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1730" r:id="rId3"/>
    <p:sldId id="266" r:id="rId4"/>
    <p:sldId id="258" r:id="rId5"/>
    <p:sldId id="1697" r:id="rId6"/>
    <p:sldId id="1695" r:id="rId7"/>
    <p:sldId id="1766" r:id="rId8"/>
    <p:sldId id="1767" r:id="rId9"/>
    <p:sldId id="1769" r:id="rId10"/>
    <p:sldId id="1768" r:id="rId11"/>
    <p:sldId id="1770" r:id="rId12"/>
    <p:sldId id="1798" r:id="rId13"/>
    <p:sldId id="1771" r:id="rId14"/>
    <p:sldId id="1772" r:id="rId15"/>
    <p:sldId id="1787" r:id="rId16"/>
    <p:sldId id="1788" r:id="rId17"/>
    <p:sldId id="1774" r:id="rId18"/>
    <p:sldId id="1775" r:id="rId19"/>
    <p:sldId id="1776" r:id="rId20"/>
    <p:sldId id="1778" r:id="rId21"/>
    <p:sldId id="1779" r:id="rId22"/>
    <p:sldId id="1780" r:id="rId23"/>
    <p:sldId id="1781" r:id="rId24"/>
    <p:sldId id="1783" r:id="rId25"/>
    <p:sldId id="1784"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49C"/>
    <a:srgbClr val="003D61"/>
    <a:srgbClr val="C9F2E7"/>
    <a:srgbClr val="2EBACE"/>
    <a:srgbClr val="D6EEFA"/>
    <a:srgbClr val="F2FAFD"/>
    <a:srgbClr val="F6FCFE"/>
    <a:srgbClr val="E51111"/>
    <a:srgbClr val="015978"/>
    <a:srgbClr val="1B8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4660"/>
  </p:normalViewPr>
  <p:slideViewPr>
    <p:cSldViewPr snapToGrid="0">
      <p:cViewPr varScale="1">
        <p:scale>
          <a:sx n="114" d="100"/>
          <a:sy n="114" d="100"/>
        </p:scale>
        <p:origin x="684" y="102"/>
      </p:cViewPr>
      <p:guideLst/>
    </p:cSldViewPr>
  </p:slideViewPr>
  <p:notesTextViewPr>
    <p:cViewPr>
      <p:scale>
        <a:sx n="3" d="2"/>
        <a:sy n="3" d="2"/>
      </p:scale>
      <p:origin x="0" y="0"/>
    </p:cViewPr>
  </p:notesTextViewPr>
  <p:sorterViewPr>
    <p:cViewPr varScale="1">
      <p:scale>
        <a:sx n="1" d="1"/>
        <a:sy n="1" d="1"/>
      </p:scale>
      <p:origin x="0" y="-113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矩形 190"/>
          <p:cNvSpPr/>
          <p:nvPr/>
        </p:nvSpPr>
        <p:spPr>
          <a:xfrm>
            <a:off x="-34925" y="0"/>
            <a:ext cx="12192000" cy="6858000"/>
          </a:xfrm>
          <a:prstGeom prst="rect">
            <a:avLst/>
          </a:prstGeom>
          <a:solidFill>
            <a:srgbClr val="1AB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2" name="组合 1"/>
          <p:cNvGrpSpPr/>
          <p:nvPr/>
        </p:nvGrpSpPr>
        <p:grpSpPr>
          <a:xfrm>
            <a:off x="2725319" y="3406197"/>
            <a:ext cx="6775470" cy="2838850"/>
            <a:chOff x="3175" y="884238"/>
            <a:chExt cx="12188825" cy="5106988"/>
          </a:xfrm>
        </p:grpSpPr>
        <p:sp>
          <p:nvSpPr>
            <p:cNvPr id="3" name="Oval 5"/>
            <p:cNvSpPr>
              <a:spLocks noChangeArrowheads="1"/>
            </p:cNvSpPr>
            <p:nvPr/>
          </p:nvSpPr>
          <p:spPr bwMode="auto">
            <a:xfrm>
              <a:off x="2149475" y="1254125"/>
              <a:ext cx="1304925" cy="1301750"/>
            </a:xfrm>
            <a:prstGeom prst="ellipse">
              <a:avLst/>
            </a:prstGeom>
            <a:solidFill>
              <a:srgbClr val="FFFFFF"/>
            </a:solidFill>
            <a:ln w="47625" cap="flat">
              <a:solidFill>
                <a:srgbClr val="E6E9ED"/>
              </a:solidFill>
              <a:prstDash val="solid"/>
              <a:miter lim="800000"/>
            </a:ln>
          </p:spPr>
          <p:txBody>
            <a:bodyPr vert="horz" wrap="square" lIns="91440" tIns="45720" rIns="91440" bIns="45720" numCol="1" anchor="t" anchorCtr="0" compatLnSpc="1"/>
            <a:lstStyle/>
            <a:p>
              <a:endParaRPr lang="zh-CN" altLang="en-US"/>
            </a:p>
          </p:txBody>
        </p:sp>
        <p:sp>
          <p:nvSpPr>
            <p:cNvPr id="4" name="Freeform 6"/>
            <p:cNvSpPr/>
            <p:nvPr/>
          </p:nvSpPr>
          <p:spPr bwMode="auto">
            <a:xfrm>
              <a:off x="2747963" y="1693863"/>
              <a:ext cx="307975" cy="411163"/>
            </a:xfrm>
            <a:custGeom>
              <a:avLst/>
              <a:gdLst>
                <a:gd name="T0" fmla="*/ 84 w 104"/>
                <a:gd name="T1" fmla="*/ 5 h 139"/>
                <a:gd name="T2" fmla="*/ 23 w 104"/>
                <a:gd name="T3" fmla="*/ 66 h 139"/>
                <a:gd name="T4" fmla="*/ 7 w 104"/>
                <a:gd name="T5" fmla="*/ 66 h 139"/>
                <a:gd name="T6" fmla="*/ 7 w 104"/>
                <a:gd name="T7" fmla="*/ 82 h 139"/>
                <a:gd name="T8" fmla="*/ 4 w 104"/>
                <a:gd name="T9" fmla="*/ 84 h 139"/>
                <a:gd name="T10" fmla="*/ 4 w 104"/>
                <a:gd name="T11" fmla="*/ 100 h 139"/>
                <a:gd name="T12" fmla="*/ 20 w 104"/>
                <a:gd name="T13" fmla="*/ 100 h 139"/>
                <a:gd name="T14" fmla="*/ 23 w 104"/>
                <a:gd name="T15" fmla="*/ 97 h 139"/>
                <a:gd name="T16" fmla="*/ 60 w 104"/>
                <a:gd name="T17" fmla="*/ 135 h 139"/>
                <a:gd name="T18" fmla="*/ 76 w 104"/>
                <a:gd name="T19" fmla="*/ 135 h 139"/>
                <a:gd name="T20" fmla="*/ 76 w 104"/>
                <a:gd name="T21" fmla="*/ 119 h 139"/>
                <a:gd name="T22" fmla="*/ 39 w 104"/>
                <a:gd name="T23" fmla="*/ 82 h 139"/>
                <a:gd name="T24" fmla="*/ 100 w 104"/>
                <a:gd name="T25" fmla="*/ 21 h 139"/>
                <a:gd name="T26" fmla="*/ 100 w 104"/>
                <a:gd name="T27" fmla="*/ 5 h 139"/>
                <a:gd name="T28" fmla="*/ 84 w 104"/>
                <a:gd name="T29" fmla="*/ 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39">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p:nvPr/>
          </p:nvSpPr>
          <p:spPr bwMode="auto">
            <a:xfrm>
              <a:off x="2768600" y="1371600"/>
              <a:ext cx="80963" cy="109538"/>
            </a:xfrm>
            <a:custGeom>
              <a:avLst/>
              <a:gdLst>
                <a:gd name="T0" fmla="*/ 14 w 27"/>
                <a:gd name="T1" fmla="*/ 0 h 37"/>
                <a:gd name="T2" fmla="*/ 0 w 27"/>
                <a:gd name="T3" fmla="*/ 14 h 37"/>
                <a:gd name="T4" fmla="*/ 0 w 27"/>
                <a:gd name="T5" fmla="*/ 23 h 37"/>
                <a:gd name="T6" fmla="*/ 14 w 27"/>
                <a:gd name="T7" fmla="*/ 37 h 37"/>
                <a:gd name="T8" fmla="*/ 27 w 27"/>
                <a:gd name="T9" fmla="*/ 23 h 37"/>
                <a:gd name="T10" fmla="*/ 27 w 27"/>
                <a:gd name="T11" fmla="*/ 14 h 37"/>
                <a:gd name="T12" fmla="*/ 14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8"/>
            <p:cNvSpPr/>
            <p:nvPr/>
          </p:nvSpPr>
          <p:spPr bwMode="auto">
            <a:xfrm>
              <a:off x="2514600" y="1427163"/>
              <a:ext cx="106363" cy="119063"/>
            </a:xfrm>
            <a:custGeom>
              <a:avLst/>
              <a:gdLst>
                <a:gd name="T0" fmla="*/ 9 w 36"/>
                <a:gd name="T1" fmla="*/ 4 h 40"/>
                <a:gd name="T2" fmla="*/ 4 w 36"/>
                <a:gd name="T3" fmla="*/ 23 h 40"/>
                <a:gd name="T4" fmla="*/ 9 w 36"/>
                <a:gd name="T5" fmla="*/ 31 h 40"/>
                <a:gd name="T6" fmla="*/ 28 w 36"/>
                <a:gd name="T7" fmla="*/ 36 h 40"/>
                <a:gd name="T8" fmla="*/ 33 w 36"/>
                <a:gd name="T9" fmla="*/ 17 h 40"/>
                <a:gd name="T10" fmla="*/ 28 w 36"/>
                <a:gd name="T11" fmla="*/ 9 h 40"/>
                <a:gd name="T12" fmla="*/ 9 w 36"/>
                <a:gd name="T13" fmla="*/ 4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9"/>
            <p:cNvSpPr/>
            <p:nvPr/>
          </p:nvSpPr>
          <p:spPr bwMode="auto">
            <a:xfrm>
              <a:off x="2332038" y="1604963"/>
              <a:ext cx="117475" cy="106363"/>
            </a:xfrm>
            <a:custGeom>
              <a:avLst/>
              <a:gdLst>
                <a:gd name="T0" fmla="*/ 4 w 40"/>
                <a:gd name="T1" fmla="*/ 9 h 36"/>
                <a:gd name="T2" fmla="*/ 9 w 40"/>
                <a:gd name="T3" fmla="*/ 28 h 36"/>
                <a:gd name="T4" fmla="*/ 17 w 40"/>
                <a:gd name="T5" fmla="*/ 32 h 36"/>
                <a:gd name="T6" fmla="*/ 36 w 40"/>
                <a:gd name="T7" fmla="*/ 27 h 36"/>
                <a:gd name="T8" fmla="*/ 31 w 40"/>
                <a:gd name="T9" fmla="*/ 9 h 36"/>
                <a:gd name="T10" fmla="*/ 23 w 40"/>
                <a:gd name="T11" fmla="*/ 4 h 36"/>
                <a:gd name="T12" fmla="*/ 4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2270125" y="1855788"/>
              <a:ext cx="106363" cy="82550"/>
            </a:xfrm>
            <a:custGeom>
              <a:avLst/>
              <a:gdLst>
                <a:gd name="T0" fmla="*/ 0 w 36"/>
                <a:gd name="T1" fmla="*/ 14 h 28"/>
                <a:gd name="T2" fmla="*/ 13 w 36"/>
                <a:gd name="T3" fmla="*/ 28 h 28"/>
                <a:gd name="T4" fmla="*/ 23 w 36"/>
                <a:gd name="T5" fmla="*/ 28 h 28"/>
                <a:gd name="T6" fmla="*/ 36 w 36"/>
                <a:gd name="T7" fmla="*/ 14 h 28"/>
                <a:gd name="T8" fmla="*/ 23 w 36"/>
                <a:gd name="T9" fmla="*/ 0 h 28"/>
                <a:gd name="T10" fmla="*/ 13 w 36"/>
                <a:gd name="T11" fmla="*/ 0 h 28"/>
                <a:gd name="T12" fmla="*/ 0 w 3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6" h="28">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2325688" y="2082800"/>
              <a:ext cx="115888" cy="106363"/>
            </a:xfrm>
            <a:custGeom>
              <a:avLst/>
              <a:gdLst>
                <a:gd name="T0" fmla="*/ 3 w 39"/>
                <a:gd name="T1" fmla="*/ 27 h 36"/>
                <a:gd name="T2" fmla="*/ 22 w 39"/>
                <a:gd name="T3" fmla="*/ 32 h 36"/>
                <a:gd name="T4" fmla="*/ 30 w 39"/>
                <a:gd name="T5" fmla="*/ 28 h 36"/>
                <a:gd name="T6" fmla="*/ 35 w 39"/>
                <a:gd name="T7" fmla="*/ 9 h 36"/>
                <a:gd name="T8" fmla="*/ 16 w 39"/>
                <a:gd name="T9" fmla="*/ 4 h 36"/>
                <a:gd name="T10" fmla="*/ 9 w 39"/>
                <a:gd name="T11" fmla="*/ 8 h 36"/>
                <a:gd name="T12" fmla="*/ 3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p:nvPr/>
          </p:nvSpPr>
          <p:spPr bwMode="auto">
            <a:xfrm>
              <a:off x="2503488" y="2257425"/>
              <a:ext cx="106363" cy="115888"/>
            </a:xfrm>
            <a:custGeom>
              <a:avLst/>
              <a:gdLst>
                <a:gd name="T0" fmla="*/ 8 w 36"/>
                <a:gd name="T1" fmla="*/ 35 h 39"/>
                <a:gd name="T2" fmla="*/ 27 w 36"/>
                <a:gd name="T3" fmla="*/ 30 h 39"/>
                <a:gd name="T4" fmla="*/ 32 w 36"/>
                <a:gd name="T5" fmla="*/ 22 h 39"/>
                <a:gd name="T6" fmla="*/ 27 w 36"/>
                <a:gd name="T7" fmla="*/ 3 h 39"/>
                <a:gd name="T8" fmla="*/ 8 w 36"/>
                <a:gd name="T9" fmla="*/ 8 h 39"/>
                <a:gd name="T10" fmla="*/ 3 w 36"/>
                <a:gd name="T11" fmla="*/ 16 h 39"/>
                <a:gd name="T12" fmla="*/ 8 w 36"/>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2751138" y="2328863"/>
              <a:ext cx="82550" cy="109538"/>
            </a:xfrm>
            <a:custGeom>
              <a:avLst/>
              <a:gdLst>
                <a:gd name="T0" fmla="*/ 14 w 28"/>
                <a:gd name="T1" fmla="*/ 37 h 37"/>
                <a:gd name="T2" fmla="*/ 28 w 28"/>
                <a:gd name="T3" fmla="*/ 23 h 37"/>
                <a:gd name="T4" fmla="*/ 28 w 28"/>
                <a:gd name="T5" fmla="*/ 14 h 37"/>
                <a:gd name="T6" fmla="*/ 14 w 28"/>
                <a:gd name="T7" fmla="*/ 0 h 37"/>
                <a:gd name="T8" fmla="*/ 0 w 28"/>
                <a:gd name="T9" fmla="*/ 14 h 37"/>
                <a:gd name="T10" fmla="*/ 0 w 28"/>
                <a:gd name="T11" fmla="*/ 23 h 37"/>
                <a:gd name="T12" fmla="*/ 14 w 2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p:nvPr/>
          </p:nvSpPr>
          <p:spPr bwMode="auto">
            <a:xfrm>
              <a:off x="2979738" y="2263775"/>
              <a:ext cx="109538" cy="117475"/>
            </a:xfrm>
            <a:custGeom>
              <a:avLst/>
              <a:gdLst>
                <a:gd name="T0" fmla="*/ 28 w 37"/>
                <a:gd name="T1" fmla="*/ 36 h 40"/>
                <a:gd name="T2" fmla="*/ 33 w 37"/>
                <a:gd name="T3" fmla="*/ 17 h 40"/>
                <a:gd name="T4" fmla="*/ 28 w 37"/>
                <a:gd name="T5" fmla="*/ 9 h 40"/>
                <a:gd name="T6" fmla="*/ 9 w 37"/>
                <a:gd name="T7" fmla="*/ 4 h 40"/>
                <a:gd name="T8" fmla="*/ 4 w 37"/>
                <a:gd name="T9" fmla="*/ 23 h 40"/>
                <a:gd name="T10" fmla="*/ 9 w 37"/>
                <a:gd name="T11" fmla="*/ 31 h 40"/>
                <a:gd name="T12" fmla="*/ 28 w 3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5"/>
            <p:cNvSpPr/>
            <p:nvPr/>
          </p:nvSpPr>
          <p:spPr bwMode="auto">
            <a:xfrm>
              <a:off x="3154363" y="2098675"/>
              <a:ext cx="114300" cy="106363"/>
            </a:xfrm>
            <a:custGeom>
              <a:avLst/>
              <a:gdLst>
                <a:gd name="T0" fmla="*/ 36 w 39"/>
                <a:gd name="T1" fmla="*/ 27 h 36"/>
                <a:gd name="T2" fmla="*/ 31 w 39"/>
                <a:gd name="T3" fmla="*/ 8 h 36"/>
                <a:gd name="T4" fmla="*/ 23 w 39"/>
                <a:gd name="T5" fmla="*/ 3 h 36"/>
                <a:gd name="T6" fmla="*/ 4 w 39"/>
                <a:gd name="T7" fmla="*/ 9 h 36"/>
                <a:gd name="T8" fmla="*/ 9 w 39"/>
                <a:gd name="T9" fmla="*/ 27 h 36"/>
                <a:gd name="T10" fmla="*/ 17 w 39"/>
                <a:gd name="T11" fmla="*/ 32 h 36"/>
                <a:gd name="T12" fmla="*/ 36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
            <p:cNvSpPr/>
            <p:nvPr/>
          </p:nvSpPr>
          <p:spPr bwMode="auto">
            <a:xfrm>
              <a:off x="3224213" y="1871663"/>
              <a:ext cx="109538" cy="82550"/>
            </a:xfrm>
            <a:custGeom>
              <a:avLst/>
              <a:gdLst>
                <a:gd name="T0" fmla="*/ 37 w 37"/>
                <a:gd name="T1" fmla="*/ 14 h 28"/>
                <a:gd name="T2" fmla="*/ 23 w 37"/>
                <a:gd name="T3" fmla="*/ 0 h 28"/>
                <a:gd name="T4" fmla="*/ 14 w 37"/>
                <a:gd name="T5" fmla="*/ 0 h 28"/>
                <a:gd name="T6" fmla="*/ 0 w 37"/>
                <a:gd name="T7" fmla="*/ 14 h 28"/>
                <a:gd name="T8" fmla="*/ 14 w 37"/>
                <a:gd name="T9" fmla="*/ 28 h 28"/>
                <a:gd name="T10" fmla="*/ 23 w 37"/>
                <a:gd name="T11" fmla="*/ 28 h 28"/>
                <a:gd name="T12" fmla="*/ 37 w 37"/>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7"/>
            <p:cNvSpPr/>
            <p:nvPr/>
          </p:nvSpPr>
          <p:spPr bwMode="auto">
            <a:xfrm>
              <a:off x="3162300" y="1619250"/>
              <a:ext cx="115888" cy="106363"/>
            </a:xfrm>
            <a:custGeom>
              <a:avLst/>
              <a:gdLst>
                <a:gd name="T0" fmla="*/ 35 w 39"/>
                <a:gd name="T1" fmla="*/ 9 h 36"/>
                <a:gd name="T2" fmla="*/ 17 w 39"/>
                <a:gd name="T3" fmla="*/ 4 h 36"/>
                <a:gd name="T4" fmla="*/ 9 w 39"/>
                <a:gd name="T5" fmla="*/ 8 h 36"/>
                <a:gd name="T6" fmla="*/ 4 w 39"/>
                <a:gd name="T7" fmla="*/ 27 h 36"/>
                <a:gd name="T8" fmla="*/ 22 w 39"/>
                <a:gd name="T9" fmla="*/ 32 h 36"/>
                <a:gd name="T10" fmla="*/ 30 w 39"/>
                <a:gd name="T11" fmla="*/ 28 h 36"/>
                <a:gd name="T12" fmla="*/ 35 w 39"/>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8"/>
            <p:cNvSpPr/>
            <p:nvPr/>
          </p:nvSpPr>
          <p:spPr bwMode="auto">
            <a:xfrm>
              <a:off x="2994025" y="1436688"/>
              <a:ext cx="106363" cy="115888"/>
            </a:xfrm>
            <a:custGeom>
              <a:avLst/>
              <a:gdLst>
                <a:gd name="T0" fmla="*/ 27 w 36"/>
                <a:gd name="T1" fmla="*/ 4 h 39"/>
                <a:gd name="T2" fmla="*/ 9 w 36"/>
                <a:gd name="T3" fmla="*/ 9 h 39"/>
                <a:gd name="T4" fmla="*/ 4 w 36"/>
                <a:gd name="T5" fmla="*/ 17 h 39"/>
                <a:gd name="T6" fmla="*/ 9 w 36"/>
                <a:gd name="T7" fmla="*/ 36 h 39"/>
                <a:gd name="T8" fmla="*/ 28 w 36"/>
                <a:gd name="T9" fmla="*/ 31 h 39"/>
                <a:gd name="T10" fmla="*/ 32 w 36"/>
                <a:gd name="T11" fmla="*/ 23 h 39"/>
                <a:gd name="T12" fmla="*/ 27 w 36"/>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19"/>
            <p:cNvSpPr>
              <a:spLocks noChangeArrowheads="1"/>
            </p:cNvSpPr>
            <p:nvPr/>
          </p:nvSpPr>
          <p:spPr bwMode="auto">
            <a:xfrm>
              <a:off x="2109788" y="5081588"/>
              <a:ext cx="95250" cy="952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20"/>
            <p:cNvSpPr>
              <a:spLocks noChangeArrowheads="1"/>
            </p:cNvSpPr>
            <p:nvPr/>
          </p:nvSpPr>
          <p:spPr bwMode="auto">
            <a:xfrm>
              <a:off x="1460500" y="4881563"/>
              <a:ext cx="93663" cy="9366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21"/>
            <p:cNvSpPr>
              <a:spLocks noChangeArrowheads="1"/>
            </p:cNvSpPr>
            <p:nvPr/>
          </p:nvSpPr>
          <p:spPr bwMode="auto">
            <a:xfrm>
              <a:off x="1525588" y="2482850"/>
              <a:ext cx="217488" cy="214313"/>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22"/>
            <p:cNvSpPr>
              <a:spLocks noChangeArrowheads="1"/>
            </p:cNvSpPr>
            <p:nvPr/>
          </p:nvSpPr>
          <p:spPr bwMode="auto">
            <a:xfrm>
              <a:off x="2503488" y="4618038"/>
              <a:ext cx="55563" cy="55563"/>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Oval 23"/>
            <p:cNvSpPr>
              <a:spLocks noChangeArrowheads="1"/>
            </p:cNvSpPr>
            <p:nvPr/>
          </p:nvSpPr>
          <p:spPr bwMode="auto">
            <a:xfrm>
              <a:off x="2257425" y="4456113"/>
              <a:ext cx="57150" cy="55563"/>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24"/>
            <p:cNvSpPr>
              <a:spLocks noChangeArrowheads="1"/>
            </p:cNvSpPr>
            <p:nvPr/>
          </p:nvSpPr>
          <p:spPr bwMode="auto">
            <a:xfrm>
              <a:off x="2081213" y="2528888"/>
              <a:ext cx="55563" cy="57150"/>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25"/>
            <p:cNvSpPr>
              <a:spLocks noChangeArrowheads="1"/>
            </p:cNvSpPr>
            <p:nvPr/>
          </p:nvSpPr>
          <p:spPr bwMode="auto">
            <a:xfrm>
              <a:off x="2205038" y="4754563"/>
              <a:ext cx="52388"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26"/>
            <p:cNvSpPr>
              <a:spLocks noChangeArrowheads="1"/>
            </p:cNvSpPr>
            <p:nvPr/>
          </p:nvSpPr>
          <p:spPr bwMode="auto">
            <a:xfrm>
              <a:off x="1365250" y="3028950"/>
              <a:ext cx="53975"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27"/>
            <p:cNvSpPr>
              <a:spLocks noChangeArrowheads="1"/>
            </p:cNvSpPr>
            <p:nvPr/>
          </p:nvSpPr>
          <p:spPr bwMode="auto">
            <a:xfrm>
              <a:off x="3789363" y="5167313"/>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8"/>
            <p:cNvSpPr>
              <a:spLocks noChangeArrowheads="1"/>
            </p:cNvSpPr>
            <p:nvPr/>
          </p:nvSpPr>
          <p:spPr bwMode="auto">
            <a:xfrm>
              <a:off x="1849438" y="2922588"/>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29"/>
            <p:cNvSpPr>
              <a:spLocks noChangeArrowheads="1"/>
            </p:cNvSpPr>
            <p:nvPr/>
          </p:nvSpPr>
          <p:spPr bwMode="auto">
            <a:xfrm>
              <a:off x="3611563" y="1871663"/>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30"/>
            <p:cNvSpPr>
              <a:spLocks noChangeArrowheads="1"/>
            </p:cNvSpPr>
            <p:nvPr/>
          </p:nvSpPr>
          <p:spPr bwMode="auto">
            <a:xfrm>
              <a:off x="8069263" y="193040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31"/>
            <p:cNvSpPr>
              <a:spLocks noChangeArrowheads="1"/>
            </p:cNvSpPr>
            <p:nvPr/>
          </p:nvSpPr>
          <p:spPr bwMode="auto">
            <a:xfrm>
              <a:off x="9783763" y="438785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32"/>
            <p:cNvSpPr>
              <a:spLocks noChangeArrowheads="1"/>
            </p:cNvSpPr>
            <p:nvPr/>
          </p:nvSpPr>
          <p:spPr bwMode="auto">
            <a:xfrm>
              <a:off x="10209213" y="5332413"/>
              <a:ext cx="52388" cy="571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33"/>
            <p:cNvSpPr>
              <a:spLocks noChangeArrowheads="1"/>
            </p:cNvSpPr>
            <p:nvPr/>
          </p:nvSpPr>
          <p:spPr bwMode="auto">
            <a:xfrm>
              <a:off x="3871913" y="2174875"/>
              <a:ext cx="130175" cy="130175"/>
            </a:xfrm>
            <a:prstGeom prst="ellipse">
              <a:avLst/>
            </a:prstGeom>
            <a:solidFill>
              <a:srgbClr val="FFD0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34"/>
            <p:cNvSpPr>
              <a:spLocks noChangeArrowheads="1"/>
            </p:cNvSpPr>
            <p:nvPr/>
          </p:nvSpPr>
          <p:spPr bwMode="auto">
            <a:xfrm>
              <a:off x="2733675" y="4319588"/>
              <a:ext cx="41275" cy="412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35"/>
            <p:cNvSpPr>
              <a:spLocks noChangeArrowheads="1"/>
            </p:cNvSpPr>
            <p:nvPr/>
          </p:nvSpPr>
          <p:spPr bwMode="auto">
            <a:xfrm>
              <a:off x="3375025" y="4579938"/>
              <a:ext cx="38100"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36"/>
            <p:cNvSpPr>
              <a:spLocks noChangeArrowheads="1"/>
            </p:cNvSpPr>
            <p:nvPr/>
          </p:nvSpPr>
          <p:spPr bwMode="auto">
            <a:xfrm>
              <a:off x="3213100" y="4370388"/>
              <a:ext cx="41275" cy="41275"/>
            </a:xfrm>
            <a:prstGeom prst="ellipse">
              <a:avLst/>
            </a:prstGeom>
            <a:solidFill>
              <a:srgbClr val="B2E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7"/>
            <p:cNvSpPr>
              <a:spLocks noChangeArrowheads="1"/>
            </p:cNvSpPr>
            <p:nvPr/>
          </p:nvSpPr>
          <p:spPr bwMode="auto">
            <a:xfrm>
              <a:off x="3641725" y="4827588"/>
              <a:ext cx="41275"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8"/>
            <p:cNvSpPr>
              <a:spLocks noChangeArrowheads="1"/>
            </p:cNvSpPr>
            <p:nvPr/>
          </p:nvSpPr>
          <p:spPr bwMode="auto">
            <a:xfrm>
              <a:off x="3278188" y="4281488"/>
              <a:ext cx="55563" cy="52388"/>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39"/>
            <p:cNvSpPr>
              <a:spLocks noChangeArrowheads="1"/>
            </p:cNvSpPr>
            <p:nvPr/>
          </p:nvSpPr>
          <p:spPr bwMode="auto">
            <a:xfrm>
              <a:off x="1717675" y="2024063"/>
              <a:ext cx="55563" cy="539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40"/>
            <p:cNvSpPr>
              <a:spLocks noChangeArrowheads="1"/>
            </p:cNvSpPr>
            <p:nvPr/>
          </p:nvSpPr>
          <p:spPr bwMode="auto">
            <a:xfrm>
              <a:off x="3649663" y="2387600"/>
              <a:ext cx="47625" cy="508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41"/>
            <p:cNvSpPr>
              <a:spLocks noChangeArrowheads="1"/>
            </p:cNvSpPr>
            <p:nvPr/>
          </p:nvSpPr>
          <p:spPr bwMode="auto">
            <a:xfrm>
              <a:off x="7734300" y="2171700"/>
              <a:ext cx="109538" cy="109538"/>
            </a:xfrm>
            <a:prstGeom prst="ellipse">
              <a:avLst/>
            </a:pr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2"/>
            <p:cNvSpPr/>
            <p:nvPr/>
          </p:nvSpPr>
          <p:spPr bwMode="auto">
            <a:xfrm>
              <a:off x="8258175" y="2654300"/>
              <a:ext cx="41275" cy="41275"/>
            </a:xfrm>
            <a:custGeom>
              <a:avLst/>
              <a:gdLst>
                <a:gd name="T0" fmla="*/ 13 w 14"/>
                <a:gd name="T1" fmla="*/ 6 h 14"/>
                <a:gd name="T2" fmla="*/ 8 w 14"/>
                <a:gd name="T3" fmla="*/ 13 h 14"/>
                <a:gd name="T4" fmla="*/ 0 w 14"/>
                <a:gd name="T5" fmla="*/ 9 h 14"/>
                <a:gd name="T6" fmla="*/ 5 w 14"/>
                <a:gd name="T7" fmla="*/ 1 h 14"/>
                <a:gd name="T8" fmla="*/ 13 w 14"/>
                <a:gd name="T9" fmla="*/ 6 h 14"/>
              </a:gdLst>
              <a:ahLst/>
              <a:cxnLst>
                <a:cxn ang="0">
                  <a:pos x="T0" y="T1"/>
                </a:cxn>
                <a:cxn ang="0">
                  <a:pos x="T2" y="T3"/>
                </a:cxn>
                <a:cxn ang="0">
                  <a:pos x="T4" y="T5"/>
                </a:cxn>
                <a:cxn ang="0">
                  <a:pos x="T6" y="T7"/>
                </a:cxn>
                <a:cxn ang="0">
                  <a:pos x="T8" y="T9"/>
                </a:cxn>
              </a:cxnLst>
              <a:rect l="0" t="0" r="r" b="b"/>
              <a:pathLst>
                <a:path w="14" h="14">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43"/>
            <p:cNvSpPr>
              <a:spLocks noChangeArrowheads="1"/>
            </p:cNvSpPr>
            <p:nvPr/>
          </p:nvSpPr>
          <p:spPr bwMode="auto">
            <a:xfrm>
              <a:off x="8402638" y="4618038"/>
              <a:ext cx="109538" cy="109538"/>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44"/>
            <p:cNvSpPr>
              <a:spLocks noChangeArrowheads="1"/>
            </p:cNvSpPr>
            <p:nvPr/>
          </p:nvSpPr>
          <p:spPr bwMode="auto">
            <a:xfrm>
              <a:off x="10253663" y="4144963"/>
              <a:ext cx="244475" cy="242888"/>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45"/>
            <p:cNvSpPr>
              <a:spLocks noChangeArrowheads="1"/>
            </p:cNvSpPr>
            <p:nvPr/>
          </p:nvSpPr>
          <p:spPr bwMode="auto">
            <a:xfrm>
              <a:off x="9912350" y="4810125"/>
              <a:ext cx="246063" cy="244475"/>
            </a:xfrm>
            <a:prstGeom prst="ellipse">
              <a:avLst/>
            </a:prstGeom>
            <a:solidFill>
              <a:srgbClr val="FFF8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6"/>
            <p:cNvSpPr>
              <a:spLocks noChangeArrowheads="1"/>
            </p:cNvSpPr>
            <p:nvPr/>
          </p:nvSpPr>
          <p:spPr bwMode="auto">
            <a:xfrm>
              <a:off x="3995738" y="1573213"/>
              <a:ext cx="163513" cy="161925"/>
            </a:xfrm>
            <a:prstGeom prst="ellipse">
              <a:avLst/>
            </a:prstGeom>
            <a:solidFill>
              <a:srgbClr val="FFFB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47"/>
            <p:cNvSpPr>
              <a:spLocks noChangeArrowheads="1"/>
            </p:cNvSpPr>
            <p:nvPr/>
          </p:nvSpPr>
          <p:spPr bwMode="auto">
            <a:xfrm>
              <a:off x="10871200" y="5389563"/>
              <a:ext cx="120650" cy="120650"/>
            </a:xfrm>
            <a:prstGeom prst="ellipse">
              <a:avLst/>
            </a:prstGeom>
            <a:solidFill>
              <a:srgbClr val="BCE3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48"/>
            <p:cNvSpPr>
              <a:spLocks noChangeArrowheads="1"/>
            </p:cNvSpPr>
            <p:nvPr/>
          </p:nvSpPr>
          <p:spPr bwMode="auto">
            <a:xfrm>
              <a:off x="9139238" y="4251325"/>
              <a:ext cx="52388" cy="571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49"/>
            <p:cNvSpPr>
              <a:spLocks noChangeArrowheads="1"/>
            </p:cNvSpPr>
            <p:nvPr/>
          </p:nvSpPr>
          <p:spPr bwMode="auto">
            <a:xfrm>
              <a:off x="10577513" y="4845050"/>
              <a:ext cx="57150" cy="57150"/>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50"/>
            <p:cNvSpPr>
              <a:spLocks noChangeArrowheads="1"/>
            </p:cNvSpPr>
            <p:nvPr/>
          </p:nvSpPr>
          <p:spPr bwMode="auto">
            <a:xfrm>
              <a:off x="7410450" y="5578475"/>
              <a:ext cx="55563" cy="55563"/>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51"/>
            <p:cNvSpPr>
              <a:spLocks noChangeArrowheads="1"/>
            </p:cNvSpPr>
            <p:nvPr/>
          </p:nvSpPr>
          <p:spPr bwMode="auto">
            <a:xfrm>
              <a:off x="6738938" y="2301875"/>
              <a:ext cx="52388" cy="53975"/>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3"/>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Rectangle 54"/>
            <p:cNvSpPr>
              <a:spLocks noChangeArrowheads="1"/>
            </p:cNvSpPr>
            <p:nvPr/>
          </p:nvSpPr>
          <p:spPr bwMode="auto">
            <a:xfrm>
              <a:off x="4489450" y="1004888"/>
              <a:ext cx="1250950" cy="1019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55"/>
            <p:cNvSpPr/>
            <p:nvPr/>
          </p:nvSpPr>
          <p:spPr bwMode="auto">
            <a:xfrm>
              <a:off x="4578350" y="13509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6"/>
            <p:cNvSpPr/>
            <p:nvPr/>
          </p:nvSpPr>
          <p:spPr bwMode="auto">
            <a:xfrm>
              <a:off x="4811713" y="1357313"/>
              <a:ext cx="236538" cy="371475"/>
            </a:xfrm>
            <a:custGeom>
              <a:avLst/>
              <a:gdLst>
                <a:gd name="T0" fmla="*/ 30 w 149"/>
                <a:gd name="T1" fmla="*/ 0 h 234"/>
                <a:gd name="T2" fmla="*/ 149 w 149"/>
                <a:gd name="T3" fmla="*/ 217 h 234"/>
                <a:gd name="T4" fmla="*/ 119 w 149"/>
                <a:gd name="T5" fmla="*/ 234 h 234"/>
                <a:gd name="T6" fmla="*/ 0 w 149"/>
                <a:gd name="T7" fmla="*/ 17 h 234"/>
                <a:gd name="T8" fmla="*/ 30 w 149"/>
                <a:gd name="T9" fmla="*/ 0 h 234"/>
              </a:gdLst>
              <a:ahLst/>
              <a:cxnLst>
                <a:cxn ang="0">
                  <a:pos x="T0" y="T1"/>
                </a:cxn>
                <a:cxn ang="0">
                  <a:pos x="T2" y="T3"/>
                </a:cxn>
                <a:cxn ang="0">
                  <a:pos x="T4" y="T5"/>
                </a:cxn>
                <a:cxn ang="0">
                  <a:pos x="T6" y="T7"/>
                </a:cxn>
                <a:cxn ang="0">
                  <a:pos x="T8" y="T9"/>
                </a:cxn>
              </a:cxnLst>
              <a:rect l="0" t="0" r="r" b="b"/>
              <a:pathLst>
                <a:path w="149" h="234">
                  <a:moveTo>
                    <a:pt x="30" y="0"/>
                  </a:moveTo>
                  <a:lnTo>
                    <a:pt x="149" y="217"/>
                  </a:lnTo>
                  <a:lnTo>
                    <a:pt x="119" y="234"/>
                  </a:lnTo>
                  <a:lnTo>
                    <a:pt x="0" y="17"/>
                  </a:lnTo>
                  <a:lnTo>
                    <a:pt x="30"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7"/>
            <p:cNvSpPr/>
            <p:nvPr/>
          </p:nvSpPr>
          <p:spPr bwMode="auto">
            <a:xfrm>
              <a:off x="5249863" y="1152525"/>
              <a:ext cx="188913" cy="654050"/>
            </a:xfrm>
            <a:custGeom>
              <a:avLst/>
              <a:gdLst>
                <a:gd name="T0" fmla="*/ 33 w 119"/>
                <a:gd name="T1" fmla="*/ 0 h 412"/>
                <a:gd name="T2" fmla="*/ 119 w 119"/>
                <a:gd name="T3" fmla="*/ 406 h 412"/>
                <a:gd name="T4" fmla="*/ 85 w 119"/>
                <a:gd name="T5" fmla="*/ 412 h 412"/>
                <a:gd name="T6" fmla="*/ 0 w 119"/>
                <a:gd name="T7" fmla="*/ 8 h 412"/>
                <a:gd name="T8" fmla="*/ 33 w 119"/>
                <a:gd name="T9" fmla="*/ 0 h 412"/>
              </a:gdLst>
              <a:ahLst/>
              <a:cxnLst>
                <a:cxn ang="0">
                  <a:pos x="T0" y="T1"/>
                </a:cxn>
                <a:cxn ang="0">
                  <a:pos x="T2" y="T3"/>
                </a:cxn>
                <a:cxn ang="0">
                  <a:pos x="T4" y="T5"/>
                </a:cxn>
                <a:cxn ang="0">
                  <a:pos x="T6" y="T7"/>
                </a:cxn>
                <a:cxn ang="0">
                  <a:pos x="T8" y="T9"/>
                </a:cxn>
              </a:cxnLst>
              <a:rect l="0" t="0" r="r" b="b"/>
              <a:pathLst>
                <a:path w="119" h="412">
                  <a:moveTo>
                    <a:pt x="33" y="0"/>
                  </a:moveTo>
                  <a:lnTo>
                    <a:pt x="119" y="406"/>
                  </a:lnTo>
                  <a:lnTo>
                    <a:pt x="85" y="412"/>
                  </a:lnTo>
                  <a:lnTo>
                    <a:pt x="0" y="8"/>
                  </a:lnTo>
                  <a:lnTo>
                    <a:pt x="33"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
            <p:cNvSpPr/>
            <p:nvPr/>
          </p:nvSpPr>
          <p:spPr bwMode="auto">
            <a:xfrm>
              <a:off x="4986338" y="11477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9"/>
            <p:cNvSpPr/>
            <p:nvPr/>
          </p:nvSpPr>
          <p:spPr bwMode="auto">
            <a:xfrm>
              <a:off x="5376863" y="1247775"/>
              <a:ext cx="274638" cy="601663"/>
            </a:xfrm>
            <a:custGeom>
              <a:avLst/>
              <a:gdLst>
                <a:gd name="T0" fmla="*/ 173 w 173"/>
                <a:gd name="T1" fmla="*/ 13 h 379"/>
                <a:gd name="T2" fmla="*/ 33 w 173"/>
                <a:gd name="T3" fmla="*/ 379 h 379"/>
                <a:gd name="T4" fmla="*/ 0 w 173"/>
                <a:gd name="T5" fmla="*/ 368 h 379"/>
                <a:gd name="T6" fmla="*/ 141 w 173"/>
                <a:gd name="T7" fmla="*/ 0 h 379"/>
                <a:gd name="T8" fmla="*/ 173 w 173"/>
                <a:gd name="T9" fmla="*/ 13 h 379"/>
              </a:gdLst>
              <a:ahLst/>
              <a:cxnLst>
                <a:cxn ang="0">
                  <a:pos x="T0" y="T1"/>
                </a:cxn>
                <a:cxn ang="0">
                  <a:pos x="T2" y="T3"/>
                </a:cxn>
                <a:cxn ang="0">
                  <a:pos x="T4" y="T5"/>
                </a:cxn>
                <a:cxn ang="0">
                  <a:pos x="T6" y="T7"/>
                </a:cxn>
                <a:cxn ang="0">
                  <a:pos x="T8" y="T9"/>
                </a:cxn>
              </a:cxnLst>
              <a:rect l="0" t="0" r="r" b="b"/>
              <a:pathLst>
                <a:path w="173" h="379">
                  <a:moveTo>
                    <a:pt x="173" y="13"/>
                  </a:moveTo>
                  <a:lnTo>
                    <a:pt x="33" y="379"/>
                  </a:lnTo>
                  <a:lnTo>
                    <a:pt x="0" y="368"/>
                  </a:lnTo>
                  <a:lnTo>
                    <a:pt x="141" y="0"/>
                  </a:lnTo>
                  <a:lnTo>
                    <a:pt x="173" y="13"/>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Oval 60"/>
            <p:cNvSpPr>
              <a:spLocks noChangeArrowheads="1"/>
            </p:cNvSpPr>
            <p:nvPr/>
          </p:nvSpPr>
          <p:spPr bwMode="auto">
            <a:xfrm>
              <a:off x="4565650" y="1728788"/>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Oval 61"/>
            <p:cNvSpPr>
              <a:spLocks noChangeArrowheads="1"/>
            </p:cNvSpPr>
            <p:nvPr/>
          </p:nvSpPr>
          <p:spPr bwMode="auto">
            <a:xfrm>
              <a:off x="4932363" y="1619250"/>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62"/>
            <p:cNvSpPr>
              <a:spLocks noChangeArrowheads="1"/>
            </p:cNvSpPr>
            <p:nvPr/>
          </p:nvSpPr>
          <p:spPr bwMode="auto">
            <a:xfrm>
              <a:off x="5343525" y="1711325"/>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63"/>
            <p:cNvSpPr>
              <a:spLocks noChangeArrowheads="1"/>
            </p:cNvSpPr>
            <p:nvPr/>
          </p:nvSpPr>
          <p:spPr bwMode="auto">
            <a:xfrm>
              <a:off x="4787900" y="1319213"/>
              <a:ext cx="123825" cy="1206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64"/>
            <p:cNvSpPr>
              <a:spLocks noChangeArrowheads="1"/>
            </p:cNvSpPr>
            <p:nvPr/>
          </p:nvSpPr>
          <p:spPr bwMode="auto">
            <a:xfrm>
              <a:off x="5207000" y="1111250"/>
              <a:ext cx="125413" cy="123825"/>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65"/>
            <p:cNvSpPr>
              <a:spLocks noChangeArrowheads="1"/>
            </p:cNvSpPr>
            <p:nvPr/>
          </p:nvSpPr>
          <p:spPr bwMode="auto">
            <a:xfrm>
              <a:off x="5573713" y="1193800"/>
              <a:ext cx="122238" cy="122238"/>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6"/>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Rectangle 67"/>
            <p:cNvSpPr>
              <a:spLocks noChangeArrowheads="1"/>
            </p:cNvSpPr>
            <p:nvPr/>
          </p:nvSpPr>
          <p:spPr bwMode="auto">
            <a:xfrm>
              <a:off x="6316663" y="1244600"/>
              <a:ext cx="1331913" cy="649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Freeform 68"/>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69"/>
            <p:cNvSpPr/>
            <p:nvPr/>
          </p:nvSpPr>
          <p:spPr bwMode="auto">
            <a:xfrm>
              <a:off x="6508750" y="1303338"/>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70"/>
            <p:cNvSpPr/>
            <p:nvPr/>
          </p:nvSpPr>
          <p:spPr bwMode="auto">
            <a:xfrm>
              <a:off x="6508750" y="1303338"/>
              <a:ext cx="611188" cy="109538"/>
            </a:xfrm>
            <a:custGeom>
              <a:avLst/>
              <a:gdLst>
                <a:gd name="T0" fmla="*/ 191 w 207"/>
                <a:gd name="T1" fmla="*/ 37 h 37"/>
                <a:gd name="T2" fmla="*/ 16 w 207"/>
                <a:gd name="T3" fmla="*/ 37 h 37"/>
                <a:gd name="T4" fmla="*/ 0 w 207"/>
                <a:gd name="T5" fmla="*/ 21 h 37"/>
                <a:gd name="T6" fmla="*/ 0 w 207"/>
                <a:gd name="T7" fmla="*/ 16 h 37"/>
                <a:gd name="T8" fmla="*/ 16 w 207"/>
                <a:gd name="T9" fmla="*/ 0 h 37"/>
                <a:gd name="T10" fmla="*/ 191 w 207"/>
                <a:gd name="T11" fmla="*/ 0 h 37"/>
                <a:gd name="T12" fmla="*/ 207 w 207"/>
                <a:gd name="T13" fmla="*/ 16 h 37"/>
                <a:gd name="T14" fmla="*/ 207 w 207"/>
                <a:gd name="T15" fmla="*/ 21 h 37"/>
                <a:gd name="T16" fmla="*/ 191 w 20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7">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1"/>
            <p:cNvSpPr/>
            <p:nvPr/>
          </p:nvSpPr>
          <p:spPr bwMode="auto">
            <a:xfrm>
              <a:off x="6508750" y="1711325"/>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2"/>
            <p:cNvSpPr/>
            <p:nvPr/>
          </p:nvSpPr>
          <p:spPr bwMode="auto">
            <a:xfrm>
              <a:off x="6508750" y="1711325"/>
              <a:ext cx="785813" cy="109538"/>
            </a:xfrm>
            <a:custGeom>
              <a:avLst/>
              <a:gdLst>
                <a:gd name="T0" fmla="*/ 250 w 266"/>
                <a:gd name="T1" fmla="*/ 37 h 37"/>
                <a:gd name="T2" fmla="*/ 16 w 266"/>
                <a:gd name="T3" fmla="*/ 37 h 37"/>
                <a:gd name="T4" fmla="*/ 0 w 266"/>
                <a:gd name="T5" fmla="*/ 21 h 37"/>
                <a:gd name="T6" fmla="*/ 0 w 266"/>
                <a:gd name="T7" fmla="*/ 16 h 37"/>
                <a:gd name="T8" fmla="*/ 16 w 266"/>
                <a:gd name="T9" fmla="*/ 0 h 37"/>
                <a:gd name="T10" fmla="*/ 250 w 266"/>
                <a:gd name="T11" fmla="*/ 0 h 37"/>
                <a:gd name="T12" fmla="*/ 266 w 266"/>
                <a:gd name="T13" fmla="*/ 16 h 37"/>
                <a:gd name="T14" fmla="*/ 266 w 266"/>
                <a:gd name="T15" fmla="*/ 21 h 37"/>
                <a:gd name="T16" fmla="*/ 250 w 2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37">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3"/>
            <p:cNvSpPr/>
            <p:nvPr/>
          </p:nvSpPr>
          <p:spPr bwMode="auto">
            <a:xfrm>
              <a:off x="6508750" y="1508125"/>
              <a:ext cx="950913" cy="107950"/>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4"/>
            <p:cNvSpPr/>
            <p:nvPr/>
          </p:nvSpPr>
          <p:spPr bwMode="auto">
            <a:xfrm>
              <a:off x="6508750" y="1508125"/>
              <a:ext cx="392113" cy="107950"/>
            </a:xfrm>
            <a:custGeom>
              <a:avLst/>
              <a:gdLst>
                <a:gd name="T0" fmla="*/ 117 w 133"/>
                <a:gd name="T1" fmla="*/ 37 h 37"/>
                <a:gd name="T2" fmla="*/ 16 w 133"/>
                <a:gd name="T3" fmla="*/ 37 h 37"/>
                <a:gd name="T4" fmla="*/ 0 w 133"/>
                <a:gd name="T5" fmla="*/ 21 h 37"/>
                <a:gd name="T6" fmla="*/ 0 w 133"/>
                <a:gd name="T7" fmla="*/ 16 h 37"/>
                <a:gd name="T8" fmla="*/ 16 w 133"/>
                <a:gd name="T9" fmla="*/ 0 h 37"/>
                <a:gd name="T10" fmla="*/ 117 w 133"/>
                <a:gd name="T11" fmla="*/ 0 h 37"/>
                <a:gd name="T12" fmla="*/ 133 w 133"/>
                <a:gd name="T13" fmla="*/ 16 h 37"/>
                <a:gd name="T14" fmla="*/ 133 w 133"/>
                <a:gd name="T15" fmla="*/ 21 h 37"/>
                <a:gd name="T16" fmla="*/ 117 w 13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7">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5"/>
            <p:cNvSpPr/>
            <p:nvPr/>
          </p:nvSpPr>
          <p:spPr bwMode="auto">
            <a:xfrm>
              <a:off x="1882775" y="4562475"/>
              <a:ext cx="230188" cy="230188"/>
            </a:xfrm>
            <a:custGeom>
              <a:avLst/>
              <a:gdLst>
                <a:gd name="T0" fmla="*/ 69 w 78"/>
                <a:gd name="T1" fmla="*/ 30 h 78"/>
                <a:gd name="T2" fmla="*/ 48 w 78"/>
                <a:gd name="T3" fmla="*/ 30 h 78"/>
                <a:gd name="T4" fmla="*/ 48 w 78"/>
                <a:gd name="T5" fmla="*/ 9 h 78"/>
                <a:gd name="T6" fmla="*/ 39 w 78"/>
                <a:gd name="T7" fmla="*/ 0 h 78"/>
                <a:gd name="T8" fmla="*/ 30 w 78"/>
                <a:gd name="T9" fmla="*/ 9 h 78"/>
                <a:gd name="T10" fmla="*/ 30 w 78"/>
                <a:gd name="T11" fmla="*/ 30 h 78"/>
                <a:gd name="T12" fmla="*/ 9 w 78"/>
                <a:gd name="T13" fmla="*/ 30 h 78"/>
                <a:gd name="T14" fmla="*/ 0 w 78"/>
                <a:gd name="T15" fmla="*/ 39 h 78"/>
                <a:gd name="T16" fmla="*/ 9 w 78"/>
                <a:gd name="T17" fmla="*/ 48 h 78"/>
                <a:gd name="T18" fmla="*/ 30 w 78"/>
                <a:gd name="T19" fmla="*/ 48 h 78"/>
                <a:gd name="T20" fmla="*/ 30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6"/>
            <p:cNvSpPr/>
            <p:nvPr/>
          </p:nvSpPr>
          <p:spPr bwMode="auto">
            <a:xfrm>
              <a:off x="8072438" y="2208213"/>
              <a:ext cx="230188" cy="230188"/>
            </a:xfrm>
            <a:custGeom>
              <a:avLst/>
              <a:gdLst>
                <a:gd name="T0" fmla="*/ 69 w 78"/>
                <a:gd name="T1" fmla="*/ 30 h 78"/>
                <a:gd name="T2" fmla="*/ 48 w 78"/>
                <a:gd name="T3" fmla="*/ 30 h 78"/>
                <a:gd name="T4" fmla="*/ 48 w 78"/>
                <a:gd name="T5" fmla="*/ 9 h 78"/>
                <a:gd name="T6" fmla="*/ 39 w 78"/>
                <a:gd name="T7" fmla="*/ 0 h 78"/>
                <a:gd name="T8" fmla="*/ 29 w 78"/>
                <a:gd name="T9" fmla="*/ 9 h 78"/>
                <a:gd name="T10" fmla="*/ 29 w 78"/>
                <a:gd name="T11" fmla="*/ 30 h 78"/>
                <a:gd name="T12" fmla="*/ 9 w 78"/>
                <a:gd name="T13" fmla="*/ 30 h 78"/>
                <a:gd name="T14" fmla="*/ 0 w 78"/>
                <a:gd name="T15" fmla="*/ 39 h 78"/>
                <a:gd name="T16" fmla="*/ 9 w 78"/>
                <a:gd name="T17" fmla="*/ 48 h 78"/>
                <a:gd name="T18" fmla="*/ 29 w 78"/>
                <a:gd name="T19" fmla="*/ 48 h 78"/>
                <a:gd name="T20" fmla="*/ 29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7"/>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8"/>
            <p:cNvSpPr/>
            <p:nvPr/>
          </p:nvSpPr>
          <p:spPr bwMode="auto">
            <a:xfrm>
              <a:off x="5453063" y="5421313"/>
              <a:ext cx="1087438" cy="339725"/>
            </a:xfrm>
            <a:custGeom>
              <a:avLst/>
              <a:gdLst>
                <a:gd name="T0" fmla="*/ 685 w 685"/>
                <a:gd name="T1" fmla="*/ 214 h 214"/>
                <a:gd name="T2" fmla="*/ 0 w 685"/>
                <a:gd name="T3" fmla="*/ 214 h 214"/>
                <a:gd name="T4" fmla="*/ 52 w 685"/>
                <a:gd name="T5" fmla="*/ 0 h 214"/>
                <a:gd name="T6" fmla="*/ 635 w 685"/>
                <a:gd name="T7" fmla="*/ 0 h 214"/>
                <a:gd name="T8" fmla="*/ 685 w 685"/>
                <a:gd name="T9" fmla="*/ 214 h 214"/>
              </a:gdLst>
              <a:ahLst/>
              <a:cxnLst>
                <a:cxn ang="0">
                  <a:pos x="T0" y="T1"/>
                </a:cxn>
                <a:cxn ang="0">
                  <a:pos x="T2" y="T3"/>
                </a:cxn>
                <a:cxn ang="0">
                  <a:pos x="T4" y="T5"/>
                </a:cxn>
                <a:cxn ang="0">
                  <a:pos x="T6" y="T7"/>
                </a:cxn>
                <a:cxn ang="0">
                  <a:pos x="T8" y="T9"/>
                </a:cxn>
              </a:cxnLst>
              <a:rect l="0" t="0" r="r" b="b"/>
              <a:pathLst>
                <a:path w="685" h="214">
                  <a:moveTo>
                    <a:pt x="685" y="214"/>
                  </a:moveTo>
                  <a:lnTo>
                    <a:pt x="0" y="214"/>
                  </a:lnTo>
                  <a:lnTo>
                    <a:pt x="52" y="0"/>
                  </a:lnTo>
                  <a:lnTo>
                    <a:pt x="635" y="0"/>
                  </a:lnTo>
                  <a:lnTo>
                    <a:pt x="685" y="214"/>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9"/>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Freeform 80"/>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1"/>
            <p:cNvSpPr/>
            <p:nvPr/>
          </p:nvSpPr>
          <p:spPr bwMode="auto">
            <a:xfrm>
              <a:off x="5059363" y="5761038"/>
              <a:ext cx="1878013" cy="95250"/>
            </a:xfrm>
            <a:custGeom>
              <a:avLst/>
              <a:gdLst>
                <a:gd name="T0" fmla="*/ 630 w 635"/>
                <a:gd name="T1" fmla="*/ 32 h 32"/>
                <a:gd name="T2" fmla="*/ 4 w 635"/>
                <a:gd name="T3" fmla="*/ 32 h 32"/>
                <a:gd name="T4" fmla="*/ 0 w 635"/>
                <a:gd name="T5" fmla="*/ 28 h 32"/>
                <a:gd name="T6" fmla="*/ 0 w 635"/>
                <a:gd name="T7" fmla="*/ 21 h 32"/>
                <a:gd name="T8" fmla="*/ 21 w 635"/>
                <a:gd name="T9" fmla="*/ 0 h 32"/>
                <a:gd name="T10" fmla="*/ 611 w 635"/>
                <a:gd name="T11" fmla="*/ 0 h 32"/>
                <a:gd name="T12" fmla="*/ 635 w 635"/>
                <a:gd name="T13" fmla="*/ 24 h 32"/>
                <a:gd name="T14" fmla="*/ 635 w 635"/>
                <a:gd name="T15" fmla="*/ 28 h 32"/>
                <a:gd name="T16" fmla="*/ 630 w 63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32">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2"/>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83"/>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4"/>
            <p:cNvSpPr/>
            <p:nvPr/>
          </p:nvSpPr>
          <p:spPr bwMode="auto">
            <a:xfrm>
              <a:off x="7613650" y="5734050"/>
              <a:ext cx="585788" cy="95250"/>
            </a:xfrm>
            <a:custGeom>
              <a:avLst/>
              <a:gdLst>
                <a:gd name="T0" fmla="*/ 198 w 198"/>
                <a:gd name="T1" fmla="*/ 32 h 32"/>
                <a:gd name="T2" fmla="*/ 0 w 198"/>
                <a:gd name="T3" fmla="*/ 32 h 32"/>
                <a:gd name="T4" fmla="*/ 0 w 198"/>
                <a:gd name="T5" fmla="*/ 19 h 32"/>
                <a:gd name="T6" fmla="*/ 19 w 198"/>
                <a:gd name="T7" fmla="*/ 0 h 32"/>
                <a:gd name="T8" fmla="*/ 177 w 198"/>
                <a:gd name="T9" fmla="*/ 0 h 32"/>
                <a:gd name="T10" fmla="*/ 198 w 198"/>
                <a:gd name="T11" fmla="*/ 21 h 32"/>
                <a:gd name="T12" fmla="*/ 198 w 19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8" h="32">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5"/>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86"/>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Rectangle 87"/>
            <p:cNvSpPr>
              <a:spLocks noChangeArrowheads="1"/>
            </p:cNvSpPr>
            <p:nvPr/>
          </p:nvSpPr>
          <p:spPr bwMode="auto">
            <a:xfrm>
              <a:off x="8591550" y="1658938"/>
              <a:ext cx="1516063" cy="211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88"/>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Oval 89"/>
            <p:cNvSpPr>
              <a:spLocks noChangeArrowheads="1"/>
            </p:cNvSpPr>
            <p:nvPr/>
          </p:nvSpPr>
          <p:spPr bwMode="auto">
            <a:xfrm>
              <a:off x="8851900" y="2222500"/>
              <a:ext cx="993775" cy="989013"/>
            </a:xfrm>
            <a:prstGeom prst="ellipse">
              <a:avLst/>
            </a:pr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90"/>
            <p:cNvSpPr/>
            <p:nvPr/>
          </p:nvSpPr>
          <p:spPr bwMode="auto">
            <a:xfrm>
              <a:off x="8993188" y="2222500"/>
              <a:ext cx="706438" cy="501650"/>
            </a:xfrm>
            <a:custGeom>
              <a:avLst/>
              <a:gdLst>
                <a:gd name="T0" fmla="*/ 123 w 239"/>
                <a:gd name="T1" fmla="*/ 170 h 170"/>
                <a:gd name="T2" fmla="*/ 239 w 239"/>
                <a:gd name="T3" fmla="*/ 49 h 170"/>
                <a:gd name="T4" fmla="*/ 120 w 239"/>
                <a:gd name="T5" fmla="*/ 0 h 170"/>
                <a:gd name="T6" fmla="*/ 0 w 239"/>
                <a:gd name="T7" fmla="*/ 51 h 170"/>
                <a:gd name="T8" fmla="*/ 123 w 239"/>
                <a:gd name="T9" fmla="*/ 170 h 170"/>
              </a:gdLst>
              <a:ahLst/>
              <a:cxnLst>
                <a:cxn ang="0">
                  <a:pos x="T0" y="T1"/>
                </a:cxn>
                <a:cxn ang="0">
                  <a:pos x="T2" y="T3"/>
                </a:cxn>
                <a:cxn ang="0">
                  <a:pos x="T4" y="T5"/>
                </a:cxn>
                <a:cxn ang="0">
                  <a:pos x="T6" y="T7"/>
                </a:cxn>
                <a:cxn ang="0">
                  <a:pos x="T8" y="T9"/>
                </a:cxn>
              </a:cxnLst>
              <a:rect l="0" t="0" r="r" b="b"/>
              <a:pathLst>
                <a:path w="239" h="17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1"/>
            <p:cNvSpPr/>
            <p:nvPr/>
          </p:nvSpPr>
          <p:spPr bwMode="auto">
            <a:xfrm>
              <a:off x="9342438" y="2366963"/>
              <a:ext cx="503238" cy="546100"/>
            </a:xfrm>
            <a:custGeom>
              <a:avLst/>
              <a:gdLst>
                <a:gd name="T0" fmla="*/ 97 w 170"/>
                <a:gd name="T1" fmla="*/ 181 h 185"/>
                <a:gd name="T2" fmla="*/ 157 w 170"/>
                <a:gd name="T3" fmla="*/ 185 h 185"/>
                <a:gd name="T4" fmla="*/ 170 w 170"/>
                <a:gd name="T5" fmla="*/ 119 h 185"/>
                <a:gd name="T6" fmla="*/ 121 w 170"/>
                <a:gd name="T7" fmla="*/ 0 h 185"/>
                <a:gd name="T8" fmla="*/ 0 w 170"/>
                <a:gd name="T9" fmla="*/ 116 h 185"/>
                <a:gd name="T10" fmla="*/ 97 w 170"/>
                <a:gd name="T11" fmla="*/ 181 h 185"/>
              </a:gdLst>
              <a:ahLst/>
              <a:cxnLst>
                <a:cxn ang="0">
                  <a:pos x="T0" y="T1"/>
                </a:cxn>
                <a:cxn ang="0">
                  <a:pos x="T2" y="T3"/>
                </a:cxn>
                <a:cxn ang="0">
                  <a:pos x="T4" y="T5"/>
                </a:cxn>
                <a:cxn ang="0">
                  <a:pos x="T6" y="T7"/>
                </a:cxn>
                <a:cxn ang="0">
                  <a:pos x="T8" y="T9"/>
                </a:cxn>
                <a:cxn ang="0">
                  <a:pos x="T10" y="T11"/>
                </a:cxn>
              </a:cxnLst>
              <a:rect l="0" t="0" r="r" b="b"/>
              <a:pathLst>
                <a:path w="170" h="185">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2"/>
            <p:cNvSpPr/>
            <p:nvPr/>
          </p:nvSpPr>
          <p:spPr bwMode="auto">
            <a:xfrm>
              <a:off x="9342438" y="2709863"/>
              <a:ext cx="469900" cy="501650"/>
            </a:xfrm>
            <a:custGeom>
              <a:avLst/>
              <a:gdLst>
                <a:gd name="T0" fmla="*/ 0 w 159"/>
                <a:gd name="T1" fmla="*/ 170 h 170"/>
                <a:gd name="T2" fmla="*/ 2 w 159"/>
                <a:gd name="T3" fmla="*/ 170 h 170"/>
                <a:gd name="T4" fmla="*/ 159 w 159"/>
                <a:gd name="T5" fmla="*/ 62 h 170"/>
                <a:gd name="T6" fmla="*/ 0 w 159"/>
                <a:gd name="T7" fmla="*/ 0 h 170"/>
                <a:gd name="T8" fmla="*/ 0 w 159"/>
                <a:gd name="T9" fmla="*/ 170 h 170"/>
              </a:gdLst>
              <a:ahLst/>
              <a:cxnLst>
                <a:cxn ang="0">
                  <a:pos x="T0" y="T1"/>
                </a:cxn>
                <a:cxn ang="0">
                  <a:pos x="T2" y="T3"/>
                </a:cxn>
                <a:cxn ang="0">
                  <a:pos x="T4" y="T5"/>
                </a:cxn>
                <a:cxn ang="0">
                  <a:pos x="T6" y="T7"/>
                </a:cxn>
                <a:cxn ang="0">
                  <a:pos x="T8" y="T9"/>
                </a:cxn>
              </a:cxnLst>
              <a:rect l="0" t="0" r="r" b="b"/>
              <a:pathLst>
                <a:path w="159" h="17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3"/>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94"/>
            <p:cNvSpPr>
              <a:spLocks noChangeArrowheads="1"/>
            </p:cNvSpPr>
            <p:nvPr/>
          </p:nvSpPr>
          <p:spPr bwMode="auto">
            <a:xfrm>
              <a:off x="2225675" y="2990850"/>
              <a:ext cx="1223963"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95"/>
            <p:cNvSpPr/>
            <p:nvPr/>
          </p:nvSpPr>
          <p:spPr bwMode="auto">
            <a:xfrm>
              <a:off x="2355850" y="3206750"/>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6"/>
            <p:cNvSpPr/>
            <p:nvPr/>
          </p:nvSpPr>
          <p:spPr bwMode="auto">
            <a:xfrm>
              <a:off x="2355850" y="3341688"/>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7"/>
            <p:cNvSpPr/>
            <p:nvPr/>
          </p:nvSpPr>
          <p:spPr bwMode="auto">
            <a:xfrm>
              <a:off x="2355850" y="3478213"/>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8"/>
            <p:cNvSpPr/>
            <p:nvPr/>
          </p:nvSpPr>
          <p:spPr bwMode="auto">
            <a:xfrm>
              <a:off x="2355850" y="3629025"/>
              <a:ext cx="134938" cy="52388"/>
            </a:xfrm>
            <a:custGeom>
              <a:avLst/>
              <a:gdLst>
                <a:gd name="T0" fmla="*/ 38 w 46"/>
                <a:gd name="T1" fmla="*/ 18 h 18"/>
                <a:gd name="T2" fmla="*/ 8 w 46"/>
                <a:gd name="T3" fmla="*/ 18 h 18"/>
                <a:gd name="T4" fmla="*/ 0 w 46"/>
                <a:gd name="T5" fmla="*/ 10 h 18"/>
                <a:gd name="T6" fmla="*/ 0 w 46"/>
                <a:gd name="T7" fmla="*/ 8 h 18"/>
                <a:gd name="T8" fmla="*/ 8 w 46"/>
                <a:gd name="T9" fmla="*/ 0 h 18"/>
                <a:gd name="T10" fmla="*/ 38 w 46"/>
                <a:gd name="T11" fmla="*/ 0 h 18"/>
                <a:gd name="T12" fmla="*/ 46 w 46"/>
                <a:gd name="T13" fmla="*/ 8 h 18"/>
                <a:gd name="T14" fmla="*/ 46 w 46"/>
                <a:gd name="T15" fmla="*/ 10 h 18"/>
                <a:gd name="T16" fmla="*/ 38 w 4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8">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9"/>
            <p:cNvSpPr/>
            <p:nvPr/>
          </p:nvSpPr>
          <p:spPr bwMode="auto">
            <a:xfrm>
              <a:off x="2490788" y="3736975"/>
              <a:ext cx="828675" cy="68263"/>
            </a:xfrm>
            <a:custGeom>
              <a:avLst/>
              <a:gdLst>
                <a:gd name="T0" fmla="*/ 270 w 280"/>
                <a:gd name="T1" fmla="*/ 23 h 23"/>
                <a:gd name="T2" fmla="*/ 8 w 280"/>
                <a:gd name="T3" fmla="*/ 23 h 23"/>
                <a:gd name="T4" fmla="*/ 0 w 280"/>
                <a:gd name="T5" fmla="*/ 15 h 23"/>
                <a:gd name="T6" fmla="*/ 0 w 280"/>
                <a:gd name="T7" fmla="*/ 8 h 23"/>
                <a:gd name="T8" fmla="*/ 8 w 280"/>
                <a:gd name="T9" fmla="*/ 0 h 23"/>
                <a:gd name="T10" fmla="*/ 270 w 280"/>
                <a:gd name="T11" fmla="*/ 0 h 23"/>
                <a:gd name="T12" fmla="*/ 280 w 280"/>
                <a:gd name="T13" fmla="*/ 10 h 23"/>
                <a:gd name="T14" fmla="*/ 280 w 280"/>
                <a:gd name="T15" fmla="*/ 13 h 23"/>
                <a:gd name="T16" fmla="*/ 270 w 28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3">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100"/>
            <p:cNvSpPr>
              <a:spLocks noChangeArrowheads="1"/>
            </p:cNvSpPr>
            <p:nvPr/>
          </p:nvSpPr>
          <p:spPr bwMode="auto">
            <a:xfrm>
              <a:off x="2586038" y="3478213"/>
              <a:ext cx="95250" cy="258763"/>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Rectangle 101"/>
            <p:cNvSpPr>
              <a:spLocks noChangeArrowheads="1"/>
            </p:cNvSpPr>
            <p:nvPr/>
          </p:nvSpPr>
          <p:spPr bwMode="auto">
            <a:xfrm>
              <a:off x="2586038" y="3355975"/>
              <a:ext cx="95250" cy="3810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Rectangle 102"/>
            <p:cNvSpPr>
              <a:spLocks noChangeArrowheads="1"/>
            </p:cNvSpPr>
            <p:nvPr/>
          </p:nvSpPr>
          <p:spPr bwMode="auto">
            <a:xfrm>
              <a:off x="2681288" y="3273425"/>
              <a:ext cx="203200" cy="46355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103"/>
            <p:cNvSpPr>
              <a:spLocks noChangeArrowheads="1"/>
            </p:cNvSpPr>
            <p:nvPr/>
          </p:nvSpPr>
          <p:spPr bwMode="auto">
            <a:xfrm>
              <a:off x="2681288" y="3138488"/>
              <a:ext cx="203200" cy="59848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Rectangle 104"/>
            <p:cNvSpPr>
              <a:spLocks noChangeArrowheads="1"/>
            </p:cNvSpPr>
            <p:nvPr/>
          </p:nvSpPr>
          <p:spPr bwMode="auto">
            <a:xfrm>
              <a:off x="2870200" y="3330575"/>
              <a:ext cx="177800" cy="40640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105"/>
            <p:cNvSpPr>
              <a:spLocks noChangeArrowheads="1"/>
            </p:cNvSpPr>
            <p:nvPr/>
          </p:nvSpPr>
          <p:spPr bwMode="auto">
            <a:xfrm>
              <a:off x="2884488" y="3221038"/>
              <a:ext cx="163513" cy="51593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4" name="Rectangle 106"/>
            <p:cNvSpPr>
              <a:spLocks noChangeArrowheads="1"/>
            </p:cNvSpPr>
            <p:nvPr/>
          </p:nvSpPr>
          <p:spPr bwMode="auto">
            <a:xfrm>
              <a:off x="3035300" y="3551238"/>
              <a:ext cx="174625" cy="185738"/>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07"/>
            <p:cNvSpPr>
              <a:spLocks noChangeArrowheads="1"/>
            </p:cNvSpPr>
            <p:nvPr/>
          </p:nvSpPr>
          <p:spPr bwMode="auto">
            <a:xfrm>
              <a:off x="3048000" y="3368675"/>
              <a:ext cx="161925" cy="3683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Freeform 108"/>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Freeform 109"/>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10"/>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11"/>
            <p:cNvSpPr/>
            <p:nvPr/>
          </p:nvSpPr>
          <p:spPr bwMode="auto">
            <a:xfrm>
              <a:off x="2366963" y="4986338"/>
              <a:ext cx="401638" cy="307975"/>
            </a:xfrm>
            <a:custGeom>
              <a:avLst/>
              <a:gdLst>
                <a:gd name="T0" fmla="*/ 0 w 136"/>
                <a:gd name="T1" fmla="*/ 0 h 104"/>
                <a:gd name="T2" fmla="*/ 111 w 136"/>
                <a:gd name="T3" fmla="*/ 96 h 104"/>
                <a:gd name="T4" fmla="*/ 74 w 136"/>
                <a:gd name="T5" fmla="*/ 41 h 104"/>
                <a:gd name="T6" fmla="*/ 32 w 136"/>
                <a:gd name="T7" fmla="*/ 9 h 104"/>
                <a:gd name="T8" fmla="*/ 0 w 136"/>
                <a:gd name="T9" fmla="*/ 0 h 104"/>
              </a:gdLst>
              <a:ahLst/>
              <a:cxnLst>
                <a:cxn ang="0">
                  <a:pos x="T0" y="T1"/>
                </a:cxn>
                <a:cxn ang="0">
                  <a:pos x="T2" y="T3"/>
                </a:cxn>
                <a:cxn ang="0">
                  <a:pos x="T4" y="T5"/>
                </a:cxn>
                <a:cxn ang="0">
                  <a:pos x="T6" y="T7"/>
                </a:cxn>
                <a:cxn ang="0">
                  <a:pos x="T8" y="T9"/>
                </a:cxn>
              </a:cxnLst>
              <a:rect l="0" t="0" r="r" b="b"/>
              <a:pathLst>
                <a:path w="136" h="104">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12"/>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1" name="Freeform 113"/>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4"/>
            <p:cNvSpPr/>
            <p:nvPr/>
          </p:nvSpPr>
          <p:spPr bwMode="auto">
            <a:xfrm>
              <a:off x="2544763" y="4429125"/>
              <a:ext cx="449263" cy="992188"/>
            </a:xfrm>
            <a:custGeom>
              <a:avLst/>
              <a:gdLst>
                <a:gd name="T0" fmla="*/ 0 w 152"/>
                <a:gd name="T1" fmla="*/ 0 h 336"/>
                <a:gd name="T2" fmla="*/ 64 w 152"/>
                <a:gd name="T3" fmla="*/ 97 h 336"/>
                <a:gd name="T4" fmla="*/ 113 w 152"/>
                <a:gd name="T5" fmla="*/ 336 h 336"/>
                <a:gd name="T6" fmla="*/ 152 w 152"/>
                <a:gd name="T7" fmla="*/ 317 h 336"/>
                <a:gd name="T8" fmla="*/ 152 w 152"/>
                <a:gd name="T9" fmla="*/ 207 h 336"/>
                <a:gd name="T10" fmla="*/ 101 w 152"/>
                <a:gd name="T11" fmla="*/ 83 h 336"/>
                <a:gd name="T12" fmla="*/ 41 w 152"/>
                <a:gd name="T13" fmla="*/ 19 h 336"/>
                <a:gd name="T14" fmla="*/ 0 w 152"/>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6">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5"/>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4" name="Freeform 116"/>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7"/>
            <p:cNvSpPr/>
            <p:nvPr/>
          </p:nvSpPr>
          <p:spPr bwMode="auto">
            <a:xfrm>
              <a:off x="2449513" y="4714875"/>
              <a:ext cx="352425" cy="582613"/>
            </a:xfrm>
            <a:custGeom>
              <a:avLst/>
              <a:gdLst>
                <a:gd name="T0" fmla="*/ 0 w 119"/>
                <a:gd name="T1" fmla="*/ 0 h 197"/>
                <a:gd name="T2" fmla="*/ 73 w 119"/>
                <a:gd name="T3" fmla="*/ 110 h 197"/>
                <a:gd name="T4" fmla="*/ 119 w 119"/>
                <a:gd name="T5" fmla="*/ 174 h 197"/>
                <a:gd name="T6" fmla="*/ 115 w 119"/>
                <a:gd name="T7" fmla="*/ 128 h 197"/>
                <a:gd name="T8" fmla="*/ 83 w 119"/>
                <a:gd name="T9" fmla="*/ 59 h 197"/>
                <a:gd name="T10" fmla="*/ 41 w 119"/>
                <a:gd name="T11" fmla="*/ 13 h 197"/>
                <a:gd name="T12" fmla="*/ 0 w 11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19" h="197">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8"/>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noFill/>
            <a:ln w="47625" cap="rnd">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19"/>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8" name="Freeform 120"/>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21"/>
            <p:cNvSpPr/>
            <p:nvPr/>
          </p:nvSpPr>
          <p:spPr bwMode="auto">
            <a:xfrm>
              <a:off x="2898775" y="4673600"/>
              <a:ext cx="407988" cy="925513"/>
            </a:xfrm>
            <a:custGeom>
              <a:avLst/>
              <a:gdLst>
                <a:gd name="T0" fmla="*/ 0 w 138"/>
                <a:gd name="T1" fmla="*/ 294 h 313"/>
                <a:gd name="T2" fmla="*/ 27 w 138"/>
                <a:gd name="T3" fmla="*/ 313 h 313"/>
                <a:gd name="T4" fmla="*/ 138 w 138"/>
                <a:gd name="T5" fmla="*/ 0 h 313"/>
                <a:gd name="T6" fmla="*/ 105 w 138"/>
                <a:gd name="T7" fmla="*/ 14 h 313"/>
                <a:gd name="T8" fmla="*/ 73 w 138"/>
                <a:gd name="T9" fmla="*/ 55 h 313"/>
                <a:gd name="T10" fmla="*/ 27 w 138"/>
                <a:gd name="T11" fmla="*/ 161 h 313"/>
                <a:gd name="T12" fmla="*/ 0 w 138"/>
                <a:gd name="T13" fmla="*/ 294 h 313"/>
              </a:gdLst>
              <a:ahLst/>
              <a:cxnLst>
                <a:cxn ang="0">
                  <a:pos x="T0" y="T1"/>
                </a:cxn>
                <a:cxn ang="0">
                  <a:pos x="T2" y="T3"/>
                </a:cxn>
                <a:cxn ang="0">
                  <a:pos x="T4" y="T5"/>
                </a:cxn>
                <a:cxn ang="0">
                  <a:pos x="T6" y="T7"/>
                </a:cxn>
                <a:cxn ang="0">
                  <a:pos x="T8" y="T9"/>
                </a:cxn>
                <a:cxn ang="0">
                  <a:pos x="T10" y="T11"/>
                </a:cxn>
                <a:cxn ang="0">
                  <a:pos x="T12" y="T13"/>
                </a:cxn>
              </a:cxnLst>
              <a:rect l="0" t="0" r="r" b="b"/>
              <a:pathLst>
                <a:path w="138" h="313">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22"/>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1" name="Freeform 123"/>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4"/>
            <p:cNvSpPr/>
            <p:nvPr/>
          </p:nvSpPr>
          <p:spPr bwMode="auto">
            <a:xfrm>
              <a:off x="2801938" y="4021138"/>
              <a:ext cx="369888" cy="1589088"/>
            </a:xfrm>
            <a:custGeom>
              <a:avLst/>
              <a:gdLst>
                <a:gd name="T0" fmla="*/ 125 w 125"/>
                <a:gd name="T1" fmla="*/ 0 h 538"/>
                <a:gd name="T2" fmla="*/ 74 w 125"/>
                <a:gd name="T3" fmla="*/ 124 h 538"/>
                <a:gd name="T4" fmla="*/ 56 w 125"/>
                <a:gd name="T5" fmla="*/ 524 h 538"/>
                <a:gd name="T6" fmla="*/ 0 w 125"/>
                <a:gd name="T7" fmla="*/ 506 h 538"/>
                <a:gd name="T8" fmla="*/ 10 w 125"/>
                <a:gd name="T9" fmla="*/ 336 h 538"/>
                <a:gd name="T10" fmla="*/ 28 w 125"/>
                <a:gd name="T11" fmla="*/ 175 h 538"/>
                <a:gd name="T12" fmla="*/ 69 w 125"/>
                <a:gd name="T13" fmla="*/ 55 h 538"/>
                <a:gd name="T14" fmla="*/ 106 w 125"/>
                <a:gd name="T15" fmla="*/ 5 h 538"/>
                <a:gd name="T16" fmla="*/ 125 w 125"/>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538">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5"/>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26"/>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7"/>
            <p:cNvSpPr/>
            <p:nvPr/>
          </p:nvSpPr>
          <p:spPr bwMode="auto">
            <a:xfrm>
              <a:off x="3062288" y="4522788"/>
              <a:ext cx="611188" cy="1019175"/>
            </a:xfrm>
            <a:custGeom>
              <a:avLst/>
              <a:gdLst>
                <a:gd name="T0" fmla="*/ 207 w 207"/>
                <a:gd name="T1" fmla="*/ 0 h 345"/>
                <a:gd name="T2" fmla="*/ 110 w 207"/>
                <a:gd name="T3" fmla="*/ 129 h 345"/>
                <a:gd name="T4" fmla="*/ 32 w 207"/>
                <a:gd name="T5" fmla="*/ 345 h 345"/>
                <a:gd name="T6" fmla="*/ 0 w 207"/>
                <a:gd name="T7" fmla="*/ 313 h 345"/>
                <a:gd name="T8" fmla="*/ 46 w 207"/>
                <a:gd name="T9" fmla="*/ 157 h 345"/>
                <a:gd name="T10" fmla="*/ 107 w 207"/>
                <a:gd name="T11" fmla="*/ 69 h 345"/>
                <a:gd name="T12" fmla="*/ 161 w 207"/>
                <a:gd name="T13" fmla="*/ 14 h 345"/>
                <a:gd name="T14" fmla="*/ 207 w 207"/>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5">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8"/>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29"/>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30"/>
            <p:cNvSpPr/>
            <p:nvPr/>
          </p:nvSpPr>
          <p:spPr bwMode="auto">
            <a:xfrm>
              <a:off x="3197225" y="4930775"/>
              <a:ext cx="530225" cy="476250"/>
            </a:xfrm>
            <a:custGeom>
              <a:avLst/>
              <a:gdLst>
                <a:gd name="T0" fmla="*/ 179 w 179"/>
                <a:gd name="T1" fmla="*/ 0 h 161"/>
                <a:gd name="T2" fmla="*/ 129 w 179"/>
                <a:gd name="T3" fmla="*/ 19 h 161"/>
                <a:gd name="T4" fmla="*/ 37 w 179"/>
                <a:gd name="T5" fmla="*/ 134 h 161"/>
                <a:gd name="T6" fmla="*/ 0 w 179"/>
                <a:gd name="T7" fmla="*/ 147 h 161"/>
                <a:gd name="T8" fmla="*/ 23 w 179"/>
                <a:gd name="T9" fmla="*/ 106 h 161"/>
                <a:gd name="T10" fmla="*/ 37 w 179"/>
                <a:gd name="T11" fmla="*/ 74 h 161"/>
                <a:gd name="T12" fmla="*/ 73 w 179"/>
                <a:gd name="T13" fmla="*/ 37 h 161"/>
                <a:gd name="T14" fmla="*/ 115 w 179"/>
                <a:gd name="T15" fmla="*/ 9 h 161"/>
                <a:gd name="T16" fmla="*/ 156 w 179"/>
                <a:gd name="T17" fmla="*/ 0 h 161"/>
                <a:gd name="T18" fmla="*/ 179 w 179"/>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61">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31"/>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Rectangle 132"/>
            <p:cNvSpPr>
              <a:spLocks noChangeArrowheads="1"/>
            </p:cNvSpPr>
            <p:nvPr/>
          </p:nvSpPr>
          <p:spPr bwMode="auto">
            <a:xfrm>
              <a:off x="2449513" y="5772150"/>
              <a:ext cx="1155700" cy="1666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133"/>
            <p:cNvSpPr>
              <a:spLocks noChangeArrowheads="1"/>
            </p:cNvSpPr>
            <p:nvPr/>
          </p:nvSpPr>
          <p:spPr bwMode="auto">
            <a:xfrm>
              <a:off x="2449513" y="5311775"/>
              <a:ext cx="11557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Freeform 134"/>
            <p:cNvSpPr/>
            <p:nvPr/>
          </p:nvSpPr>
          <p:spPr bwMode="auto">
            <a:xfrm>
              <a:off x="2424113" y="5297488"/>
              <a:ext cx="1193800" cy="652463"/>
            </a:xfrm>
            <a:custGeom>
              <a:avLst/>
              <a:gdLst>
                <a:gd name="T0" fmla="*/ 388 w 404"/>
                <a:gd name="T1" fmla="*/ 221 h 221"/>
                <a:gd name="T2" fmla="*/ 16 w 404"/>
                <a:gd name="T3" fmla="*/ 221 h 221"/>
                <a:gd name="T4" fmla="*/ 0 w 404"/>
                <a:gd name="T5" fmla="*/ 205 h 221"/>
                <a:gd name="T6" fmla="*/ 0 w 404"/>
                <a:gd name="T7" fmla="*/ 17 h 221"/>
                <a:gd name="T8" fmla="*/ 16 w 404"/>
                <a:gd name="T9" fmla="*/ 0 h 221"/>
                <a:gd name="T10" fmla="*/ 388 w 404"/>
                <a:gd name="T11" fmla="*/ 0 h 221"/>
                <a:gd name="T12" fmla="*/ 404 w 404"/>
                <a:gd name="T13" fmla="*/ 17 h 221"/>
                <a:gd name="T14" fmla="*/ 404 w 404"/>
                <a:gd name="T15" fmla="*/ 205 h 221"/>
                <a:gd name="T16" fmla="*/ 388 w 404"/>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221">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135"/>
            <p:cNvSpPr/>
            <p:nvPr/>
          </p:nvSpPr>
          <p:spPr bwMode="auto">
            <a:xfrm>
              <a:off x="3175" y="5897563"/>
              <a:ext cx="12188825" cy="93663"/>
            </a:xfrm>
            <a:custGeom>
              <a:avLst/>
              <a:gdLst>
                <a:gd name="T0" fmla="*/ 4110 w 4124"/>
                <a:gd name="T1" fmla="*/ 32 h 32"/>
                <a:gd name="T2" fmla="*/ 14 w 4124"/>
                <a:gd name="T3" fmla="*/ 32 h 32"/>
                <a:gd name="T4" fmla="*/ 0 w 4124"/>
                <a:gd name="T5" fmla="*/ 18 h 32"/>
                <a:gd name="T6" fmla="*/ 0 w 4124"/>
                <a:gd name="T7" fmla="*/ 14 h 32"/>
                <a:gd name="T8" fmla="*/ 14 w 4124"/>
                <a:gd name="T9" fmla="*/ 0 h 32"/>
                <a:gd name="T10" fmla="*/ 4110 w 4124"/>
                <a:gd name="T11" fmla="*/ 0 h 32"/>
                <a:gd name="T12" fmla="*/ 4124 w 4124"/>
                <a:gd name="T13" fmla="*/ 14 h 32"/>
                <a:gd name="T14" fmla="*/ 4124 w 4124"/>
                <a:gd name="T15" fmla="*/ 18 h 32"/>
                <a:gd name="T16" fmla="*/ 4110 w 4124"/>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4" h="32">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6"/>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7"/>
            <p:cNvSpPr/>
            <p:nvPr/>
          </p:nvSpPr>
          <p:spPr bwMode="auto">
            <a:xfrm>
              <a:off x="3919538" y="2486025"/>
              <a:ext cx="4157663" cy="2309813"/>
            </a:xfrm>
            <a:custGeom>
              <a:avLst/>
              <a:gdLst>
                <a:gd name="T0" fmla="*/ 1407 w 1407"/>
                <a:gd name="T1" fmla="*/ 782 h 782"/>
                <a:gd name="T2" fmla="*/ 3 w 1407"/>
                <a:gd name="T3" fmla="*/ 782 h 782"/>
                <a:gd name="T4" fmla="*/ 0 w 1407"/>
                <a:gd name="T5" fmla="*/ 779 h 782"/>
                <a:gd name="T6" fmla="*/ 0 w 1407"/>
                <a:gd name="T7" fmla="*/ 80 h 782"/>
                <a:gd name="T8" fmla="*/ 79 w 1407"/>
                <a:gd name="T9" fmla="*/ 0 h 782"/>
                <a:gd name="T10" fmla="*/ 1327 w 1407"/>
                <a:gd name="T11" fmla="*/ 0 h 782"/>
                <a:gd name="T12" fmla="*/ 1407 w 1407"/>
                <a:gd name="T13" fmla="*/ 80 h 782"/>
                <a:gd name="T14" fmla="*/ 1407 w 1407"/>
                <a:gd name="T15" fmla="*/ 782 h 7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7" h="782">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8"/>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Freeform 139"/>
            <p:cNvSpPr/>
            <p:nvPr/>
          </p:nvSpPr>
          <p:spPr bwMode="auto">
            <a:xfrm>
              <a:off x="5453063" y="2514600"/>
              <a:ext cx="1687513" cy="2281238"/>
            </a:xfrm>
            <a:custGeom>
              <a:avLst/>
              <a:gdLst>
                <a:gd name="T0" fmla="*/ 745 w 1063"/>
                <a:gd name="T1" fmla="*/ 0 h 1437"/>
                <a:gd name="T2" fmla="*/ 1063 w 1063"/>
                <a:gd name="T3" fmla="*/ 0 h 1437"/>
                <a:gd name="T4" fmla="*/ 300 w 1063"/>
                <a:gd name="T5" fmla="*/ 1437 h 1437"/>
                <a:gd name="T6" fmla="*/ 0 w 1063"/>
                <a:gd name="T7" fmla="*/ 1437 h 1437"/>
                <a:gd name="T8" fmla="*/ 745 w 1063"/>
                <a:gd name="T9" fmla="*/ 0 h 1437"/>
              </a:gdLst>
              <a:ahLst/>
              <a:cxnLst>
                <a:cxn ang="0">
                  <a:pos x="T0" y="T1"/>
                </a:cxn>
                <a:cxn ang="0">
                  <a:pos x="T2" y="T3"/>
                </a:cxn>
                <a:cxn ang="0">
                  <a:pos x="T4" y="T5"/>
                </a:cxn>
                <a:cxn ang="0">
                  <a:pos x="T6" y="T7"/>
                </a:cxn>
                <a:cxn ang="0">
                  <a:pos x="T8" y="T9"/>
                </a:cxn>
              </a:cxnLst>
              <a:rect l="0" t="0" r="r" b="b"/>
              <a:pathLst>
                <a:path w="1063" h="1437">
                  <a:moveTo>
                    <a:pt x="745" y="0"/>
                  </a:moveTo>
                  <a:lnTo>
                    <a:pt x="1063" y="0"/>
                  </a:lnTo>
                  <a:lnTo>
                    <a:pt x="300" y="1437"/>
                  </a:lnTo>
                  <a:lnTo>
                    <a:pt x="0" y="1437"/>
                  </a:lnTo>
                  <a:lnTo>
                    <a:pt x="745"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40"/>
            <p:cNvSpPr/>
            <p:nvPr/>
          </p:nvSpPr>
          <p:spPr bwMode="auto">
            <a:xfrm>
              <a:off x="6080125" y="2514600"/>
              <a:ext cx="1684338" cy="2281238"/>
            </a:xfrm>
            <a:custGeom>
              <a:avLst/>
              <a:gdLst>
                <a:gd name="T0" fmla="*/ 744 w 1061"/>
                <a:gd name="T1" fmla="*/ 0 h 1437"/>
                <a:gd name="T2" fmla="*/ 1061 w 1061"/>
                <a:gd name="T3" fmla="*/ 0 h 1437"/>
                <a:gd name="T4" fmla="*/ 299 w 1061"/>
                <a:gd name="T5" fmla="*/ 1437 h 1437"/>
                <a:gd name="T6" fmla="*/ 0 w 1061"/>
                <a:gd name="T7" fmla="*/ 1437 h 1437"/>
                <a:gd name="T8" fmla="*/ 744 w 1061"/>
                <a:gd name="T9" fmla="*/ 0 h 1437"/>
              </a:gdLst>
              <a:ahLst/>
              <a:cxnLst>
                <a:cxn ang="0">
                  <a:pos x="T0" y="T1"/>
                </a:cxn>
                <a:cxn ang="0">
                  <a:pos x="T2" y="T3"/>
                </a:cxn>
                <a:cxn ang="0">
                  <a:pos x="T4" y="T5"/>
                </a:cxn>
                <a:cxn ang="0">
                  <a:pos x="T6" y="T7"/>
                </a:cxn>
                <a:cxn ang="0">
                  <a:pos x="T8" y="T9"/>
                </a:cxn>
              </a:cxnLst>
              <a:rect l="0" t="0" r="r" b="b"/>
              <a:pathLst>
                <a:path w="1061" h="1437">
                  <a:moveTo>
                    <a:pt x="744" y="0"/>
                  </a:moveTo>
                  <a:lnTo>
                    <a:pt x="1061" y="0"/>
                  </a:lnTo>
                  <a:lnTo>
                    <a:pt x="299" y="1437"/>
                  </a:lnTo>
                  <a:lnTo>
                    <a:pt x="0" y="1437"/>
                  </a:lnTo>
                  <a:lnTo>
                    <a:pt x="744"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1"/>
            <p:cNvSpPr/>
            <p:nvPr/>
          </p:nvSpPr>
          <p:spPr bwMode="auto">
            <a:xfrm>
              <a:off x="4265613" y="2771775"/>
              <a:ext cx="3465513" cy="1808163"/>
            </a:xfrm>
            <a:custGeom>
              <a:avLst/>
              <a:gdLst>
                <a:gd name="T0" fmla="*/ 1156 w 1173"/>
                <a:gd name="T1" fmla="*/ 612 h 612"/>
                <a:gd name="T2" fmla="*/ 16 w 1173"/>
                <a:gd name="T3" fmla="*/ 612 h 612"/>
                <a:gd name="T4" fmla="*/ 0 w 1173"/>
                <a:gd name="T5" fmla="*/ 596 h 612"/>
                <a:gd name="T6" fmla="*/ 0 w 1173"/>
                <a:gd name="T7" fmla="*/ 16 h 612"/>
                <a:gd name="T8" fmla="*/ 16 w 1173"/>
                <a:gd name="T9" fmla="*/ 0 h 612"/>
                <a:gd name="T10" fmla="*/ 1156 w 1173"/>
                <a:gd name="T11" fmla="*/ 0 h 612"/>
                <a:gd name="T12" fmla="*/ 1173 w 1173"/>
                <a:gd name="T13" fmla="*/ 16 h 612"/>
                <a:gd name="T14" fmla="*/ 1173 w 1173"/>
                <a:gd name="T15" fmla="*/ 596 h 612"/>
                <a:gd name="T16" fmla="*/ 1156 w 117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3" h="612">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Rectangle 142"/>
            <p:cNvSpPr>
              <a:spLocks noChangeArrowheads="1"/>
            </p:cNvSpPr>
            <p:nvPr/>
          </p:nvSpPr>
          <p:spPr bwMode="auto">
            <a:xfrm>
              <a:off x="5092700" y="2990850"/>
              <a:ext cx="2638425" cy="15890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143"/>
            <p:cNvSpPr>
              <a:spLocks noChangeArrowheads="1"/>
            </p:cNvSpPr>
            <p:nvPr/>
          </p:nvSpPr>
          <p:spPr bwMode="auto">
            <a:xfrm>
              <a:off x="5092700" y="2990850"/>
              <a:ext cx="2638425" cy="350838"/>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144"/>
            <p:cNvSpPr>
              <a:spLocks noChangeArrowheads="1"/>
            </p:cNvSpPr>
            <p:nvPr/>
          </p:nvSpPr>
          <p:spPr bwMode="auto">
            <a:xfrm>
              <a:off x="4265613" y="2990850"/>
              <a:ext cx="827088" cy="350838"/>
            </a:xfrm>
            <a:prstGeom prst="rect">
              <a:avLst/>
            </a:prstGeom>
            <a:solidFill>
              <a:srgbClr val="5B62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Freeform 145"/>
            <p:cNvSpPr/>
            <p:nvPr/>
          </p:nvSpPr>
          <p:spPr bwMode="auto">
            <a:xfrm>
              <a:off x="4265613" y="2771775"/>
              <a:ext cx="3465513" cy="219075"/>
            </a:xfrm>
            <a:custGeom>
              <a:avLst/>
              <a:gdLst>
                <a:gd name="T0" fmla="*/ 1173 w 1173"/>
                <a:gd name="T1" fmla="*/ 74 h 74"/>
                <a:gd name="T2" fmla="*/ 0 w 1173"/>
                <a:gd name="T3" fmla="*/ 74 h 74"/>
                <a:gd name="T4" fmla="*/ 0 w 1173"/>
                <a:gd name="T5" fmla="*/ 16 h 74"/>
                <a:gd name="T6" fmla="*/ 16 w 1173"/>
                <a:gd name="T7" fmla="*/ 0 h 74"/>
                <a:gd name="T8" fmla="*/ 1156 w 1173"/>
                <a:gd name="T9" fmla="*/ 0 h 74"/>
                <a:gd name="T10" fmla="*/ 1173 w 1173"/>
                <a:gd name="T11" fmla="*/ 16 h 74"/>
                <a:gd name="T12" fmla="*/ 1173 w 11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173" h="74">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Oval 146"/>
            <p:cNvSpPr>
              <a:spLocks noChangeArrowheads="1"/>
            </p:cNvSpPr>
            <p:nvPr/>
          </p:nvSpPr>
          <p:spPr bwMode="auto">
            <a:xfrm>
              <a:off x="4406900" y="2854325"/>
              <a:ext cx="68263" cy="68263"/>
            </a:xfrm>
            <a:prstGeom prst="ellipse">
              <a:avLst/>
            </a:prstGeom>
            <a:solidFill>
              <a:srgbClr val="ED55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Oval 147"/>
            <p:cNvSpPr>
              <a:spLocks noChangeArrowheads="1"/>
            </p:cNvSpPr>
            <p:nvPr/>
          </p:nvSpPr>
          <p:spPr bwMode="auto">
            <a:xfrm>
              <a:off x="4530725" y="2854325"/>
              <a:ext cx="65088" cy="68263"/>
            </a:xfrm>
            <a:prstGeom prst="ellipse">
              <a:avLst/>
            </a:prstGeom>
            <a:solidFill>
              <a:srgbClr val="FFC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Oval 148"/>
            <p:cNvSpPr>
              <a:spLocks noChangeArrowheads="1"/>
            </p:cNvSpPr>
            <p:nvPr/>
          </p:nvSpPr>
          <p:spPr bwMode="auto">
            <a:xfrm>
              <a:off x="4651375" y="2854325"/>
              <a:ext cx="68263" cy="68263"/>
            </a:xfrm>
            <a:prstGeom prst="ellipse">
              <a:avLst/>
            </a:prstGeom>
            <a:solidFill>
              <a:srgbClr val="8CC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Oval 149"/>
            <p:cNvSpPr>
              <a:spLocks noChangeArrowheads="1"/>
            </p:cNvSpPr>
            <p:nvPr/>
          </p:nvSpPr>
          <p:spPr bwMode="auto">
            <a:xfrm>
              <a:off x="4413250" y="3084513"/>
              <a:ext cx="96838" cy="95250"/>
            </a:xfrm>
            <a:prstGeom prst="ellipse">
              <a:avLst/>
            </a:pr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50"/>
            <p:cNvSpPr/>
            <p:nvPr/>
          </p:nvSpPr>
          <p:spPr bwMode="auto">
            <a:xfrm>
              <a:off x="4548188" y="3084513"/>
              <a:ext cx="438150" cy="95250"/>
            </a:xfrm>
            <a:custGeom>
              <a:avLst/>
              <a:gdLst>
                <a:gd name="T0" fmla="*/ 131 w 148"/>
                <a:gd name="T1" fmla="*/ 0 h 32"/>
                <a:gd name="T2" fmla="*/ 16 w 148"/>
                <a:gd name="T3" fmla="*/ 0 h 32"/>
                <a:gd name="T4" fmla="*/ 0 w 148"/>
                <a:gd name="T5" fmla="*/ 16 h 32"/>
                <a:gd name="T6" fmla="*/ 16 w 148"/>
                <a:gd name="T7" fmla="*/ 32 h 32"/>
                <a:gd name="T8" fmla="*/ 131 w 148"/>
                <a:gd name="T9" fmla="*/ 32 h 32"/>
                <a:gd name="T10" fmla="*/ 148 w 148"/>
                <a:gd name="T11" fmla="*/ 16 h 32"/>
                <a:gd name="T12" fmla="*/ 131 w 1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8" h="32">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51"/>
            <p:cNvSpPr/>
            <p:nvPr/>
          </p:nvSpPr>
          <p:spPr bwMode="auto">
            <a:xfrm>
              <a:off x="4386263" y="3465513"/>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52"/>
            <p:cNvSpPr/>
            <p:nvPr/>
          </p:nvSpPr>
          <p:spPr bwMode="auto">
            <a:xfrm>
              <a:off x="4386263" y="3673475"/>
              <a:ext cx="585788" cy="66675"/>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53"/>
            <p:cNvSpPr/>
            <p:nvPr/>
          </p:nvSpPr>
          <p:spPr bwMode="auto">
            <a:xfrm>
              <a:off x="4386263" y="3879850"/>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4"/>
            <p:cNvSpPr/>
            <p:nvPr/>
          </p:nvSpPr>
          <p:spPr bwMode="auto">
            <a:xfrm>
              <a:off x="4386263" y="4086225"/>
              <a:ext cx="366713" cy="68263"/>
            </a:xfrm>
            <a:custGeom>
              <a:avLst/>
              <a:gdLst>
                <a:gd name="T0" fmla="*/ 114 w 124"/>
                <a:gd name="T1" fmla="*/ 23 h 23"/>
                <a:gd name="T2" fmla="*/ 10 w 124"/>
                <a:gd name="T3" fmla="*/ 23 h 23"/>
                <a:gd name="T4" fmla="*/ 0 w 124"/>
                <a:gd name="T5" fmla="*/ 13 h 23"/>
                <a:gd name="T6" fmla="*/ 0 w 124"/>
                <a:gd name="T7" fmla="*/ 10 h 23"/>
                <a:gd name="T8" fmla="*/ 10 w 124"/>
                <a:gd name="T9" fmla="*/ 0 h 23"/>
                <a:gd name="T10" fmla="*/ 114 w 124"/>
                <a:gd name="T11" fmla="*/ 0 h 23"/>
                <a:gd name="T12" fmla="*/ 124 w 124"/>
                <a:gd name="T13" fmla="*/ 10 h 23"/>
                <a:gd name="T14" fmla="*/ 124 w 124"/>
                <a:gd name="T15" fmla="*/ 13 h 23"/>
                <a:gd name="T16" fmla="*/ 114 w 124"/>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3">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5"/>
            <p:cNvSpPr/>
            <p:nvPr/>
          </p:nvSpPr>
          <p:spPr bwMode="auto">
            <a:xfrm>
              <a:off x="4386263" y="4292600"/>
              <a:ext cx="585788" cy="68263"/>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6"/>
            <p:cNvSpPr/>
            <p:nvPr/>
          </p:nvSpPr>
          <p:spPr bwMode="auto">
            <a:xfrm>
              <a:off x="5264150" y="3519488"/>
              <a:ext cx="1223963" cy="68263"/>
            </a:xfrm>
            <a:custGeom>
              <a:avLst/>
              <a:gdLst>
                <a:gd name="T0" fmla="*/ 402 w 414"/>
                <a:gd name="T1" fmla="*/ 0 h 23"/>
                <a:gd name="T2" fmla="*/ 11 w 414"/>
                <a:gd name="T3" fmla="*/ 0 h 23"/>
                <a:gd name="T4" fmla="*/ 0 w 414"/>
                <a:gd name="T5" fmla="*/ 11 h 23"/>
                <a:gd name="T6" fmla="*/ 11 w 414"/>
                <a:gd name="T7" fmla="*/ 23 h 23"/>
                <a:gd name="T8" fmla="*/ 402 w 414"/>
                <a:gd name="T9" fmla="*/ 23 h 23"/>
                <a:gd name="T10" fmla="*/ 414 w 414"/>
                <a:gd name="T11" fmla="*/ 11 h 23"/>
                <a:gd name="T12" fmla="*/ 402 w 4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14" h="23">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7"/>
            <p:cNvSpPr/>
            <p:nvPr/>
          </p:nvSpPr>
          <p:spPr bwMode="auto">
            <a:xfrm>
              <a:off x="5264150"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8"/>
            <p:cNvSpPr/>
            <p:nvPr/>
          </p:nvSpPr>
          <p:spPr bwMode="auto">
            <a:xfrm>
              <a:off x="5264150"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9"/>
            <p:cNvSpPr/>
            <p:nvPr/>
          </p:nvSpPr>
          <p:spPr bwMode="auto">
            <a:xfrm>
              <a:off x="5264150"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60"/>
            <p:cNvSpPr/>
            <p:nvPr/>
          </p:nvSpPr>
          <p:spPr bwMode="auto">
            <a:xfrm>
              <a:off x="5603875"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61"/>
            <p:cNvSpPr/>
            <p:nvPr/>
          </p:nvSpPr>
          <p:spPr bwMode="auto">
            <a:xfrm>
              <a:off x="5603875"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62"/>
            <p:cNvSpPr/>
            <p:nvPr/>
          </p:nvSpPr>
          <p:spPr bwMode="auto">
            <a:xfrm>
              <a:off x="5603875"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63"/>
            <p:cNvSpPr/>
            <p:nvPr/>
          </p:nvSpPr>
          <p:spPr bwMode="auto">
            <a:xfrm>
              <a:off x="6488113"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64"/>
            <p:cNvSpPr/>
            <p:nvPr/>
          </p:nvSpPr>
          <p:spPr bwMode="auto">
            <a:xfrm>
              <a:off x="6488113"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5"/>
            <p:cNvSpPr/>
            <p:nvPr/>
          </p:nvSpPr>
          <p:spPr bwMode="auto">
            <a:xfrm>
              <a:off x="6488113"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6"/>
            <p:cNvSpPr/>
            <p:nvPr/>
          </p:nvSpPr>
          <p:spPr bwMode="auto">
            <a:xfrm>
              <a:off x="6827838"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7"/>
            <p:cNvSpPr/>
            <p:nvPr/>
          </p:nvSpPr>
          <p:spPr bwMode="auto">
            <a:xfrm>
              <a:off x="6827838"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8"/>
            <p:cNvSpPr/>
            <p:nvPr/>
          </p:nvSpPr>
          <p:spPr bwMode="auto">
            <a:xfrm>
              <a:off x="6827838"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169"/>
            <p:cNvSpPr>
              <a:spLocks noChangeArrowheads="1"/>
            </p:cNvSpPr>
            <p:nvPr/>
          </p:nvSpPr>
          <p:spPr bwMode="auto">
            <a:xfrm>
              <a:off x="5246688" y="3057525"/>
              <a:ext cx="230188" cy="231775"/>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70"/>
            <p:cNvSpPr>
              <a:spLocks noEditPoints="1"/>
            </p:cNvSpPr>
            <p:nvPr/>
          </p:nvSpPr>
          <p:spPr bwMode="auto">
            <a:xfrm>
              <a:off x="5292725" y="3122613"/>
              <a:ext cx="136525" cy="44450"/>
            </a:xfrm>
            <a:custGeom>
              <a:avLst/>
              <a:gdLst>
                <a:gd name="T0" fmla="*/ 23 w 46"/>
                <a:gd name="T1" fmla="*/ 0 h 15"/>
                <a:gd name="T2" fmla="*/ 1 w 46"/>
                <a:gd name="T3" fmla="*/ 9 h 15"/>
                <a:gd name="T4" fmla="*/ 0 w 46"/>
                <a:gd name="T5" fmla="*/ 10 h 15"/>
                <a:gd name="T6" fmla="*/ 1 w 46"/>
                <a:gd name="T7" fmla="*/ 11 h 15"/>
                <a:gd name="T8" fmla="*/ 5 w 46"/>
                <a:gd name="T9" fmla="*/ 14 h 15"/>
                <a:gd name="T10" fmla="*/ 5 w 46"/>
                <a:gd name="T11" fmla="*/ 15 h 15"/>
                <a:gd name="T12" fmla="*/ 6 w 46"/>
                <a:gd name="T13" fmla="*/ 14 h 15"/>
                <a:gd name="T14" fmla="*/ 23 w 46"/>
                <a:gd name="T15" fmla="*/ 8 h 15"/>
                <a:gd name="T16" fmla="*/ 40 w 46"/>
                <a:gd name="T17" fmla="*/ 14 h 15"/>
                <a:gd name="T18" fmla="*/ 41 w 46"/>
                <a:gd name="T19" fmla="*/ 15 h 15"/>
                <a:gd name="T20" fmla="*/ 42 w 46"/>
                <a:gd name="T21" fmla="*/ 14 h 15"/>
                <a:gd name="T22" fmla="*/ 45 w 46"/>
                <a:gd name="T23" fmla="*/ 11 h 15"/>
                <a:gd name="T24" fmla="*/ 46 w 46"/>
                <a:gd name="T25" fmla="*/ 10 h 15"/>
                <a:gd name="T26" fmla="*/ 45 w 46"/>
                <a:gd name="T27" fmla="*/ 9 h 15"/>
                <a:gd name="T28" fmla="*/ 23 w 46"/>
                <a:gd name="T29" fmla="*/ 0 h 15"/>
                <a:gd name="T30" fmla="*/ 23 w 46"/>
                <a:gd name="T31" fmla="*/ 0 h 15"/>
                <a:gd name="T32" fmla="*/ 23 w 46"/>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5">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71"/>
            <p:cNvSpPr>
              <a:spLocks noEditPoints="1"/>
            </p:cNvSpPr>
            <p:nvPr/>
          </p:nvSpPr>
          <p:spPr bwMode="auto">
            <a:xfrm>
              <a:off x="5316538" y="3155950"/>
              <a:ext cx="92075" cy="34925"/>
            </a:xfrm>
            <a:custGeom>
              <a:avLst/>
              <a:gdLst>
                <a:gd name="T0" fmla="*/ 30 w 31"/>
                <a:gd name="T1" fmla="*/ 6 h 12"/>
                <a:gd name="T2" fmla="*/ 15 w 31"/>
                <a:gd name="T3" fmla="*/ 0 h 12"/>
                <a:gd name="T4" fmla="*/ 14 w 31"/>
                <a:gd name="T5" fmla="*/ 0 h 12"/>
                <a:gd name="T6" fmla="*/ 14 w 31"/>
                <a:gd name="T7" fmla="*/ 0 h 12"/>
                <a:gd name="T8" fmla="*/ 1 w 31"/>
                <a:gd name="T9" fmla="*/ 6 h 12"/>
                <a:gd name="T10" fmla="*/ 0 w 31"/>
                <a:gd name="T11" fmla="*/ 7 h 12"/>
                <a:gd name="T12" fmla="*/ 1 w 31"/>
                <a:gd name="T13" fmla="*/ 8 h 12"/>
                <a:gd name="T14" fmla="*/ 4 w 31"/>
                <a:gd name="T15" fmla="*/ 11 h 12"/>
                <a:gd name="T16" fmla="*/ 5 w 31"/>
                <a:gd name="T17" fmla="*/ 12 h 12"/>
                <a:gd name="T18" fmla="*/ 6 w 31"/>
                <a:gd name="T19" fmla="*/ 11 h 12"/>
                <a:gd name="T20" fmla="*/ 15 w 31"/>
                <a:gd name="T21" fmla="*/ 8 h 12"/>
                <a:gd name="T22" fmla="*/ 24 w 31"/>
                <a:gd name="T23" fmla="*/ 11 h 12"/>
                <a:gd name="T24" fmla="*/ 25 w 31"/>
                <a:gd name="T25" fmla="*/ 12 h 12"/>
                <a:gd name="T26" fmla="*/ 26 w 31"/>
                <a:gd name="T27" fmla="*/ 11 h 12"/>
                <a:gd name="T28" fmla="*/ 30 w 31"/>
                <a:gd name="T29" fmla="*/ 8 h 12"/>
                <a:gd name="T30" fmla="*/ 31 w 31"/>
                <a:gd name="T31" fmla="*/ 7 h 12"/>
                <a:gd name="T32" fmla="*/ 30 w 31"/>
                <a:gd name="T33" fmla="*/ 6 h 12"/>
                <a:gd name="T34" fmla="*/ 30 w 31"/>
                <a:gd name="T35" fmla="*/ 6 h 12"/>
                <a:gd name="T36" fmla="*/ 30 w 31"/>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2">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72"/>
            <p:cNvSpPr>
              <a:spLocks noEditPoints="1"/>
            </p:cNvSpPr>
            <p:nvPr/>
          </p:nvSpPr>
          <p:spPr bwMode="auto">
            <a:xfrm>
              <a:off x="5340350" y="3190875"/>
              <a:ext cx="44450" cy="30163"/>
            </a:xfrm>
            <a:custGeom>
              <a:avLst/>
              <a:gdLst>
                <a:gd name="T0" fmla="*/ 7 w 15"/>
                <a:gd name="T1" fmla="*/ 10 h 10"/>
                <a:gd name="T2" fmla="*/ 8 w 15"/>
                <a:gd name="T3" fmla="*/ 9 h 10"/>
                <a:gd name="T4" fmla="*/ 14 w 15"/>
                <a:gd name="T5" fmla="*/ 4 h 10"/>
                <a:gd name="T6" fmla="*/ 15 w 15"/>
                <a:gd name="T7" fmla="*/ 3 h 10"/>
                <a:gd name="T8" fmla="*/ 14 w 15"/>
                <a:gd name="T9" fmla="*/ 2 h 10"/>
                <a:gd name="T10" fmla="*/ 7 w 15"/>
                <a:gd name="T11" fmla="*/ 0 h 10"/>
                <a:gd name="T12" fmla="*/ 1 w 15"/>
                <a:gd name="T13" fmla="*/ 2 h 10"/>
                <a:gd name="T14" fmla="*/ 0 w 15"/>
                <a:gd name="T15" fmla="*/ 3 h 10"/>
                <a:gd name="T16" fmla="*/ 1 w 15"/>
                <a:gd name="T17" fmla="*/ 4 h 10"/>
                <a:gd name="T18" fmla="*/ 6 w 15"/>
                <a:gd name="T19" fmla="*/ 9 h 10"/>
                <a:gd name="T20" fmla="*/ 7 w 15"/>
                <a:gd name="T21" fmla="*/ 10 h 10"/>
                <a:gd name="T22" fmla="*/ 7 w 15"/>
                <a:gd name="T23" fmla="*/ 10 h 10"/>
                <a:gd name="T24" fmla="*/ 7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173"/>
            <p:cNvSpPr>
              <a:spLocks noChangeArrowheads="1"/>
            </p:cNvSpPr>
            <p:nvPr/>
          </p:nvSpPr>
          <p:spPr bwMode="auto">
            <a:xfrm>
              <a:off x="5875338" y="4930775"/>
              <a:ext cx="257175" cy="260350"/>
            </a:xfrm>
            <a:prstGeom prst="ellipse">
              <a:avLst/>
            </a:pr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74"/>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75"/>
            <p:cNvSpPr/>
            <p:nvPr/>
          </p:nvSpPr>
          <p:spPr bwMode="auto">
            <a:xfrm>
              <a:off x="8913813" y="5102225"/>
              <a:ext cx="612775" cy="244475"/>
            </a:xfrm>
            <a:custGeom>
              <a:avLst/>
              <a:gdLst>
                <a:gd name="T0" fmla="*/ 167 w 207"/>
                <a:gd name="T1" fmla="*/ 83 h 83"/>
                <a:gd name="T2" fmla="*/ 39 w 207"/>
                <a:gd name="T3" fmla="*/ 83 h 83"/>
                <a:gd name="T4" fmla="*/ 0 w 207"/>
                <a:gd name="T5" fmla="*/ 43 h 83"/>
                <a:gd name="T6" fmla="*/ 0 w 207"/>
                <a:gd name="T7" fmla="*/ 0 h 83"/>
                <a:gd name="T8" fmla="*/ 0 w 207"/>
                <a:gd name="T9" fmla="*/ 32 h 83"/>
                <a:gd name="T10" fmla="*/ 207 w 207"/>
                <a:gd name="T11" fmla="*/ 32 h 83"/>
                <a:gd name="T12" fmla="*/ 207 w 207"/>
                <a:gd name="T13" fmla="*/ 43 h 83"/>
                <a:gd name="T14" fmla="*/ 167 w 207"/>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83">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6"/>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177"/>
            <p:cNvSpPr/>
            <p:nvPr/>
          </p:nvSpPr>
          <p:spPr bwMode="auto">
            <a:xfrm>
              <a:off x="9321800" y="4741863"/>
              <a:ext cx="120650" cy="153988"/>
            </a:xfrm>
            <a:custGeom>
              <a:avLst/>
              <a:gdLst>
                <a:gd name="T0" fmla="*/ 31 w 41"/>
                <a:gd name="T1" fmla="*/ 52 h 52"/>
                <a:gd name="T2" fmla="*/ 10 w 41"/>
                <a:gd name="T3" fmla="*/ 52 h 52"/>
                <a:gd name="T4" fmla="*/ 0 w 41"/>
                <a:gd name="T5" fmla="*/ 41 h 52"/>
                <a:gd name="T6" fmla="*/ 0 w 41"/>
                <a:gd name="T7" fmla="*/ 18 h 52"/>
                <a:gd name="T8" fmla="*/ 18 w 41"/>
                <a:gd name="T9" fmla="*/ 0 h 52"/>
                <a:gd name="T10" fmla="*/ 23 w 41"/>
                <a:gd name="T11" fmla="*/ 0 h 52"/>
                <a:gd name="T12" fmla="*/ 41 w 41"/>
                <a:gd name="T13" fmla="*/ 18 h 52"/>
                <a:gd name="T14" fmla="*/ 41 w 41"/>
                <a:gd name="T15" fmla="*/ 41 h 52"/>
                <a:gd name="T16" fmla="*/ 31 w 4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2">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a:solidFill>
                <a:srgbClr val="163749"/>
              </a:solidFill>
              <a:prstDash val="solid"/>
              <a:miter lim="800000"/>
            </a:ln>
          </p:spPr>
          <p:txBody>
            <a:bodyPr vert="horz" wrap="square" lIns="91440" tIns="45720" rIns="91440" bIns="45720" numCol="1" anchor="t" anchorCtr="0" compatLnSpc="1"/>
            <a:lstStyle/>
            <a:p>
              <a:endParaRPr lang="zh-CN" altLang="en-US"/>
            </a:p>
          </p:txBody>
        </p:sp>
        <p:sp>
          <p:nvSpPr>
            <p:cNvPr id="176" name="Freeform 178"/>
            <p:cNvSpPr/>
            <p:nvPr/>
          </p:nvSpPr>
          <p:spPr bwMode="auto">
            <a:xfrm>
              <a:off x="9359900" y="4638675"/>
              <a:ext cx="41275" cy="103188"/>
            </a:xfrm>
            <a:custGeom>
              <a:avLst/>
              <a:gdLst>
                <a:gd name="T0" fmla="*/ 8 w 14"/>
                <a:gd name="T1" fmla="*/ 35 h 35"/>
                <a:gd name="T2" fmla="*/ 6 w 14"/>
                <a:gd name="T3" fmla="*/ 35 h 35"/>
                <a:gd name="T4" fmla="*/ 0 w 14"/>
                <a:gd name="T5" fmla="*/ 29 h 35"/>
                <a:gd name="T6" fmla="*/ 0 w 14"/>
                <a:gd name="T7" fmla="*/ 6 h 35"/>
                <a:gd name="T8" fmla="*/ 6 w 14"/>
                <a:gd name="T9" fmla="*/ 0 h 35"/>
                <a:gd name="T10" fmla="*/ 8 w 14"/>
                <a:gd name="T11" fmla="*/ 0 h 35"/>
                <a:gd name="T12" fmla="*/ 14 w 14"/>
                <a:gd name="T13" fmla="*/ 6 h 35"/>
                <a:gd name="T14" fmla="*/ 14 w 14"/>
                <a:gd name="T15" fmla="*/ 29 h 35"/>
                <a:gd name="T16" fmla="*/ 8 w 1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5">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9"/>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80"/>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Freeform 181"/>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82"/>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83"/>
            <p:cNvSpPr/>
            <p:nvPr/>
          </p:nvSpPr>
          <p:spPr bwMode="auto">
            <a:xfrm>
              <a:off x="8694738" y="5332413"/>
              <a:ext cx="1239838" cy="53975"/>
            </a:xfrm>
            <a:custGeom>
              <a:avLst/>
              <a:gdLst>
                <a:gd name="T0" fmla="*/ 411 w 419"/>
                <a:gd name="T1" fmla="*/ 18 h 18"/>
                <a:gd name="T2" fmla="*/ 8 w 419"/>
                <a:gd name="T3" fmla="*/ 18 h 18"/>
                <a:gd name="T4" fmla="*/ 0 w 419"/>
                <a:gd name="T5" fmla="*/ 10 h 18"/>
                <a:gd name="T6" fmla="*/ 0 w 419"/>
                <a:gd name="T7" fmla="*/ 8 h 18"/>
                <a:gd name="T8" fmla="*/ 8 w 419"/>
                <a:gd name="T9" fmla="*/ 0 h 18"/>
                <a:gd name="T10" fmla="*/ 411 w 419"/>
                <a:gd name="T11" fmla="*/ 0 h 18"/>
                <a:gd name="T12" fmla="*/ 419 w 419"/>
                <a:gd name="T13" fmla="*/ 8 h 18"/>
                <a:gd name="T14" fmla="*/ 419 w 419"/>
                <a:gd name="T15" fmla="*/ 10 h 18"/>
                <a:gd name="T16" fmla="*/ 411 w 41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8">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84"/>
            <p:cNvSpPr/>
            <p:nvPr/>
          </p:nvSpPr>
          <p:spPr bwMode="auto">
            <a:xfrm>
              <a:off x="8694738" y="563086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Rectangle 185"/>
            <p:cNvSpPr>
              <a:spLocks noChangeArrowheads="1"/>
            </p:cNvSpPr>
            <p:nvPr/>
          </p:nvSpPr>
          <p:spPr bwMode="auto">
            <a:xfrm>
              <a:off x="8653463" y="5414963"/>
              <a:ext cx="1114425" cy="188913"/>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186"/>
            <p:cNvSpPr>
              <a:spLocks noChangeArrowheads="1"/>
            </p:cNvSpPr>
            <p:nvPr/>
          </p:nvSpPr>
          <p:spPr bwMode="auto">
            <a:xfrm>
              <a:off x="8653463" y="546893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Freeform 187"/>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8"/>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Freeform 189"/>
            <p:cNvSpPr/>
            <p:nvPr/>
          </p:nvSpPr>
          <p:spPr bwMode="auto">
            <a:xfrm>
              <a:off x="8694738" y="5630863"/>
              <a:ext cx="1239838" cy="55563"/>
            </a:xfrm>
            <a:custGeom>
              <a:avLst/>
              <a:gdLst>
                <a:gd name="T0" fmla="*/ 411 w 419"/>
                <a:gd name="T1" fmla="*/ 19 h 19"/>
                <a:gd name="T2" fmla="*/ 8 w 419"/>
                <a:gd name="T3" fmla="*/ 19 h 19"/>
                <a:gd name="T4" fmla="*/ 0 w 419"/>
                <a:gd name="T5" fmla="*/ 11 h 19"/>
                <a:gd name="T6" fmla="*/ 0 w 419"/>
                <a:gd name="T7" fmla="*/ 8 h 19"/>
                <a:gd name="T8" fmla="*/ 8 w 419"/>
                <a:gd name="T9" fmla="*/ 0 h 19"/>
                <a:gd name="T10" fmla="*/ 411 w 419"/>
                <a:gd name="T11" fmla="*/ 0 h 19"/>
                <a:gd name="T12" fmla="*/ 419 w 419"/>
                <a:gd name="T13" fmla="*/ 8 h 19"/>
                <a:gd name="T14" fmla="*/ 419 w 419"/>
                <a:gd name="T15" fmla="*/ 11 h 19"/>
                <a:gd name="T16" fmla="*/ 411 w 4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9">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90"/>
            <p:cNvSpPr/>
            <p:nvPr/>
          </p:nvSpPr>
          <p:spPr bwMode="auto">
            <a:xfrm>
              <a:off x="8694738" y="592931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Rectangle 191"/>
            <p:cNvSpPr>
              <a:spLocks noChangeArrowheads="1"/>
            </p:cNvSpPr>
            <p:nvPr/>
          </p:nvSpPr>
          <p:spPr bwMode="auto">
            <a:xfrm>
              <a:off x="8653463" y="5713413"/>
              <a:ext cx="1114425" cy="188913"/>
            </a:xfrm>
            <a:prstGeom prst="rect">
              <a:avLst/>
            </a:prstGeom>
            <a:solidFill>
              <a:srgbClr val="FC6E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92"/>
            <p:cNvSpPr>
              <a:spLocks noChangeArrowheads="1"/>
            </p:cNvSpPr>
            <p:nvPr/>
          </p:nvSpPr>
          <p:spPr bwMode="auto">
            <a:xfrm>
              <a:off x="8653463" y="576738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205" name="组合 204"/>
          <p:cNvGrpSpPr/>
          <p:nvPr/>
        </p:nvGrpSpPr>
        <p:grpSpPr>
          <a:xfrm>
            <a:off x="2957830" y="2442845"/>
            <a:ext cx="2735579" cy="692785"/>
            <a:chOff x="4654427" y="4718860"/>
            <a:chExt cx="1349847" cy="276971"/>
          </a:xfrm>
        </p:grpSpPr>
        <p:grpSp>
          <p:nvGrpSpPr>
            <p:cNvPr id="206" name="组合 205"/>
            <p:cNvGrpSpPr/>
            <p:nvPr/>
          </p:nvGrpSpPr>
          <p:grpSpPr>
            <a:xfrm>
              <a:off x="4654427" y="4718860"/>
              <a:ext cx="276971" cy="276971"/>
              <a:chOff x="3725237" y="4930504"/>
              <a:chExt cx="531780" cy="531780"/>
            </a:xfrm>
          </p:grpSpPr>
          <p:sp>
            <p:nvSpPr>
              <p:cNvPr id="208"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209"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207" name="文本框 22"/>
            <p:cNvSpPr txBox="1"/>
            <p:nvPr/>
          </p:nvSpPr>
          <p:spPr>
            <a:xfrm>
              <a:off x="4850261" y="4807714"/>
              <a:ext cx="1154013" cy="184055"/>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汇报人：张科敏</a:t>
              </a:r>
              <a:endParaRPr kumimoji="0" lang="zh-CN" altLang="en-US" sz="2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216" name="矩形 215"/>
          <p:cNvSpPr/>
          <p:nvPr/>
        </p:nvSpPr>
        <p:spPr>
          <a:xfrm>
            <a:off x="2839597" y="1495547"/>
            <a:ext cx="7132320" cy="76835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b="1" dirty="0">
                <a:solidFill>
                  <a:schemeClr val="bg1"/>
                </a:solidFill>
                <a:latin typeface="+mj-ea"/>
                <a:ea typeface="+mj-ea"/>
              </a:rPr>
              <a:t>简易电子邮箱</a:t>
            </a:r>
            <a:r>
              <a:rPr lang="en-US" altLang="zh-CN" sz="4400" b="1" dirty="0">
                <a:solidFill>
                  <a:schemeClr val="bg1"/>
                </a:solidFill>
                <a:latin typeface="+mj-ea"/>
                <a:ea typeface="+mj-ea"/>
              </a:rPr>
              <a:t>-</a:t>
            </a:r>
            <a:r>
              <a:rPr lang="zh-CN" altLang="en-US" sz="4400" b="1" dirty="0">
                <a:solidFill>
                  <a:schemeClr val="bg1"/>
                </a:solidFill>
                <a:latin typeface="+mj-ea"/>
                <a:ea typeface="+mj-ea"/>
              </a:rPr>
              <a:t>邮件处理部分</a:t>
            </a:r>
            <a:endParaRPr lang="zh-CN" altLang="en-US" sz="4400" b="1" dirty="0">
              <a:solidFill>
                <a:schemeClr val="bg1"/>
              </a:solidFill>
              <a:latin typeface="+mj-ea"/>
              <a:ea typeface="+mj-ea"/>
            </a:endParaRPr>
          </a:p>
        </p:txBody>
      </p:sp>
      <p:grpSp>
        <p:nvGrpSpPr>
          <p:cNvPr id="192" name="组合 191"/>
          <p:cNvGrpSpPr/>
          <p:nvPr/>
        </p:nvGrpSpPr>
        <p:grpSpPr>
          <a:xfrm>
            <a:off x="5962650" y="2398395"/>
            <a:ext cx="3004185" cy="692785"/>
            <a:chOff x="4654427" y="4718860"/>
            <a:chExt cx="1482388" cy="276971"/>
          </a:xfrm>
        </p:grpSpPr>
        <p:grpSp>
          <p:nvGrpSpPr>
            <p:cNvPr id="193" name="组合 192"/>
            <p:cNvGrpSpPr/>
            <p:nvPr/>
          </p:nvGrpSpPr>
          <p:grpSpPr>
            <a:xfrm>
              <a:off x="4654427" y="4718860"/>
              <a:ext cx="276971" cy="276971"/>
              <a:chOff x="3725237" y="4930504"/>
              <a:chExt cx="531780" cy="531780"/>
            </a:xfrm>
          </p:grpSpPr>
          <p:sp>
            <p:nvSpPr>
              <p:cNvPr id="194"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19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bg1"/>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196" name="文本框 22"/>
            <p:cNvSpPr txBox="1"/>
            <p:nvPr/>
          </p:nvSpPr>
          <p:spPr>
            <a:xfrm>
              <a:off x="4850261" y="4807714"/>
              <a:ext cx="1286554" cy="184055"/>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chemeClr val="bg1"/>
                  </a:solidFill>
                  <a:effectLst/>
                  <a:uLnTx/>
                  <a:uFillTx/>
                  <a:latin typeface="+mn-ea"/>
                  <a:ea typeface="+mn-ea"/>
                  <a:sym typeface="Arial" panose="020B0604020202020204" pitchFamily="34" charset="0"/>
                </a:rPr>
                <a:t>时间：</a:t>
              </a:r>
              <a:r>
                <a:rPr kumimoji="0" lang="en-US" altLang="zh-CN" sz="2400" b="1" i="0" u="none" strike="noStrike" kern="1200" cap="none" spc="0" normalizeH="0" baseline="0" noProof="0" dirty="0" smtClean="0">
                  <a:ln>
                    <a:noFill/>
                  </a:ln>
                  <a:solidFill>
                    <a:schemeClr val="bg1"/>
                  </a:solidFill>
                  <a:effectLst/>
                  <a:uLnTx/>
                  <a:uFillTx/>
                  <a:latin typeface="+mn-ea"/>
                  <a:ea typeface="+mn-ea"/>
                  <a:sym typeface="Arial" panose="020B0604020202020204" pitchFamily="34" charset="0"/>
                </a:rPr>
                <a:t>2020-7-2</a:t>
              </a:r>
              <a:endParaRPr kumimoji="0" lang="en-US" altLang="zh-CN" sz="2400" b="1" i="0" u="none" strike="noStrike" kern="1200" cap="none" spc="0" normalizeH="0" baseline="0" noProof="0" dirty="0" smtClean="0">
                <a:ln>
                  <a:noFill/>
                </a:ln>
                <a:solidFill>
                  <a:schemeClr val="bg1"/>
                </a:solidFill>
                <a:effectLst/>
                <a:uLnTx/>
                <a:uFillTx/>
                <a:latin typeface="+mn-ea"/>
                <a:ea typeface="+mn-ea"/>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16206" y="2566595"/>
            <a:ext cx="12192000" cy="2664094"/>
          </a:xfrm>
          <a:prstGeom prst="rect">
            <a:avLst/>
          </a:prstGeom>
          <a:solidFill>
            <a:srgbClr val="1AB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5763654" y="5464594"/>
            <a:ext cx="660003" cy="770756"/>
          </a:xfrm>
          <a:prstGeom prst="rect">
            <a:avLst/>
          </a:prstGeom>
          <a:noFill/>
        </p:spPr>
        <p:txBody>
          <a:bodyPr wrap="none" rtlCol="0">
            <a:prstTxWarp prst="textPlain">
              <a:avLst/>
            </a:prstTxWarp>
            <a:spAutoFit/>
          </a:bodyPr>
          <a:lstStyle/>
          <a:p>
            <a:r>
              <a:rPr lang="en-US" altLang="zh-CN" dirty="0">
                <a:solidFill>
                  <a:srgbClr val="1AB49C"/>
                </a:solidFill>
                <a:latin typeface="Impact" panose="020B0806030902050204" pitchFamily="34" charset="0"/>
                <a:ea typeface="微软雅黑" panose="020B0503020204020204" charset="-122"/>
              </a:rPr>
              <a:t>03</a:t>
            </a:r>
            <a:endParaRPr lang="zh-CN" altLang="en-US" dirty="0">
              <a:solidFill>
                <a:srgbClr val="1AB49C"/>
              </a:solidFill>
              <a:latin typeface="Impact" panose="020B0806030902050204" pitchFamily="34" charset="0"/>
              <a:ea typeface="微软雅黑" panose="020B0503020204020204" charset="-122"/>
            </a:endParaRPr>
          </a:p>
        </p:txBody>
      </p:sp>
      <p:grpSp>
        <p:nvGrpSpPr>
          <p:cNvPr id="8" name="组合 7"/>
          <p:cNvGrpSpPr/>
          <p:nvPr/>
        </p:nvGrpSpPr>
        <p:grpSpPr>
          <a:xfrm>
            <a:off x="3335866" y="1328822"/>
            <a:ext cx="5507568" cy="2307612"/>
            <a:chOff x="3175" y="884238"/>
            <a:chExt cx="12188825" cy="5106988"/>
          </a:xfrm>
        </p:grpSpPr>
        <p:sp>
          <p:nvSpPr>
            <p:cNvPr id="9" name="Oval 5"/>
            <p:cNvSpPr>
              <a:spLocks noChangeArrowheads="1"/>
            </p:cNvSpPr>
            <p:nvPr/>
          </p:nvSpPr>
          <p:spPr bwMode="auto">
            <a:xfrm>
              <a:off x="2149475" y="1254125"/>
              <a:ext cx="1304925" cy="1301750"/>
            </a:xfrm>
            <a:prstGeom prst="ellipse">
              <a:avLst/>
            </a:prstGeom>
            <a:solidFill>
              <a:srgbClr val="FFFFFF"/>
            </a:solidFill>
            <a:ln w="47625" cap="flat">
              <a:solidFill>
                <a:srgbClr val="E6E9ED"/>
              </a:solidFill>
              <a:prstDash val="solid"/>
              <a:miter lim="800000"/>
            </a:ln>
          </p:spPr>
          <p:txBody>
            <a:bodyPr vert="horz" wrap="square" lIns="91440" tIns="45720" rIns="91440" bIns="45720" numCol="1" anchor="t" anchorCtr="0" compatLnSpc="1"/>
            <a:lstStyle/>
            <a:p>
              <a:endParaRPr lang="zh-CN" altLang="en-US"/>
            </a:p>
          </p:txBody>
        </p:sp>
        <p:sp>
          <p:nvSpPr>
            <p:cNvPr id="10" name="Freeform 6"/>
            <p:cNvSpPr/>
            <p:nvPr/>
          </p:nvSpPr>
          <p:spPr bwMode="auto">
            <a:xfrm>
              <a:off x="2747963" y="1693863"/>
              <a:ext cx="307975" cy="411163"/>
            </a:xfrm>
            <a:custGeom>
              <a:avLst/>
              <a:gdLst>
                <a:gd name="T0" fmla="*/ 84 w 104"/>
                <a:gd name="T1" fmla="*/ 5 h 139"/>
                <a:gd name="T2" fmla="*/ 23 w 104"/>
                <a:gd name="T3" fmla="*/ 66 h 139"/>
                <a:gd name="T4" fmla="*/ 7 w 104"/>
                <a:gd name="T5" fmla="*/ 66 h 139"/>
                <a:gd name="T6" fmla="*/ 7 w 104"/>
                <a:gd name="T7" fmla="*/ 82 h 139"/>
                <a:gd name="T8" fmla="*/ 4 w 104"/>
                <a:gd name="T9" fmla="*/ 84 h 139"/>
                <a:gd name="T10" fmla="*/ 4 w 104"/>
                <a:gd name="T11" fmla="*/ 100 h 139"/>
                <a:gd name="T12" fmla="*/ 20 w 104"/>
                <a:gd name="T13" fmla="*/ 100 h 139"/>
                <a:gd name="T14" fmla="*/ 23 w 104"/>
                <a:gd name="T15" fmla="*/ 97 h 139"/>
                <a:gd name="T16" fmla="*/ 60 w 104"/>
                <a:gd name="T17" fmla="*/ 135 h 139"/>
                <a:gd name="T18" fmla="*/ 76 w 104"/>
                <a:gd name="T19" fmla="*/ 135 h 139"/>
                <a:gd name="T20" fmla="*/ 76 w 104"/>
                <a:gd name="T21" fmla="*/ 119 h 139"/>
                <a:gd name="T22" fmla="*/ 39 w 104"/>
                <a:gd name="T23" fmla="*/ 82 h 139"/>
                <a:gd name="T24" fmla="*/ 100 w 104"/>
                <a:gd name="T25" fmla="*/ 21 h 139"/>
                <a:gd name="T26" fmla="*/ 100 w 104"/>
                <a:gd name="T27" fmla="*/ 5 h 139"/>
                <a:gd name="T28" fmla="*/ 84 w 104"/>
                <a:gd name="T29" fmla="*/ 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39">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2768600" y="1371600"/>
              <a:ext cx="80963" cy="109538"/>
            </a:xfrm>
            <a:custGeom>
              <a:avLst/>
              <a:gdLst>
                <a:gd name="T0" fmla="*/ 14 w 27"/>
                <a:gd name="T1" fmla="*/ 0 h 37"/>
                <a:gd name="T2" fmla="*/ 0 w 27"/>
                <a:gd name="T3" fmla="*/ 14 h 37"/>
                <a:gd name="T4" fmla="*/ 0 w 27"/>
                <a:gd name="T5" fmla="*/ 23 h 37"/>
                <a:gd name="T6" fmla="*/ 14 w 27"/>
                <a:gd name="T7" fmla="*/ 37 h 37"/>
                <a:gd name="T8" fmla="*/ 27 w 27"/>
                <a:gd name="T9" fmla="*/ 23 h 37"/>
                <a:gd name="T10" fmla="*/ 27 w 27"/>
                <a:gd name="T11" fmla="*/ 14 h 37"/>
                <a:gd name="T12" fmla="*/ 14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514600" y="1427163"/>
              <a:ext cx="106363" cy="119063"/>
            </a:xfrm>
            <a:custGeom>
              <a:avLst/>
              <a:gdLst>
                <a:gd name="T0" fmla="*/ 9 w 36"/>
                <a:gd name="T1" fmla="*/ 4 h 40"/>
                <a:gd name="T2" fmla="*/ 4 w 36"/>
                <a:gd name="T3" fmla="*/ 23 h 40"/>
                <a:gd name="T4" fmla="*/ 9 w 36"/>
                <a:gd name="T5" fmla="*/ 31 h 40"/>
                <a:gd name="T6" fmla="*/ 28 w 36"/>
                <a:gd name="T7" fmla="*/ 36 h 40"/>
                <a:gd name="T8" fmla="*/ 33 w 36"/>
                <a:gd name="T9" fmla="*/ 17 h 40"/>
                <a:gd name="T10" fmla="*/ 28 w 36"/>
                <a:gd name="T11" fmla="*/ 9 h 40"/>
                <a:gd name="T12" fmla="*/ 9 w 36"/>
                <a:gd name="T13" fmla="*/ 4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2332038" y="1604963"/>
              <a:ext cx="117475" cy="106363"/>
            </a:xfrm>
            <a:custGeom>
              <a:avLst/>
              <a:gdLst>
                <a:gd name="T0" fmla="*/ 4 w 40"/>
                <a:gd name="T1" fmla="*/ 9 h 36"/>
                <a:gd name="T2" fmla="*/ 9 w 40"/>
                <a:gd name="T3" fmla="*/ 28 h 36"/>
                <a:gd name="T4" fmla="*/ 17 w 40"/>
                <a:gd name="T5" fmla="*/ 32 h 36"/>
                <a:gd name="T6" fmla="*/ 36 w 40"/>
                <a:gd name="T7" fmla="*/ 27 h 36"/>
                <a:gd name="T8" fmla="*/ 31 w 40"/>
                <a:gd name="T9" fmla="*/ 9 h 36"/>
                <a:gd name="T10" fmla="*/ 23 w 40"/>
                <a:gd name="T11" fmla="*/ 4 h 36"/>
                <a:gd name="T12" fmla="*/ 4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2270125" y="1855788"/>
              <a:ext cx="106363" cy="82550"/>
            </a:xfrm>
            <a:custGeom>
              <a:avLst/>
              <a:gdLst>
                <a:gd name="T0" fmla="*/ 0 w 36"/>
                <a:gd name="T1" fmla="*/ 14 h 28"/>
                <a:gd name="T2" fmla="*/ 13 w 36"/>
                <a:gd name="T3" fmla="*/ 28 h 28"/>
                <a:gd name="T4" fmla="*/ 23 w 36"/>
                <a:gd name="T5" fmla="*/ 28 h 28"/>
                <a:gd name="T6" fmla="*/ 36 w 36"/>
                <a:gd name="T7" fmla="*/ 14 h 28"/>
                <a:gd name="T8" fmla="*/ 23 w 36"/>
                <a:gd name="T9" fmla="*/ 0 h 28"/>
                <a:gd name="T10" fmla="*/ 13 w 36"/>
                <a:gd name="T11" fmla="*/ 0 h 28"/>
                <a:gd name="T12" fmla="*/ 0 w 3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6" h="28">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2325688" y="2082800"/>
              <a:ext cx="115888" cy="106363"/>
            </a:xfrm>
            <a:custGeom>
              <a:avLst/>
              <a:gdLst>
                <a:gd name="T0" fmla="*/ 3 w 39"/>
                <a:gd name="T1" fmla="*/ 27 h 36"/>
                <a:gd name="T2" fmla="*/ 22 w 39"/>
                <a:gd name="T3" fmla="*/ 32 h 36"/>
                <a:gd name="T4" fmla="*/ 30 w 39"/>
                <a:gd name="T5" fmla="*/ 28 h 36"/>
                <a:gd name="T6" fmla="*/ 35 w 39"/>
                <a:gd name="T7" fmla="*/ 9 h 36"/>
                <a:gd name="T8" fmla="*/ 16 w 39"/>
                <a:gd name="T9" fmla="*/ 4 h 36"/>
                <a:gd name="T10" fmla="*/ 9 w 39"/>
                <a:gd name="T11" fmla="*/ 8 h 36"/>
                <a:gd name="T12" fmla="*/ 3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503488" y="2257425"/>
              <a:ext cx="106363" cy="115888"/>
            </a:xfrm>
            <a:custGeom>
              <a:avLst/>
              <a:gdLst>
                <a:gd name="T0" fmla="*/ 8 w 36"/>
                <a:gd name="T1" fmla="*/ 35 h 39"/>
                <a:gd name="T2" fmla="*/ 27 w 36"/>
                <a:gd name="T3" fmla="*/ 30 h 39"/>
                <a:gd name="T4" fmla="*/ 32 w 36"/>
                <a:gd name="T5" fmla="*/ 22 h 39"/>
                <a:gd name="T6" fmla="*/ 27 w 36"/>
                <a:gd name="T7" fmla="*/ 3 h 39"/>
                <a:gd name="T8" fmla="*/ 8 w 36"/>
                <a:gd name="T9" fmla="*/ 8 h 39"/>
                <a:gd name="T10" fmla="*/ 3 w 36"/>
                <a:gd name="T11" fmla="*/ 16 h 39"/>
                <a:gd name="T12" fmla="*/ 8 w 36"/>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751138" y="2328863"/>
              <a:ext cx="82550" cy="109538"/>
            </a:xfrm>
            <a:custGeom>
              <a:avLst/>
              <a:gdLst>
                <a:gd name="T0" fmla="*/ 14 w 28"/>
                <a:gd name="T1" fmla="*/ 37 h 37"/>
                <a:gd name="T2" fmla="*/ 28 w 28"/>
                <a:gd name="T3" fmla="*/ 23 h 37"/>
                <a:gd name="T4" fmla="*/ 28 w 28"/>
                <a:gd name="T5" fmla="*/ 14 h 37"/>
                <a:gd name="T6" fmla="*/ 14 w 28"/>
                <a:gd name="T7" fmla="*/ 0 h 37"/>
                <a:gd name="T8" fmla="*/ 0 w 28"/>
                <a:gd name="T9" fmla="*/ 14 h 37"/>
                <a:gd name="T10" fmla="*/ 0 w 28"/>
                <a:gd name="T11" fmla="*/ 23 h 37"/>
                <a:gd name="T12" fmla="*/ 14 w 2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979738" y="2263775"/>
              <a:ext cx="109538" cy="117475"/>
            </a:xfrm>
            <a:custGeom>
              <a:avLst/>
              <a:gdLst>
                <a:gd name="T0" fmla="*/ 28 w 37"/>
                <a:gd name="T1" fmla="*/ 36 h 40"/>
                <a:gd name="T2" fmla="*/ 33 w 37"/>
                <a:gd name="T3" fmla="*/ 17 h 40"/>
                <a:gd name="T4" fmla="*/ 28 w 37"/>
                <a:gd name="T5" fmla="*/ 9 h 40"/>
                <a:gd name="T6" fmla="*/ 9 w 37"/>
                <a:gd name="T7" fmla="*/ 4 h 40"/>
                <a:gd name="T8" fmla="*/ 4 w 37"/>
                <a:gd name="T9" fmla="*/ 23 h 40"/>
                <a:gd name="T10" fmla="*/ 9 w 37"/>
                <a:gd name="T11" fmla="*/ 31 h 40"/>
                <a:gd name="T12" fmla="*/ 28 w 3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3154363" y="2098675"/>
              <a:ext cx="114300" cy="106363"/>
            </a:xfrm>
            <a:custGeom>
              <a:avLst/>
              <a:gdLst>
                <a:gd name="T0" fmla="*/ 36 w 39"/>
                <a:gd name="T1" fmla="*/ 27 h 36"/>
                <a:gd name="T2" fmla="*/ 31 w 39"/>
                <a:gd name="T3" fmla="*/ 8 h 36"/>
                <a:gd name="T4" fmla="*/ 23 w 39"/>
                <a:gd name="T5" fmla="*/ 3 h 36"/>
                <a:gd name="T6" fmla="*/ 4 w 39"/>
                <a:gd name="T7" fmla="*/ 9 h 36"/>
                <a:gd name="T8" fmla="*/ 9 w 39"/>
                <a:gd name="T9" fmla="*/ 27 h 36"/>
                <a:gd name="T10" fmla="*/ 17 w 39"/>
                <a:gd name="T11" fmla="*/ 32 h 36"/>
                <a:gd name="T12" fmla="*/ 36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3224213" y="1871663"/>
              <a:ext cx="109538" cy="82550"/>
            </a:xfrm>
            <a:custGeom>
              <a:avLst/>
              <a:gdLst>
                <a:gd name="T0" fmla="*/ 37 w 37"/>
                <a:gd name="T1" fmla="*/ 14 h 28"/>
                <a:gd name="T2" fmla="*/ 23 w 37"/>
                <a:gd name="T3" fmla="*/ 0 h 28"/>
                <a:gd name="T4" fmla="*/ 14 w 37"/>
                <a:gd name="T5" fmla="*/ 0 h 28"/>
                <a:gd name="T6" fmla="*/ 0 w 37"/>
                <a:gd name="T7" fmla="*/ 14 h 28"/>
                <a:gd name="T8" fmla="*/ 14 w 37"/>
                <a:gd name="T9" fmla="*/ 28 h 28"/>
                <a:gd name="T10" fmla="*/ 23 w 37"/>
                <a:gd name="T11" fmla="*/ 28 h 28"/>
                <a:gd name="T12" fmla="*/ 37 w 37"/>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3162300" y="1619250"/>
              <a:ext cx="115888" cy="106363"/>
            </a:xfrm>
            <a:custGeom>
              <a:avLst/>
              <a:gdLst>
                <a:gd name="T0" fmla="*/ 35 w 39"/>
                <a:gd name="T1" fmla="*/ 9 h 36"/>
                <a:gd name="T2" fmla="*/ 17 w 39"/>
                <a:gd name="T3" fmla="*/ 4 h 36"/>
                <a:gd name="T4" fmla="*/ 9 w 39"/>
                <a:gd name="T5" fmla="*/ 8 h 36"/>
                <a:gd name="T6" fmla="*/ 4 w 39"/>
                <a:gd name="T7" fmla="*/ 27 h 36"/>
                <a:gd name="T8" fmla="*/ 22 w 39"/>
                <a:gd name="T9" fmla="*/ 32 h 36"/>
                <a:gd name="T10" fmla="*/ 30 w 39"/>
                <a:gd name="T11" fmla="*/ 28 h 36"/>
                <a:gd name="T12" fmla="*/ 35 w 39"/>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994025" y="1436688"/>
              <a:ext cx="106363" cy="115888"/>
            </a:xfrm>
            <a:custGeom>
              <a:avLst/>
              <a:gdLst>
                <a:gd name="T0" fmla="*/ 27 w 36"/>
                <a:gd name="T1" fmla="*/ 4 h 39"/>
                <a:gd name="T2" fmla="*/ 9 w 36"/>
                <a:gd name="T3" fmla="*/ 9 h 39"/>
                <a:gd name="T4" fmla="*/ 4 w 36"/>
                <a:gd name="T5" fmla="*/ 17 h 39"/>
                <a:gd name="T6" fmla="*/ 9 w 36"/>
                <a:gd name="T7" fmla="*/ 36 h 39"/>
                <a:gd name="T8" fmla="*/ 28 w 36"/>
                <a:gd name="T9" fmla="*/ 31 h 39"/>
                <a:gd name="T10" fmla="*/ 32 w 36"/>
                <a:gd name="T11" fmla="*/ 23 h 39"/>
                <a:gd name="T12" fmla="*/ 27 w 36"/>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19"/>
            <p:cNvSpPr>
              <a:spLocks noChangeArrowheads="1"/>
            </p:cNvSpPr>
            <p:nvPr/>
          </p:nvSpPr>
          <p:spPr bwMode="auto">
            <a:xfrm>
              <a:off x="2109788" y="5081588"/>
              <a:ext cx="95250" cy="952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20"/>
            <p:cNvSpPr>
              <a:spLocks noChangeArrowheads="1"/>
            </p:cNvSpPr>
            <p:nvPr/>
          </p:nvSpPr>
          <p:spPr bwMode="auto">
            <a:xfrm>
              <a:off x="1460500" y="4881563"/>
              <a:ext cx="93663" cy="9366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21"/>
            <p:cNvSpPr>
              <a:spLocks noChangeArrowheads="1"/>
            </p:cNvSpPr>
            <p:nvPr/>
          </p:nvSpPr>
          <p:spPr bwMode="auto">
            <a:xfrm>
              <a:off x="1525588" y="2482850"/>
              <a:ext cx="217488" cy="214313"/>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2"/>
            <p:cNvSpPr>
              <a:spLocks noChangeArrowheads="1"/>
            </p:cNvSpPr>
            <p:nvPr/>
          </p:nvSpPr>
          <p:spPr bwMode="auto">
            <a:xfrm>
              <a:off x="2503488" y="4618038"/>
              <a:ext cx="55563" cy="55563"/>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23"/>
            <p:cNvSpPr>
              <a:spLocks noChangeArrowheads="1"/>
            </p:cNvSpPr>
            <p:nvPr/>
          </p:nvSpPr>
          <p:spPr bwMode="auto">
            <a:xfrm>
              <a:off x="2257425" y="4456113"/>
              <a:ext cx="57150" cy="55563"/>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24"/>
            <p:cNvSpPr>
              <a:spLocks noChangeArrowheads="1"/>
            </p:cNvSpPr>
            <p:nvPr/>
          </p:nvSpPr>
          <p:spPr bwMode="auto">
            <a:xfrm>
              <a:off x="2081213" y="2528888"/>
              <a:ext cx="55563" cy="57150"/>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5"/>
            <p:cNvSpPr>
              <a:spLocks noChangeArrowheads="1"/>
            </p:cNvSpPr>
            <p:nvPr/>
          </p:nvSpPr>
          <p:spPr bwMode="auto">
            <a:xfrm>
              <a:off x="2205038" y="4754563"/>
              <a:ext cx="52388"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6"/>
            <p:cNvSpPr>
              <a:spLocks noChangeArrowheads="1"/>
            </p:cNvSpPr>
            <p:nvPr/>
          </p:nvSpPr>
          <p:spPr bwMode="auto">
            <a:xfrm>
              <a:off x="1365250" y="3028950"/>
              <a:ext cx="53975"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27"/>
            <p:cNvSpPr>
              <a:spLocks noChangeArrowheads="1"/>
            </p:cNvSpPr>
            <p:nvPr/>
          </p:nvSpPr>
          <p:spPr bwMode="auto">
            <a:xfrm>
              <a:off x="3789363" y="5167313"/>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8"/>
            <p:cNvSpPr>
              <a:spLocks noChangeArrowheads="1"/>
            </p:cNvSpPr>
            <p:nvPr/>
          </p:nvSpPr>
          <p:spPr bwMode="auto">
            <a:xfrm>
              <a:off x="1849438" y="2922588"/>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29"/>
            <p:cNvSpPr>
              <a:spLocks noChangeArrowheads="1"/>
            </p:cNvSpPr>
            <p:nvPr/>
          </p:nvSpPr>
          <p:spPr bwMode="auto">
            <a:xfrm>
              <a:off x="3611563" y="1871663"/>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30"/>
            <p:cNvSpPr>
              <a:spLocks noChangeArrowheads="1"/>
            </p:cNvSpPr>
            <p:nvPr/>
          </p:nvSpPr>
          <p:spPr bwMode="auto">
            <a:xfrm>
              <a:off x="8069263" y="193040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1"/>
            <p:cNvSpPr>
              <a:spLocks noChangeArrowheads="1"/>
            </p:cNvSpPr>
            <p:nvPr/>
          </p:nvSpPr>
          <p:spPr bwMode="auto">
            <a:xfrm>
              <a:off x="9783763" y="438785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2"/>
            <p:cNvSpPr>
              <a:spLocks noChangeArrowheads="1"/>
            </p:cNvSpPr>
            <p:nvPr/>
          </p:nvSpPr>
          <p:spPr bwMode="auto">
            <a:xfrm>
              <a:off x="10209213" y="5332413"/>
              <a:ext cx="52388" cy="571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33"/>
            <p:cNvSpPr>
              <a:spLocks noChangeArrowheads="1"/>
            </p:cNvSpPr>
            <p:nvPr/>
          </p:nvSpPr>
          <p:spPr bwMode="auto">
            <a:xfrm>
              <a:off x="3871913" y="2174875"/>
              <a:ext cx="130175" cy="130175"/>
            </a:xfrm>
            <a:prstGeom prst="ellipse">
              <a:avLst/>
            </a:prstGeom>
            <a:solidFill>
              <a:srgbClr val="FFD0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34"/>
            <p:cNvSpPr>
              <a:spLocks noChangeArrowheads="1"/>
            </p:cNvSpPr>
            <p:nvPr/>
          </p:nvSpPr>
          <p:spPr bwMode="auto">
            <a:xfrm>
              <a:off x="2733675" y="4319588"/>
              <a:ext cx="41275" cy="412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35"/>
            <p:cNvSpPr>
              <a:spLocks noChangeArrowheads="1"/>
            </p:cNvSpPr>
            <p:nvPr/>
          </p:nvSpPr>
          <p:spPr bwMode="auto">
            <a:xfrm>
              <a:off x="3375025" y="4579938"/>
              <a:ext cx="38100"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36"/>
            <p:cNvSpPr>
              <a:spLocks noChangeArrowheads="1"/>
            </p:cNvSpPr>
            <p:nvPr/>
          </p:nvSpPr>
          <p:spPr bwMode="auto">
            <a:xfrm>
              <a:off x="3213100" y="4370388"/>
              <a:ext cx="41275" cy="41275"/>
            </a:xfrm>
            <a:prstGeom prst="ellipse">
              <a:avLst/>
            </a:prstGeom>
            <a:solidFill>
              <a:srgbClr val="B2E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37"/>
            <p:cNvSpPr>
              <a:spLocks noChangeArrowheads="1"/>
            </p:cNvSpPr>
            <p:nvPr/>
          </p:nvSpPr>
          <p:spPr bwMode="auto">
            <a:xfrm>
              <a:off x="3641725" y="4827588"/>
              <a:ext cx="41275"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38"/>
            <p:cNvSpPr>
              <a:spLocks noChangeArrowheads="1"/>
            </p:cNvSpPr>
            <p:nvPr/>
          </p:nvSpPr>
          <p:spPr bwMode="auto">
            <a:xfrm>
              <a:off x="3278188" y="4281488"/>
              <a:ext cx="55563" cy="52388"/>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39"/>
            <p:cNvSpPr>
              <a:spLocks noChangeArrowheads="1"/>
            </p:cNvSpPr>
            <p:nvPr/>
          </p:nvSpPr>
          <p:spPr bwMode="auto">
            <a:xfrm>
              <a:off x="1717675" y="2024063"/>
              <a:ext cx="55563" cy="539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0"/>
            <p:cNvSpPr>
              <a:spLocks noChangeArrowheads="1"/>
            </p:cNvSpPr>
            <p:nvPr/>
          </p:nvSpPr>
          <p:spPr bwMode="auto">
            <a:xfrm>
              <a:off x="3649663" y="2387600"/>
              <a:ext cx="47625" cy="508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41"/>
            <p:cNvSpPr>
              <a:spLocks noChangeArrowheads="1"/>
            </p:cNvSpPr>
            <p:nvPr/>
          </p:nvSpPr>
          <p:spPr bwMode="auto">
            <a:xfrm>
              <a:off x="7734300" y="2171700"/>
              <a:ext cx="109538" cy="109538"/>
            </a:xfrm>
            <a:prstGeom prst="ellipse">
              <a:avLst/>
            </a:pr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p:nvSpPr>
          <p:spPr bwMode="auto">
            <a:xfrm>
              <a:off x="8258175" y="2654300"/>
              <a:ext cx="41275" cy="41275"/>
            </a:xfrm>
            <a:custGeom>
              <a:avLst/>
              <a:gdLst>
                <a:gd name="T0" fmla="*/ 13 w 14"/>
                <a:gd name="T1" fmla="*/ 6 h 14"/>
                <a:gd name="T2" fmla="*/ 8 w 14"/>
                <a:gd name="T3" fmla="*/ 13 h 14"/>
                <a:gd name="T4" fmla="*/ 0 w 14"/>
                <a:gd name="T5" fmla="*/ 9 h 14"/>
                <a:gd name="T6" fmla="*/ 5 w 14"/>
                <a:gd name="T7" fmla="*/ 1 h 14"/>
                <a:gd name="T8" fmla="*/ 13 w 14"/>
                <a:gd name="T9" fmla="*/ 6 h 14"/>
              </a:gdLst>
              <a:ahLst/>
              <a:cxnLst>
                <a:cxn ang="0">
                  <a:pos x="T0" y="T1"/>
                </a:cxn>
                <a:cxn ang="0">
                  <a:pos x="T2" y="T3"/>
                </a:cxn>
                <a:cxn ang="0">
                  <a:pos x="T4" y="T5"/>
                </a:cxn>
                <a:cxn ang="0">
                  <a:pos x="T6" y="T7"/>
                </a:cxn>
                <a:cxn ang="0">
                  <a:pos x="T8" y="T9"/>
                </a:cxn>
              </a:cxnLst>
              <a:rect l="0" t="0" r="r" b="b"/>
              <a:pathLst>
                <a:path w="14" h="14">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43"/>
            <p:cNvSpPr>
              <a:spLocks noChangeArrowheads="1"/>
            </p:cNvSpPr>
            <p:nvPr/>
          </p:nvSpPr>
          <p:spPr bwMode="auto">
            <a:xfrm>
              <a:off x="8402638" y="4618038"/>
              <a:ext cx="109538" cy="109538"/>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44"/>
            <p:cNvSpPr>
              <a:spLocks noChangeArrowheads="1"/>
            </p:cNvSpPr>
            <p:nvPr/>
          </p:nvSpPr>
          <p:spPr bwMode="auto">
            <a:xfrm>
              <a:off x="10253663" y="4144963"/>
              <a:ext cx="244475" cy="242888"/>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45"/>
            <p:cNvSpPr>
              <a:spLocks noChangeArrowheads="1"/>
            </p:cNvSpPr>
            <p:nvPr/>
          </p:nvSpPr>
          <p:spPr bwMode="auto">
            <a:xfrm>
              <a:off x="9912350" y="4810125"/>
              <a:ext cx="246063" cy="244475"/>
            </a:xfrm>
            <a:prstGeom prst="ellipse">
              <a:avLst/>
            </a:prstGeom>
            <a:solidFill>
              <a:srgbClr val="FFF8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46"/>
            <p:cNvSpPr>
              <a:spLocks noChangeArrowheads="1"/>
            </p:cNvSpPr>
            <p:nvPr/>
          </p:nvSpPr>
          <p:spPr bwMode="auto">
            <a:xfrm>
              <a:off x="3995738" y="1573213"/>
              <a:ext cx="163513" cy="161925"/>
            </a:xfrm>
            <a:prstGeom prst="ellipse">
              <a:avLst/>
            </a:prstGeom>
            <a:solidFill>
              <a:srgbClr val="FFFB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47"/>
            <p:cNvSpPr>
              <a:spLocks noChangeArrowheads="1"/>
            </p:cNvSpPr>
            <p:nvPr/>
          </p:nvSpPr>
          <p:spPr bwMode="auto">
            <a:xfrm>
              <a:off x="10871200" y="5389563"/>
              <a:ext cx="120650" cy="120650"/>
            </a:xfrm>
            <a:prstGeom prst="ellipse">
              <a:avLst/>
            </a:prstGeom>
            <a:solidFill>
              <a:srgbClr val="BCE3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48"/>
            <p:cNvSpPr>
              <a:spLocks noChangeArrowheads="1"/>
            </p:cNvSpPr>
            <p:nvPr/>
          </p:nvSpPr>
          <p:spPr bwMode="auto">
            <a:xfrm>
              <a:off x="9139238" y="4251325"/>
              <a:ext cx="52388" cy="571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49"/>
            <p:cNvSpPr>
              <a:spLocks noChangeArrowheads="1"/>
            </p:cNvSpPr>
            <p:nvPr/>
          </p:nvSpPr>
          <p:spPr bwMode="auto">
            <a:xfrm>
              <a:off x="10577513" y="4845050"/>
              <a:ext cx="57150" cy="57150"/>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50"/>
            <p:cNvSpPr>
              <a:spLocks noChangeArrowheads="1"/>
            </p:cNvSpPr>
            <p:nvPr/>
          </p:nvSpPr>
          <p:spPr bwMode="auto">
            <a:xfrm>
              <a:off x="7410450" y="5578475"/>
              <a:ext cx="55563" cy="55563"/>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51"/>
            <p:cNvSpPr>
              <a:spLocks noChangeArrowheads="1"/>
            </p:cNvSpPr>
            <p:nvPr/>
          </p:nvSpPr>
          <p:spPr bwMode="auto">
            <a:xfrm>
              <a:off x="6738938" y="2301875"/>
              <a:ext cx="52388" cy="53975"/>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3"/>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Rectangle 54"/>
            <p:cNvSpPr>
              <a:spLocks noChangeArrowheads="1"/>
            </p:cNvSpPr>
            <p:nvPr/>
          </p:nvSpPr>
          <p:spPr bwMode="auto">
            <a:xfrm>
              <a:off x="4489450" y="1004888"/>
              <a:ext cx="1250950" cy="1019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Freeform 55"/>
            <p:cNvSpPr/>
            <p:nvPr/>
          </p:nvSpPr>
          <p:spPr bwMode="auto">
            <a:xfrm>
              <a:off x="4578350" y="13509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6"/>
            <p:cNvSpPr/>
            <p:nvPr/>
          </p:nvSpPr>
          <p:spPr bwMode="auto">
            <a:xfrm>
              <a:off x="4811713" y="1357313"/>
              <a:ext cx="236538" cy="371475"/>
            </a:xfrm>
            <a:custGeom>
              <a:avLst/>
              <a:gdLst>
                <a:gd name="T0" fmla="*/ 30 w 149"/>
                <a:gd name="T1" fmla="*/ 0 h 234"/>
                <a:gd name="T2" fmla="*/ 149 w 149"/>
                <a:gd name="T3" fmla="*/ 217 h 234"/>
                <a:gd name="T4" fmla="*/ 119 w 149"/>
                <a:gd name="T5" fmla="*/ 234 h 234"/>
                <a:gd name="T6" fmla="*/ 0 w 149"/>
                <a:gd name="T7" fmla="*/ 17 h 234"/>
                <a:gd name="T8" fmla="*/ 30 w 149"/>
                <a:gd name="T9" fmla="*/ 0 h 234"/>
              </a:gdLst>
              <a:ahLst/>
              <a:cxnLst>
                <a:cxn ang="0">
                  <a:pos x="T0" y="T1"/>
                </a:cxn>
                <a:cxn ang="0">
                  <a:pos x="T2" y="T3"/>
                </a:cxn>
                <a:cxn ang="0">
                  <a:pos x="T4" y="T5"/>
                </a:cxn>
                <a:cxn ang="0">
                  <a:pos x="T6" y="T7"/>
                </a:cxn>
                <a:cxn ang="0">
                  <a:pos x="T8" y="T9"/>
                </a:cxn>
              </a:cxnLst>
              <a:rect l="0" t="0" r="r" b="b"/>
              <a:pathLst>
                <a:path w="149" h="234">
                  <a:moveTo>
                    <a:pt x="30" y="0"/>
                  </a:moveTo>
                  <a:lnTo>
                    <a:pt x="149" y="217"/>
                  </a:lnTo>
                  <a:lnTo>
                    <a:pt x="119" y="234"/>
                  </a:lnTo>
                  <a:lnTo>
                    <a:pt x="0" y="17"/>
                  </a:lnTo>
                  <a:lnTo>
                    <a:pt x="30"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7"/>
            <p:cNvSpPr/>
            <p:nvPr/>
          </p:nvSpPr>
          <p:spPr bwMode="auto">
            <a:xfrm>
              <a:off x="5249863" y="1152525"/>
              <a:ext cx="188913" cy="654050"/>
            </a:xfrm>
            <a:custGeom>
              <a:avLst/>
              <a:gdLst>
                <a:gd name="T0" fmla="*/ 33 w 119"/>
                <a:gd name="T1" fmla="*/ 0 h 412"/>
                <a:gd name="T2" fmla="*/ 119 w 119"/>
                <a:gd name="T3" fmla="*/ 406 h 412"/>
                <a:gd name="T4" fmla="*/ 85 w 119"/>
                <a:gd name="T5" fmla="*/ 412 h 412"/>
                <a:gd name="T6" fmla="*/ 0 w 119"/>
                <a:gd name="T7" fmla="*/ 8 h 412"/>
                <a:gd name="T8" fmla="*/ 33 w 119"/>
                <a:gd name="T9" fmla="*/ 0 h 412"/>
              </a:gdLst>
              <a:ahLst/>
              <a:cxnLst>
                <a:cxn ang="0">
                  <a:pos x="T0" y="T1"/>
                </a:cxn>
                <a:cxn ang="0">
                  <a:pos x="T2" y="T3"/>
                </a:cxn>
                <a:cxn ang="0">
                  <a:pos x="T4" y="T5"/>
                </a:cxn>
                <a:cxn ang="0">
                  <a:pos x="T6" y="T7"/>
                </a:cxn>
                <a:cxn ang="0">
                  <a:pos x="T8" y="T9"/>
                </a:cxn>
              </a:cxnLst>
              <a:rect l="0" t="0" r="r" b="b"/>
              <a:pathLst>
                <a:path w="119" h="412">
                  <a:moveTo>
                    <a:pt x="33" y="0"/>
                  </a:moveTo>
                  <a:lnTo>
                    <a:pt x="119" y="406"/>
                  </a:lnTo>
                  <a:lnTo>
                    <a:pt x="85" y="412"/>
                  </a:lnTo>
                  <a:lnTo>
                    <a:pt x="0" y="8"/>
                  </a:lnTo>
                  <a:lnTo>
                    <a:pt x="33"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
            <p:cNvSpPr/>
            <p:nvPr/>
          </p:nvSpPr>
          <p:spPr bwMode="auto">
            <a:xfrm>
              <a:off x="4986338" y="11477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9"/>
            <p:cNvSpPr/>
            <p:nvPr/>
          </p:nvSpPr>
          <p:spPr bwMode="auto">
            <a:xfrm>
              <a:off x="5376863" y="1247775"/>
              <a:ext cx="274638" cy="601663"/>
            </a:xfrm>
            <a:custGeom>
              <a:avLst/>
              <a:gdLst>
                <a:gd name="T0" fmla="*/ 173 w 173"/>
                <a:gd name="T1" fmla="*/ 13 h 379"/>
                <a:gd name="T2" fmla="*/ 33 w 173"/>
                <a:gd name="T3" fmla="*/ 379 h 379"/>
                <a:gd name="T4" fmla="*/ 0 w 173"/>
                <a:gd name="T5" fmla="*/ 368 h 379"/>
                <a:gd name="T6" fmla="*/ 141 w 173"/>
                <a:gd name="T7" fmla="*/ 0 h 379"/>
                <a:gd name="T8" fmla="*/ 173 w 173"/>
                <a:gd name="T9" fmla="*/ 13 h 379"/>
              </a:gdLst>
              <a:ahLst/>
              <a:cxnLst>
                <a:cxn ang="0">
                  <a:pos x="T0" y="T1"/>
                </a:cxn>
                <a:cxn ang="0">
                  <a:pos x="T2" y="T3"/>
                </a:cxn>
                <a:cxn ang="0">
                  <a:pos x="T4" y="T5"/>
                </a:cxn>
                <a:cxn ang="0">
                  <a:pos x="T6" y="T7"/>
                </a:cxn>
                <a:cxn ang="0">
                  <a:pos x="T8" y="T9"/>
                </a:cxn>
              </a:cxnLst>
              <a:rect l="0" t="0" r="r" b="b"/>
              <a:pathLst>
                <a:path w="173" h="379">
                  <a:moveTo>
                    <a:pt x="173" y="13"/>
                  </a:moveTo>
                  <a:lnTo>
                    <a:pt x="33" y="379"/>
                  </a:lnTo>
                  <a:lnTo>
                    <a:pt x="0" y="368"/>
                  </a:lnTo>
                  <a:lnTo>
                    <a:pt x="141" y="0"/>
                  </a:lnTo>
                  <a:lnTo>
                    <a:pt x="173" y="13"/>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60"/>
            <p:cNvSpPr>
              <a:spLocks noChangeArrowheads="1"/>
            </p:cNvSpPr>
            <p:nvPr/>
          </p:nvSpPr>
          <p:spPr bwMode="auto">
            <a:xfrm>
              <a:off x="4565650" y="1728788"/>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Oval 61"/>
            <p:cNvSpPr>
              <a:spLocks noChangeArrowheads="1"/>
            </p:cNvSpPr>
            <p:nvPr/>
          </p:nvSpPr>
          <p:spPr bwMode="auto">
            <a:xfrm>
              <a:off x="4932363" y="1619250"/>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62"/>
            <p:cNvSpPr>
              <a:spLocks noChangeArrowheads="1"/>
            </p:cNvSpPr>
            <p:nvPr/>
          </p:nvSpPr>
          <p:spPr bwMode="auto">
            <a:xfrm>
              <a:off x="5343525" y="1711325"/>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63"/>
            <p:cNvSpPr>
              <a:spLocks noChangeArrowheads="1"/>
            </p:cNvSpPr>
            <p:nvPr/>
          </p:nvSpPr>
          <p:spPr bwMode="auto">
            <a:xfrm>
              <a:off x="4787900" y="1319213"/>
              <a:ext cx="123825" cy="1206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64"/>
            <p:cNvSpPr>
              <a:spLocks noChangeArrowheads="1"/>
            </p:cNvSpPr>
            <p:nvPr/>
          </p:nvSpPr>
          <p:spPr bwMode="auto">
            <a:xfrm>
              <a:off x="5207000" y="1111250"/>
              <a:ext cx="125413" cy="123825"/>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65"/>
            <p:cNvSpPr>
              <a:spLocks noChangeArrowheads="1"/>
            </p:cNvSpPr>
            <p:nvPr/>
          </p:nvSpPr>
          <p:spPr bwMode="auto">
            <a:xfrm>
              <a:off x="5573713" y="1193800"/>
              <a:ext cx="122238" cy="122238"/>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6"/>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67"/>
            <p:cNvSpPr>
              <a:spLocks noChangeArrowheads="1"/>
            </p:cNvSpPr>
            <p:nvPr/>
          </p:nvSpPr>
          <p:spPr bwMode="auto">
            <a:xfrm>
              <a:off x="6316663" y="1244600"/>
              <a:ext cx="1331913" cy="649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68"/>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69"/>
            <p:cNvSpPr/>
            <p:nvPr/>
          </p:nvSpPr>
          <p:spPr bwMode="auto">
            <a:xfrm>
              <a:off x="6508750" y="1303338"/>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0"/>
            <p:cNvSpPr/>
            <p:nvPr/>
          </p:nvSpPr>
          <p:spPr bwMode="auto">
            <a:xfrm>
              <a:off x="6508750" y="1303338"/>
              <a:ext cx="611188" cy="109538"/>
            </a:xfrm>
            <a:custGeom>
              <a:avLst/>
              <a:gdLst>
                <a:gd name="T0" fmla="*/ 191 w 207"/>
                <a:gd name="T1" fmla="*/ 37 h 37"/>
                <a:gd name="T2" fmla="*/ 16 w 207"/>
                <a:gd name="T3" fmla="*/ 37 h 37"/>
                <a:gd name="T4" fmla="*/ 0 w 207"/>
                <a:gd name="T5" fmla="*/ 21 h 37"/>
                <a:gd name="T6" fmla="*/ 0 w 207"/>
                <a:gd name="T7" fmla="*/ 16 h 37"/>
                <a:gd name="T8" fmla="*/ 16 w 207"/>
                <a:gd name="T9" fmla="*/ 0 h 37"/>
                <a:gd name="T10" fmla="*/ 191 w 207"/>
                <a:gd name="T11" fmla="*/ 0 h 37"/>
                <a:gd name="T12" fmla="*/ 207 w 207"/>
                <a:gd name="T13" fmla="*/ 16 h 37"/>
                <a:gd name="T14" fmla="*/ 207 w 207"/>
                <a:gd name="T15" fmla="*/ 21 h 37"/>
                <a:gd name="T16" fmla="*/ 191 w 20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7">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1"/>
            <p:cNvSpPr/>
            <p:nvPr/>
          </p:nvSpPr>
          <p:spPr bwMode="auto">
            <a:xfrm>
              <a:off x="6508750" y="1711325"/>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2"/>
            <p:cNvSpPr/>
            <p:nvPr/>
          </p:nvSpPr>
          <p:spPr bwMode="auto">
            <a:xfrm>
              <a:off x="6508750" y="1711325"/>
              <a:ext cx="785813" cy="109538"/>
            </a:xfrm>
            <a:custGeom>
              <a:avLst/>
              <a:gdLst>
                <a:gd name="T0" fmla="*/ 250 w 266"/>
                <a:gd name="T1" fmla="*/ 37 h 37"/>
                <a:gd name="T2" fmla="*/ 16 w 266"/>
                <a:gd name="T3" fmla="*/ 37 h 37"/>
                <a:gd name="T4" fmla="*/ 0 w 266"/>
                <a:gd name="T5" fmla="*/ 21 h 37"/>
                <a:gd name="T6" fmla="*/ 0 w 266"/>
                <a:gd name="T7" fmla="*/ 16 h 37"/>
                <a:gd name="T8" fmla="*/ 16 w 266"/>
                <a:gd name="T9" fmla="*/ 0 h 37"/>
                <a:gd name="T10" fmla="*/ 250 w 266"/>
                <a:gd name="T11" fmla="*/ 0 h 37"/>
                <a:gd name="T12" fmla="*/ 266 w 266"/>
                <a:gd name="T13" fmla="*/ 16 h 37"/>
                <a:gd name="T14" fmla="*/ 266 w 266"/>
                <a:gd name="T15" fmla="*/ 21 h 37"/>
                <a:gd name="T16" fmla="*/ 250 w 2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37">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3"/>
            <p:cNvSpPr/>
            <p:nvPr/>
          </p:nvSpPr>
          <p:spPr bwMode="auto">
            <a:xfrm>
              <a:off x="6508750" y="1508125"/>
              <a:ext cx="950913" cy="107950"/>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4"/>
            <p:cNvSpPr/>
            <p:nvPr/>
          </p:nvSpPr>
          <p:spPr bwMode="auto">
            <a:xfrm>
              <a:off x="6508750" y="1508125"/>
              <a:ext cx="392113" cy="107950"/>
            </a:xfrm>
            <a:custGeom>
              <a:avLst/>
              <a:gdLst>
                <a:gd name="T0" fmla="*/ 117 w 133"/>
                <a:gd name="T1" fmla="*/ 37 h 37"/>
                <a:gd name="T2" fmla="*/ 16 w 133"/>
                <a:gd name="T3" fmla="*/ 37 h 37"/>
                <a:gd name="T4" fmla="*/ 0 w 133"/>
                <a:gd name="T5" fmla="*/ 21 h 37"/>
                <a:gd name="T6" fmla="*/ 0 w 133"/>
                <a:gd name="T7" fmla="*/ 16 h 37"/>
                <a:gd name="T8" fmla="*/ 16 w 133"/>
                <a:gd name="T9" fmla="*/ 0 h 37"/>
                <a:gd name="T10" fmla="*/ 117 w 133"/>
                <a:gd name="T11" fmla="*/ 0 h 37"/>
                <a:gd name="T12" fmla="*/ 133 w 133"/>
                <a:gd name="T13" fmla="*/ 16 h 37"/>
                <a:gd name="T14" fmla="*/ 133 w 133"/>
                <a:gd name="T15" fmla="*/ 21 h 37"/>
                <a:gd name="T16" fmla="*/ 117 w 13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7">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5"/>
            <p:cNvSpPr/>
            <p:nvPr/>
          </p:nvSpPr>
          <p:spPr bwMode="auto">
            <a:xfrm>
              <a:off x="1882775" y="4562475"/>
              <a:ext cx="230188" cy="230188"/>
            </a:xfrm>
            <a:custGeom>
              <a:avLst/>
              <a:gdLst>
                <a:gd name="T0" fmla="*/ 69 w 78"/>
                <a:gd name="T1" fmla="*/ 30 h 78"/>
                <a:gd name="T2" fmla="*/ 48 w 78"/>
                <a:gd name="T3" fmla="*/ 30 h 78"/>
                <a:gd name="T4" fmla="*/ 48 w 78"/>
                <a:gd name="T5" fmla="*/ 9 h 78"/>
                <a:gd name="T6" fmla="*/ 39 w 78"/>
                <a:gd name="T7" fmla="*/ 0 h 78"/>
                <a:gd name="T8" fmla="*/ 30 w 78"/>
                <a:gd name="T9" fmla="*/ 9 h 78"/>
                <a:gd name="T10" fmla="*/ 30 w 78"/>
                <a:gd name="T11" fmla="*/ 30 h 78"/>
                <a:gd name="T12" fmla="*/ 9 w 78"/>
                <a:gd name="T13" fmla="*/ 30 h 78"/>
                <a:gd name="T14" fmla="*/ 0 w 78"/>
                <a:gd name="T15" fmla="*/ 39 h 78"/>
                <a:gd name="T16" fmla="*/ 9 w 78"/>
                <a:gd name="T17" fmla="*/ 48 h 78"/>
                <a:gd name="T18" fmla="*/ 30 w 78"/>
                <a:gd name="T19" fmla="*/ 48 h 78"/>
                <a:gd name="T20" fmla="*/ 30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6"/>
            <p:cNvSpPr/>
            <p:nvPr/>
          </p:nvSpPr>
          <p:spPr bwMode="auto">
            <a:xfrm>
              <a:off x="8072438" y="2208213"/>
              <a:ext cx="230188" cy="230188"/>
            </a:xfrm>
            <a:custGeom>
              <a:avLst/>
              <a:gdLst>
                <a:gd name="T0" fmla="*/ 69 w 78"/>
                <a:gd name="T1" fmla="*/ 30 h 78"/>
                <a:gd name="T2" fmla="*/ 48 w 78"/>
                <a:gd name="T3" fmla="*/ 30 h 78"/>
                <a:gd name="T4" fmla="*/ 48 w 78"/>
                <a:gd name="T5" fmla="*/ 9 h 78"/>
                <a:gd name="T6" fmla="*/ 39 w 78"/>
                <a:gd name="T7" fmla="*/ 0 h 78"/>
                <a:gd name="T8" fmla="*/ 29 w 78"/>
                <a:gd name="T9" fmla="*/ 9 h 78"/>
                <a:gd name="T10" fmla="*/ 29 w 78"/>
                <a:gd name="T11" fmla="*/ 30 h 78"/>
                <a:gd name="T12" fmla="*/ 9 w 78"/>
                <a:gd name="T13" fmla="*/ 30 h 78"/>
                <a:gd name="T14" fmla="*/ 0 w 78"/>
                <a:gd name="T15" fmla="*/ 39 h 78"/>
                <a:gd name="T16" fmla="*/ 9 w 78"/>
                <a:gd name="T17" fmla="*/ 48 h 78"/>
                <a:gd name="T18" fmla="*/ 29 w 78"/>
                <a:gd name="T19" fmla="*/ 48 h 78"/>
                <a:gd name="T20" fmla="*/ 29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7"/>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
            <p:cNvSpPr/>
            <p:nvPr/>
          </p:nvSpPr>
          <p:spPr bwMode="auto">
            <a:xfrm>
              <a:off x="5453063" y="5421313"/>
              <a:ext cx="1087438" cy="339725"/>
            </a:xfrm>
            <a:custGeom>
              <a:avLst/>
              <a:gdLst>
                <a:gd name="T0" fmla="*/ 685 w 685"/>
                <a:gd name="T1" fmla="*/ 214 h 214"/>
                <a:gd name="T2" fmla="*/ 0 w 685"/>
                <a:gd name="T3" fmla="*/ 214 h 214"/>
                <a:gd name="T4" fmla="*/ 52 w 685"/>
                <a:gd name="T5" fmla="*/ 0 h 214"/>
                <a:gd name="T6" fmla="*/ 635 w 685"/>
                <a:gd name="T7" fmla="*/ 0 h 214"/>
                <a:gd name="T8" fmla="*/ 685 w 685"/>
                <a:gd name="T9" fmla="*/ 214 h 214"/>
              </a:gdLst>
              <a:ahLst/>
              <a:cxnLst>
                <a:cxn ang="0">
                  <a:pos x="T0" y="T1"/>
                </a:cxn>
                <a:cxn ang="0">
                  <a:pos x="T2" y="T3"/>
                </a:cxn>
                <a:cxn ang="0">
                  <a:pos x="T4" y="T5"/>
                </a:cxn>
                <a:cxn ang="0">
                  <a:pos x="T6" y="T7"/>
                </a:cxn>
                <a:cxn ang="0">
                  <a:pos x="T8" y="T9"/>
                </a:cxn>
              </a:cxnLst>
              <a:rect l="0" t="0" r="r" b="b"/>
              <a:pathLst>
                <a:path w="685" h="214">
                  <a:moveTo>
                    <a:pt x="685" y="214"/>
                  </a:moveTo>
                  <a:lnTo>
                    <a:pt x="0" y="214"/>
                  </a:lnTo>
                  <a:lnTo>
                    <a:pt x="52" y="0"/>
                  </a:lnTo>
                  <a:lnTo>
                    <a:pt x="635" y="0"/>
                  </a:lnTo>
                  <a:lnTo>
                    <a:pt x="685" y="214"/>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80"/>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1"/>
            <p:cNvSpPr/>
            <p:nvPr/>
          </p:nvSpPr>
          <p:spPr bwMode="auto">
            <a:xfrm>
              <a:off x="5059363" y="5761038"/>
              <a:ext cx="1878013" cy="95250"/>
            </a:xfrm>
            <a:custGeom>
              <a:avLst/>
              <a:gdLst>
                <a:gd name="T0" fmla="*/ 630 w 635"/>
                <a:gd name="T1" fmla="*/ 32 h 32"/>
                <a:gd name="T2" fmla="*/ 4 w 635"/>
                <a:gd name="T3" fmla="*/ 32 h 32"/>
                <a:gd name="T4" fmla="*/ 0 w 635"/>
                <a:gd name="T5" fmla="*/ 28 h 32"/>
                <a:gd name="T6" fmla="*/ 0 w 635"/>
                <a:gd name="T7" fmla="*/ 21 h 32"/>
                <a:gd name="T8" fmla="*/ 21 w 635"/>
                <a:gd name="T9" fmla="*/ 0 h 32"/>
                <a:gd name="T10" fmla="*/ 611 w 635"/>
                <a:gd name="T11" fmla="*/ 0 h 32"/>
                <a:gd name="T12" fmla="*/ 635 w 635"/>
                <a:gd name="T13" fmla="*/ 24 h 32"/>
                <a:gd name="T14" fmla="*/ 635 w 635"/>
                <a:gd name="T15" fmla="*/ 28 h 32"/>
                <a:gd name="T16" fmla="*/ 630 w 63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32">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2"/>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83"/>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4"/>
            <p:cNvSpPr/>
            <p:nvPr/>
          </p:nvSpPr>
          <p:spPr bwMode="auto">
            <a:xfrm>
              <a:off x="7613650" y="5734050"/>
              <a:ext cx="585788" cy="95250"/>
            </a:xfrm>
            <a:custGeom>
              <a:avLst/>
              <a:gdLst>
                <a:gd name="T0" fmla="*/ 198 w 198"/>
                <a:gd name="T1" fmla="*/ 32 h 32"/>
                <a:gd name="T2" fmla="*/ 0 w 198"/>
                <a:gd name="T3" fmla="*/ 32 h 32"/>
                <a:gd name="T4" fmla="*/ 0 w 198"/>
                <a:gd name="T5" fmla="*/ 19 h 32"/>
                <a:gd name="T6" fmla="*/ 19 w 198"/>
                <a:gd name="T7" fmla="*/ 0 h 32"/>
                <a:gd name="T8" fmla="*/ 177 w 198"/>
                <a:gd name="T9" fmla="*/ 0 h 32"/>
                <a:gd name="T10" fmla="*/ 198 w 198"/>
                <a:gd name="T11" fmla="*/ 21 h 32"/>
                <a:gd name="T12" fmla="*/ 198 w 19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8" h="32">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5"/>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6"/>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87"/>
            <p:cNvSpPr>
              <a:spLocks noChangeArrowheads="1"/>
            </p:cNvSpPr>
            <p:nvPr/>
          </p:nvSpPr>
          <p:spPr bwMode="auto">
            <a:xfrm>
              <a:off x="8591550" y="1658938"/>
              <a:ext cx="1516063" cy="211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88"/>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Oval 89"/>
            <p:cNvSpPr>
              <a:spLocks noChangeArrowheads="1"/>
            </p:cNvSpPr>
            <p:nvPr/>
          </p:nvSpPr>
          <p:spPr bwMode="auto">
            <a:xfrm>
              <a:off x="8851900" y="2222500"/>
              <a:ext cx="993775" cy="989013"/>
            </a:xfrm>
            <a:prstGeom prst="ellipse">
              <a:avLst/>
            </a:pr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0"/>
            <p:cNvSpPr/>
            <p:nvPr/>
          </p:nvSpPr>
          <p:spPr bwMode="auto">
            <a:xfrm>
              <a:off x="8993188" y="2222500"/>
              <a:ext cx="706438" cy="501650"/>
            </a:xfrm>
            <a:custGeom>
              <a:avLst/>
              <a:gdLst>
                <a:gd name="T0" fmla="*/ 123 w 239"/>
                <a:gd name="T1" fmla="*/ 170 h 170"/>
                <a:gd name="T2" fmla="*/ 239 w 239"/>
                <a:gd name="T3" fmla="*/ 49 h 170"/>
                <a:gd name="T4" fmla="*/ 120 w 239"/>
                <a:gd name="T5" fmla="*/ 0 h 170"/>
                <a:gd name="T6" fmla="*/ 0 w 239"/>
                <a:gd name="T7" fmla="*/ 51 h 170"/>
                <a:gd name="T8" fmla="*/ 123 w 239"/>
                <a:gd name="T9" fmla="*/ 170 h 170"/>
              </a:gdLst>
              <a:ahLst/>
              <a:cxnLst>
                <a:cxn ang="0">
                  <a:pos x="T0" y="T1"/>
                </a:cxn>
                <a:cxn ang="0">
                  <a:pos x="T2" y="T3"/>
                </a:cxn>
                <a:cxn ang="0">
                  <a:pos x="T4" y="T5"/>
                </a:cxn>
                <a:cxn ang="0">
                  <a:pos x="T6" y="T7"/>
                </a:cxn>
                <a:cxn ang="0">
                  <a:pos x="T8" y="T9"/>
                </a:cxn>
              </a:cxnLst>
              <a:rect l="0" t="0" r="r" b="b"/>
              <a:pathLst>
                <a:path w="239" h="17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1"/>
            <p:cNvSpPr/>
            <p:nvPr/>
          </p:nvSpPr>
          <p:spPr bwMode="auto">
            <a:xfrm>
              <a:off x="9342438" y="2366963"/>
              <a:ext cx="503238" cy="546100"/>
            </a:xfrm>
            <a:custGeom>
              <a:avLst/>
              <a:gdLst>
                <a:gd name="T0" fmla="*/ 97 w 170"/>
                <a:gd name="T1" fmla="*/ 181 h 185"/>
                <a:gd name="T2" fmla="*/ 157 w 170"/>
                <a:gd name="T3" fmla="*/ 185 h 185"/>
                <a:gd name="T4" fmla="*/ 170 w 170"/>
                <a:gd name="T5" fmla="*/ 119 h 185"/>
                <a:gd name="T6" fmla="*/ 121 w 170"/>
                <a:gd name="T7" fmla="*/ 0 h 185"/>
                <a:gd name="T8" fmla="*/ 0 w 170"/>
                <a:gd name="T9" fmla="*/ 116 h 185"/>
                <a:gd name="T10" fmla="*/ 97 w 170"/>
                <a:gd name="T11" fmla="*/ 181 h 185"/>
              </a:gdLst>
              <a:ahLst/>
              <a:cxnLst>
                <a:cxn ang="0">
                  <a:pos x="T0" y="T1"/>
                </a:cxn>
                <a:cxn ang="0">
                  <a:pos x="T2" y="T3"/>
                </a:cxn>
                <a:cxn ang="0">
                  <a:pos x="T4" y="T5"/>
                </a:cxn>
                <a:cxn ang="0">
                  <a:pos x="T6" y="T7"/>
                </a:cxn>
                <a:cxn ang="0">
                  <a:pos x="T8" y="T9"/>
                </a:cxn>
                <a:cxn ang="0">
                  <a:pos x="T10" y="T11"/>
                </a:cxn>
              </a:cxnLst>
              <a:rect l="0" t="0" r="r" b="b"/>
              <a:pathLst>
                <a:path w="170" h="185">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2"/>
            <p:cNvSpPr/>
            <p:nvPr/>
          </p:nvSpPr>
          <p:spPr bwMode="auto">
            <a:xfrm>
              <a:off x="9342438" y="2709863"/>
              <a:ext cx="469900" cy="501650"/>
            </a:xfrm>
            <a:custGeom>
              <a:avLst/>
              <a:gdLst>
                <a:gd name="T0" fmla="*/ 0 w 159"/>
                <a:gd name="T1" fmla="*/ 170 h 170"/>
                <a:gd name="T2" fmla="*/ 2 w 159"/>
                <a:gd name="T3" fmla="*/ 170 h 170"/>
                <a:gd name="T4" fmla="*/ 159 w 159"/>
                <a:gd name="T5" fmla="*/ 62 h 170"/>
                <a:gd name="T6" fmla="*/ 0 w 159"/>
                <a:gd name="T7" fmla="*/ 0 h 170"/>
                <a:gd name="T8" fmla="*/ 0 w 159"/>
                <a:gd name="T9" fmla="*/ 170 h 170"/>
              </a:gdLst>
              <a:ahLst/>
              <a:cxnLst>
                <a:cxn ang="0">
                  <a:pos x="T0" y="T1"/>
                </a:cxn>
                <a:cxn ang="0">
                  <a:pos x="T2" y="T3"/>
                </a:cxn>
                <a:cxn ang="0">
                  <a:pos x="T4" y="T5"/>
                </a:cxn>
                <a:cxn ang="0">
                  <a:pos x="T6" y="T7"/>
                </a:cxn>
                <a:cxn ang="0">
                  <a:pos x="T8" y="T9"/>
                </a:cxn>
              </a:cxnLst>
              <a:rect l="0" t="0" r="r" b="b"/>
              <a:pathLst>
                <a:path w="159" h="17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3"/>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94"/>
            <p:cNvSpPr>
              <a:spLocks noChangeArrowheads="1"/>
            </p:cNvSpPr>
            <p:nvPr/>
          </p:nvSpPr>
          <p:spPr bwMode="auto">
            <a:xfrm>
              <a:off x="2225675" y="2990850"/>
              <a:ext cx="1223963"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Freeform 95"/>
            <p:cNvSpPr/>
            <p:nvPr/>
          </p:nvSpPr>
          <p:spPr bwMode="auto">
            <a:xfrm>
              <a:off x="2355850" y="3206750"/>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6"/>
            <p:cNvSpPr/>
            <p:nvPr/>
          </p:nvSpPr>
          <p:spPr bwMode="auto">
            <a:xfrm>
              <a:off x="2355850" y="3341688"/>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7"/>
            <p:cNvSpPr/>
            <p:nvPr/>
          </p:nvSpPr>
          <p:spPr bwMode="auto">
            <a:xfrm>
              <a:off x="2355850" y="3478213"/>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8"/>
            <p:cNvSpPr/>
            <p:nvPr/>
          </p:nvSpPr>
          <p:spPr bwMode="auto">
            <a:xfrm>
              <a:off x="2355850" y="3629025"/>
              <a:ext cx="134938" cy="52388"/>
            </a:xfrm>
            <a:custGeom>
              <a:avLst/>
              <a:gdLst>
                <a:gd name="T0" fmla="*/ 38 w 46"/>
                <a:gd name="T1" fmla="*/ 18 h 18"/>
                <a:gd name="T2" fmla="*/ 8 w 46"/>
                <a:gd name="T3" fmla="*/ 18 h 18"/>
                <a:gd name="T4" fmla="*/ 0 w 46"/>
                <a:gd name="T5" fmla="*/ 10 h 18"/>
                <a:gd name="T6" fmla="*/ 0 w 46"/>
                <a:gd name="T7" fmla="*/ 8 h 18"/>
                <a:gd name="T8" fmla="*/ 8 w 46"/>
                <a:gd name="T9" fmla="*/ 0 h 18"/>
                <a:gd name="T10" fmla="*/ 38 w 46"/>
                <a:gd name="T11" fmla="*/ 0 h 18"/>
                <a:gd name="T12" fmla="*/ 46 w 46"/>
                <a:gd name="T13" fmla="*/ 8 h 18"/>
                <a:gd name="T14" fmla="*/ 46 w 46"/>
                <a:gd name="T15" fmla="*/ 10 h 18"/>
                <a:gd name="T16" fmla="*/ 38 w 4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8">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9"/>
            <p:cNvSpPr/>
            <p:nvPr/>
          </p:nvSpPr>
          <p:spPr bwMode="auto">
            <a:xfrm>
              <a:off x="2490788" y="3736975"/>
              <a:ext cx="828675" cy="68263"/>
            </a:xfrm>
            <a:custGeom>
              <a:avLst/>
              <a:gdLst>
                <a:gd name="T0" fmla="*/ 270 w 280"/>
                <a:gd name="T1" fmla="*/ 23 h 23"/>
                <a:gd name="T2" fmla="*/ 8 w 280"/>
                <a:gd name="T3" fmla="*/ 23 h 23"/>
                <a:gd name="T4" fmla="*/ 0 w 280"/>
                <a:gd name="T5" fmla="*/ 15 h 23"/>
                <a:gd name="T6" fmla="*/ 0 w 280"/>
                <a:gd name="T7" fmla="*/ 8 h 23"/>
                <a:gd name="T8" fmla="*/ 8 w 280"/>
                <a:gd name="T9" fmla="*/ 0 h 23"/>
                <a:gd name="T10" fmla="*/ 270 w 280"/>
                <a:gd name="T11" fmla="*/ 0 h 23"/>
                <a:gd name="T12" fmla="*/ 280 w 280"/>
                <a:gd name="T13" fmla="*/ 10 h 23"/>
                <a:gd name="T14" fmla="*/ 280 w 280"/>
                <a:gd name="T15" fmla="*/ 13 h 23"/>
                <a:gd name="T16" fmla="*/ 270 w 28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3">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100"/>
            <p:cNvSpPr>
              <a:spLocks noChangeArrowheads="1"/>
            </p:cNvSpPr>
            <p:nvPr/>
          </p:nvSpPr>
          <p:spPr bwMode="auto">
            <a:xfrm>
              <a:off x="2586038" y="3478213"/>
              <a:ext cx="95250" cy="258763"/>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01"/>
            <p:cNvSpPr>
              <a:spLocks noChangeArrowheads="1"/>
            </p:cNvSpPr>
            <p:nvPr/>
          </p:nvSpPr>
          <p:spPr bwMode="auto">
            <a:xfrm>
              <a:off x="2586038" y="3355975"/>
              <a:ext cx="95250" cy="3810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Rectangle 102"/>
            <p:cNvSpPr>
              <a:spLocks noChangeArrowheads="1"/>
            </p:cNvSpPr>
            <p:nvPr/>
          </p:nvSpPr>
          <p:spPr bwMode="auto">
            <a:xfrm>
              <a:off x="2681288" y="3273425"/>
              <a:ext cx="203200" cy="46355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103"/>
            <p:cNvSpPr>
              <a:spLocks noChangeArrowheads="1"/>
            </p:cNvSpPr>
            <p:nvPr/>
          </p:nvSpPr>
          <p:spPr bwMode="auto">
            <a:xfrm>
              <a:off x="2681288" y="3138488"/>
              <a:ext cx="203200" cy="59848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Rectangle 104"/>
            <p:cNvSpPr>
              <a:spLocks noChangeArrowheads="1"/>
            </p:cNvSpPr>
            <p:nvPr/>
          </p:nvSpPr>
          <p:spPr bwMode="auto">
            <a:xfrm>
              <a:off x="2870200" y="3330575"/>
              <a:ext cx="177800" cy="40640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105"/>
            <p:cNvSpPr>
              <a:spLocks noChangeArrowheads="1"/>
            </p:cNvSpPr>
            <p:nvPr/>
          </p:nvSpPr>
          <p:spPr bwMode="auto">
            <a:xfrm>
              <a:off x="2884488" y="3221038"/>
              <a:ext cx="163513" cy="51593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Rectangle 106"/>
            <p:cNvSpPr>
              <a:spLocks noChangeArrowheads="1"/>
            </p:cNvSpPr>
            <p:nvPr/>
          </p:nvSpPr>
          <p:spPr bwMode="auto">
            <a:xfrm>
              <a:off x="3035300" y="3551238"/>
              <a:ext cx="174625" cy="185738"/>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107"/>
            <p:cNvSpPr>
              <a:spLocks noChangeArrowheads="1"/>
            </p:cNvSpPr>
            <p:nvPr/>
          </p:nvSpPr>
          <p:spPr bwMode="auto">
            <a:xfrm>
              <a:off x="3048000" y="3368675"/>
              <a:ext cx="161925" cy="3683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08"/>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09"/>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0"/>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1"/>
            <p:cNvSpPr/>
            <p:nvPr/>
          </p:nvSpPr>
          <p:spPr bwMode="auto">
            <a:xfrm>
              <a:off x="2366963" y="4986338"/>
              <a:ext cx="401638" cy="307975"/>
            </a:xfrm>
            <a:custGeom>
              <a:avLst/>
              <a:gdLst>
                <a:gd name="T0" fmla="*/ 0 w 136"/>
                <a:gd name="T1" fmla="*/ 0 h 104"/>
                <a:gd name="T2" fmla="*/ 111 w 136"/>
                <a:gd name="T3" fmla="*/ 96 h 104"/>
                <a:gd name="T4" fmla="*/ 74 w 136"/>
                <a:gd name="T5" fmla="*/ 41 h 104"/>
                <a:gd name="T6" fmla="*/ 32 w 136"/>
                <a:gd name="T7" fmla="*/ 9 h 104"/>
                <a:gd name="T8" fmla="*/ 0 w 136"/>
                <a:gd name="T9" fmla="*/ 0 h 104"/>
              </a:gdLst>
              <a:ahLst/>
              <a:cxnLst>
                <a:cxn ang="0">
                  <a:pos x="T0" y="T1"/>
                </a:cxn>
                <a:cxn ang="0">
                  <a:pos x="T2" y="T3"/>
                </a:cxn>
                <a:cxn ang="0">
                  <a:pos x="T4" y="T5"/>
                </a:cxn>
                <a:cxn ang="0">
                  <a:pos x="T6" y="T7"/>
                </a:cxn>
                <a:cxn ang="0">
                  <a:pos x="T8" y="T9"/>
                </a:cxn>
              </a:cxnLst>
              <a:rect l="0" t="0" r="r" b="b"/>
              <a:pathLst>
                <a:path w="136" h="104">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2"/>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13"/>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4"/>
            <p:cNvSpPr/>
            <p:nvPr/>
          </p:nvSpPr>
          <p:spPr bwMode="auto">
            <a:xfrm>
              <a:off x="2544763" y="4429125"/>
              <a:ext cx="449263" cy="992188"/>
            </a:xfrm>
            <a:custGeom>
              <a:avLst/>
              <a:gdLst>
                <a:gd name="T0" fmla="*/ 0 w 152"/>
                <a:gd name="T1" fmla="*/ 0 h 336"/>
                <a:gd name="T2" fmla="*/ 64 w 152"/>
                <a:gd name="T3" fmla="*/ 97 h 336"/>
                <a:gd name="T4" fmla="*/ 113 w 152"/>
                <a:gd name="T5" fmla="*/ 336 h 336"/>
                <a:gd name="T6" fmla="*/ 152 w 152"/>
                <a:gd name="T7" fmla="*/ 317 h 336"/>
                <a:gd name="T8" fmla="*/ 152 w 152"/>
                <a:gd name="T9" fmla="*/ 207 h 336"/>
                <a:gd name="T10" fmla="*/ 101 w 152"/>
                <a:gd name="T11" fmla="*/ 83 h 336"/>
                <a:gd name="T12" fmla="*/ 41 w 152"/>
                <a:gd name="T13" fmla="*/ 19 h 336"/>
                <a:gd name="T14" fmla="*/ 0 w 152"/>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6">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5"/>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116"/>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7"/>
            <p:cNvSpPr/>
            <p:nvPr/>
          </p:nvSpPr>
          <p:spPr bwMode="auto">
            <a:xfrm>
              <a:off x="2449513" y="4714875"/>
              <a:ext cx="352425" cy="582613"/>
            </a:xfrm>
            <a:custGeom>
              <a:avLst/>
              <a:gdLst>
                <a:gd name="T0" fmla="*/ 0 w 119"/>
                <a:gd name="T1" fmla="*/ 0 h 197"/>
                <a:gd name="T2" fmla="*/ 73 w 119"/>
                <a:gd name="T3" fmla="*/ 110 h 197"/>
                <a:gd name="T4" fmla="*/ 119 w 119"/>
                <a:gd name="T5" fmla="*/ 174 h 197"/>
                <a:gd name="T6" fmla="*/ 115 w 119"/>
                <a:gd name="T7" fmla="*/ 128 h 197"/>
                <a:gd name="T8" fmla="*/ 83 w 119"/>
                <a:gd name="T9" fmla="*/ 59 h 197"/>
                <a:gd name="T10" fmla="*/ 41 w 119"/>
                <a:gd name="T11" fmla="*/ 13 h 197"/>
                <a:gd name="T12" fmla="*/ 0 w 11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19" h="197">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noFill/>
            <a:ln w="47625" cap="rnd">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119"/>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20"/>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1"/>
            <p:cNvSpPr/>
            <p:nvPr/>
          </p:nvSpPr>
          <p:spPr bwMode="auto">
            <a:xfrm>
              <a:off x="2898775" y="4673600"/>
              <a:ext cx="407988" cy="925513"/>
            </a:xfrm>
            <a:custGeom>
              <a:avLst/>
              <a:gdLst>
                <a:gd name="T0" fmla="*/ 0 w 138"/>
                <a:gd name="T1" fmla="*/ 294 h 313"/>
                <a:gd name="T2" fmla="*/ 27 w 138"/>
                <a:gd name="T3" fmla="*/ 313 h 313"/>
                <a:gd name="T4" fmla="*/ 138 w 138"/>
                <a:gd name="T5" fmla="*/ 0 h 313"/>
                <a:gd name="T6" fmla="*/ 105 w 138"/>
                <a:gd name="T7" fmla="*/ 14 h 313"/>
                <a:gd name="T8" fmla="*/ 73 w 138"/>
                <a:gd name="T9" fmla="*/ 55 h 313"/>
                <a:gd name="T10" fmla="*/ 27 w 138"/>
                <a:gd name="T11" fmla="*/ 161 h 313"/>
                <a:gd name="T12" fmla="*/ 0 w 138"/>
                <a:gd name="T13" fmla="*/ 294 h 313"/>
              </a:gdLst>
              <a:ahLst/>
              <a:cxnLst>
                <a:cxn ang="0">
                  <a:pos x="T0" y="T1"/>
                </a:cxn>
                <a:cxn ang="0">
                  <a:pos x="T2" y="T3"/>
                </a:cxn>
                <a:cxn ang="0">
                  <a:pos x="T4" y="T5"/>
                </a:cxn>
                <a:cxn ang="0">
                  <a:pos x="T6" y="T7"/>
                </a:cxn>
                <a:cxn ang="0">
                  <a:pos x="T8" y="T9"/>
                </a:cxn>
                <a:cxn ang="0">
                  <a:pos x="T10" y="T11"/>
                </a:cxn>
                <a:cxn ang="0">
                  <a:pos x="T12" y="T13"/>
                </a:cxn>
              </a:cxnLst>
              <a:rect l="0" t="0" r="r" b="b"/>
              <a:pathLst>
                <a:path w="138" h="313">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2"/>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23"/>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4"/>
            <p:cNvSpPr/>
            <p:nvPr/>
          </p:nvSpPr>
          <p:spPr bwMode="auto">
            <a:xfrm>
              <a:off x="2801938" y="4021138"/>
              <a:ext cx="369888" cy="1589088"/>
            </a:xfrm>
            <a:custGeom>
              <a:avLst/>
              <a:gdLst>
                <a:gd name="T0" fmla="*/ 125 w 125"/>
                <a:gd name="T1" fmla="*/ 0 h 538"/>
                <a:gd name="T2" fmla="*/ 74 w 125"/>
                <a:gd name="T3" fmla="*/ 124 h 538"/>
                <a:gd name="T4" fmla="*/ 56 w 125"/>
                <a:gd name="T5" fmla="*/ 524 h 538"/>
                <a:gd name="T6" fmla="*/ 0 w 125"/>
                <a:gd name="T7" fmla="*/ 506 h 538"/>
                <a:gd name="T8" fmla="*/ 10 w 125"/>
                <a:gd name="T9" fmla="*/ 336 h 538"/>
                <a:gd name="T10" fmla="*/ 28 w 125"/>
                <a:gd name="T11" fmla="*/ 175 h 538"/>
                <a:gd name="T12" fmla="*/ 69 w 125"/>
                <a:gd name="T13" fmla="*/ 55 h 538"/>
                <a:gd name="T14" fmla="*/ 106 w 125"/>
                <a:gd name="T15" fmla="*/ 5 h 538"/>
                <a:gd name="T16" fmla="*/ 125 w 125"/>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538">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5"/>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Freeform 126"/>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7"/>
            <p:cNvSpPr/>
            <p:nvPr/>
          </p:nvSpPr>
          <p:spPr bwMode="auto">
            <a:xfrm>
              <a:off x="3062288" y="4522788"/>
              <a:ext cx="611188" cy="1019175"/>
            </a:xfrm>
            <a:custGeom>
              <a:avLst/>
              <a:gdLst>
                <a:gd name="T0" fmla="*/ 207 w 207"/>
                <a:gd name="T1" fmla="*/ 0 h 345"/>
                <a:gd name="T2" fmla="*/ 110 w 207"/>
                <a:gd name="T3" fmla="*/ 129 h 345"/>
                <a:gd name="T4" fmla="*/ 32 w 207"/>
                <a:gd name="T5" fmla="*/ 345 h 345"/>
                <a:gd name="T6" fmla="*/ 0 w 207"/>
                <a:gd name="T7" fmla="*/ 313 h 345"/>
                <a:gd name="T8" fmla="*/ 46 w 207"/>
                <a:gd name="T9" fmla="*/ 157 h 345"/>
                <a:gd name="T10" fmla="*/ 107 w 207"/>
                <a:gd name="T11" fmla="*/ 69 h 345"/>
                <a:gd name="T12" fmla="*/ 161 w 207"/>
                <a:gd name="T13" fmla="*/ 14 h 345"/>
                <a:gd name="T14" fmla="*/ 207 w 207"/>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5">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8"/>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129"/>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0"/>
            <p:cNvSpPr/>
            <p:nvPr/>
          </p:nvSpPr>
          <p:spPr bwMode="auto">
            <a:xfrm>
              <a:off x="3197225" y="4930775"/>
              <a:ext cx="530225" cy="476250"/>
            </a:xfrm>
            <a:custGeom>
              <a:avLst/>
              <a:gdLst>
                <a:gd name="T0" fmla="*/ 179 w 179"/>
                <a:gd name="T1" fmla="*/ 0 h 161"/>
                <a:gd name="T2" fmla="*/ 129 w 179"/>
                <a:gd name="T3" fmla="*/ 19 h 161"/>
                <a:gd name="T4" fmla="*/ 37 w 179"/>
                <a:gd name="T5" fmla="*/ 134 h 161"/>
                <a:gd name="T6" fmla="*/ 0 w 179"/>
                <a:gd name="T7" fmla="*/ 147 h 161"/>
                <a:gd name="T8" fmla="*/ 23 w 179"/>
                <a:gd name="T9" fmla="*/ 106 h 161"/>
                <a:gd name="T10" fmla="*/ 37 w 179"/>
                <a:gd name="T11" fmla="*/ 74 h 161"/>
                <a:gd name="T12" fmla="*/ 73 w 179"/>
                <a:gd name="T13" fmla="*/ 37 h 161"/>
                <a:gd name="T14" fmla="*/ 115 w 179"/>
                <a:gd name="T15" fmla="*/ 9 h 161"/>
                <a:gd name="T16" fmla="*/ 156 w 179"/>
                <a:gd name="T17" fmla="*/ 0 h 161"/>
                <a:gd name="T18" fmla="*/ 179 w 179"/>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61">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1"/>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Rectangle 132"/>
            <p:cNvSpPr>
              <a:spLocks noChangeArrowheads="1"/>
            </p:cNvSpPr>
            <p:nvPr/>
          </p:nvSpPr>
          <p:spPr bwMode="auto">
            <a:xfrm>
              <a:off x="2449513" y="5772150"/>
              <a:ext cx="1155700" cy="1666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33"/>
            <p:cNvSpPr>
              <a:spLocks noChangeArrowheads="1"/>
            </p:cNvSpPr>
            <p:nvPr/>
          </p:nvSpPr>
          <p:spPr bwMode="auto">
            <a:xfrm>
              <a:off x="2449513" y="5311775"/>
              <a:ext cx="11557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Freeform 134"/>
            <p:cNvSpPr/>
            <p:nvPr/>
          </p:nvSpPr>
          <p:spPr bwMode="auto">
            <a:xfrm>
              <a:off x="2424113" y="5297488"/>
              <a:ext cx="1193800" cy="652463"/>
            </a:xfrm>
            <a:custGeom>
              <a:avLst/>
              <a:gdLst>
                <a:gd name="T0" fmla="*/ 388 w 404"/>
                <a:gd name="T1" fmla="*/ 221 h 221"/>
                <a:gd name="T2" fmla="*/ 16 w 404"/>
                <a:gd name="T3" fmla="*/ 221 h 221"/>
                <a:gd name="T4" fmla="*/ 0 w 404"/>
                <a:gd name="T5" fmla="*/ 205 h 221"/>
                <a:gd name="T6" fmla="*/ 0 w 404"/>
                <a:gd name="T7" fmla="*/ 17 h 221"/>
                <a:gd name="T8" fmla="*/ 16 w 404"/>
                <a:gd name="T9" fmla="*/ 0 h 221"/>
                <a:gd name="T10" fmla="*/ 388 w 404"/>
                <a:gd name="T11" fmla="*/ 0 h 221"/>
                <a:gd name="T12" fmla="*/ 404 w 404"/>
                <a:gd name="T13" fmla="*/ 17 h 221"/>
                <a:gd name="T14" fmla="*/ 404 w 404"/>
                <a:gd name="T15" fmla="*/ 205 h 221"/>
                <a:gd name="T16" fmla="*/ 388 w 404"/>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221">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9" name="Freeform 135"/>
            <p:cNvSpPr/>
            <p:nvPr/>
          </p:nvSpPr>
          <p:spPr bwMode="auto">
            <a:xfrm>
              <a:off x="3175" y="5897563"/>
              <a:ext cx="12188825" cy="93663"/>
            </a:xfrm>
            <a:custGeom>
              <a:avLst/>
              <a:gdLst>
                <a:gd name="T0" fmla="*/ 4110 w 4124"/>
                <a:gd name="T1" fmla="*/ 32 h 32"/>
                <a:gd name="T2" fmla="*/ 14 w 4124"/>
                <a:gd name="T3" fmla="*/ 32 h 32"/>
                <a:gd name="T4" fmla="*/ 0 w 4124"/>
                <a:gd name="T5" fmla="*/ 18 h 32"/>
                <a:gd name="T6" fmla="*/ 0 w 4124"/>
                <a:gd name="T7" fmla="*/ 14 h 32"/>
                <a:gd name="T8" fmla="*/ 14 w 4124"/>
                <a:gd name="T9" fmla="*/ 0 h 32"/>
                <a:gd name="T10" fmla="*/ 4110 w 4124"/>
                <a:gd name="T11" fmla="*/ 0 h 32"/>
                <a:gd name="T12" fmla="*/ 4124 w 4124"/>
                <a:gd name="T13" fmla="*/ 14 h 32"/>
                <a:gd name="T14" fmla="*/ 4124 w 4124"/>
                <a:gd name="T15" fmla="*/ 18 h 32"/>
                <a:gd name="T16" fmla="*/ 4110 w 4124"/>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4" h="32">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6"/>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7"/>
            <p:cNvSpPr/>
            <p:nvPr/>
          </p:nvSpPr>
          <p:spPr bwMode="auto">
            <a:xfrm>
              <a:off x="3919538" y="2486025"/>
              <a:ext cx="4157663" cy="2309813"/>
            </a:xfrm>
            <a:custGeom>
              <a:avLst/>
              <a:gdLst>
                <a:gd name="T0" fmla="*/ 1407 w 1407"/>
                <a:gd name="T1" fmla="*/ 782 h 782"/>
                <a:gd name="T2" fmla="*/ 3 w 1407"/>
                <a:gd name="T3" fmla="*/ 782 h 782"/>
                <a:gd name="T4" fmla="*/ 0 w 1407"/>
                <a:gd name="T5" fmla="*/ 779 h 782"/>
                <a:gd name="T6" fmla="*/ 0 w 1407"/>
                <a:gd name="T7" fmla="*/ 80 h 782"/>
                <a:gd name="T8" fmla="*/ 79 w 1407"/>
                <a:gd name="T9" fmla="*/ 0 h 782"/>
                <a:gd name="T10" fmla="*/ 1327 w 1407"/>
                <a:gd name="T11" fmla="*/ 0 h 782"/>
                <a:gd name="T12" fmla="*/ 1407 w 1407"/>
                <a:gd name="T13" fmla="*/ 80 h 782"/>
                <a:gd name="T14" fmla="*/ 1407 w 1407"/>
                <a:gd name="T15" fmla="*/ 782 h 7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7" h="782">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8"/>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Freeform 139"/>
            <p:cNvSpPr/>
            <p:nvPr/>
          </p:nvSpPr>
          <p:spPr bwMode="auto">
            <a:xfrm>
              <a:off x="5453063" y="2514600"/>
              <a:ext cx="1687513" cy="2281238"/>
            </a:xfrm>
            <a:custGeom>
              <a:avLst/>
              <a:gdLst>
                <a:gd name="T0" fmla="*/ 745 w 1063"/>
                <a:gd name="T1" fmla="*/ 0 h 1437"/>
                <a:gd name="T2" fmla="*/ 1063 w 1063"/>
                <a:gd name="T3" fmla="*/ 0 h 1437"/>
                <a:gd name="T4" fmla="*/ 300 w 1063"/>
                <a:gd name="T5" fmla="*/ 1437 h 1437"/>
                <a:gd name="T6" fmla="*/ 0 w 1063"/>
                <a:gd name="T7" fmla="*/ 1437 h 1437"/>
                <a:gd name="T8" fmla="*/ 745 w 1063"/>
                <a:gd name="T9" fmla="*/ 0 h 1437"/>
              </a:gdLst>
              <a:ahLst/>
              <a:cxnLst>
                <a:cxn ang="0">
                  <a:pos x="T0" y="T1"/>
                </a:cxn>
                <a:cxn ang="0">
                  <a:pos x="T2" y="T3"/>
                </a:cxn>
                <a:cxn ang="0">
                  <a:pos x="T4" y="T5"/>
                </a:cxn>
                <a:cxn ang="0">
                  <a:pos x="T6" y="T7"/>
                </a:cxn>
                <a:cxn ang="0">
                  <a:pos x="T8" y="T9"/>
                </a:cxn>
              </a:cxnLst>
              <a:rect l="0" t="0" r="r" b="b"/>
              <a:pathLst>
                <a:path w="1063" h="1437">
                  <a:moveTo>
                    <a:pt x="745" y="0"/>
                  </a:moveTo>
                  <a:lnTo>
                    <a:pt x="1063" y="0"/>
                  </a:lnTo>
                  <a:lnTo>
                    <a:pt x="300" y="1437"/>
                  </a:lnTo>
                  <a:lnTo>
                    <a:pt x="0" y="1437"/>
                  </a:lnTo>
                  <a:lnTo>
                    <a:pt x="745"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0"/>
            <p:cNvSpPr/>
            <p:nvPr/>
          </p:nvSpPr>
          <p:spPr bwMode="auto">
            <a:xfrm>
              <a:off x="6080125" y="2514600"/>
              <a:ext cx="1684338" cy="2281238"/>
            </a:xfrm>
            <a:custGeom>
              <a:avLst/>
              <a:gdLst>
                <a:gd name="T0" fmla="*/ 744 w 1061"/>
                <a:gd name="T1" fmla="*/ 0 h 1437"/>
                <a:gd name="T2" fmla="*/ 1061 w 1061"/>
                <a:gd name="T3" fmla="*/ 0 h 1437"/>
                <a:gd name="T4" fmla="*/ 299 w 1061"/>
                <a:gd name="T5" fmla="*/ 1437 h 1437"/>
                <a:gd name="T6" fmla="*/ 0 w 1061"/>
                <a:gd name="T7" fmla="*/ 1437 h 1437"/>
                <a:gd name="T8" fmla="*/ 744 w 1061"/>
                <a:gd name="T9" fmla="*/ 0 h 1437"/>
              </a:gdLst>
              <a:ahLst/>
              <a:cxnLst>
                <a:cxn ang="0">
                  <a:pos x="T0" y="T1"/>
                </a:cxn>
                <a:cxn ang="0">
                  <a:pos x="T2" y="T3"/>
                </a:cxn>
                <a:cxn ang="0">
                  <a:pos x="T4" y="T5"/>
                </a:cxn>
                <a:cxn ang="0">
                  <a:pos x="T6" y="T7"/>
                </a:cxn>
                <a:cxn ang="0">
                  <a:pos x="T8" y="T9"/>
                </a:cxn>
              </a:cxnLst>
              <a:rect l="0" t="0" r="r" b="b"/>
              <a:pathLst>
                <a:path w="1061" h="1437">
                  <a:moveTo>
                    <a:pt x="744" y="0"/>
                  </a:moveTo>
                  <a:lnTo>
                    <a:pt x="1061" y="0"/>
                  </a:lnTo>
                  <a:lnTo>
                    <a:pt x="299" y="1437"/>
                  </a:lnTo>
                  <a:lnTo>
                    <a:pt x="0" y="1437"/>
                  </a:lnTo>
                  <a:lnTo>
                    <a:pt x="744"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1"/>
            <p:cNvSpPr/>
            <p:nvPr/>
          </p:nvSpPr>
          <p:spPr bwMode="auto">
            <a:xfrm>
              <a:off x="4265613" y="2771775"/>
              <a:ext cx="3465513" cy="1808163"/>
            </a:xfrm>
            <a:custGeom>
              <a:avLst/>
              <a:gdLst>
                <a:gd name="T0" fmla="*/ 1156 w 1173"/>
                <a:gd name="T1" fmla="*/ 612 h 612"/>
                <a:gd name="T2" fmla="*/ 16 w 1173"/>
                <a:gd name="T3" fmla="*/ 612 h 612"/>
                <a:gd name="T4" fmla="*/ 0 w 1173"/>
                <a:gd name="T5" fmla="*/ 596 h 612"/>
                <a:gd name="T6" fmla="*/ 0 w 1173"/>
                <a:gd name="T7" fmla="*/ 16 h 612"/>
                <a:gd name="T8" fmla="*/ 16 w 1173"/>
                <a:gd name="T9" fmla="*/ 0 h 612"/>
                <a:gd name="T10" fmla="*/ 1156 w 1173"/>
                <a:gd name="T11" fmla="*/ 0 h 612"/>
                <a:gd name="T12" fmla="*/ 1173 w 1173"/>
                <a:gd name="T13" fmla="*/ 16 h 612"/>
                <a:gd name="T14" fmla="*/ 1173 w 1173"/>
                <a:gd name="T15" fmla="*/ 596 h 612"/>
                <a:gd name="T16" fmla="*/ 1156 w 117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3" h="612">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Rectangle 142"/>
            <p:cNvSpPr>
              <a:spLocks noChangeArrowheads="1"/>
            </p:cNvSpPr>
            <p:nvPr/>
          </p:nvSpPr>
          <p:spPr bwMode="auto">
            <a:xfrm>
              <a:off x="5092700" y="2990850"/>
              <a:ext cx="2638425" cy="15890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43"/>
            <p:cNvSpPr>
              <a:spLocks noChangeArrowheads="1"/>
            </p:cNvSpPr>
            <p:nvPr/>
          </p:nvSpPr>
          <p:spPr bwMode="auto">
            <a:xfrm>
              <a:off x="5092700" y="2990850"/>
              <a:ext cx="2638425" cy="350838"/>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44"/>
            <p:cNvSpPr>
              <a:spLocks noChangeArrowheads="1"/>
            </p:cNvSpPr>
            <p:nvPr/>
          </p:nvSpPr>
          <p:spPr bwMode="auto">
            <a:xfrm>
              <a:off x="4265613" y="2990850"/>
              <a:ext cx="827088" cy="350838"/>
            </a:xfrm>
            <a:prstGeom prst="rect">
              <a:avLst/>
            </a:prstGeom>
            <a:solidFill>
              <a:srgbClr val="5B62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Freeform 145"/>
            <p:cNvSpPr/>
            <p:nvPr/>
          </p:nvSpPr>
          <p:spPr bwMode="auto">
            <a:xfrm>
              <a:off x="4265613" y="2771775"/>
              <a:ext cx="3465513" cy="219075"/>
            </a:xfrm>
            <a:custGeom>
              <a:avLst/>
              <a:gdLst>
                <a:gd name="T0" fmla="*/ 1173 w 1173"/>
                <a:gd name="T1" fmla="*/ 74 h 74"/>
                <a:gd name="T2" fmla="*/ 0 w 1173"/>
                <a:gd name="T3" fmla="*/ 74 h 74"/>
                <a:gd name="T4" fmla="*/ 0 w 1173"/>
                <a:gd name="T5" fmla="*/ 16 h 74"/>
                <a:gd name="T6" fmla="*/ 16 w 1173"/>
                <a:gd name="T7" fmla="*/ 0 h 74"/>
                <a:gd name="T8" fmla="*/ 1156 w 1173"/>
                <a:gd name="T9" fmla="*/ 0 h 74"/>
                <a:gd name="T10" fmla="*/ 1173 w 1173"/>
                <a:gd name="T11" fmla="*/ 16 h 74"/>
                <a:gd name="T12" fmla="*/ 1173 w 11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173" h="74">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Oval 146"/>
            <p:cNvSpPr>
              <a:spLocks noChangeArrowheads="1"/>
            </p:cNvSpPr>
            <p:nvPr/>
          </p:nvSpPr>
          <p:spPr bwMode="auto">
            <a:xfrm>
              <a:off x="4406900" y="2854325"/>
              <a:ext cx="68263" cy="68263"/>
            </a:xfrm>
            <a:prstGeom prst="ellipse">
              <a:avLst/>
            </a:prstGeom>
            <a:solidFill>
              <a:srgbClr val="ED55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Oval 147"/>
            <p:cNvSpPr>
              <a:spLocks noChangeArrowheads="1"/>
            </p:cNvSpPr>
            <p:nvPr/>
          </p:nvSpPr>
          <p:spPr bwMode="auto">
            <a:xfrm>
              <a:off x="4530725" y="2854325"/>
              <a:ext cx="65088" cy="68263"/>
            </a:xfrm>
            <a:prstGeom prst="ellipse">
              <a:avLst/>
            </a:prstGeom>
            <a:solidFill>
              <a:srgbClr val="FFC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Oval 148"/>
            <p:cNvSpPr>
              <a:spLocks noChangeArrowheads="1"/>
            </p:cNvSpPr>
            <p:nvPr/>
          </p:nvSpPr>
          <p:spPr bwMode="auto">
            <a:xfrm>
              <a:off x="4651375" y="2854325"/>
              <a:ext cx="68263" cy="68263"/>
            </a:xfrm>
            <a:prstGeom prst="ellipse">
              <a:avLst/>
            </a:prstGeom>
            <a:solidFill>
              <a:srgbClr val="8CC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Oval 149"/>
            <p:cNvSpPr>
              <a:spLocks noChangeArrowheads="1"/>
            </p:cNvSpPr>
            <p:nvPr/>
          </p:nvSpPr>
          <p:spPr bwMode="auto">
            <a:xfrm>
              <a:off x="4413250" y="3084513"/>
              <a:ext cx="96838" cy="95250"/>
            </a:xfrm>
            <a:prstGeom prst="ellipse">
              <a:avLst/>
            </a:pr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0"/>
            <p:cNvSpPr/>
            <p:nvPr/>
          </p:nvSpPr>
          <p:spPr bwMode="auto">
            <a:xfrm>
              <a:off x="4548188" y="3084513"/>
              <a:ext cx="438150" cy="95250"/>
            </a:xfrm>
            <a:custGeom>
              <a:avLst/>
              <a:gdLst>
                <a:gd name="T0" fmla="*/ 131 w 148"/>
                <a:gd name="T1" fmla="*/ 0 h 32"/>
                <a:gd name="T2" fmla="*/ 16 w 148"/>
                <a:gd name="T3" fmla="*/ 0 h 32"/>
                <a:gd name="T4" fmla="*/ 0 w 148"/>
                <a:gd name="T5" fmla="*/ 16 h 32"/>
                <a:gd name="T6" fmla="*/ 16 w 148"/>
                <a:gd name="T7" fmla="*/ 32 h 32"/>
                <a:gd name="T8" fmla="*/ 131 w 148"/>
                <a:gd name="T9" fmla="*/ 32 h 32"/>
                <a:gd name="T10" fmla="*/ 148 w 148"/>
                <a:gd name="T11" fmla="*/ 16 h 32"/>
                <a:gd name="T12" fmla="*/ 131 w 1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8" h="32">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1"/>
            <p:cNvSpPr/>
            <p:nvPr/>
          </p:nvSpPr>
          <p:spPr bwMode="auto">
            <a:xfrm>
              <a:off x="4386263" y="3465513"/>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2"/>
            <p:cNvSpPr/>
            <p:nvPr/>
          </p:nvSpPr>
          <p:spPr bwMode="auto">
            <a:xfrm>
              <a:off x="4386263" y="3673475"/>
              <a:ext cx="585788" cy="66675"/>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3"/>
            <p:cNvSpPr/>
            <p:nvPr/>
          </p:nvSpPr>
          <p:spPr bwMode="auto">
            <a:xfrm>
              <a:off x="4386263" y="3879850"/>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4"/>
            <p:cNvSpPr/>
            <p:nvPr/>
          </p:nvSpPr>
          <p:spPr bwMode="auto">
            <a:xfrm>
              <a:off x="4386263" y="4086225"/>
              <a:ext cx="366713" cy="68263"/>
            </a:xfrm>
            <a:custGeom>
              <a:avLst/>
              <a:gdLst>
                <a:gd name="T0" fmla="*/ 114 w 124"/>
                <a:gd name="T1" fmla="*/ 23 h 23"/>
                <a:gd name="T2" fmla="*/ 10 w 124"/>
                <a:gd name="T3" fmla="*/ 23 h 23"/>
                <a:gd name="T4" fmla="*/ 0 w 124"/>
                <a:gd name="T5" fmla="*/ 13 h 23"/>
                <a:gd name="T6" fmla="*/ 0 w 124"/>
                <a:gd name="T7" fmla="*/ 10 h 23"/>
                <a:gd name="T8" fmla="*/ 10 w 124"/>
                <a:gd name="T9" fmla="*/ 0 h 23"/>
                <a:gd name="T10" fmla="*/ 114 w 124"/>
                <a:gd name="T11" fmla="*/ 0 h 23"/>
                <a:gd name="T12" fmla="*/ 124 w 124"/>
                <a:gd name="T13" fmla="*/ 10 h 23"/>
                <a:gd name="T14" fmla="*/ 124 w 124"/>
                <a:gd name="T15" fmla="*/ 13 h 23"/>
                <a:gd name="T16" fmla="*/ 114 w 124"/>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3">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5"/>
            <p:cNvSpPr/>
            <p:nvPr/>
          </p:nvSpPr>
          <p:spPr bwMode="auto">
            <a:xfrm>
              <a:off x="4386263" y="4292600"/>
              <a:ext cx="585788" cy="68263"/>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6"/>
            <p:cNvSpPr/>
            <p:nvPr/>
          </p:nvSpPr>
          <p:spPr bwMode="auto">
            <a:xfrm>
              <a:off x="5264150" y="3519488"/>
              <a:ext cx="1223963" cy="68263"/>
            </a:xfrm>
            <a:custGeom>
              <a:avLst/>
              <a:gdLst>
                <a:gd name="T0" fmla="*/ 402 w 414"/>
                <a:gd name="T1" fmla="*/ 0 h 23"/>
                <a:gd name="T2" fmla="*/ 11 w 414"/>
                <a:gd name="T3" fmla="*/ 0 h 23"/>
                <a:gd name="T4" fmla="*/ 0 w 414"/>
                <a:gd name="T5" fmla="*/ 11 h 23"/>
                <a:gd name="T6" fmla="*/ 11 w 414"/>
                <a:gd name="T7" fmla="*/ 23 h 23"/>
                <a:gd name="T8" fmla="*/ 402 w 414"/>
                <a:gd name="T9" fmla="*/ 23 h 23"/>
                <a:gd name="T10" fmla="*/ 414 w 414"/>
                <a:gd name="T11" fmla="*/ 11 h 23"/>
                <a:gd name="T12" fmla="*/ 402 w 4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14" h="23">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7"/>
            <p:cNvSpPr/>
            <p:nvPr/>
          </p:nvSpPr>
          <p:spPr bwMode="auto">
            <a:xfrm>
              <a:off x="5264150"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8"/>
            <p:cNvSpPr/>
            <p:nvPr/>
          </p:nvSpPr>
          <p:spPr bwMode="auto">
            <a:xfrm>
              <a:off x="5264150"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9"/>
            <p:cNvSpPr/>
            <p:nvPr/>
          </p:nvSpPr>
          <p:spPr bwMode="auto">
            <a:xfrm>
              <a:off x="5264150"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0"/>
            <p:cNvSpPr/>
            <p:nvPr/>
          </p:nvSpPr>
          <p:spPr bwMode="auto">
            <a:xfrm>
              <a:off x="5603875"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1"/>
            <p:cNvSpPr/>
            <p:nvPr/>
          </p:nvSpPr>
          <p:spPr bwMode="auto">
            <a:xfrm>
              <a:off x="5603875"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2"/>
            <p:cNvSpPr/>
            <p:nvPr/>
          </p:nvSpPr>
          <p:spPr bwMode="auto">
            <a:xfrm>
              <a:off x="5603875"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3"/>
            <p:cNvSpPr/>
            <p:nvPr/>
          </p:nvSpPr>
          <p:spPr bwMode="auto">
            <a:xfrm>
              <a:off x="6488113"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4"/>
            <p:cNvSpPr/>
            <p:nvPr/>
          </p:nvSpPr>
          <p:spPr bwMode="auto">
            <a:xfrm>
              <a:off x="6488113"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5"/>
            <p:cNvSpPr/>
            <p:nvPr/>
          </p:nvSpPr>
          <p:spPr bwMode="auto">
            <a:xfrm>
              <a:off x="6488113"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6"/>
            <p:cNvSpPr/>
            <p:nvPr/>
          </p:nvSpPr>
          <p:spPr bwMode="auto">
            <a:xfrm>
              <a:off x="6827838"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7"/>
            <p:cNvSpPr/>
            <p:nvPr/>
          </p:nvSpPr>
          <p:spPr bwMode="auto">
            <a:xfrm>
              <a:off x="6827838"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8"/>
            <p:cNvSpPr/>
            <p:nvPr/>
          </p:nvSpPr>
          <p:spPr bwMode="auto">
            <a:xfrm>
              <a:off x="6827838"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169"/>
            <p:cNvSpPr>
              <a:spLocks noChangeArrowheads="1"/>
            </p:cNvSpPr>
            <p:nvPr/>
          </p:nvSpPr>
          <p:spPr bwMode="auto">
            <a:xfrm>
              <a:off x="5246688" y="3057525"/>
              <a:ext cx="230188" cy="231775"/>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0"/>
            <p:cNvSpPr>
              <a:spLocks noEditPoints="1"/>
            </p:cNvSpPr>
            <p:nvPr/>
          </p:nvSpPr>
          <p:spPr bwMode="auto">
            <a:xfrm>
              <a:off x="5292725" y="3122613"/>
              <a:ext cx="136525" cy="44450"/>
            </a:xfrm>
            <a:custGeom>
              <a:avLst/>
              <a:gdLst>
                <a:gd name="T0" fmla="*/ 23 w 46"/>
                <a:gd name="T1" fmla="*/ 0 h 15"/>
                <a:gd name="T2" fmla="*/ 1 w 46"/>
                <a:gd name="T3" fmla="*/ 9 h 15"/>
                <a:gd name="T4" fmla="*/ 0 w 46"/>
                <a:gd name="T5" fmla="*/ 10 h 15"/>
                <a:gd name="T6" fmla="*/ 1 w 46"/>
                <a:gd name="T7" fmla="*/ 11 h 15"/>
                <a:gd name="T8" fmla="*/ 5 w 46"/>
                <a:gd name="T9" fmla="*/ 14 h 15"/>
                <a:gd name="T10" fmla="*/ 5 w 46"/>
                <a:gd name="T11" fmla="*/ 15 h 15"/>
                <a:gd name="T12" fmla="*/ 6 w 46"/>
                <a:gd name="T13" fmla="*/ 14 h 15"/>
                <a:gd name="T14" fmla="*/ 23 w 46"/>
                <a:gd name="T15" fmla="*/ 8 h 15"/>
                <a:gd name="T16" fmla="*/ 40 w 46"/>
                <a:gd name="T17" fmla="*/ 14 h 15"/>
                <a:gd name="T18" fmla="*/ 41 w 46"/>
                <a:gd name="T19" fmla="*/ 15 h 15"/>
                <a:gd name="T20" fmla="*/ 42 w 46"/>
                <a:gd name="T21" fmla="*/ 14 h 15"/>
                <a:gd name="T22" fmla="*/ 45 w 46"/>
                <a:gd name="T23" fmla="*/ 11 h 15"/>
                <a:gd name="T24" fmla="*/ 46 w 46"/>
                <a:gd name="T25" fmla="*/ 10 h 15"/>
                <a:gd name="T26" fmla="*/ 45 w 46"/>
                <a:gd name="T27" fmla="*/ 9 h 15"/>
                <a:gd name="T28" fmla="*/ 23 w 46"/>
                <a:gd name="T29" fmla="*/ 0 h 15"/>
                <a:gd name="T30" fmla="*/ 23 w 46"/>
                <a:gd name="T31" fmla="*/ 0 h 15"/>
                <a:gd name="T32" fmla="*/ 23 w 46"/>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5">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1"/>
            <p:cNvSpPr>
              <a:spLocks noEditPoints="1"/>
            </p:cNvSpPr>
            <p:nvPr/>
          </p:nvSpPr>
          <p:spPr bwMode="auto">
            <a:xfrm>
              <a:off x="5316538" y="3155950"/>
              <a:ext cx="92075" cy="34925"/>
            </a:xfrm>
            <a:custGeom>
              <a:avLst/>
              <a:gdLst>
                <a:gd name="T0" fmla="*/ 30 w 31"/>
                <a:gd name="T1" fmla="*/ 6 h 12"/>
                <a:gd name="T2" fmla="*/ 15 w 31"/>
                <a:gd name="T3" fmla="*/ 0 h 12"/>
                <a:gd name="T4" fmla="*/ 14 w 31"/>
                <a:gd name="T5" fmla="*/ 0 h 12"/>
                <a:gd name="T6" fmla="*/ 14 w 31"/>
                <a:gd name="T7" fmla="*/ 0 h 12"/>
                <a:gd name="T8" fmla="*/ 1 w 31"/>
                <a:gd name="T9" fmla="*/ 6 h 12"/>
                <a:gd name="T10" fmla="*/ 0 w 31"/>
                <a:gd name="T11" fmla="*/ 7 h 12"/>
                <a:gd name="T12" fmla="*/ 1 w 31"/>
                <a:gd name="T13" fmla="*/ 8 h 12"/>
                <a:gd name="T14" fmla="*/ 4 w 31"/>
                <a:gd name="T15" fmla="*/ 11 h 12"/>
                <a:gd name="T16" fmla="*/ 5 w 31"/>
                <a:gd name="T17" fmla="*/ 12 h 12"/>
                <a:gd name="T18" fmla="*/ 6 w 31"/>
                <a:gd name="T19" fmla="*/ 11 h 12"/>
                <a:gd name="T20" fmla="*/ 15 w 31"/>
                <a:gd name="T21" fmla="*/ 8 h 12"/>
                <a:gd name="T22" fmla="*/ 24 w 31"/>
                <a:gd name="T23" fmla="*/ 11 h 12"/>
                <a:gd name="T24" fmla="*/ 25 w 31"/>
                <a:gd name="T25" fmla="*/ 12 h 12"/>
                <a:gd name="T26" fmla="*/ 26 w 31"/>
                <a:gd name="T27" fmla="*/ 11 h 12"/>
                <a:gd name="T28" fmla="*/ 30 w 31"/>
                <a:gd name="T29" fmla="*/ 8 h 12"/>
                <a:gd name="T30" fmla="*/ 31 w 31"/>
                <a:gd name="T31" fmla="*/ 7 h 12"/>
                <a:gd name="T32" fmla="*/ 30 w 31"/>
                <a:gd name="T33" fmla="*/ 6 h 12"/>
                <a:gd name="T34" fmla="*/ 30 w 31"/>
                <a:gd name="T35" fmla="*/ 6 h 12"/>
                <a:gd name="T36" fmla="*/ 30 w 31"/>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2">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2"/>
            <p:cNvSpPr>
              <a:spLocks noEditPoints="1"/>
            </p:cNvSpPr>
            <p:nvPr/>
          </p:nvSpPr>
          <p:spPr bwMode="auto">
            <a:xfrm>
              <a:off x="5340350" y="3190875"/>
              <a:ext cx="44450" cy="30163"/>
            </a:xfrm>
            <a:custGeom>
              <a:avLst/>
              <a:gdLst>
                <a:gd name="T0" fmla="*/ 7 w 15"/>
                <a:gd name="T1" fmla="*/ 10 h 10"/>
                <a:gd name="T2" fmla="*/ 8 w 15"/>
                <a:gd name="T3" fmla="*/ 9 h 10"/>
                <a:gd name="T4" fmla="*/ 14 w 15"/>
                <a:gd name="T5" fmla="*/ 4 h 10"/>
                <a:gd name="T6" fmla="*/ 15 w 15"/>
                <a:gd name="T7" fmla="*/ 3 h 10"/>
                <a:gd name="T8" fmla="*/ 14 w 15"/>
                <a:gd name="T9" fmla="*/ 2 h 10"/>
                <a:gd name="T10" fmla="*/ 7 w 15"/>
                <a:gd name="T11" fmla="*/ 0 h 10"/>
                <a:gd name="T12" fmla="*/ 1 w 15"/>
                <a:gd name="T13" fmla="*/ 2 h 10"/>
                <a:gd name="T14" fmla="*/ 0 w 15"/>
                <a:gd name="T15" fmla="*/ 3 h 10"/>
                <a:gd name="T16" fmla="*/ 1 w 15"/>
                <a:gd name="T17" fmla="*/ 4 h 10"/>
                <a:gd name="T18" fmla="*/ 6 w 15"/>
                <a:gd name="T19" fmla="*/ 9 h 10"/>
                <a:gd name="T20" fmla="*/ 7 w 15"/>
                <a:gd name="T21" fmla="*/ 10 h 10"/>
                <a:gd name="T22" fmla="*/ 7 w 15"/>
                <a:gd name="T23" fmla="*/ 10 h 10"/>
                <a:gd name="T24" fmla="*/ 7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173"/>
            <p:cNvSpPr>
              <a:spLocks noChangeArrowheads="1"/>
            </p:cNvSpPr>
            <p:nvPr/>
          </p:nvSpPr>
          <p:spPr bwMode="auto">
            <a:xfrm>
              <a:off x="5875338" y="4930775"/>
              <a:ext cx="257175" cy="260350"/>
            </a:xfrm>
            <a:prstGeom prst="ellipse">
              <a:avLst/>
            </a:pr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4"/>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5"/>
            <p:cNvSpPr/>
            <p:nvPr/>
          </p:nvSpPr>
          <p:spPr bwMode="auto">
            <a:xfrm>
              <a:off x="8913813" y="5102225"/>
              <a:ext cx="612775" cy="244475"/>
            </a:xfrm>
            <a:custGeom>
              <a:avLst/>
              <a:gdLst>
                <a:gd name="T0" fmla="*/ 167 w 207"/>
                <a:gd name="T1" fmla="*/ 83 h 83"/>
                <a:gd name="T2" fmla="*/ 39 w 207"/>
                <a:gd name="T3" fmla="*/ 83 h 83"/>
                <a:gd name="T4" fmla="*/ 0 w 207"/>
                <a:gd name="T5" fmla="*/ 43 h 83"/>
                <a:gd name="T6" fmla="*/ 0 w 207"/>
                <a:gd name="T7" fmla="*/ 0 h 83"/>
                <a:gd name="T8" fmla="*/ 0 w 207"/>
                <a:gd name="T9" fmla="*/ 32 h 83"/>
                <a:gd name="T10" fmla="*/ 207 w 207"/>
                <a:gd name="T11" fmla="*/ 32 h 83"/>
                <a:gd name="T12" fmla="*/ 207 w 207"/>
                <a:gd name="T13" fmla="*/ 43 h 83"/>
                <a:gd name="T14" fmla="*/ 167 w 207"/>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83">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6"/>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77"/>
            <p:cNvSpPr/>
            <p:nvPr/>
          </p:nvSpPr>
          <p:spPr bwMode="auto">
            <a:xfrm>
              <a:off x="9321800" y="4741863"/>
              <a:ext cx="120650" cy="153988"/>
            </a:xfrm>
            <a:custGeom>
              <a:avLst/>
              <a:gdLst>
                <a:gd name="T0" fmla="*/ 31 w 41"/>
                <a:gd name="T1" fmla="*/ 52 h 52"/>
                <a:gd name="T2" fmla="*/ 10 w 41"/>
                <a:gd name="T3" fmla="*/ 52 h 52"/>
                <a:gd name="T4" fmla="*/ 0 w 41"/>
                <a:gd name="T5" fmla="*/ 41 h 52"/>
                <a:gd name="T6" fmla="*/ 0 w 41"/>
                <a:gd name="T7" fmla="*/ 18 h 52"/>
                <a:gd name="T8" fmla="*/ 18 w 41"/>
                <a:gd name="T9" fmla="*/ 0 h 52"/>
                <a:gd name="T10" fmla="*/ 23 w 41"/>
                <a:gd name="T11" fmla="*/ 0 h 52"/>
                <a:gd name="T12" fmla="*/ 41 w 41"/>
                <a:gd name="T13" fmla="*/ 18 h 52"/>
                <a:gd name="T14" fmla="*/ 41 w 41"/>
                <a:gd name="T15" fmla="*/ 41 h 52"/>
                <a:gd name="T16" fmla="*/ 31 w 4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2">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a:solidFill>
                <a:srgbClr val="163749"/>
              </a:solidFill>
              <a:prstDash val="solid"/>
              <a:miter lim="800000"/>
            </a:ln>
          </p:spPr>
          <p:txBody>
            <a:bodyPr vert="horz" wrap="square" lIns="91440" tIns="45720" rIns="91440" bIns="45720" numCol="1" anchor="t" anchorCtr="0" compatLnSpc="1"/>
            <a:lstStyle/>
            <a:p>
              <a:endParaRPr lang="zh-CN" altLang="en-US"/>
            </a:p>
          </p:txBody>
        </p:sp>
        <p:sp>
          <p:nvSpPr>
            <p:cNvPr id="182" name="Freeform 178"/>
            <p:cNvSpPr/>
            <p:nvPr/>
          </p:nvSpPr>
          <p:spPr bwMode="auto">
            <a:xfrm>
              <a:off x="9359900" y="4638675"/>
              <a:ext cx="41275" cy="103188"/>
            </a:xfrm>
            <a:custGeom>
              <a:avLst/>
              <a:gdLst>
                <a:gd name="T0" fmla="*/ 8 w 14"/>
                <a:gd name="T1" fmla="*/ 35 h 35"/>
                <a:gd name="T2" fmla="*/ 6 w 14"/>
                <a:gd name="T3" fmla="*/ 35 h 35"/>
                <a:gd name="T4" fmla="*/ 0 w 14"/>
                <a:gd name="T5" fmla="*/ 29 h 35"/>
                <a:gd name="T6" fmla="*/ 0 w 14"/>
                <a:gd name="T7" fmla="*/ 6 h 35"/>
                <a:gd name="T8" fmla="*/ 6 w 14"/>
                <a:gd name="T9" fmla="*/ 0 h 35"/>
                <a:gd name="T10" fmla="*/ 8 w 14"/>
                <a:gd name="T11" fmla="*/ 0 h 35"/>
                <a:gd name="T12" fmla="*/ 14 w 14"/>
                <a:gd name="T13" fmla="*/ 6 h 35"/>
                <a:gd name="T14" fmla="*/ 14 w 14"/>
                <a:gd name="T15" fmla="*/ 29 h 35"/>
                <a:gd name="T16" fmla="*/ 8 w 1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5">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3" name="Freeform 179"/>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0"/>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Freeform 181"/>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2"/>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Freeform 183"/>
            <p:cNvSpPr/>
            <p:nvPr/>
          </p:nvSpPr>
          <p:spPr bwMode="auto">
            <a:xfrm>
              <a:off x="8694738" y="5332413"/>
              <a:ext cx="1239838" cy="53975"/>
            </a:xfrm>
            <a:custGeom>
              <a:avLst/>
              <a:gdLst>
                <a:gd name="T0" fmla="*/ 411 w 419"/>
                <a:gd name="T1" fmla="*/ 18 h 18"/>
                <a:gd name="T2" fmla="*/ 8 w 419"/>
                <a:gd name="T3" fmla="*/ 18 h 18"/>
                <a:gd name="T4" fmla="*/ 0 w 419"/>
                <a:gd name="T5" fmla="*/ 10 h 18"/>
                <a:gd name="T6" fmla="*/ 0 w 419"/>
                <a:gd name="T7" fmla="*/ 8 h 18"/>
                <a:gd name="T8" fmla="*/ 8 w 419"/>
                <a:gd name="T9" fmla="*/ 0 h 18"/>
                <a:gd name="T10" fmla="*/ 411 w 419"/>
                <a:gd name="T11" fmla="*/ 0 h 18"/>
                <a:gd name="T12" fmla="*/ 419 w 419"/>
                <a:gd name="T13" fmla="*/ 8 h 18"/>
                <a:gd name="T14" fmla="*/ 419 w 419"/>
                <a:gd name="T15" fmla="*/ 10 h 18"/>
                <a:gd name="T16" fmla="*/ 411 w 41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8">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4"/>
            <p:cNvSpPr/>
            <p:nvPr/>
          </p:nvSpPr>
          <p:spPr bwMode="auto">
            <a:xfrm>
              <a:off x="8694738" y="563086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Rectangle 185"/>
            <p:cNvSpPr>
              <a:spLocks noChangeArrowheads="1"/>
            </p:cNvSpPr>
            <p:nvPr/>
          </p:nvSpPr>
          <p:spPr bwMode="auto">
            <a:xfrm>
              <a:off x="8653463" y="5414963"/>
              <a:ext cx="1114425" cy="188913"/>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86"/>
            <p:cNvSpPr>
              <a:spLocks noChangeArrowheads="1"/>
            </p:cNvSpPr>
            <p:nvPr/>
          </p:nvSpPr>
          <p:spPr bwMode="auto">
            <a:xfrm>
              <a:off x="8653463" y="546893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87"/>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8"/>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189"/>
            <p:cNvSpPr/>
            <p:nvPr/>
          </p:nvSpPr>
          <p:spPr bwMode="auto">
            <a:xfrm>
              <a:off x="8694738" y="5630863"/>
              <a:ext cx="1239838" cy="55563"/>
            </a:xfrm>
            <a:custGeom>
              <a:avLst/>
              <a:gdLst>
                <a:gd name="T0" fmla="*/ 411 w 419"/>
                <a:gd name="T1" fmla="*/ 19 h 19"/>
                <a:gd name="T2" fmla="*/ 8 w 419"/>
                <a:gd name="T3" fmla="*/ 19 h 19"/>
                <a:gd name="T4" fmla="*/ 0 w 419"/>
                <a:gd name="T5" fmla="*/ 11 h 19"/>
                <a:gd name="T6" fmla="*/ 0 w 419"/>
                <a:gd name="T7" fmla="*/ 8 h 19"/>
                <a:gd name="T8" fmla="*/ 8 w 419"/>
                <a:gd name="T9" fmla="*/ 0 h 19"/>
                <a:gd name="T10" fmla="*/ 411 w 419"/>
                <a:gd name="T11" fmla="*/ 0 h 19"/>
                <a:gd name="T12" fmla="*/ 419 w 419"/>
                <a:gd name="T13" fmla="*/ 8 h 19"/>
                <a:gd name="T14" fmla="*/ 419 w 419"/>
                <a:gd name="T15" fmla="*/ 11 h 19"/>
                <a:gd name="T16" fmla="*/ 411 w 4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9">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0"/>
            <p:cNvSpPr/>
            <p:nvPr/>
          </p:nvSpPr>
          <p:spPr bwMode="auto">
            <a:xfrm>
              <a:off x="8694738" y="592931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191"/>
            <p:cNvSpPr>
              <a:spLocks noChangeArrowheads="1"/>
            </p:cNvSpPr>
            <p:nvPr/>
          </p:nvSpPr>
          <p:spPr bwMode="auto">
            <a:xfrm>
              <a:off x="8653463" y="5713413"/>
              <a:ext cx="1114425" cy="188913"/>
            </a:xfrm>
            <a:prstGeom prst="rect">
              <a:avLst/>
            </a:prstGeom>
            <a:solidFill>
              <a:srgbClr val="FC6E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92"/>
            <p:cNvSpPr>
              <a:spLocks noChangeArrowheads="1"/>
            </p:cNvSpPr>
            <p:nvPr/>
          </p:nvSpPr>
          <p:spPr bwMode="auto">
            <a:xfrm>
              <a:off x="8653463" y="576738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98" name="íṥḷíďê"/>
          <p:cNvSpPr txBox="1"/>
          <p:nvPr/>
        </p:nvSpPr>
        <p:spPr bwMode="auto">
          <a:xfrm>
            <a:off x="3802380" y="3904615"/>
            <a:ext cx="4737100" cy="6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4000" b="1" dirty="0">
                <a:latin typeface="微软雅黑" panose="020B0503020204020204" charset="-122"/>
                <a:ea typeface="微软雅黑" panose="020B0503020204020204" charset="-122"/>
                <a:sym typeface="+mn-ea"/>
              </a:rPr>
              <a:t>处理邮件的页面</a:t>
            </a:r>
            <a:endParaRPr lang="zh-CN" altLang="en-US" sz="4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ṡḷîde"/>
          <p:cNvSpPr/>
          <p:nvPr/>
        </p:nvSpPr>
        <p:spPr bwMode="auto">
          <a:xfrm>
            <a:off x="2157978" y="3104896"/>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a:solidFill>
                  <a:schemeClr val="bg1">
                    <a:lumMod val="100000"/>
                  </a:schemeClr>
                </a:solidFill>
                <a:latin typeface="Impact" panose="020B0806030902050204" pitchFamily="34" charset="0"/>
              </a:rPr>
              <a:t>01</a:t>
            </a:r>
            <a:endParaRPr lang="en-US" altLang="zh-CN" sz="2800" dirty="0">
              <a:solidFill>
                <a:schemeClr val="bg1">
                  <a:lumMod val="100000"/>
                </a:schemeClr>
              </a:solidFill>
              <a:latin typeface="Impact" panose="020B0806030902050204" pitchFamily="34" charset="0"/>
            </a:endParaRPr>
          </a:p>
        </p:txBody>
      </p:sp>
      <p:sp>
        <p:nvSpPr>
          <p:cNvPr id="6" name="íṥḷíďê"/>
          <p:cNvSpPr txBox="1"/>
          <p:nvPr/>
        </p:nvSpPr>
        <p:spPr bwMode="auto">
          <a:xfrm>
            <a:off x="1661489" y="388136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latin typeface="微软雅黑" panose="020B0503020204020204" charset="-122"/>
                <a:ea typeface="微软雅黑" panose="020B0503020204020204" charset="-122"/>
              </a:rPr>
              <a:t>发送</a:t>
            </a:r>
            <a:endParaRPr lang="zh-CN" altLang="en-US" b="1" dirty="0">
              <a:latin typeface="微软雅黑" panose="020B0503020204020204" charset="-122"/>
              <a:ea typeface="微软雅黑" panose="020B0503020204020204" charset="-122"/>
            </a:endParaRPr>
          </a:p>
        </p:txBody>
      </p:sp>
      <p:sp>
        <p:nvSpPr>
          <p:cNvPr id="19" name="íṡḷîde"/>
          <p:cNvSpPr/>
          <p:nvPr/>
        </p:nvSpPr>
        <p:spPr bwMode="auto">
          <a:xfrm>
            <a:off x="4914352" y="2584715"/>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smtClean="0">
                <a:solidFill>
                  <a:schemeClr val="bg1">
                    <a:lumMod val="100000"/>
                  </a:schemeClr>
                </a:solidFill>
                <a:latin typeface="Impact" panose="020B0806030902050204" pitchFamily="34" charset="0"/>
              </a:rPr>
              <a:t>02</a:t>
            </a:r>
            <a:endParaRPr lang="en-US" altLang="zh-CN" sz="2800" dirty="0">
              <a:solidFill>
                <a:schemeClr val="bg1">
                  <a:lumMod val="100000"/>
                </a:schemeClr>
              </a:solidFill>
              <a:latin typeface="Impact" panose="020B0806030902050204" pitchFamily="34" charset="0"/>
            </a:endParaRPr>
          </a:p>
        </p:txBody>
      </p:sp>
      <p:sp>
        <p:nvSpPr>
          <p:cNvPr id="21" name="íṥḷíďê"/>
          <p:cNvSpPr txBox="1"/>
          <p:nvPr/>
        </p:nvSpPr>
        <p:spPr bwMode="auto">
          <a:xfrm>
            <a:off x="4293235" y="3493135"/>
            <a:ext cx="2108200" cy="38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7200" b="1" kern="0" dirty="0">
                <a:latin typeface="+mj-ea"/>
                <a:ea typeface="+mj-ea"/>
                <a:cs typeface="+mn-ea"/>
                <a:sym typeface="+mn-lt"/>
              </a:rPr>
              <a:t>回复</a:t>
            </a:r>
            <a:r>
              <a:rPr lang="zh-CN" altLang="en-US" b="1" dirty="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p:txBody>
      </p:sp>
      <p:sp>
        <p:nvSpPr>
          <p:cNvPr id="22" name="íṡḷîde"/>
          <p:cNvSpPr/>
          <p:nvPr/>
        </p:nvSpPr>
        <p:spPr bwMode="auto">
          <a:xfrm>
            <a:off x="7765910" y="3544129"/>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smtClean="0">
                <a:solidFill>
                  <a:schemeClr val="bg1">
                    <a:lumMod val="100000"/>
                  </a:schemeClr>
                </a:solidFill>
                <a:latin typeface="Impact" panose="020B0806030902050204" pitchFamily="34" charset="0"/>
              </a:rPr>
              <a:t>03</a:t>
            </a:r>
            <a:endParaRPr lang="en-US" altLang="zh-CN" sz="2800" dirty="0">
              <a:solidFill>
                <a:schemeClr val="bg1">
                  <a:lumMod val="100000"/>
                </a:schemeClr>
              </a:solidFill>
              <a:latin typeface="Impact" panose="020B0806030902050204" pitchFamily="34" charset="0"/>
            </a:endParaRPr>
          </a:p>
        </p:txBody>
      </p:sp>
      <p:sp>
        <p:nvSpPr>
          <p:cNvPr id="24" name="íṥḷíďê"/>
          <p:cNvSpPr txBox="1"/>
          <p:nvPr/>
        </p:nvSpPr>
        <p:spPr bwMode="auto">
          <a:xfrm>
            <a:off x="6925310" y="4267835"/>
            <a:ext cx="2797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a:pPr>
            <a:r>
              <a:rPr lang="zh-CN" altLang="en-US" b="1" dirty="0">
                <a:latin typeface="微软雅黑" panose="020B0503020204020204" charset="-122"/>
                <a:ea typeface="微软雅黑" panose="020B0503020204020204" charset="-122"/>
                <a:sym typeface="+mn-ea"/>
              </a:rPr>
              <a:t>删除</a:t>
            </a:r>
            <a:endParaRPr lang="zh-CN" altLang="en-US" b="1" kern="0" dirty="0">
              <a:cs typeface="+mn-ea"/>
              <a:sym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0270" y="1115060"/>
            <a:ext cx="10727055" cy="5287010"/>
            <a:chOff x="769575" y="1354889"/>
            <a:chExt cx="10727198"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69575" y="1354889"/>
              <a:ext cx="6901907" cy="445893"/>
            </a:xfrm>
            <a:prstGeom prst="rect">
              <a:avLst/>
            </a:prstGeom>
            <a:noFill/>
          </p:spPr>
          <p:txBody>
            <a:bodyPr wrap="square" lIns="90000" tIns="46800" rIns="90000" bIns="46800" rtlCol="0">
              <a:normAutofit/>
            </a:bodyPr>
            <a:lstStyle/>
            <a:p>
              <a:pPr>
                <a:lnSpc>
                  <a:spcPct val="150000"/>
                </a:lnSpc>
              </a:pPr>
              <a:r>
                <a:rPr lang="zh-CN" altLang="en-US" sz="1600" dirty="0">
                  <a:latin typeface="微软雅黑" panose="020B0503020204020204" charset="-122"/>
                  <a:ea typeface="微软雅黑" panose="020B0503020204020204" charset="-122"/>
                  <a:sym typeface="+mn-ea"/>
                </a:rPr>
                <a:t>邮件发送消息的页面</a:t>
              </a:r>
              <a:r>
                <a:rPr lang="zh-CN" altLang="en-US" sz="1600" dirty="0">
                  <a:latin typeface="微软雅黑" panose="020B0503020204020204" charset="-122"/>
                  <a:ea typeface="微软雅黑" panose="020B0503020204020204" charset="-122"/>
                  <a:sym typeface="+mn-ea"/>
                </a:rPr>
                <a:t>主要是让用户发邮件时更加方便，能更好的找到需要发邮件的人，用户的联系人</a:t>
              </a:r>
              <a:r>
                <a:rPr lang="zh-CN" altLang="en-US" sz="1600" dirty="0">
                  <a:latin typeface="微软雅黑" panose="020B0503020204020204" charset="-122"/>
                  <a:ea typeface="微软雅黑" panose="020B0503020204020204" charset="-122"/>
                  <a:sym typeface="+mn-ea"/>
                </a:rPr>
                <a:t>过多的时候进行收缩分页，方便于用户，给用户带来快捷。下面是联系人的效果图。</a:t>
              </a: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p:txBody>
        </p:sp>
      </p:grpSp>
      <p:sp>
        <p:nvSpPr>
          <p:cNvPr id="61" name="文本框 9"/>
          <p:cNvSpPr txBox="1"/>
          <p:nvPr/>
        </p:nvSpPr>
        <p:spPr>
          <a:xfrm>
            <a:off x="1268730" y="412115"/>
            <a:ext cx="240030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发送邮件</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2" name="图片 1" descr="`UUOK6VF{~43HL{}2]~052A"/>
          <p:cNvPicPr>
            <a:picLocks noChangeAspect="1"/>
          </p:cNvPicPr>
          <p:nvPr/>
        </p:nvPicPr>
        <p:blipFill>
          <a:blip r:embed="rId2"/>
          <a:stretch>
            <a:fillRect/>
          </a:stretch>
        </p:blipFill>
        <p:spPr>
          <a:xfrm>
            <a:off x="955040" y="2551430"/>
            <a:ext cx="5509260" cy="37757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ṣlíďé"/>
          <p:cNvGrpSpPr/>
          <p:nvPr/>
        </p:nvGrpSpPr>
        <p:grpSpPr>
          <a:xfrm>
            <a:off x="3822455" y="1006789"/>
            <a:ext cx="3993515" cy="3008757"/>
            <a:chOff x="4263780" y="1347784"/>
            <a:chExt cx="3993515" cy="3008757"/>
          </a:xfrm>
        </p:grpSpPr>
        <p:sp>
          <p:nvSpPr>
            <p:cNvPr id="19" name="îSľîḋè"/>
            <p:cNvSpPr/>
            <p:nvPr/>
          </p:nvSpPr>
          <p:spPr>
            <a:xfrm>
              <a:off x="5782952" y="2328931"/>
              <a:ext cx="1506804" cy="1506804"/>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i$ľîďé"/>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slîḋe"/>
            <p:cNvSpPr/>
            <p:nvPr/>
          </p:nvSpPr>
          <p:spPr>
            <a:xfrm>
              <a:off x="7461005" y="1347784"/>
              <a:ext cx="796290" cy="1099185"/>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sļíďé"/>
            <p:cNvSpPr/>
            <p:nvPr/>
          </p:nvSpPr>
          <p:spPr>
            <a:xfrm>
              <a:off x="4263780" y="2098989"/>
              <a:ext cx="707390" cy="1005205"/>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îsḷïďè"/>
            <p:cNvSpPr/>
            <p:nvPr/>
          </p:nvSpPr>
          <p:spPr>
            <a:xfrm>
              <a:off x="7185415" y="2098989"/>
              <a:ext cx="441325" cy="43116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islíḋe"/>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ïslïde"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7974105" y="11097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76630" y="1722755"/>
            <a:ext cx="3281045" cy="2921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sliḋé"/>
          <p:cNvSpPr txBox="1"/>
          <p:nvPr/>
        </p:nvSpPr>
        <p:spPr>
          <a:xfrm>
            <a:off x="7816043" y="717854"/>
            <a:ext cx="3702539" cy="392512"/>
          </a:xfrm>
          <a:prstGeom prst="rect">
            <a:avLst/>
          </a:prstGeom>
          <a:noFill/>
          <a:ln>
            <a:noFill/>
          </a:ln>
        </p:spPr>
        <p:txBody>
          <a:bodyPr wrap="none" lIns="91440" tIns="45720" rIns="91440" bIns="45720" anchor="ctr" anchorCtr="0">
            <a:normAutofit fontScale="90000"/>
          </a:bodyPr>
          <a:lstStyle/>
          <a:p>
            <a:pPr>
              <a:buSzPct val="25000"/>
            </a:pPr>
            <a:r>
              <a:rPr lang="en-US" altLang="zh-CN" sz="2000" b="1" dirty="0"/>
              <a:t>1.</a:t>
            </a:r>
            <a:r>
              <a:rPr lang="zh-CN" altLang="en-US" sz="2000" b="1" dirty="0"/>
              <a:t>页面设置</a:t>
            </a:r>
            <a:endParaRPr lang="zh-CN" altLang="en-US" sz="2000" b="1" dirty="0"/>
          </a:p>
        </p:txBody>
      </p:sp>
      <p:sp>
        <p:nvSpPr>
          <p:cNvPr id="12" name="î$ḻïḑê"/>
          <p:cNvSpPr txBox="1"/>
          <p:nvPr/>
        </p:nvSpPr>
        <p:spPr>
          <a:xfrm>
            <a:off x="7816215" y="1196340"/>
            <a:ext cx="4298950" cy="5182870"/>
          </a:xfrm>
          <a:prstGeom prst="rect">
            <a:avLst/>
          </a:prstGeom>
          <a:noFill/>
          <a:ln>
            <a:noFill/>
          </a:ln>
        </p:spPr>
        <p:txBody>
          <a:bodyPr lIns="91440" tIns="45720" rIns="91440" bIns="45720" anchor="t" anchorCtr="0">
            <a:noAutofit/>
          </a:bodyPr>
          <a:lstStyle/>
          <a:p>
            <a:pPr>
              <a:lnSpc>
                <a:spcPct val="150000"/>
              </a:lnSpc>
              <a:buSzPct val="25000"/>
            </a:pPr>
            <a:r>
              <a:rPr lang="de-DE" sz="1400" dirty="0"/>
              <a:t>&lt;fieldset&gt;</a:t>
            </a:r>
            <a:endParaRPr lang="de-DE" sz="1400" dirty="0"/>
          </a:p>
          <a:p>
            <a:pPr>
              <a:lnSpc>
                <a:spcPct val="150000"/>
              </a:lnSpc>
              <a:buSzPct val="25000"/>
            </a:pPr>
            <a:r>
              <a:rPr lang="de-DE" sz="1400" dirty="0"/>
              <a:t>                        	&lt;input type="hidden" name="num" value="&lt;?php echo intval(@$_GET['num']); ?&gt;"&gt;</a:t>
            </a:r>
            <a:endParaRPr lang="de-DE" sz="1400" dirty="0"/>
          </a:p>
          <a:p>
            <a:pPr>
              <a:lnSpc>
                <a:spcPct val="150000"/>
              </a:lnSpc>
              <a:buSzPct val="25000"/>
            </a:pPr>
            <a:r>
              <a:rPr lang="de-DE" sz="1400" dirty="0"/>
              <a:t>                        	&lt;p&gt;&lt;label&gt;主题:&lt;/label&gt;&lt;input type="text" class="text-long" name="subject" id="subject"/&gt;&lt;/p&gt;</a:t>
            </a:r>
            <a:endParaRPr lang="de-DE" sz="1400" dirty="0"/>
          </a:p>
          <a:p>
            <a:pPr>
              <a:lnSpc>
                <a:spcPct val="150000"/>
              </a:lnSpc>
              <a:buSzPct val="25000"/>
            </a:pPr>
            <a:r>
              <a:rPr lang="de-DE" sz="1400" dirty="0"/>
              <a:t>                        	&lt;p&gt;&lt;label&gt;内容:&lt;/label&gt;&lt;textarea rows="1" cols="1" name="ta" id="ta"&gt;&lt;/textarea&gt;&lt;/p&gt;</a:t>
            </a:r>
            <a:endParaRPr lang="de-DE" sz="1400" dirty="0"/>
          </a:p>
          <a:p>
            <a:pPr>
              <a:lnSpc>
                <a:spcPct val="150000"/>
              </a:lnSpc>
              <a:buSzPct val="25000"/>
            </a:pPr>
            <a:r>
              <a:rPr lang="de-DE" sz="1400" dirty="0"/>
              <a:t>                        	&lt;p&gt;&lt;label&gt;附件&lt;/label&gt;&lt;input type="file" name="attachfile"&gt;&lt;/p&gt;</a:t>
            </a:r>
            <a:endParaRPr lang="de-DE" sz="1400" dirty="0"/>
          </a:p>
          <a:p>
            <a:pPr>
              <a:lnSpc>
                <a:spcPct val="150000"/>
              </a:lnSpc>
              <a:buSzPct val="25000"/>
            </a:pPr>
            <a:r>
              <a:rPr lang="de-DE" sz="1400" dirty="0"/>
              <a:t>                           &lt;input name="sub" type="submit" value="发送消息" /&gt;</a:t>
            </a:r>
            <a:endParaRPr lang="de-DE" sz="1400" dirty="0"/>
          </a:p>
          <a:p>
            <a:pPr>
              <a:lnSpc>
                <a:spcPct val="150000"/>
              </a:lnSpc>
              <a:buSzPct val="25000"/>
            </a:pPr>
            <a:r>
              <a:rPr lang="de-DE" sz="1400" dirty="0"/>
              <a:t>&lt;/fieldset&gt;</a:t>
            </a:r>
            <a:endParaRPr lang="de-DE" sz="1400" dirty="0"/>
          </a:p>
        </p:txBody>
      </p:sp>
      <p:sp>
        <p:nvSpPr>
          <p:cNvPr id="15" name="iṧlïďe"/>
          <p:cNvSpPr txBox="1"/>
          <p:nvPr/>
        </p:nvSpPr>
        <p:spPr>
          <a:xfrm>
            <a:off x="825183" y="1359369"/>
            <a:ext cx="3624487" cy="392512"/>
          </a:xfrm>
          <a:prstGeom prst="rect">
            <a:avLst/>
          </a:prstGeom>
          <a:noFill/>
          <a:ln>
            <a:noFill/>
          </a:ln>
        </p:spPr>
        <p:txBody>
          <a:bodyPr wrap="none" lIns="91440" tIns="45720" rIns="91440" bIns="45720" anchor="ctr" anchorCtr="0">
            <a:normAutofit fontScale="90000"/>
          </a:bodyPr>
          <a:lstStyle/>
          <a:p>
            <a:pPr algn="l">
              <a:buSzPct val="25000"/>
            </a:pPr>
            <a:r>
              <a:rPr lang="en-US" altLang="zh-CN" sz="2000" b="1" dirty="0"/>
              <a:t>2.</a:t>
            </a:r>
            <a:r>
              <a:rPr lang="zh-CN" altLang="de-DE" sz="2000" b="1" dirty="0"/>
              <a:t>函数应用</a:t>
            </a:r>
            <a:endParaRPr lang="zh-CN" altLang="de-DE" sz="2000" b="1" dirty="0"/>
          </a:p>
        </p:txBody>
      </p:sp>
      <p:sp>
        <p:nvSpPr>
          <p:cNvPr id="16" name="iśľide"/>
          <p:cNvSpPr txBox="1"/>
          <p:nvPr/>
        </p:nvSpPr>
        <p:spPr>
          <a:xfrm>
            <a:off x="237490" y="1751965"/>
            <a:ext cx="3616960" cy="4627245"/>
          </a:xfrm>
          <a:prstGeom prst="rect">
            <a:avLst/>
          </a:prstGeom>
          <a:noFill/>
          <a:ln>
            <a:noFill/>
          </a:ln>
        </p:spPr>
        <p:txBody>
          <a:bodyPr lIns="91440" tIns="45720" rIns="91440" bIns="45720" anchor="t" anchorCtr="0">
            <a:noAutofit/>
          </a:bodyPr>
          <a:lstStyle/>
          <a:p>
            <a:pPr>
              <a:lnSpc>
                <a:spcPct val="150000"/>
              </a:lnSpc>
              <a:buSzPct val="25000"/>
            </a:pPr>
            <a:r>
              <a:rPr lang="en-US" sz="1400" dirty="0">
                <a:latin typeface="+mn-ea"/>
                <a:cs typeface="+mn-ea"/>
              </a:rPr>
              <a:t>1.&lt;?php echo $_SESSION['email'];?&gt;</a:t>
            </a:r>
            <a:endParaRPr lang="en-US" sz="1400" dirty="0">
              <a:latin typeface="+mn-ea"/>
              <a:cs typeface="+mn-ea"/>
            </a:endParaRPr>
          </a:p>
          <a:p>
            <a:pPr>
              <a:lnSpc>
                <a:spcPct val="150000"/>
              </a:lnSpc>
              <a:buSzPct val="25000"/>
            </a:pPr>
            <a:r>
              <a:rPr lang="en-US" sz="1400" dirty="0">
                <a:latin typeface="+mn-ea"/>
                <a:cs typeface="+mn-ea"/>
              </a:rPr>
              <a:t>在PHP中，session的使用是通过预定义数组$_SESSION的调用和读取来完成。</a:t>
            </a:r>
            <a:endParaRPr lang="en-US" sz="1400" dirty="0">
              <a:latin typeface="+mn-ea"/>
              <a:cs typeface="+mn-ea"/>
            </a:endParaRPr>
          </a:p>
          <a:p>
            <a:pPr>
              <a:lnSpc>
                <a:spcPct val="150000"/>
              </a:lnSpc>
              <a:buSzPct val="25000"/>
            </a:pPr>
            <a:r>
              <a:rPr lang="en-US" sz="1400" dirty="0">
                <a:latin typeface="+mn-ea"/>
                <a:cs typeface="+mn-ea"/>
              </a:rPr>
              <a:t>在网站的页面中，在注册页面对$_SESSION数组进行赋值，在其他的页面中对$_SESSION数组进行读取。</a:t>
            </a:r>
            <a:endParaRPr lang="en-US" sz="1400" dirty="0">
              <a:latin typeface="+mn-ea"/>
              <a:cs typeface="+mn-ea"/>
            </a:endParaRPr>
          </a:p>
          <a:p>
            <a:pPr>
              <a:lnSpc>
                <a:spcPct val="150000"/>
              </a:lnSpc>
              <a:buSzPct val="25000"/>
            </a:pPr>
            <a:endParaRPr lang="en-US" sz="1400" dirty="0">
              <a:latin typeface="+mn-ea"/>
              <a:cs typeface="+mn-ea"/>
            </a:endParaRPr>
          </a:p>
          <a:p>
            <a:pPr>
              <a:lnSpc>
                <a:spcPct val="150000"/>
              </a:lnSpc>
              <a:buSzPct val="25000"/>
            </a:pPr>
            <a:r>
              <a:rPr lang="en-US" sz="1400" dirty="0">
                <a:latin typeface="+mn-ea"/>
                <a:cs typeface="+mn-ea"/>
              </a:rPr>
              <a:t>2.&lt;?php echo intval(@$_GET['num']); ?&gt;</a:t>
            </a:r>
            <a:endParaRPr lang="en-US" sz="1400" dirty="0">
              <a:latin typeface="+mn-ea"/>
              <a:cs typeface="+mn-ea"/>
            </a:endParaRPr>
          </a:p>
          <a:p>
            <a:pPr>
              <a:lnSpc>
                <a:spcPct val="150000"/>
              </a:lnSpc>
              <a:buSzPct val="25000"/>
            </a:pPr>
            <a:r>
              <a:rPr lang="en-US" sz="1400" dirty="0">
                <a:latin typeface="+mn-ea"/>
                <a:cs typeface="+mn-ea"/>
              </a:rPr>
              <a:t>预定义的 $_GET 变量用于收集来自 method="get" 的表单中的值。</a:t>
            </a:r>
            <a:endParaRPr lang="en-US" sz="1400" dirty="0">
              <a:latin typeface="+mn-ea"/>
              <a:cs typeface="+mn-ea"/>
            </a:endParaRPr>
          </a:p>
          <a:p>
            <a:pPr>
              <a:lnSpc>
                <a:spcPct val="150000"/>
              </a:lnSpc>
              <a:buSzPct val="25000"/>
            </a:pPr>
            <a:r>
              <a:rPr lang="en-US" sz="1400" dirty="0">
                <a:latin typeface="+mn-ea"/>
                <a:cs typeface="+mn-ea"/>
              </a:rPr>
              <a:t>从带有 GET 方法的表单发送的信息，对任何人都是可见的（会显示在浏览器的地址栏），并且对发送信息的量也有限制。</a:t>
            </a:r>
            <a:endParaRPr lang="en-US" sz="1400" dirty="0">
              <a:latin typeface="+mn-ea"/>
              <a:cs typeface="+mn-ea"/>
            </a:endParaRPr>
          </a:p>
          <a:p>
            <a:pPr>
              <a:lnSpc>
                <a:spcPct val="150000"/>
              </a:lnSpc>
              <a:buSzPct val="25000"/>
            </a:pPr>
            <a:endParaRPr lang="en-US" sz="1400" dirty="0">
              <a:latin typeface="+mn-ea"/>
              <a:cs typeface="+mn-ea"/>
            </a:endParaRPr>
          </a:p>
        </p:txBody>
      </p:sp>
      <p:sp>
        <p:nvSpPr>
          <p:cNvPr id="17" name="iṡḷíḑè"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18" name="ísľíḑê"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28" name="文本框 9"/>
          <p:cNvSpPr txBox="1"/>
          <p:nvPr/>
        </p:nvSpPr>
        <p:spPr>
          <a:xfrm>
            <a:off x="1235710" y="373380"/>
            <a:ext cx="22707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chemeClr val="tx1"/>
                </a:solidFill>
                <a:latin typeface="微软雅黑" panose="020B0503020204020204" charset="-122"/>
                <a:ea typeface="微软雅黑" panose="020B0503020204020204" charset="-122"/>
              </a:rPr>
              <a:t>发送邮件</a:t>
            </a:r>
            <a:endParaRPr lang="zh-CN" altLang="en-US" b="1" dirty="0">
              <a:solidFill>
                <a:schemeClr val="tx1"/>
              </a:solidFill>
              <a:latin typeface="微软雅黑" panose="020B0503020204020204" charset="-122"/>
              <a:ea typeface="微软雅黑" panose="020B0503020204020204" charset="-122"/>
            </a:endParaRPr>
          </a:p>
        </p:txBody>
      </p:sp>
      <p:grpSp>
        <p:nvGrpSpPr>
          <p:cNvPr id="29" name="组合 28"/>
          <p:cNvGrpSpPr/>
          <p:nvPr/>
        </p:nvGrpSpPr>
        <p:grpSpPr>
          <a:xfrm>
            <a:off x="661457" y="282703"/>
            <a:ext cx="633982" cy="485677"/>
            <a:chOff x="607150" y="303401"/>
            <a:chExt cx="788994" cy="604428"/>
          </a:xfrm>
        </p:grpSpPr>
        <p:grpSp>
          <p:nvGrpSpPr>
            <p:cNvPr id="30" name="组合 29"/>
            <p:cNvGrpSpPr/>
            <p:nvPr/>
          </p:nvGrpSpPr>
          <p:grpSpPr>
            <a:xfrm>
              <a:off x="607150" y="303401"/>
              <a:ext cx="670385" cy="604428"/>
              <a:chOff x="5424755" y="1340768"/>
              <a:chExt cx="670560" cy="604586"/>
            </a:xfrm>
          </p:grpSpPr>
          <p:grpSp>
            <p:nvGrpSpPr>
              <p:cNvPr id="33" name="组合 32"/>
              <p:cNvGrpSpPr/>
              <p:nvPr/>
            </p:nvGrpSpPr>
            <p:grpSpPr>
              <a:xfrm>
                <a:off x="5424755" y="1340768"/>
                <a:ext cx="670560" cy="604586"/>
                <a:chOff x="3720691" y="2824413"/>
                <a:chExt cx="1341120" cy="1209172"/>
              </a:xfrm>
            </p:grpSpPr>
            <p:sp>
              <p:nvSpPr>
                <p:cNvPr id="3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31" name="直接连接符 30"/>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32"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0270" y="1115060"/>
            <a:ext cx="10727055" cy="5287010"/>
            <a:chOff x="769575" y="1354889"/>
            <a:chExt cx="10727198"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69575" y="1354889"/>
              <a:ext cx="6901907" cy="133830"/>
            </a:xfrm>
            <a:prstGeom prst="rect">
              <a:avLst/>
            </a:prstGeom>
            <a:noFill/>
          </p:spPr>
          <p:txBody>
            <a:bodyPr wrap="square" lIns="90000" tIns="46800" rIns="90000" bIns="46800" rtlCol="0">
              <a:normAutofit lnSpcReduction="20000"/>
            </a:bodyPr>
            <a:lstStyle/>
            <a:p>
              <a:pPr>
                <a:lnSpc>
                  <a:spcPct val="150000"/>
                </a:lnSpc>
              </a:pPr>
              <a:r>
                <a:rPr lang="zh-CN" altLang="en-US" sz="1600" dirty="0">
                  <a:latin typeface="微软雅黑" panose="020B0503020204020204" charset="-122"/>
                  <a:ea typeface="微软雅黑" panose="020B0503020204020204" charset="-122"/>
                  <a:sym typeface="+mn-ea"/>
                </a:rPr>
                <a:t>下面是回复邮件的效果图。</a:t>
              </a: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p:txBody>
        </p:sp>
      </p:grpSp>
      <p:sp>
        <p:nvSpPr>
          <p:cNvPr id="61" name="文本框 9"/>
          <p:cNvSpPr txBox="1"/>
          <p:nvPr/>
        </p:nvSpPr>
        <p:spPr>
          <a:xfrm>
            <a:off x="1268730" y="412115"/>
            <a:ext cx="240030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回复邮件</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4" name="图片 3" descr="UZM2NCJV{5Q$B7$_WM73G(H"/>
          <p:cNvPicPr>
            <a:picLocks noChangeAspect="1"/>
          </p:cNvPicPr>
          <p:nvPr/>
        </p:nvPicPr>
        <p:blipFill>
          <a:blip r:embed="rId2"/>
          <a:stretch>
            <a:fillRect/>
          </a:stretch>
        </p:blipFill>
        <p:spPr>
          <a:xfrm>
            <a:off x="1040130" y="1647190"/>
            <a:ext cx="6601460" cy="370903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0270" y="1115060"/>
            <a:ext cx="10727055" cy="5287010"/>
            <a:chOff x="769575" y="1354889"/>
            <a:chExt cx="10727198"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69575" y="1354889"/>
              <a:ext cx="6901907" cy="133830"/>
            </a:xfrm>
            <a:prstGeom prst="rect">
              <a:avLst/>
            </a:prstGeom>
            <a:noFill/>
          </p:spPr>
          <p:txBody>
            <a:bodyPr wrap="square" lIns="90000" tIns="46800" rIns="90000" bIns="46800" rtlCol="0">
              <a:normAutofit lnSpcReduction="20000"/>
            </a:bodyPr>
            <a:lstStyle/>
            <a:p>
              <a:pPr>
                <a:lnSpc>
                  <a:spcPct val="150000"/>
                </a:lnSpc>
              </a:pPr>
              <a:r>
                <a:rPr lang="zh-CN" altLang="en-US" sz="1600" dirty="0">
                  <a:latin typeface="微软雅黑" panose="020B0503020204020204" charset="-122"/>
                  <a:ea typeface="微软雅黑" panose="020B0503020204020204" charset="-122"/>
                  <a:sym typeface="+mn-ea"/>
                </a:rPr>
                <a:t>下面是删除邮件的效果图。</a:t>
              </a: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p:txBody>
        </p:sp>
      </p:grpSp>
      <p:sp>
        <p:nvSpPr>
          <p:cNvPr id="61" name="文本框 9"/>
          <p:cNvSpPr txBox="1"/>
          <p:nvPr/>
        </p:nvSpPr>
        <p:spPr>
          <a:xfrm>
            <a:off x="1268730" y="412115"/>
            <a:ext cx="240030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删除邮件</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3" name="图片 2" descr=")BHUG9%VDF4~`A29)FXXNM7"/>
          <p:cNvPicPr>
            <a:picLocks noChangeAspect="1"/>
          </p:cNvPicPr>
          <p:nvPr/>
        </p:nvPicPr>
        <p:blipFill>
          <a:blip r:embed="rId2"/>
          <a:stretch>
            <a:fillRect/>
          </a:stretch>
        </p:blipFill>
        <p:spPr>
          <a:xfrm>
            <a:off x="890270" y="1760220"/>
            <a:ext cx="8117840" cy="40830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16206" y="2566595"/>
            <a:ext cx="12192000" cy="2664094"/>
          </a:xfrm>
          <a:prstGeom prst="rect">
            <a:avLst/>
          </a:prstGeom>
          <a:solidFill>
            <a:srgbClr val="1AB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5773814" y="5464594"/>
            <a:ext cx="660003" cy="770756"/>
          </a:xfrm>
          <a:prstGeom prst="rect">
            <a:avLst/>
          </a:prstGeom>
          <a:noFill/>
        </p:spPr>
        <p:txBody>
          <a:bodyPr wrap="none" rtlCol="0">
            <a:prstTxWarp prst="textPlain">
              <a:avLst/>
            </a:prstTxWarp>
            <a:spAutoFit/>
          </a:bodyPr>
          <a:lstStyle/>
          <a:p>
            <a:r>
              <a:rPr lang="en-US" altLang="zh-CN" dirty="0">
                <a:solidFill>
                  <a:srgbClr val="1AB49C"/>
                </a:solidFill>
                <a:latin typeface="Impact" panose="020B0806030902050204" pitchFamily="34" charset="0"/>
                <a:ea typeface="微软雅黑" panose="020B0503020204020204" charset="-122"/>
              </a:rPr>
              <a:t>04</a:t>
            </a:r>
            <a:endParaRPr lang="zh-CN" altLang="en-US" dirty="0">
              <a:solidFill>
                <a:srgbClr val="1AB49C"/>
              </a:solidFill>
              <a:latin typeface="Impact" panose="020B0806030902050204" pitchFamily="34" charset="0"/>
              <a:ea typeface="微软雅黑" panose="020B0503020204020204" charset="-122"/>
            </a:endParaRPr>
          </a:p>
        </p:txBody>
      </p:sp>
      <p:grpSp>
        <p:nvGrpSpPr>
          <p:cNvPr id="8" name="组合 7"/>
          <p:cNvGrpSpPr/>
          <p:nvPr/>
        </p:nvGrpSpPr>
        <p:grpSpPr>
          <a:xfrm>
            <a:off x="3335866" y="1328822"/>
            <a:ext cx="5507568" cy="2307612"/>
            <a:chOff x="3175" y="884238"/>
            <a:chExt cx="12188825" cy="5106988"/>
          </a:xfrm>
        </p:grpSpPr>
        <p:sp>
          <p:nvSpPr>
            <p:cNvPr id="9" name="Oval 5"/>
            <p:cNvSpPr>
              <a:spLocks noChangeArrowheads="1"/>
            </p:cNvSpPr>
            <p:nvPr/>
          </p:nvSpPr>
          <p:spPr bwMode="auto">
            <a:xfrm>
              <a:off x="2149475" y="1254125"/>
              <a:ext cx="1304925" cy="1301750"/>
            </a:xfrm>
            <a:prstGeom prst="ellipse">
              <a:avLst/>
            </a:prstGeom>
            <a:solidFill>
              <a:srgbClr val="FFFFFF"/>
            </a:solidFill>
            <a:ln w="47625" cap="flat">
              <a:solidFill>
                <a:srgbClr val="E6E9ED"/>
              </a:solidFill>
              <a:prstDash val="solid"/>
              <a:miter lim="800000"/>
            </a:ln>
          </p:spPr>
          <p:txBody>
            <a:bodyPr vert="horz" wrap="square" lIns="91440" tIns="45720" rIns="91440" bIns="45720" numCol="1" anchor="t" anchorCtr="0" compatLnSpc="1"/>
            <a:lstStyle/>
            <a:p>
              <a:endParaRPr lang="zh-CN" altLang="en-US"/>
            </a:p>
          </p:txBody>
        </p:sp>
        <p:sp>
          <p:nvSpPr>
            <p:cNvPr id="10" name="Freeform 6"/>
            <p:cNvSpPr/>
            <p:nvPr/>
          </p:nvSpPr>
          <p:spPr bwMode="auto">
            <a:xfrm>
              <a:off x="2747963" y="1693863"/>
              <a:ext cx="307975" cy="411163"/>
            </a:xfrm>
            <a:custGeom>
              <a:avLst/>
              <a:gdLst>
                <a:gd name="T0" fmla="*/ 84 w 104"/>
                <a:gd name="T1" fmla="*/ 5 h 139"/>
                <a:gd name="T2" fmla="*/ 23 w 104"/>
                <a:gd name="T3" fmla="*/ 66 h 139"/>
                <a:gd name="T4" fmla="*/ 7 w 104"/>
                <a:gd name="T5" fmla="*/ 66 h 139"/>
                <a:gd name="T6" fmla="*/ 7 w 104"/>
                <a:gd name="T7" fmla="*/ 82 h 139"/>
                <a:gd name="T8" fmla="*/ 4 w 104"/>
                <a:gd name="T9" fmla="*/ 84 h 139"/>
                <a:gd name="T10" fmla="*/ 4 w 104"/>
                <a:gd name="T11" fmla="*/ 100 h 139"/>
                <a:gd name="T12" fmla="*/ 20 w 104"/>
                <a:gd name="T13" fmla="*/ 100 h 139"/>
                <a:gd name="T14" fmla="*/ 23 w 104"/>
                <a:gd name="T15" fmla="*/ 97 h 139"/>
                <a:gd name="T16" fmla="*/ 60 w 104"/>
                <a:gd name="T17" fmla="*/ 135 h 139"/>
                <a:gd name="T18" fmla="*/ 76 w 104"/>
                <a:gd name="T19" fmla="*/ 135 h 139"/>
                <a:gd name="T20" fmla="*/ 76 w 104"/>
                <a:gd name="T21" fmla="*/ 119 h 139"/>
                <a:gd name="T22" fmla="*/ 39 w 104"/>
                <a:gd name="T23" fmla="*/ 82 h 139"/>
                <a:gd name="T24" fmla="*/ 100 w 104"/>
                <a:gd name="T25" fmla="*/ 21 h 139"/>
                <a:gd name="T26" fmla="*/ 100 w 104"/>
                <a:gd name="T27" fmla="*/ 5 h 139"/>
                <a:gd name="T28" fmla="*/ 84 w 104"/>
                <a:gd name="T29" fmla="*/ 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39">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2768600" y="1371600"/>
              <a:ext cx="80963" cy="109538"/>
            </a:xfrm>
            <a:custGeom>
              <a:avLst/>
              <a:gdLst>
                <a:gd name="T0" fmla="*/ 14 w 27"/>
                <a:gd name="T1" fmla="*/ 0 h 37"/>
                <a:gd name="T2" fmla="*/ 0 w 27"/>
                <a:gd name="T3" fmla="*/ 14 h 37"/>
                <a:gd name="T4" fmla="*/ 0 w 27"/>
                <a:gd name="T5" fmla="*/ 23 h 37"/>
                <a:gd name="T6" fmla="*/ 14 w 27"/>
                <a:gd name="T7" fmla="*/ 37 h 37"/>
                <a:gd name="T8" fmla="*/ 27 w 27"/>
                <a:gd name="T9" fmla="*/ 23 h 37"/>
                <a:gd name="T10" fmla="*/ 27 w 27"/>
                <a:gd name="T11" fmla="*/ 14 h 37"/>
                <a:gd name="T12" fmla="*/ 14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514600" y="1427163"/>
              <a:ext cx="106363" cy="119063"/>
            </a:xfrm>
            <a:custGeom>
              <a:avLst/>
              <a:gdLst>
                <a:gd name="T0" fmla="*/ 9 w 36"/>
                <a:gd name="T1" fmla="*/ 4 h 40"/>
                <a:gd name="T2" fmla="*/ 4 w 36"/>
                <a:gd name="T3" fmla="*/ 23 h 40"/>
                <a:gd name="T4" fmla="*/ 9 w 36"/>
                <a:gd name="T5" fmla="*/ 31 h 40"/>
                <a:gd name="T6" fmla="*/ 28 w 36"/>
                <a:gd name="T7" fmla="*/ 36 h 40"/>
                <a:gd name="T8" fmla="*/ 33 w 36"/>
                <a:gd name="T9" fmla="*/ 17 h 40"/>
                <a:gd name="T10" fmla="*/ 28 w 36"/>
                <a:gd name="T11" fmla="*/ 9 h 40"/>
                <a:gd name="T12" fmla="*/ 9 w 36"/>
                <a:gd name="T13" fmla="*/ 4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2332038" y="1604963"/>
              <a:ext cx="117475" cy="106363"/>
            </a:xfrm>
            <a:custGeom>
              <a:avLst/>
              <a:gdLst>
                <a:gd name="T0" fmla="*/ 4 w 40"/>
                <a:gd name="T1" fmla="*/ 9 h 36"/>
                <a:gd name="T2" fmla="*/ 9 w 40"/>
                <a:gd name="T3" fmla="*/ 28 h 36"/>
                <a:gd name="T4" fmla="*/ 17 w 40"/>
                <a:gd name="T5" fmla="*/ 32 h 36"/>
                <a:gd name="T6" fmla="*/ 36 w 40"/>
                <a:gd name="T7" fmla="*/ 27 h 36"/>
                <a:gd name="T8" fmla="*/ 31 w 40"/>
                <a:gd name="T9" fmla="*/ 9 h 36"/>
                <a:gd name="T10" fmla="*/ 23 w 40"/>
                <a:gd name="T11" fmla="*/ 4 h 36"/>
                <a:gd name="T12" fmla="*/ 4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2270125" y="1855788"/>
              <a:ext cx="106363" cy="82550"/>
            </a:xfrm>
            <a:custGeom>
              <a:avLst/>
              <a:gdLst>
                <a:gd name="T0" fmla="*/ 0 w 36"/>
                <a:gd name="T1" fmla="*/ 14 h 28"/>
                <a:gd name="T2" fmla="*/ 13 w 36"/>
                <a:gd name="T3" fmla="*/ 28 h 28"/>
                <a:gd name="T4" fmla="*/ 23 w 36"/>
                <a:gd name="T5" fmla="*/ 28 h 28"/>
                <a:gd name="T6" fmla="*/ 36 w 36"/>
                <a:gd name="T7" fmla="*/ 14 h 28"/>
                <a:gd name="T8" fmla="*/ 23 w 36"/>
                <a:gd name="T9" fmla="*/ 0 h 28"/>
                <a:gd name="T10" fmla="*/ 13 w 36"/>
                <a:gd name="T11" fmla="*/ 0 h 28"/>
                <a:gd name="T12" fmla="*/ 0 w 3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6" h="28">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2325688" y="2082800"/>
              <a:ext cx="115888" cy="106363"/>
            </a:xfrm>
            <a:custGeom>
              <a:avLst/>
              <a:gdLst>
                <a:gd name="T0" fmla="*/ 3 w 39"/>
                <a:gd name="T1" fmla="*/ 27 h 36"/>
                <a:gd name="T2" fmla="*/ 22 w 39"/>
                <a:gd name="T3" fmla="*/ 32 h 36"/>
                <a:gd name="T4" fmla="*/ 30 w 39"/>
                <a:gd name="T5" fmla="*/ 28 h 36"/>
                <a:gd name="T6" fmla="*/ 35 w 39"/>
                <a:gd name="T7" fmla="*/ 9 h 36"/>
                <a:gd name="T8" fmla="*/ 16 w 39"/>
                <a:gd name="T9" fmla="*/ 4 h 36"/>
                <a:gd name="T10" fmla="*/ 9 w 39"/>
                <a:gd name="T11" fmla="*/ 8 h 36"/>
                <a:gd name="T12" fmla="*/ 3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503488" y="2257425"/>
              <a:ext cx="106363" cy="115888"/>
            </a:xfrm>
            <a:custGeom>
              <a:avLst/>
              <a:gdLst>
                <a:gd name="T0" fmla="*/ 8 w 36"/>
                <a:gd name="T1" fmla="*/ 35 h 39"/>
                <a:gd name="T2" fmla="*/ 27 w 36"/>
                <a:gd name="T3" fmla="*/ 30 h 39"/>
                <a:gd name="T4" fmla="*/ 32 w 36"/>
                <a:gd name="T5" fmla="*/ 22 h 39"/>
                <a:gd name="T6" fmla="*/ 27 w 36"/>
                <a:gd name="T7" fmla="*/ 3 h 39"/>
                <a:gd name="T8" fmla="*/ 8 w 36"/>
                <a:gd name="T9" fmla="*/ 8 h 39"/>
                <a:gd name="T10" fmla="*/ 3 w 36"/>
                <a:gd name="T11" fmla="*/ 16 h 39"/>
                <a:gd name="T12" fmla="*/ 8 w 36"/>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751138" y="2328863"/>
              <a:ext cx="82550" cy="109538"/>
            </a:xfrm>
            <a:custGeom>
              <a:avLst/>
              <a:gdLst>
                <a:gd name="T0" fmla="*/ 14 w 28"/>
                <a:gd name="T1" fmla="*/ 37 h 37"/>
                <a:gd name="T2" fmla="*/ 28 w 28"/>
                <a:gd name="T3" fmla="*/ 23 h 37"/>
                <a:gd name="T4" fmla="*/ 28 w 28"/>
                <a:gd name="T5" fmla="*/ 14 h 37"/>
                <a:gd name="T6" fmla="*/ 14 w 28"/>
                <a:gd name="T7" fmla="*/ 0 h 37"/>
                <a:gd name="T8" fmla="*/ 0 w 28"/>
                <a:gd name="T9" fmla="*/ 14 h 37"/>
                <a:gd name="T10" fmla="*/ 0 w 28"/>
                <a:gd name="T11" fmla="*/ 23 h 37"/>
                <a:gd name="T12" fmla="*/ 14 w 2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979738" y="2263775"/>
              <a:ext cx="109538" cy="117475"/>
            </a:xfrm>
            <a:custGeom>
              <a:avLst/>
              <a:gdLst>
                <a:gd name="T0" fmla="*/ 28 w 37"/>
                <a:gd name="T1" fmla="*/ 36 h 40"/>
                <a:gd name="T2" fmla="*/ 33 w 37"/>
                <a:gd name="T3" fmla="*/ 17 h 40"/>
                <a:gd name="T4" fmla="*/ 28 w 37"/>
                <a:gd name="T5" fmla="*/ 9 h 40"/>
                <a:gd name="T6" fmla="*/ 9 w 37"/>
                <a:gd name="T7" fmla="*/ 4 h 40"/>
                <a:gd name="T8" fmla="*/ 4 w 37"/>
                <a:gd name="T9" fmla="*/ 23 h 40"/>
                <a:gd name="T10" fmla="*/ 9 w 37"/>
                <a:gd name="T11" fmla="*/ 31 h 40"/>
                <a:gd name="T12" fmla="*/ 28 w 3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3154363" y="2098675"/>
              <a:ext cx="114300" cy="106363"/>
            </a:xfrm>
            <a:custGeom>
              <a:avLst/>
              <a:gdLst>
                <a:gd name="T0" fmla="*/ 36 w 39"/>
                <a:gd name="T1" fmla="*/ 27 h 36"/>
                <a:gd name="T2" fmla="*/ 31 w 39"/>
                <a:gd name="T3" fmla="*/ 8 h 36"/>
                <a:gd name="T4" fmla="*/ 23 w 39"/>
                <a:gd name="T5" fmla="*/ 3 h 36"/>
                <a:gd name="T6" fmla="*/ 4 w 39"/>
                <a:gd name="T7" fmla="*/ 9 h 36"/>
                <a:gd name="T8" fmla="*/ 9 w 39"/>
                <a:gd name="T9" fmla="*/ 27 h 36"/>
                <a:gd name="T10" fmla="*/ 17 w 39"/>
                <a:gd name="T11" fmla="*/ 32 h 36"/>
                <a:gd name="T12" fmla="*/ 36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3224213" y="1871663"/>
              <a:ext cx="109538" cy="82550"/>
            </a:xfrm>
            <a:custGeom>
              <a:avLst/>
              <a:gdLst>
                <a:gd name="T0" fmla="*/ 37 w 37"/>
                <a:gd name="T1" fmla="*/ 14 h 28"/>
                <a:gd name="T2" fmla="*/ 23 w 37"/>
                <a:gd name="T3" fmla="*/ 0 h 28"/>
                <a:gd name="T4" fmla="*/ 14 w 37"/>
                <a:gd name="T5" fmla="*/ 0 h 28"/>
                <a:gd name="T6" fmla="*/ 0 w 37"/>
                <a:gd name="T7" fmla="*/ 14 h 28"/>
                <a:gd name="T8" fmla="*/ 14 w 37"/>
                <a:gd name="T9" fmla="*/ 28 h 28"/>
                <a:gd name="T10" fmla="*/ 23 w 37"/>
                <a:gd name="T11" fmla="*/ 28 h 28"/>
                <a:gd name="T12" fmla="*/ 37 w 37"/>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3162300" y="1619250"/>
              <a:ext cx="115888" cy="106363"/>
            </a:xfrm>
            <a:custGeom>
              <a:avLst/>
              <a:gdLst>
                <a:gd name="T0" fmla="*/ 35 w 39"/>
                <a:gd name="T1" fmla="*/ 9 h 36"/>
                <a:gd name="T2" fmla="*/ 17 w 39"/>
                <a:gd name="T3" fmla="*/ 4 h 36"/>
                <a:gd name="T4" fmla="*/ 9 w 39"/>
                <a:gd name="T5" fmla="*/ 8 h 36"/>
                <a:gd name="T6" fmla="*/ 4 w 39"/>
                <a:gd name="T7" fmla="*/ 27 h 36"/>
                <a:gd name="T8" fmla="*/ 22 w 39"/>
                <a:gd name="T9" fmla="*/ 32 h 36"/>
                <a:gd name="T10" fmla="*/ 30 w 39"/>
                <a:gd name="T11" fmla="*/ 28 h 36"/>
                <a:gd name="T12" fmla="*/ 35 w 39"/>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994025" y="1436688"/>
              <a:ext cx="106363" cy="115888"/>
            </a:xfrm>
            <a:custGeom>
              <a:avLst/>
              <a:gdLst>
                <a:gd name="T0" fmla="*/ 27 w 36"/>
                <a:gd name="T1" fmla="*/ 4 h 39"/>
                <a:gd name="T2" fmla="*/ 9 w 36"/>
                <a:gd name="T3" fmla="*/ 9 h 39"/>
                <a:gd name="T4" fmla="*/ 4 w 36"/>
                <a:gd name="T5" fmla="*/ 17 h 39"/>
                <a:gd name="T6" fmla="*/ 9 w 36"/>
                <a:gd name="T7" fmla="*/ 36 h 39"/>
                <a:gd name="T8" fmla="*/ 28 w 36"/>
                <a:gd name="T9" fmla="*/ 31 h 39"/>
                <a:gd name="T10" fmla="*/ 32 w 36"/>
                <a:gd name="T11" fmla="*/ 23 h 39"/>
                <a:gd name="T12" fmla="*/ 27 w 36"/>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19"/>
            <p:cNvSpPr>
              <a:spLocks noChangeArrowheads="1"/>
            </p:cNvSpPr>
            <p:nvPr/>
          </p:nvSpPr>
          <p:spPr bwMode="auto">
            <a:xfrm>
              <a:off x="2109788" y="5081588"/>
              <a:ext cx="95250" cy="952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20"/>
            <p:cNvSpPr>
              <a:spLocks noChangeArrowheads="1"/>
            </p:cNvSpPr>
            <p:nvPr/>
          </p:nvSpPr>
          <p:spPr bwMode="auto">
            <a:xfrm>
              <a:off x="1460500" y="4881563"/>
              <a:ext cx="93663" cy="9366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21"/>
            <p:cNvSpPr>
              <a:spLocks noChangeArrowheads="1"/>
            </p:cNvSpPr>
            <p:nvPr/>
          </p:nvSpPr>
          <p:spPr bwMode="auto">
            <a:xfrm>
              <a:off x="1525588" y="2482850"/>
              <a:ext cx="217488" cy="214313"/>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2"/>
            <p:cNvSpPr>
              <a:spLocks noChangeArrowheads="1"/>
            </p:cNvSpPr>
            <p:nvPr/>
          </p:nvSpPr>
          <p:spPr bwMode="auto">
            <a:xfrm>
              <a:off x="2503488" y="4618038"/>
              <a:ext cx="55563" cy="55563"/>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23"/>
            <p:cNvSpPr>
              <a:spLocks noChangeArrowheads="1"/>
            </p:cNvSpPr>
            <p:nvPr/>
          </p:nvSpPr>
          <p:spPr bwMode="auto">
            <a:xfrm>
              <a:off x="2257425" y="4456113"/>
              <a:ext cx="57150" cy="55563"/>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24"/>
            <p:cNvSpPr>
              <a:spLocks noChangeArrowheads="1"/>
            </p:cNvSpPr>
            <p:nvPr/>
          </p:nvSpPr>
          <p:spPr bwMode="auto">
            <a:xfrm>
              <a:off x="2081213" y="2528888"/>
              <a:ext cx="55563" cy="57150"/>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5"/>
            <p:cNvSpPr>
              <a:spLocks noChangeArrowheads="1"/>
            </p:cNvSpPr>
            <p:nvPr/>
          </p:nvSpPr>
          <p:spPr bwMode="auto">
            <a:xfrm>
              <a:off x="2205038" y="4754563"/>
              <a:ext cx="52388"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6"/>
            <p:cNvSpPr>
              <a:spLocks noChangeArrowheads="1"/>
            </p:cNvSpPr>
            <p:nvPr/>
          </p:nvSpPr>
          <p:spPr bwMode="auto">
            <a:xfrm>
              <a:off x="1365250" y="3028950"/>
              <a:ext cx="53975"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27"/>
            <p:cNvSpPr>
              <a:spLocks noChangeArrowheads="1"/>
            </p:cNvSpPr>
            <p:nvPr/>
          </p:nvSpPr>
          <p:spPr bwMode="auto">
            <a:xfrm>
              <a:off x="3789363" y="5167313"/>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8"/>
            <p:cNvSpPr>
              <a:spLocks noChangeArrowheads="1"/>
            </p:cNvSpPr>
            <p:nvPr/>
          </p:nvSpPr>
          <p:spPr bwMode="auto">
            <a:xfrm>
              <a:off x="1849438" y="2922588"/>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29"/>
            <p:cNvSpPr>
              <a:spLocks noChangeArrowheads="1"/>
            </p:cNvSpPr>
            <p:nvPr/>
          </p:nvSpPr>
          <p:spPr bwMode="auto">
            <a:xfrm>
              <a:off x="3611563" y="1871663"/>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30"/>
            <p:cNvSpPr>
              <a:spLocks noChangeArrowheads="1"/>
            </p:cNvSpPr>
            <p:nvPr/>
          </p:nvSpPr>
          <p:spPr bwMode="auto">
            <a:xfrm>
              <a:off x="8069263" y="193040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1"/>
            <p:cNvSpPr>
              <a:spLocks noChangeArrowheads="1"/>
            </p:cNvSpPr>
            <p:nvPr/>
          </p:nvSpPr>
          <p:spPr bwMode="auto">
            <a:xfrm>
              <a:off x="9783763" y="438785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2"/>
            <p:cNvSpPr>
              <a:spLocks noChangeArrowheads="1"/>
            </p:cNvSpPr>
            <p:nvPr/>
          </p:nvSpPr>
          <p:spPr bwMode="auto">
            <a:xfrm>
              <a:off x="10209213" y="5332413"/>
              <a:ext cx="52388" cy="571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33"/>
            <p:cNvSpPr>
              <a:spLocks noChangeArrowheads="1"/>
            </p:cNvSpPr>
            <p:nvPr/>
          </p:nvSpPr>
          <p:spPr bwMode="auto">
            <a:xfrm>
              <a:off x="3871913" y="2174875"/>
              <a:ext cx="130175" cy="130175"/>
            </a:xfrm>
            <a:prstGeom prst="ellipse">
              <a:avLst/>
            </a:prstGeom>
            <a:solidFill>
              <a:srgbClr val="FFD0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34"/>
            <p:cNvSpPr>
              <a:spLocks noChangeArrowheads="1"/>
            </p:cNvSpPr>
            <p:nvPr/>
          </p:nvSpPr>
          <p:spPr bwMode="auto">
            <a:xfrm>
              <a:off x="2733675" y="4319588"/>
              <a:ext cx="41275" cy="412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35"/>
            <p:cNvSpPr>
              <a:spLocks noChangeArrowheads="1"/>
            </p:cNvSpPr>
            <p:nvPr/>
          </p:nvSpPr>
          <p:spPr bwMode="auto">
            <a:xfrm>
              <a:off x="3375025" y="4579938"/>
              <a:ext cx="38100"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36"/>
            <p:cNvSpPr>
              <a:spLocks noChangeArrowheads="1"/>
            </p:cNvSpPr>
            <p:nvPr/>
          </p:nvSpPr>
          <p:spPr bwMode="auto">
            <a:xfrm>
              <a:off x="3213100" y="4370388"/>
              <a:ext cx="41275" cy="41275"/>
            </a:xfrm>
            <a:prstGeom prst="ellipse">
              <a:avLst/>
            </a:prstGeom>
            <a:solidFill>
              <a:srgbClr val="B2E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37"/>
            <p:cNvSpPr>
              <a:spLocks noChangeArrowheads="1"/>
            </p:cNvSpPr>
            <p:nvPr/>
          </p:nvSpPr>
          <p:spPr bwMode="auto">
            <a:xfrm>
              <a:off x="3641725" y="4827588"/>
              <a:ext cx="41275"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38"/>
            <p:cNvSpPr>
              <a:spLocks noChangeArrowheads="1"/>
            </p:cNvSpPr>
            <p:nvPr/>
          </p:nvSpPr>
          <p:spPr bwMode="auto">
            <a:xfrm>
              <a:off x="3278188" y="4281488"/>
              <a:ext cx="55563" cy="52388"/>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39"/>
            <p:cNvSpPr>
              <a:spLocks noChangeArrowheads="1"/>
            </p:cNvSpPr>
            <p:nvPr/>
          </p:nvSpPr>
          <p:spPr bwMode="auto">
            <a:xfrm>
              <a:off x="1717675" y="2024063"/>
              <a:ext cx="55563" cy="539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0"/>
            <p:cNvSpPr>
              <a:spLocks noChangeArrowheads="1"/>
            </p:cNvSpPr>
            <p:nvPr/>
          </p:nvSpPr>
          <p:spPr bwMode="auto">
            <a:xfrm>
              <a:off x="3649663" y="2387600"/>
              <a:ext cx="47625" cy="508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41"/>
            <p:cNvSpPr>
              <a:spLocks noChangeArrowheads="1"/>
            </p:cNvSpPr>
            <p:nvPr/>
          </p:nvSpPr>
          <p:spPr bwMode="auto">
            <a:xfrm>
              <a:off x="7734300" y="2171700"/>
              <a:ext cx="109538" cy="109538"/>
            </a:xfrm>
            <a:prstGeom prst="ellipse">
              <a:avLst/>
            </a:pr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p:nvSpPr>
          <p:spPr bwMode="auto">
            <a:xfrm>
              <a:off x="8258175" y="2654300"/>
              <a:ext cx="41275" cy="41275"/>
            </a:xfrm>
            <a:custGeom>
              <a:avLst/>
              <a:gdLst>
                <a:gd name="T0" fmla="*/ 13 w 14"/>
                <a:gd name="T1" fmla="*/ 6 h 14"/>
                <a:gd name="T2" fmla="*/ 8 w 14"/>
                <a:gd name="T3" fmla="*/ 13 h 14"/>
                <a:gd name="T4" fmla="*/ 0 w 14"/>
                <a:gd name="T5" fmla="*/ 9 h 14"/>
                <a:gd name="T6" fmla="*/ 5 w 14"/>
                <a:gd name="T7" fmla="*/ 1 h 14"/>
                <a:gd name="T8" fmla="*/ 13 w 14"/>
                <a:gd name="T9" fmla="*/ 6 h 14"/>
              </a:gdLst>
              <a:ahLst/>
              <a:cxnLst>
                <a:cxn ang="0">
                  <a:pos x="T0" y="T1"/>
                </a:cxn>
                <a:cxn ang="0">
                  <a:pos x="T2" y="T3"/>
                </a:cxn>
                <a:cxn ang="0">
                  <a:pos x="T4" y="T5"/>
                </a:cxn>
                <a:cxn ang="0">
                  <a:pos x="T6" y="T7"/>
                </a:cxn>
                <a:cxn ang="0">
                  <a:pos x="T8" y="T9"/>
                </a:cxn>
              </a:cxnLst>
              <a:rect l="0" t="0" r="r" b="b"/>
              <a:pathLst>
                <a:path w="14" h="14">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43"/>
            <p:cNvSpPr>
              <a:spLocks noChangeArrowheads="1"/>
            </p:cNvSpPr>
            <p:nvPr/>
          </p:nvSpPr>
          <p:spPr bwMode="auto">
            <a:xfrm>
              <a:off x="8402638" y="4618038"/>
              <a:ext cx="109538" cy="109538"/>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44"/>
            <p:cNvSpPr>
              <a:spLocks noChangeArrowheads="1"/>
            </p:cNvSpPr>
            <p:nvPr/>
          </p:nvSpPr>
          <p:spPr bwMode="auto">
            <a:xfrm>
              <a:off x="10253663" y="4144963"/>
              <a:ext cx="244475" cy="242888"/>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45"/>
            <p:cNvSpPr>
              <a:spLocks noChangeArrowheads="1"/>
            </p:cNvSpPr>
            <p:nvPr/>
          </p:nvSpPr>
          <p:spPr bwMode="auto">
            <a:xfrm>
              <a:off x="9912350" y="4810125"/>
              <a:ext cx="246063" cy="244475"/>
            </a:xfrm>
            <a:prstGeom prst="ellipse">
              <a:avLst/>
            </a:prstGeom>
            <a:solidFill>
              <a:srgbClr val="FFF8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46"/>
            <p:cNvSpPr>
              <a:spLocks noChangeArrowheads="1"/>
            </p:cNvSpPr>
            <p:nvPr/>
          </p:nvSpPr>
          <p:spPr bwMode="auto">
            <a:xfrm>
              <a:off x="3995738" y="1573213"/>
              <a:ext cx="163513" cy="161925"/>
            </a:xfrm>
            <a:prstGeom prst="ellipse">
              <a:avLst/>
            </a:prstGeom>
            <a:solidFill>
              <a:srgbClr val="FFFB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47"/>
            <p:cNvSpPr>
              <a:spLocks noChangeArrowheads="1"/>
            </p:cNvSpPr>
            <p:nvPr/>
          </p:nvSpPr>
          <p:spPr bwMode="auto">
            <a:xfrm>
              <a:off x="10871200" y="5389563"/>
              <a:ext cx="120650" cy="120650"/>
            </a:xfrm>
            <a:prstGeom prst="ellipse">
              <a:avLst/>
            </a:prstGeom>
            <a:solidFill>
              <a:srgbClr val="BCE3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48"/>
            <p:cNvSpPr>
              <a:spLocks noChangeArrowheads="1"/>
            </p:cNvSpPr>
            <p:nvPr/>
          </p:nvSpPr>
          <p:spPr bwMode="auto">
            <a:xfrm>
              <a:off x="9139238" y="4251325"/>
              <a:ext cx="52388" cy="571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49"/>
            <p:cNvSpPr>
              <a:spLocks noChangeArrowheads="1"/>
            </p:cNvSpPr>
            <p:nvPr/>
          </p:nvSpPr>
          <p:spPr bwMode="auto">
            <a:xfrm>
              <a:off x="10577513" y="4845050"/>
              <a:ext cx="57150" cy="57150"/>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50"/>
            <p:cNvSpPr>
              <a:spLocks noChangeArrowheads="1"/>
            </p:cNvSpPr>
            <p:nvPr/>
          </p:nvSpPr>
          <p:spPr bwMode="auto">
            <a:xfrm>
              <a:off x="7410450" y="5578475"/>
              <a:ext cx="55563" cy="55563"/>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51"/>
            <p:cNvSpPr>
              <a:spLocks noChangeArrowheads="1"/>
            </p:cNvSpPr>
            <p:nvPr/>
          </p:nvSpPr>
          <p:spPr bwMode="auto">
            <a:xfrm>
              <a:off x="6738938" y="2301875"/>
              <a:ext cx="52388" cy="53975"/>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3"/>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Rectangle 54"/>
            <p:cNvSpPr>
              <a:spLocks noChangeArrowheads="1"/>
            </p:cNvSpPr>
            <p:nvPr/>
          </p:nvSpPr>
          <p:spPr bwMode="auto">
            <a:xfrm>
              <a:off x="4489450" y="1004888"/>
              <a:ext cx="1250950" cy="1019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Freeform 55"/>
            <p:cNvSpPr/>
            <p:nvPr/>
          </p:nvSpPr>
          <p:spPr bwMode="auto">
            <a:xfrm>
              <a:off x="4578350" y="13509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6"/>
            <p:cNvSpPr/>
            <p:nvPr/>
          </p:nvSpPr>
          <p:spPr bwMode="auto">
            <a:xfrm>
              <a:off x="4811713" y="1357313"/>
              <a:ext cx="236538" cy="371475"/>
            </a:xfrm>
            <a:custGeom>
              <a:avLst/>
              <a:gdLst>
                <a:gd name="T0" fmla="*/ 30 w 149"/>
                <a:gd name="T1" fmla="*/ 0 h 234"/>
                <a:gd name="T2" fmla="*/ 149 w 149"/>
                <a:gd name="T3" fmla="*/ 217 h 234"/>
                <a:gd name="T4" fmla="*/ 119 w 149"/>
                <a:gd name="T5" fmla="*/ 234 h 234"/>
                <a:gd name="T6" fmla="*/ 0 w 149"/>
                <a:gd name="T7" fmla="*/ 17 h 234"/>
                <a:gd name="T8" fmla="*/ 30 w 149"/>
                <a:gd name="T9" fmla="*/ 0 h 234"/>
              </a:gdLst>
              <a:ahLst/>
              <a:cxnLst>
                <a:cxn ang="0">
                  <a:pos x="T0" y="T1"/>
                </a:cxn>
                <a:cxn ang="0">
                  <a:pos x="T2" y="T3"/>
                </a:cxn>
                <a:cxn ang="0">
                  <a:pos x="T4" y="T5"/>
                </a:cxn>
                <a:cxn ang="0">
                  <a:pos x="T6" y="T7"/>
                </a:cxn>
                <a:cxn ang="0">
                  <a:pos x="T8" y="T9"/>
                </a:cxn>
              </a:cxnLst>
              <a:rect l="0" t="0" r="r" b="b"/>
              <a:pathLst>
                <a:path w="149" h="234">
                  <a:moveTo>
                    <a:pt x="30" y="0"/>
                  </a:moveTo>
                  <a:lnTo>
                    <a:pt x="149" y="217"/>
                  </a:lnTo>
                  <a:lnTo>
                    <a:pt x="119" y="234"/>
                  </a:lnTo>
                  <a:lnTo>
                    <a:pt x="0" y="17"/>
                  </a:lnTo>
                  <a:lnTo>
                    <a:pt x="30"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7"/>
            <p:cNvSpPr/>
            <p:nvPr/>
          </p:nvSpPr>
          <p:spPr bwMode="auto">
            <a:xfrm>
              <a:off x="5249863" y="1152525"/>
              <a:ext cx="188913" cy="654050"/>
            </a:xfrm>
            <a:custGeom>
              <a:avLst/>
              <a:gdLst>
                <a:gd name="T0" fmla="*/ 33 w 119"/>
                <a:gd name="T1" fmla="*/ 0 h 412"/>
                <a:gd name="T2" fmla="*/ 119 w 119"/>
                <a:gd name="T3" fmla="*/ 406 h 412"/>
                <a:gd name="T4" fmla="*/ 85 w 119"/>
                <a:gd name="T5" fmla="*/ 412 h 412"/>
                <a:gd name="T6" fmla="*/ 0 w 119"/>
                <a:gd name="T7" fmla="*/ 8 h 412"/>
                <a:gd name="T8" fmla="*/ 33 w 119"/>
                <a:gd name="T9" fmla="*/ 0 h 412"/>
              </a:gdLst>
              <a:ahLst/>
              <a:cxnLst>
                <a:cxn ang="0">
                  <a:pos x="T0" y="T1"/>
                </a:cxn>
                <a:cxn ang="0">
                  <a:pos x="T2" y="T3"/>
                </a:cxn>
                <a:cxn ang="0">
                  <a:pos x="T4" y="T5"/>
                </a:cxn>
                <a:cxn ang="0">
                  <a:pos x="T6" y="T7"/>
                </a:cxn>
                <a:cxn ang="0">
                  <a:pos x="T8" y="T9"/>
                </a:cxn>
              </a:cxnLst>
              <a:rect l="0" t="0" r="r" b="b"/>
              <a:pathLst>
                <a:path w="119" h="412">
                  <a:moveTo>
                    <a:pt x="33" y="0"/>
                  </a:moveTo>
                  <a:lnTo>
                    <a:pt x="119" y="406"/>
                  </a:lnTo>
                  <a:lnTo>
                    <a:pt x="85" y="412"/>
                  </a:lnTo>
                  <a:lnTo>
                    <a:pt x="0" y="8"/>
                  </a:lnTo>
                  <a:lnTo>
                    <a:pt x="33"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
            <p:cNvSpPr/>
            <p:nvPr/>
          </p:nvSpPr>
          <p:spPr bwMode="auto">
            <a:xfrm>
              <a:off x="4986338" y="11477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9"/>
            <p:cNvSpPr/>
            <p:nvPr/>
          </p:nvSpPr>
          <p:spPr bwMode="auto">
            <a:xfrm>
              <a:off x="5376863" y="1247775"/>
              <a:ext cx="274638" cy="601663"/>
            </a:xfrm>
            <a:custGeom>
              <a:avLst/>
              <a:gdLst>
                <a:gd name="T0" fmla="*/ 173 w 173"/>
                <a:gd name="T1" fmla="*/ 13 h 379"/>
                <a:gd name="T2" fmla="*/ 33 w 173"/>
                <a:gd name="T3" fmla="*/ 379 h 379"/>
                <a:gd name="T4" fmla="*/ 0 w 173"/>
                <a:gd name="T5" fmla="*/ 368 h 379"/>
                <a:gd name="T6" fmla="*/ 141 w 173"/>
                <a:gd name="T7" fmla="*/ 0 h 379"/>
                <a:gd name="T8" fmla="*/ 173 w 173"/>
                <a:gd name="T9" fmla="*/ 13 h 379"/>
              </a:gdLst>
              <a:ahLst/>
              <a:cxnLst>
                <a:cxn ang="0">
                  <a:pos x="T0" y="T1"/>
                </a:cxn>
                <a:cxn ang="0">
                  <a:pos x="T2" y="T3"/>
                </a:cxn>
                <a:cxn ang="0">
                  <a:pos x="T4" y="T5"/>
                </a:cxn>
                <a:cxn ang="0">
                  <a:pos x="T6" y="T7"/>
                </a:cxn>
                <a:cxn ang="0">
                  <a:pos x="T8" y="T9"/>
                </a:cxn>
              </a:cxnLst>
              <a:rect l="0" t="0" r="r" b="b"/>
              <a:pathLst>
                <a:path w="173" h="379">
                  <a:moveTo>
                    <a:pt x="173" y="13"/>
                  </a:moveTo>
                  <a:lnTo>
                    <a:pt x="33" y="379"/>
                  </a:lnTo>
                  <a:lnTo>
                    <a:pt x="0" y="368"/>
                  </a:lnTo>
                  <a:lnTo>
                    <a:pt x="141" y="0"/>
                  </a:lnTo>
                  <a:lnTo>
                    <a:pt x="173" y="13"/>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60"/>
            <p:cNvSpPr>
              <a:spLocks noChangeArrowheads="1"/>
            </p:cNvSpPr>
            <p:nvPr/>
          </p:nvSpPr>
          <p:spPr bwMode="auto">
            <a:xfrm>
              <a:off x="4565650" y="1728788"/>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Oval 61"/>
            <p:cNvSpPr>
              <a:spLocks noChangeArrowheads="1"/>
            </p:cNvSpPr>
            <p:nvPr/>
          </p:nvSpPr>
          <p:spPr bwMode="auto">
            <a:xfrm>
              <a:off x="4932363" y="1619250"/>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62"/>
            <p:cNvSpPr>
              <a:spLocks noChangeArrowheads="1"/>
            </p:cNvSpPr>
            <p:nvPr/>
          </p:nvSpPr>
          <p:spPr bwMode="auto">
            <a:xfrm>
              <a:off x="5343525" y="1711325"/>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63"/>
            <p:cNvSpPr>
              <a:spLocks noChangeArrowheads="1"/>
            </p:cNvSpPr>
            <p:nvPr/>
          </p:nvSpPr>
          <p:spPr bwMode="auto">
            <a:xfrm>
              <a:off x="4787900" y="1319213"/>
              <a:ext cx="123825" cy="1206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64"/>
            <p:cNvSpPr>
              <a:spLocks noChangeArrowheads="1"/>
            </p:cNvSpPr>
            <p:nvPr/>
          </p:nvSpPr>
          <p:spPr bwMode="auto">
            <a:xfrm>
              <a:off x="5207000" y="1111250"/>
              <a:ext cx="125413" cy="123825"/>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65"/>
            <p:cNvSpPr>
              <a:spLocks noChangeArrowheads="1"/>
            </p:cNvSpPr>
            <p:nvPr/>
          </p:nvSpPr>
          <p:spPr bwMode="auto">
            <a:xfrm>
              <a:off x="5573713" y="1193800"/>
              <a:ext cx="122238" cy="122238"/>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6"/>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67"/>
            <p:cNvSpPr>
              <a:spLocks noChangeArrowheads="1"/>
            </p:cNvSpPr>
            <p:nvPr/>
          </p:nvSpPr>
          <p:spPr bwMode="auto">
            <a:xfrm>
              <a:off x="6316663" y="1244600"/>
              <a:ext cx="1331913" cy="649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68"/>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69"/>
            <p:cNvSpPr/>
            <p:nvPr/>
          </p:nvSpPr>
          <p:spPr bwMode="auto">
            <a:xfrm>
              <a:off x="6508750" y="1303338"/>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0"/>
            <p:cNvSpPr/>
            <p:nvPr/>
          </p:nvSpPr>
          <p:spPr bwMode="auto">
            <a:xfrm>
              <a:off x="6508750" y="1303338"/>
              <a:ext cx="611188" cy="109538"/>
            </a:xfrm>
            <a:custGeom>
              <a:avLst/>
              <a:gdLst>
                <a:gd name="T0" fmla="*/ 191 w 207"/>
                <a:gd name="T1" fmla="*/ 37 h 37"/>
                <a:gd name="T2" fmla="*/ 16 w 207"/>
                <a:gd name="T3" fmla="*/ 37 h 37"/>
                <a:gd name="T4" fmla="*/ 0 w 207"/>
                <a:gd name="T5" fmla="*/ 21 h 37"/>
                <a:gd name="T6" fmla="*/ 0 w 207"/>
                <a:gd name="T7" fmla="*/ 16 h 37"/>
                <a:gd name="T8" fmla="*/ 16 w 207"/>
                <a:gd name="T9" fmla="*/ 0 h 37"/>
                <a:gd name="T10" fmla="*/ 191 w 207"/>
                <a:gd name="T11" fmla="*/ 0 h 37"/>
                <a:gd name="T12" fmla="*/ 207 w 207"/>
                <a:gd name="T13" fmla="*/ 16 h 37"/>
                <a:gd name="T14" fmla="*/ 207 w 207"/>
                <a:gd name="T15" fmla="*/ 21 h 37"/>
                <a:gd name="T16" fmla="*/ 191 w 20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7">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1"/>
            <p:cNvSpPr/>
            <p:nvPr/>
          </p:nvSpPr>
          <p:spPr bwMode="auto">
            <a:xfrm>
              <a:off x="6508750" y="1711325"/>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2"/>
            <p:cNvSpPr/>
            <p:nvPr/>
          </p:nvSpPr>
          <p:spPr bwMode="auto">
            <a:xfrm>
              <a:off x="6508750" y="1711325"/>
              <a:ext cx="785813" cy="109538"/>
            </a:xfrm>
            <a:custGeom>
              <a:avLst/>
              <a:gdLst>
                <a:gd name="T0" fmla="*/ 250 w 266"/>
                <a:gd name="T1" fmla="*/ 37 h 37"/>
                <a:gd name="T2" fmla="*/ 16 w 266"/>
                <a:gd name="T3" fmla="*/ 37 h 37"/>
                <a:gd name="T4" fmla="*/ 0 w 266"/>
                <a:gd name="T5" fmla="*/ 21 h 37"/>
                <a:gd name="T6" fmla="*/ 0 w 266"/>
                <a:gd name="T7" fmla="*/ 16 h 37"/>
                <a:gd name="T8" fmla="*/ 16 w 266"/>
                <a:gd name="T9" fmla="*/ 0 h 37"/>
                <a:gd name="T10" fmla="*/ 250 w 266"/>
                <a:gd name="T11" fmla="*/ 0 h 37"/>
                <a:gd name="T12" fmla="*/ 266 w 266"/>
                <a:gd name="T13" fmla="*/ 16 h 37"/>
                <a:gd name="T14" fmla="*/ 266 w 266"/>
                <a:gd name="T15" fmla="*/ 21 h 37"/>
                <a:gd name="T16" fmla="*/ 250 w 2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37">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3"/>
            <p:cNvSpPr/>
            <p:nvPr/>
          </p:nvSpPr>
          <p:spPr bwMode="auto">
            <a:xfrm>
              <a:off x="6508750" y="1508125"/>
              <a:ext cx="950913" cy="107950"/>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4"/>
            <p:cNvSpPr/>
            <p:nvPr/>
          </p:nvSpPr>
          <p:spPr bwMode="auto">
            <a:xfrm>
              <a:off x="6508750" y="1508125"/>
              <a:ext cx="392113" cy="107950"/>
            </a:xfrm>
            <a:custGeom>
              <a:avLst/>
              <a:gdLst>
                <a:gd name="T0" fmla="*/ 117 w 133"/>
                <a:gd name="T1" fmla="*/ 37 h 37"/>
                <a:gd name="T2" fmla="*/ 16 w 133"/>
                <a:gd name="T3" fmla="*/ 37 h 37"/>
                <a:gd name="T4" fmla="*/ 0 w 133"/>
                <a:gd name="T5" fmla="*/ 21 h 37"/>
                <a:gd name="T6" fmla="*/ 0 w 133"/>
                <a:gd name="T7" fmla="*/ 16 h 37"/>
                <a:gd name="T8" fmla="*/ 16 w 133"/>
                <a:gd name="T9" fmla="*/ 0 h 37"/>
                <a:gd name="T10" fmla="*/ 117 w 133"/>
                <a:gd name="T11" fmla="*/ 0 h 37"/>
                <a:gd name="T12" fmla="*/ 133 w 133"/>
                <a:gd name="T13" fmla="*/ 16 h 37"/>
                <a:gd name="T14" fmla="*/ 133 w 133"/>
                <a:gd name="T15" fmla="*/ 21 h 37"/>
                <a:gd name="T16" fmla="*/ 117 w 13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7">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5"/>
            <p:cNvSpPr/>
            <p:nvPr/>
          </p:nvSpPr>
          <p:spPr bwMode="auto">
            <a:xfrm>
              <a:off x="1882775" y="4562475"/>
              <a:ext cx="230188" cy="230188"/>
            </a:xfrm>
            <a:custGeom>
              <a:avLst/>
              <a:gdLst>
                <a:gd name="T0" fmla="*/ 69 w 78"/>
                <a:gd name="T1" fmla="*/ 30 h 78"/>
                <a:gd name="T2" fmla="*/ 48 w 78"/>
                <a:gd name="T3" fmla="*/ 30 h 78"/>
                <a:gd name="T4" fmla="*/ 48 w 78"/>
                <a:gd name="T5" fmla="*/ 9 h 78"/>
                <a:gd name="T6" fmla="*/ 39 w 78"/>
                <a:gd name="T7" fmla="*/ 0 h 78"/>
                <a:gd name="T8" fmla="*/ 30 w 78"/>
                <a:gd name="T9" fmla="*/ 9 h 78"/>
                <a:gd name="T10" fmla="*/ 30 w 78"/>
                <a:gd name="T11" fmla="*/ 30 h 78"/>
                <a:gd name="T12" fmla="*/ 9 w 78"/>
                <a:gd name="T13" fmla="*/ 30 h 78"/>
                <a:gd name="T14" fmla="*/ 0 w 78"/>
                <a:gd name="T15" fmla="*/ 39 h 78"/>
                <a:gd name="T16" fmla="*/ 9 w 78"/>
                <a:gd name="T17" fmla="*/ 48 h 78"/>
                <a:gd name="T18" fmla="*/ 30 w 78"/>
                <a:gd name="T19" fmla="*/ 48 h 78"/>
                <a:gd name="T20" fmla="*/ 30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6"/>
            <p:cNvSpPr/>
            <p:nvPr/>
          </p:nvSpPr>
          <p:spPr bwMode="auto">
            <a:xfrm>
              <a:off x="8072438" y="2208213"/>
              <a:ext cx="230188" cy="230188"/>
            </a:xfrm>
            <a:custGeom>
              <a:avLst/>
              <a:gdLst>
                <a:gd name="T0" fmla="*/ 69 w 78"/>
                <a:gd name="T1" fmla="*/ 30 h 78"/>
                <a:gd name="T2" fmla="*/ 48 w 78"/>
                <a:gd name="T3" fmla="*/ 30 h 78"/>
                <a:gd name="T4" fmla="*/ 48 w 78"/>
                <a:gd name="T5" fmla="*/ 9 h 78"/>
                <a:gd name="T6" fmla="*/ 39 w 78"/>
                <a:gd name="T7" fmla="*/ 0 h 78"/>
                <a:gd name="T8" fmla="*/ 29 w 78"/>
                <a:gd name="T9" fmla="*/ 9 h 78"/>
                <a:gd name="T10" fmla="*/ 29 w 78"/>
                <a:gd name="T11" fmla="*/ 30 h 78"/>
                <a:gd name="T12" fmla="*/ 9 w 78"/>
                <a:gd name="T13" fmla="*/ 30 h 78"/>
                <a:gd name="T14" fmla="*/ 0 w 78"/>
                <a:gd name="T15" fmla="*/ 39 h 78"/>
                <a:gd name="T16" fmla="*/ 9 w 78"/>
                <a:gd name="T17" fmla="*/ 48 h 78"/>
                <a:gd name="T18" fmla="*/ 29 w 78"/>
                <a:gd name="T19" fmla="*/ 48 h 78"/>
                <a:gd name="T20" fmla="*/ 29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7"/>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
            <p:cNvSpPr/>
            <p:nvPr/>
          </p:nvSpPr>
          <p:spPr bwMode="auto">
            <a:xfrm>
              <a:off x="5453063" y="5421313"/>
              <a:ext cx="1087438" cy="339725"/>
            </a:xfrm>
            <a:custGeom>
              <a:avLst/>
              <a:gdLst>
                <a:gd name="T0" fmla="*/ 685 w 685"/>
                <a:gd name="T1" fmla="*/ 214 h 214"/>
                <a:gd name="T2" fmla="*/ 0 w 685"/>
                <a:gd name="T3" fmla="*/ 214 h 214"/>
                <a:gd name="T4" fmla="*/ 52 w 685"/>
                <a:gd name="T5" fmla="*/ 0 h 214"/>
                <a:gd name="T6" fmla="*/ 635 w 685"/>
                <a:gd name="T7" fmla="*/ 0 h 214"/>
                <a:gd name="T8" fmla="*/ 685 w 685"/>
                <a:gd name="T9" fmla="*/ 214 h 214"/>
              </a:gdLst>
              <a:ahLst/>
              <a:cxnLst>
                <a:cxn ang="0">
                  <a:pos x="T0" y="T1"/>
                </a:cxn>
                <a:cxn ang="0">
                  <a:pos x="T2" y="T3"/>
                </a:cxn>
                <a:cxn ang="0">
                  <a:pos x="T4" y="T5"/>
                </a:cxn>
                <a:cxn ang="0">
                  <a:pos x="T6" y="T7"/>
                </a:cxn>
                <a:cxn ang="0">
                  <a:pos x="T8" y="T9"/>
                </a:cxn>
              </a:cxnLst>
              <a:rect l="0" t="0" r="r" b="b"/>
              <a:pathLst>
                <a:path w="685" h="214">
                  <a:moveTo>
                    <a:pt x="685" y="214"/>
                  </a:moveTo>
                  <a:lnTo>
                    <a:pt x="0" y="214"/>
                  </a:lnTo>
                  <a:lnTo>
                    <a:pt x="52" y="0"/>
                  </a:lnTo>
                  <a:lnTo>
                    <a:pt x="635" y="0"/>
                  </a:lnTo>
                  <a:lnTo>
                    <a:pt x="685" y="214"/>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80"/>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1"/>
            <p:cNvSpPr/>
            <p:nvPr/>
          </p:nvSpPr>
          <p:spPr bwMode="auto">
            <a:xfrm>
              <a:off x="5059363" y="5761038"/>
              <a:ext cx="1878013" cy="95250"/>
            </a:xfrm>
            <a:custGeom>
              <a:avLst/>
              <a:gdLst>
                <a:gd name="T0" fmla="*/ 630 w 635"/>
                <a:gd name="T1" fmla="*/ 32 h 32"/>
                <a:gd name="T2" fmla="*/ 4 w 635"/>
                <a:gd name="T3" fmla="*/ 32 h 32"/>
                <a:gd name="T4" fmla="*/ 0 w 635"/>
                <a:gd name="T5" fmla="*/ 28 h 32"/>
                <a:gd name="T6" fmla="*/ 0 w 635"/>
                <a:gd name="T7" fmla="*/ 21 h 32"/>
                <a:gd name="T8" fmla="*/ 21 w 635"/>
                <a:gd name="T9" fmla="*/ 0 h 32"/>
                <a:gd name="T10" fmla="*/ 611 w 635"/>
                <a:gd name="T11" fmla="*/ 0 h 32"/>
                <a:gd name="T12" fmla="*/ 635 w 635"/>
                <a:gd name="T13" fmla="*/ 24 h 32"/>
                <a:gd name="T14" fmla="*/ 635 w 635"/>
                <a:gd name="T15" fmla="*/ 28 h 32"/>
                <a:gd name="T16" fmla="*/ 630 w 63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32">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2"/>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83"/>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4"/>
            <p:cNvSpPr/>
            <p:nvPr/>
          </p:nvSpPr>
          <p:spPr bwMode="auto">
            <a:xfrm>
              <a:off x="7613650" y="5734050"/>
              <a:ext cx="585788" cy="95250"/>
            </a:xfrm>
            <a:custGeom>
              <a:avLst/>
              <a:gdLst>
                <a:gd name="T0" fmla="*/ 198 w 198"/>
                <a:gd name="T1" fmla="*/ 32 h 32"/>
                <a:gd name="T2" fmla="*/ 0 w 198"/>
                <a:gd name="T3" fmla="*/ 32 h 32"/>
                <a:gd name="T4" fmla="*/ 0 w 198"/>
                <a:gd name="T5" fmla="*/ 19 h 32"/>
                <a:gd name="T6" fmla="*/ 19 w 198"/>
                <a:gd name="T7" fmla="*/ 0 h 32"/>
                <a:gd name="T8" fmla="*/ 177 w 198"/>
                <a:gd name="T9" fmla="*/ 0 h 32"/>
                <a:gd name="T10" fmla="*/ 198 w 198"/>
                <a:gd name="T11" fmla="*/ 21 h 32"/>
                <a:gd name="T12" fmla="*/ 198 w 19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8" h="32">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5"/>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6"/>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87"/>
            <p:cNvSpPr>
              <a:spLocks noChangeArrowheads="1"/>
            </p:cNvSpPr>
            <p:nvPr/>
          </p:nvSpPr>
          <p:spPr bwMode="auto">
            <a:xfrm>
              <a:off x="8591550" y="1658938"/>
              <a:ext cx="1516063" cy="211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88"/>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Oval 89"/>
            <p:cNvSpPr>
              <a:spLocks noChangeArrowheads="1"/>
            </p:cNvSpPr>
            <p:nvPr/>
          </p:nvSpPr>
          <p:spPr bwMode="auto">
            <a:xfrm>
              <a:off x="8851900" y="2222500"/>
              <a:ext cx="993775" cy="989013"/>
            </a:xfrm>
            <a:prstGeom prst="ellipse">
              <a:avLst/>
            </a:pr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0"/>
            <p:cNvSpPr/>
            <p:nvPr/>
          </p:nvSpPr>
          <p:spPr bwMode="auto">
            <a:xfrm>
              <a:off x="8993188" y="2222500"/>
              <a:ext cx="706438" cy="501650"/>
            </a:xfrm>
            <a:custGeom>
              <a:avLst/>
              <a:gdLst>
                <a:gd name="T0" fmla="*/ 123 w 239"/>
                <a:gd name="T1" fmla="*/ 170 h 170"/>
                <a:gd name="T2" fmla="*/ 239 w 239"/>
                <a:gd name="T3" fmla="*/ 49 h 170"/>
                <a:gd name="T4" fmla="*/ 120 w 239"/>
                <a:gd name="T5" fmla="*/ 0 h 170"/>
                <a:gd name="T6" fmla="*/ 0 w 239"/>
                <a:gd name="T7" fmla="*/ 51 h 170"/>
                <a:gd name="T8" fmla="*/ 123 w 239"/>
                <a:gd name="T9" fmla="*/ 170 h 170"/>
              </a:gdLst>
              <a:ahLst/>
              <a:cxnLst>
                <a:cxn ang="0">
                  <a:pos x="T0" y="T1"/>
                </a:cxn>
                <a:cxn ang="0">
                  <a:pos x="T2" y="T3"/>
                </a:cxn>
                <a:cxn ang="0">
                  <a:pos x="T4" y="T5"/>
                </a:cxn>
                <a:cxn ang="0">
                  <a:pos x="T6" y="T7"/>
                </a:cxn>
                <a:cxn ang="0">
                  <a:pos x="T8" y="T9"/>
                </a:cxn>
              </a:cxnLst>
              <a:rect l="0" t="0" r="r" b="b"/>
              <a:pathLst>
                <a:path w="239" h="17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1"/>
            <p:cNvSpPr/>
            <p:nvPr/>
          </p:nvSpPr>
          <p:spPr bwMode="auto">
            <a:xfrm>
              <a:off x="9342438" y="2366963"/>
              <a:ext cx="503238" cy="546100"/>
            </a:xfrm>
            <a:custGeom>
              <a:avLst/>
              <a:gdLst>
                <a:gd name="T0" fmla="*/ 97 w 170"/>
                <a:gd name="T1" fmla="*/ 181 h 185"/>
                <a:gd name="T2" fmla="*/ 157 w 170"/>
                <a:gd name="T3" fmla="*/ 185 h 185"/>
                <a:gd name="T4" fmla="*/ 170 w 170"/>
                <a:gd name="T5" fmla="*/ 119 h 185"/>
                <a:gd name="T6" fmla="*/ 121 w 170"/>
                <a:gd name="T7" fmla="*/ 0 h 185"/>
                <a:gd name="T8" fmla="*/ 0 w 170"/>
                <a:gd name="T9" fmla="*/ 116 h 185"/>
                <a:gd name="T10" fmla="*/ 97 w 170"/>
                <a:gd name="T11" fmla="*/ 181 h 185"/>
              </a:gdLst>
              <a:ahLst/>
              <a:cxnLst>
                <a:cxn ang="0">
                  <a:pos x="T0" y="T1"/>
                </a:cxn>
                <a:cxn ang="0">
                  <a:pos x="T2" y="T3"/>
                </a:cxn>
                <a:cxn ang="0">
                  <a:pos x="T4" y="T5"/>
                </a:cxn>
                <a:cxn ang="0">
                  <a:pos x="T6" y="T7"/>
                </a:cxn>
                <a:cxn ang="0">
                  <a:pos x="T8" y="T9"/>
                </a:cxn>
                <a:cxn ang="0">
                  <a:pos x="T10" y="T11"/>
                </a:cxn>
              </a:cxnLst>
              <a:rect l="0" t="0" r="r" b="b"/>
              <a:pathLst>
                <a:path w="170" h="185">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2"/>
            <p:cNvSpPr/>
            <p:nvPr/>
          </p:nvSpPr>
          <p:spPr bwMode="auto">
            <a:xfrm>
              <a:off x="9342438" y="2709863"/>
              <a:ext cx="469900" cy="501650"/>
            </a:xfrm>
            <a:custGeom>
              <a:avLst/>
              <a:gdLst>
                <a:gd name="T0" fmla="*/ 0 w 159"/>
                <a:gd name="T1" fmla="*/ 170 h 170"/>
                <a:gd name="T2" fmla="*/ 2 w 159"/>
                <a:gd name="T3" fmla="*/ 170 h 170"/>
                <a:gd name="T4" fmla="*/ 159 w 159"/>
                <a:gd name="T5" fmla="*/ 62 h 170"/>
                <a:gd name="T6" fmla="*/ 0 w 159"/>
                <a:gd name="T7" fmla="*/ 0 h 170"/>
                <a:gd name="T8" fmla="*/ 0 w 159"/>
                <a:gd name="T9" fmla="*/ 170 h 170"/>
              </a:gdLst>
              <a:ahLst/>
              <a:cxnLst>
                <a:cxn ang="0">
                  <a:pos x="T0" y="T1"/>
                </a:cxn>
                <a:cxn ang="0">
                  <a:pos x="T2" y="T3"/>
                </a:cxn>
                <a:cxn ang="0">
                  <a:pos x="T4" y="T5"/>
                </a:cxn>
                <a:cxn ang="0">
                  <a:pos x="T6" y="T7"/>
                </a:cxn>
                <a:cxn ang="0">
                  <a:pos x="T8" y="T9"/>
                </a:cxn>
              </a:cxnLst>
              <a:rect l="0" t="0" r="r" b="b"/>
              <a:pathLst>
                <a:path w="159" h="17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3"/>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94"/>
            <p:cNvSpPr>
              <a:spLocks noChangeArrowheads="1"/>
            </p:cNvSpPr>
            <p:nvPr/>
          </p:nvSpPr>
          <p:spPr bwMode="auto">
            <a:xfrm>
              <a:off x="2225675" y="2990850"/>
              <a:ext cx="1223963"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Freeform 95"/>
            <p:cNvSpPr/>
            <p:nvPr/>
          </p:nvSpPr>
          <p:spPr bwMode="auto">
            <a:xfrm>
              <a:off x="2355850" y="3206750"/>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6"/>
            <p:cNvSpPr/>
            <p:nvPr/>
          </p:nvSpPr>
          <p:spPr bwMode="auto">
            <a:xfrm>
              <a:off x="2355850" y="3341688"/>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7"/>
            <p:cNvSpPr/>
            <p:nvPr/>
          </p:nvSpPr>
          <p:spPr bwMode="auto">
            <a:xfrm>
              <a:off x="2355850" y="3478213"/>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8"/>
            <p:cNvSpPr/>
            <p:nvPr/>
          </p:nvSpPr>
          <p:spPr bwMode="auto">
            <a:xfrm>
              <a:off x="2355850" y="3629025"/>
              <a:ext cx="134938" cy="52388"/>
            </a:xfrm>
            <a:custGeom>
              <a:avLst/>
              <a:gdLst>
                <a:gd name="T0" fmla="*/ 38 w 46"/>
                <a:gd name="T1" fmla="*/ 18 h 18"/>
                <a:gd name="T2" fmla="*/ 8 w 46"/>
                <a:gd name="T3" fmla="*/ 18 h 18"/>
                <a:gd name="T4" fmla="*/ 0 w 46"/>
                <a:gd name="T5" fmla="*/ 10 h 18"/>
                <a:gd name="T6" fmla="*/ 0 w 46"/>
                <a:gd name="T7" fmla="*/ 8 h 18"/>
                <a:gd name="T8" fmla="*/ 8 w 46"/>
                <a:gd name="T9" fmla="*/ 0 h 18"/>
                <a:gd name="T10" fmla="*/ 38 w 46"/>
                <a:gd name="T11" fmla="*/ 0 h 18"/>
                <a:gd name="T12" fmla="*/ 46 w 46"/>
                <a:gd name="T13" fmla="*/ 8 h 18"/>
                <a:gd name="T14" fmla="*/ 46 w 46"/>
                <a:gd name="T15" fmla="*/ 10 h 18"/>
                <a:gd name="T16" fmla="*/ 38 w 4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8">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9"/>
            <p:cNvSpPr/>
            <p:nvPr/>
          </p:nvSpPr>
          <p:spPr bwMode="auto">
            <a:xfrm>
              <a:off x="2490788" y="3736975"/>
              <a:ext cx="828675" cy="68263"/>
            </a:xfrm>
            <a:custGeom>
              <a:avLst/>
              <a:gdLst>
                <a:gd name="T0" fmla="*/ 270 w 280"/>
                <a:gd name="T1" fmla="*/ 23 h 23"/>
                <a:gd name="T2" fmla="*/ 8 w 280"/>
                <a:gd name="T3" fmla="*/ 23 h 23"/>
                <a:gd name="T4" fmla="*/ 0 w 280"/>
                <a:gd name="T5" fmla="*/ 15 h 23"/>
                <a:gd name="T6" fmla="*/ 0 w 280"/>
                <a:gd name="T7" fmla="*/ 8 h 23"/>
                <a:gd name="T8" fmla="*/ 8 w 280"/>
                <a:gd name="T9" fmla="*/ 0 h 23"/>
                <a:gd name="T10" fmla="*/ 270 w 280"/>
                <a:gd name="T11" fmla="*/ 0 h 23"/>
                <a:gd name="T12" fmla="*/ 280 w 280"/>
                <a:gd name="T13" fmla="*/ 10 h 23"/>
                <a:gd name="T14" fmla="*/ 280 w 280"/>
                <a:gd name="T15" fmla="*/ 13 h 23"/>
                <a:gd name="T16" fmla="*/ 270 w 28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3">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100"/>
            <p:cNvSpPr>
              <a:spLocks noChangeArrowheads="1"/>
            </p:cNvSpPr>
            <p:nvPr/>
          </p:nvSpPr>
          <p:spPr bwMode="auto">
            <a:xfrm>
              <a:off x="2586038" y="3478213"/>
              <a:ext cx="95250" cy="258763"/>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01"/>
            <p:cNvSpPr>
              <a:spLocks noChangeArrowheads="1"/>
            </p:cNvSpPr>
            <p:nvPr/>
          </p:nvSpPr>
          <p:spPr bwMode="auto">
            <a:xfrm>
              <a:off x="2586038" y="3355975"/>
              <a:ext cx="95250" cy="3810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Rectangle 102"/>
            <p:cNvSpPr>
              <a:spLocks noChangeArrowheads="1"/>
            </p:cNvSpPr>
            <p:nvPr/>
          </p:nvSpPr>
          <p:spPr bwMode="auto">
            <a:xfrm>
              <a:off x="2681288" y="3273425"/>
              <a:ext cx="203200" cy="46355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103"/>
            <p:cNvSpPr>
              <a:spLocks noChangeArrowheads="1"/>
            </p:cNvSpPr>
            <p:nvPr/>
          </p:nvSpPr>
          <p:spPr bwMode="auto">
            <a:xfrm>
              <a:off x="2681288" y="3138488"/>
              <a:ext cx="203200" cy="59848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Rectangle 104"/>
            <p:cNvSpPr>
              <a:spLocks noChangeArrowheads="1"/>
            </p:cNvSpPr>
            <p:nvPr/>
          </p:nvSpPr>
          <p:spPr bwMode="auto">
            <a:xfrm>
              <a:off x="2870200" y="3330575"/>
              <a:ext cx="177800" cy="40640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105"/>
            <p:cNvSpPr>
              <a:spLocks noChangeArrowheads="1"/>
            </p:cNvSpPr>
            <p:nvPr/>
          </p:nvSpPr>
          <p:spPr bwMode="auto">
            <a:xfrm>
              <a:off x="2884488" y="3221038"/>
              <a:ext cx="163513" cy="51593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Rectangle 106"/>
            <p:cNvSpPr>
              <a:spLocks noChangeArrowheads="1"/>
            </p:cNvSpPr>
            <p:nvPr/>
          </p:nvSpPr>
          <p:spPr bwMode="auto">
            <a:xfrm>
              <a:off x="3035300" y="3551238"/>
              <a:ext cx="174625" cy="185738"/>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107"/>
            <p:cNvSpPr>
              <a:spLocks noChangeArrowheads="1"/>
            </p:cNvSpPr>
            <p:nvPr/>
          </p:nvSpPr>
          <p:spPr bwMode="auto">
            <a:xfrm>
              <a:off x="3048000" y="3368675"/>
              <a:ext cx="161925" cy="3683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08"/>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09"/>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0"/>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1"/>
            <p:cNvSpPr/>
            <p:nvPr/>
          </p:nvSpPr>
          <p:spPr bwMode="auto">
            <a:xfrm>
              <a:off x="2366963" y="4986338"/>
              <a:ext cx="401638" cy="307975"/>
            </a:xfrm>
            <a:custGeom>
              <a:avLst/>
              <a:gdLst>
                <a:gd name="T0" fmla="*/ 0 w 136"/>
                <a:gd name="T1" fmla="*/ 0 h 104"/>
                <a:gd name="T2" fmla="*/ 111 w 136"/>
                <a:gd name="T3" fmla="*/ 96 h 104"/>
                <a:gd name="T4" fmla="*/ 74 w 136"/>
                <a:gd name="T5" fmla="*/ 41 h 104"/>
                <a:gd name="T6" fmla="*/ 32 w 136"/>
                <a:gd name="T7" fmla="*/ 9 h 104"/>
                <a:gd name="T8" fmla="*/ 0 w 136"/>
                <a:gd name="T9" fmla="*/ 0 h 104"/>
              </a:gdLst>
              <a:ahLst/>
              <a:cxnLst>
                <a:cxn ang="0">
                  <a:pos x="T0" y="T1"/>
                </a:cxn>
                <a:cxn ang="0">
                  <a:pos x="T2" y="T3"/>
                </a:cxn>
                <a:cxn ang="0">
                  <a:pos x="T4" y="T5"/>
                </a:cxn>
                <a:cxn ang="0">
                  <a:pos x="T6" y="T7"/>
                </a:cxn>
                <a:cxn ang="0">
                  <a:pos x="T8" y="T9"/>
                </a:cxn>
              </a:cxnLst>
              <a:rect l="0" t="0" r="r" b="b"/>
              <a:pathLst>
                <a:path w="136" h="104">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2"/>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13"/>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4"/>
            <p:cNvSpPr/>
            <p:nvPr/>
          </p:nvSpPr>
          <p:spPr bwMode="auto">
            <a:xfrm>
              <a:off x="2544763" y="4429125"/>
              <a:ext cx="449263" cy="992188"/>
            </a:xfrm>
            <a:custGeom>
              <a:avLst/>
              <a:gdLst>
                <a:gd name="T0" fmla="*/ 0 w 152"/>
                <a:gd name="T1" fmla="*/ 0 h 336"/>
                <a:gd name="T2" fmla="*/ 64 w 152"/>
                <a:gd name="T3" fmla="*/ 97 h 336"/>
                <a:gd name="T4" fmla="*/ 113 w 152"/>
                <a:gd name="T5" fmla="*/ 336 h 336"/>
                <a:gd name="T6" fmla="*/ 152 w 152"/>
                <a:gd name="T7" fmla="*/ 317 h 336"/>
                <a:gd name="T8" fmla="*/ 152 w 152"/>
                <a:gd name="T9" fmla="*/ 207 h 336"/>
                <a:gd name="T10" fmla="*/ 101 w 152"/>
                <a:gd name="T11" fmla="*/ 83 h 336"/>
                <a:gd name="T12" fmla="*/ 41 w 152"/>
                <a:gd name="T13" fmla="*/ 19 h 336"/>
                <a:gd name="T14" fmla="*/ 0 w 152"/>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6">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5"/>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116"/>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7"/>
            <p:cNvSpPr/>
            <p:nvPr/>
          </p:nvSpPr>
          <p:spPr bwMode="auto">
            <a:xfrm>
              <a:off x="2449513" y="4714875"/>
              <a:ext cx="352425" cy="582613"/>
            </a:xfrm>
            <a:custGeom>
              <a:avLst/>
              <a:gdLst>
                <a:gd name="T0" fmla="*/ 0 w 119"/>
                <a:gd name="T1" fmla="*/ 0 h 197"/>
                <a:gd name="T2" fmla="*/ 73 w 119"/>
                <a:gd name="T3" fmla="*/ 110 h 197"/>
                <a:gd name="T4" fmla="*/ 119 w 119"/>
                <a:gd name="T5" fmla="*/ 174 h 197"/>
                <a:gd name="T6" fmla="*/ 115 w 119"/>
                <a:gd name="T7" fmla="*/ 128 h 197"/>
                <a:gd name="T8" fmla="*/ 83 w 119"/>
                <a:gd name="T9" fmla="*/ 59 h 197"/>
                <a:gd name="T10" fmla="*/ 41 w 119"/>
                <a:gd name="T11" fmla="*/ 13 h 197"/>
                <a:gd name="T12" fmla="*/ 0 w 11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19" h="197">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noFill/>
            <a:ln w="47625" cap="rnd">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119"/>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20"/>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1"/>
            <p:cNvSpPr/>
            <p:nvPr/>
          </p:nvSpPr>
          <p:spPr bwMode="auto">
            <a:xfrm>
              <a:off x="2898775" y="4673600"/>
              <a:ext cx="407988" cy="925513"/>
            </a:xfrm>
            <a:custGeom>
              <a:avLst/>
              <a:gdLst>
                <a:gd name="T0" fmla="*/ 0 w 138"/>
                <a:gd name="T1" fmla="*/ 294 h 313"/>
                <a:gd name="T2" fmla="*/ 27 w 138"/>
                <a:gd name="T3" fmla="*/ 313 h 313"/>
                <a:gd name="T4" fmla="*/ 138 w 138"/>
                <a:gd name="T5" fmla="*/ 0 h 313"/>
                <a:gd name="T6" fmla="*/ 105 w 138"/>
                <a:gd name="T7" fmla="*/ 14 h 313"/>
                <a:gd name="T8" fmla="*/ 73 w 138"/>
                <a:gd name="T9" fmla="*/ 55 h 313"/>
                <a:gd name="T10" fmla="*/ 27 w 138"/>
                <a:gd name="T11" fmla="*/ 161 h 313"/>
                <a:gd name="T12" fmla="*/ 0 w 138"/>
                <a:gd name="T13" fmla="*/ 294 h 313"/>
              </a:gdLst>
              <a:ahLst/>
              <a:cxnLst>
                <a:cxn ang="0">
                  <a:pos x="T0" y="T1"/>
                </a:cxn>
                <a:cxn ang="0">
                  <a:pos x="T2" y="T3"/>
                </a:cxn>
                <a:cxn ang="0">
                  <a:pos x="T4" y="T5"/>
                </a:cxn>
                <a:cxn ang="0">
                  <a:pos x="T6" y="T7"/>
                </a:cxn>
                <a:cxn ang="0">
                  <a:pos x="T8" y="T9"/>
                </a:cxn>
                <a:cxn ang="0">
                  <a:pos x="T10" y="T11"/>
                </a:cxn>
                <a:cxn ang="0">
                  <a:pos x="T12" y="T13"/>
                </a:cxn>
              </a:cxnLst>
              <a:rect l="0" t="0" r="r" b="b"/>
              <a:pathLst>
                <a:path w="138" h="313">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2"/>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23"/>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4"/>
            <p:cNvSpPr/>
            <p:nvPr/>
          </p:nvSpPr>
          <p:spPr bwMode="auto">
            <a:xfrm>
              <a:off x="2801938" y="4021138"/>
              <a:ext cx="369888" cy="1589088"/>
            </a:xfrm>
            <a:custGeom>
              <a:avLst/>
              <a:gdLst>
                <a:gd name="T0" fmla="*/ 125 w 125"/>
                <a:gd name="T1" fmla="*/ 0 h 538"/>
                <a:gd name="T2" fmla="*/ 74 w 125"/>
                <a:gd name="T3" fmla="*/ 124 h 538"/>
                <a:gd name="T4" fmla="*/ 56 w 125"/>
                <a:gd name="T5" fmla="*/ 524 h 538"/>
                <a:gd name="T6" fmla="*/ 0 w 125"/>
                <a:gd name="T7" fmla="*/ 506 h 538"/>
                <a:gd name="T8" fmla="*/ 10 w 125"/>
                <a:gd name="T9" fmla="*/ 336 h 538"/>
                <a:gd name="T10" fmla="*/ 28 w 125"/>
                <a:gd name="T11" fmla="*/ 175 h 538"/>
                <a:gd name="T12" fmla="*/ 69 w 125"/>
                <a:gd name="T13" fmla="*/ 55 h 538"/>
                <a:gd name="T14" fmla="*/ 106 w 125"/>
                <a:gd name="T15" fmla="*/ 5 h 538"/>
                <a:gd name="T16" fmla="*/ 125 w 125"/>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538">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5"/>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Freeform 126"/>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7"/>
            <p:cNvSpPr/>
            <p:nvPr/>
          </p:nvSpPr>
          <p:spPr bwMode="auto">
            <a:xfrm>
              <a:off x="3062288" y="4522788"/>
              <a:ext cx="611188" cy="1019175"/>
            </a:xfrm>
            <a:custGeom>
              <a:avLst/>
              <a:gdLst>
                <a:gd name="T0" fmla="*/ 207 w 207"/>
                <a:gd name="T1" fmla="*/ 0 h 345"/>
                <a:gd name="T2" fmla="*/ 110 w 207"/>
                <a:gd name="T3" fmla="*/ 129 h 345"/>
                <a:gd name="T4" fmla="*/ 32 w 207"/>
                <a:gd name="T5" fmla="*/ 345 h 345"/>
                <a:gd name="T6" fmla="*/ 0 w 207"/>
                <a:gd name="T7" fmla="*/ 313 h 345"/>
                <a:gd name="T8" fmla="*/ 46 w 207"/>
                <a:gd name="T9" fmla="*/ 157 h 345"/>
                <a:gd name="T10" fmla="*/ 107 w 207"/>
                <a:gd name="T11" fmla="*/ 69 h 345"/>
                <a:gd name="T12" fmla="*/ 161 w 207"/>
                <a:gd name="T13" fmla="*/ 14 h 345"/>
                <a:gd name="T14" fmla="*/ 207 w 207"/>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5">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8"/>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129"/>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0"/>
            <p:cNvSpPr/>
            <p:nvPr/>
          </p:nvSpPr>
          <p:spPr bwMode="auto">
            <a:xfrm>
              <a:off x="3197225" y="4930775"/>
              <a:ext cx="530225" cy="476250"/>
            </a:xfrm>
            <a:custGeom>
              <a:avLst/>
              <a:gdLst>
                <a:gd name="T0" fmla="*/ 179 w 179"/>
                <a:gd name="T1" fmla="*/ 0 h 161"/>
                <a:gd name="T2" fmla="*/ 129 w 179"/>
                <a:gd name="T3" fmla="*/ 19 h 161"/>
                <a:gd name="T4" fmla="*/ 37 w 179"/>
                <a:gd name="T5" fmla="*/ 134 h 161"/>
                <a:gd name="T6" fmla="*/ 0 w 179"/>
                <a:gd name="T7" fmla="*/ 147 h 161"/>
                <a:gd name="T8" fmla="*/ 23 w 179"/>
                <a:gd name="T9" fmla="*/ 106 h 161"/>
                <a:gd name="T10" fmla="*/ 37 w 179"/>
                <a:gd name="T11" fmla="*/ 74 h 161"/>
                <a:gd name="T12" fmla="*/ 73 w 179"/>
                <a:gd name="T13" fmla="*/ 37 h 161"/>
                <a:gd name="T14" fmla="*/ 115 w 179"/>
                <a:gd name="T15" fmla="*/ 9 h 161"/>
                <a:gd name="T16" fmla="*/ 156 w 179"/>
                <a:gd name="T17" fmla="*/ 0 h 161"/>
                <a:gd name="T18" fmla="*/ 179 w 179"/>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61">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1"/>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Rectangle 132"/>
            <p:cNvSpPr>
              <a:spLocks noChangeArrowheads="1"/>
            </p:cNvSpPr>
            <p:nvPr/>
          </p:nvSpPr>
          <p:spPr bwMode="auto">
            <a:xfrm>
              <a:off x="2449513" y="5772150"/>
              <a:ext cx="1155700" cy="1666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33"/>
            <p:cNvSpPr>
              <a:spLocks noChangeArrowheads="1"/>
            </p:cNvSpPr>
            <p:nvPr/>
          </p:nvSpPr>
          <p:spPr bwMode="auto">
            <a:xfrm>
              <a:off x="2449513" y="5311775"/>
              <a:ext cx="11557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Freeform 134"/>
            <p:cNvSpPr/>
            <p:nvPr/>
          </p:nvSpPr>
          <p:spPr bwMode="auto">
            <a:xfrm>
              <a:off x="2424113" y="5297488"/>
              <a:ext cx="1193800" cy="652463"/>
            </a:xfrm>
            <a:custGeom>
              <a:avLst/>
              <a:gdLst>
                <a:gd name="T0" fmla="*/ 388 w 404"/>
                <a:gd name="T1" fmla="*/ 221 h 221"/>
                <a:gd name="T2" fmla="*/ 16 w 404"/>
                <a:gd name="T3" fmla="*/ 221 h 221"/>
                <a:gd name="T4" fmla="*/ 0 w 404"/>
                <a:gd name="T5" fmla="*/ 205 h 221"/>
                <a:gd name="T6" fmla="*/ 0 w 404"/>
                <a:gd name="T7" fmla="*/ 17 h 221"/>
                <a:gd name="T8" fmla="*/ 16 w 404"/>
                <a:gd name="T9" fmla="*/ 0 h 221"/>
                <a:gd name="T10" fmla="*/ 388 w 404"/>
                <a:gd name="T11" fmla="*/ 0 h 221"/>
                <a:gd name="T12" fmla="*/ 404 w 404"/>
                <a:gd name="T13" fmla="*/ 17 h 221"/>
                <a:gd name="T14" fmla="*/ 404 w 404"/>
                <a:gd name="T15" fmla="*/ 205 h 221"/>
                <a:gd name="T16" fmla="*/ 388 w 404"/>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221">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9" name="Freeform 135"/>
            <p:cNvSpPr/>
            <p:nvPr/>
          </p:nvSpPr>
          <p:spPr bwMode="auto">
            <a:xfrm>
              <a:off x="3175" y="5897563"/>
              <a:ext cx="12188825" cy="93663"/>
            </a:xfrm>
            <a:custGeom>
              <a:avLst/>
              <a:gdLst>
                <a:gd name="T0" fmla="*/ 4110 w 4124"/>
                <a:gd name="T1" fmla="*/ 32 h 32"/>
                <a:gd name="T2" fmla="*/ 14 w 4124"/>
                <a:gd name="T3" fmla="*/ 32 h 32"/>
                <a:gd name="T4" fmla="*/ 0 w 4124"/>
                <a:gd name="T5" fmla="*/ 18 h 32"/>
                <a:gd name="T6" fmla="*/ 0 w 4124"/>
                <a:gd name="T7" fmla="*/ 14 h 32"/>
                <a:gd name="T8" fmla="*/ 14 w 4124"/>
                <a:gd name="T9" fmla="*/ 0 h 32"/>
                <a:gd name="T10" fmla="*/ 4110 w 4124"/>
                <a:gd name="T11" fmla="*/ 0 h 32"/>
                <a:gd name="T12" fmla="*/ 4124 w 4124"/>
                <a:gd name="T13" fmla="*/ 14 h 32"/>
                <a:gd name="T14" fmla="*/ 4124 w 4124"/>
                <a:gd name="T15" fmla="*/ 18 h 32"/>
                <a:gd name="T16" fmla="*/ 4110 w 4124"/>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4" h="32">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6"/>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7"/>
            <p:cNvSpPr/>
            <p:nvPr/>
          </p:nvSpPr>
          <p:spPr bwMode="auto">
            <a:xfrm>
              <a:off x="3919538" y="2486025"/>
              <a:ext cx="4157663" cy="2309813"/>
            </a:xfrm>
            <a:custGeom>
              <a:avLst/>
              <a:gdLst>
                <a:gd name="T0" fmla="*/ 1407 w 1407"/>
                <a:gd name="T1" fmla="*/ 782 h 782"/>
                <a:gd name="T2" fmla="*/ 3 w 1407"/>
                <a:gd name="T3" fmla="*/ 782 h 782"/>
                <a:gd name="T4" fmla="*/ 0 w 1407"/>
                <a:gd name="T5" fmla="*/ 779 h 782"/>
                <a:gd name="T6" fmla="*/ 0 w 1407"/>
                <a:gd name="T7" fmla="*/ 80 h 782"/>
                <a:gd name="T8" fmla="*/ 79 w 1407"/>
                <a:gd name="T9" fmla="*/ 0 h 782"/>
                <a:gd name="T10" fmla="*/ 1327 w 1407"/>
                <a:gd name="T11" fmla="*/ 0 h 782"/>
                <a:gd name="T12" fmla="*/ 1407 w 1407"/>
                <a:gd name="T13" fmla="*/ 80 h 782"/>
                <a:gd name="T14" fmla="*/ 1407 w 1407"/>
                <a:gd name="T15" fmla="*/ 782 h 7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7" h="782">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8"/>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Freeform 139"/>
            <p:cNvSpPr/>
            <p:nvPr/>
          </p:nvSpPr>
          <p:spPr bwMode="auto">
            <a:xfrm>
              <a:off x="5453063" y="2514600"/>
              <a:ext cx="1687513" cy="2281238"/>
            </a:xfrm>
            <a:custGeom>
              <a:avLst/>
              <a:gdLst>
                <a:gd name="T0" fmla="*/ 745 w 1063"/>
                <a:gd name="T1" fmla="*/ 0 h 1437"/>
                <a:gd name="T2" fmla="*/ 1063 w 1063"/>
                <a:gd name="T3" fmla="*/ 0 h 1437"/>
                <a:gd name="T4" fmla="*/ 300 w 1063"/>
                <a:gd name="T5" fmla="*/ 1437 h 1437"/>
                <a:gd name="T6" fmla="*/ 0 w 1063"/>
                <a:gd name="T7" fmla="*/ 1437 h 1437"/>
                <a:gd name="T8" fmla="*/ 745 w 1063"/>
                <a:gd name="T9" fmla="*/ 0 h 1437"/>
              </a:gdLst>
              <a:ahLst/>
              <a:cxnLst>
                <a:cxn ang="0">
                  <a:pos x="T0" y="T1"/>
                </a:cxn>
                <a:cxn ang="0">
                  <a:pos x="T2" y="T3"/>
                </a:cxn>
                <a:cxn ang="0">
                  <a:pos x="T4" y="T5"/>
                </a:cxn>
                <a:cxn ang="0">
                  <a:pos x="T6" y="T7"/>
                </a:cxn>
                <a:cxn ang="0">
                  <a:pos x="T8" y="T9"/>
                </a:cxn>
              </a:cxnLst>
              <a:rect l="0" t="0" r="r" b="b"/>
              <a:pathLst>
                <a:path w="1063" h="1437">
                  <a:moveTo>
                    <a:pt x="745" y="0"/>
                  </a:moveTo>
                  <a:lnTo>
                    <a:pt x="1063" y="0"/>
                  </a:lnTo>
                  <a:lnTo>
                    <a:pt x="300" y="1437"/>
                  </a:lnTo>
                  <a:lnTo>
                    <a:pt x="0" y="1437"/>
                  </a:lnTo>
                  <a:lnTo>
                    <a:pt x="745"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0"/>
            <p:cNvSpPr/>
            <p:nvPr/>
          </p:nvSpPr>
          <p:spPr bwMode="auto">
            <a:xfrm>
              <a:off x="6080125" y="2514600"/>
              <a:ext cx="1684338" cy="2281238"/>
            </a:xfrm>
            <a:custGeom>
              <a:avLst/>
              <a:gdLst>
                <a:gd name="T0" fmla="*/ 744 w 1061"/>
                <a:gd name="T1" fmla="*/ 0 h 1437"/>
                <a:gd name="T2" fmla="*/ 1061 w 1061"/>
                <a:gd name="T3" fmla="*/ 0 h 1437"/>
                <a:gd name="T4" fmla="*/ 299 w 1061"/>
                <a:gd name="T5" fmla="*/ 1437 h 1437"/>
                <a:gd name="T6" fmla="*/ 0 w 1061"/>
                <a:gd name="T7" fmla="*/ 1437 h 1437"/>
                <a:gd name="T8" fmla="*/ 744 w 1061"/>
                <a:gd name="T9" fmla="*/ 0 h 1437"/>
              </a:gdLst>
              <a:ahLst/>
              <a:cxnLst>
                <a:cxn ang="0">
                  <a:pos x="T0" y="T1"/>
                </a:cxn>
                <a:cxn ang="0">
                  <a:pos x="T2" y="T3"/>
                </a:cxn>
                <a:cxn ang="0">
                  <a:pos x="T4" y="T5"/>
                </a:cxn>
                <a:cxn ang="0">
                  <a:pos x="T6" y="T7"/>
                </a:cxn>
                <a:cxn ang="0">
                  <a:pos x="T8" y="T9"/>
                </a:cxn>
              </a:cxnLst>
              <a:rect l="0" t="0" r="r" b="b"/>
              <a:pathLst>
                <a:path w="1061" h="1437">
                  <a:moveTo>
                    <a:pt x="744" y="0"/>
                  </a:moveTo>
                  <a:lnTo>
                    <a:pt x="1061" y="0"/>
                  </a:lnTo>
                  <a:lnTo>
                    <a:pt x="299" y="1437"/>
                  </a:lnTo>
                  <a:lnTo>
                    <a:pt x="0" y="1437"/>
                  </a:lnTo>
                  <a:lnTo>
                    <a:pt x="744"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1"/>
            <p:cNvSpPr/>
            <p:nvPr/>
          </p:nvSpPr>
          <p:spPr bwMode="auto">
            <a:xfrm>
              <a:off x="4265613" y="2771775"/>
              <a:ext cx="3465513" cy="1808163"/>
            </a:xfrm>
            <a:custGeom>
              <a:avLst/>
              <a:gdLst>
                <a:gd name="T0" fmla="*/ 1156 w 1173"/>
                <a:gd name="T1" fmla="*/ 612 h 612"/>
                <a:gd name="T2" fmla="*/ 16 w 1173"/>
                <a:gd name="T3" fmla="*/ 612 h 612"/>
                <a:gd name="T4" fmla="*/ 0 w 1173"/>
                <a:gd name="T5" fmla="*/ 596 h 612"/>
                <a:gd name="T6" fmla="*/ 0 w 1173"/>
                <a:gd name="T7" fmla="*/ 16 h 612"/>
                <a:gd name="T8" fmla="*/ 16 w 1173"/>
                <a:gd name="T9" fmla="*/ 0 h 612"/>
                <a:gd name="T10" fmla="*/ 1156 w 1173"/>
                <a:gd name="T11" fmla="*/ 0 h 612"/>
                <a:gd name="T12" fmla="*/ 1173 w 1173"/>
                <a:gd name="T13" fmla="*/ 16 h 612"/>
                <a:gd name="T14" fmla="*/ 1173 w 1173"/>
                <a:gd name="T15" fmla="*/ 596 h 612"/>
                <a:gd name="T16" fmla="*/ 1156 w 117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3" h="612">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Rectangle 142"/>
            <p:cNvSpPr>
              <a:spLocks noChangeArrowheads="1"/>
            </p:cNvSpPr>
            <p:nvPr/>
          </p:nvSpPr>
          <p:spPr bwMode="auto">
            <a:xfrm>
              <a:off x="5092700" y="2990850"/>
              <a:ext cx="2638425" cy="15890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43"/>
            <p:cNvSpPr>
              <a:spLocks noChangeArrowheads="1"/>
            </p:cNvSpPr>
            <p:nvPr/>
          </p:nvSpPr>
          <p:spPr bwMode="auto">
            <a:xfrm>
              <a:off x="5092700" y="2990850"/>
              <a:ext cx="2638425" cy="350838"/>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44"/>
            <p:cNvSpPr>
              <a:spLocks noChangeArrowheads="1"/>
            </p:cNvSpPr>
            <p:nvPr/>
          </p:nvSpPr>
          <p:spPr bwMode="auto">
            <a:xfrm>
              <a:off x="4265613" y="2990850"/>
              <a:ext cx="827088" cy="350838"/>
            </a:xfrm>
            <a:prstGeom prst="rect">
              <a:avLst/>
            </a:prstGeom>
            <a:solidFill>
              <a:srgbClr val="5B62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Freeform 145"/>
            <p:cNvSpPr/>
            <p:nvPr/>
          </p:nvSpPr>
          <p:spPr bwMode="auto">
            <a:xfrm>
              <a:off x="4265613" y="2771775"/>
              <a:ext cx="3465513" cy="219075"/>
            </a:xfrm>
            <a:custGeom>
              <a:avLst/>
              <a:gdLst>
                <a:gd name="T0" fmla="*/ 1173 w 1173"/>
                <a:gd name="T1" fmla="*/ 74 h 74"/>
                <a:gd name="T2" fmla="*/ 0 w 1173"/>
                <a:gd name="T3" fmla="*/ 74 h 74"/>
                <a:gd name="T4" fmla="*/ 0 w 1173"/>
                <a:gd name="T5" fmla="*/ 16 h 74"/>
                <a:gd name="T6" fmla="*/ 16 w 1173"/>
                <a:gd name="T7" fmla="*/ 0 h 74"/>
                <a:gd name="T8" fmla="*/ 1156 w 1173"/>
                <a:gd name="T9" fmla="*/ 0 h 74"/>
                <a:gd name="T10" fmla="*/ 1173 w 1173"/>
                <a:gd name="T11" fmla="*/ 16 h 74"/>
                <a:gd name="T12" fmla="*/ 1173 w 11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173" h="74">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Oval 146"/>
            <p:cNvSpPr>
              <a:spLocks noChangeArrowheads="1"/>
            </p:cNvSpPr>
            <p:nvPr/>
          </p:nvSpPr>
          <p:spPr bwMode="auto">
            <a:xfrm>
              <a:off x="4406900" y="2854325"/>
              <a:ext cx="68263" cy="68263"/>
            </a:xfrm>
            <a:prstGeom prst="ellipse">
              <a:avLst/>
            </a:prstGeom>
            <a:solidFill>
              <a:srgbClr val="ED55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Oval 147"/>
            <p:cNvSpPr>
              <a:spLocks noChangeArrowheads="1"/>
            </p:cNvSpPr>
            <p:nvPr/>
          </p:nvSpPr>
          <p:spPr bwMode="auto">
            <a:xfrm>
              <a:off x="4530725" y="2854325"/>
              <a:ext cx="65088" cy="68263"/>
            </a:xfrm>
            <a:prstGeom prst="ellipse">
              <a:avLst/>
            </a:prstGeom>
            <a:solidFill>
              <a:srgbClr val="FFC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Oval 148"/>
            <p:cNvSpPr>
              <a:spLocks noChangeArrowheads="1"/>
            </p:cNvSpPr>
            <p:nvPr/>
          </p:nvSpPr>
          <p:spPr bwMode="auto">
            <a:xfrm>
              <a:off x="4651375" y="2854325"/>
              <a:ext cx="68263" cy="68263"/>
            </a:xfrm>
            <a:prstGeom prst="ellipse">
              <a:avLst/>
            </a:prstGeom>
            <a:solidFill>
              <a:srgbClr val="8CC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Oval 149"/>
            <p:cNvSpPr>
              <a:spLocks noChangeArrowheads="1"/>
            </p:cNvSpPr>
            <p:nvPr/>
          </p:nvSpPr>
          <p:spPr bwMode="auto">
            <a:xfrm>
              <a:off x="4413250" y="3084513"/>
              <a:ext cx="96838" cy="95250"/>
            </a:xfrm>
            <a:prstGeom prst="ellipse">
              <a:avLst/>
            </a:pr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0"/>
            <p:cNvSpPr/>
            <p:nvPr/>
          </p:nvSpPr>
          <p:spPr bwMode="auto">
            <a:xfrm>
              <a:off x="4548188" y="3084513"/>
              <a:ext cx="438150" cy="95250"/>
            </a:xfrm>
            <a:custGeom>
              <a:avLst/>
              <a:gdLst>
                <a:gd name="T0" fmla="*/ 131 w 148"/>
                <a:gd name="T1" fmla="*/ 0 h 32"/>
                <a:gd name="T2" fmla="*/ 16 w 148"/>
                <a:gd name="T3" fmla="*/ 0 h 32"/>
                <a:gd name="T4" fmla="*/ 0 w 148"/>
                <a:gd name="T5" fmla="*/ 16 h 32"/>
                <a:gd name="T6" fmla="*/ 16 w 148"/>
                <a:gd name="T7" fmla="*/ 32 h 32"/>
                <a:gd name="T8" fmla="*/ 131 w 148"/>
                <a:gd name="T9" fmla="*/ 32 h 32"/>
                <a:gd name="T10" fmla="*/ 148 w 148"/>
                <a:gd name="T11" fmla="*/ 16 h 32"/>
                <a:gd name="T12" fmla="*/ 131 w 1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8" h="32">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1"/>
            <p:cNvSpPr/>
            <p:nvPr/>
          </p:nvSpPr>
          <p:spPr bwMode="auto">
            <a:xfrm>
              <a:off x="4386263" y="3465513"/>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2"/>
            <p:cNvSpPr/>
            <p:nvPr/>
          </p:nvSpPr>
          <p:spPr bwMode="auto">
            <a:xfrm>
              <a:off x="4386263" y="3673475"/>
              <a:ext cx="585788" cy="66675"/>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3"/>
            <p:cNvSpPr/>
            <p:nvPr/>
          </p:nvSpPr>
          <p:spPr bwMode="auto">
            <a:xfrm>
              <a:off x="4386263" y="3879850"/>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4"/>
            <p:cNvSpPr/>
            <p:nvPr/>
          </p:nvSpPr>
          <p:spPr bwMode="auto">
            <a:xfrm>
              <a:off x="4386263" y="4086225"/>
              <a:ext cx="366713" cy="68263"/>
            </a:xfrm>
            <a:custGeom>
              <a:avLst/>
              <a:gdLst>
                <a:gd name="T0" fmla="*/ 114 w 124"/>
                <a:gd name="T1" fmla="*/ 23 h 23"/>
                <a:gd name="T2" fmla="*/ 10 w 124"/>
                <a:gd name="T3" fmla="*/ 23 h 23"/>
                <a:gd name="T4" fmla="*/ 0 w 124"/>
                <a:gd name="T5" fmla="*/ 13 h 23"/>
                <a:gd name="T6" fmla="*/ 0 w 124"/>
                <a:gd name="T7" fmla="*/ 10 h 23"/>
                <a:gd name="T8" fmla="*/ 10 w 124"/>
                <a:gd name="T9" fmla="*/ 0 h 23"/>
                <a:gd name="T10" fmla="*/ 114 w 124"/>
                <a:gd name="T11" fmla="*/ 0 h 23"/>
                <a:gd name="T12" fmla="*/ 124 w 124"/>
                <a:gd name="T13" fmla="*/ 10 h 23"/>
                <a:gd name="T14" fmla="*/ 124 w 124"/>
                <a:gd name="T15" fmla="*/ 13 h 23"/>
                <a:gd name="T16" fmla="*/ 114 w 124"/>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3">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5"/>
            <p:cNvSpPr/>
            <p:nvPr/>
          </p:nvSpPr>
          <p:spPr bwMode="auto">
            <a:xfrm>
              <a:off x="4386263" y="4292600"/>
              <a:ext cx="585788" cy="68263"/>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6"/>
            <p:cNvSpPr/>
            <p:nvPr/>
          </p:nvSpPr>
          <p:spPr bwMode="auto">
            <a:xfrm>
              <a:off x="5264150" y="3519488"/>
              <a:ext cx="1223963" cy="68263"/>
            </a:xfrm>
            <a:custGeom>
              <a:avLst/>
              <a:gdLst>
                <a:gd name="T0" fmla="*/ 402 w 414"/>
                <a:gd name="T1" fmla="*/ 0 h 23"/>
                <a:gd name="T2" fmla="*/ 11 w 414"/>
                <a:gd name="T3" fmla="*/ 0 h 23"/>
                <a:gd name="T4" fmla="*/ 0 w 414"/>
                <a:gd name="T5" fmla="*/ 11 h 23"/>
                <a:gd name="T6" fmla="*/ 11 w 414"/>
                <a:gd name="T7" fmla="*/ 23 h 23"/>
                <a:gd name="T8" fmla="*/ 402 w 414"/>
                <a:gd name="T9" fmla="*/ 23 h 23"/>
                <a:gd name="T10" fmla="*/ 414 w 414"/>
                <a:gd name="T11" fmla="*/ 11 h 23"/>
                <a:gd name="T12" fmla="*/ 402 w 4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14" h="23">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7"/>
            <p:cNvSpPr/>
            <p:nvPr/>
          </p:nvSpPr>
          <p:spPr bwMode="auto">
            <a:xfrm>
              <a:off x="5264150"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8"/>
            <p:cNvSpPr/>
            <p:nvPr/>
          </p:nvSpPr>
          <p:spPr bwMode="auto">
            <a:xfrm>
              <a:off x="5264150"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9"/>
            <p:cNvSpPr/>
            <p:nvPr/>
          </p:nvSpPr>
          <p:spPr bwMode="auto">
            <a:xfrm>
              <a:off x="5264150"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0"/>
            <p:cNvSpPr/>
            <p:nvPr/>
          </p:nvSpPr>
          <p:spPr bwMode="auto">
            <a:xfrm>
              <a:off x="5603875"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1"/>
            <p:cNvSpPr/>
            <p:nvPr/>
          </p:nvSpPr>
          <p:spPr bwMode="auto">
            <a:xfrm>
              <a:off x="5603875"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2"/>
            <p:cNvSpPr/>
            <p:nvPr/>
          </p:nvSpPr>
          <p:spPr bwMode="auto">
            <a:xfrm>
              <a:off x="5603875"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3"/>
            <p:cNvSpPr/>
            <p:nvPr/>
          </p:nvSpPr>
          <p:spPr bwMode="auto">
            <a:xfrm>
              <a:off x="6488113"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4"/>
            <p:cNvSpPr/>
            <p:nvPr/>
          </p:nvSpPr>
          <p:spPr bwMode="auto">
            <a:xfrm>
              <a:off x="6488113"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5"/>
            <p:cNvSpPr/>
            <p:nvPr/>
          </p:nvSpPr>
          <p:spPr bwMode="auto">
            <a:xfrm>
              <a:off x="6488113"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6"/>
            <p:cNvSpPr/>
            <p:nvPr/>
          </p:nvSpPr>
          <p:spPr bwMode="auto">
            <a:xfrm>
              <a:off x="6827838"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7"/>
            <p:cNvSpPr/>
            <p:nvPr/>
          </p:nvSpPr>
          <p:spPr bwMode="auto">
            <a:xfrm>
              <a:off x="6827838"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8"/>
            <p:cNvSpPr/>
            <p:nvPr/>
          </p:nvSpPr>
          <p:spPr bwMode="auto">
            <a:xfrm>
              <a:off x="6827838"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169"/>
            <p:cNvSpPr>
              <a:spLocks noChangeArrowheads="1"/>
            </p:cNvSpPr>
            <p:nvPr/>
          </p:nvSpPr>
          <p:spPr bwMode="auto">
            <a:xfrm>
              <a:off x="5246688" y="3057525"/>
              <a:ext cx="230188" cy="231775"/>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0"/>
            <p:cNvSpPr>
              <a:spLocks noEditPoints="1"/>
            </p:cNvSpPr>
            <p:nvPr/>
          </p:nvSpPr>
          <p:spPr bwMode="auto">
            <a:xfrm>
              <a:off x="5292725" y="3122613"/>
              <a:ext cx="136525" cy="44450"/>
            </a:xfrm>
            <a:custGeom>
              <a:avLst/>
              <a:gdLst>
                <a:gd name="T0" fmla="*/ 23 w 46"/>
                <a:gd name="T1" fmla="*/ 0 h 15"/>
                <a:gd name="T2" fmla="*/ 1 w 46"/>
                <a:gd name="T3" fmla="*/ 9 h 15"/>
                <a:gd name="T4" fmla="*/ 0 w 46"/>
                <a:gd name="T5" fmla="*/ 10 h 15"/>
                <a:gd name="T6" fmla="*/ 1 w 46"/>
                <a:gd name="T7" fmla="*/ 11 h 15"/>
                <a:gd name="T8" fmla="*/ 5 w 46"/>
                <a:gd name="T9" fmla="*/ 14 h 15"/>
                <a:gd name="T10" fmla="*/ 5 w 46"/>
                <a:gd name="T11" fmla="*/ 15 h 15"/>
                <a:gd name="T12" fmla="*/ 6 w 46"/>
                <a:gd name="T13" fmla="*/ 14 h 15"/>
                <a:gd name="T14" fmla="*/ 23 w 46"/>
                <a:gd name="T15" fmla="*/ 8 h 15"/>
                <a:gd name="T16" fmla="*/ 40 w 46"/>
                <a:gd name="T17" fmla="*/ 14 h 15"/>
                <a:gd name="T18" fmla="*/ 41 w 46"/>
                <a:gd name="T19" fmla="*/ 15 h 15"/>
                <a:gd name="T20" fmla="*/ 42 w 46"/>
                <a:gd name="T21" fmla="*/ 14 h 15"/>
                <a:gd name="T22" fmla="*/ 45 w 46"/>
                <a:gd name="T23" fmla="*/ 11 h 15"/>
                <a:gd name="T24" fmla="*/ 46 w 46"/>
                <a:gd name="T25" fmla="*/ 10 h 15"/>
                <a:gd name="T26" fmla="*/ 45 w 46"/>
                <a:gd name="T27" fmla="*/ 9 h 15"/>
                <a:gd name="T28" fmla="*/ 23 w 46"/>
                <a:gd name="T29" fmla="*/ 0 h 15"/>
                <a:gd name="T30" fmla="*/ 23 w 46"/>
                <a:gd name="T31" fmla="*/ 0 h 15"/>
                <a:gd name="T32" fmla="*/ 23 w 46"/>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5">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1"/>
            <p:cNvSpPr>
              <a:spLocks noEditPoints="1"/>
            </p:cNvSpPr>
            <p:nvPr/>
          </p:nvSpPr>
          <p:spPr bwMode="auto">
            <a:xfrm>
              <a:off x="5316538" y="3155950"/>
              <a:ext cx="92075" cy="34925"/>
            </a:xfrm>
            <a:custGeom>
              <a:avLst/>
              <a:gdLst>
                <a:gd name="T0" fmla="*/ 30 w 31"/>
                <a:gd name="T1" fmla="*/ 6 h 12"/>
                <a:gd name="T2" fmla="*/ 15 w 31"/>
                <a:gd name="T3" fmla="*/ 0 h 12"/>
                <a:gd name="T4" fmla="*/ 14 w 31"/>
                <a:gd name="T5" fmla="*/ 0 h 12"/>
                <a:gd name="T6" fmla="*/ 14 w 31"/>
                <a:gd name="T7" fmla="*/ 0 h 12"/>
                <a:gd name="T8" fmla="*/ 1 w 31"/>
                <a:gd name="T9" fmla="*/ 6 h 12"/>
                <a:gd name="T10" fmla="*/ 0 w 31"/>
                <a:gd name="T11" fmla="*/ 7 h 12"/>
                <a:gd name="T12" fmla="*/ 1 w 31"/>
                <a:gd name="T13" fmla="*/ 8 h 12"/>
                <a:gd name="T14" fmla="*/ 4 w 31"/>
                <a:gd name="T15" fmla="*/ 11 h 12"/>
                <a:gd name="T16" fmla="*/ 5 w 31"/>
                <a:gd name="T17" fmla="*/ 12 h 12"/>
                <a:gd name="T18" fmla="*/ 6 w 31"/>
                <a:gd name="T19" fmla="*/ 11 h 12"/>
                <a:gd name="T20" fmla="*/ 15 w 31"/>
                <a:gd name="T21" fmla="*/ 8 h 12"/>
                <a:gd name="T22" fmla="*/ 24 w 31"/>
                <a:gd name="T23" fmla="*/ 11 h 12"/>
                <a:gd name="T24" fmla="*/ 25 w 31"/>
                <a:gd name="T25" fmla="*/ 12 h 12"/>
                <a:gd name="T26" fmla="*/ 26 w 31"/>
                <a:gd name="T27" fmla="*/ 11 h 12"/>
                <a:gd name="T28" fmla="*/ 30 w 31"/>
                <a:gd name="T29" fmla="*/ 8 h 12"/>
                <a:gd name="T30" fmla="*/ 31 w 31"/>
                <a:gd name="T31" fmla="*/ 7 h 12"/>
                <a:gd name="T32" fmla="*/ 30 w 31"/>
                <a:gd name="T33" fmla="*/ 6 h 12"/>
                <a:gd name="T34" fmla="*/ 30 w 31"/>
                <a:gd name="T35" fmla="*/ 6 h 12"/>
                <a:gd name="T36" fmla="*/ 30 w 31"/>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2">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2"/>
            <p:cNvSpPr>
              <a:spLocks noEditPoints="1"/>
            </p:cNvSpPr>
            <p:nvPr/>
          </p:nvSpPr>
          <p:spPr bwMode="auto">
            <a:xfrm>
              <a:off x="5340350" y="3190875"/>
              <a:ext cx="44450" cy="30163"/>
            </a:xfrm>
            <a:custGeom>
              <a:avLst/>
              <a:gdLst>
                <a:gd name="T0" fmla="*/ 7 w 15"/>
                <a:gd name="T1" fmla="*/ 10 h 10"/>
                <a:gd name="T2" fmla="*/ 8 w 15"/>
                <a:gd name="T3" fmla="*/ 9 h 10"/>
                <a:gd name="T4" fmla="*/ 14 w 15"/>
                <a:gd name="T5" fmla="*/ 4 h 10"/>
                <a:gd name="T6" fmla="*/ 15 w 15"/>
                <a:gd name="T7" fmla="*/ 3 h 10"/>
                <a:gd name="T8" fmla="*/ 14 w 15"/>
                <a:gd name="T9" fmla="*/ 2 h 10"/>
                <a:gd name="T10" fmla="*/ 7 w 15"/>
                <a:gd name="T11" fmla="*/ 0 h 10"/>
                <a:gd name="T12" fmla="*/ 1 w 15"/>
                <a:gd name="T13" fmla="*/ 2 h 10"/>
                <a:gd name="T14" fmla="*/ 0 w 15"/>
                <a:gd name="T15" fmla="*/ 3 h 10"/>
                <a:gd name="T16" fmla="*/ 1 w 15"/>
                <a:gd name="T17" fmla="*/ 4 h 10"/>
                <a:gd name="T18" fmla="*/ 6 w 15"/>
                <a:gd name="T19" fmla="*/ 9 h 10"/>
                <a:gd name="T20" fmla="*/ 7 w 15"/>
                <a:gd name="T21" fmla="*/ 10 h 10"/>
                <a:gd name="T22" fmla="*/ 7 w 15"/>
                <a:gd name="T23" fmla="*/ 10 h 10"/>
                <a:gd name="T24" fmla="*/ 7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173"/>
            <p:cNvSpPr>
              <a:spLocks noChangeArrowheads="1"/>
            </p:cNvSpPr>
            <p:nvPr/>
          </p:nvSpPr>
          <p:spPr bwMode="auto">
            <a:xfrm>
              <a:off x="5875338" y="4930775"/>
              <a:ext cx="257175" cy="260350"/>
            </a:xfrm>
            <a:prstGeom prst="ellipse">
              <a:avLst/>
            </a:pr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4"/>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5"/>
            <p:cNvSpPr/>
            <p:nvPr/>
          </p:nvSpPr>
          <p:spPr bwMode="auto">
            <a:xfrm>
              <a:off x="8913813" y="5102225"/>
              <a:ext cx="612775" cy="244475"/>
            </a:xfrm>
            <a:custGeom>
              <a:avLst/>
              <a:gdLst>
                <a:gd name="T0" fmla="*/ 167 w 207"/>
                <a:gd name="T1" fmla="*/ 83 h 83"/>
                <a:gd name="T2" fmla="*/ 39 w 207"/>
                <a:gd name="T3" fmla="*/ 83 h 83"/>
                <a:gd name="T4" fmla="*/ 0 w 207"/>
                <a:gd name="T5" fmla="*/ 43 h 83"/>
                <a:gd name="T6" fmla="*/ 0 w 207"/>
                <a:gd name="T7" fmla="*/ 0 h 83"/>
                <a:gd name="T8" fmla="*/ 0 w 207"/>
                <a:gd name="T9" fmla="*/ 32 h 83"/>
                <a:gd name="T10" fmla="*/ 207 w 207"/>
                <a:gd name="T11" fmla="*/ 32 h 83"/>
                <a:gd name="T12" fmla="*/ 207 w 207"/>
                <a:gd name="T13" fmla="*/ 43 h 83"/>
                <a:gd name="T14" fmla="*/ 167 w 207"/>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83">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6"/>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77"/>
            <p:cNvSpPr/>
            <p:nvPr/>
          </p:nvSpPr>
          <p:spPr bwMode="auto">
            <a:xfrm>
              <a:off x="9321800" y="4741863"/>
              <a:ext cx="120650" cy="153988"/>
            </a:xfrm>
            <a:custGeom>
              <a:avLst/>
              <a:gdLst>
                <a:gd name="T0" fmla="*/ 31 w 41"/>
                <a:gd name="T1" fmla="*/ 52 h 52"/>
                <a:gd name="T2" fmla="*/ 10 w 41"/>
                <a:gd name="T3" fmla="*/ 52 h 52"/>
                <a:gd name="T4" fmla="*/ 0 w 41"/>
                <a:gd name="T5" fmla="*/ 41 h 52"/>
                <a:gd name="T6" fmla="*/ 0 w 41"/>
                <a:gd name="T7" fmla="*/ 18 h 52"/>
                <a:gd name="T8" fmla="*/ 18 w 41"/>
                <a:gd name="T9" fmla="*/ 0 h 52"/>
                <a:gd name="T10" fmla="*/ 23 w 41"/>
                <a:gd name="T11" fmla="*/ 0 h 52"/>
                <a:gd name="T12" fmla="*/ 41 w 41"/>
                <a:gd name="T13" fmla="*/ 18 h 52"/>
                <a:gd name="T14" fmla="*/ 41 w 41"/>
                <a:gd name="T15" fmla="*/ 41 h 52"/>
                <a:gd name="T16" fmla="*/ 31 w 4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2">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a:solidFill>
                <a:srgbClr val="163749"/>
              </a:solidFill>
              <a:prstDash val="solid"/>
              <a:miter lim="800000"/>
            </a:ln>
          </p:spPr>
          <p:txBody>
            <a:bodyPr vert="horz" wrap="square" lIns="91440" tIns="45720" rIns="91440" bIns="45720" numCol="1" anchor="t" anchorCtr="0" compatLnSpc="1"/>
            <a:lstStyle/>
            <a:p>
              <a:endParaRPr lang="zh-CN" altLang="en-US"/>
            </a:p>
          </p:txBody>
        </p:sp>
        <p:sp>
          <p:nvSpPr>
            <p:cNvPr id="182" name="Freeform 178"/>
            <p:cNvSpPr/>
            <p:nvPr/>
          </p:nvSpPr>
          <p:spPr bwMode="auto">
            <a:xfrm>
              <a:off x="9359900" y="4638675"/>
              <a:ext cx="41275" cy="103188"/>
            </a:xfrm>
            <a:custGeom>
              <a:avLst/>
              <a:gdLst>
                <a:gd name="T0" fmla="*/ 8 w 14"/>
                <a:gd name="T1" fmla="*/ 35 h 35"/>
                <a:gd name="T2" fmla="*/ 6 w 14"/>
                <a:gd name="T3" fmla="*/ 35 h 35"/>
                <a:gd name="T4" fmla="*/ 0 w 14"/>
                <a:gd name="T5" fmla="*/ 29 h 35"/>
                <a:gd name="T6" fmla="*/ 0 w 14"/>
                <a:gd name="T7" fmla="*/ 6 h 35"/>
                <a:gd name="T8" fmla="*/ 6 w 14"/>
                <a:gd name="T9" fmla="*/ 0 h 35"/>
                <a:gd name="T10" fmla="*/ 8 w 14"/>
                <a:gd name="T11" fmla="*/ 0 h 35"/>
                <a:gd name="T12" fmla="*/ 14 w 14"/>
                <a:gd name="T13" fmla="*/ 6 h 35"/>
                <a:gd name="T14" fmla="*/ 14 w 14"/>
                <a:gd name="T15" fmla="*/ 29 h 35"/>
                <a:gd name="T16" fmla="*/ 8 w 1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5">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3" name="Freeform 179"/>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0"/>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Freeform 181"/>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2"/>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Freeform 183"/>
            <p:cNvSpPr/>
            <p:nvPr/>
          </p:nvSpPr>
          <p:spPr bwMode="auto">
            <a:xfrm>
              <a:off x="8694738" y="5332413"/>
              <a:ext cx="1239838" cy="53975"/>
            </a:xfrm>
            <a:custGeom>
              <a:avLst/>
              <a:gdLst>
                <a:gd name="T0" fmla="*/ 411 w 419"/>
                <a:gd name="T1" fmla="*/ 18 h 18"/>
                <a:gd name="T2" fmla="*/ 8 w 419"/>
                <a:gd name="T3" fmla="*/ 18 h 18"/>
                <a:gd name="T4" fmla="*/ 0 w 419"/>
                <a:gd name="T5" fmla="*/ 10 h 18"/>
                <a:gd name="T6" fmla="*/ 0 w 419"/>
                <a:gd name="T7" fmla="*/ 8 h 18"/>
                <a:gd name="T8" fmla="*/ 8 w 419"/>
                <a:gd name="T9" fmla="*/ 0 h 18"/>
                <a:gd name="T10" fmla="*/ 411 w 419"/>
                <a:gd name="T11" fmla="*/ 0 h 18"/>
                <a:gd name="T12" fmla="*/ 419 w 419"/>
                <a:gd name="T13" fmla="*/ 8 h 18"/>
                <a:gd name="T14" fmla="*/ 419 w 419"/>
                <a:gd name="T15" fmla="*/ 10 h 18"/>
                <a:gd name="T16" fmla="*/ 411 w 41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8">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4"/>
            <p:cNvSpPr/>
            <p:nvPr/>
          </p:nvSpPr>
          <p:spPr bwMode="auto">
            <a:xfrm>
              <a:off x="8694738" y="563086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Rectangle 185"/>
            <p:cNvSpPr>
              <a:spLocks noChangeArrowheads="1"/>
            </p:cNvSpPr>
            <p:nvPr/>
          </p:nvSpPr>
          <p:spPr bwMode="auto">
            <a:xfrm>
              <a:off x="8653463" y="5414963"/>
              <a:ext cx="1114425" cy="188913"/>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86"/>
            <p:cNvSpPr>
              <a:spLocks noChangeArrowheads="1"/>
            </p:cNvSpPr>
            <p:nvPr/>
          </p:nvSpPr>
          <p:spPr bwMode="auto">
            <a:xfrm>
              <a:off x="8653463" y="546893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87"/>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8"/>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189"/>
            <p:cNvSpPr/>
            <p:nvPr/>
          </p:nvSpPr>
          <p:spPr bwMode="auto">
            <a:xfrm>
              <a:off x="8694738" y="5630863"/>
              <a:ext cx="1239838" cy="55563"/>
            </a:xfrm>
            <a:custGeom>
              <a:avLst/>
              <a:gdLst>
                <a:gd name="T0" fmla="*/ 411 w 419"/>
                <a:gd name="T1" fmla="*/ 19 h 19"/>
                <a:gd name="T2" fmla="*/ 8 w 419"/>
                <a:gd name="T3" fmla="*/ 19 h 19"/>
                <a:gd name="T4" fmla="*/ 0 w 419"/>
                <a:gd name="T5" fmla="*/ 11 h 19"/>
                <a:gd name="T6" fmla="*/ 0 w 419"/>
                <a:gd name="T7" fmla="*/ 8 h 19"/>
                <a:gd name="T8" fmla="*/ 8 w 419"/>
                <a:gd name="T9" fmla="*/ 0 h 19"/>
                <a:gd name="T10" fmla="*/ 411 w 419"/>
                <a:gd name="T11" fmla="*/ 0 h 19"/>
                <a:gd name="T12" fmla="*/ 419 w 419"/>
                <a:gd name="T13" fmla="*/ 8 h 19"/>
                <a:gd name="T14" fmla="*/ 419 w 419"/>
                <a:gd name="T15" fmla="*/ 11 h 19"/>
                <a:gd name="T16" fmla="*/ 411 w 4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9">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0"/>
            <p:cNvSpPr/>
            <p:nvPr/>
          </p:nvSpPr>
          <p:spPr bwMode="auto">
            <a:xfrm>
              <a:off x="8694738" y="592931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191"/>
            <p:cNvSpPr>
              <a:spLocks noChangeArrowheads="1"/>
            </p:cNvSpPr>
            <p:nvPr/>
          </p:nvSpPr>
          <p:spPr bwMode="auto">
            <a:xfrm>
              <a:off x="8653463" y="5713413"/>
              <a:ext cx="1114425" cy="188913"/>
            </a:xfrm>
            <a:prstGeom prst="rect">
              <a:avLst/>
            </a:prstGeom>
            <a:solidFill>
              <a:srgbClr val="FC6E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92"/>
            <p:cNvSpPr>
              <a:spLocks noChangeArrowheads="1"/>
            </p:cNvSpPr>
            <p:nvPr/>
          </p:nvSpPr>
          <p:spPr bwMode="auto">
            <a:xfrm>
              <a:off x="8653463" y="576738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98" name="íṥḷíďê"/>
          <p:cNvSpPr txBox="1"/>
          <p:nvPr/>
        </p:nvSpPr>
        <p:spPr bwMode="auto">
          <a:xfrm>
            <a:off x="2837815" y="3937000"/>
            <a:ext cx="5677535" cy="6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4000" b="1" dirty="0">
                <a:latin typeface="微软雅黑" panose="020B0503020204020204" charset="-122"/>
                <a:ea typeface="微软雅黑" panose="020B0503020204020204" charset="-122"/>
                <a:sym typeface="+mn-ea"/>
              </a:rPr>
              <a:t>消息发送成功</a:t>
            </a:r>
            <a:endParaRPr lang="zh-CN" altLang="en-US" sz="4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25500" y="1115060"/>
            <a:ext cx="10791825" cy="5287010"/>
            <a:chOff x="704804" y="1354889"/>
            <a:chExt cx="10791969"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04804" y="1354889"/>
              <a:ext cx="5639510" cy="215821"/>
            </a:xfrm>
            <a:prstGeom prst="rect">
              <a:avLst/>
            </a:prstGeom>
            <a:noFill/>
          </p:spPr>
          <p:txBody>
            <a:bodyPr wrap="square" lIns="90000" tIns="46800" rIns="90000" bIns="46800" rtlCol="0">
              <a:normAutofit lnSpcReduction="20000"/>
            </a:bodyPr>
            <a:lstStyle/>
            <a:p>
              <a:pPr>
                <a:lnSpc>
                  <a:spcPct val="150000"/>
                </a:lnSpc>
              </a:pPr>
              <a:r>
                <a:rPr lang="zh-CN" altLang="en-US" sz="1600" dirty="0">
                  <a:latin typeface="微软雅黑" panose="020B0503020204020204" charset="-122"/>
                  <a:ea typeface="微软雅黑" panose="020B0503020204020204" charset="-122"/>
                  <a:sym typeface="+mn-ea"/>
                </a:rPr>
                <a:t>邮件发送消息成功会弹出提示页面，然后跳转主页面，信箱</a:t>
              </a: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p:txBody>
        </p:sp>
      </p:grpSp>
      <p:sp>
        <p:nvSpPr>
          <p:cNvPr id="61" name="文本框 9"/>
          <p:cNvSpPr txBox="1"/>
          <p:nvPr/>
        </p:nvSpPr>
        <p:spPr>
          <a:xfrm>
            <a:off x="1268730" y="412115"/>
            <a:ext cx="257238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3" name="图片 2" descr="84R5ZNVAAB`P7JY7BG%_DAR"/>
          <p:cNvPicPr>
            <a:picLocks noChangeAspect="1"/>
          </p:cNvPicPr>
          <p:nvPr/>
        </p:nvPicPr>
        <p:blipFill>
          <a:blip r:embed="rId2"/>
          <a:stretch>
            <a:fillRect/>
          </a:stretch>
        </p:blipFill>
        <p:spPr>
          <a:xfrm>
            <a:off x="1105535" y="1632585"/>
            <a:ext cx="3892550" cy="2173605"/>
          </a:xfrm>
          <a:prstGeom prst="rect">
            <a:avLst/>
          </a:prstGeom>
        </p:spPr>
      </p:pic>
      <p:pic>
        <p:nvPicPr>
          <p:cNvPr id="4" name="图片 3" descr="2$_5V[C9`8B4V%B`GAJMJDB"/>
          <p:cNvPicPr>
            <a:picLocks noChangeAspect="1"/>
          </p:cNvPicPr>
          <p:nvPr/>
        </p:nvPicPr>
        <p:blipFill>
          <a:blip r:embed="rId3"/>
          <a:stretch>
            <a:fillRect/>
          </a:stretch>
        </p:blipFill>
        <p:spPr>
          <a:xfrm>
            <a:off x="1105535" y="3948430"/>
            <a:ext cx="4963160" cy="24536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25500" y="1115060"/>
            <a:ext cx="10791825" cy="5287010"/>
            <a:chOff x="704804" y="1354889"/>
            <a:chExt cx="10791969"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04804" y="1354889"/>
              <a:ext cx="2815628" cy="177407"/>
            </a:xfrm>
            <a:prstGeom prst="rect">
              <a:avLst/>
            </a:prstGeom>
            <a:noFill/>
          </p:spPr>
          <p:txBody>
            <a:bodyPr wrap="square" lIns="90000" tIns="46800" rIns="90000" bIns="46800" rtlCol="0">
              <a:normAutofit lnSpcReduction="20000"/>
            </a:bodyPr>
            <a:lstStyle/>
            <a:p>
              <a:pPr>
                <a:lnSpc>
                  <a:spcPct val="150000"/>
                </a:lnSpc>
              </a:pPr>
              <a:r>
                <a:rPr lang="zh-CN" altLang="en-US" sz="1600" dirty="0">
                  <a:latin typeface="微软雅黑" panose="020B0503020204020204" charset="-122"/>
                  <a:ea typeface="微软雅黑" panose="020B0503020204020204" charset="-122"/>
                  <a:sym typeface="+mn-ea"/>
                </a:rPr>
                <a:t>cms_accounts数据库表</a:t>
              </a:r>
              <a:endParaRPr lang="zh-CN" altLang="en-US" sz="1600" dirty="0">
                <a:latin typeface="微软雅黑" panose="020B0503020204020204" charset="-122"/>
                <a:ea typeface="微软雅黑" panose="020B0503020204020204" charset="-122"/>
                <a:sym typeface="+mn-ea"/>
              </a:endParaRPr>
            </a:p>
          </p:txBody>
        </p:sp>
      </p:grpSp>
      <p:sp>
        <p:nvSpPr>
          <p:cNvPr id="61" name="文本框 9"/>
          <p:cNvSpPr txBox="1"/>
          <p:nvPr/>
        </p:nvSpPr>
        <p:spPr>
          <a:xfrm>
            <a:off x="1268730" y="412115"/>
            <a:ext cx="257238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2" name="图片 1" descr="UAT}9X)ER`TG%M{I_H40B9K"/>
          <p:cNvPicPr>
            <a:picLocks noChangeAspect="1"/>
          </p:cNvPicPr>
          <p:nvPr/>
        </p:nvPicPr>
        <p:blipFill>
          <a:blip r:embed="rId2"/>
          <a:stretch>
            <a:fillRect/>
          </a:stretch>
        </p:blipFill>
        <p:spPr>
          <a:xfrm>
            <a:off x="975995" y="1660525"/>
            <a:ext cx="6530340" cy="48501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25500" y="1115060"/>
            <a:ext cx="10791825" cy="5287010"/>
            <a:chOff x="704804" y="1354889"/>
            <a:chExt cx="10791969"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04804" y="1354889"/>
              <a:ext cx="2815628" cy="177407"/>
            </a:xfrm>
            <a:prstGeom prst="rect">
              <a:avLst/>
            </a:prstGeom>
            <a:noFill/>
          </p:spPr>
          <p:txBody>
            <a:bodyPr wrap="square" lIns="90000" tIns="46800" rIns="90000" bIns="46800" rtlCol="0">
              <a:normAutofit fontScale="90000"/>
            </a:bodyPr>
            <a:lstStyle/>
            <a:p>
              <a:pPr>
                <a:lnSpc>
                  <a:spcPct val="150000"/>
                </a:lnSpc>
              </a:pPr>
              <a:r>
                <a:rPr lang="zh-CN" altLang="en-US" sz="1600" dirty="0">
                  <a:latin typeface="微软雅黑" panose="020B0503020204020204" charset="-122"/>
                  <a:ea typeface="微软雅黑" panose="020B0503020204020204" charset="-122"/>
                  <a:sym typeface="+mn-ea"/>
                </a:rPr>
                <a:t>cms_advertiser_pmb数据库表</a:t>
              </a:r>
              <a:endParaRPr lang="zh-CN" altLang="en-US" sz="1600" dirty="0">
                <a:latin typeface="微软雅黑" panose="020B0503020204020204" charset="-122"/>
                <a:ea typeface="微软雅黑" panose="020B0503020204020204" charset="-122"/>
                <a:sym typeface="+mn-ea"/>
              </a:endParaRPr>
            </a:p>
          </p:txBody>
        </p:sp>
      </p:grpSp>
      <p:sp>
        <p:nvSpPr>
          <p:cNvPr id="61" name="文本框 9"/>
          <p:cNvSpPr txBox="1"/>
          <p:nvPr/>
        </p:nvSpPr>
        <p:spPr>
          <a:xfrm>
            <a:off x="1268730" y="412115"/>
            <a:ext cx="257238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3" name="图片 2" descr="BU%S4F@6IFQ]AA75(7X)_JY"/>
          <p:cNvPicPr>
            <a:picLocks noChangeAspect="1"/>
          </p:cNvPicPr>
          <p:nvPr/>
        </p:nvPicPr>
        <p:blipFill>
          <a:blip r:embed="rId2"/>
          <a:stretch>
            <a:fillRect/>
          </a:stretch>
        </p:blipFill>
        <p:spPr>
          <a:xfrm>
            <a:off x="894715" y="1660525"/>
            <a:ext cx="5589270" cy="48240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ṡḷîde"/>
          <p:cNvSpPr/>
          <p:nvPr/>
        </p:nvSpPr>
        <p:spPr bwMode="auto">
          <a:xfrm>
            <a:off x="1091178" y="3232531"/>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a:solidFill>
                  <a:schemeClr val="bg1">
                    <a:lumMod val="100000"/>
                  </a:schemeClr>
                </a:solidFill>
                <a:latin typeface="Impact" panose="020B0806030902050204" pitchFamily="34" charset="0"/>
              </a:rPr>
              <a:t>01</a:t>
            </a:r>
            <a:endParaRPr lang="en-US" altLang="zh-CN" sz="2800" dirty="0">
              <a:solidFill>
                <a:schemeClr val="bg1">
                  <a:lumMod val="100000"/>
                </a:schemeClr>
              </a:solidFill>
              <a:latin typeface="Impact" panose="020B0806030902050204" pitchFamily="34" charset="0"/>
            </a:endParaRPr>
          </a:p>
        </p:txBody>
      </p:sp>
      <p:sp>
        <p:nvSpPr>
          <p:cNvPr id="6" name="íṥḷíďê"/>
          <p:cNvSpPr txBox="1"/>
          <p:nvPr/>
        </p:nvSpPr>
        <p:spPr bwMode="auto">
          <a:xfrm>
            <a:off x="513409" y="400773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latin typeface="微软雅黑" panose="020B0503020204020204" charset="-122"/>
                <a:ea typeface="微软雅黑" panose="020B0503020204020204" charset="-122"/>
              </a:rPr>
              <a:t>信箱页面邮件的布局</a:t>
            </a:r>
            <a:endParaRPr lang="zh-CN" altLang="en-US" b="1" dirty="0">
              <a:latin typeface="微软雅黑" panose="020B0503020204020204" charset="-122"/>
              <a:ea typeface="微软雅黑" panose="020B0503020204020204" charset="-122"/>
            </a:endParaRPr>
          </a:p>
        </p:txBody>
      </p:sp>
      <p:sp>
        <p:nvSpPr>
          <p:cNvPr id="19" name="íṡḷîde"/>
          <p:cNvSpPr/>
          <p:nvPr/>
        </p:nvSpPr>
        <p:spPr bwMode="auto">
          <a:xfrm>
            <a:off x="3459567" y="2265945"/>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smtClean="0">
                <a:solidFill>
                  <a:schemeClr val="bg1">
                    <a:lumMod val="100000"/>
                  </a:schemeClr>
                </a:solidFill>
                <a:latin typeface="Impact" panose="020B0806030902050204" pitchFamily="34" charset="0"/>
              </a:rPr>
              <a:t>02</a:t>
            </a:r>
            <a:endParaRPr lang="en-US" altLang="zh-CN" sz="2800" dirty="0">
              <a:solidFill>
                <a:schemeClr val="bg1">
                  <a:lumMod val="100000"/>
                </a:schemeClr>
              </a:solidFill>
              <a:latin typeface="Impact" panose="020B0806030902050204" pitchFamily="34" charset="0"/>
            </a:endParaRPr>
          </a:p>
        </p:txBody>
      </p:sp>
      <p:sp>
        <p:nvSpPr>
          <p:cNvPr id="21" name="íṥḷíďê"/>
          <p:cNvSpPr txBox="1"/>
          <p:nvPr/>
        </p:nvSpPr>
        <p:spPr bwMode="auto">
          <a:xfrm>
            <a:off x="2806065" y="3061970"/>
            <a:ext cx="2108200" cy="38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7200" b="1" kern="0" dirty="0">
                <a:latin typeface="+mj-ea"/>
                <a:ea typeface="+mj-ea"/>
                <a:cs typeface="+mn-ea"/>
                <a:sym typeface="+mn-lt"/>
              </a:rPr>
              <a:t>联系人列表</a:t>
            </a:r>
            <a:endParaRPr lang="zh-CN" altLang="en-US" sz="7200" b="1" kern="0" dirty="0">
              <a:latin typeface="+mj-ea"/>
              <a:ea typeface="+mj-ea"/>
              <a:cs typeface="+mn-ea"/>
              <a:sym typeface="+mn-lt"/>
            </a:endParaRPr>
          </a:p>
          <a:p>
            <a:pPr algn="ctr"/>
            <a:r>
              <a:rPr lang="zh-CN" altLang="en-US" b="1" dirty="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p:txBody>
      </p:sp>
      <p:sp>
        <p:nvSpPr>
          <p:cNvPr id="22" name="íṡḷîde"/>
          <p:cNvSpPr/>
          <p:nvPr/>
        </p:nvSpPr>
        <p:spPr bwMode="auto">
          <a:xfrm>
            <a:off x="6008865" y="3359344"/>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smtClean="0">
                <a:solidFill>
                  <a:schemeClr val="bg1">
                    <a:lumMod val="100000"/>
                  </a:schemeClr>
                </a:solidFill>
                <a:latin typeface="Impact" panose="020B0806030902050204" pitchFamily="34" charset="0"/>
              </a:rPr>
              <a:t>03</a:t>
            </a:r>
            <a:endParaRPr lang="en-US" altLang="zh-CN" sz="2800" dirty="0">
              <a:solidFill>
                <a:schemeClr val="bg1">
                  <a:lumMod val="100000"/>
                </a:schemeClr>
              </a:solidFill>
              <a:latin typeface="Impact" panose="020B0806030902050204" pitchFamily="34" charset="0"/>
            </a:endParaRPr>
          </a:p>
        </p:txBody>
      </p:sp>
      <p:sp>
        <p:nvSpPr>
          <p:cNvPr id="24" name="íṥḷíďê"/>
          <p:cNvSpPr txBox="1"/>
          <p:nvPr/>
        </p:nvSpPr>
        <p:spPr bwMode="auto">
          <a:xfrm>
            <a:off x="5168900" y="4192270"/>
            <a:ext cx="2797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a:pPr>
            <a:r>
              <a:rPr lang="zh-CN" altLang="en-US" b="1" dirty="0">
                <a:latin typeface="微软雅黑" panose="020B0503020204020204" charset="-122"/>
                <a:ea typeface="微软雅黑" panose="020B0503020204020204" charset="-122"/>
                <a:sym typeface="+mn-ea"/>
              </a:rPr>
              <a:t>重点：邮件处理</a:t>
            </a:r>
            <a:endParaRPr lang="zh-CN" altLang="en-US" b="1" kern="0" dirty="0">
              <a:cs typeface="+mn-ea"/>
              <a:sym typeface="+mn-lt"/>
            </a:endParaRPr>
          </a:p>
        </p:txBody>
      </p:sp>
      <p:sp>
        <p:nvSpPr>
          <p:cNvPr id="25" name="íṡḷîde"/>
          <p:cNvSpPr/>
          <p:nvPr/>
        </p:nvSpPr>
        <p:spPr bwMode="auto">
          <a:xfrm>
            <a:off x="8574464" y="2801885"/>
            <a:ext cx="1116124" cy="648072"/>
          </a:xfrm>
          <a:prstGeom prst="rect">
            <a:avLst/>
          </a:prstGeom>
          <a:solidFill>
            <a:srgbClr val="1AB49C"/>
          </a:solidFill>
          <a:ln w="19050">
            <a:noFill/>
            <a:round/>
          </a:ln>
        </p:spPr>
        <p:txBody>
          <a:bodyPr rot="0" spcFirstLastPara="0" vert="horz" wrap="none" lIns="91440" tIns="45720" rIns="91440" bIns="45720" anchor="ctr" anchorCtr="1" forceAA="0" compatLnSpc="1">
            <a:normAutofit/>
          </a:bodyPr>
          <a:lstStyle/>
          <a:p>
            <a:pPr algn="ctr"/>
            <a:r>
              <a:rPr lang="en-US" altLang="zh-CN" sz="2800" dirty="0" smtClean="0">
                <a:solidFill>
                  <a:schemeClr val="bg1">
                    <a:lumMod val="100000"/>
                  </a:schemeClr>
                </a:solidFill>
                <a:latin typeface="Impact" panose="020B0806030902050204" pitchFamily="34" charset="0"/>
              </a:rPr>
              <a:t>04</a:t>
            </a:r>
            <a:endParaRPr lang="en-US" altLang="zh-CN" sz="2800" dirty="0">
              <a:solidFill>
                <a:schemeClr val="bg1">
                  <a:lumMod val="100000"/>
                </a:schemeClr>
              </a:solidFill>
              <a:latin typeface="Impact" panose="020B0806030902050204" pitchFamily="34" charset="0"/>
            </a:endParaRPr>
          </a:p>
        </p:txBody>
      </p:sp>
      <p:sp>
        <p:nvSpPr>
          <p:cNvPr id="27" name="íṥḷíďê"/>
          <p:cNvSpPr txBox="1"/>
          <p:nvPr/>
        </p:nvSpPr>
        <p:spPr bwMode="auto">
          <a:xfrm>
            <a:off x="8218805" y="3620135"/>
            <a:ext cx="227584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a:pPr>
            <a:r>
              <a:rPr lang="zh-CN" altLang="en-US" b="1" kern="0" dirty="0">
                <a:cs typeface="+mn-ea"/>
                <a:sym typeface="+mn-lt"/>
              </a:rPr>
              <a:t>消息发送成功</a:t>
            </a:r>
            <a:endParaRPr lang="zh-CN" altLang="en-US" b="1" kern="0" dirty="0">
              <a:cs typeface="+mn-ea"/>
              <a:sym typeface="+mn-lt"/>
            </a:endParaRPr>
          </a:p>
        </p:txBody>
      </p:sp>
      <p:sp>
        <p:nvSpPr>
          <p:cNvPr id="28" name="矩形 27"/>
          <p:cNvSpPr/>
          <p:nvPr/>
        </p:nvSpPr>
        <p:spPr>
          <a:xfrm>
            <a:off x="540387" y="417575"/>
            <a:ext cx="1554480" cy="922020"/>
          </a:xfrm>
          <a:prstGeom prst="rect">
            <a:avLst/>
          </a:prstGeom>
          <a:noFill/>
        </p:spPr>
        <p:txBody>
          <a:bodyPr wrap="none">
            <a:spAutoFit/>
          </a:bodyPr>
          <a:lstStyle/>
          <a:p>
            <a:pPr algn="ctr"/>
            <a:r>
              <a:rPr lang="zh-CN" altLang="en-US" sz="5400" b="1" dirty="0">
                <a:solidFill>
                  <a:srgbClr val="1AB49C"/>
                </a:solidFill>
                <a:latin typeface="微软雅黑" panose="020B0503020204020204" charset="-122"/>
                <a:ea typeface="微软雅黑" panose="020B0503020204020204" charset="-122"/>
              </a:rPr>
              <a:t>分工</a:t>
            </a:r>
            <a:endParaRPr lang="zh-CN" altLang="en-US" sz="5400" b="1" dirty="0">
              <a:solidFill>
                <a:srgbClr val="1AB49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25500" y="1115060"/>
            <a:ext cx="10791825" cy="5287010"/>
            <a:chOff x="704804" y="1354889"/>
            <a:chExt cx="10791969"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04804" y="1354889"/>
              <a:ext cx="2815628" cy="177407"/>
            </a:xfrm>
            <a:prstGeom prst="rect">
              <a:avLst/>
            </a:prstGeom>
            <a:noFill/>
          </p:spPr>
          <p:txBody>
            <a:bodyPr wrap="square" lIns="90000" tIns="46800" rIns="90000" bIns="46800" rtlCol="0">
              <a:normAutofit/>
            </a:bodyPr>
            <a:lstStyle/>
            <a:p>
              <a:pPr>
                <a:lnSpc>
                  <a:spcPct val="150000"/>
                </a:lnSpc>
              </a:pPr>
              <a:r>
                <a:rPr lang="zh-CN" altLang="en-US" sz="1600" dirty="0">
                  <a:latin typeface="微软雅黑" panose="020B0503020204020204" charset="-122"/>
                  <a:ea typeface="微软雅黑" panose="020B0503020204020204" charset="-122"/>
                  <a:sym typeface="+mn-ea"/>
                </a:rPr>
                <a:t>cms_user_pmb数据库表</a:t>
              </a:r>
              <a:endParaRPr lang="zh-CN" altLang="en-US" sz="1600" dirty="0">
                <a:latin typeface="微软雅黑" panose="020B0503020204020204" charset="-122"/>
                <a:ea typeface="微软雅黑" panose="020B0503020204020204" charset="-122"/>
                <a:sym typeface="+mn-ea"/>
              </a:endParaRPr>
            </a:p>
          </p:txBody>
        </p:sp>
      </p:grpSp>
      <p:sp>
        <p:nvSpPr>
          <p:cNvPr id="61" name="文本框 9"/>
          <p:cNvSpPr txBox="1"/>
          <p:nvPr/>
        </p:nvSpPr>
        <p:spPr>
          <a:xfrm>
            <a:off x="1268730" y="412115"/>
            <a:ext cx="257238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4" name="图片 3"/>
          <p:cNvPicPr>
            <a:picLocks noChangeAspect="1"/>
          </p:cNvPicPr>
          <p:nvPr/>
        </p:nvPicPr>
        <p:blipFill>
          <a:blip r:embed="rId2"/>
          <a:stretch>
            <a:fillRect/>
          </a:stretch>
        </p:blipFill>
        <p:spPr>
          <a:xfrm>
            <a:off x="894715" y="1660525"/>
            <a:ext cx="4874895" cy="474154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ṣlíďé"/>
          <p:cNvGrpSpPr/>
          <p:nvPr/>
        </p:nvGrpSpPr>
        <p:grpSpPr>
          <a:xfrm>
            <a:off x="222885" y="1001395"/>
            <a:ext cx="2291715" cy="1907540"/>
            <a:chOff x="5782952" y="1508439"/>
            <a:chExt cx="2163445" cy="2014855"/>
          </a:xfrm>
        </p:grpSpPr>
        <p:sp>
          <p:nvSpPr>
            <p:cNvPr id="19" name="îSľîḋè"/>
            <p:cNvSpPr/>
            <p:nvPr/>
          </p:nvSpPr>
          <p:spPr>
            <a:xfrm>
              <a:off x="5782952" y="2328859"/>
              <a:ext cx="1258570" cy="1194435"/>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1" name="ïslîḋe"/>
            <p:cNvSpPr/>
            <p:nvPr/>
          </p:nvSpPr>
          <p:spPr>
            <a:xfrm>
              <a:off x="7461257" y="1508439"/>
              <a:ext cx="485140" cy="590550"/>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3" name="îsḷïďè"/>
            <p:cNvSpPr/>
            <p:nvPr/>
          </p:nvSpPr>
          <p:spPr>
            <a:xfrm>
              <a:off x="7019680" y="2019614"/>
              <a:ext cx="441325" cy="43116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ïslïde"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2592480" y="138659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sliḋé"/>
          <p:cNvSpPr txBox="1"/>
          <p:nvPr/>
        </p:nvSpPr>
        <p:spPr>
          <a:xfrm>
            <a:off x="2514428" y="994714"/>
            <a:ext cx="3702539" cy="392512"/>
          </a:xfrm>
          <a:prstGeom prst="rect">
            <a:avLst/>
          </a:prstGeom>
          <a:noFill/>
          <a:ln>
            <a:noFill/>
          </a:ln>
        </p:spPr>
        <p:txBody>
          <a:bodyPr wrap="none" lIns="91440" tIns="45720" rIns="91440" bIns="45720" anchor="ctr" anchorCtr="0">
            <a:normAutofit fontScale="90000"/>
          </a:bodyPr>
          <a:lstStyle/>
          <a:p>
            <a:pPr>
              <a:buSzPct val="25000"/>
            </a:pPr>
            <a:r>
              <a:rPr lang="en-US" altLang="zh-CN" sz="2000" b="1" dirty="0"/>
              <a:t>1.</a:t>
            </a:r>
            <a:r>
              <a:rPr lang="zh-CN" altLang="en-US" sz="2000" b="1" dirty="0"/>
              <a:t>数据库</a:t>
            </a:r>
            <a:endParaRPr lang="zh-CN" altLang="en-US" sz="2000" b="1" dirty="0"/>
          </a:p>
        </p:txBody>
      </p:sp>
      <p:sp>
        <p:nvSpPr>
          <p:cNvPr id="17" name="iṡḷíḑè"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28" name="文本框 9"/>
          <p:cNvSpPr txBox="1"/>
          <p:nvPr/>
        </p:nvSpPr>
        <p:spPr>
          <a:xfrm>
            <a:off x="1235710" y="373380"/>
            <a:ext cx="274510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29" name="组合 28"/>
          <p:cNvGrpSpPr/>
          <p:nvPr/>
        </p:nvGrpSpPr>
        <p:grpSpPr>
          <a:xfrm>
            <a:off x="661457" y="282703"/>
            <a:ext cx="633982" cy="485677"/>
            <a:chOff x="607150" y="303401"/>
            <a:chExt cx="788994" cy="604428"/>
          </a:xfrm>
        </p:grpSpPr>
        <p:grpSp>
          <p:nvGrpSpPr>
            <p:cNvPr id="30" name="组合 29"/>
            <p:cNvGrpSpPr/>
            <p:nvPr/>
          </p:nvGrpSpPr>
          <p:grpSpPr>
            <a:xfrm>
              <a:off x="607150" y="303401"/>
              <a:ext cx="670385" cy="604428"/>
              <a:chOff x="5424755" y="1340768"/>
              <a:chExt cx="670560" cy="604586"/>
            </a:xfrm>
          </p:grpSpPr>
          <p:grpSp>
            <p:nvGrpSpPr>
              <p:cNvPr id="33" name="组合 32"/>
              <p:cNvGrpSpPr/>
              <p:nvPr/>
            </p:nvGrpSpPr>
            <p:grpSpPr>
              <a:xfrm>
                <a:off x="5424755" y="1340768"/>
                <a:ext cx="670560" cy="604586"/>
                <a:chOff x="3720691" y="2824413"/>
                <a:chExt cx="1341120" cy="1209172"/>
              </a:xfrm>
            </p:grpSpPr>
            <p:sp>
              <p:nvSpPr>
                <p:cNvPr id="3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31" name="直接连接符 30"/>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32"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2" name="图片 1" descr="A0E%~{WXU`O$2B_H1X}7%7S"/>
          <p:cNvPicPr>
            <a:picLocks noChangeAspect="1"/>
          </p:cNvPicPr>
          <p:nvPr/>
        </p:nvPicPr>
        <p:blipFill>
          <a:blip r:embed="rId1"/>
          <a:stretch>
            <a:fillRect/>
          </a:stretch>
        </p:blipFill>
        <p:spPr>
          <a:xfrm>
            <a:off x="2133600" y="1627505"/>
            <a:ext cx="10058400" cy="46926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ṣlíďé"/>
          <p:cNvGrpSpPr/>
          <p:nvPr/>
        </p:nvGrpSpPr>
        <p:grpSpPr>
          <a:xfrm>
            <a:off x="222885" y="1001395"/>
            <a:ext cx="2291715" cy="1907540"/>
            <a:chOff x="5782952" y="1508439"/>
            <a:chExt cx="2163445" cy="2014855"/>
          </a:xfrm>
        </p:grpSpPr>
        <p:sp>
          <p:nvSpPr>
            <p:cNvPr id="19" name="îSľîḋè"/>
            <p:cNvSpPr/>
            <p:nvPr/>
          </p:nvSpPr>
          <p:spPr>
            <a:xfrm>
              <a:off x="5782952" y="2328859"/>
              <a:ext cx="1258570" cy="1194435"/>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1" name="ïslîḋe"/>
            <p:cNvSpPr/>
            <p:nvPr/>
          </p:nvSpPr>
          <p:spPr>
            <a:xfrm>
              <a:off x="7461257" y="1508439"/>
              <a:ext cx="485140" cy="590550"/>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3" name="îsḷïďè"/>
            <p:cNvSpPr/>
            <p:nvPr/>
          </p:nvSpPr>
          <p:spPr>
            <a:xfrm>
              <a:off x="7019680" y="2019614"/>
              <a:ext cx="441325" cy="43116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ïslïde"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2592480" y="138659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sliḋé"/>
          <p:cNvSpPr txBox="1"/>
          <p:nvPr/>
        </p:nvSpPr>
        <p:spPr>
          <a:xfrm>
            <a:off x="2514428" y="994714"/>
            <a:ext cx="3702539" cy="392512"/>
          </a:xfrm>
          <a:prstGeom prst="rect">
            <a:avLst/>
          </a:prstGeom>
          <a:noFill/>
          <a:ln>
            <a:noFill/>
          </a:ln>
        </p:spPr>
        <p:txBody>
          <a:bodyPr wrap="none" lIns="91440" tIns="45720" rIns="91440" bIns="45720" anchor="ctr" anchorCtr="0">
            <a:normAutofit fontScale="90000"/>
          </a:bodyPr>
          <a:lstStyle/>
          <a:p>
            <a:pPr>
              <a:buSzPct val="25000"/>
            </a:pPr>
            <a:r>
              <a:rPr lang="en-US" altLang="zh-CN" sz="2000" b="1" dirty="0"/>
              <a:t>1.</a:t>
            </a:r>
            <a:r>
              <a:rPr lang="zh-CN" altLang="en-US" sz="2000" b="1" dirty="0"/>
              <a:t>数据库</a:t>
            </a:r>
            <a:endParaRPr lang="zh-CN" altLang="en-US" sz="2000" b="1" dirty="0"/>
          </a:p>
        </p:txBody>
      </p:sp>
      <p:sp>
        <p:nvSpPr>
          <p:cNvPr id="17" name="iṡḷíḑè"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28" name="文本框 9"/>
          <p:cNvSpPr txBox="1"/>
          <p:nvPr/>
        </p:nvSpPr>
        <p:spPr>
          <a:xfrm>
            <a:off x="1235710" y="373380"/>
            <a:ext cx="274510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29" name="组合 28"/>
          <p:cNvGrpSpPr/>
          <p:nvPr/>
        </p:nvGrpSpPr>
        <p:grpSpPr>
          <a:xfrm>
            <a:off x="661457" y="282703"/>
            <a:ext cx="633982" cy="485677"/>
            <a:chOff x="607150" y="303401"/>
            <a:chExt cx="788994" cy="604428"/>
          </a:xfrm>
        </p:grpSpPr>
        <p:grpSp>
          <p:nvGrpSpPr>
            <p:cNvPr id="30" name="组合 29"/>
            <p:cNvGrpSpPr/>
            <p:nvPr/>
          </p:nvGrpSpPr>
          <p:grpSpPr>
            <a:xfrm>
              <a:off x="607150" y="303401"/>
              <a:ext cx="670385" cy="604428"/>
              <a:chOff x="5424755" y="1340768"/>
              <a:chExt cx="670560" cy="604586"/>
            </a:xfrm>
          </p:grpSpPr>
          <p:grpSp>
            <p:nvGrpSpPr>
              <p:cNvPr id="33" name="组合 32"/>
              <p:cNvGrpSpPr/>
              <p:nvPr/>
            </p:nvGrpSpPr>
            <p:grpSpPr>
              <a:xfrm>
                <a:off x="5424755" y="1340768"/>
                <a:ext cx="670560" cy="604586"/>
                <a:chOff x="3720691" y="2824413"/>
                <a:chExt cx="1341120" cy="1209172"/>
              </a:xfrm>
            </p:grpSpPr>
            <p:sp>
              <p:nvSpPr>
                <p:cNvPr id="3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31" name="直接连接符 30"/>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32"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3" name="图片 2" descr="}BJY99_%J6KVGV8MR$]74NE"/>
          <p:cNvPicPr>
            <a:picLocks noChangeAspect="1"/>
          </p:cNvPicPr>
          <p:nvPr/>
        </p:nvPicPr>
        <p:blipFill>
          <a:blip r:embed="rId1"/>
          <a:stretch>
            <a:fillRect/>
          </a:stretch>
        </p:blipFill>
        <p:spPr>
          <a:xfrm>
            <a:off x="2000250" y="1778000"/>
            <a:ext cx="8739505" cy="44761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ṣlíďé"/>
          <p:cNvGrpSpPr/>
          <p:nvPr/>
        </p:nvGrpSpPr>
        <p:grpSpPr>
          <a:xfrm>
            <a:off x="222885" y="1001395"/>
            <a:ext cx="2291715" cy="1907540"/>
            <a:chOff x="5782952" y="1508439"/>
            <a:chExt cx="2163445" cy="2014855"/>
          </a:xfrm>
        </p:grpSpPr>
        <p:sp>
          <p:nvSpPr>
            <p:cNvPr id="19" name="îSľîḋè"/>
            <p:cNvSpPr/>
            <p:nvPr/>
          </p:nvSpPr>
          <p:spPr>
            <a:xfrm>
              <a:off x="5782952" y="2328859"/>
              <a:ext cx="1258570" cy="1194435"/>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1" name="ïslîḋe"/>
            <p:cNvSpPr/>
            <p:nvPr/>
          </p:nvSpPr>
          <p:spPr>
            <a:xfrm>
              <a:off x="7461257" y="1508439"/>
              <a:ext cx="485140" cy="590550"/>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3" name="îsḷïďè"/>
            <p:cNvSpPr/>
            <p:nvPr/>
          </p:nvSpPr>
          <p:spPr>
            <a:xfrm>
              <a:off x="7019680" y="2019614"/>
              <a:ext cx="441325" cy="43116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ïslïde"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2592480" y="138659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sliḋé"/>
          <p:cNvSpPr txBox="1"/>
          <p:nvPr/>
        </p:nvSpPr>
        <p:spPr>
          <a:xfrm>
            <a:off x="2514428" y="994714"/>
            <a:ext cx="3702539" cy="392512"/>
          </a:xfrm>
          <a:prstGeom prst="rect">
            <a:avLst/>
          </a:prstGeom>
          <a:noFill/>
          <a:ln>
            <a:noFill/>
          </a:ln>
        </p:spPr>
        <p:txBody>
          <a:bodyPr wrap="none" lIns="91440" tIns="45720" rIns="91440" bIns="45720" anchor="ctr" anchorCtr="0">
            <a:normAutofit fontScale="90000"/>
          </a:bodyPr>
          <a:lstStyle/>
          <a:p>
            <a:pPr>
              <a:buSzPct val="25000"/>
            </a:pPr>
            <a:r>
              <a:rPr lang="en-US" altLang="zh-CN" sz="2000" b="1" dirty="0"/>
              <a:t>1.</a:t>
            </a:r>
            <a:r>
              <a:rPr lang="zh-CN" altLang="en-US" sz="2000" b="1" dirty="0"/>
              <a:t>数据库</a:t>
            </a:r>
            <a:endParaRPr lang="zh-CN" altLang="en-US" sz="2000" b="1" dirty="0"/>
          </a:p>
        </p:txBody>
      </p:sp>
      <p:sp>
        <p:nvSpPr>
          <p:cNvPr id="17" name="iṡḷíḑè"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28" name="文本框 9"/>
          <p:cNvSpPr txBox="1"/>
          <p:nvPr/>
        </p:nvSpPr>
        <p:spPr>
          <a:xfrm>
            <a:off x="1235710" y="373380"/>
            <a:ext cx="274510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消息发送成功</a:t>
            </a:r>
            <a:endParaRPr lang="zh-CN" altLang="en-US" b="1" dirty="0">
              <a:solidFill>
                <a:srgbClr val="1AB49C"/>
              </a:solidFill>
              <a:latin typeface="微软雅黑" panose="020B0503020204020204" charset="-122"/>
              <a:ea typeface="微软雅黑" panose="020B0503020204020204" charset="-122"/>
            </a:endParaRPr>
          </a:p>
        </p:txBody>
      </p:sp>
      <p:grpSp>
        <p:nvGrpSpPr>
          <p:cNvPr id="29" name="组合 28"/>
          <p:cNvGrpSpPr/>
          <p:nvPr/>
        </p:nvGrpSpPr>
        <p:grpSpPr>
          <a:xfrm>
            <a:off x="661457" y="282703"/>
            <a:ext cx="633982" cy="485677"/>
            <a:chOff x="607150" y="303401"/>
            <a:chExt cx="788994" cy="604428"/>
          </a:xfrm>
        </p:grpSpPr>
        <p:grpSp>
          <p:nvGrpSpPr>
            <p:cNvPr id="30" name="组合 29"/>
            <p:cNvGrpSpPr/>
            <p:nvPr/>
          </p:nvGrpSpPr>
          <p:grpSpPr>
            <a:xfrm>
              <a:off x="607150" y="303401"/>
              <a:ext cx="670385" cy="604428"/>
              <a:chOff x="5424755" y="1340768"/>
              <a:chExt cx="670560" cy="604586"/>
            </a:xfrm>
          </p:grpSpPr>
          <p:grpSp>
            <p:nvGrpSpPr>
              <p:cNvPr id="33" name="组合 32"/>
              <p:cNvGrpSpPr/>
              <p:nvPr/>
            </p:nvGrpSpPr>
            <p:grpSpPr>
              <a:xfrm>
                <a:off x="5424755" y="1340768"/>
                <a:ext cx="670560" cy="604586"/>
                <a:chOff x="3720691" y="2824413"/>
                <a:chExt cx="1341120" cy="1209172"/>
              </a:xfrm>
            </p:grpSpPr>
            <p:sp>
              <p:nvSpPr>
                <p:cNvPr id="3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31" name="直接连接符 30"/>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32"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2" name="图片 1" descr="OR}DQ5S1Y0AHLDS{J}72$]D"/>
          <p:cNvPicPr>
            <a:picLocks noChangeAspect="1"/>
          </p:cNvPicPr>
          <p:nvPr/>
        </p:nvPicPr>
        <p:blipFill>
          <a:blip r:embed="rId1"/>
          <a:stretch>
            <a:fillRect/>
          </a:stretch>
        </p:blipFill>
        <p:spPr>
          <a:xfrm>
            <a:off x="3317240" y="1485265"/>
            <a:ext cx="8395970" cy="4249420"/>
          </a:xfrm>
          <a:prstGeom prst="rect">
            <a:avLst/>
          </a:prstGeom>
        </p:spPr>
      </p:pic>
      <p:sp>
        <p:nvSpPr>
          <p:cNvPr id="4" name="îsḷïďè"/>
          <p:cNvSpPr/>
          <p:nvPr/>
        </p:nvSpPr>
        <p:spPr>
          <a:xfrm>
            <a:off x="622935" y="2908935"/>
            <a:ext cx="417195" cy="421640"/>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slîḋe"/>
          <p:cNvSpPr/>
          <p:nvPr/>
        </p:nvSpPr>
        <p:spPr>
          <a:xfrm>
            <a:off x="222885" y="3330575"/>
            <a:ext cx="513715" cy="472440"/>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dirty="0"/>
              <a:t>02</a:t>
            </a:r>
            <a:endParaRPr dirty="0"/>
          </a:p>
        </p:txBody>
      </p:sp>
      <p:sp>
        <p:nvSpPr>
          <p:cNvPr id="10" name="îsliḋé"/>
          <p:cNvSpPr txBox="1"/>
          <p:nvPr/>
        </p:nvSpPr>
        <p:spPr>
          <a:xfrm>
            <a:off x="736600" y="3392170"/>
            <a:ext cx="1461135" cy="349250"/>
          </a:xfrm>
          <a:prstGeom prst="rect">
            <a:avLst/>
          </a:prstGeom>
          <a:noFill/>
          <a:ln>
            <a:noFill/>
          </a:ln>
        </p:spPr>
        <p:txBody>
          <a:bodyPr wrap="none" lIns="91440" tIns="45720" rIns="91440" bIns="45720" anchor="ctr" anchorCtr="0">
            <a:noAutofit/>
          </a:bodyPr>
          <a:p>
            <a:pPr>
              <a:buSzPct val="25000"/>
            </a:pPr>
            <a:r>
              <a:rPr lang="en-US" altLang="zh-CN" sz="1700" b="1" dirty="0">
                <a:latin typeface="+mn-ea"/>
                <a:cs typeface="+mn-ea"/>
              </a:rPr>
              <a:t>2.</a:t>
            </a:r>
            <a:r>
              <a:rPr lang="zh-CN" altLang="en-US" sz="1700" b="1" dirty="0">
                <a:latin typeface="+mn-ea"/>
                <a:cs typeface="+mn-ea"/>
              </a:rPr>
              <a:t>函数应用</a:t>
            </a:r>
            <a:endParaRPr lang="zh-CN" altLang="en-US" sz="1700" b="1" dirty="0">
              <a:latin typeface="+mn-ea"/>
              <a:cs typeface="+mn-ea"/>
            </a:endParaRPr>
          </a:p>
        </p:txBody>
      </p:sp>
      <p:cxnSp>
        <p:nvCxnSpPr>
          <p:cNvPr id="12" name="直接连接符 11"/>
          <p:cNvCxnSpPr/>
          <p:nvPr/>
        </p:nvCxnSpPr>
        <p:spPr>
          <a:xfrm flipV="1">
            <a:off x="861695" y="3697605"/>
            <a:ext cx="1325880" cy="2159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ḻïḑê"/>
          <p:cNvSpPr txBox="1"/>
          <p:nvPr/>
        </p:nvSpPr>
        <p:spPr>
          <a:xfrm>
            <a:off x="222885" y="3884930"/>
            <a:ext cx="3093720" cy="2886075"/>
          </a:xfrm>
          <a:prstGeom prst="rect">
            <a:avLst/>
          </a:prstGeom>
          <a:noFill/>
          <a:ln>
            <a:noFill/>
          </a:ln>
        </p:spPr>
        <p:txBody>
          <a:bodyPr lIns="91440" tIns="45720" rIns="91440" bIns="45720" anchor="t" anchorCtr="0">
            <a:noAutofit/>
          </a:bodyPr>
          <a:p>
            <a:pPr>
              <a:lnSpc>
                <a:spcPct val="150000"/>
              </a:lnSpc>
              <a:buSzPct val="25000"/>
            </a:pPr>
            <a:r>
              <a:rPr lang="en-US" sz="1400" dirty="0">
                <a:latin typeface="+mn-ea"/>
                <a:cs typeface="+mn-ea"/>
                <a:sym typeface="+mn-ea"/>
              </a:rPr>
              <a:t>&lt;?php echo $_SESSION['email'];?&gt;</a:t>
            </a:r>
            <a:endParaRPr lang="en-US" sz="1400" dirty="0">
              <a:latin typeface="+mn-ea"/>
              <a:cs typeface="+mn-ea"/>
            </a:endParaRPr>
          </a:p>
          <a:p>
            <a:pPr>
              <a:lnSpc>
                <a:spcPct val="150000"/>
              </a:lnSpc>
              <a:buSzPct val="25000"/>
            </a:pPr>
            <a:r>
              <a:rPr lang="en-US" sz="1400" dirty="0">
                <a:latin typeface="+mn-ea"/>
                <a:cs typeface="+mn-ea"/>
                <a:sym typeface="+mn-ea"/>
              </a:rPr>
              <a:t>在PHP中，session的使用是通过预定义数组$_SESSION的调用和读取来完成。</a:t>
            </a:r>
            <a:endParaRPr lang="en-US" sz="1400" dirty="0">
              <a:latin typeface="+mn-ea"/>
              <a:cs typeface="+mn-ea"/>
            </a:endParaRPr>
          </a:p>
          <a:p>
            <a:pPr>
              <a:lnSpc>
                <a:spcPct val="150000"/>
              </a:lnSpc>
              <a:buSzPct val="25000"/>
            </a:pPr>
            <a:r>
              <a:rPr lang="en-US" sz="1400" dirty="0">
                <a:latin typeface="+mn-ea"/>
                <a:cs typeface="+mn-ea"/>
                <a:sym typeface="+mn-ea"/>
              </a:rPr>
              <a:t>在网站的页面中，在注册页面对$_SESSION数组进行赋值，在其他的页面中对$_SESSION数组进行读取。</a:t>
            </a:r>
            <a:endParaRPr lang="de-DE"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16206" y="2566595"/>
            <a:ext cx="12192000" cy="2664094"/>
          </a:xfrm>
          <a:prstGeom prst="rect">
            <a:avLst/>
          </a:prstGeom>
          <a:solidFill>
            <a:srgbClr val="1AB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8" name="组合 7"/>
          <p:cNvGrpSpPr/>
          <p:nvPr/>
        </p:nvGrpSpPr>
        <p:grpSpPr>
          <a:xfrm>
            <a:off x="3335866" y="1328822"/>
            <a:ext cx="5507568" cy="2307612"/>
            <a:chOff x="3175" y="884238"/>
            <a:chExt cx="12188825" cy="5106988"/>
          </a:xfrm>
        </p:grpSpPr>
        <p:sp>
          <p:nvSpPr>
            <p:cNvPr id="9" name="Oval 5"/>
            <p:cNvSpPr>
              <a:spLocks noChangeArrowheads="1"/>
            </p:cNvSpPr>
            <p:nvPr/>
          </p:nvSpPr>
          <p:spPr bwMode="auto">
            <a:xfrm>
              <a:off x="2149475" y="1254125"/>
              <a:ext cx="1304925" cy="1301750"/>
            </a:xfrm>
            <a:prstGeom prst="ellipse">
              <a:avLst/>
            </a:prstGeom>
            <a:solidFill>
              <a:srgbClr val="FFFFFF"/>
            </a:solidFill>
            <a:ln w="47625" cap="flat">
              <a:solidFill>
                <a:srgbClr val="E6E9ED"/>
              </a:solidFill>
              <a:prstDash val="solid"/>
              <a:miter lim="800000"/>
            </a:ln>
          </p:spPr>
          <p:txBody>
            <a:bodyPr vert="horz" wrap="square" lIns="91440" tIns="45720" rIns="91440" bIns="45720" numCol="1" anchor="t" anchorCtr="0" compatLnSpc="1"/>
            <a:lstStyle/>
            <a:p>
              <a:endParaRPr lang="zh-CN" altLang="en-US"/>
            </a:p>
          </p:txBody>
        </p:sp>
        <p:sp>
          <p:nvSpPr>
            <p:cNvPr id="10" name="Freeform 6"/>
            <p:cNvSpPr/>
            <p:nvPr/>
          </p:nvSpPr>
          <p:spPr bwMode="auto">
            <a:xfrm>
              <a:off x="2747963" y="1693863"/>
              <a:ext cx="307975" cy="411163"/>
            </a:xfrm>
            <a:custGeom>
              <a:avLst/>
              <a:gdLst>
                <a:gd name="T0" fmla="*/ 84 w 104"/>
                <a:gd name="T1" fmla="*/ 5 h 139"/>
                <a:gd name="T2" fmla="*/ 23 w 104"/>
                <a:gd name="T3" fmla="*/ 66 h 139"/>
                <a:gd name="T4" fmla="*/ 7 w 104"/>
                <a:gd name="T5" fmla="*/ 66 h 139"/>
                <a:gd name="T6" fmla="*/ 7 w 104"/>
                <a:gd name="T7" fmla="*/ 82 h 139"/>
                <a:gd name="T8" fmla="*/ 4 w 104"/>
                <a:gd name="T9" fmla="*/ 84 h 139"/>
                <a:gd name="T10" fmla="*/ 4 w 104"/>
                <a:gd name="T11" fmla="*/ 100 h 139"/>
                <a:gd name="T12" fmla="*/ 20 w 104"/>
                <a:gd name="T13" fmla="*/ 100 h 139"/>
                <a:gd name="T14" fmla="*/ 23 w 104"/>
                <a:gd name="T15" fmla="*/ 97 h 139"/>
                <a:gd name="T16" fmla="*/ 60 w 104"/>
                <a:gd name="T17" fmla="*/ 135 h 139"/>
                <a:gd name="T18" fmla="*/ 76 w 104"/>
                <a:gd name="T19" fmla="*/ 135 h 139"/>
                <a:gd name="T20" fmla="*/ 76 w 104"/>
                <a:gd name="T21" fmla="*/ 119 h 139"/>
                <a:gd name="T22" fmla="*/ 39 w 104"/>
                <a:gd name="T23" fmla="*/ 82 h 139"/>
                <a:gd name="T24" fmla="*/ 100 w 104"/>
                <a:gd name="T25" fmla="*/ 21 h 139"/>
                <a:gd name="T26" fmla="*/ 100 w 104"/>
                <a:gd name="T27" fmla="*/ 5 h 139"/>
                <a:gd name="T28" fmla="*/ 84 w 104"/>
                <a:gd name="T29" fmla="*/ 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39">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2768600" y="1371600"/>
              <a:ext cx="80963" cy="109538"/>
            </a:xfrm>
            <a:custGeom>
              <a:avLst/>
              <a:gdLst>
                <a:gd name="T0" fmla="*/ 14 w 27"/>
                <a:gd name="T1" fmla="*/ 0 h 37"/>
                <a:gd name="T2" fmla="*/ 0 w 27"/>
                <a:gd name="T3" fmla="*/ 14 h 37"/>
                <a:gd name="T4" fmla="*/ 0 w 27"/>
                <a:gd name="T5" fmla="*/ 23 h 37"/>
                <a:gd name="T6" fmla="*/ 14 w 27"/>
                <a:gd name="T7" fmla="*/ 37 h 37"/>
                <a:gd name="T8" fmla="*/ 27 w 27"/>
                <a:gd name="T9" fmla="*/ 23 h 37"/>
                <a:gd name="T10" fmla="*/ 27 w 27"/>
                <a:gd name="T11" fmla="*/ 14 h 37"/>
                <a:gd name="T12" fmla="*/ 14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514600" y="1427163"/>
              <a:ext cx="106363" cy="119063"/>
            </a:xfrm>
            <a:custGeom>
              <a:avLst/>
              <a:gdLst>
                <a:gd name="T0" fmla="*/ 9 w 36"/>
                <a:gd name="T1" fmla="*/ 4 h 40"/>
                <a:gd name="T2" fmla="*/ 4 w 36"/>
                <a:gd name="T3" fmla="*/ 23 h 40"/>
                <a:gd name="T4" fmla="*/ 9 w 36"/>
                <a:gd name="T5" fmla="*/ 31 h 40"/>
                <a:gd name="T6" fmla="*/ 28 w 36"/>
                <a:gd name="T7" fmla="*/ 36 h 40"/>
                <a:gd name="T8" fmla="*/ 33 w 36"/>
                <a:gd name="T9" fmla="*/ 17 h 40"/>
                <a:gd name="T10" fmla="*/ 28 w 36"/>
                <a:gd name="T11" fmla="*/ 9 h 40"/>
                <a:gd name="T12" fmla="*/ 9 w 36"/>
                <a:gd name="T13" fmla="*/ 4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2332038" y="1604963"/>
              <a:ext cx="117475" cy="106363"/>
            </a:xfrm>
            <a:custGeom>
              <a:avLst/>
              <a:gdLst>
                <a:gd name="T0" fmla="*/ 4 w 40"/>
                <a:gd name="T1" fmla="*/ 9 h 36"/>
                <a:gd name="T2" fmla="*/ 9 w 40"/>
                <a:gd name="T3" fmla="*/ 28 h 36"/>
                <a:gd name="T4" fmla="*/ 17 w 40"/>
                <a:gd name="T5" fmla="*/ 32 h 36"/>
                <a:gd name="T6" fmla="*/ 36 w 40"/>
                <a:gd name="T7" fmla="*/ 27 h 36"/>
                <a:gd name="T8" fmla="*/ 31 w 40"/>
                <a:gd name="T9" fmla="*/ 9 h 36"/>
                <a:gd name="T10" fmla="*/ 23 w 40"/>
                <a:gd name="T11" fmla="*/ 4 h 36"/>
                <a:gd name="T12" fmla="*/ 4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2270125" y="1855788"/>
              <a:ext cx="106363" cy="82550"/>
            </a:xfrm>
            <a:custGeom>
              <a:avLst/>
              <a:gdLst>
                <a:gd name="T0" fmla="*/ 0 w 36"/>
                <a:gd name="T1" fmla="*/ 14 h 28"/>
                <a:gd name="T2" fmla="*/ 13 w 36"/>
                <a:gd name="T3" fmla="*/ 28 h 28"/>
                <a:gd name="T4" fmla="*/ 23 w 36"/>
                <a:gd name="T5" fmla="*/ 28 h 28"/>
                <a:gd name="T6" fmla="*/ 36 w 36"/>
                <a:gd name="T7" fmla="*/ 14 h 28"/>
                <a:gd name="T8" fmla="*/ 23 w 36"/>
                <a:gd name="T9" fmla="*/ 0 h 28"/>
                <a:gd name="T10" fmla="*/ 13 w 36"/>
                <a:gd name="T11" fmla="*/ 0 h 28"/>
                <a:gd name="T12" fmla="*/ 0 w 3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6" h="28">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2325688" y="2082800"/>
              <a:ext cx="115888" cy="106363"/>
            </a:xfrm>
            <a:custGeom>
              <a:avLst/>
              <a:gdLst>
                <a:gd name="T0" fmla="*/ 3 w 39"/>
                <a:gd name="T1" fmla="*/ 27 h 36"/>
                <a:gd name="T2" fmla="*/ 22 w 39"/>
                <a:gd name="T3" fmla="*/ 32 h 36"/>
                <a:gd name="T4" fmla="*/ 30 w 39"/>
                <a:gd name="T5" fmla="*/ 28 h 36"/>
                <a:gd name="T6" fmla="*/ 35 w 39"/>
                <a:gd name="T7" fmla="*/ 9 h 36"/>
                <a:gd name="T8" fmla="*/ 16 w 39"/>
                <a:gd name="T9" fmla="*/ 4 h 36"/>
                <a:gd name="T10" fmla="*/ 9 w 39"/>
                <a:gd name="T11" fmla="*/ 8 h 36"/>
                <a:gd name="T12" fmla="*/ 3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503488" y="2257425"/>
              <a:ext cx="106363" cy="115888"/>
            </a:xfrm>
            <a:custGeom>
              <a:avLst/>
              <a:gdLst>
                <a:gd name="T0" fmla="*/ 8 w 36"/>
                <a:gd name="T1" fmla="*/ 35 h 39"/>
                <a:gd name="T2" fmla="*/ 27 w 36"/>
                <a:gd name="T3" fmla="*/ 30 h 39"/>
                <a:gd name="T4" fmla="*/ 32 w 36"/>
                <a:gd name="T5" fmla="*/ 22 h 39"/>
                <a:gd name="T6" fmla="*/ 27 w 36"/>
                <a:gd name="T7" fmla="*/ 3 h 39"/>
                <a:gd name="T8" fmla="*/ 8 w 36"/>
                <a:gd name="T9" fmla="*/ 8 h 39"/>
                <a:gd name="T10" fmla="*/ 3 w 36"/>
                <a:gd name="T11" fmla="*/ 16 h 39"/>
                <a:gd name="T12" fmla="*/ 8 w 36"/>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751138" y="2328863"/>
              <a:ext cx="82550" cy="109538"/>
            </a:xfrm>
            <a:custGeom>
              <a:avLst/>
              <a:gdLst>
                <a:gd name="T0" fmla="*/ 14 w 28"/>
                <a:gd name="T1" fmla="*/ 37 h 37"/>
                <a:gd name="T2" fmla="*/ 28 w 28"/>
                <a:gd name="T3" fmla="*/ 23 h 37"/>
                <a:gd name="T4" fmla="*/ 28 w 28"/>
                <a:gd name="T5" fmla="*/ 14 h 37"/>
                <a:gd name="T6" fmla="*/ 14 w 28"/>
                <a:gd name="T7" fmla="*/ 0 h 37"/>
                <a:gd name="T8" fmla="*/ 0 w 28"/>
                <a:gd name="T9" fmla="*/ 14 h 37"/>
                <a:gd name="T10" fmla="*/ 0 w 28"/>
                <a:gd name="T11" fmla="*/ 23 h 37"/>
                <a:gd name="T12" fmla="*/ 14 w 2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979738" y="2263775"/>
              <a:ext cx="109538" cy="117475"/>
            </a:xfrm>
            <a:custGeom>
              <a:avLst/>
              <a:gdLst>
                <a:gd name="T0" fmla="*/ 28 w 37"/>
                <a:gd name="T1" fmla="*/ 36 h 40"/>
                <a:gd name="T2" fmla="*/ 33 w 37"/>
                <a:gd name="T3" fmla="*/ 17 h 40"/>
                <a:gd name="T4" fmla="*/ 28 w 37"/>
                <a:gd name="T5" fmla="*/ 9 h 40"/>
                <a:gd name="T6" fmla="*/ 9 w 37"/>
                <a:gd name="T7" fmla="*/ 4 h 40"/>
                <a:gd name="T8" fmla="*/ 4 w 37"/>
                <a:gd name="T9" fmla="*/ 23 h 40"/>
                <a:gd name="T10" fmla="*/ 9 w 37"/>
                <a:gd name="T11" fmla="*/ 31 h 40"/>
                <a:gd name="T12" fmla="*/ 28 w 3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3154363" y="2098675"/>
              <a:ext cx="114300" cy="106363"/>
            </a:xfrm>
            <a:custGeom>
              <a:avLst/>
              <a:gdLst>
                <a:gd name="T0" fmla="*/ 36 w 39"/>
                <a:gd name="T1" fmla="*/ 27 h 36"/>
                <a:gd name="T2" fmla="*/ 31 w 39"/>
                <a:gd name="T3" fmla="*/ 8 h 36"/>
                <a:gd name="T4" fmla="*/ 23 w 39"/>
                <a:gd name="T5" fmla="*/ 3 h 36"/>
                <a:gd name="T6" fmla="*/ 4 w 39"/>
                <a:gd name="T7" fmla="*/ 9 h 36"/>
                <a:gd name="T8" fmla="*/ 9 w 39"/>
                <a:gd name="T9" fmla="*/ 27 h 36"/>
                <a:gd name="T10" fmla="*/ 17 w 39"/>
                <a:gd name="T11" fmla="*/ 32 h 36"/>
                <a:gd name="T12" fmla="*/ 36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3224213" y="1871663"/>
              <a:ext cx="109538" cy="82550"/>
            </a:xfrm>
            <a:custGeom>
              <a:avLst/>
              <a:gdLst>
                <a:gd name="T0" fmla="*/ 37 w 37"/>
                <a:gd name="T1" fmla="*/ 14 h 28"/>
                <a:gd name="T2" fmla="*/ 23 w 37"/>
                <a:gd name="T3" fmla="*/ 0 h 28"/>
                <a:gd name="T4" fmla="*/ 14 w 37"/>
                <a:gd name="T5" fmla="*/ 0 h 28"/>
                <a:gd name="T6" fmla="*/ 0 w 37"/>
                <a:gd name="T7" fmla="*/ 14 h 28"/>
                <a:gd name="T8" fmla="*/ 14 w 37"/>
                <a:gd name="T9" fmla="*/ 28 h 28"/>
                <a:gd name="T10" fmla="*/ 23 w 37"/>
                <a:gd name="T11" fmla="*/ 28 h 28"/>
                <a:gd name="T12" fmla="*/ 37 w 37"/>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3162300" y="1619250"/>
              <a:ext cx="115888" cy="106363"/>
            </a:xfrm>
            <a:custGeom>
              <a:avLst/>
              <a:gdLst>
                <a:gd name="T0" fmla="*/ 35 w 39"/>
                <a:gd name="T1" fmla="*/ 9 h 36"/>
                <a:gd name="T2" fmla="*/ 17 w 39"/>
                <a:gd name="T3" fmla="*/ 4 h 36"/>
                <a:gd name="T4" fmla="*/ 9 w 39"/>
                <a:gd name="T5" fmla="*/ 8 h 36"/>
                <a:gd name="T6" fmla="*/ 4 w 39"/>
                <a:gd name="T7" fmla="*/ 27 h 36"/>
                <a:gd name="T8" fmla="*/ 22 w 39"/>
                <a:gd name="T9" fmla="*/ 32 h 36"/>
                <a:gd name="T10" fmla="*/ 30 w 39"/>
                <a:gd name="T11" fmla="*/ 28 h 36"/>
                <a:gd name="T12" fmla="*/ 35 w 39"/>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994025" y="1436688"/>
              <a:ext cx="106363" cy="115888"/>
            </a:xfrm>
            <a:custGeom>
              <a:avLst/>
              <a:gdLst>
                <a:gd name="T0" fmla="*/ 27 w 36"/>
                <a:gd name="T1" fmla="*/ 4 h 39"/>
                <a:gd name="T2" fmla="*/ 9 w 36"/>
                <a:gd name="T3" fmla="*/ 9 h 39"/>
                <a:gd name="T4" fmla="*/ 4 w 36"/>
                <a:gd name="T5" fmla="*/ 17 h 39"/>
                <a:gd name="T6" fmla="*/ 9 w 36"/>
                <a:gd name="T7" fmla="*/ 36 h 39"/>
                <a:gd name="T8" fmla="*/ 28 w 36"/>
                <a:gd name="T9" fmla="*/ 31 h 39"/>
                <a:gd name="T10" fmla="*/ 32 w 36"/>
                <a:gd name="T11" fmla="*/ 23 h 39"/>
                <a:gd name="T12" fmla="*/ 27 w 36"/>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19"/>
            <p:cNvSpPr>
              <a:spLocks noChangeArrowheads="1"/>
            </p:cNvSpPr>
            <p:nvPr/>
          </p:nvSpPr>
          <p:spPr bwMode="auto">
            <a:xfrm>
              <a:off x="2109788" y="5081588"/>
              <a:ext cx="95250" cy="952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20"/>
            <p:cNvSpPr>
              <a:spLocks noChangeArrowheads="1"/>
            </p:cNvSpPr>
            <p:nvPr/>
          </p:nvSpPr>
          <p:spPr bwMode="auto">
            <a:xfrm>
              <a:off x="1460500" y="4881563"/>
              <a:ext cx="93663" cy="9366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21"/>
            <p:cNvSpPr>
              <a:spLocks noChangeArrowheads="1"/>
            </p:cNvSpPr>
            <p:nvPr/>
          </p:nvSpPr>
          <p:spPr bwMode="auto">
            <a:xfrm>
              <a:off x="1525588" y="2482850"/>
              <a:ext cx="217488" cy="214313"/>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2"/>
            <p:cNvSpPr>
              <a:spLocks noChangeArrowheads="1"/>
            </p:cNvSpPr>
            <p:nvPr/>
          </p:nvSpPr>
          <p:spPr bwMode="auto">
            <a:xfrm>
              <a:off x="2503488" y="4618038"/>
              <a:ext cx="55563" cy="55563"/>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23"/>
            <p:cNvSpPr>
              <a:spLocks noChangeArrowheads="1"/>
            </p:cNvSpPr>
            <p:nvPr/>
          </p:nvSpPr>
          <p:spPr bwMode="auto">
            <a:xfrm>
              <a:off x="2257425" y="4456113"/>
              <a:ext cx="57150" cy="55563"/>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24"/>
            <p:cNvSpPr>
              <a:spLocks noChangeArrowheads="1"/>
            </p:cNvSpPr>
            <p:nvPr/>
          </p:nvSpPr>
          <p:spPr bwMode="auto">
            <a:xfrm>
              <a:off x="2081213" y="2528888"/>
              <a:ext cx="55563" cy="57150"/>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5"/>
            <p:cNvSpPr>
              <a:spLocks noChangeArrowheads="1"/>
            </p:cNvSpPr>
            <p:nvPr/>
          </p:nvSpPr>
          <p:spPr bwMode="auto">
            <a:xfrm>
              <a:off x="2205038" y="4754563"/>
              <a:ext cx="52388"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6"/>
            <p:cNvSpPr>
              <a:spLocks noChangeArrowheads="1"/>
            </p:cNvSpPr>
            <p:nvPr/>
          </p:nvSpPr>
          <p:spPr bwMode="auto">
            <a:xfrm>
              <a:off x="1365250" y="3028950"/>
              <a:ext cx="53975"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27"/>
            <p:cNvSpPr>
              <a:spLocks noChangeArrowheads="1"/>
            </p:cNvSpPr>
            <p:nvPr/>
          </p:nvSpPr>
          <p:spPr bwMode="auto">
            <a:xfrm>
              <a:off x="3789363" y="5167313"/>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8"/>
            <p:cNvSpPr>
              <a:spLocks noChangeArrowheads="1"/>
            </p:cNvSpPr>
            <p:nvPr/>
          </p:nvSpPr>
          <p:spPr bwMode="auto">
            <a:xfrm>
              <a:off x="1849438" y="2922588"/>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29"/>
            <p:cNvSpPr>
              <a:spLocks noChangeArrowheads="1"/>
            </p:cNvSpPr>
            <p:nvPr/>
          </p:nvSpPr>
          <p:spPr bwMode="auto">
            <a:xfrm>
              <a:off x="3611563" y="1871663"/>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30"/>
            <p:cNvSpPr>
              <a:spLocks noChangeArrowheads="1"/>
            </p:cNvSpPr>
            <p:nvPr/>
          </p:nvSpPr>
          <p:spPr bwMode="auto">
            <a:xfrm>
              <a:off x="8069263" y="193040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1"/>
            <p:cNvSpPr>
              <a:spLocks noChangeArrowheads="1"/>
            </p:cNvSpPr>
            <p:nvPr/>
          </p:nvSpPr>
          <p:spPr bwMode="auto">
            <a:xfrm>
              <a:off x="9783763" y="438785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2"/>
            <p:cNvSpPr>
              <a:spLocks noChangeArrowheads="1"/>
            </p:cNvSpPr>
            <p:nvPr/>
          </p:nvSpPr>
          <p:spPr bwMode="auto">
            <a:xfrm>
              <a:off x="10209213" y="5332413"/>
              <a:ext cx="52388" cy="571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33"/>
            <p:cNvSpPr>
              <a:spLocks noChangeArrowheads="1"/>
            </p:cNvSpPr>
            <p:nvPr/>
          </p:nvSpPr>
          <p:spPr bwMode="auto">
            <a:xfrm>
              <a:off x="3871913" y="2174875"/>
              <a:ext cx="130175" cy="130175"/>
            </a:xfrm>
            <a:prstGeom prst="ellipse">
              <a:avLst/>
            </a:prstGeom>
            <a:solidFill>
              <a:srgbClr val="FFD0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34"/>
            <p:cNvSpPr>
              <a:spLocks noChangeArrowheads="1"/>
            </p:cNvSpPr>
            <p:nvPr/>
          </p:nvSpPr>
          <p:spPr bwMode="auto">
            <a:xfrm>
              <a:off x="2733675" y="4319588"/>
              <a:ext cx="41275" cy="412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35"/>
            <p:cNvSpPr>
              <a:spLocks noChangeArrowheads="1"/>
            </p:cNvSpPr>
            <p:nvPr/>
          </p:nvSpPr>
          <p:spPr bwMode="auto">
            <a:xfrm>
              <a:off x="3375025" y="4579938"/>
              <a:ext cx="38100"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36"/>
            <p:cNvSpPr>
              <a:spLocks noChangeArrowheads="1"/>
            </p:cNvSpPr>
            <p:nvPr/>
          </p:nvSpPr>
          <p:spPr bwMode="auto">
            <a:xfrm>
              <a:off x="3213100" y="4370388"/>
              <a:ext cx="41275" cy="41275"/>
            </a:xfrm>
            <a:prstGeom prst="ellipse">
              <a:avLst/>
            </a:prstGeom>
            <a:solidFill>
              <a:srgbClr val="B2E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37"/>
            <p:cNvSpPr>
              <a:spLocks noChangeArrowheads="1"/>
            </p:cNvSpPr>
            <p:nvPr/>
          </p:nvSpPr>
          <p:spPr bwMode="auto">
            <a:xfrm>
              <a:off x="3641725" y="4827588"/>
              <a:ext cx="41275"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38"/>
            <p:cNvSpPr>
              <a:spLocks noChangeArrowheads="1"/>
            </p:cNvSpPr>
            <p:nvPr/>
          </p:nvSpPr>
          <p:spPr bwMode="auto">
            <a:xfrm>
              <a:off x="3278188" y="4281488"/>
              <a:ext cx="55563" cy="52388"/>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39"/>
            <p:cNvSpPr>
              <a:spLocks noChangeArrowheads="1"/>
            </p:cNvSpPr>
            <p:nvPr/>
          </p:nvSpPr>
          <p:spPr bwMode="auto">
            <a:xfrm>
              <a:off x="1717675" y="2024063"/>
              <a:ext cx="55563" cy="539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0"/>
            <p:cNvSpPr>
              <a:spLocks noChangeArrowheads="1"/>
            </p:cNvSpPr>
            <p:nvPr/>
          </p:nvSpPr>
          <p:spPr bwMode="auto">
            <a:xfrm>
              <a:off x="3649663" y="2387600"/>
              <a:ext cx="47625" cy="508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41"/>
            <p:cNvSpPr>
              <a:spLocks noChangeArrowheads="1"/>
            </p:cNvSpPr>
            <p:nvPr/>
          </p:nvSpPr>
          <p:spPr bwMode="auto">
            <a:xfrm>
              <a:off x="7734300" y="2171700"/>
              <a:ext cx="109538" cy="109538"/>
            </a:xfrm>
            <a:prstGeom prst="ellipse">
              <a:avLst/>
            </a:pr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p:nvSpPr>
          <p:spPr bwMode="auto">
            <a:xfrm>
              <a:off x="8258175" y="2654300"/>
              <a:ext cx="41275" cy="41275"/>
            </a:xfrm>
            <a:custGeom>
              <a:avLst/>
              <a:gdLst>
                <a:gd name="T0" fmla="*/ 13 w 14"/>
                <a:gd name="T1" fmla="*/ 6 h 14"/>
                <a:gd name="T2" fmla="*/ 8 w 14"/>
                <a:gd name="T3" fmla="*/ 13 h 14"/>
                <a:gd name="T4" fmla="*/ 0 w 14"/>
                <a:gd name="T5" fmla="*/ 9 h 14"/>
                <a:gd name="T6" fmla="*/ 5 w 14"/>
                <a:gd name="T7" fmla="*/ 1 h 14"/>
                <a:gd name="T8" fmla="*/ 13 w 14"/>
                <a:gd name="T9" fmla="*/ 6 h 14"/>
              </a:gdLst>
              <a:ahLst/>
              <a:cxnLst>
                <a:cxn ang="0">
                  <a:pos x="T0" y="T1"/>
                </a:cxn>
                <a:cxn ang="0">
                  <a:pos x="T2" y="T3"/>
                </a:cxn>
                <a:cxn ang="0">
                  <a:pos x="T4" y="T5"/>
                </a:cxn>
                <a:cxn ang="0">
                  <a:pos x="T6" y="T7"/>
                </a:cxn>
                <a:cxn ang="0">
                  <a:pos x="T8" y="T9"/>
                </a:cxn>
              </a:cxnLst>
              <a:rect l="0" t="0" r="r" b="b"/>
              <a:pathLst>
                <a:path w="14" h="14">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43"/>
            <p:cNvSpPr>
              <a:spLocks noChangeArrowheads="1"/>
            </p:cNvSpPr>
            <p:nvPr/>
          </p:nvSpPr>
          <p:spPr bwMode="auto">
            <a:xfrm>
              <a:off x="8402638" y="4618038"/>
              <a:ext cx="109538" cy="109538"/>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44"/>
            <p:cNvSpPr>
              <a:spLocks noChangeArrowheads="1"/>
            </p:cNvSpPr>
            <p:nvPr/>
          </p:nvSpPr>
          <p:spPr bwMode="auto">
            <a:xfrm>
              <a:off x="10253663" y="4144963"/>
              <a:ext cx="244475" cy="242888"/>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45"/>
            <p:cNvSpPr>
              <a:spLocks noChangeArrowheads="1"/>
            </p:cNvSpPr>
            <p:nvPr/>
          </p:nvSpPr>
          <p:spPr bwMode="auto">
            <a:xfrm>
              <a:off x="9912350" y="4810125"/>
              <a:ext cx="246063" cy="244475"/>
            </a:xfrm>
            <a:prstGeom prst="ellipse">
              <a:avLst/>
            </a:prstGeom>
            <a:solidFill>
              <a:srgbClr val="FFF8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46"/>
            <p:cNvSpPr>
              <a:spLocks noChangeArrowheads="1"/>
            </p:cNvSpPr>
            <p:nvPr/>
          </p:nvSpPr>
          <p:spPr bwMode="auto">
            <a:xfrm>
              <a:off x="3995738" y="1573213"/>
              <a:ext cx="163513" cy="161925"/>
            </a:xfrm>
            <a:prstGeom prst="ellipse">
              <a:avLst/>
            </a:prstGeom>
            <a:solidFill>
              <a:srgbClr val="FFFB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47"/>
            <p:cNvSpPr>
              <a:spLocks noChangeArrowheads="1"/>
            </p:cNvSpPr>
            <p:nvPr/>
          </p:nvSpPr>
          <p:spPr bwMode="auto">
            <a:xfrm>
              <a:off x="10871200" y="5389563"/>
              <a:ext cx="120650" cy="120650"/>
            </a:xfrm>
            <a:prstGeom prst="ellipse">
              <a:avLst/>
            </a:prstGeom>
            <a:solidFill>
              <a:srgbClr val="BCE3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48"/>
            <p:cNvSpPr>
              <a:spLocks noChangeArrowheads="1"/>
            </p:cNvSpPr>
            <p:nvPr/>
          </p:nvSpPr>
          <p:spPr bwMode="auto">
            <a:xfrm>
              <a:off x="9139238" y="4251325"/>
              <a:ext cx="52388" cy="571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49"/>
            <p:cNvSpPr>
              <a:spLocks noChangeArrowheads="1"/>
            </p:cNvSpPr>
            <p:nvPr/>
          </p:nvSpPr>
          <p:spPr bwMode="auto">
            <a:xfrm>
              <a:off x="10577513" y="4845050"/>
              <a:ext cx="57150" cy="57150"/>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50"/>
            <p:cNvSpPr>
              <a:spLocks noChangeArrowheads="1"/>
            </p:cNvSpPr>
            <p:nvPr/>
          </p:nvSpPr>
          <p:spPr bwMode="auto">
            <a:xfrm>
              <a:off x="7410450" y="5578475"/>
              <a:ext cx="55563" cy="55563"/>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51"/>
            <p:cNvSpPr>
              <a:spLocks noChangeArrowheads="1"/>
            </p:cNvSpPr>
            <p:nvPr/>
          </p:nvSpPr>
          <p:spPr bwMode="auto">
            <a:xfrm>
              <a:off x="6738938" y="2301875"/>
              <a:ext cx="52388" cy="53975"/>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3"/>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Rectangle 54"/>
            <p:cNvSpPr>
              <a:spLocks noChangeArrowheads="1"/>
            </p:cNvSpPr>
            <p:nvPr/>
          </p:nvSpPr>
          <p:spPr bwMode="auto">
            <a:xfrm>
              <a:off x="4489450" y="1004888"/>
              <a:ext cx="1250950" cy="1019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Freeform 55"/>
            <p:cNvSpPr/>
            <p:nvPr/>
          </p:nvSpPr>
          <p:spPr bwMode="auto">
            <a:xfrm>
              <a:off x="4578350" y="13509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6"/>
            <p:cNvSpPr/>
            <p:nvPr/>
          </p:nvSpPr>
          <p:spPr bwMode="auto">
            <a:xfrm>
              <a:off x="4811713" y="1357313"/>
              <a:ext cx="236538" cy="371475"/>
            </a:xfrm>
            <a:custGeom>
              <a:avLst/>
              <a:gdLst>
                <a:gd name="T0" fmla="*/ 30 w 149"/>
                <a:gd name="T1" fmla="*/ 0 h 234"/>
                <a:gd name="T2" fmla="*/ 149 w 149"/>
                <a:gd name="T3" fmla="*/ 217 h 234"/>
                <a:gd name="T4" fmla="*/ 119 w 149"/>
                <a:gd name="T5" fmla="*/ 234 h 234"/>
                <a:gd name="T6" fmla="*/ 0 w 149"/>
                <a:gd name="T7" fmla="*/ 17 h 234"/>
                <a:gd name="T8" fmla="*/ 30 w 149"/>
                <a:gd name="T9" fmla="*/ 0 h 234"/>
              </a:gdLst>
              <a:ahLst/>
              <a:cxnLst>
                <a:cxn ang="0">
                  <a:pos x="T0" y="T1"/>
                </a:cxn>
                <a:cxn ang="0">
                  <a:pos x="T2" y="T3"/>
                </a:cxn>
                <a:cxn ang="0">
                  <a:pos x="T4" y="T5"/>
                </a:cxn>
                <a:cxn ang="0">
                  <a:pos x="T6" y="T7"/>
                </a:cxn>
                <a:cxn ang="0">
                  <a:pos x="T8" y="T9"/>
                </a:cxn>
              </a:cxnLst>
              <a:rect l="0" t="0" r="r" b="b"/>
              <a:pathLst>
                <a:path w="149" h="234">
                  <a:moveTo>
                    <a:pt x="30" y="0"/>
                  </a:moveTo>
                  <a:lnTo>
                    <a:pt x="149" y="217"/>
                  </a:lnTo>
                  <a:lnTo>
                    <a:pt x="119" y="234"/>
                  </a:lnTo>
                  <a:lnTo>
                    <a:pt x="0" y="17"/>
                  </a:lnTo>
                  <a:lnTo>
                    <a:pt x="30"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7"/>
            <p:cNvSpPr/>
            <p:nvPr/>
          </p:nvSpPr>
          <p:spPr bwMode="auto">
            <a:xfrm>
              <a:off x="5249863" y="1152525"/>
              <a:ext cx="188913" cy="654050"/>
            </a:xfrm>
            <a:custGeom>
              <a:avLst/>
              <a:gdLst>
                <a:gd name="T0" fmla="*/ 33 w 119"/>
                <a:gd name="T1" fmla="*/ 0 h 412"/>
                <a:gd name="T2" fmla="*/ 119 w 119"/>
                <a:gd name="T3" fmla="*/ 406 h 412"/>
                <a:gd name="T4" fmla="*/ 85 w 119"/>
                <a:gd name="T5" fmla="*/ 412 h 412"/>
                <a:gd name="T6" fmla="*/ 0 w 119"/>
                <a:gd name="T7" fmla="*/ 8 h 412"/>
                <a:gd name="T8" fmla="*/ 33 w 119"/>
                <a:gd name="T9" fmla="*/ 0 h 412"/>
              </a:gdLst>
              <a:ahLst/>
              <a:cxnLst>
                <a:cxn ang="0">
                  <a:pos x="T0" y="T1"/>
                </a:cxn>
                <a:cxn ang="0">
                  <a:pos x="T2" y="T3"/>
                </a:cxn>
                <a:cxn ang="0">
                  <a:pos x="T4" y="T5"/>
                </a:cxn>
                <a:cxn ang="0">
                  <a:pos x="T6" y="T7"/>
                </a:cxn>
                <a:cxn ang="0">
                  <a:pos x="T8" y="T9"/>
                </a:cxn>
              </a:cxnLst>
              <a:rect l="0" t="0" r="r" b="b"/>
              <a:pathLst>
                <a:path w="119" h="412">
                  <a:moveTo>
                    <a:pt x="33" y="0"/>
                  </a:moveTo>
                  <a:lnTo>
                    <a:pt x="119" y="406"/>
                  </a:lnTo>
                  <a:lnTo>
                    <a:pt x="85" y="412"/>
                  </a:lnTo>
                  <a:lnTo>
                    <a:pt x="0" y="8"/>
                  </a:lnTo>
                  <a:lnTo>
                    <a:pt x="33"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
            <p:cNvSpPr/>
            <p:nvPr/>
          </p:nvSpPr>
          <p:spPr bwMode="auto">
            <a:xfrm>
              <a:off x="4986338" y="11477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9"/>
            <p:cNvSpPr/>
            <p:nvPr/>
          </p:nvSpPr>
          <p:spPr bwMode="auto">
            <a:xfrm>
              <a:off x="5376863" y="1247775"/>
              <a:ext cx="274638" cy="601663"/>
            </a:xfrm>
            <a:custGeom>
              <a:avLst/>
              <a:gdLst>
                <a:gd name="T0" fmla="*/ 173 w 173"/>
                <a:gd name="T1" fmla="*/ 13 h 379"/>
                <a:gd name="T2" fmla="*/ 33 w 173"/>
                <a:gd name="T3" fmla="*/ 379 h 379"/>
                <a:gd name="T4" fmla="*/ 0 w 173"/>
                <a:gd name="T5" fmla="*/ 368 h 379"/>
                <a:gd name="T6" fmla="*/ 141 w 173"/>
                <a:gd name="T7" fmla="*/ 0 h 379"/>
                <a:gd name="T8" fmla="*/ 173 w 173"/>
                <a:gd name="T9" fmla="*/ 13 h 379"/>
              </a:gdLst>
              <a:ahLst/>
              <a:cxnLst>
                <a:cxn ang="0">
                  <a:pos x="T0" y="T1"/>
                </a:cxn>
                <a:cxn ang="0">
                  <a:pos x="T2" y="T3"/>
                </a:cxn>
                <a:cxn ang="0">
                  <a:pos x="T4" y="T5"/>
                </a:cxn>
                <a:cxn ang="0">
                  <a:pos x="T6" y="T7"/>
                </a:cxn>
                <a:cxn ang="0">
                  <a:pos x="T8" y="T9"/>
                </a:cxn>
              </a:cxnLst>
              <a:rect l="0" t="0" r="r" b="b"/>
              <a:pathLst>
                <a:path w="173" h="379">
                  <a:moveTo>
                    <a:pt x="173" y="13"/>
                  </a:moveTo>
                  <a:lnTo>
                    <a:pt x="33" y="379"/>
                  </a:lnTo>
                  <a:lnTo>
                    <a:pt x="0" y="368"/>
                  </a:lnTo>
                  <a:lnTo>
                    <a:pt x="141" y="0"/>
                  </a:lnTo>
                  <a:lnTo>
                    <a:pt x="173" y="13"/>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60"/>
            <p:cNvSpPr>
              <a:spLocks noChangeArrowheads="1"/>
            </p:cNvSpPr>
            <p:nvPr/>
          </p:nvSpPr>
          <p:spPr bwMode="auto">
            <a:xfrm>
              <a:off x="4565650" y="1728788"/>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Oval 61"/>
            <p:cNvSpPr>
              <a:spLocks noChangeArrowheads="1"/>
            </p:cNvSpPr>
            <p:nvPr/>
          </p:nvSpPr>
          <p:spPr bwMode="auto">
            <a:xfrm>
              <a:off x="4932363" y="1619250"/>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62"/>
            <p:cNvSpPr>
              <a:spLocks noChangeArrowheads="1"/>
            </p:cNvSpPr>
            <p:nvPr/>
          </p:nvSpPr>
          <p:spPr bwMode="auto">
            <a:xfrm>
              <a:off x="5343525" y="1711325"/>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63"/>
            <p:cNvSpPr>
              <a:spLocks noChangeArrowheads="1"/>
            </p:cNvSpPr>
            <p:nvPr/>
          </p:nvSpPr>
          <p:spPr bwMode="auto">
            <a:xfrm>
              <a:off x="4787900" y="1319213"/>
              <a:ext cx="123825" cy="1206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64"/>
            <p:cNvSpPr>
              <a:spLocks noChangeArrowheads="1"/>
            </p:cNvSpPr>
            <p:nvPr/>
          </p:nvSpPr>
          <p:spPr bwMode="auto">
            <a:xfrm>
              <a:off x="5207000" y="1111250"/>
              <a:ext cx="125413" cy="123825"/>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65"/>
            <p:cNvSpPr>
              <a:spLocks noChangeArrowheads="1"/>
            </p:cNvSpPr>
            <p:nvPr/>
          </p:nvSpPr>
          <p:spPr bwMode="auto">
            <a:xfrm>
              <a:off x="5573713" y="1193800"/>
              <a:ext cx="122238" cy="122238"/>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6"/>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67"/>
            <p:cNvSpPr>
              <a:spLocks noChangeArrowheads="1"/>
            </p:cNvSpPr>
            <p:nvPr/>
          </p:nvSpPr>
          <p:spPr bwMode="auto">
            <a:xfrm>
              <a:off x="6316663" y="1244600"/>
              <a:ext cx="1331913" cy="649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68"/>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69"/>
            <p:cNvSpPr/>
            <p:nvPr/>
          </p:nvSpPr>
          <p:spPr bwMode="auto">
            <a:xfrm>
              <a:off x="6508750" y="1303338"/>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0"/>
            <p:cNvSpPr/>
            <p:nvPr/>
          </p:nvSpPr>
          <p:spPr bwMode="auto">
            <a:xfrm>
              <a:off x="6508750" y="1303338"/>
              <a:ext cx="611188" cy="109538"/>
            </a:xfrm>
            <a:custGeom>
              <a:avLst/>
              <a:gdLst>
                <a:gd name="T0" fmla="*/ 191 w 207"/>
                <a:gd name="T1" fmla="*/ 37 h 37"/>
                <a:gd name="T2" fmla="*/ 16 w 207"/>
                <a:gd name="T3" fmla="*/ 37 h 37"/>
                <a:gd name="T4" fmla="*/ 0 w 207"/>
                <a:gd name="T5" fmla="*/ 21 h 37"/>
                <a:gd name="T6" fmla="*/ 0 w 207"/>
                <a:gd name="T7" fmla="*/ 16 h 37"/>
                <a:gd name="T8" fmla="*/ 16 w 207"/>
                <a:gd name="T9" fmla="*/ 0 h 37"/>
                <a:gd name="T10" fmla="*/ 191 w 207"/>
                <a:gd name="T11" fmla="*/ 0 h 37"/>
                <a:gd name="T12" fmla="*/ 207 w 207"/>
                <a:gd name="T13" fmla="*/ 16 h 37"/>
                <a:gd name="T14" fmla="*/ 207 w 207"/>
                <a:gd name="T15" fmla="*/ 21 h 37"/>
                <a:gd name="T16" fmla="*/ 191 w 20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7">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1"/>
            <p:cNvSpPr/>
            <p:nvPr/>
          </p:nvSpPr>
          <p:spPr bwMode="auto">
            <a:xfrm>
              <a:off x="6508750" y="1711325"/>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2"/>
            <p:cNvSpPr/>
            <p:nvPr/>
          </p:nvSpPr>
          <p:spPr bwMode="auto">
            <a:xfrm>
              <a:off x="6508750" y="1711325"/>
              <a:ext cx="785813" cy="109538"/>
            </a:xfrm>
            <a:custGeom>
              <a:avLst/>
              <a:gdLst>
                <a:gd name="T0" fmla="*/ 250 w 266"/>
                <a:gd name="T1" fmla="*/ 37 h 37"/>
                <a:gd name="T2" fmla="*/ 16 w 266"/>
                <a:gd name="T3" fmla="*/ 37 h 37"/>
                <a:gd name="T4" fmla="*/ 0 w 266"/>
                <a:gd name="T5" fmla="*/ 21 h 37"/>
                <a:gd name="T6" fmla="*/ 0 w 266"/>
                <a:gd name="T7" fmla="*/ 16 h 37"/>
                <a:gd name="T8" fmla="*/ 16 w 266"/>
                <a:gd name="T9" fmla="*/ 0 h 37"/>
                <a:gd name="T10" fmla="*/ 250 w 266"/>
                <a:gd name="T11" fmla="*/ 0 h 37"/>
                <a:gd name="T12" fmla="*/ 266 w 266"/>
                <a:gd name="T13" fmla="*/ 16 h 37"/>
                <a:gd name="T14" fmla="*/ 266 w 266"/>
                <a:gd name="T15" fmla="*/ 21 h 37"/>
                <a:gd name="T16" fmla="*/ 250 w 2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37">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3"/>
            <p:cNvSpPr/>
            <p:nvPr/>
          </p:nvSpPr>
          <p:spPr bwMode="auto">
            <a:xfrm>
              <a:off x="6508750" y="1508125"/>
              <a:ext cx="950913" cy="107950"/>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4"/>
            <p:cNvSpPr/>
            <p:nvPr/>
          </p:nvSpPr>
          <p:spPr bwMode="auto">
            <a:xfrm>
              <a:off x="6508750" y="1508125"/>
              <a:ext cx="392113" cy="107950"/>
            </a:xfrm>
            <a:custGeom>
              <a:avLst/>
              <a:gdLst>
                <a:gd name="T0" fmla="*/ 117 w 133"/>
                <a:gd name="T1" fmla="*/ 37 h 37"/>
                <a:gd name="T2" fmla="*/ 16 w 133"/>
                <a:gd name="T3" fmla="*/ 37 h 37"/>
                <a:gd name="T4" fmla="*/ 0 w 133"/>
                <a:gd name="T5" fmla="*/ 21 h 37"/>
                <a:gd name="T6" fmla="*/ 0 w 133"/>
                <a:gd name="T7" fmla="*/ 16 h 37"/>
                <a:gd name="T8" fmla="*/ 16 w 133"/>
                <a:gd name="T9" fmla="*/ 0 h 37"/>
                <a:gd name="T10" fmla="*/ 117 w 133"/>
                <a:gd name="T11" fmla="*/ 0 h 37"/>
                <a:gd name="T12" fmla="*/ 133 w 133"/>
                <a:gd name="T13" fmla="*/ 16 h 37"/>
                <a:gd name="T14" fmla="*/ 133 w 133"/>
                <a:gd name="T15" fmla="*/ 21 h 37"/>
                <a:gd name="T16" fmla="*/ 117 w 13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7">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5"/>
            <p:cNvSpPr/>
            <p:nvPr/>
          </p:nvSpPr>
          <p:spPr bwMode="auto">
            <a:xfrm>
              <a:off x="1882775" y="4562475"/>
              <a:ext cx="230188" cy="230188"/>
            </a:xfrm>
            <a:custGeom>
              <a:avLst/>
              <a:gdLst>
                <a:gd name="T0" fmla="*/ 69 w 78"/>
                <a:gd name="T1" fmla="*/ 30 h 78"/>
                <a:gd name="T2" fmla="*/ 48 w 78"/>
                <a:gd name="T3" fmla="*/ 30 h 78"/>
                <a:gd name="T4" fmla="*/ 48 w 78"/>
                <a:gd name="T5" fmla="*/ 9 h 78"/>
                <a:gd name="T6" fmla="*/ 39 w 78"/>
                <a:gd name="T7" fmla="*/ 0 h 78"/>
                <a:gd name="T8" fmla="*/ 30 w 78"/>
                <a:gd name="T9" fmla="*/ 9 h 78"/>
                <a:gd name="T10" fmla="*/ 30 w 78"/>
                <a:gd name="T11" fmla="*/ 30 h 78"/>
                <a:gd name="T12" fmla="*/ 9 w 78"/>
                <a:gd name="T13" fmla="*/ 30 h 78"/>
                <a:gd name="T14" fmla="*/ 0 w 78"/>
                <a:gd name="T15" fmla="*/ 39 h 78"/>
                <a:gd name="T16" fmla="*/ 9 w 78"/>
                <a:gd name="T17" fmla="*/ 48 h 78"/>
                <a:gd name="T18" fmla="*/ 30 w 78"/>
                <a:gd name="T19" fmla="*/ 48 h 78"/>
                <a:gd name="T20" fmla="*/ 30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6"/>
            <p:cNvSpPr/>
            <p:nvPr/>
          </p:nvSpPr>
          <p:spPr bwMode="auto">
            <a:xfrm>
              <a:off x="8072438" y="2208213"/>
              <a:ext cx="230188" cy="230188"/>
            </a:xfrm>
            <a:custGeom>
              <a:avLst/>
              <a:gdLst>
                <a:gd name="T0" fmla="*/ 69 w 78"/>
                <a:gd name="T1" fmla="*/ 30 h 78"/>
                <a:gd name="T2" fmla="*/ 48 w 78"/>
                <a:gd name="T3" fmla="*/ 30 h 78"/>
                <a:gd name="T4" fmla="*/ 48 w 78"/>
                <a:gd name="T5" fmla="*/ 9 h 78"/>
                <a:gd name="T6" fmla="*/ 39 w 78"/>
                <a:gd name="T7" fmla="*/ 0 h 78"/>
                <a:gd name="T8" fmla="*/ 29 w 78"/>
                <a:gd name="T9" fmla="*/ 9 h 78"/>
                <a:gd name="T10" fmla="*/ 29 w 78"/>
                <a:gd name="T11" fmla="*/ 30 h 78"/>
                <a:gd name="T12" fmla="*/ 9 w 78"/>
                <a:gd name="T13" fmla="*/ 30 h 78"/>
                <a:gd name="T14" fmla="*/ 0 w 78"/>
                <a:gd name="T15" fmla="*/ 39 h 78"/>
                <a:gd name="T16" fmla="*/ 9 w 78"/>
                <a:gd name="T17" fmla="*/ 48 h 78"/>
                <a:gd name="T18" fmla="*/ 29 w 78"/>
                <a:gd name="T19" fmla="*/ 48 h 78"/>
                <a:gd name="T20" fmla="*/ 29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7"/>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
            <p:cNvSpPr/>
            <p:nvPr/>
          </p:nvSpPr>
          <p:spPr bwMode="auto">
            <a:xfrm>
              <a:off x="5453063" y="5421313"/>
              <a:ext cx="1087438" cy="339725"/>
            </a:xfrm>
            <a:custGeom>
              <a:avLst/>
              <a:gdLst>
                <a:gd name="T0" fmla="*/ 685 w 685"/>
                <a:gd name="T1" fmla="*/ 214 h 214"/>
                <a:gd name="T2" fmla="*/ 0 w 685"/>
                <a:gd name="T3" fmla="*/ 214 h 214"/>
                <a:gd name="T4" fmla="*/ 52 w 685"/>
                <a:gd name="T5" fmla="*/ 0 h 214"/>
                <a:gd name="T6" fmla="*/ 635 w 685"/>
                <a:gd name="T7" fmla="*/ 0 h 214"/>
                <a:gd name="T8" fmla="*/ 685 w 685"/>
                <a:gd name="T9" fmla="*/ 214 h 214"/>
              </a:gdLst>
              <a:ahLst/>
              <a:cxnLst>
                <a:cxn ang="0">
                  <a:pos x="T0" y="T1"/>
                </a:cxn>
                <a:cxn ang="0">
                  <a:pos x="T2" y="T3"/>
                </a:cxn>
                <a:cxn ang="0">
                  <a:pos x="T4" y="T5"/>
                </a:cxn>
                <a:cxn ang="0">
                  <a:pos x="T6" y="T7"/>
                </a:cxn>
                <a:cxn ang="0">
                  <a:pos x="T8" y="T9"/>
                </a:cxn>
              </a:cxnLst>
              <a:rect l="0" t="0" r="r" b="b"/>
              <a:pathLst>
                <a:path w="685" h="214">
                  <a:moveTo>
                    <a:pt x="685" y="214"/>
                  </a:moveTo>
                  <a:lnTo>
                    <a:pt x="0" y="214"/>
                  </a:lnTo>
                  <a:lnTo>
                    <a:pt x="52" y="0"/>
                  </a:lnTo>
                  <a:lnTo>
                    <a:pt x="635" y="0"/>
                  </a:lnTo>
                  <a:lnTo>
                    <a:pt x="685" y="214"/>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80"/>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1"/>
            <p:cNvSpPr/>
            <p:nvPr/>
          </p:nvSpPr>
          <p:spPr bwMode="auto">
            <a:xfrm>
              <a:off x="5059363" y="5761038"/>
              <a:ext cx="1878013" cy="95250"/>
            </a:xfrm>
            <a:custGeom>
              <a:avLst/>
              <a:gdLst>
                <a:gd name="T0" fmla="*/ 630 w 635"/>
                <a:gd name="T1" fmla="*/ 32 h 32"/>
                <a:gd name="T2" fmla="*/ 4 w 635"/>
                <a:gd name="T3" fmla="*/ 32 h 32"/>
                <a:gd name="T4" fmla="*/ 0 w 635"/>
                <a:gd name="T5" fmla="*/ 28 h 32"/>
                <a:gd name="T6" fmla="*/ 0 w 635"/>
                <a:gd name="T7" fmla="*/ 21 h 32"/>
                <a:gd name="T8" fmla="*/ 21 w 635"/>
                <a:gd name="T9" fmla="*/ 0 h 32"/>
                <a:gd name="T10" fmla="*/ 611 w 635"/>
                <a:gd name="T11" fmla="*/ 0 h 32"/>
                <a:gd name="T12" fmla="*/ 635 w 635"/>
                <a:gd name="T13" fmla="*/ 24 h 32"/>
                <a:gd name="T14" fmla="*/ 635 w 635"/>
                <a:gd name="T15" fmla="*/ 28 h 32"/>
                <a:gd name="T16" fmla="*/ 630 w 63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32">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2"/>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83"/>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4"/>
            <p:cNvSpPr/>
            <p:nvPr/>
          </p:nvSpPr>
          <p:spPr bwMode="auto">
            <a:xfrm>
              <a:off x="7613650" y="5734050"/>
              <a:ext cx="585788" cy="95250"/>
            </a:xfrm>
            <a:custGeom>
              <a:avLst/>
              <a:gdLst>
                <a:gd name="T0" fmla="*/ 198 w 198"/>
                <a:gd name="T1" fmla="*/ 32 h 32"/>
                <a:gd name="T2" fmla="*/ 0 w 198"/>
                <a:gd name="T3" fmla="*/ 32 h 32"/>
                <a:gd name="T4" fmla="*/ 0 w 198"/>
                <a:gd name="T5" fmla="*/ 19 h 32"/>
                <a:gd name="T6" fmla="*/ 19 w 198"/>
                <a:gd name="T7" fmla="*/ 0 h 32"/>
                <a:gd name="T8" fmla="*/ 177 w 198"/>
                <a:gd name="T9" fmla="*/ 0 h 32"/>
                <a:gd name="T10" fmla="*/ 198 w 198"/>
                <a:gd name="T11" fmla="*/ 21 h 32"/>
                <a:gd name="T12" fmla="*/ 198 w 19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8" h="32">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5"/>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6"/>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87"/>
            <p:cNvSpPr>
              <a:spLocks noChangeArrowheads="1"/>
            </p:cNvSpPr>
            <p:nvPr/>
          </p:nvSpPr>
          <p:spPr bwMode="auto">
            <a:xfrm>
              <a:off x="8591550" y="1658938"/>
              <a:ext cx="1516063" cy="211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88"/>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Oval 89"/>
            <p:cNvSpPr>
              <a:spLocks noChangeArrowheads="1"/>
            </p:cNvSpPr>
            <p:nvPr/>
          </p:nvSpPr>
          <p:spPr bwMode="auto">
            <a:xfrm>
              <a:off x="8851900" y="2222500"/>
              <a:ext cx="993775" cy="989013"/>
            </a:xfrm>
            <a:prstGeom prst="ellipse">
              <a:avLst/>
            </a:pr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0"/>
            <p:cNvSpPr/>
            <p:nvPr/>
          </p:nvSpPr>
          <p:spPr bwMode="auto">
            <a:xfrm>
              <a:off x="8993188" y="2222500"/>
              <a:ext cx="706438" cy="501650"/>
            </a:xfrm>
            <a:custGeom>
              <a:avLst/>
              <a:gdLst>
                <a:gd name="T0" fmla="*/ 123 w 239"/>
                <a:gd name="T1" fmla="*/ 170 h 170"/>
                <a:gd name="T2" fmla="*/ 239 w 239"/>
                <a:gd name="T3" fmla="*/ 49 h 170"/>
                <a:gd name="T4" fmla="*/ 120 w 239"/>
                <a:gd name="T5" fmla="*/ 0 h 170"/>
                <a:gd name="T6" fmla="*/ 0 w 239"/>
                <a:gd name="T7" fmla="*/ 51 h 170"/>
                <a:gd name="T8" fmla="*/ 123 w 239"/>
                <a:gd name="T9" fmla="*/ 170 h 170"/>
              </a:gdLst>
              <a:ahLst/>
              <a:cxnLst>
                <a:cxn ang="0">
                  <a:pos x="T0" y="T1"/>
                </a:cxn>
                <a:cxn ang="0">
                  <a:pos x="T2" y="T3"/>
                </a:cxn>
                <a:cxn ang="0">
                  <a:pos x="T4" y="T5"/>
                </a:cxn>
                <a:cxn ang="0">
                  <a:pos x="T6" y="T7"/>
                </a:cxn>
                <a:cxn ang="0">
                  <a:pos x="T8" y="T9"/>
                </a:cxn>
              </a:cxnLst>
              <a:rect l="0" t="0" r="r" b="b"/>
              <a:pathLst>
                <a:path w="239" h="17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1"/>
            <p:cNvSpPr/>
            <p:nvPr/>
          </p:nvSpPr>
          <p:spPr bwMode="auto">
            <a:xfrm>
              <a:off x="9342438" y="2366963"/>
              <a:ext cx="503238" cy="546100"/>
            </a:xfrm>
            <a:custGeom>
              <a:avLst/>
              <a:gdLst>
                <a:gd name="T0" fmla="*/ 97 w 170"/>
                <a:gd name="T1" fmla="*/ 181 h 185"/>
                <a:gd name="T2" fmla="*/ 157 w 170"/>
                <a:gd name="T3" fmla="*/ 185 h 185"/>
                <a:gd name="T4" fmla="*/ 170 w 170"/>
                <a:gd name="T5" fmla="*/ 119 h 185"/>
                <a:gd name="T6" fmla="*/ 121 w 170"/>
                <a:gd name="T7" fmla="*/ 0 h 185"/>
                <a:gd name="T8" fmla="*/ 0 w 170"/>
                <a:gd name="T9" fmla="*/ 116 h 185"/>
                <a:gd name="T10" fmla="*/ 97 w 170"/>
                <a:gd name="T11" fmla="*/ 181 h 185"/>
              </a:gdLst>
              <a:ahLst/>
              <a:cxnLst>
                <a:cxn ang="0">
                  <a:pos x="T0" y="T1"/>
                </a:cxn>
                <a:cxn ang="0">
                  <a:pos x="T2" y="T3"/>
                </a:cxn>
                <a:cxn ang="0">
                  <a:pos x="T4" y="T5"/>
                </a:cxn>
                <a:cxn ang="0">
                  <a:pos x="T6" y="T7"/>
                </a:cxn>
                <a:cxn ang="0">
                  <a:pos x="T8" y="T9"/>
                </a:cxn>
                <a:cxn ang="0">
                  <a:pos x="T10" y="T11"/>
                </a:cxn>
              </a:cxnLst>
              <a:rect l="0" t="0" r="r" b="b"/>
              <a:pathLst>
                <a:path w="170" h="185">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2"/>
            <p:cNvSpPr/>
            <p:nvPr/>
          </p:nvSpPr>
          <p:spPr bwMode="auto">
            <a:xfrm>
              <a:off x="9342438" y="2709863"/>
              <a:ext cx="469900" cy="501650"/>
            </a:xfrm>
            <a:custGeom>
              <a:avLst/>
              <a:gdLst>
                <a:gd name="T0" fmla="*/ 0 w 159"/>
                <a:gd name="T1" fmla="*/ 170 h 170"/>
                <a:gd name="T2" fmla="*/ 2 w 159"/>
                <a:gd name="T3" fmla="*/ 170 h 170"/>
                <a:gd name="T4" fmla="*/ 159 w 159"/>
                <a:gd name="T5" fmla="*/ 62 h 170"/>
                <a:gd name="T6" fmla="*/ 0 w 159"/>
                <a:gd name="T7" fmla="*/ 0 h 170"/>
                <a:gd name="T8" fmla="*/ 0 w 159"/>
                <a:gd name="T9" fmla="*/ 170 h 170"/>
              </a:gdLst>
              <a:ahLst/>
              <a:cxnLst>
                <a:cxn ang="0">
                  <a:pos x="T0" y="T1"/>
                </a:cxn>
                <a:cxn ang="0">
                  <a:pos x="T2" y="T3"/>
                </a:cxn>
                <a:cxn ang="0">
                  <a:pos x="T4" y="T5"/>
                </a:cxn>
                <a:cxn ang="0">
                  <a:pos x="T6" y="T7"/>
                </a:cxn>
                <a:cxn ang="0">
                  <a:pos x="T8" y="T9"/>
                </a:cxn>
              </a:cxnLst>
              <a:rect l="0" t="0" r="r" b="b"/>
              <a:pathLst>
                <a:path w="159" h="17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3"/>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94"/>
            <p:cNvSpPr>
              <a:spLocks noChangeArrowheads="1"/>
            </p:cNvSpPr>
            <p:nvPr/>
          </p:nvSpPr>
          <p:spPr bwMode="auto">
            <a:xfrm>
              <a:off x="2225675" y="2990850"/>
              <a:ext cx="1223963"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Freeform 95"/>
            <p:cNvSpPr/>
            <p:nvPr/>
          </p:nvSpPr>
          <p:spPr bwMode="auto">
            <a:xfrm>
              <a:off x="2355850" y="3206750"/>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6"/>
            <p:cNvSpPr/>
            <p:nvPr/>
          </p:nvSpPr>
          <p:spPr bwMode="auto">
            <a:xfrm>
              <a:off x="2355850" y="3341688"/>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7"/>
            <p:cNvSpPr/>
            <p:nvPr/>
          </p:nvSpPr>
          <p:spPr bwMode="auto">
            <a:xfrm>
              <a:off x="2355850" y="3478213"/>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8"/>
            <p:cNvSpPr/>
            <p:nvPr/>
          </p:nvSpPr>
          <p:spPr bwMode="auto">
            <a:xfrm>
              <a:off x="2355850" y="3629025"/>
              <a:ext cx="134938" cy="52388"/>
            </a:xfrm>
            <a:custGeom>
              <a:avLst/>
              <a:gdLst>
                <a:gd name="T0" fmla="*/ 38 w 46"/>
                <a:gd name="T1" fmla="*/ 18 h 18"/>
                <a:gd name="T2" fmla="*/ 8 w 46"/>
                <a:gd name="T3" fmla="*/ 18 h 18"/>
                <a:gd name="T4" fmla="*/ 0 w 46"/>
                <a:gd name="T5" fmla="*/ 10 h 18"/>
                <a:gd name="T6" fmla="*/ 0 w 46"/>
                <a:gd name="T7" fmla="*/ 8 h 18"/>
                <a:gd name="T8" fmla="*/ 8 w 46"/>
                <a:gd name="T9" fmla="*/ 0 h 18"/>
                <a:gd name="T10" fmla="*/ 38 w 46"/>
                <a:gd name="T11" fmla="*/ 0 h 18"/>
                <a:gd name="T12" fmla="*/ 46 w 46"/>
                <a:gd name="T13" fmla="*/ 8 h 18"/>
                <a:gd name="T14" fmla="*/ 46 w 46"/>
                <a:gd name="T15" fmla="*/ 10 h 18"/>
                <a:gd name="T16" fmla="*/ 38 w 4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8">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9"/>
            <p:cNvSpPr/>
            <p:nvPr/>
          </p:nvSpPr>
          <p:spPr bwMode="auto">
            <a:xfrm>
              <a:off x="2490788" y="3736975"/>
              <a:ext cx="828675" cy="68263"/>
            </a:xfrm>
            <a:custGeom>
              <a:avLst/>
              <a:gdLst>
                <a:gd name="T0" fmla="*/ 270 w 280"/>
                <a:gd name="T1" fmla="*/ 23 h 23"/>
                <a:gd name="T2" fmla="*/ 8 w 280"/>
                <a:gd name="T3" fmla="*/ 23 h 23"/>
                <a:gd name="T4" fmla="*/ 0 w 280"/>
                <a:gd name="T5" fmla="*/ 15 h 23"/>
                <a:gd name="T6" fmla="*/ 0 w 280"/>
                <a:gd name="T7" fmla="*/ 8 h 23"/>
                <a:gd name="T8" fmla="*/ 8 w 280"/>
                <a:gd name="T9" fmla="*/ 0 h 23"/>
                <a:gd name="T10" fmla="*/ 270 w 280"/>
                <a:gd name="T11" fmla="*/ 0 h 23"/>
                <a:gd name="T12" fmla="*/ 280 w 280"/>
                <a:gd name="T13" fmla="*/ 10 h 23"/>
                <a:gd name="T14" fmla="*/ 280 w 280"/>
                <a:gd name="T15" fmla="*/ 13 h 23"/>
                <a:gd name="T16" fmla="*/ 270 w 28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3">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100"/>
            <p:cNvSpPr>
              <a:spLocks noChangeArrowheads="1"/>
            </p:cNvSpPr>
            <p:nvPr/>
          </p:nvSpPr>
          <p:spPr bwMode="auto">
            <a:xfrm>
              <a:off x="2586038" y="3478213"/>
              <a:ext cx="95250" cy="258763"/>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01"/>
            <p:cNvSpPr>
              <a:spLocks noChangeArrowheads="1"/>
            </p:cNvSpPr>
            <p:nvPr/>
          </p:nvSpPr>
          <p:spPr bwMode="auto">
            <a:xfrm>
              <a:off x="2586038" y="3355975"/>
              <a:ext cx="95250" cy="3810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Rectangle 102"/>
            <p:cNvSpPr>
              <a:spLocks noChangeArrowheads="1"/>
            </p:cNvSpPr>
            <p:nvPr/>
          </p:nvSpPr>
          <p:spPr bwMode="auto">
            <a:xfrm>
              <a:off x="2681288" y="3273425"/>
              <a:ext cx="203200" cy="46355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103"/>
            <p:cNvSpPr>
              <a:spLocks noChangeArrowheads="1"/>
            </p:cNvSpPr>
            <p:nvPr/>
          </p:nvSpPr>
          <p:spPr bwMode="auto">
            <a:xfrm>
              <a:off x="2681288" y="3138488"/>
              <a:ext cx="203200" cy="59848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Rectangle 104"/>
            <p:cNvSpPr>
              <a:spLocks noChangeArrowheads="1"/>
            </p:cNvSpPr>
            <p:nvPr/>
          </p:nvSpPr>
          <p:spPr bwMode="auto">
            <a:xfrm>
              <a:off x="2870200" y="3330575"/>
              <a:ext cx="177800" cy="40640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105"/>
            <p:cNvSpPr>
              <a:spLocks noChangeArrowheads="1"/>
            </p:cNvSpPr>
            <p:nvPr/>
          </p:nvSpPr>
          <p:spPr bwMode="auto">
            <a:xfrm>
              <a:off x="2884488" y="3221038"/>
              <a:ext cx="163513" cy="51593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Rectangle 106"/>
            <p:cNvSpPr>
              <a:spLocks noChangeArrowheads="1"/>
            </p:cNvSpPr>
            <p:nvPr/>
          </p:nvSpPr>
          <p:spPr bwMode="auto">
            <a:xfrm>
              <a:off x="3035300" y="3551238"/>
              <a:ext cx="174625" cy="185738"/>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107"/>
            <p:cNvSpPr>
              <a:spLocks noChangeArrowheads="1"/>
            </p:cNvSpPr>
            <p:nvPr/>
          </p:nvSpPr>
          <p:spPr bwMode="auto">
            <a:xfrm>
              <a:off x="3048000" y="3368675"/>
              <a:ext cx="161925" cy="3683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08"/>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09"/>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0"/>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1"/>
            <p:cNvSpPr/>
            <p:nvPr/>
          </p:nvSpPr>
          <p:spPr bwMode="auto">
            <a:xfrm>
              <a:off x="2366963" y="4986338"/>
              <a:ext cx="401638" cy="307975"/>
            </a:xfrm>
            <a:custGeom>
              <a:avLst/>
              <a:gdLst>
                <a:gd name="T0" fmla="*/ 0 w 136"/>
                <a:gd name="T1" fmla="*/ 0 h 104"/>
                <a:gd name="T2" fmla="*/ 111 w 136"/>
                <a:gd name="T3" fmla="*/ 96 h 104"/>
                <a:gd name="T4" fmla="*/ 74 w 136"/>
                <a:gd name="T5" fmla="*/ 41 h 104"/>
                <a:gd name="T6" fmla="*/ 32 w 136"/>
                <a:gd name="T7" fmla="*/ 9 h 104"/>
                <a:gd name="T8" fmla="*/ 0 w 136"/>
                <a:gd name="T9" fmla="*/ 0 h 104"/>
              </a:gdLst>
              <a:ahLst/>
              <a:cxnLst>
                <a:cxn ang="0">
                  <a:pos x="T0" y="T1"/>
                </a:cxn>
                <a:cxn ang="0">
                  <a:pos x="T2" y="T3"/>
                </a:cxn>
                <a:cxn ang="0">
                  <a:pos x="T4" y="T5"/>
                </a:cxn>
                <a:cxn ang="0">
                  <a:pos x="T6" y="T7"/>
                </a:cxn>
                <a:cxn ang="0">
                  <a:pos x="T8" y="T9"/>
                </a:cxn>
              </a:cxnLst>
              <a:rect l="0" t="0" r="r" b="b"/>
              <a:pathLst>
                <a:path w="136" h="104">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2"/>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13"/>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4"/>
            <p:cNvSpPr/>
            <p:nvPr/>
          </p:nvSpPr>
          <p:spPr bwMode="auto">
            <a:xfrm>
              <a:off x="2544763" y="4429125"/>
              <a:ext cx="449263" cy="992188"/>
            </a:xfrm>
            <a:custGeom>
              <a:avLst/>
              <a:gdLst>
                <a:gd name="T0" fmla="*/ 0 w 152"/>
                <a:gd name="T1" fmla="*/ 0 h 336"/>
                <a:gd name="T2" fmla="*/ 64 w 152"/>
                <a:gd name="T3" fmla="*/ 97 h 336"/>
                <a:gd name="T4" fmla="*/ 113 w 152"/>
                <a:gd name="T5" fmla="*/ 336 h 336"/>
                <a:gd name="T6" fmla="*/ 152 w 152"/>
                <a:gd name="T7" fmla="*/ 317 h 336"/>
                <a:gd name="T8" fmla="*/ 152 w 152"/>
                <a:gd name="T9" fmla="*/ 207 h 336"/>
                <a:gd name="T10" fmla="*/ 101 w 152"/>
                <a:gd name="T11" fmla="*/ 83 h 336"/>
                <a:gd name="T12" fmla="*/ 41 w 152"/>
                <a:gd name="T13" fmla="*/ 19 h 336"/>
                <a:gd name="T14" fmla="*/ 0 w 152"/>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6">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5"/>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116"/>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7"/>
            <p:cNvSpPr/>
            <p:nvPr/>
          </p:nvSpPr>
          <p:spPr bwMode="auto">
            <a:xfrm>
              <a:off x="2449513" y="4714875"/>
              <a:ext cx="352425" cy="582613"/>
            </a:xfrm>
            <a:custGeom>
              <a:avLst/>
              <a:gdLst>
                <a:gd name="T0" fmla="*/ 0 w 119"/>
                <a:gd name="T1" fmla="*/ 0 h 197"/>
                <a:gd name="T2" fmla="*/ 73 w 119"/>
                <a:gd name="T3" fmla="*/ 110 h 197"/>
                <a:gd name="T4" fmla="*/ 119 w 119"/>
                <a:gd name="T5" fmla="*/ 174 h 197"/>
                <a:gd name="T6" fmla="*/ 115 w 119"/>
                <a:gd name="T7" fmla="*/ 128 h 197"/>
                <a:gd name="T8" fmla="*/ 83 w 119"/>
                <a:gd name="T9" fmla="*/ 59 h 197"/>
                <a:gd name="T10" fmla="*/ 41 w 119"/>
                <a:gd name="T11" fmla="*/ 13 h 197"/>
                <a:gd name="T12" fmla="*/ 0 w 11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19" h="197">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noFill/>
            <a:ln w="47625" cap="rnd">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119"/>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20"/>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1"/>
            <p:cNvSpPr/>
            <p:nvPr/>
          </p:nvSpPr>
          <p:spPr bwMode="auto">
            <a:xfrm>
              <a:off x="2898775" y="4673600"/>
              <a:ext cx="407988" cy="925513"/>
            </a:xfrm>
            <a:custGeom>
              <a:avLst/>
              <a:gdLst>
                <a:gd name="T0" fmla="*/ 0 w 138"/>
                <a:gd name="T1" fmla="*/ 294 h 313"/>
                <a:gd name="T2" fmla="*/ 27 w 138"/>
                <a:gd name="T3" fmla="*/ 313 h 313"/>
                <a:gd name="T4" fmla="*/ 138 w 138"/>
                <a:gd name="T5" fmla="*/ 0 h 313"/>
                <a:gd name="T6" fmla="*/ 105 w 138"/>
                <a:gd name="T7" fmla="*/ 14 h 313"/>
                <a:gd name="T8" fmla="*/ 73 w 138"/>
                <a:gd name="T9" fmla="*/ 55 h 313"/>
                <a:gd name="T10" fmla="*/ 27 w 138"/>
                <a:gd name="T11" fmla="*/ 161 h 313"/>
                <a:gd name="T12" fmla="*/ 0 w 138"/>
                <a:gd name="T13" fmla="*/ 294 h 313"/>
              </a:gdLst>
              <a:ahLst/>
              <a:cxnLst>
                <a:cxn ang="0">
                  <a:pos x="T0" y="T1"/>
                </a:cxn>
                <a:cxn ang="0">
                  <a:pos x="T2" y="T3"/>
                </a:cxn>
                <a:cxn ang="0">
                  <a:pos x="T4" y="T5"/>
                </a:cxn>
                <a:cxn ang="0">
                  <a:pos x="T6" y="T7"/>
                </a:cxn>
                <a:cxn ang="0">
                  <a:pos x="T8" y="T9"/>
                </a:cxn>
                <a:cxn ang="0">
                  <a:pos x="T10" y="T11"/>
                </a:cxn>
                <a:cxn ang="0">
                  <a:pos x="T12" y="T13"/>
                </a:cxn>
              </a:cxnLst>
              <a:rect l="0" t="0" r="r" b="b"/>
              <a:pathLst>
                <a:path w="138" h="313">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2"/>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23"/>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4"/>
            <p:cNvSpPr/>
            <p:nvPr/>
          </p:nvSpPr>
          <p:spPr bwMode="auto">
            <a:xfrm>
              <a:off x="2801938" y="4021138"/>
              <a:ext cx="369888" cy="1589088"/>
            </a:xfrm>
            <a:custGeom>
              <a:avLst/>
              <a:gdLst>
                <a:gd name="T0" fmla="*/ 125 w 125"/>
                <a:gd name="T1" fmla="*/ 0 h 538"/>
                <a:gd name="T2" fmla="*/ 74 w 125"/>
                <a:gd name="T3" fmla="*/ 124 h 538"/>
                <a:gd name="T4" fmla="*/ 56 w 125"/>
                <a:gd name="T5" fmla="*/ 524 h 538"/>
                <a:gd name="T6" fmla="*/ 0 w 125"/>
                <a:gd name="T7" fmla="*/ 506 h 538"/>
                <a:gd name="T8" fmla="*/ 10 w 125"/>
                <a:gd name="T9" fmla="*/ 336 h 538"/>
                <a:gd name="T10" fmla="*/ 28 w 125"/>
                <a:gd name="T11" fmla="*/ 175 h 538"/>
                <a:gd name="T12" fmla="*/ 69 w 125"/>
                <a:gd name="T13" fmla="*/ 55 h 538"/>
                <a:gd name="T14" fmla="*/ 106 w 125"/>
                <a:gd name="T15" fmla="*/ 5 h 538"/>
                <a:gd name="T16" fmla="*/ 125 w 125"/>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538">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5"/>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Freeform 126"/>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7"/>
            <p:cNvSpPr/>
            <p:nvPr/>
          </p:nvSpPr>
          <p:spPr bwMode="auto">
            <a:xfrm>
              <a:off x="3062288" y="4522788"/>
              <a:ext cx="611188" cy="1019175"/>
            </a:xfrm>
            <a:custGeom>
              <a:avLst/>
              <a:gdLst>
                <a:gd name="T0" fmla="*/ 207 w 207"/>
                <a:gd name="T1" fmla="*/ 0 h 345"/>
                <a:gd name="T2" fmla="*/ 110 w 207"/>
                <a:gd name="T3" fmla="*/ 129 h 345"/>
                <a:gd name="T4" fmla="*/ 32 w 207"/>
                <a:gd name="T5" fmla="*/ 345 h 345"/>
                <a:gd name="T6" fmla="*/ 0 w 207"/>
                <a:gd name="T7" fmla="*/ 313 h 345"/>
                <a:gd name="T8" fmla="*/ 46 w 207"/>
                <a:gd name="T9" fmla="*/ 157 h 345"/>
                <a:gd name="T10" fmla="*/ 107 w 207"/>
                <a:gd name="T11" fmla="*/ 69 h 345"/>
                <a:gd name="T12" fmla="*/ 161 w 207"/>
                <a:gd name="T13" fmla="*/ 14 h 345"/>
                <a:gd name="T14" fmla="*/ 207 w 207"/>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5">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8"/>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129"/>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0"/>
            <p:cNvSpPr/>
            <p:nvPr/>
          </p:nvSpPr>
          <p:spPr bwMode="auto">
            <a:xfrm>
              <a:off x="3197225" y="4930775"/>
              <a:ext cx="530225" cy="476250"/>
            </a:xfrm>
            <a:custGeom>
              <a:avLst/>
              <a:gdLst>
                <a:gd name="T0" fmla="*/ 179 w 179"/>
                <a:gd name="T1" fmla="*/ 0 h 161"/>
                <a:gd name="T2" fmla="*/ 129 w 179"/>
                <a:gd name="T3" fmla="*/ 19 h 161"/>
                <a:gd name="T4" fmla="*/ 37 w 179"/>
                <a:gd name="T5" fmla="*/ 134 h 161"/>
                <a:gd name="T6" fmla="*/ 0 w 179"/>
                <a:gd name="T7" fmla="*/ 147 h 161"/>
                <a:gd name="T8" fmla="*/ 23 w 179"/>
                <a:gd name="T9" fmla="*/ 106 h 161"/>
                <a:gd name="T10" fmla="*/ 37 w 179"/>
                <a:gd name="T11" fmla="*/ 74 h 161"/>
                <a:gd name="T12" fmla="*/ 73 w 179"/>
                <a:gd name="T13" fmla="*/ 37 h 161"/>
                <a:gd name="T14" fmla="*/ 115 w 179"/>
                <a:gd name="T15" fmla="*/ 9 h 161"/>
                <a:gd name="T16" fmla="*/ 156 w 179"/>
                <a:gd name="T17" fmla="*/ 0 h 161"/>
                <a:gd name="T18" fmla="*/ 179 w 179"/>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61">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1"/>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Rectangle 132"/>
            <p:cNvSpPr>
              <a:spLocks noChangeArrowheads="1"/>
            </p:cNvSpPr>
            <p:nvPr/>
          </p:nvSpPr>
          <p:spPr bwMode="auto">
            <a:xfrm>
              <a:off x="2449513" y="5772150"/>
              <a:ext cx="1155700" cy="1666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33"/>
            <p:cNvSpPr>
              <a:spLocks noChangeArrowheads="1"/>
            </p:cNvSpPr>
            <p:nvPr/>
          </p:nvSpPr>
          <p:spPr bwMode="auto">
            <a:xfrm>
              <a:off x="2449513" y="5311775"/>
              <a:ext cx="11557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Freeform 134"/>
            <p:cNvSpPr/>
            <p:nvPr/>
          </p:nvSpPr>
          <p:spPr bwMode="auto">
            <a:xfrm>
              <a:off x="2424113" y="5297488"/>
              <a:ext cx="1193800" cy="652463"/>
            </a:xfrm>
            <a:custGeom>
              <a:avLst/>
              <a:gdLst>
                <a:gd name="T0" fmla="*/ 388 w 404"/>
                <a:gd name="T1" fmla="*/ 221 h 221"/>
                <a:gd name="T2" fmla="*/ 16 w 404"/>
                <a:gd name="T3" fmla="*/ 221 h 221"/>
                <a:gd name="T4" fmla="*/ 0 w 404"/>
                <a:gd name="T5" fmla="*/ 205 h 221"/>
                <a:gd name="T6" fmla="*/ 0 w 404"/>
                <a:gd name="T7" fmla="*/ 17 h 221"/>
                <a:gd name="T8" fmla="*/ 16 w 404"/>
                <a:gd name="T9" fmla="*/ 0 h 221"/>
                <a:gd name="T10" fmla="*/ 388 w 404"/>
                <a:gd name="T11" fmla="*/ 0 h 221"/>
                <a:gd name="T12" fmla="*/ 404 w 404"/>
                <a:gd name="T13" fmla="*/ 17 h 221"/>
                <a:gd name="T14" fmla="*/ 404 w 404"/>
                <a:gd name="T15" fmla="*/ 205 h 221"/>
                <a:gd name="T16" fmla="*/ 388 w 404"/>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221">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9" name="Freeform 135"/>
            <p:cNvSpPr/>
            <p:nvPr/>
          </p:nvSpPr>
          <p:spPr bwMode="auto">
            <a:xfrm>
              <a:off x="3175" y="5897563"/>
              <a:ext cx="12188825" cy="93663"/>
            </a:xfrm>
            <a:custGeom>
              <a:avLst/>
              <a:gdLst>
                <a:gd name="T0" fmla="*/ 4110 w 4124"/>
                <a:gd name="T1" fmla="*/ 32 h 32"/>
                <a:gd name="T2" fmla="*/ 14 w 4124"/>
                <a:gd name="T3" fmla="*/ 32 h 32"/>
                <a:gd name="T4" fmla="*/ 0 w 4124"/>
                <a:gd name="T5" fmla="*/ 18 h 32"/>
                <a:gd name="T6" fmla="*/ 0 w 4124"/>
                <a:gd name="T7" fmla="*/ 14 h 32"/>
                <a:gd name="T8" fmla="*/ 14 w 4124"/>
                <a:gd name="T9" fmla="*/ 0 h 32"/>
                <a:gd name="T10" fmla="*/ 4110 w 4124"/>
                <a:gd name="T11" fmla="*/ 0 h 32"/>
                <a:gd name="T12" fmla="*/ 4124 w 4124"/>
                <a:gd name="T13" fmla="*/ 14 h 32"/>
                <a:gd name="T14" fmla="*/ 4124 w 4124"/>
                <a:gd name="T15" fmla="*/ 18 h 32"/>
                <a:gd name="T16" fmla="*/ 4110 w 4124"/>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4" h="32">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6"/>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7"/>
            <p:cNvSpPr/>
            <p:nvPr/>
          </p:nvSpPr>
          <p:spPr bwMode="auto">
            <a:xfrm>
              <a:off x="3919538" y="2486025"/>
              <a:ext cx="4157663" cy="2309813"/>
            </a:xfrm>
            <a:custGeom>
              <a:avLst/>
              <a:gdLst>
                <a:gd name="T0" fmla="*/ 1407 w 1407"/>
                <a:gd name="T1" fmla="*/ 782 h 782"/>
                <a:gd name="T2" fmla="*/ 3 w 1407"/>
                <a:gd name="T3" fmla="*/ 782 h 782"/>
                <a:gd name="T4" fmla="*/ 0 w 1407"/>
                <a:gd name="T5" fmla="*/ 779 h 782"/>
                <a:gd name="T6" fmla="*/ 0 w 1407"/>
                <a:gd name="T7" fmla="*/ 80 h 782"/>
                <a:gd name="T8" fmla="*/ 79 w 1407"/>
                <a:gd name="T9" fmla="*/ 0 h 782"/>
                <a:gd name="T10" fmla="*/ 1327 w 1407"/>
                <a:gd name="T11" fmla="*/ 0 h 782"/>
                <a:gd name="T12" fmla="*/ 1407 w 1407"/>
                <a:gd name="T13" fmla="*/ 80 h 782"/>
                <a:gd name="T14" fmla="*/ 1407 w 1407"/>
                <a:gd name="T15" fmla="*/ 782 h 7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7" h="782">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8"/>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Freeform 139"/>
            <p:cNvSpPr/>
            <p:nvPr/>
          </p:nvSpPr>
          <p:spPr bwMode="auto">
            <a:xfrm>
              <a:off x="5453063" y="2514600"/>
              <a:ext cx="1687513" cy="2281238"/>
            </a:xfrm>
            <a:custGeom>
              <a:avLst/>
              <a:gdLst>
                <a:gd name="T0" fmla="*/ 745 w 1063"/>
                <a:gd name="T1" fmla="*/ 0 h 1437"/>
                <a:gd name="T2" fmla="*/ 1063 w 1063"/>
                <a:gd name="T3" fmla="*/ 0 h 1437"/>
                <a:gd name="T4" fmla="*/ 300 w 1063"/>
                <a:gd name="T5" fmla="*/ 1437 h 1437"/>
                <a:gd name="T6" fmla="*/ 0 w 1063"/>
                <a:gd name="T7" fmla="*/ 1437 h 1437"/>
                <a:gd name="T8" fmla="*/ 745 w 1063"/>
                <a:gd name="T9" fmla="*/ 0 h 1437"/>
              </a:gdLst>
              <a:ahLst/>
              <a:cxnLst>
                <a:cxn ang="0">
                  <a:pos x="T0" y="T1"/>
                </a:cxn>
                <a:cxn ang="0">
                  <a:pos x="T2" y="T3"/>
                </a:cxn>
                <a:cxn ang="0">
                  <a:pos x="T4" y="T5"/>
                </a:cxn>
                <a:cxn ang="0">
                  <a:pos x="T6" y="T7"/>
                </a:cxn>
                <a:cxn ang="0">
                  <a:pos x="T8" y="T9"/>
                </a:cxn>
              </a:cxnLst>
              <a:rect l="0" t="0" r="r" b="b"/>
              <a:pathLst>
                <a:path w="1063" h="1437">
                  <a:moveTo>
                    <a:pt x="745" y="0"/>
                  </a:moveTo>
                  <a:lnTo>
                    <a:pt x="1063" y="0"/>
                  </a:lnTo>
                  <a:lnTo>
                    <a:pt x="300" y="1437"/>
                  </a:lnTo>
                  <a:lnTo>
                    <a:pt x="0" y="1437"/>
                  </a:lnTo>
                  <a:lnTo>
                    <a:pt x="745"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0"/>
            <p:cNvSpPr/>
            <p:nvPr/>
          </p:nvSpPr>
          <p:spPr bwMode="auto">
            <a:xfrm>
              <a:off x="6080125" y="2514600"/>
              <a:ext cx="1684338" cy="2281238"/>
            </a:xfrm>
            <a:custGeom>
              <a:avLst/>
              <a:gdLst>
                <a:gd name="T0" fmla="*/ 744 w 1061"/>
                <a:gd name="T1" fmla="*/ 0 h 1437"/>
                <a:gd name="T2" fmla="*/ 1061 w 1061"/>
                <a:gd name="T3" fmla="*/ 0 h 1437"/>
                <a:gd name="T4" fmla="*/ 299 w 1061"/>
                <a:gd name="T5" fmla="*/ 1437 h 1437"/>
                <a:gd name="T6" fmla="*/ 0 w 1061"/>
                <a:gd name="T7" fmla="*/ 1437 h 1437"/>
                <a:gd name="T8" fmla="*/ 744 w 1061"/>
                <a:gd name="T9" fmla="*/ 0 h 1437"/>
              </a:gdLst>
              <a:ahLst/>
              <a:cxnLst>
                <a:cxn ang="0">
                  <a:pos x="T0" y="T1"/>
                </a:cxn>
                <a:cxn ang="0">
                  <a:pos x="T2" y="T3"/>
                </a:cxn>
                <a:cxn ang="0">
                  <a:pos x="T4" y="T5"/>
                </a:cxn>
                <a:cxn ang="0">
                  <a:pos x="T6" y="T7"/>
                </a:cxn>
                <a:cxn ang="0">
                  <a:pos x="T8" y="T9"/>
                </a:cxn>
              </a:cxnLst>
              <a:rect l="0" t="0" r="r" b="b"/>
              <a:pathLst>
                <a:path w="1061" h="1437">
                  <a:moveTo>
                    <a:pt x="744" y="0"/>
                  </a:moveTo>
                  <a:lnTo>
                    <a:pt x="1061" y="0"/>
                  </a:lnTo>
                  <a:lnTo>
                    <a:pt x="299" y="1437"/>
                  </a:lnTo>
                  <a:lnTo>
                    <a:pt x="0" y="1437"/>
                  </a:lnTo>
                  <a:lnTo>
                    <a:pt x="744"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1"/>
            <p:cNvSpPr/>
            <p:nvPr/>
          </p:nvSpPr>
          <p:spPr bwMode="auto">
            <a:xfrm>
              <a:off x="4265613" y="2771775"/>
              <a:ext cx="3465513" cy="1808163"/>
            </a:xfrm>
            <a:custGeom>
              <a:avLst/>
              <a:gdLst>
                <a:gd name="T0" fmla="*/ 1156 w 1173"/>
                <a:gd name="T1" fmla="*/ 612 h 612"/>
                <a:gd name="T2" fmla="*/ 16 w 1173"/>
                <a:gd name="T3" fmla="*/ 612 h 612"/>
                <a:gd name="T4" fmla="*/ 0 w 1173"/>
                <a:gd name="T5" fmla="*/ 596 h 612"/>
                <a:gd name="T6" fmla="*/ 0 w 1173"/>
                <a:gd name="T7" fmla="*/ 16 h 612"/>
                <a:gd name="T8" fmla="*/ 16 w 1173"/>
                <a:gd name="T9" fmla="*/ 0 h 612"/>
                <a:gd name="T10" fmla="*/ 1156 w 1173"/>
                <a:gd name="T11" fmla="*/ 0 h 612"/>
                <a:gd name="T12" fmla="*/ 1173 w 1173"/>
                <a:gd name="T13" fmla="*/ 16 h 612"/>
                <a:gd name="T14" fmla="*/ 1173 w 1173"/>
                <a:gd name="T15" fmla="*/ 596 h 612"/>
                <a:gd name="T16" fmla="*/ 1156 w 117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3" h="612">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Rectangle 142"/>
            <p:cNvSpPr>
              <a:spLocks noChangeArrowheads="1"/>
            </p:cNvSpPr>
            <p:nvPr/>
          </p:nvSpPr>
          <p:spPr bwMode="auto">
            <a:xfrm>
              <a:off x="5092700" y="2990850"/>
              <a:ext cx="2638425" cy="15890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43"/>
            <p:cNvSpPr>
              <a:spLocks noChangeArrowheads="1"/>
            </p:cNvSpPr>
            <p:nvPr/>
          </p:nvSpPr>
          <p:spPr bwMode="auto">
            <a:xfrm>
              <a:off x="5092700" y="2990850"/>
              <a:ext cx="2638425" cy="350838"/>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44"/>
            <p:cNvSpPr>
              <a:spLocks noChangeArrowheads="1"/>
            </p:cNvSpPr>
            <p:nvPr/>
          </p:nvSpPr>
          <p:spPr bwMode="auto">
            <a:xfrm>
              <a:off x="4265613" y="2990850"/>
              <a:ext cx="827088" cy="350838"/>
            </a:xfrm>
            <a:prstGeom prst="rect">
              <a:avLst/>
            </a:prstGeom>
            <a:solidFill>
              <a:srgbClr val="5B62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Freeform 145"/>
            <p:cNvSpPr/>
            <p:nvPr/>
          </p:nvSpPr>
          <p:spPr bwMode="auto">
            <a:xfrm>
              <a:off x="4265613" y="2771775"/>
              <a:ext cx="3465513" cy="219075"/>
            </a:xfrm>
            <a:custGeom>
              <a:avLst/>
              <a:gdLst>
                <a:gd name="T0" fmla="*/ 1173 w 1173"/>
                <a:gd name="T1" fmla="*/ 74 h 74"/>
                <a:gd name="T2" fmla="*/ 0 w 1173"/>
                <a:gd name="T3" fmla="*/ 74 h 74"/>
                <a:gd name="T4" fmla="*/ 0 w 1173"/>
                <a:gd name="T5" fmla="*/ 16 h 74"/>
                <a:gd name="T6" fmla="*/ 16 w 1173"/>
                <a:gd name="T7" fmla="*/ 0 h 74"/>
                <a:gd name="T8" fmla="*/ 1156 w 1173"/>
                <a:gd name="T9" fmla="*/ 0 h 74"/>
                <a:gd name="T10" fmla="*/ 1173 w 1173"/>
                <a:gd name="T11" fmla="*/ 16 h 74"/>
                <a:gd name="T12" fmla="*/ 1173 w 11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173" h="74">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Oval 146"/>
            <p:cNvSpPr>
              <a:spLocks noChangeArrowheads="1"/>
            </p:cNvSpPr>
            <p:nvPr/>
          </p:nvSpPr>
          <p:spPr bwMode="auto">
            <a:xfrm>
              <a:off x="4406900" y="2854325"/>
              <a:ext cx="68263" cy="68263"/>
            </a:xfrm>
            <a:prstGeom prst="ellipse">
              <a:avLst/>
            </a:prstGeom>
            <a:solidFill>
              <a:srgbClr val="ED55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Oval 147"/>
            <p:cNvSpPr>
              <a:spLocks noChangeArrowheads="1"/>
            </p:cNvSpPr>
            <p:nvPr/>
          </p:nvSpPr>
          <p:spPr bwMode="auto">
            <a:xfrm>
              <a:off x="4530725" y="2854325"/>
              <a:ext cx="65088" cy="68263"/>
            </a:xfrm>
            <a:prstGeom prst="ellipse">
              <a:avLst/>
            </a:prstGeom>
            <a:solidFill>
              <a:srgbClr val="FFC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Oval 148"/>
            <p:cNvSpPr>
              <a:spLocks noChangeArrowheads="1"/>
            </p:cNvSpPr>
            <p:nvPr/>
          </p:nvSpPr>
          <p:spPr bwMode="auto">
            <a:xfrm>
              <a:off x="4651375" y="2854325"/>
              <a:ext cx="68263" cy="68263"/>
            </a:xfrm>
            <a:prstGeom prst="ellipse">
              <a:avLst/>
            </a:prstGeom>
            <a:solidFill>
              <a:srgbClr val="8CC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Oval 149"/>
            <p:cNvSpPr>
              <a:spLocks noChangeArrowheads="1"/>
            </p:cNvSpPr>
            <p:nvPr/>
          </p:nvSpPr>
          <p:spPr bwMode="auto">
            <a:xfrm>
              <a:off x="4413250" y="3084513"/>
              <a:ext cx="96838" cy="95250"/>
            </a:xfrm>
            <a:prstGeom prst="ellipse">
              <a:avLst/>
            </a:pr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0"/>
            <p:cNvSpPr/>
            <p:nvPr/>
          </p:nvSpPr>
          <p:spPr bwMode="auto">
            <a:xfrm>
              <a:off x="4548188" y="3084513"/>
              <a:ext cx="438150" cy="95250"/>
            </a:xfrm>
            <a:custGeom>
              <a:avLst/>
              <a:gdLst>
                <a:gd name="T0" fmla="*/ 131 w 148"/>
                <a:gd name="T1" fmla="*/ 0 h 32"/>
                <a:gd name="T2" fmla="*/ 16 w 148"/>
                <a:gd name="T3" fmla="*/ 0 h 32"/>
                <a:gd name="T4" fmla="*/ 0 w 148"/>
                <a:gd name="T5" fmla="*/ 16 h 32"/>
                <a:gd name="T6" fmla="*/ 16 w 148"/>
                <a:gd name="T7" fmla="*/ 32 h 32"/>
                <a:gd name="T8" fmla="*/ 131 w 148"/>
                <a:gd name="T9" fmla="*/ 32 h 32"/>
                <a:gd name="T10" fmla="*/ 148 w 148"/>
                <a:gd name="T11" fmla="*/ 16 h 32"/>
                <a:gd name="T12" fmla="*/ 131 w 1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8" h="32">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1"/>
            <p:cNvSpPr/>
            <p:nvPr/>
          </p:nvSpPr>
          <p:spPr bwMode="auto">
            <a:xfrm>
              <a:off x="4386263" y="3465513"/>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2"/>
            <p:cNvSpPr/>
            <p:nvPr/>
          </p:nvSpPr>
          <p:spPr bwMode="auto">
            <a:xfrm>
              <a:off x="4386263" y="3673475"/>
              <a:ext cx="585788" cy="66675"/>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3"/>
            <p:cNvSpPr/>
            <p:nvPr/>
          </p:nvSpPr>
          <p:spPr bwMode="auto">
            <a:xfrm>
              <a:off x="4386263" y="3879850"/>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4"/>
            <p:cNvSpPr/>
            <p:nvPr/>
          </p:nvSpPr>
          <p:spPr bwMode="auto">
            <a:xfrm>
              <a:off x="4386263" y="4086225"/>
              <a:ext cx="366713" cy="68263"/>
            </a:xfrm>
            <a:custGeom>
              <a:avLst/>
              <a:gdLst>
                <a:gd name="T0" fmla="*/ 114 w 124"/>
                <a:gd name="T1" fmla="*/ 23 h 23"/>
                <a:gd name="T2" fmla="*/ 10 w 124"/>
                <a:gd name="T3" fmla="*/ 23 h 23"/>
                <a:gd name="T4" fmla="*/ 0 w 124"/>
                <a:gd name="T5" fmla="*/ 13 h 23"/>
                <a:gd name="T6" fmla="*/ 0 w 124"/>
                <a:gd name="T7" fmla="*/ 10 h 23"/>
                <a:gd name="T8" fmla="*/ 10 w 124"/>
                <a:gd name="T9" fmla="*/ 0 h 23"/>
                <a:gd name="T10" fmla="*/ 114 w 124"/>
                <a:gd name="T11" fmla="*/ 0 h 23"/>
                <a:gd name="T12" fmla="*/ 124 w 124"/>
                <a:gd name="T13" fmla="*/ 10 h 23"/>
                <a:gd name="T14" fmla="*/ 124 w 124"/>
                <a:gd name="T15" fmla="*/ 13 h 23"/>
                <a:gd name="T16" fmla="*/ 114 w 124"/>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3">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5"/>
            <p:cNvSpPr/>
            <p:nvPr/>
          </p:nvSpPr>
          <p:spPr bwMode="auto">
            <a:xfrm>
              <a:off x="4386263" y="4292600"/>
              <a:ext cx="585788" cy="68263"/>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6"/>
            <p:cNvSpPr/>
            <p:nvPr/>
          </p:nvSpPr>
          <p:spPr bwMode="auto">
            <a:xfrm>
              <a:off x="5264150" y="3519488"/>
              <a:ext cx="1223963" cy="68263"/>
            </a:xfrm>
            <a:custGeom>
              <a:avLst/>
              <a:gdLst>
                <a:gd name="T0" fmla="*/ 402 w 414"/>
                <a:gd name="T1" fmla="*/ 0 h 23"/>
                <a:gd name="T2" fmla="*/ 11 w 414"/>
                <a:gd name="T3" fmla="*/ 0 h 23"/>
                <a:gd name="T4" fmla="*/ 0 w 414"/>
                <a:gd name="T5" fmla="*/ 11 h 23"/>
                <a:gd name="T6" fmla="*/ 11 w 414"/>
                <a:gd name="T7" fmla="*/ 23 h 23"/>
                <a:gd name="T8" fmla="*/ 402 w 414"/>
                <a:gd name="T9" fmla="*/ 23 h 23"/>
                <a:gd name="T10" fmla="*/ 414 w 414"/>
                <a:gd name="T11" fmla="*/ 11 h 23"/>
                <a:gd name="T12" fmla="*/ 402 w 4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14" h="23">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7"/>
            <p:cNvSpPr/>
            <p:nvPr/>
          </p:nvSpPr>
          <p:spPr bwMode="auto">
            <a:xfrm>
              <a:off x="5264150"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8"/>
            <p:cNvSpPr/>
            <p:nvPr/>
          </p:nvSpPr>
          <p:spPr bwMode="auto">
            <a:xfrm>
              <a:off x="5264150"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9"/>
            <p:cNvSpPr/>
            <p:nvPr/>
          </p:nvSpPr>
          <p:spPr bwMode="auto">
            <a:xfrm>
              <a:off x="5264150"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0"/>
            <p:cNvSpPr/>
            <p:nvPr/>
          </p:nvSpPr>
          <p:spPr bwMode="auto">
            <a:xfrm>
              <a:off x="5603875"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1"/>
            <p:cNvSpPr/>
            <p:nvPr/>
          </p:nvSpPr>
          <p:spPr bwMode="auto">
            <a:xfrm>
              <a:off x="5603875"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2"/>
            <p:cNvSpPr/>
            <p:nvPr/>
          </p:nvSpPr>
          <p:spPr bwMode="auto">
            <a:xfrm>
              <a:off x="5603875"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3"/>
            <p:cNvSpPr/>
            <p:nvPr/>
          </p:nvSpPr>
          <p:spPr bwMode="auto">
            <a:xfrm>
              <a:off x="6488113"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4"/>
            <p:cNvSpPr/>
            <p:nvPr/>
          </p:nvSpPr>
          <p:spPr bwMode="auto">
            <a:xfrm>
              <a:off x="6488113"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5"/>
            <p:cNvSpPr/>
            <p:nvPr/>
          </p:nvSpPr>
          <p:spPr bwMode="auto">
            <a:xfrm>
              <a:off x="6488113"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6"/>
            <p:cNvSpPr/>
            <p:nvPr/>
          </p:nvSpPr>
          <p:spPr bwMode="auto">
            <a:xfrm>
              <a:off x="6827838"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7"/>
            <p:cNvSpPr/>
            <p:nvPr/>
          </p:nvSpPr>
          <p:spPr bwMode="auto">
            <a:xfrm>
              <a:off x="6827838"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8"/>
            <p:cNvSpPr/>
            <p:nvPr/>
          </p:nvSpPr>
          <p:spPr bwMode="auto">
            <a:xfrm>
              <a:off x="6827838"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169"/>
            <p:cNvSpPr>
              <a:spLocks noChangeArrowheads="1"/>
            </p:cNvSpPr>
            <p:nvPr/>
          </p:nvSpPr>
          <p:spPr bwMode="auto">
            <a:xfrm>
              <a:off x="5246688" y="3057525"/>
              <a:ext cx="230188" cy="231775"/>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0"/>
            <p:cNvSpPr>
              <a:spLocks noEditPoints="1"/>
            </p:cNvSpPr>
            <p:nvPr/>
          </p:nvSpPr>
          <p:spPr bwMode="auto">
            <a:xfrm>
              <a:off x="5292725" y="3122613"/>
              <a:ext cx="136525" cy="44450"/>
            </a:xfrm>
            <a:custGeom>
              <a:avLst/>
              <a:gdLst>
                <a:gd name="T0" fmla="*/ 23 w 46"/>
                <a:gd name="T1" fmla="*/ 0 h 15"/>
                <a:gd name="T2" fmla="*/ 1 w 46"/>
                <a:gd name="T3" fmla="*/ 9 h 15"/>
                <a:gd name="T4" fmla="*/ 0 w 46"/>
                <a:gd name="T5" fmla="*/ 10 h 15"/>
                <a:gd name="T6" fmla="*/ 1 w 46"/>
                <a:gd name="T7" fmla="*/ 11 h 15"/>
                <a:gd name="T8" fmla="*/ 5 w 46"/>
                <a:gd name="T9" fmla="*/ 14 h 15"/>
                <a:gd name="T10" fmla="*/ 5 w 46"/>
                <a:gd name="T11" fmla="*/ 15 h 15"/>
                <a:gd name="T12" fmla="*/ 6 w 46"/>
                <a:gd name="T13" fmla="*/ 14 h 15"/>
                <a:gd name="T14" fmla="*/ 23 w 46"/>
                <a:gd name="T15" fmla="*/ 8 h 15"/>
                <a:gd name="T16" fmla="*/ 40 w 46"/>
                <a:gd name="T17" fmla="*/ 14 h 15"/>
                <a:gd name="T18" fmla="*/ 41 w 46"/>
                <a:gd name="T19" fmla="*/ 15 h 15"/>
                <a:gd name="T20" fmla="*/ 42 w 46"/>
                <a:gd name="T21" fmla="*/ 14 h 15"/>
                <a:gd name="T22" fmla="*/ 45 w 46"/>
                <a:gd name="T23" fmla="*/ 11 h 15"/>
                <a:gd name="T24" fmla="*/ 46 w 46"/>
                <a:gd name="T25" fmla="*/ 10 h 15"/>
                <a:gd name="T26" fmla="*/ 45 w 46"/>
                <a:gd name="T27" fmla="*/ 9 h 15"/>
                <a:gd name="T28" fmla="*/ 23 w 46"/>
                <a:gd name="T29" fmla="*/ 0 h 15"/>
                <a:gd name="T30" fmla="*/ 23 w 46"/>
                <a:gd name="T31" fmla="*/ 0 h 15"/>
                <a:gd name="T32" fmla="*/ 23 w 46"/>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5">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1"/>
            <p:cNvSpPr>
              <a:spLocks noEditPoints="1"/>
            </p:cNvSpPr>
            <p:nvPr/>
          </p:nvSpPr>
          <p:spPr bwMode="auto">
            <a:xfrm>
              <a:off x="5316538" y="3155950"/>
              <a:ext cx="92075" cy="34925"/>
            </a:xfrm>
            <a:custGeom>
              <a:avLst/>
              <a:gdLst>
                <a:gd name="T0" fmla="*/ 30 w 31"/>
                <a:gd name="T1" fmla="*/ 6 h 12"/>
                <a:gd name="T2" fmla="*/ 15 w 31"/>
                <a:gd name="T3" fmla="*/ 0 h 12"/>
                <a:gd name="T4" fmla="*/ 14 w 31"/>
                <a:gd name="T5" fmla="*/ 0 h 12"/>
                <a:gd name="T6" fmla="*/ 14 w 31"/>
                <a:gd name="T7" fmla="*/ 0 h 12"/>
                <a:gd name="T8" fmla="*/ 1 w 31"/>
                <a:gd name="T9" fmla="*/ 6 h 12"/>
                <a:gd name="T10" fmla="*/ 0 w 31"/>
                <a:gd name="T11" fmla="*/ 7 h 12"/>
                <a:gd name="T12" fmla="*/ 1 w 31"/>
                <a:gd name="T13" fmla="*/ 8 h 12"/>
                <a:gd name="T14" fmla="*/ 4 w 31"/>
                <a:gd name="T15" fmla="*/ 11 h 12"/>
                <a:gd name="T16" fmla="*/ 5 w 31"/>
                <a:gd name="T17" fmla="*/ 12 h 12"/>
                <a:gd name="T18" fmla="*/ 6 w 31"/>
                <a:gd name="T19" fmla="*/ 11 h 12"/>
                <a:gd name="T20" fmla="*/ 15 w 31"/>
                <a:gd name="T21" fmla="*/ 8 h 12"/>
                <a:gd name="T22" fmla="*/ 24 w 31"/>
                <a:gd name="T23" fmla="*/ 11 h 12"/>
                <a:gd name="T24" fmla="*/ 25 w 31"/>
                <a:gd name="T25" fmla="*/ 12 h 12"/>
                <a:gd name="T26" fmla="*/ 26 w 31"/>
                <a:gd name="T27" fmla="*/ 11 h 12"/>
                <a:gd name="T28" fmla="*/ 30 w 31"/>
                <a:gd name="T29" fmla="*/ 8 h 12"/>
                <a:gd name="T30" fmla="*/ 31 w 31"/>
                <a:gd name="T31" fmla="*/ 7 h 12"/>
                <a:gd name="T32" fmla="*/ 30 w 31"/>
                <a:gd name="T33" fmla="*/ 6 h 12"/>
                <a:gd name="T34" fmla="*/ 30 w 31"/>
                <a:gd name="T35" fmla="*/ 6 h 12"/>
                <a:gd name="T36" fmla="*/ 30 w 31"/>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2">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2"/>
            <p:cNvSpPr>
              <a:spLocks noEditPoints="1"/>
            </p:cNvSpPr>
            <p:nvPr/>
          </p:nvSpPr>
          <p:spPr bwMode="auto">
            <a:xfrm>
              <a:off x="5340350" y="3190875"/>
              <a:ext cx="44450" cy="30163"/>
            </a:xfrm>
            <a:custGeom>
              <a:avLst/>
              <a:gdLst>
                <a:gd name="T0" fmla="*/ 7 w 15"/>
                <a:gd name="T1" fmla="*/ 10 h 10"/>
                <a:gd name="T2" fmla="*/ 8 w 15"/>
                <a:gd name="T3" fmla="*/ 9 h 10"/>
                <a:gd name="T4" fmla="*/ 14 w 15"/>
                <a:gd name="T5" fmla="*/ 4 h 10"/>
                <a:gd name="T6" fmla="*/ 15 w 15"/>
                <a:gd name="T7" fmla="*/ 3 h 10"/>
                <a:gd name="T8" fmla="*/ 14 w 15"/>
                <a:gd name="T9" fmla="*/ 2 h 10"/>
                <a:gd name="T10" fmla="*/ 7 w 15"/>
                <a:gd name="T11" fmla="*/ 0 h 10"/>
                <a:gd name="T12" fmla="*/ 1 w 15"/>
                <a:gd name="T13" fmla="*/ 2 h 10"/>
                <a:gd name="T14" fmla="*/ 0 w 15"/>
                <a:gd name="T15" fmla="*/ 3 h 10"/>
                <a:gd name="T16" fmla="*/ 1 w 15"/>
                <a:gd name="T17" fmla="*/ 4 h 10"/>
                <a:gd name="T18" fmla="*/ 6 w 15"/>
                <a:gd name="T19" fmla="*/ 9 h 10"/>
                <a:gd name="T20" fmla="*/ 7 w 15"/>
                <a:gd name="T21" fmla="*/ 10 h 10"/>
                <a:gd name="T22" fmla="*/ 7 w 15"/>
                <a:gd name="T23" fmla="*/ 10 h 10"/>
                <a:gd name="T24" fmla="*/ 7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173"/>
            <p:cNvSpPr>
              <a:spLocks noChangeArrowheads="1"/>
            </p:cNvSpPr>
            <p:nvPr/>
          </p:nvSpPr>
          <p:spPr bwMode="auto">
            <a:xfrm>
              <a:off x="5875338" y="4930775"/>
              <a:ext cx="257175" cy="260350"/>
            </a:xfrm>
            <a:prstGeom prst="ellipse">
              <a:avLst/>
            </a:pr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4"/>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5"/>
            <p:cNvSpPr/>
            <p:nvPr/>
          </p:nvSpPr>
          <p:spPr bwMode="auto">
            <a:xfrm>
              <a:off x="8913813" y="5102225"/>
              <a:ext cx="612775" cy="244475"/>
            </a:xfrm>
            <a:custGeom>
              <a:avLst/>
              <a:gdLst>
                <a:gd name="T0" fmla="*/ 167 w 207"/>
                <a:gd name="T1" fmla="*/ 83 h 83"/>
                <a:gd name="T2" fmla="*/ 39 w 207"/>
                <a:gd name="T3" fmla="*/ 83 h 83"/>
                <a:gd name="T4" fmla="*/ 0 w 207"/>
                <a:gd name="T5" fmla="*/ 43 h 83"/>
                <a:gd name="T6" fmla="*/ 0 w 207"/>
                <a:gd name="T7" fmla="*/ 0 h 83"/>
                <a:gd name="T8" fmla="*/ 0 w 207"/>
                <a:gd name="T9" fmla="*/ 32 h 83"/>
                <a:gd name="T10" fmla="*/ 207 w 207"/>
                <a:gd name="T11" fmla="*/ 32 h 83"/>
                <a:gd name="T12" fmla="*/ 207 w 207"/>
                <a:gd name="T13" fmla="*/ 43 h 83"/>
                <a:gd name="T14" fmla="*/ 167 w 207"/>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83">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6"/>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77"/>
            <p:cNvSpPr/>
            <p:nvPr/>
          </p:nvSpPr>
          <p:spPr bwMode="auto">
            <a:xfrm>
              <a:off x="9321800" y="4741863"/>
              <a:ext cx="120650" cy="153988"/>
            </a:xfrm>
            <a:custGeom>
              <a:avLst/>
              <a:gdLst>
                <a:gd name="T0" fmla="*/ 31 w 41"/>
                <a:gd name="T1" fmla="*/ 52 h 52"/>
                <a:gd name="T2" fmla="*/ 10 w 41"/>
                <a:gd name="T3" fmla="*/ 52 h 52"/>
                <a:gd name="T4" fmla="*/ 0 w 41"/>
                <a:gd name="T5" fmla="*/ 41 h 52"/>
                <a:gd name="T6" fmla="*/ 0 w 41"/>
                <a:gd name="T7" fmla="*/ 18 h 52"/>
                <a:gd name="T8" fmla="*/ 18 w 41"/>
                <a:gd name="T9" fmla="*/ 0 h 52"/>
                <a:gd name="T10" fmla="*/ 23 w 41"/>
                <a:gd name="T11" fmla="*/ 0 h 52"/>
                <a:gd name="T12" fmla="*/ 41 w 41"/>
                <a:gd name="T13" fmla="*/ 18 h 52"/>
                <a:gd name="T14" fmla="*/ 41 w 41"/>
                <a:gd name="T15" fmla="*/ 41 h 52"/>
                <a:gd name="T16" fmla="*/ 31 w 4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2">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a:solidFill>
                <a:srgbClr val="163749"/>
              </a:solidFill>
              <a:prstDash val="solid"/>
              <a:miter lim="800000"/>
            </a:ln>
          </p:spPr>
          <p:txBody>
            <a:bodyPr vert="horz" wrap="square" lIns="91440" tIns="45720" rIns="91440" bIns="45720" numCol="1" anchor="t" anchorCtr="0" compatLnSpc="1"/>
            <a:lstStyle/>
            <a:p>
              <a:endParaRPr lang="zh-CN" altLang="en-US"/>
            </a:p>
          </p:txBody>
        </p:sp>
        <p:sp>
          <p:nvSpPr>
            <p:cNvPr id="182" name="Freeform 178"/>
            <p:cNvSpPr/>
            <p:nvPr/>
          </p:nvSpPr>
          <p:spPr bwMode="auto">
            <a:xfrm>
              <a:off x="9359900" y="4638675"/>
              <a:ext cx="41275" cy="103188"/>
            </a:xfrm>
            <a:custGeom>
              <a:avLst/>
              <a:gdLst>
                <a:gd name="T0" fmla="*/ 8 w 14"/>
                <a:gd name="T1" fmla="*/ 35 h 35"/>
                <a:gd name="T2" fmla="*/ 6 w 14"/>
                <a:gd name="T3" fmla="*/ 35 h 35"/>
                <a:gd name="T4" fmla="*/ 0 w 14"/>
                <a:gd name="T5" fmla="*/ 29 h 35"/>
                <a:gd name="T6" fmla="*/ 0 w 14"/>
                <a:gd name="T7" fmla="*/ 6 h 35"/>
                <a:gd name="T8" fmla="*/ 6 w 14"/>
                <a:gd name="T9" fmla="*/ 0 h 35"/>
                <a:gd name="T10" fmla="*/ 8 w 14"/>
                <a:gd name="T11" fmla="*/ 0 h 35"/>
                <a:gd name="T12" fmla="*/ 14 w 14"/>
                <a:gd name="T13" fmla="*/ 6 h 35"/>
                <a:gd name="T14" fmla="*/ 14 w 14"/>
                <a:gd name="T15" fmla="*/ 29 h 35"/>
                <a:gd name="T16" fmla="*/ 8 w 1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5">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3" name="Freeform 179"/>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0"/>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Freeform 181"/>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2"/>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Freeform 183"/>
            <p:cNvSpPr/>
            <p:nvPr/>
          </p:nvSpPr>
          <p:spPr bwMode="auto">
            <a:xfrm>
              <a:off x="8694738" y="5332413"/>
              <a:ext cx="1239838" cy="53975"/>
            </a:xfrm>
            <a:custGeom>
              <a:avLst/>
              <a:gdLst>
                <a:gd name="T0" fmla="*/ 411 w 419"/>
                <a:gd name="T1" fmla="*/ 18 h 18"/>
                <a:gd name="T2" fmla="*/ 8 w 419"/>
                <a:gd name="T3" fmla="*/ 18 h 18"/>
                <a:gd name="T4" fmla="*/ 0 w 419"/>
                <a:gd name="T5" fmla="*/ 10 h 18"/>
                <a:gd name="T6" fmla="*/ 0 w 419"/>
                <a:gd name="T7" fmla="*/ 8 h 18"/>
                <a:gd name="T8" fmla="*/ 8 w 419"/>
                <a:gd name="T9" fmla="*/ 0 h 18"/>
                <a:gd name="T10" fmla="*/ 411 w 419"/>
                <a:gd name="T11" fmla="*/ 0 h 18"/>
                <a:gd name="T12" fmla="*/ 419 w 419"/>
                <a:gd name="T13" fmla="*/ 8 h 18"/>
                <a:gd name="T14" fmla="*/ 419 w 419"/>
                <a:gd name="T15" fmla="*/ 10 h 18"/>
                <a:gd name="T16" fmla="*/ 411 w 41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8">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4"/>
            <p:cNvSpPr/>
            <p:nvPr/>
          </p:nvSpPr>
          <p:spPr bwMode="auto">
            <a:xfrm>
              <a:off x="8694738" y="563086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Rectangle 185"/>
            <p:cNvSpPr>
              <a:spLocks noChangeArrowheads="1"/>
            </p:cNvSpPr>
            <p:nvPr/>
          </p:nvSpPr>
          <p:spPr bwMode="auto">
            <a:xfrm>
              <a:off x="8653463" y="5414963"/>
              <a:ext cx="1114425" cy="188913"/>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86"/>
            <p:cNvSpPr>
              <a:spLocks noChangeArrowheads="1"/>
            </p:cNvSpPr>
            <p:nvPr/>
          </p:nvSpPr>
          <p:spPr bwMode="auto">
            <a:xfrm>
              <a:off x="8653463" y="546893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87"/>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8"/>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189"/>
            <p:cNvSpPr/>
            <p:nvPr/>
          </p:nvSpPr>
          <p:spPr bwMode="auto">
            <a:xfrm>
              <a:off x="8694738" y="5630863"/>
              <a:ext cx="1239838" cy="55563"/>
            </a:xfrm>
            <a:custGeom>
              <a:avLst/>
              <a:gdLst>
                <a:gd name="T0" fmla="*/ 411 w 419"/>
                <a:gd name="T1" fmla="*/ 19 h 19"/>
                <a:gd name="T2" fmla="*/ 8 w 419"/>
                <a:gd name="T3" fmla="*/ 19 h 19"/>
                <a:gd name="T4" fmla="*/ 0 w 419"/>
                <a:gd name="T5" fmla="*/ 11 h 19"/>
                <a:gd name="T6" fmla="*/ 0 w 419"/>
                <a:gd name="T7" fmla="*/ 8 h 19"/>
                <a:gd name="T8" fmla="*/ 8 w 419"/>
                <a:gd name="T9" fmla="*/ 0 h 19"/>
                <a:gd name="T10" fmla="*/ 411 w 419"/>
                <a:gd name="T11" fmla="*/ 0 h 19"/>
                <a:gd name="T12" fmla="*/ 419 w 419"/>
                <a:gd name="T13" fmla="*/ 8 h 19"/>
                <a:gd name="T14" fmla="*/ 419 w 419"/>
                <a:gd name="T15" fmla="*/ 11 h 19"/>
                <a:gd name="T16" fmla="*/ 411 w 4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9">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0"/>
            <p:cNvSpPr/>
            <p:nvPr/>
          </p:nvSpPr>
          <p:spPr bwMode="auto">
            <a:xfrm>
              <a:off x="8694738" y="592931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191"/>
            <p:cNvSpPr>
              <a:spLocks noChangeArrowheads="1"/>
            </p:cNvSpPr>
            <p:nvPr/>
          </p:nvSpPr>
          <p:spPr bwMode="auto">
            <a:xfrm>
              <a:off x="8653463" y="5713413"/>
              <a:ext cx="1114425" cy="188913"/>
            </a:xfrm>
            <a:prstGeom prst="rect">
              <a:avLst/>
            </a:prstGeom>
            <a:solidFill>
              <a:srgbClr val="FC6E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92"/>
            <p:cNvSpPr>
              <a:spLocks noChangeArrowheads="1"/>
            </p:cNvSpPr>
            <p:nvPr/>
          </p:nvSpPr>
          <p:spPr bwMode="auto">
            <a:xfrm>
              <a:off x="8653463" y="576738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98" name="íṥḷíďê"/>
          <p:cNvSpPr txBox="1"/>
          <p:nvPr/>
        </p:nvSpPr>
        <p:spPr bwMode="auto">
          <a:xfrm>
            <a:off x="4170045" y="3883025"/>
            <a:ext cx="3792855" cy="102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6000" b="1" dirty="0">
                <a:latin typeface="微软雅黑" panose="020B0503020204020204" charset="-122"/>
                <a:ea typeface="微软雅黑" panose="020B0503020204020204" charset="-122"/>
              </a:rPr>
              <a:t>谢谢观看！</a:t>
            </a:r>
            <a:endParaRPr lang="zh-CN" altLang="en-US" sz="6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16206" y="2566595"/>
            <a:ext cx="12192000" cy="2664094"/>
          </a:xfrm>
          <a:prstGeom prst="rect">
            <a:avLst/>
          </a:prstGeom>
          <a:solidFill>
            <a:srgbClr val="1AB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5773814" y="5464594"/>
            <a:ext cx="660003" cy="770756"/>
          </a:xfrm>
          <a:prstGeom prst="rect">
            <a:avLst/>
          </a:prstGeom>
          <a:noFill/>
        </p:spPr>
        <p:txBody>
          <a:bodyPr wrap="none" rtlCol="0">
            <a:prstTxWarp prst="textPlain">
              <a:avLst/>
            </a:prstTxWarp>
            <a:spAutoFit/>
          </a:bodyPr>
          <a:lstStyle/>
          <a:p>
            <a:r>
              <a:rPr lang="en-US" altLang="zh-CN" dirty="0">
                <a:solidFill>
                  <a:srgbClr val="1AB49C"/>
                </a:solidFill>
                <a:latin typeface="Impact" panose="020B0806030902050204" pitchFamily="34" charset="0"/>
                <a:ea typeface="微软雅黑" panose="020B0503020204020204" charset="-122"/>
              </a:rPr>
              <a:t>01</a:t>
            </a:r>
            <a:endParaRPr lang="zh-CN" altLang="en-US" dirty="0">
              <a:solidFill>
                <a:srgbClr val="1AB49C"/>
              </a:solidFill>
              <a:latin typeface="Impact" panose="020B0806030902050204" pitchFamily="34" charset="0"/>
              <a:ea typeface="微软雅黑" panose="020B0503020204020204" charset="-122"/>
            </a:endParaRPr>
          </a:p>
        </p:txBody>
      </p:sp>
      <p:grpSp>
        <p:nvGrpSpPr>
          <p:cNvPr id="8" name="组合 7"/>
          <p:cNvGrpSpPr/>
          <p:nvPr/>
        </p:nvGrpSpPr>
        <p:grpSpPr>
          <a:xfrm>
            <a:off x="3335866" y="1328822"/>
            <a:ext cx="5507568" cy="2307612"/>
            <a:chOff x="3175" y="884238"/>
            <a:chExt cx="12188825" cy="5106988"/>
          </a:xfrm>
        </p:grpSpPr>
        <p:sp>
          <p:nvSpPr>
            <p:cNvPr id="9" name="Oval 5"/>
            <p:cNvSpPr>
              <a:spLocks noChangeArrowheads="1"/>
            </p:cNvSpPr>
            <p:nvPr/>
          </p:nvSpPr>
          <p:spPr bwMode="auto">
            <a:xfrm>
              <a:off x="2149475" y="1254125"/>
              <a:ext cx="1304925" cy="1301750"/>
            </a:xfrm>
            <a:prstGeom prst="ellipse">
              <a:avLst/>
            </a:prstGeom>
            <a:solidFill>
              <a:srgbClr val="FFFFFF"/>
            </a:solidFill>
            <a:ln w="47625" cap="flat">
              <a:solidFill>
                <a:srgbClr val="E6E9ED"/>
              </a:solidFill>
              <a:prstDash val="solid"/>
              <a:miter lim="800000"/>
            </a:ln>
          </p:spPr>
          <p:txBody>
            <a:bodyPr vert="horz" wrap="square" lIns="91440" tIns="45720" rIns="91440" bIns="45720" numCol="1" anchor="t" anchorCtr="0" compatLnSpc="1"/>
            <a:lstStyle/>
            <a:p>
              <a:endParaRPr lang="zh-CN" altLang="en-US"/>
            </a:p>
          </p:txBody>
        </p:sp>
        <p:sp>
          <p:nvSpPr>
            <p:cNvPr id="10" name="Freeform 6"/>
            <p:cNvSpPr/>
            <p:nvPr/>
          </p:nvSpPr>
          <p:spPr bwMode="auto">
            <a:xfrm>
              <a:off x="2747963" y="1693863"/>
              <a:ext cx="307975" cy="411163"/>
            </a:xfrm>
            <a:custGeom>
              <a:avLst/>
              <a:gdLst>
                <a:gd name="T0" fmla="*/ 84 w 104"/>
                <a:gd name="T1" fmla="*/ 5 h 139"/>
                <a:gd name="T2" fmla="*/ 23 w 104"/>
                <a:gd name="T3" fmla="*/ 66 h 139"/>
                <a:gd name="T4" fmla="*/ 7 w 104"/>
                <a:gd name="T5" fmla="*/ 66 h 139"/>
                <a:gd name="T6" fmla="*/ 7 w 104"/>
                <a:gd name="T7" fmla="*/ 82 h 139"/>
                <a:gd name="T8" fmla="*/ 4 w 104"/>
                <a:gd name="T9" fmla="*/ 84 h 139"/>
                <a:gd name="T10" fmla="*/ 4 w 104"/>
                <a:gd name="T11" fmla="*/ 100 h 139"/>
                <a:gd name="T12" fmla="*/ 20 w 104"/>
                <a:gd name="T13" fmla="*/ 100 h 139"/>
                <a:gd name="T14" fmla="*/ 23 w 104"/>
                <a:gd name="T15" fmla="*/ 97 h 139"/>
                <a:gd name="T16" fmla="*/ 60 w 104"/>
                <a:gd name="T17" fmla="*/ 135 h 139"/>
                <a:gd name="T18" fmla="*/ 76 w 104"/>
                <a:gd name="T19" fmla="*/ 135 h 139"/>
                <a:gd name="T20" fmla="*/ 76 w 104"/>
                <a:gd name="T21" fmla="*/ 119 h 139"/>
                <a:gd name="T22" fmla="*/ 39 w 104"/>
                <a:gd name="T23" fmla="*/ 82 h 139"/>
                <a:gd name="T24" fmla="*/ 100 w 104"/>
                <a:gd name="T25" fmla="*/ 21 h 139"/>
                <a:gd name="T26" fmla="*/ 100 w 104"/>
                <a:gd name="T27" fmla="*/ 5 h 139"/>
                <a:gd name="T28" fmla="*/ 84 w 104"/>
                <a:gd name="T29" fmla="*/ 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39">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2768600" y="1371600"/>
              <a:ext cx="80963" cy="109538"/>
            </a:xfrm>
            <a:custGeom>
              <a:avLst/>
              <a:gdLst>
                <a:gd name="T0" fmla="*/ 14 w 27"/>
                <a:gd name="T1" fmla="*/ 0 h 37"/>
                <a:gd name="T2" fmla="*/ 0 w 27"/>
                <a:gd name="T3" fmla="*/ 14 h 37"/>
                <a:gd name="T4" fmla="*/ 0 w 27"/>
                <a:gd name="T5" fmla="*/ 23 h 37"/>
                <a:gd name="T6" fmla="*/ 14 w 27"/>
                <a:gd name="T7" fmla="*/ 37 h 37"/>
                <a:gd name="T8" fmla="*/ 27 w 27"/>
                <a:gd name="T9" fmla="*/ 23 h 37"/>
                <a:gd name="T10" fmla="*/ 27 w 27"/>
                <a:gd name="T11" fmla="*/ 14 h 37"/>
                <a:gd name="T12" fmla="*/ 14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514600" y="1427163"/>
              <a:ext cx="106363" cy="119063"/>
            </a:xfrm>
            <a:custGeom>
              <a:avLst/>
              <a:gdLst>
                <a:gd name="T0" fmla="*/ 9 w 36"/>
                <a:gd name="T1" fmla="*/ 4 h 40"/>
                <a:gd name="T2" fmla="*/ 4 w 36"/>
                <a:gd name="T3" fmla="*/ 23 h 40"/>
                <a:gd name="T4" fmla="*/ 9 w 36"/>
                <a:gd name="T5" fmla="*/ 31 h 40"/>
                <a:gd name="T6" fmla="*/ 28 w 36"/>
                <a:gd name="T7" fmla="*/ 36 h 40"/>
                <a:gd name="T8" fmla="*/ 33 w 36"/>
                <a:gd name="T9" fmla="*/ 17 h 40"/>
                <a:gd name="T10" fmla="*/ 28 w 36"/>
                <a:gd name="T11" fmla="*/ 9 h 40"/>
                <a:gd name="T12" fmla="*/ 9 w 36"/>
                <a:gd name="T13" fmla="*/ 4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2332038" y="1604963"/>
              <a:ext cx="117475" cy="106363"/>
            </a:xfrm>
            <a:custGeom>
              <a:avLst/>
              <a:gdLst>
                <a:gd name="T0" fmla="*/ 4 w 40"/>
                <a:gd name="T1" fmla="*/ 9 h 36"/>
                <a:gd name="T2" fmla="*/ 9 w 40"/>
                <a:gd name="T3" fmla="*/ 28 h 36"/>
                <a:gd name="T4" fmla="*/ 17 w 40"/>
                <a:gd name="T5" fmla="*/ 32 h 36"/>
                <a:gd name="T6" fmla="*/ 36 w 40"/>
                <a:gd name="T7" fmla="*/ 27 h 36"/>
                <a:gd name="T8" fmla="*/ 31 w 40"/>
                <a:gd name="T9" fmla="*/ 9 h 36"/>
                <a:gd name="T10" fmla="*/ 23 w 40"/>
                <a:gd name="T11" fmla="*/ 4 h 36"/>
                <a:gd name="T12" fmla="*/ 4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2270125" y="1855788"/>
              <a:ext cx="106363" cy="82550"/>
            </a:xfrm>
            <a:custGeom>
              <a:avLst/>
              <a:gdLst>
                <a:gd name="T0" fmla="*/ 0 w 36"/>
                <a:gd name="T1" fmla="*/ 14 h 28"/>
                <a:gd name="T2" fmla="*/ 13 w 36"/>
                <a:gd name="T3" fmla="*/ 28 h 28"/>
                <a:gd name="T4" fmla="*/ 23 w 36"/>
                <a:gd name="T5" fmla="*/ 28 h 28"/>
                <a:gd name="T6" fmla="*/ 36 w 36"/>
                <a:gd name="T7" fmla="*/ 14 h 28"/>
                <a:gd name="T8" fmla="*/ 23 w 36"/>
                <a:gd name="T9" fmla="*/ 0 h 28"/>
                <a:gd name="T10" fmla="*/ 13 w 36"/>
                <a:gd name="T11" fmla="*/ 0 h 28"/>
                <a:gd name="T12" fmla="*/ 0 w 3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6" h="28">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2325688" y="2082800"/>
              <a:ext cx="115888" cy="106363"/>
            </a:xfrm>
            <a:custGeom>
              <a:avLst/>
              <a:gdLst>
                <a:gd name="T0" fmla="*/ 3 w 39"/>
                <a:gd name="T1" fmla="*/ 27 h 36"/>
                <a:gd name="T2" fmla="*/ 22 w 39"/>
                <a:gd name="T3" fmla="*/ 32 h 36"/>
                <a:gd name="T4" fmla="*/ 30 w 39"/>
                <a:gd name="T5" fmla="*/ 28 h 36"/>
                <a:gd name="T6" fmla="*/ 35 w 39"/>
                <a:gd name="T7" fmla="*/ 9 h 36"/>
                <a:gd name="T8" fmla="*/ 16 w 39"/>
                <a:gd name="T9" fmla="*/ 4 h 36"/>
                <a:gd name="T10" fmla="*/ 9 w 39"/>
                <a:gd name="T11" fmla="*/ 8 h 36"/>
                <a:gd name="T12" fmla="*/ 3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503488" y="2257425"/>
              <a:ext cx="106363" cy="115888"/>
            </a:xfrm>
            <a:custGeom>
              <a:avLst/>
              <a:gdLst>
                <a:gd name="T0" fmla="*/ 8 w 36"/>
                <a:gd name="T1" fmla="*/ 35 h 39"/>
                <a:gd name="T2" fmla="*/ 27 w 36"/>
                <a:gd name="T3" fmla="*/ 30 h 39"/>
                <a:gd name="T4" fmla="*/ 32 w 36"/>
                <a:gd name="T5" fmla="*/ 22 h 39"/>
                <a:gd name="T6" fmla="*/ 27 w 36"/>
                <a:gd name="T7" fmla="*/ 3 h 39"/>
                <a:gd name="T8" fmla="*/ 8 w 36"/>
                <a:gd name="T9" fmla="*/ 8 h 39"/>
                <a:gd name="T10" fmla="*/ 3 w 36"/>
                <a:gd name="T11" fmla="*/ 16 h 39"/>
                <a:gd name="T12" fmla="*/ 8 w 36"/>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751138" y="2328863"/>
              <a:ext cx="82550" cy="109538"/>
            </a:xfrm>
            <a:custGeom>
              <a:avLst/>
              <a:gdLst>
                <a:gd name="T0" fmla="*/ 14 w 28"/>
                <a:gd name="T1" fmla="*/ 37 h 37"/>
                <a:gd name="T2" fmla="*/ 28 w 28"/>
                <a:gd name="T3" fmla="*/ 23 h 37"/>
                <a:gd name="T4" fmla="*/ 28 w 28"/>
                <a:gd name="T5" fmla="*/ 14 h 37"/>
                <a:gd name="T6" fmla="*/ 14 w 28"/>
                <a:gd name="T7" fmla="*/ 0 h 37"/>
                <a:gd name="T8" fmla="*/ 0 w 28"/>
                <a:gd name="T9" fmla="*/ 14 h 37"/>
                <a:gd name="T10" fmla="*/ 0 w 28"/>
                <a:gd name="T11" fmla="*/ 23 h 37"/>
                <a:gd name="T12" fmla="*/ 14 w 2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979738" y="2263775"/>
              <a:ext cx="109538" cy="117475"/>
            </a:xfrm>
            <a:custGeom>
              <a:avLst/>
              <a:gdLst>
                <a:gd name="T0" fmla="*/ 28 w 37"/>
                <a:gd name="T1" fmla="*/ 36 h 40"/>
                <a:gd name="T2" fmla="*/ 33 w 37"/>
                <a:gd name="T3" fmla="*/ 17 h 40"/>
                <a:gd name="T4" fmla="*/ 28 w 37"/>
                <a:gd name="T5" fmla="*/ 9 h 40"/>
                <a:gd name="T6" fmla="*/ 9 w 37"/>
                <a:gd name="T7" fmla="*/ 4 h 40"/>
                <a:gd name="T8" fmla="*/ 4 w 37"/>
                <a:gd name="T9" fmla="*/ 23 h 40"/>
                <a:gd name="T10" fmla="*/ 9 w 37"/>
                <a:gd name="T11" fmla="*/ 31 h 40"/>
                <a:gd name="T12" fmla="*/ 28 w 3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3154363" y="2098675"/>
              <a:ext cx="114300" cy="106363"/>
            </a:xfrm>
            <a:custGeom>
              <a:avLst/>
              <a:gdLst>
                <a:gd name="T0" fmla="*/ 36 w 39"/>
                <a:gd name="T1" fmla="*/ 27 h 36"/>
                <a:gd name="T2" fmla="*/ 31 w 39"/>
                <a:gd name="T3" fmla="*/ 8 h 36"/>
                <a:gd name="T4" fmla="*/ 23 w 39"/>
                <a:gd name="T5" fmla="*/ 3 h 36"/>
                <a:gd name="T6" fmla="*/ 4 w 39"/>
                <a:gd name="T7" fmla="*/ 9 h 36"/>
                <a:gd name="T8" fmla="*/ 9 w 39"/>
                <a:gd name="T9" fmla="*/ 27 h 36"/>
                <a:gd name="T10" fmla="*/ 17 w 39"/>
                <a:gd name="T11" fmla="*/ 32 h 36"/>
                <a:gd name="T12" fmla="*/ 36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3224213" y="1871663"/>
              <a:ext cx="109538" cy="82550"/>
            </a:xfrm>
            <a:custGeom>
              <a:avLst/>
              <a:gdLst>
                <a:gd name="T0" fmla="*/ 37 w 37"/>
                <a:gd name="T1" fmla="*/ 14 h 28"/>
                <a:gd name="T2" fmla="*/ 23 w 37"/>
                <a:gd name="T3" fmla="*/ 0 h 28"/>
                <a:gd name="T4" fmla="*/ 14 w 37"/>
                <a:gd name="T5" fmla="*/ 0 h 28"/>
                <a:gd name="T6" fmla="*/ 0 w 37"/>
                <a:gd name="T7" fmla="*/ 14 h 28"/>
                <a:gd name="T8" fmla="*/ 14 w 37"/>
                <a:gd name="T9" fmla="*/ 28 h 28"/>
                <a:gd name="T10" fmla="*/ 23 w 37"/>
                <a:gd name="T11" fmla="*/ 28 h 28"/>
                <a:gd name="T12" fmla="*/ 37 w 37"/>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3162300" y="1619250"/>
              <a:ext cx="115888" cy="106363"/>
            </a:xfrm>
            <a:custGeom>
              <a:avLst/>
              <a:gdLst>
                <a:gd name="T0" fmla="*/ 35 w 39"/>
                <a:gd name="T1" fmla="*/ 9 h 36"/>
                <a:gd name="T2" fmla="*/ 17 w 39"/>
                <a:gd name="T3" fmla="*/ 4 h 36"/>
                <a:gd name="T4" fmla="*/ 9 w 39"/>
                <a:gd name="T5" fmla="*/ 8 h 36"/>
                <a:gd name="T6" fmla="*/ 4 w 39"/>
                <a:gd name="T7" fmla="*/ 27 h 36"/>
                <a:gd name="T8" fmla="*/ 22 w 39"/>
                <a:gd name="T9" fmla="*/ 32 h 36"/>
                <a:gd name="T10" fmla="*/ 30 w 39"/>
                <a:gd name="T11" fmla="*/ 28 h 36"/>
                <a:gd name="T12" fmla="*/ 35 w 39"/>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994025" y="1436688"/>
              <a:ext cx="106363" cy="115888"/>
            </a:xfrm>
            <a:custGeom>
              <a:avLst/>
              <a:gdLst>
                <a:gd name="T0" fmla="*/ 27 w 36"/>
                <a:gd name="T1" fmla="*/ 4 h 39"/>
                <a:gd name="T2" fmla="*/ 9 w 36"/>
                <a:gd name="T3" fmla="*/ 9 h 39"/>
                <a:gd name="T4" fmla="*/ 4 w 36"/>
                <a:gd name="T5" fmla="*/ 17 h 39"/>
                <a:gd name="T6" fmla="*/ 9 w 36"/>
                <a:gd name="T7" fmla="*/ 36 h 39"/>
                <a:gd name="T8" fmla="*/ 28 w 36"/>
                <a:gd name="T9" fmla="*/ 31 h 39"/>
                <a:gd name="T10" fmla="*/ 32 w 36"/>
                <a:gd name="T11" fmla="*/ 23 h 39"/>
                <a:gd name="T12" fmla="*/ 27 w 36"/>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19"/>
            <p:cNvSpPr>
              <a:spLocks noChangeArrowheads="1"/>
            </p:cNvSpPr>
            <p:nvPr/>
          </p:nvSpPr>
          <p:spPr bwMode="auto">
            <a:xfrm>
              <a:off x="2109788" y="5081588"/>
              <a:ext cx="95250" cy="952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20"/>
            <p:cNvSpPr>
              <a:spLocks noChangeArrowheads="1"/>
            </p:cNvSpPr>
            <p:nvPr/>
          </p:nvSpPr>
          <p:spPr bwMode="auto">
            <a:xfrm>
              <a:off x="1460500" y="4881563"/>
              <a:ext cx="93663" cy="9366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21"/>
            <p:cNvSpPr>
              <a:spLocks noChangeArrowheads="1"/>
            </p:cNvSpPr>
            <p:nvPr/>
          </p:nvSpPr>
          <p:spPr bwMode="auto">
            <a:xfrm>
              <a:off x="1525588" y="2482850"/>
              <a:ext cx="217488" cy="214313"/>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2"/>
            <p:cNvSpPr>
              <a:spLocks noChangeArrowheads="1"/>
            </p:cNvSpPr>
            <p:nvPr/>
          </p:nvSpPr>
          <p:spPr bwMode="auto">
            <a:xfrm>
              <a:off x="2503488" y="4618038"/>
              <a:ext cx="55563" cy="55563"/>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23"/>
            <p:cNvSpPr>
              <a:spLocks noChangeArrowheads="1"/>
            </p:cNvSpPr>
            <p:nvPr/>
          </p:nvSpPr>
          <p:spPr bwMode="auto">
            <a:xfrm>
              <a:off x="2257425" y="4456113"/>
              <a:ext cx="57150" cy="55563"/>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24"/>
            <p:cNvSpPr>
              <a:spLocks noChangeArrowheads="1"/>
            </p:cNvSpPr>
            <p:nvPr/>
          </p:nvSpPr>
          <p:spPr bwMode="auto">
            <a:xfrm>
              <a:off x="2081213" y="2528888"/>
              <a:ext cx="55563" cy="57150"/>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5"/>
            <p:cNvSpPr>
              <a:spLocks noChangeArrowheads="1"/>
            </p:cNvSpPr>
            <p:nvPr/>
          </p:nvSpPr>
          <p:spPr bwMode="auto">
            <a:xfrm>
              <a:off x="2205038" y="4754563"/>
              <a:ext cx="52388"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6"/>
            <p:cNvSpPr>
              <a:spLocks noChangeArrowheads="1"/>
            </p:cNvSpPr>
            <p:nvPr/>
          </p:nvSpPr>
          <p:spPr bwMode="auto">
            <a:xfrm>
              <a:off x="1365250" y="3028950"/>
              <a:ext cx="53975"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27"/>
            <p:cNvSpPr>
              <a:spLocks noChangeArrowheads="1"/>
            </p:cNvSpPr>
            <p:nvPr/>
          </p:nvSpPr>
          <p:spPr bwMode="auto">
            <a:xfrm>
              <a:off x="3789363" y="5167313"/>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8"/>
            <p:cNvSpPr>
              <a:spLocks noChangeArrowheads="1"/>
            </p:cNvSpPr>
            <p:nvPr/>
          </p:nvSpPr>
          <p:spPr bwMode="auto">
            <a:xfrm>
              <a:off x="1849438" y="2922588"/>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29"/>
            <p:cNvSpPr>
              <a:spLocks noChangeArrowheads="1"/>
            </p:cNvSpPr>
            <p:nvPr/>
          </p:nvSpPr>
          <p:spPr bwMode="auto">
            <a:xfrm>
              <a:off x="3611563" y="1871663"/>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30"/>
            <p:cNvSpPr>
              <a:spLocks noChangeArrowheads="1"/>
            </p:cNvSpPr>
            <p:nvPr/>
          </p:nvSpPr>
          <p:spPr bwMode="auto">
            <a:xfrm>
              <a:off x="8069263" y="193040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1"/>
            <p:cNvSpPr>
              <a:spLocks noChangeArrowheads="1"/>
            </p:cNvSpPr>
            <p:nvPr/>
          </p:nvSpPr>
          <p:spPr bwMode="auto">
            <a:xfrm>
              <a:off x="9783763" y="438785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2"/>
            <p:cNvSpPr>
              <a:spLocks noChangeArrowheads="1"/>
            </p:cNvSpPr>
            <p:nvPr/>
          </p:nvSpPr>
          <p:spPr bwMode="auto">
            <a:xfrm>
              <a:off x="10209213" y="5332413"/>
              <a:ext cx="52388" cy="571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33"/>
            <p:cNvSpPr>
              <a:spLocks noChangeArrowheads="1"/>
            </p:cNvSpPr>
            <p:nvPr/>
          </p:nvSpPr>
          <p:spPr bwMode="auto">
            <a:xfrm>
              <a:off x="3871913" y="2174875"/>
              <a:ext cx="130175" cy="130175"/>
            </a:xfrm>
            <a:prstGeom prst="ellipse">
              <a:avLst/>
            </a:prstGeom>
            <a:solidFill>
              <a:srgbClr val="FFD0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34"/>
            <p:cNvSpPr>
              <a:spLocks noChangeArrowheads="1"/>
            </p:cNvSpPr>
            <p:nvPr/>
          </p:nvSpPr>
          <p:spPr bwMode="auto">
            <a:xfrm>
              <a:off x="2733675" y="4319588"/>
              <a:ext cx="41275" cy="412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35"/>
            <p:cNvSpPr>
              <a:spLocks noChangeArrowheads="1"/>
            </p:cNvSpPr>
            <p:nvPr/>
          </p:nvSpPr>
          <p:spPr bwMode="auto">
            <a:xfrm>
              <a:off x="3375025" y="4579938"/>
              <a:ext cx="38100"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36"/>
            <p:cNvSpPr>
              <a:spLocks noChangeArrowheads="1"/>
            </p:cNvSpPr>
            <p:nvPr/>
          </p:nvSpPr>
          <p:spPr bwMode="auto">
            <a:xfrm>
              <a:off x="3213100" y="4370388"/>
              <a:ext cx="41275" cy="41275"/>
            </a:xfrm>
            <a:prstGeom prst="ellipse">
              <a:avLst/>
            </a:prstGeom>
            <a:solidFill>
              <a:srgbClr val="B2E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37"/>
            <p:cNvSpPr>
              <a:spLocks noChangeArrowheads="1"/>
            </p:cNvSpPr>
            <p:nvPr/>
          </p:nvSpPr>
          <p:spPr bwMode="auto">
            <a:xfrm>
              <a:off x="3641725" y="4827588"/>
              <a:ext cx="41275"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38"/>
            <p:cNvSpPr>
              <a:spLocks noChangeArrowheads="1"/>
            </p:cNvSpPr>
            <p:nvPr/>
          </p:nvSpPr>
          <p:spPr bwMode="auto">
            <a:xfrm>
              <a:off x="3278188" y="4281488"/>
              <a:ext cx="55563" cy="52388"/>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39"/>
            <p:cNvSpPr>
              <a:spLocks noChangeArrowheads="1"/>
            </p:cNvSpPr>
            <p:nvPr/>
          </p:nvSpPr>
          <p:spPr bwMode="auto">
            <a:xfrm>
              <a:off x="1717675" y="2024063"/>
              <a:ext cx="55563" cy="539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0"/>
            <p:cNvSpPr>
              <a:spLocks noChangeArrowheads="1"/>
            </p:cNvSpPr>
            <p:nvPr/>
          </p:nvSpPr>
          <p:spPr bwMode="auto">
            <a:xfrm>
              <a:off x="3649663" y="2387600"/>
              <a:ext cx="47625" cy="508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41"/>
            <p:cNvSpPr>
              <a:spLocks noChangeArrowheads="1"/>
            </p:cNvSpPr>
            <p:nvPr/>
          </p:nvSpPr>
          <p:spPr bwMode="auto">
            <a:xfrm>
              <a:off x="7734300" y="2171700"/>
              <a:ext cx="109538" cy="109538"/>
            </a:xfrm>
            <a:prstGeom prst="ellipse">
              <a:avLst/>
            </a:pr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p:nvSpPr>
          <p:spPr bwMode="auto">
            <a:xfrm>
              <a:off x="8258175" y="2654300"/>
              <a:ext cx="41275" cy="41275"/>
            </a:xfrm>
            <a:custGeom>
              <a:avLst/>
              <a:gdLst>
                <a:gd name="T0" fmla="*/ 13 w 14"/>
                <a:gd name="T1" fmla="*/ 6 h 14"/>
                <a:gd name="T2" fmla="*/ 8 w 14"/>
                <a:gd name="T3" fmla="*/ 13 h 14"/>
                <a:gd name="T4" fmla="*/ 0 w 14"/>
                <a:gd name="T5" fmla="*/ 9 h 14"/>
                <a:gd name="T6" fmla="*/ 5 w 14"/>
                <a:gd name="T7" fmla="*/ 1 h 14"/>
                <a:gd name="T8" fmla="*/ 13 w 14"/>
                <a:gd name="T9" fmla="*/ 6 h 14"/>
              </a:gdLst>
              <a:ahLst/>
              <a:cxnLst>
                <a:cxn ang="0">
                  <a:pos x="T0" y="T1"/>
                </a:cxn>
                <a:cxn ang="0">
                  <a:pos x="T2" y="T3"/>
                </a:cxn>
                <a:cxn ang="0">
                  <a:pos x="T4" y="T5"/>
                </a:cxn>
                <a:cxn ang="0">
                  <a:pos x="T6" y="T7"/>
                </a:cxn>
                <a:cxn ang="0">
                  <a:pos x="T8" y="T9"/>
                </a:cxn>
              </a:cxnLst>
              <a:rect l="0" t="0" r="r" b="b"/>
              <a:pathLst>
                <a:path w="14" h="14">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43"/>
            <p:cNvSpPr>
              <a:spLocks noChangeArrowheads="1"/>
            </p:cNvSpPr>
            <p:nvPr/>
          </p:nvSpPr>
          <p:spPr bwMode="auto">
            <a:xfrm>
              <a:off x="8402638" y="4618038"/>
              <a:ext cx="109538" cy="109538"/>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44"/>
            <p:cNvSpPr>
              <a:spLocks noChangeArrowheads="1"/>
            </p:cNvSpPr>
            <p:nvPr/>
          </p:nvSpPr>
          <p:spPr bwMode="auto">
            <a:xfrm>
              <a:off x="10253663" y="4144963"/>
              <a:ext cx="244475" cy="242888"/>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45"/>
            <p:cNvSpPr>
              <a:spLocks noChangeArrowheads="1"/>
            </p:cNvSpPr>
            <p:nvPr/>
          </p:nvSpPr>
          <p:spPr bwMode="auto">
            <a:xfrm>
              <a:off x="9912350" y="4810125"/>
              <a:ext cx="246063" cy="244475"/>
            </a:xfrm>
            <a:prstGeom prst="ellipse">
              <a:avLst/>
            </a:prstGeom>
            <a:solidFill>
              <a:srgbClr val="FFF8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46"/>
            <p:cNvSpPr>
              <a:spLocks noChangeArrowheads="1"/>
            </p:cNvSpPr>
            <p:nvPr/>
          </p:nvSpPr>
          <p:spPr bwMode="auto">
            <a:xfrm>
              <a:off x="3995738" y="1573213"/>
              <a:ext cx="163513" cy="161925"/>
            </a:xfrm>
            <a:prstGeom prst="ellipse">
              <a:avLst/>
            </a:prstGeom>
            <a:solidFill>
              <a:srgbClr val="FFFB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47"/>
            <p:cNvSpPr>
              <a:spLocks noChangeArrowheads="1"/>
            </p:cNvSpPr>
            <p:nvPr/>
          </p:nvSpPr>
          <p:spPr bwMode="auto">
            <a:xfrm>
              <a:off x="10871200" y="5389563"/>
              <a:ext cx="120650" cy="120650"/>
            </a:xfrm>
            <a:prstGeom prst="ellipse">
              <a:avLst/>
            </a:prstGeom>
            <a:solidFill>
              <a:srgbClr val="BCE3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48"/>
            <p:cNvSpPr>
              <a:spLocks noChangeArrowheads="1"/>
            </p:cNvSpPr>
            <p:nvPr/>
          </p:nvSpPr>
          <p:spPr bwMode="auto">
            <a:xfrm>
              <a:off x="9139238" y="4251325"/>
              <a:ext cx="52388" cy="571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49"/>
            <p:cNvSpPr>
              <a:spLocks noChangeArrowheads="1"/>
            </p:cNvSpPr>
            <p:nvPr/>
          </p:nvSpPr>
          <p:spPr bwMode="auto">
            <a:xfrm>
              <a:off x="10577513" y="4845050"/>
              <a:ext cx="57150" cy="57150"/>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50"/>
            <p:cNvSpPr>
              <a:spLocks noChangeArrowheads="1"/>
            </p:cNvSpPr>
            <p:nvPr/>
          </p:nvSpPr>
          <p:spPr bwMode="auto">
            <a:xfrm>
              <a:off x="7410450" y="5578475"/>
              <a:ext cx="55563" cy="55563"/>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51"/>
            <p:cNvSpPr>
              <a:spLocks noChangeArrowheads="1"/>
            </p:cNvSpPr>
            <p:nvPr/>
          </p:nvSpPr>
          <p:spPr bwMode="auto">
            <a:xfrm>
              <a:off x="6738938" y="2301875"/>
              <a:ext cx="52388" cy="53975"/>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3"/>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Rectangle 54"/>
            <p:cNvSpPr>
              <a:spLocks noChangeArrowheads="1"/>
            </p:cNvSpPr>
            <p:nvPr/>
          </p:nvSpPr>
          <p:spPr bwMode="auto">
            <a:xfrm>
              <a:off x="4489450" y="1004888"/>
              <a:ext cx="1250950" cy="1019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Freeform 55"/>
            <p:cNvSpPr/>
            <p:nvPr/>
          </p:nvSpPr>
          <p:spPr bwMode="auto">
            <a:xfrm>
              <a:off x="4578350" y="13509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6"/>
            <p:cNvSpPr/>
            <p:nvPr/>
          </p:nvSpPr>
          <p:spPr bwMode="auto">
            <a:xfrm>
              <a:off x="4811713" y="1357313"/>
              <a:ext cx="236538" cy="371475"/>
            </a:xfrm>
            <a:custGeom>
              <a:avLst/>
              <a:gdLst>
                <a:gd name="T0" fmla="*/ 30 w 149"/>
                <a:gd name="T1" fmla="*/ 0 h 234"/>
                <a:gd name="T2" fmla="*/ 149 w 149"/>
                <a:gd name="T3" fmla="*/ 217 h 234"/>
                <a:gd name="T4" fmla="*/ 119 w 149"/>
                <a:gd name="T5" fmla="*/ 234 h 234"/>
                <a:gd name="T6" fmla="*/ 0 w 149"/>
                <a:gd name="T7" fmla="*/ 17 h 234"/>
                <a:gd name="T8" fmla="*/ 30 w 149"/>
                <a:gd name="T9" fmla="*/ 0 h 234"/>
              </a:gdLst>
              <a:ahLst/>
              <a:cxnLst>
                <a:cxn ang="0">
                  <a:pos x="T0" y="T1"/>
                </a:cxn>
                <a:cxn ang="0">
                  <a:pos x="T2" y="T3"/>
                </a:cxn>
                <a:cxn ang="0">
                  <a:pos x="T4" y="T5"/>
                </a:cxn>
                <a:cxn ang="0">
                  <a:pos x="T6" y="T7"/>
                </a:cxn>
                <a:cxn ang="0">
                  <a:pos x="T8" y="T9"/>
                </a:cxn>
              </a:cxnLst>
              <a:rect l="0" t="0" r="r" b="b"/>
              <a:pathLst>
                <a:path w="149" h="234">
                  <a:moveTo>
                    <a:pt x="30" y="0"/>
                  </a:moveTo>
                  <a:lnTo>
                    <a:pt x="149" y="217"/>
                  </a:lnTo>
                  <a:lnTo>
                    <a:pt x="119" y="234"/>
                  </a:lnTo>
                  <a:lnTo>
                    <a:pt x="0" y="17"/>
                  </a:lnTo>
                  <a:lnTo>
                    <a:pt x="30"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7"/>
            <p:cNvSpPr/>
            <p:nvPr/>
          </p:nvSpPr>
          <p:spPr bwMode="auto">
            <a:xfrm>
              <a:off x="5249863" y="1152525"/>
              <a:ext cx="188913" cy="654050"/>
            </a:xfrm>
            <a:custGeom>
              <a:avLst/>
              <a:gdLst>
                <a:gd name="T0" fmla="*/ 33 w 119"/>
                <a:gd name="T1" fmla="*/ 0 h 412"/>
                <a:gd name="T2" fmla="*/ 119 w 119"/>
                <a:gd name="T3" fmla="*/ 406 h 412"/>
                <a:gd name="T4" fmla="*/ 85 w 119"/>
                <a:gd name="T5" fmla="*/ 412 h 412"/>
                <a:gd name="T6" fmla="*/ 0 w 119"/>
                <a:gd name="T7" fmla="*/ 8 h 412"/>
                <a:gd name="T8" fmla="*/ 33 w 119"/>
                <a:gd name="T9" fmla="*/ 0 h 412"/>
              </a:gdLst>
              <a:ahLst/>
              <a:cxnLst>
                <a:cxn ang="0">
                  <a:pos x="T0" y="T1"/>
                </a:cxn>
                <a:cxn ang="0">
                  <a:pos x="T2" y="T3"/>
                </a:cxn>
                <a:cxn ang="0">
                  <a:pos x="T4" y="T5"/>
                </a:cxn>
                <a:cxn ang="0">
                  <a:pos x="T6" y="T7"/>
                </a:cxn>
                <a:cxn ang="0">
                  <a:pos x="T8" y="T9"/>
                </a:cxn>
              </a:cxnLst>
              <a:rect l="0" t="0" r="r" b="b"/>
              <a:pathLst>
                <a:path w="119" h="412">
                  <a:moveTo>
                    <a:pt x="33" y="0"/>
                  </a:moveTo>
                  <a:lnTo>
                    <a:pt x="119" y="406"/>
                  </a:lnTo>
                  <a:lnTo>
                    <a:pt x="85" y="412"/>
                  </a:lnTo>
                  <a:lnTo>
                    <a:pt x="0" y="8"/>
                  </a:lnTo>
                  <a:lnTo>
                    <a:pt x="33"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
            <p:cNvSpPr/>
            <p:nvPr/>
          </p:nvSpPr>
          <p:spPr bwMode="auto">
            <a:xfrm>
              <a:off x="4986338" y="11477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9"/>
            <p:cNvSpPr/>
            <p:nvPr/>
          </p:nvSpPr>
          <p:spPr bwMode="auto">
            <a:xfrm>
              <a:off x="5376863" y="1247775"/>
              <a:ext cx="274638" cy="601663"/>
            </a:xfrm>
            <a:custGeom>
              <a:avLst/>
              <a:gdLst>
                <a:gd name="T0" fmla="*/ 173 w 173"/>
                <a:gd name="T1" fmla="*/ 13 h 379"/>
                <a:gd name="T2" fmla="*/ 33 w 173"/>
                <a:gd name="T3" fmla="*/ 379 h 379"/>
                <a:gd name="T4" fmla="*/ 0 w 173"/>
                <a:gd name="T5" fmla="*/ 368 h 379"/>
                <a:gd name="T6" fmla="*/ 141 w 173"/>
                <a:gd name="T7" fmla="*/ 0 h 379"/>
                <a:gd name="T8" fmla="*/ 173 w 173"/>
                <a:gd name="T9" fmla="*/ 13 h 379"/>
              </a:gdLst>
              <a:ahLst/>
              <a:cxnLst>
                <a:cxn ang="0">
                  <a:pos x="T0" y="T1"/>
                </a:cxn>
                <a:cxn ang="0">
                  <a:pos x="T2" y="T3"/>
                </a:cxn>
                <a:cxn ang="0">
                  <a:pos x="T4" y="T5"/>
                </a:cxn>
                <a:cxn ang="0">
                  <a:pos x="T6" y="T7"/>
                </a:cxn>
                <a:cxn ang="0">
                  <a:pos x="T8" y="T9"/>
                </a:cxn>
              </a:cxnLst>
              <a:rect l="0" t="0" r="r" b="b"/>
              <a:pathLst>
                <a:path w="173" h="379">
                  <a:moveTo>
                    <a:pt x="173" y="13"/>
                  </a:moveTo>
                  <a:lnTo>
                    <a:pt x="33" y="379"/>
                  </a:lnTo>
                  <a:lnTo>
                    <a:pt x="0" y="368"/>
                  </a:lnTo>
                  <a:lnTo>
                    <a:pt x="141" y="0"/>
                  </a:lnTo>
                  <a:lnTo>
                    <a:pt x="173" y="13"/>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60"/>
            <p:cNvSpPr>
              <a:spLocks noChangeArrowheads="1"/>
            </p:cNvSpPr>
            <p:nvPr/>
          </p:nvSpPr>
          <p:spPr bwMode="auto">
            <a:xfrm>
              <a:off x="4565650" y="1728788"/>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Oval 61"/>
            <p:cNvSpPr>
              <a:spLocks noChangeArrowheads="1"/>
            </p:cNvSpPr>
            <p:nvPr/>
          </p:nvSpPr>
          <p:spPr bwMode="auto">
            <a:xfrm>
              <a:off x="4932363" y="1619250"/>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62"/>
            <p:cNvSpPr>
              <a:spLocks noChangeArrowheads="1"/>
            </p:cNvSpPr>
            <p:nvPr/>
          </p:nvSpPr>
          <p:spPr bwMode="auto">
            <a:xfrm>
              <a:off x="5343525" y="1711325"/>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63"/>
            <p:cNvSpPr>
              <a:spLocks noChangeArrowheads="1"/>
            </p:cNvSpPr>
            <p:nvPr/>
          </p:nvSpPr>
          <p:spPr bwMode="auto">
            <a:xfrm>
              <a:off x="4787900" y="1319213"/>
              <a:ext cx="123825" cy="1206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64"/>
            <p:cNvSpPr>
              <a:spLocks noChangeArrowheads="1"/>
            </p:cNvSpPr>
            <p:nvPr/>
          </p:nvSpPr>
          <p:spPr bwMode="auto">
            <a:xfrm>
              <a:off x="5207000" y="1111250"/>
              <a:ext cx="125413" cy="123825"/>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65"/>
            <p:cNvSpPr>
              <a:spLocks noChangeArrowheads="1"/>
            </p:cNvSpPr>
            <p:nvPr/>
          </p:nvSpPr>
          <p:spPr bwMode="auto">
            <a:xfrm>
              <a:off x="5573713" y="1193800"/>
              <a:ext cx="122238" cy="122238"/>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6"/>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67"/>
            <p:cNvSpPr>
              <a:spLocks noChangeArrowheads="1"/>
            </p:cNvSpPr>
            <p:nvPr/>
          </p:nvSpPr>
          <p:spPr bwMode="auto">
            <a:xfrm>
              <a:off x="6316663" y="1244600"/>
              <a:ext cx="1331913" cy="649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68"/>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69"/>
            <p:cNvSpPr/>
            <p:nvPr/>
          </p:nvSpPr>
          <p:spPr bwMode="auto">
            <a:xfrm>
              <a:off x="6508750" y="1303338"/>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0"/>
            <p:cNvSpPr/>
            <p:nvPr/>
          </p:nvSpPr>
          <p:spPr bwMode="auto">
            <a:xfrm>
              <a:off x="6508750" y="1303338"/>
              <a:ext cx="611188" cy="109538"/>
            </a:xfrm>
            <a:custGeom>
              <a:avLst/>
              <a:gdLst>
                <a:gd name="T0" fmla="*/ 191 w 207"/>
                <a:gd name="T1" fmla="*/ 37 h 37"/>
                <a:gd name="T2" fmla="*/ 16 w 207"/>
                <a:gd name="T3" fmla="*/ 37 h 37"/>
                <a:gd name="T4" fmla="*/ 0 w 207"/>
                <a:gd name="T5" fmla="*/ 21 h 37"/>
                <a:gd name="T6" fmla="*/ 0 w 207"/>
                <a:gd name="T7" fmla="*/ 16 h 37"/>
                <a:gd name="T8" fmla="*/ 16 w 207"/>
                <a:gd name="T9" fmla="*/ 0 h 37"/>
                <a:gd name="T10" fmla="*/ 191 w 207"/>
                <a:gd name="T11" fmla="*/ 0 h 37"/>
                <a:gd name="T12" fmla="*/ 207 w 207"/>
                <a:gd name="T13" fmla="*/ 16 h 37"/>
                <a:gd name="T14" fmla="*/ 207 w 207"/>
                <a:gd name="T15" fmla="*/ 21 h 37"/>
                <a:gd name="T16" fmla="*/ 191 w 20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7">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1"/>
            <p:cNvSpPr/>
            <p:nvPr/>
          </p:nvSpPr>
          <p:spPr bwMode="auto">
            <a:xfrm>
              <a:off x="6508750" y="1711325"/>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2"/>
            <p:cNvSpPr/>
            <p:nvPr/>
          </p:nvSpPr>
          <p:spPr bwMode="auto">
            <a:xfrm>
              <a:off x="6508750" y="1711325"/>
              <a:ext cx="785813" cy="109538"/>
            </a:xfrm>
            <a:custGeom>
              <a:avLst/>
              <a:gdLst>
                <a:gd name="T0" fmla="*/ 250 w 266"/>
                <a:gd name="T1" fmla="*/ 37 h 37"/>
                <a:gd name="T2" fmla="*/ 16 w 266"/>
                <a:gd name="T3" fmla="*/ 37 h 37"/>
                <a:gd name="T4" fmla="*/ 0 w 266"/>
                <a:gd name="T5" fmla="*/ 21 h 37"/>
                <a:gd name="T6" fmla="*/ 0 w 266"/>
                <a:gd name="T7" fmla="*/ 16 h 37"/>
                <a:gd name="T8" fmla="*/ 16 w 266"/>
                <a:gd name="T9" fmla="*/ 0 h 37"/>
                <a:gd name="T10" fmla="*/ 250 w 266"/>
                <a:gd name="T11" fmla="*/ 0 h 37"/>
                <a:gd name="T12" fmla="*/ 266 w 266"/>
                <a:gd name="T13" fmla="*/ 16 h 37"/>
                <a:gd name="T14" fmla="*/ 266 w 266"/>
                <a:gd name="T15" fmla="*/ 21 h 37"/>
                <a:gd name="T16" fmla="*/ 250 w 2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37">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3"/>
            <p:cNvSpPr/>
            <p:nvPr/>
          </p:nvSpPr>
          <p:spPr bwMode="auto">
            <a:xfrm>
              <a:off x="6508750" y="1508125"/>
              <a:ext cx="950913" cy="107950"/>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4"/>
            <p:cNvSpPr/>
            <p:nvPr/>
          </p:nvSpPr>
          <p:spPr bwMode="auto">
            <a:xfrm>
              <a:off x="6508750" y="1508125"/>
              <a:ext cx="392113" cy="107950"/>
            </a:xfrm>
            <a:custGeom>
              <a:avLst/>
              <a:gdLst>
                <a:gd name="T0" fmla="*/ 117 w 133"/>
                <a:gd name="T1" fmla="*/ 37 h 37"/>
                <a:gd name="T2" fmla="*/ 16 w 133"/>
                <a:gd name="T3" fmla="*/ 37 h 37"/>
                <a:gd name="T4" fmla="*/ 0 w 133"/>
                <a:gd name="T5" fmla="*/ 21 h 37"/>
                <a:gd name="T6" fmla="*/ 0 w 133"/>
                <a:gd name="T7" fmla="*/ 16 h 37"/>
                <a:gd name="T8" fmla="*/ 16 w 133"/>
                <a:gd name="T9" fmla="*/ 0 h 37"/>
                <a:gd name="T10" fmla="*/ 117 w 133"/>
                <a:gd name="T11" fmla="*/ 0 h 37"/>
                <a:gd name="T12" fmla="*/ 133 w 133"/>
                <a:gd name="T13" fmla="*/ 16 h 37"/>
                <a:gd name="T14" fmla="*/ 133 w 133"/>
                <a:gd name="T15" fmla="*/ 21 h 37"/>
                <a:gd name="T16" fmla="*/ 117 w 13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7">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5"/>
            <p:cNvSpPr/>
            <p:nvPr/>
          </p:nvSpPr>
          <p:spPr bwMode="auto">
            <a:xfrm>
              <a:off x="1882775" y="4562475"/>
              <a:ext cx="230188" cy="230188"/>
            </a:xfrm>
            <a:custGeom>
              <a:avLst/>
              <a:gdLst>
                <a:gd name="T0" fmla="*/ 69 w 78"/>
                <a:gd name="T1" fmla="*/ 30 h 78"/>
                <a:gd name="T2" fmla="*/ 48 w 78"/>
                <a:gd name="T3" fmla="*/ 30 h 78"/>
                <a:gd name="T4" fmla="*/ 48 w 78"/>
                <a:gd name="T5" fmla="*/ 9 h 78"/>
                <a:gd name="T6" fmla="*/ 39 w 78"/>
                <a:gd name="T7" fmla="*/ 0 h 78"/>
                <a:gd name="T8" fmla="*/ 30 w 78"/>
                <a:gd name="T9" fmla="*/ 9 h 78"/>
                <a:gd name="T10" fmla="*/ 30 w 78"/>
                <a:gd name="T11" fmla="*/ 30 h 78"/>
                <a:gd name="T12" fmla="*/ 9 w 78"/>
                <a:gd name="T13" fmla="*/ 30 h 78"/>
                <a:gd name="T14" fmla="*/ 0 w 78"/>
                <a:gd name="T15" fmla="*/ 39 h 78"/>
                <a:gd name="T16" fmla="*/ 9 w 78"/>
                <a:gd name="T17" fmla="*/ 48 h 78"/>
                <a:gd name="T18" fmla="*/ 30 w 78"/>
                <a:gd name="T19" fmla="*/ 48 h 78"/>
                <a:gd name="T20" fmla="*/ 30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6"/>
            <p:cNvSpPr/>
            <p:nvPr/>
          </p:nvSpPr>
          <p:spPr bwMode="auto">
            <a:xfrm>
              <a:off x="8072438" y="2208213"/>
              <a:ext cx="230188" cy="230188"/>
            </a:xfrm>
            <a:custGeom>
              <a:avLst/>
              <a:gdLst>
                <a:gd name="T0" fmla="*/ 69 w 78"/>
                <a:gd name="T1" fmla="*/ 30 h 78"/>
                <a:gd name="T2" fmla="*/ 48 w 78"/>
                <a:gd name="T3" fmla="*/ 30 h 78"/>
                <a:gd name="T4" fmla="*/ 48 w 78"/>
                <a:gd name="T5" fmla="*/ 9 h 78"/>
                <a:gd name="T6" fmla="*/ 39 w 78"/>
                <a:gd name="T7" fmla="*/ 0 h 78"/>
                <a:gd name="T8" fmla="*/ 29 w 78"/>
                <a:gd name="T9" fmla="*/ 9 h 78"/>
                <a:gd name="T10" fmla="*/ 29 w 78"/>
                <a:gd name="T11" fmla="*/ 30 h 78"/>
                <a:gd name="T12" fmla="*/ 9 w 78"/>
                <a:gd name="T13" fmla="*/ 30 h 78"/>
                <a:gd name="T14" fmla="*/ 0 w 78"/>
                <a:gd name="T15" fmla="*/ 39 h 78"/>
                <a:gd name="T16" fmla="*/ 9 w 78"/>
                <a:gd name="T17" fmla="*/ 48 h 78"/>
                <a:gd name="T18" fmla="*/ 29 w 78"/>
                <a:gd name="T19" fmla="*/ 48 h 78"/>
                <a:gd name="T20" fmla="*/ 29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7"/>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
            <p:cNvSpPr/>
            <p:nvPr/>
          </p:nvSpPr>
          <p:spPr bwMode="auto">
            <a:xfrm>
              <a:off x="5453063" y="5421313"/>
              <a:ext cx="1087438" cy="339725"/>
            </a:xfrm>
            <a:custGeom>
              <a:avLst/>
              <a:gdLst>
                <a:gd name="T0" fmla="*/ 685 w 685"/>
                <a:gd name="T1" fmla="*/ 214 h 214"/>
                <a:gd name="T2" fmla="*/ 0 w 685"/>
                <a:gd name="T3" fmla="*/ 214 h 214"/>
                <a:gd name="T4" fmla="*/ 52 w 685"/>
                <a:gd name="T5" fmla="*/ 0 h 214"/>
                <a:gd name="T6" fmla="*/ 635 w 685"/>
                <a:gd name="T7" fmla="*/ 0 h 214"/>
                <a:gd name="T8" fmla="*/ 685 w 685"/>
                <a:gd name="T9" fmla="*/ 214 h 214"/>
              </a:gdLst>
              <a:ahLst/>
              <a:cxnLst>
                <a:cxn ang="0">
                  <a:pos x="T0" y="T1"/>
                </a:cxn>
                <a:cxn ang="0">
                  <a:pos x="T2" y="T3"/>
                </a:cxn>
                <a:cxn ang="0">
                  <a:pos x="T4" y="T5"/>
                </a:cxn>
                <a:cxn ang="0">
                  <a:pos x="T6" y="T7"/>
                </a:cxn>
                <a:cxn ang="0">
                  <a:pos x="T8" y="T9"/>
                </a:cxn>
              </a:cxnLst>
              <a:rect l="0" t="0" r="r" b="b"/>
              <a:pathLst>
                <a:path w="685" h="214">
                  <a:moveTo>
                    <a:pt x="685" y="214"/>
                  </a:moveTo>
                  <a:lnTo>
                    <a:pt x="0" y="214"/>
                  </a:lnTo>
                  <a:lnTo>
                    <a:pt x="52" y="0"/>
                  </a:lnTo>
                  <a:lnTo>
                    <a:pt x="635" y="0"/>
                  </a:lnTo>
                  <a:lnTo>
                    <a:pt x="685" y="214"/>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80"/>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1"/>
            <p:cNvSpPr/>
            <p:nvPr/>
          </p:nvSpPr>
          <p:spPr bwMode="auto">
            <a:xfrm>
              <a:off x="5059363" y="5761038"/>
              <a:ext cx="1878013" cy="95250"/>
            </a:xfrm>
            <a:custGeom>
              <a:avLst/>
              <a:gdLst>
                <a:gd name="T0" fmla="*/ 630 w 635"/>
                <a:gd name="T1" fmla="*/ 32 h 32"/>
                <a:gd name="T2" fmla="*/ 4 w 635"/>
                <a:gd name="T3" fmla="*/ 32 h 32"/>
                <a:gd name="T4" fmla="*/ 0 w 635"/>
                <a:gd name="T5" fmla="*/ 28 h 32"/>
                <a:gd name="T6" fmla="*/ 0 w 635"/>
                <a:gd name="T7" fmla="*/ 21 h 32"/>
                <a:gd name="T8" fmla="*/ 21 w 635"/>
                <a:gd name="T9" fmla="*/ 0 h 32"/>
                <a:gd name="T10" fmla="*/ 611 w 635"/>
                <a:gd name="T11" fmla="*/ 0 h 32"/>
                <a:gd name="T12" fmla="*/ 635 w 635"/>
                <a:gd name="T13" fmla="*/ 24 h 32"/>
                <a:gd name="T14" fmla="*/ 635 w 635"/>
                <a:gd name="T15" fmla="*/ 28 h 32"/>
                <a:gd name="T16" fmla="*/ 630 w 63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32">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2"/>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83"/>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4"/>
            <p:cNvSpPr/>
            <p:nvPr/>
          </p:nvSpPr>
          <p:spPr bwMode="auto">
            <a:xfrm>
              <a:off x="7613650" y="5734050"/>
              <a:ext cx="585788" cy="95250"/>
            </a:xfrm>
            <a:custGeom>
              <a:avLst/>
              <a:gdLst>
                <a:gd name="T0" fmla="*/ 198 w 198"/>
                <a:gd name="T1" fmla="*/ 32 h 32"/>
                <a:gd name="T2" fmla="*/ 0 w 198"/>
                <a:gd name="T3" fmla="*/ 32 h 32"/>
                <a:gd name="T4" fmla="*/ 0 w 198"/>
                <a:gd name="T5" fmla="*/ 19 h 32"/>
                <a:gd name="T6" fmla="*/ 19 w 198"/>
                <a:gd name="T7" fmla="*/ 0 h 32"/>
                <a:gd name="T8" fmla="*/ 177 w 198"/>
                <a:gd name="T9" fmla="*/ 0 h 32"/>
                <a:gd name="T10" fmla="*/ 198 w 198"/>
                <a:gd name="T11" fmla="*/ 21 h 32"/>
                <a:gd name="T12" fmla="*/ 198 w 19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8" h="32">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5"/>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6"/>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87"/>
            <p:cNvSpPr>
              <a:spLocks noChangeArrowheads="1"/>
            </p:cNvSpPr>
            <p:nvPr/>
          </p:nvSpPr>
          <p:spPr bwMode="auto">
            <a:xfrm>
              <a:off x="8591550" y="1658938"/>
              <a:ext cx="1516063" cy="211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88"/>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Oval 89"/>
            <p:cNvSpPr>
              <a:spLocks noChangeArrowheads="1"/>
            </p:cNvSpPr>
            <p:nvPr/>
          </p:nvSpPr>
          <p:spPr bwMode="auto">
            <a:xfrm>
              <a:off x="8851900" y="2222500"/>
              <a:ext cx="993775" cy="989013"/>
            </a:xfrm>
            <a:prstGeom prst="ellipse">
              <a:avLst/>
            </a:pr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0"/>
            <p:cNvSpPr/>
            <p:nvPr/>
          </p:nvSpPr>
          <p:spPr bwMode="auto">
            <a:xfrm>
              <a:off x="8993188" y="2222500"/>
              <a:ext cx="706438" cy="501650"/>
            </a:xfrm>
            <a:custGeom>
              <a:avLst/>
              <a:gdLst>
                <a:gd name="T0" fmla="*/ 123 w 239"/>
                <a:gd name="T1" fmla="*/ 170 h 170"/>
                <a:gd name="T2" fmla="*/ 239 w 239"/>
                <a:gd name="T3" fmla="*/ 49 h 170"/>
                <a:gd name="T4" fmla="*/ 120 w 239"/>
                <a:gd name="T5" fmla="*/ 0 h 170"/>
                <a:gd name="T6" fmla="*/ 0 w 239"/>
                <a:gd name="T7" fmla="*/ 51 h 170"/>
                <a:gd name="T8" fmla="*/ 123 w 239"/>
                <a:gd name="T9" fmla="*/ 170 h 170"/>
              </a:gdLst>
              <a:ahLst/>
              <a:cxnLst>
                <a:cxn ang="0">
                  <a:pos x="T0" y="T1"/>
                </a:cxn>
                <a:cxn ang="0">
                  <a:pos x="T2" y="T3"/>
                </a:cxn>
                <a:cxn ang="0">
                  <a:pos x="T4" y="T5"/>
                </a:cxn>
                <a:cxn ang="0">
                  <a:pos x="T6" y="T7"/>
                </a:cxn>
                <a:cxn ang="0">
                  <a:pos x="T8" y="T9"/>
                </a:cxn>
              </a:cxnLst>
              <a:rect l="0" t="0" r="r" b="b"/>
              <a:pathLst>
                <a:path w="239" h="17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1"/>
            <p:cNvSpPr/>
            <p:nvPr/>
          </p:nvSpPr>
          <p:spPr bwMode="auto">
            <a:xfrm>
              <a:off x="9342438" y="2366963"/>
              <a:ext cx="503238" cy="546100"/>
            </a:xfrm>
            <a:custGeom>
              <a:avLst/>
              <a:gdLst>
                <a:gd name="T0" fmla="*/ 97 w 170"/>
                <a:gd name="T1" fmla="*/ 181 h 185"/>
                <a:gd name="T2" fmla="*/ 157 w 170"/>
                <a:gd name="T3" fmla="*/ 185 h 185"/>
                <a:gd name="T4" fmla="*/ 170 w 170"/>
                <a:gd name="T5" fmla="*/ 119 h 185"/>
                <a:gd name="T6" fmla="*/ 121 w 170"/>
                <a:gd name="T7" fmla="*/ 0 h 185"/>
                <a:gd name="T8" fmla="*/ 0 w 170"/>
                <a:gd name="T9" fmla="*/ 116 h 185"/>
                <a:gd name="T10" fmla="*/ 97 w 170"/>
                <a:gd name="T11" fmla="*/ 181 h 185"/>
              </a:gdLst>
              <a:ahLst/>
              <a:cxnLst>
                <a:cxn ang="0">
                  <a:pos x="T0" y="T1"/>
                </a:cxn>
                <a:cxn ang="0">
                  <a:pos x="T2" y="T3"/>
                </a:cxn>
                <a:cxn ang="0">
                  <a:pos x="T4" y="T5"/>
                </a:cxn>
                <a:cxn ang="0">
                  <a:pos x="T6" y="T7"/>
                </a:cxn>
                <a:cxn ang="0">
                  <a:pos x="T8" y="T9"/>
                </a:cxn>
                <a:cxn ang="0">
                  <a:pos x="T10" y="T11"/>
                </a:cxn>
              </a:cxnLst>
              <a:rect l="0" t="0" r="r" b="b"/>
              <a:pathLst>
                <a:path w="170" h="185">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2"/>
            <p:cNvSpPr/>
            <p:nvPr/>
          </p:nvSpPr>
          <p:spPr bwMode="auto">
            <a:xfrm>
              <a:off x="9342438" y="2709863"/>
              <a:ext cx="469900" cy="501650"/>
            </a:xfrm>
            <a:custGeom>
              <a:avLst/>
              <a:gdLst>
                <a:gd name="T0" fmla="*/ 0 w 159"/>
                <a:gd name="T1" fmla="*/ 170 h 170"/>
                <a:gd name="T2" fmla="*/ 2 w 159"/>
                <a:gd name="T3" fmla="*/ 170 h 170"/>
                <a:gd name="T4" fmla="*/ 159 w 159"/>
                <a:gd name="T5" fmla="*/ 62 h 170"/>
                <a:gd name="T6" fmla="*/ 0 w 159"/>
                <a:gd name="T7" fmla="*/ 0 h 170"/>
                <a:gd name="T8" fmla="*/ 0 w 159"/>
                <a:gd name="T9" fmla="*/ 170 h 170"/>
              </a:gdLst>
              <a:ahLst/>
              <a:cxnLst>
                <a:cxn ang="0">
                  <a:pos x="T0" y="T1"/>
                </a:cxn>
                <a:cxn ang="0">
                  <a:pos x="T2" y="T3"/>
                </a:cxn>
                <a:cxn ang="0">
                  <a:pos x="T4" y="T5"/>
                </a:cxn>
                <a:cxn ang="0">
                  <a:pos x="T6" y="T7"/>
                </a:cxn>
                <a:cxn ang="0">
                  <a:pos x="T8" y="T9"/>
                </a:cxn>
              </a:cxnLst>
              <a:rect l="0" t="0" r="r" b="b"/>
              <a:pathLst>
                <a:path w="159" h="17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3"/>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94"/>
            <p:cNvSpPr>
              <a:spLocks noChangeArrowheads="1"/>
            </p:cNvSpPr>
            <p:nvPr/>
          </p:nvSpPr>
          <p:spPr bwMode="auto">
            <a:xfrm>
              <a:off x="2225675" y="2990850"/>
              <a:ext cx="1223963"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Freeform 95"/>
            <p:cNvSpPr/>
            <p:nvPr/>
          </p:nvSpPr>
          <p:spPr bwMode="auto">
            <a:xfrm>
              <a:off x="2355850" y="3206750"/>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6"/>
            <p:cNvSpPr/>
            <p:nvPr/>
          </p:nvSpPr>
          <p:spPr bwMode="auto">
            <a:xfrm>
              <a:off x="2355850" y="3341688"/>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7"/>
            <p:cNvSpPr/>
            <p:nvPr/>
          </p:nvSpPr>
          <p:spPr bwMode="auto">
            <a:xfrm>
              <a:off x="2355850" y="3478213"/>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8"/>
            <p:cNvSpPr/>
            <p:nvPr/>
          </p:nvSpPr>
          <p:spPr bwMode="auto">
            <a:xfrm>
              <a:off x="2355850" y="3629025"/>
              <a:ext cx="134938" cy="52388"/>
            </a:xfrm>
            <a:custGeom>
              <a:avLst/>
              <a:gdLst>
                <a:gd name="T0" fmla="*/ 38 w 46"/>
                <a:gd name="T1" fmla="*/ 18 h 18"/>
                <a:gd name="T2" fmla="*/ 8 w 46"/>
                <a:gd name="T3" fmla="*/ 18 h 18"/>
                <a:gd name="T4" fmla="*/ 0 w 46"/>
                <a:gd name="T5" fmla="*/ 10 h 18"/>
                <a:gd name="T6" fmla="*/ 0 w 46"/>
                <a:gd name="T7" fmla="*/ 8 h 18"/>
                <a:gd name="T8" fmla="*/ 8 w 46"/>
                <a:gd name="T9" fmla="*/ 0 h 18"/>
                <a:gd name="T10" fmla="*/ 38 w 46"/>
                <a:gd name="T11" fmla="*/ 0 h 18"/>
                <a:gd name="T12" fmla="*/ 46 w 46"/>
                <a:gd name="T13" fmla="*/ 8 h 18"/>
                <a:gd name="T14" fmla="*/ 46 w 46"/>
                <a:gd name="T15" fmla="*/ 10 h 18"/>
                <a:gd name="T16" fmla="*/ 38 w 4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8">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9"/>
            <p:cNvSpPr/>
            <p:nvPr/>
          </p:nvSpPr>
          <p:spPr bwMode="auto">
            <a:xfrm>
              <a:off x="2490788" y="3736975"/>
              <a:ext cx="828675" cy="68263"/>
            </a:xfrm>
            <a:custGeom>
              <a:avLst/>
              <a:gdLst>
                <a:gd name="T0" fmla="*/ 270 w 280"/>
                <a:gd name="T1" fmla="*/ 23 h 23"/>
                <a:gd name="T2" fmla="*/ 8 w 280"/>
                <a:gd name="T3" fmla="*/ 23 h 23"/>
                <a:gd name="T4" fmla="*/ 0 w 280"/>
                <a:gd name="T5" fmla="*/ 15 h 23"/>
                <a:gd name="T6" fmla="*/ 0 w 280"/>
                <a:gd name="T7" fmla="*/ 8 h 23"/>
                <a:gd name="T8" fmla="*/ 8 w 280"/>
                <a:gd name="T9" fmla="*/ 0 h 23"/>
                <a:gd name="T10" fmla="*/ 270 w 280"/>
                <a:gd name="T11" fmla="*/ 0 h 23"/>
                <a:gd name="T12" fmla="*/ 280 w 280"/>
                <a:gd name="T13" fmla="*/ 10 h 23"/>
                <a:gd name="T14" fmla="*/ 280 w 280"/>
                <a:gd name="T15" fmla="*/ 13 h 23"/>
                <a:gd name="T16" fmla="*/ 270 w 28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3">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100"/>
            <p:cNvSpPr>
              <a:spLocks noChangeArrowheads="1"/>
            </p:cNvSpPr>
            <p:nvPr/>
          </p:nvSpPr>
          <p:spPr bwMode="auto">
            <a:xfrm>
              <a:off x="2586038" y="3478213"/>
              <a:ext cx="95250" cy="258763"/>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01"/>
            <p:cNvSpPr>
              <a:spLocks noChangeArrowheads="1"/>
            </p:cNvSpPr>
            <p:nvPr/>
          </p:nvSpPr>
          <p:spPr bwMode="auto">
            <a:xfrm>
              <a:off x="2586038" y="3355975"/>
              <a:ext cx="95250" cy="3810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Rectangle 102"/>
            <p:cNvSpPr>
              <a:spLocks noChangeArrowheads="1"/>
            </p:cNvSpPr>
            <p:nvPr/>
          </p:nvSpPr>
          <p:spPr bwMode="auto">
            <a:xfrm>
              <a:off x="2681288" y="3273425"/>
              <a:ext cx="203200" cy="46355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103"/>
            <p:cNvSpPr>
              <a:spLocks noChangeArrowheads="1"/>
            </p:cNvSpPr>
            <p:nvPr/>
          </p:nvSpPr>
          <p:spPr bwMode="auto">
            <a:xfrm>
              <a:off x="2681288" y="3138488"/>
              <a:ext cx="203200" cy="59848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Rectangle 104"/>
            <p:cNvSpPr>
              <a:spLocks noChangeArrowheads="1"/>
            </p:cNvSpPr>
            <p:nvPr/>
          </p:nvSpPr>
          <p:spPr bwMode="auto">
            <a:xfrm>
              <a:off x="2870200" y="3330575"/>
              <a:ext cx="177800" cy="40640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105"/>
            <p:cNvSpPr>
              <a:spLocks noChangeArrowheads="1"/>
            </p:cNvSpPr>
            <p:nvPr/>
          </p:nvSpPr>
          <p:spPr bwMode="auto">
            <a:xfrm>
              <a:off x="2884488" y="3221038"/>
              <a:ext cx="163513" cy="51593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Rectangle 106"/>
            <p:cNvSpPr>
              <a:spLocks noChangeArrowheads="1"/>
            </p:cNvSpPr>
            <p:nvPr/>
          </p:nvSpPr>
          <p:spPr bwMode="auto">
            <a:xfrm>
              <a:off x="3035300" y="3551238"/>
              <a:ext cx="174625" cy="185738"/>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107"/>
            <p:cNvSpPr>
              <a:spLocks noChangeArrowheads="1"/>
            </p:cNvSpPr>
            <p:nvPr/>
          </p:nvSpPr>
          <p:spPr bwMode="auto">
            <a:xfrm>
              <a:off x="3048000" y="3368675"/>
              <a:ext cx="161925" cy="3683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08"/>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09"/>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0"/>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1"/>
            <p:cNvSpPr/>
            <p:nvPr/>
          </p:nvSpPr>
          <p:spPr bwMode="auto">
            <a:xfrm>
              <a:off x="2366963" y="4986338"/>
              <a:ext cx="401638" cy="307975"/>
            </a:xfrm>
            <a:custGeom>
              <a:avLst/>
              <a:gdLst>
                <a:gd name="T0" fmla="*/ 0 w 136"/>
                <a:gd name="T1" fmla="*/ 0 h 104"/>
                <a:gd name="T2" fmla="*/ 111 w 136"/>
                <a:gd name="T3" fmla="*/ 96 h 104"/>
                <a:gd name="T4" fmla="*/ 74 w 136"/>
                <a:gd name="T5" fmla="*/ 41 h 104"/>
                <a:gd name="T6" fmla="*/ 32 w 136"/>
                <a:gd name="T7" fmla="*/ 9 h 104"/>
                <a:gd name="T8" fmla="*/ 0 w 136"/>
                <a:gd name="T9" fmla="*/ 0 h 104"/>
              </a:gdLst>
              <a:ahLst/>
              <a:cxnLst>
                <a:cxn ang="0">
                  <a:pos x="T0" y="T1"/>
                </a:cxn>
                <a:cxn ang="0">
                  <a:pos x="T2" y="T3"/>
                </a:cxn>
                <a:cxn ang="0">
                  <a:pos x="T4" y="T5"/>
                </a:cxn>
                <a:cxn ang="0">
                  <a:pos x="T6" y="T7"/>
                </a:cxn>
                <a:cxn ang="0">
                  <a:pos x="T8" y="T9"/>
                </a:cxn>
              </a:cxnLst>
              <a:rect l="0" t="0" r="r" b="b"/>
              <a:pathLst>
                <a:path w="136" h="104">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2"/>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13"/>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4"/>
            <p:cNvSpPr/>
            <p:nvPr/>
          </p:nvSpPr>
          <p:spPr bwMode="auto">
            <a:xfrm>
              <a:off x="2544763" y="4429125"/>
              <a:ext cx="449263" cy="992188"/>
            </a:xfrm>
            <a:custGeom>
              <a:avLst/>
              <a:gdLst>
                <a:gd name="T0" fmla="*/ 0 w 152"/>
                <a:gd name="T1" fmla="*/ 0 h 336"/>
                <a:gd name="T2" fmla="*/ 64 w 152"/>
                <a:gd name="T3" fmla="*/ 97 h 336"/>
                <a:gd name="T4" fmla="*/ 113 w 152"/>
                <a:gd name="T5" fmla="*/ 336 h 336"/>
                <a:gd name="T6" fmla="*/ 152 w 152"/>
                <a:gd name="T7" fmla="*/ 317 h 336"/>
                <a:gd name="T8" fmla="*/ 152 w 152"/>
                <a:gd name="T9" fmla="*/ 207 h 336"/>
                <a:gd name="T10" fmla="*/ 101 w 152"/>
                <a:gd name="T11" fmla="*/ 83 h 336"/>
                <a:gd name="T12" fmla="*/ 41 w 152"/>
                <a:gd name="T13" fmla="*/ 19 h 336"/>
                <a:gd name="T14" fmla="*/ 0 w 152"/>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6">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5"/>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116"/>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7"/>
            <p:cNvSpPr/>
            <p:nvPr/>
          </p:nvSpPr>
          <p:spPr bwMode="auto">
            <a:xfrm>
              <a:off x="2449513" y="4714875"/>
              <a:ext cx="352425" cy="582613"/>
            </a:xfrm>
            <a:custGeom>
              <a:avLst/>
              <a:gdLst>
                <a:gd name="T0" fmla="*/ 0 w 119"/>
                <a:gd name="T1" fmla="*/ 0 h 197"/>
                <a:gd name="T2" fmla="*/ 73 w 119"/>
                <a:gd name="T3" fmla="*/ 110 h 197"/>
                <a:gd name="T4" fmla="*/ 119 w 119"/>
                <a:gd name="T5" fmla="*/ 174 h 197"/>
                <a:gd name="T6" fmla="*/ 115 w 119"/>
                <a:gd name="T7" fmla="*/ 128 h 197"/>
                <a:gd name="T8" fmla="*/ 83 w 119"/>
                <a:gd name="T9" fmla="*/ 59 h 197"/>
                <a:gd name="T10" fmla="*/ 41 w 119"/>
                <a:gd name="T11" fmla="*/ 13 h 197"/>
                <a:gd name="T12" fmla="*/ 0 w 11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19" h="197">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noFill/>
            <a:ln w="47625" cap="rnd">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119"/>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20"/>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1"/>
            <p:cNvSpPr/>
            <p:nvPr/>
          </p:nvSpPr>
          <p:spPr bwMode="auto">
            <a:xfrm>
              <a:off x="2898775" y="4673600"/>
              <a:ext cx="407988" cy="925513"/>
            </a:xfrm>
            <a:custGeom>
              <a:avLst/>
              <a:gdLst>
                <a:gd name="T0" fmla="*/ 0 w 138"/>
                <a:gd name="T1" fmla="*/ 294 h 313"/>
                <a:gd name="T2" fmla="*/ 27 w 138"/>
                <a:gd name="T3" fmla="*/ 313 h 313"/>
                <a:gd name="T4" fmla="*/ 138 w 138"/>
                <a:gd name="T5" fmla="*/ 0 h 313"/>
                <a:gd name="T6" fmla="*/ 105 w 138"/>
                <a:gd name="T7" fmla="*/ 14 h 313"/>
                <a:gd name="T8" fmla="*/ 73 w 138"/>
                <a:gd name="T9" fmla="*/ 55 h 313"/>
                <a:gd name="T10" fmla="*/ 27 w 138"/>
                <a:gd name="T11" fmla="*/ 161 h 313"/>
                <a:gd name="T12" fmla="*/ 0 w 138"/>
                <a:gd name="T13" fmla="*/ 294 h 313"/>
              </a:gdLst>
              <a:ahLst/>
              <a:cxnLst>
                <a:cxn ang="0">
                  <a:pos x="T0" y="T1"/>
                </a:cxn>
                <a:cxn ang="0">
                  <a:pos x="T2" y="T3"/>
                </a:cxn>
                <a:cxn ang="0">
                  <a:pos x="T4" y="T5"/>
                </a:cxn>
                <a:cxn ang="0">
                  <a:pos x="T6" y="T7"/>
                </a:cxn>
                <a:cxn ang="0">
                  <a:pos x="T8" y="T9"/>
                </a:cxn>
                <a:cxn ang="0">
                  <a:pos x="T10" y="T11"/>
                </a:cxn>
                <a:cxn ang="0">
                  <a:pos x="T12" y="T13"/>
                </a:cxn>
              </a:cxnLst>
              <a:rect l="0" t="0" r="r" b="b"/>
              <a:pathLst>
                <a:path w="138" h="313">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2"/>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23"/>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4"/>
            <p:cNvSpPr/>
            <p:nvPr/>
          </p:nvSpPr>
          <p:spPr bwMode="auto">
            <a:xfrm>
              <a:off x="2801938" y="4021138"/>
              <a:ext cx="369888" cy="1589088"/>
            </a:xfrm>
            <a:custGeom>
              <a:avLst/>
              <a:gdLst>
                <a:gd name="T0" fmla="*/ 125 w 125"/>
                <a:gd name="T1" fmla="*/ 0 h 538"/>
                <a:gd name="T2" fmla="*/ 74 w 125"/>
                <a:gd name="T3" fmla="*/ 124 h 538"/>
                <a:gd name="T4" fmla="*/ 56 w 125"/>
                <a:gd name="T5" fmla="*/ 524 h 538"/>
                <a:gd name="T6" fmla="*/ 0 w 125"/>
                <a:gd name="T7" fmla="*/ 506 h 538"/>
                <a:gd name="T8" fmla="*/ 10 w 125"/>
                <a:gd name="T9" fmla="*/ 336 h 538"/>
                <a:gd name="T10" fmla="*/ 28 w 125"/>
                <a:gd name="T11" fmla="*/ 175 h 538"/>
                <a:gd name="T12" fmla="*/ 69 w 125"/>
                <a:gd name="T13" fmla="*/ 55 h 538"/>
                <a:gd name="T14" fmla="*/ 106 w 125"/>
                <a:gd name="T15" fmla="*/ 5 h 538"/>
                <a:gd name="T16" fmla="*/ 125 w 125"/>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538">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5"/>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Freeform 126"/>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7"/>
            <p:cNvSpPr/>
            <p:nvPr/>
          </p:nvSpPr>
          <p:spPr bwMode="auto">
            <a:xfrm>
              <a:off x="3062288" y="4522788"/>
              <a:ext cx="611188" cy="1019175"/>
            </a:xfrm>
            <a:custGeom>
              <a:avLst/>
              <a:gdLst>
                <a:gd name="T0" fmla="*/ 207 w 207"/>
                <a:gd name="T1" fmla="*/ 0 h 345"/>
                <a:gd name="T2" fmla="*/ 110 w 207"/>
                <a:gd name="T3" fmla="*/ 129 h 345"/>
                <a:gd name="T4" fmla="*/ 32 w 207"/>
                <a:gd name="T5" fmla="*/ 345 h 345"/>
                <a:gd name="T6" fmla="*/ 0 w 207"/>
                <a:gd name="T7" fmla="*/ 313 h 345"/>
                <a:gd name="T8" fmla="*/ 46 w 207"/>
                <a:gd name="T9" fmla="*/ 157 h 345"/>
                <a:gd name="T10" fmla="*/ 107 w 207"/>
                <a:gd name="T11" fmla="*/ 69 h 345"/>
                <a:gd name="T12" fmla="*/ 161 w 207"/>
                <a:gd name="T13" fmla="*/ 14 h 345"/>
                <a:gd name="T14" fmla="*/ 207 w 207"/>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5">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8"/>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129"/>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0"/>
            <p:cNvSpPr/>
            <p:nvPr/>
          </p:nvSpPr>
          <p:spPr bwMode="auto">
            <a:xfrm>
              <a:off x="3197225" y="4930775"/>
              <a:ext cx="530225" cy="476250"/>
            </a:xfrm>
            <a:custGeom>
              <a:avLst/>
              <a:gdLst>
                <a:gd name="T0" fmla="*/ 179 w 179"/>
                <a:gd name="T1" fmla="*/ 0 h 161"/>
                <a:gd name="T2" fmla="*/ 129 w 179"/>
                <a:gd name="T3" fmla="*/ 19 h 161"/>
                <a:gd name="T4" fmla="*/ 37 w 179"/>
                <a:gd name="T5" fmla="*/ 134 h 161"/>
                <a:gd name="T6" fmla="*/ 0 w 179"/>
                <a:gd name="T7" fmla="*/ 147 h 161"/>
                <a:gd name="T8" fmla="*/ 23 w 179"/>
                <a:gd name="T9" fmla="*/ 106 h 161"/>
                <a:gd name="T10" fmla="*/ 37 w 179"/>
                <a:gd name="T11" fmla="*/ 74 h 161"/>
                <a:gd name="T12" fmla="*/ 73 w 179"/>
                <a:gd name="T13" fmla="*/ 37 h 161"/>
                <a:gd name="T14" fmla="*/ 115 w 179"/>
                <a:gd name="T15" fmla="*/ 9 h 161"/>
                <a:gd name="T16" fmla="*/ 156 w 179"/>
                <a:gd name="T17" fmla="*/ 0 h 161"/>
                <a:gd name="T18" fmla="*/ 179 w 179"/>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61">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1"/>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Rectangle 132"/>
            <p:cNvSpPr>
              <a:spLocks noChangeArrowheads="1"/>
            </p:cNvSpPr>
            <p:nvPr/>
          </p:nvSpPr>
          <p:spPr bwMode="auto">
            <a:xfrm>
              <a:off x="2449513" y="5772150"/>
              <a:ext cx="1155700" cy="1666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33"/>
            <p:cNvSpPr>
              <a:spLocks noChangeArrowheads="1"/>
            </p:cNvSpPr>
            <p:nvPr/>
          </p:nvSpPr>
          <p:spPr bwMode="auto">
            <a:xfrm>
              <a:off x="2449513" y="5311775"/>
              <a:ext cx="11557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Freeform 134"/>
            <p:cNvSpPr/>
            <p:nvPr/>
          </p:nvSpPr>
          <p:spPr bwMode="auto">
            <a:xfrm>
              <a:off x="2424113" y="5297488"/>
              <a:ext cx="1193800" cy="652463"/>
            </a:xfrm>
            <a:custGeom>
              <a:avLst/>
              <a:gdLst>
                <a:gd name="T0" fmla="*/ 388 w 404"/>
                <a:gd name="T1" fmla="*/ 221 h 221"/>
                <a:gd name="T2" fmla="*/ 16 w 404"/>
                <a:gd name="T3" fmla="*/ 221 h 221"/>
                <a:gd name="T4" fmla="*/ 0 w 404"/>
                <a:gd name="T5" fmla="*/ 205 h 221"/>
                <a:gd name="T6" fmla="*/ 0 w 404"/>
                <a:gd name="T7" fmla="*/ 17 h 221"/>
                <a:gd name="T8" fmla="*/ 16 w 404"/>
                <a:gd name="T9" fmla="*/ 0 h 221"/>
                <a:gd name="T10" fmla="*/ 388 w 404"/>
                <a:gd name="T11" fmla="*/ 0 h 221"/>
                <a:gd name="T12" fmla="*/ 404 w 404"/>
                <a:gd name="T13" fmla="*/ 17 h 221"/>
                <a:gd name="T14" fmla="*/ 404 w 404"/>
                <a:gd name="T15" fmla="*/ 205 h 221"/>
                <a:gd name="T16" fmla="*/ 388 w 404"/>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221">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9" name="Freeform 135"/>
            <p:cNvSpPr/>
            <p:nvPr/>
          </p:nvSpPr>
          <p:spPr bwMode="auto">
            <a:xfrm>
              <a:off x="3175" y="5897563"/>
              <a:ext cx="12188825" cy="93663"/>
            </a:xfrm>
            <a:custGeom>
              <a:avLst/>
              <a:gdLst>
                <a:gd name="T0" fmla="*/ 4110 w 4124"/>
                <a:gd name="T1" fmla="*/ 32 h 32"/>
                <a:gd name="T2" fmla="*/ 14 w 4124"/>
                <a:gd name="T3" fmla="*/ 32 h 32"/>
                <a:gd name="T4" fmla="*/ 0 w 4124"/>
                <a:gd name="T5" fmla="*/ 18 h 32"/>
                <a:gd name="T6" fmla="*/ 0 w 4124"/>
                <a:gd name="T7" fmla="*/ 14 h 32"/>
                <a:gd name="T8" fmla="*/ 14 w 4124"/>
                <a:gd name="T9" fmla="*/ 0 h 32"/>
                <a:gd name="T10" fmla="*/ 4110 w 4124"/>
                <a:gd name="T11" fmla="*/ 0 h 32"/>
                <a:gd name="T12" fmla="*/ 4124 w 4124"/>
                <a:gd name="T13" fmla="*/ 14 h 32"/>
                <a:gd name="T14" fmla="*/ 4124 w 4124"/>
                <a:gd name="T15" fmla="*/ 18 h 32"/>
                <a:gd name="T16" fmla="*/ 4110 w 4124"/>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4" h="32">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6"/>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7"/>
            <p:cNvSpPr/>
            <p:nvPr/>
          </p:nvSpPr>
          <p:spPr bwMode="auto">
            <a:xfrm>
              <a:off x="3919538" y="2486025"/>
              <a:ext cx="4157663" cy="2309813"/>
            </a:xfrm>
            <a:custGeom>
              <a:avLst/>
              <a:gdLst>
                <a:gd name="T0" fmla="*/ 1407 w 1407"/>
                <a:gd name="T1" fmla="*/ 782 h 782"/>
                <a:gd name="T2" fmla="*/ 3 w 1407"/>
                <a:gd name="T3" fmla="*/ 782 h 782"/>
                <a:gd name="T4" fmla="*/ 0 w 1407"/>
                <a:gd name="T5" fmla="*/ 779 h 782"/>
                <a:gd name="T6" fmla="*/ 0 w 1407"/>
                <a:gd name="T7" fmla="*/ 80 h 782"/>
                <a:gd name="T8" fmla="*/ 79 w 1407"/>
                <a:gd name="T9" fmla="*/ 0 h 782"/>
                <a:gd name="T10" fmla="*/ 1327 w 1407"/>
                <a:gd name="T11" fmla="*/ 0 h 782"/>
                <a:gd name="T12" fmla="*/ 1407 w 1407"/>
                <a:gd name="T13" fmla="*/ 80 h 782"/>
                <a:gd name="T14" fmla="*/ 1407 w 1407"/>
                <a:gd name="T15" fmla="*/ 782 h 7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7" h="782">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8"/>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Freeform 139"/>
            <p:cNvSpPr/>
            <p:nvPr/>
          </p:nvSpPr>
          <p:spPr bwMode="auto">
            <a:xfrm>
              <a:off x="5453063" y="2514600"/>
              <a:ext cx="1687513" cy="2281238"/>
            </a:xfrm>
            <a:custGeom>
              <a:avLst/>
              <a:gdLst>
                <a:gd name="T0" fmla="*/ 745 w 1063"/>
                <a:gd name="T1" fmla="*/ 0 h 1437"/>
                <a:gd name="T2" fmla="*/ 1063 w 1063"/>
                <a:gd name="T3" fmla="*/ 0 h 1437"/>
                <a:gd name="T4" fmla="*/ 300 w 1063"/>
                <a:gd name="T5" fmla="*/ 1437 h 1437"/>
                <a:gd name="T6" fmla="*/ 0 w 1063"/>
                <a:gd name="T7" fmla="*/ 1437 h 1437"/>
                <a:gd name="T8" fmla="*/ 745 w 1063"/>
                <a:gd name="T9" fmla="*/ 0 h 1437"/>
              </a:gdLst>
              <a:ahLst/>
              <a:cxnLst>
                <a:cxn ang="0">
                  <a:pos x="T0" y="T1"/>
                </a:cxn>
                <a:cxn ang="0">
                  <a:pos x="T2" y="T3"/>
                </a:cxn>
                <a:cxn ang="0">
                  <a:pos x="T4" y="T5"/>
                </a:cxn>
                <a:cxn ang="0">
                  <a:pos x="T6" y="T7"/>
                </a:cxn>
                <a:cxn ang="0">
                  <a:pos x="T8" y="T9"/>
                </a:cxn>
              </a:cxnLst>
              <a:rect l="0" t="0" r="r" b="b"/>
              <a:pathLst>
                <a:path w="1063" h="1437">
                  <a:moveTo>
                    <a:pt x="745" y="0"/>
                  </a:moveTo>
                  <a:lnTo>
                    <a:pt x="1063" y="0"/>
                  </a:lnTo>
                  <a:lnTo>
                    <a:pt x="300" y="1437"/>
                  </a:lnTo>
                  <a:lnTo>
                    <a:pt x="0" y="1437"/>
                  </a:lnTo>
                  <a:lnTo>
                    <a:pt x="745"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0"/>
            <p:cNvSpPr/>
            <p:nvPr/>
          </p:nvSpPr>
          <p:spPr bwMode="auto">
            <a:xfrm>
              <a:off x="6080125" y="2514600"/>
              <a:ext cx="1684338" cy="2281238"/>
            </a:xfrm>
            <a:custGeom>
              <a:avLst/>
              <a:gdLst>
                <a:gd name="T0" fmla="*/ 744 w 1061"/>
                <a:gd name="T1" fmla="*/ 0 h 1437"/>
                <a:gd name="T2" fmla="*/ 1061 w 1061"/>
                <a:gd name="T3" fmla="*/ 0 h 1437"/>
                <a:gd name="T4" fmla="*/ 299 w 1061"/>
                <a:gd name="T5" fmla="*/ 1437 h 1437"/>
                <a:gd name="T6" fmla="*/ 0 w 1061"/>
                <a:gd name="T7" fmla="*/ 1437 h 1437"/>
                <a:gd name="T8" fmla="*/ 744 w 1061"/>
                <a:gd name="T9" fmla="*/ 0 h 1437"/>
              </a:gdLst>
              <a:ahLst/>
              <a:cxnLst>
                <a:cxn ang="0">
                  <a:pos x="T0" y="T1"/>
                </a:cxn>
                <a:cxn ang="0">
                  <a:pos x="T2" y="T3"/>
                </a:cxn>
                <a:cxn ang="0">
                  <a:pos x="T4" y="T5"/>
                </a:cxn>
                <a:cxn ang="0">
                  <a:pos x="T6" y="T7"/>
                </a:cxn>
                <a:cxn ang="0">
                  <a:pos x="T8" y="T9"/>
                </a:cxn>
              </a:cxnLst>
              <a:rect l="0" t="0" r="r" b="b"/>
              <a:pathLst>
                <a:path w="1061" h="1437">
                  <a:moveTo>
                    <a:pt x="744" y="0"/>
                  </a:moveTo>
                  <a:lnTo>
                    <a:pt x="1061" y="0"/>
                  </a:lnTo>
                  <a:lnTo>
                    <a:pt x="299" y="1437"/>
                  </a:lnTo>
                  <a:lnTo>
                    <a:pt x="0" y="1437"/>
                  </a:lnTo>
                  <a:lnTo>
                    <a:pt x="744"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1"/>
            <p:cNvSpPr/>
            <p:nvPr/>
          </p:nvSpPr>
          <p:spPr bwMode="auto">
            <a:xfrm>
              <a:off x="4265613" y="2771775"/>
              <a:ext cx="3465513" cy="1808163"/>
            </a:xfrm>
            <a:custGeom>
              <a:avLst/>
              <a:gdLst>
                <a:gd name="T0" fmla="*/ 1156 w 1173"/>
                <a:gd name="T1" fmla="*/ 612 h 612"/>
                <a:gd name="T2" fmla="*/ 16 w 1173"/>
                <a:gd name="T3" fmla="*/ 612 h 612"/>
                <a:gd name="T4" fmla="*/ 0 w 1173"/>
                <a:gd name="T5" fmla="*/ 596 h 612"/>
                <a:gd name="T6" fmla="*/ 0 w 1173"/>
                <a:gd name="T7" fmla="*/ 16 h 612"/>
                <a:gd name="T8" fmla="*/ 16 w 1173"/>
                <a:gd name="T9" fmla="*/ 0 h 612"/>
                <a:gd name="T10" fmla="*/ 1156 w 1173"/>
                <a:gd name="T11" fmla="*/ 0 h 612"/>
                <a:gd name="T12" fmla="*/ 1173 w 1173"/>
                <a:gd name="T13" fmla="*/ 16 h 612"/>
                <a:gd name="T14" fmla="*/ 1173 w 1173"/>
                <a:gd name="T15" fmla="*/ 596 h 612"/>
                <a:gd name="T16" fmla="*/ 1156 w 117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3" h="612">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Rectangle 142"/>
            <p:cNvSpPr>
              <a:spLocks noChangeArrowheads="1"/>
            </p:cNvSpPr>
            <p:nvPr/>
          </p:nvSpPr>
          <p:spPr bwMode="auto">
            <a:xfrm>
              <a:off x="5092700" y="2990850"/>
              <a:ext cx="2638425" cy="15890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43"/>
            <p:cNvSpPr>
              <a:spLocks noChangeArrowheads="1"/>
            </p:cNvSpPr>
            <p:nvPr/>
          </p:nvSpPr>
          <p:spPr bwMode="auto">
            <a:xfrm>
              <a:off x="5092700" y="2990850"/>
              <a:ext cx="2638425" cy="350838"/>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44"/>
            <p:cNvSpPr>
              <a:spLocks noChangeArrowheads="1"/>
            </p:cNvSpPr>
            <p:nvPr/>
          </p:nvSpPr>
          <p:spPr bwMode="auto">
            <a:xfrm>
              <a:off x="4265613" y="2990850"/>
              <a:ext cx="827088" cy="350838"/>
            </a:xfrm>
            <a:prstGeom prst="rect">
              <a:avLst/>
            </a:prstGeom>
            <a:solidFill>
              <a:srgbClr val="5B62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Freeform 145"/>
            <p:cNvSpPr/>
            <p:nvPr/>
          </p:nvSpPr>
          <p:spPr bwMode="auto">
            <a:xfrm>
              <a:off x="4265613" y="2771775"/>
              <a:ext cx="3465513" cy="219075"/>
            </a:xfrm>
            <a:custGeom>
              <a:avLst/>
              <a:gdLst>
                <a:gd name="T0" fmla="*/ 1173 w 1173"/>
                <a:gd name="T1" fmla="*/ 74 h 74"/>
                <a:gd name="T2" fmla="*/ 0 w 1173"/>
                <a:gd name="T3" fmla="*/ 74 h 74"/>
                <a:gd name="T4" fmla="*/ 0 w 1173"/>
                <a:gd name="T5" fmla="*/ 16 h 74"/>
                <a:gd name="T6" fmla="*/ 16 w 1173"/>
                <a:gd name="T7" fmla="*/ 0 h 74"/>
                <a:gd name="T8" fmla="*/ 1156 w 1173"/>
                <a:gd name="T9" fmla="*/ 0 h 74"/>
                <a:gd name="T10" fmla="*/ 1173 w 1173"/>
                <a:gd name="T11" fmla="*/ 16 h 74"/>
                <a:gd name="T12" fmla="*/ 1173 w 11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173" h="74">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Oval 146"/>
            <p:cNvSpPr>
              <a:spLocks noChangeArrowheads="1"/>
            </p:cNvSpPr>
            <p:nvPr/>
          </p:nvSpPr>
          <p:spPr bwMode="auto">
            <a:xfrm>
              <a:off x="4406900" y="2854325"/>
              <a:ext cx="68263" cy="68263"/>
            </a:xfrm>
            <a:prstGeom prst="ellipse">
              <a:avLst/>
            </a:prstGeom>
            <a:solidFill>
              <a:srgbClr val="ED55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Oval 147"/>
            <p:cNvSpPr>
              <a:spLocks noChangeArrowheads="1"/>
            </p:cNvSpPr>
            <p:nvPr/>
          </p:nvSpPr>
          <p:spPr bwMode="auto">
            <a:xfrm>
              <a:off x="4530725" y="2854325"/>
              <a:ext cx="65088" cy="68263"/>
            </a:xfrm>
            <a:prstGeom prst="ellipse">
              <a:avLst/>
            </a:prstGeom>
            <a:solidFill>
              <a:srgbClr val="FFC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Oval 148"/>
            <p:cNvSpPr>
              <a:spLocks noChangeArrowheads="1"/>
            </p:cNvSpPr>
            <p:nvPr/>
          </p:nvSpPr>
          <p:spPr bwMode="auto">
            <a:xfrm>
              <a:off x="4651375" y="2854325"/>
              <a:ext cx="68263" cy="68263"/>
            </a:xfrm>
            <a:prstGeom prst="ellipse">
              <a:avLst/>
            </a:prstGeom>
            <a:solidFill>
              <a:srgbClr val="8CC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Oval 149"/>
            <p:cNvSpPr>
              <a:spLocks noChangeArrowheads="1"/>
            </p:cNvSpPr>
            <p:nvPr/>
          </p:nvSpPr>
          <p:spPr bwMode="auto">
            <a:xfrm>
              <a:off x="4413250" y="3084513"/>
              <a:ext cx="96838" cy="95250"/>
            </a:xfrm>
            <a:prstGeom prst="ellipse">
              <a:avLst/>
            </a:pr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0"/>
            <p:cNvSpPr/>
            <p:nvPr/>
          </p:nvSpPr>
          <p:spPr bwMode="auto">
            <a:xfrm>
              <a:off x="4548188" y="3084513"/>
              <a:ext cx="438150" cy="95250"/>
            </a:xfrm>
            <a:custGeom>
              <a:avLst/>
              <a:gdLst>
                <a:gd name="T0" fmla="*/ 131 w 148"/>
                <a:gd name="T1" fmla="*/ 0 h 32"/>
                <a:gd name="T2" fmla="*/ 16 w 148"/>
                <a:gd name="T3" fmla="*/ 0 h 32"/>
                <a:gd name="T4" fmla="*/ 0 w 148"/>
                <a:gd name="T5" fmla="*/ 16 h 32"/>
                <a:gd name="T6" fmla="*/ 16 w 148"/>
                <a:gd name="T7" fmla="*/ 32 h 32"/>
                <a:gd name="T8" fmla="*/ 131 w 148"/>
                <a:gd name="T9" fmla="*/ 32 h 32"/>
                <a:gd name="T10" fmla="*/ 148 w 148"/>
                <a:gd name="T11" fmla="*/ 16 h 32"/>
                <a:gd name="T12" fmla="*/ 131 w 1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8" h="32">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1"/>
            <p:cNvSpPr/>
            <p:nvPr/>
          </p:nvSpPr>
          <p:spPr bwMode="auto">
            <a:xfrm>
              <a:off x="4386263" y="3465513"/>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2"/>
            <p:cNvSpPr/>
            <p:nvPr/>
          </p:nvSpPr>
          <p:spPr bwMode="auto">
            <a:xfrm>
              <a:off x="4386263" y="3673475"/>
              <a:ext cx="585788" cy="66675"/>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3"/>
            <p:cNvSpPr/>
            <p:nvPr/>
          </p:nvSpPr>
          <p:spPr bwMode="auto">
            <a:xfrm>
              <a:off x="4386263" y="3879850"/>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4"/>
            <p:cNvSpPr/>
            <p:nvPr/>
          </p:nvSpPr>
          <p:spPr bwMode="auto">
            <a:xfrm>
              <a:off x="4386263" y="4086225"/>
              <a:ext cx="366713" cy="68263"/>
            </a:xfrm>
            <a:custGeom>
              <a:avLst/>
              <a:gdLst>
                <a:gd name="T0" fmla="*/ 114 w 124"/>
                <a:gd name="T1" fmla="*/ 23 h 23"/>
                <a:gd name="T2" fmla="*/ 10 w 124"/>
                <a:gd name="T3" fmla="*/ 23 h 23"/>
                <a:gd name="T4" fmla="*/ 0 w 124"/>
                <a:gd name="T5" fmla="*/ 13 h 23"/>
                <a:gd name="T6" fmla="*/ 0 w 124"/>
                <a:gd name="T7" fmla="*/ 10 h 23"/>
                <a:gd name="T8" fmla="*/ 10 w 124"/>
                <a:gd name="T9" fmla="*/ 0 h 23"/>
                <a:gd name="T10" fmla="*/ 114 w 124"/>
                <a:gd name="T11" fmla="*/ 0 h 23"/>
                <a:gd name="T12" fmla="*/ 124 w 124"/>
                <a:gd name="T13" fmla="*/ 10 h 23"/>
                <a:gd name="T14" fmla="*/ 124 w 124"/>
                <a:gd name="T15" fmla="*/ 13 h 23"/>
                <a:gd name="T16" fmla="*/ 114 w 124"/>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3">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5"/>
            <p:cNvSpPr/>
            <p:nvPr/>
          </p:nvSpPr>
          <p:spPr bwMode="auto">
            <a:xfrm>
              <a:off x="4386263" y="4292600"/>
              <a:ext cx="585788" cy="68263"/>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6"/>
            <p:cNvSpPr/>
            <p:nvPr/>
          </p:nvSpPr>
          <p:spPr bwMode="auto">
            <a:xfrm>
              <a:off x="5264150" y="3519488"/>
              <a:ext cx="1223963" cy="68263"/>
            </a:xfrm>
            <a:custGeom>
              <a:avLst/>
              <a:gdLst>
                <a:gd name="T0" fmla="*/ 402 w 414"/>
                <a:gd name="T1" fmla="*/ 0 h 23"/>
                <a:gd name="T2" fmla="*/ 11 w 414"/>
                <a:gd name="T3" fmla="*/ 0 h 23"/>
                <a:gd name="T4" fmla="*/ 0 w 414"/>
                <a:gd name="T5" fmla="*/ 11 h 23"/>
                <a:gd name="T6" fmla="*/ 11 w 414"/>
                <a:gd name="T7" fmla="*/ 23 h 23"/>
                <a:gd name="T8" fmla="*/ 402 w 414"/>
                <a:gd name="T9" fmla="*/ 23 h 23"/>
                <a:gd name="T10" fmla="*/ 414 w 414"/>
                <a:gd name="T11" fmla="*/ 11 h 23"/>
                <a:gd name="T12" fmla="*/ 402 w 4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14" h="23">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7"/>
            <p:cNvSpPr/>
            <p:nvPr/>
          </p:nvSpPr>
          <p:spPr bwMode="auto">
            <a:xfrm>
              <a:off x="5264150"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8"/>
            <p:cNvSpPr/>
            <p:nvPr/>
          </p:nvSpPr>
          <p:spPr bwMode="auto">
            <a:xfrm>
              <a:off x="5264150"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9"/>
            <p:cNvSpPr/>
            <p:nvPr/>
          </p:nvSpPr>
          <p:spPr bwMode="auto">
            <a:xfrm>
              <a:off x="5264150"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0"/>
            <p:cNvSpPr/>
            <p:nvPr/>
          </p:nvSpPr>
          <p:spPr bwMode="auto">
            <a:xfrm>
              <a:off x="5603875"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1"/>
            <p:cNvSpPr/>
            <p:nvPr/>
          </p:nvSpPr>
          <p:spPr bwMode="auto">
            <a:xfrm>
              <a:off x="5603875"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2"/>
            <p:cNvSpPr/>
            <p:nvPr/>
          </p:nvSpPr>
          <p:spPr bwMode="auto">
            <a:xfrm>
              <a:off x="5603875"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3"/>
            <p:cNvSpPr/>
            <p:nvPr/>
          </p:nvSpPr>
          <p:spPr bwMode="auto">
            <a:xfrm>
              <a:off x="6488113"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4"/>
            <p:cNvSpPr/>
            <p:nvPr/>
          </p:nvSpPr>
          <p:spPr bwMode="auto">
            <a:xfrm>
              <a:off x="6488113"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5"/>
            <p:cNvSpPr/>
            <p:nvPr/>
          </p:nvSpPr>
          <p:spPr bwMode="auto">
            <a:xfrm>
              <a:off x="6488113"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6"/>
            <p:cNvSpPr/>
            <p:nvPr/>
          </p:nvSpPr>
          <p:spPr bwMode="auto">
            <a:xfrm>
              <a:off x="6827838"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7"/>
            <p:cNvSpPr/>
            <p:nvPr/>
          </p:nvSpPr>
          <p:spPr bwMode="auto">
            <a:xfrm>
              <a:off x="6827838"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8"/>
            <p:cNvSpPr/>
            <p:nvPr/>
          </p:nvSpPr>
          <p:spPr bwMode="auto">
            <a:xfrm>
              <a:off x="6827838"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169"/>
            <p:cNvSpPr>
              <a:spLocks noChangeArrowheads="1"/>
            </p:cNvSpPr>
            <p:nvPr/>
          </p:nvSpPr>
          <p:spPr bwMode="auto">
            <a:xfrm>
              <a:off x="5246688" y="3057525"/>
              <a:ext cx="230188" cy="231775"/>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0"/>
            <p:cNvSpPr>
              <a:spLocks noEditPoints="1"/>
            </p:cNvSpPr>
            <p:nvPr/>
          </p:nvSpPr>
          <p:spPr bwMode="auto">
            <a:xfrm>
              <a:off x="5292725" y="3122613"/>
              <a:ext cx="136525" cy="44450"/>
            </a:xfrm>
            <a:custGeom>
              <a:avLst/>
              <a:gdLst>
                <a:gd name="T0" fmla="*/ 23 w 46"/>
                <a:gd name="T1" fmla="*/ 0 h 15"/>
                <a:gd name="T2" fmla="*/ 1 w 46"/>
                <a:gd name="T3" fmla="*/ 9 h 15"/>
                <a:gd name="T4" fmla="*/ 0 w 46"/>
                <a:gd name="T5" fmla="*/ 10 h 15"/>
                <a:gd name="T6" fmla="*/ 1 w 46"/>
                <a:gd name="T7" fmla="*/ 11 h 15"/>
                <a:gd name="T8" fmla="*/ 5 w 46"/>
                <a:gd name="T9" fmla="*/ 14 h 15"/>
                <a:gd name="T10" fmla="*/ 5 w 46"/>
                <a:gd name="T11" fmla="*/ 15 h 15"/>
                <a:gd name="T12" fmla="*/ 6 w 46"/>
                <a:gd name="T13" fmla="*/ 14 h 15"/>
                <a:gd name="T14" fmla="*/ 23 w 46"/>
                <a:gd name="T15" fmla="*/ 8 h 15"/>
                <a:gd name="T16" fmla="*/ 40 w 46"/>
                <a:gd name="T17" fmla="*/ 14 h 15"/>
                <a:gd name="T18" fmla="*/ 41 w 46"/>
                <a:gd name="T19" fmla="*/ 15 h 15"/>
                <a:gd name="T20" fmla="*/ 42 w 46"/>
                <a:gd name="T21" fmla="*/ 14 h 15"/>
                <a:gd name="T22" fmla="*/ 45 w 46"/>
                <a:gd name="T23" fmla="*/ 11 h 15"/>
                <a:gd name="T24" fmla="*/ 46 w 46"/>
                <a:gd name="T25" fmla="*/ 10 h 15"/>
                <a:gd name="T26" fmla="*/ 45 w 46"/>
                <a:gd name="T27" fmla="*/ 9 h 15"/>
                <a:gd name="T28" fmla="*/ 23 w 46"/>
                <a:gd name="T29" fmla="*/ 0 h 15"/>
                <a:gd name="T30" fmla="*/ 23 w 46"/>
                <a:gd name="T31" fmla="*/ 0 h 15"/>
                <a:gd name="T32" fmla="*/ 23 w 46"/>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5">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1"/>
            <p:cNvSpPr>
              <a:spLocks noEditPoints="1"/>
            </p:cNvSpPr>
            <p:nvPr/>
          </p:nvSpPr>
          <p:spPr bwMode="auto">
            <a:xfrm>
              <a:off x="5316538" y="3155950"/>
              <a:ext cx="92075" cy="34925"/>
            </a:xfrm>
            <a:custGeom>
              <a:avLst/>
              <a:gdLst>
                <a:gd name="T0" fmla="*/ 30 w 31"/>
                <a:gd name="T1" fmla="*/ 6 h 12"/>
                <a:gd name="T2" fmla="*/ 15 w 31"/>
                <a:gd name="T3" fmla="*/ 0 h 12"/>
                <a:gd name="T4" fmla="*/ 14 w 31"/>
                <a:gd name="T5" fmla="*/ 0 h 12"/>
                <a:gd name="T6" fmla="*/ 14 w 31"/>
                <a:gd name="T7" fmla="*/ 0 h 12"/>
                <a:gd name="T8" fmla="*/ 1 w 31"/>
                <a:gd name="T9" fmla="*/ 6 h 12"/>
                <a:gd name="T10" fmla="*/ 0 w 31"/>
                <a:gd name="T11" fmla="*/ 7 h 12"/>
                <a:gd name="T12" fmla="*/ 1 w 31"/>
                <a:gd name="T13" fmla="*/ 8 h 12"/>
                <a:gd name="T14" fmla="*/ 4 w 31"/>
                <a:gd name="T15" fmla="*/ 11 h 12"/>
                <a:gd name="T16" fmla="*/ 5 w 31"/>
                <a:gd name="T17" fmla="*/ 12 h 12"/>
                <a:gd name="T18" fmla="*/ 6 w 31"/>
                <a:gd name="T19" fmla="*/ 11 h 12"/>
                <a:gd name="T20" fmla="*/ 15 w 31"/>
                <a:gd name="T21" fmla="*/ 8 h 12"/>
                <a:gd name="T22" fmla="*/ 24 w 31"/>
                <a:gd name="T23" fmla="*/ 11 h 12"/>
                <a:gd name="T24" fmla="*/ 25 w 31"/>
                <a:gd name="T25" fmla="*/ 12 h 12"/>
                <a:gd name="T26" fmla="*/ 26 w 31"/>
                <a:gd name="T27" fmla="*/ 11 h 12"/>
                <a:gd name="T28" fmla="*/ 30 w 31"/>
                <a:gd name="T29" fmla="*/ 8 h 12"/>
                <a:gd name="T30" fmla="*/ 31 w 31"/>
                <a:gd name="T31" fmla="*/ 7 h 12"/>
                <a:gd name="T32" fmla="*/ 30 w 31"/>
                <a:gd name="T33" fmla="*/ 6 h 12"/>
                <a:gd name="T34" fmla="*/ 30 w 31"/>
                <a:gd name="T35" fmla="*/ 6 h 12"/>
                <a:gd name="T36" fmla="*/ 30 w 31"/>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2">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2"/>
            <p:cNvSpPr>
              <a:spLocks noEditPoints="1"/>
            </p:cNvSpPr>
            <p:nvPr/>
          </p:nvSpPr>
          <p:spPr bwMode="auto">
            <a:xfrm>
              <a:off x="5340350" y="3190875"/>
              <a:ext cx="44450" cy="30163"/>
            </a:xfrm>
            <a:custGeom>
              <a:avLst/>
              <a:gdLst>
                <a:gd name="T0" fmla="*/ 7 w 15"/>
                <a:gd name="T1" fmla="*/ 10 h 10"/>
                <a:gd name="T2" fmla="*/ 8 w 15"/>
                <a:gd name="T3" fmla="*/ 9 h 10"/>
                <a:gd name="T4" fmla="*/ 14 w 15"/>
                <a:gd name="T5" fmla="*/ 4 h 10"/>
                <a:gd name="T6" fmla="*/ 15 w 15"/>
                <a:gd name="T7" fmla="*/ 3 h 10"/>
                <a:gd name="T8" fmla="*/ 14 w 15"/>
                <a:gd name="T9" fmla="*/ 2 h 10"/>
                <a:gd name="T10" fmla="*/ 7 w 15"/>
                <a:gd name="T11" fmla="*/ 0 h 10"/>
                <a:gd name="T12" fmla="*/ 1 w 15"/>
                <a:gd name="T13" fmla="*/ 2 h 10"/>
                <a:gd name="T14" fmla="*/ 0 w 15"/>
                <a:gd name="T15" fmla="*/ 3 h 10"/>
                <a:gd name="T16" fmla="*/ 1 w 15"/>
                <a:gd name="T17" fmla="*/ 4 h 10"/>
                <a:gd name="T18" fmla="*/ 6 w 15"/>
                <a:gd name="T19" fmla="*/ 9 h 10"/>
                <a:gd name="T20" fmla="*/ 7 w 15"/>
                <a:gd name="T21" fmla="*/ 10 h 10"/>
                <a:gd name="T22" fmla="*/ 7 w 15"/>
                <a:gd name="T23" fmla="*/ 10 h 10"/>
                <a:gd name="T24" fmla="*/ 7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173"/>
            <p:cNvSpPr>
              <a:spLocks noChangeArrowheads="1"/>
            </p:cNvSpPr>
            <p:nvPr/>
          </p:nvSpPr>
          <p:spPr bwMode="auto">
            <a:xfrm>
              <a:off x="5875338" y="4930775"/>
              <a:ext cx="257175" cy="260350"/>
            </a:xfrm>
            <a:prstGeom prst="ellipse">
              <a:avLst/>
            </a:pr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4"/>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5"/>
            <p:cNvSpPr/>
            <p:nvPr/>
          </p:nvSpPr>
          <p:spPr bwMode="auto">
            <a:xfrm>
              <a:off x="8913813" y="5102225"/>
              <a:ext cx="612775" cy="244475"/>
            </a:xfrm>
            <a:custGeom>
              <a:avLst/>
              <a:gdLst>
                <a:gd name="T0" fmla="*/ 167 w 207"/>
                <a:gd name="T1" fmla="*/ 83 h 83"/>
                <a:gd name="T2" fmla="*/ 39 w 207"/>
                <a:gd name="T3" fmla="*/ 83 h 83"/>
                <a:gd name="T4" fmla="*/ 0 w 207"/>
                <a:gd name="T5" fmla="*/ 43 h 83"/>
                <a:gd name="T6" fmla="*/ 0 w 207"/>
                <a:gd name="T7" fmla="*/ 0 h 83"/>
                <a:gd name="T8" fmla="*/ 0 w 207"/>
                <a:gd name="T9" fmla="*/ 32 h 83"/>
                <a:gd name="T10" fmla="*/ 207 w 207"/>
                <a:gd name="T11" fmla="*/ 32 h 83"/>
                <a:gd name="T12" fmla="*/ 207 w 207"/>
                <a:gd name="T13" fmla="*/ 43 h 83"/>
                <a:gd name="T14" fmla="*/ 167 w 207"/>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83">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6"/>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77"/>
            <p:cNvSpPr/>
            <p:nvPr/>
          </p:nvSpPr>
          <p:spPr bwMode="auto">
            <a:xfrm>
              <a:off x="9321800" y="4741863"/>
              <a:ext cx="120650" cy="153988"/>
            </a:xfrm>
            <a:custGeom>
              <a:avLst/>
              <a:gdLst>
                <a:gd name="T0" fmla="*/ 31 w 41"/>
                <a:gd name="T1" fmla="*/ 52 h 52"/>
                <a:gd name="T2" fmla="*/ 10 w 41"/>
                <a:gd name="T3" fmla="*/ 52 h 52"/>
                <a:gd name="T4" fmla="*/ 0 w 41"/>
                <a:gd name="T5" fmla="*/ 41 h 52"/>
                <a:gd name="T6" fmla="*/ 0 w 41"/>
                <a:gd name="T7" fmla="*/ 18 h 52"/>
                <a:gd name="T8" fmla="*/ 18 w 41"/>
                <a:gd name="T9" fmla="*/ 0 h 52"/>
                <a:gd name="T10" fmla="*/ 23 w 41"/>
                <a:gd name="T11" fmla="*/ 0 h 52"/>
                <a:gd name="T12" fmla="*/ 41 w 41"/>
                <a:gd name="T13" fmla="*/ 18 h 52"/>
                <a:gd name="T14" fmla="*/ 41 w 41"/>
                <a:gd name="T15" fmla="*/ 41 h 52"/>
                <a:gd name="T16" fmla="*/ 31 w 4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2">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a:solidFill>
                <a:srgbClr val="163749"/>
              </a:solidFill>
              <a:prstDash val="solid"/>
              <a:miter lim="800000"/>
            </a:ln>
          </p:spPr>
          <p:txBody>
            <a:bodyPr vert="horz" wrap="square" lIns="91440" tIns="45720" rIns="91440" bIns="45720" numCol="1" anchor="t" anchorCtr="0" compatLnSpc="1"/>
            <a:lstStyle/>
            <a:p>
              <a:endParaRPr lang="zh-CN" altLang="en-US"/>
            </a:p>
          </p:txBody>
        </p:sp>
        <p:sp>
          <p:nvSpPr>
            <p:cNvPr id="182" name="Freeform 178"/>
            <p:cNvSpPr/>
            <p:nvPr/>
          </p:nvSpPr>
          <p:spPr bwMode="auto">
            <a:xfrm>
              <a:off x="9359900" y="4638675"/>
              <a:ext cx="41275" cy="103188"/>
            </a:xfrm>
            <a:custGeom>
              <a:avLst/>
              <a:gdLst>
                <a:gd name="T0" fmla="*/ 8 w 14"/>
                <a:gd name="T1" fmla="*/ 35 h 35"/>
                <a:gd name="T2" fmla="*/ 6 w 14"/>
                <a:gd name="T3" fmla="*/ 35 h 35"/>
                <a:gd name="T4" fmla="*/ 0 w 14"/>
                <a:gd name="T5" fmla="*/ 29 h 35"/>
                <a:gd name="T6" fmla="*/ 0 w 14"/>
                <a:gd name="T7" fmla="*/ 6 h 35"/>
                <a:gd name="T8" fmla="*/ 6 w 14"/>
                <a:gd name="T9" fmla="*/ 0 h 35"/>
                <a:gd name="T10" fmla="*/ 8 w 14"/>
                <a:gd name="T11" fmla="*/ 0 h 35"/>
                <a:gd name="T12" fmla="*/ 14 w 14"/>
                <a:gd name="T13" fmla="*/ 6 h 35"/>
                <a:gd name="T14" fmla="*/ 14 w 14"/>
                <a:gd name="T15" fmla="*/ 29 h 35"/>
                <a:gd name="T16" fmla="*/ 8 w 1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5">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3" name="Freeform 179"/>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0"/>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Freeform 181"/>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2"/>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Freeform 183"/>
            <p:cNvSpPr/>
            <p:nvPr/>
          </p:nvSpPr>
          <p:spPr bwMode="auto">
            <a:xfrm>
              <a:off x="8694738" y="5332413"/>
              <a:ext cx="1239838" cy="53975"/>
            </a:xfrm>
            <a:custGeom>
              <a:avLst/>
              <a:gdLst>
                <a:gd name="T0" fmla="*/ 411 w 419"/>
                <a:gd name="T1" fmla="*/ 18 h 18"/>
                <a:gd name="T2" fmla="*/ 8 w 419"/>
                <a:gd name="T3" fmla="*/ 18 h 18"/>
                <a:gd name="T4" fmla="*/ 0 w 419"/>
                <a:gd name="T5" fmla="*/ 10 h 18"/>
                <a:gd name="T6" fmla="*/ 0 w 419"/>
                <a:gd name="T7" fmla="*/ 8 h 18"/>
                <a:gd name="T8" fmla="*/ 8 w 419"/>
                <a:gd name="T9" fmla="*/ 0 h 18"/>
                <a:gd name="T10" fmla="*/ 411 w 419"/>
                <a:gd name="T11" fmla="*/ 0 h 18"/>
                <a:gd name="T12" fmla="*/ 419 w 419"/>
                <a:gd name="T13" fmla="*/ 8 h 18"/>
                <a:gd name="T14" fmla="*/ 419 w 419"/>
                <a:gd name="T15" fmla="*/ 10 h 18"/>
                <a:gd name="T16" fmla="*/ 411 w 41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8">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4"/>
            <p:cNvSpPr/>
            <p:nvPr/>
          </p:nvSpPr>
          <p:spPr bwMode="auto">
            <a:xfrm>
              <a:off x="8694738" y="563086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Rectangle 185"/>
            <p:cNvSpPr>
              <a:spLocks noChangeArrowheads="1"/>
            </p:cNvSpPr>
            <p:nvPr/>
          </p:nvSpPr>
          <p:spPr bwMode="auto">
            <a:xfrm>
              <a:off x="8653463" y="5414963"/>
              <a:ext cx="1114425" cy="188913"/>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86"/>
            <p:cNvSpPr>
              <a:spLocks noChangeArrowheads="1"/>
            </p:cNvSpPr>
            <p:nvPr/>
          </p:nvSpPr>
          <p:spPr bwMode="auto">
            <a:xfrm>
              <a:off x="8653463" y="546893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87"/>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8"/>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189"/>
            <p:cNvSpPr/>
            <p:nvPr/>
          </p:nvSpPr>
          <p:spPr bwMode="auto">
            <a:xfrm>
              <a:off x="8694738" y="5630863"/>
              <a:ext cx="1239838" cy="55563"/>
            </a:xfrm>
            <a:custGeom>
              <a:avLst/>
              <a:gdLst>
                <a:gd name="T0" fmla="*/ 411 w 419"/>
                <a:gd name="T1" fmla="*/ 19 h 19"/>
                <a:gd name="T2" fmla="*/ 8 w 419"/>
                <a:gd name="T3" fmla="*/ 19 h 19"/>
                <a:gd name="T4" fmla="*/ 0 w 419"/>
                <a:gd name="T5" fmla="*/ 11 h 19"/>
                <a:gd name="T6" fmla="*/ 0 w 419"/>
                <a:gd name="T7" fmla="*/ 8 h 19"/>
                <a:gd name="T8" fmla="*/ 8 w 419"/>
                <a:gd name="T9" fmla="*/ 0 h 19"/>
                <a:gd name="T10" fmla="*/ 411 w 419"/>
                <a:gd name="T11" fmla="*/ 0 h 19"/>
                <a:gd name="T12" fmla="*/ 419 w 419"/>
                <a:gd name="T13" fmla="*/ 8 h 19"/>
                <a:gd name="T14" fmla="*/ 419 w 419"/>
                <a:gd name="T15" fmla="*/ 11 h 19"/>
                <a:gd name="T16" fmla="*/ 411 w 4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9">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0"/>
            <p:cNvSpPr/>
            <p:nvPr/>
          </p:nvSpPr>
          <p:spPr bwMode="auto">
            <a:xfrm>
              <a:off x="8694738" y="592931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191"/>
            <p:cNvSpPr>
              <a:spLocks noChangeArrowheads="1"/>
            </p:cNvSpPr>
            <p:nvPr/>
          </p:nvSpPr>
          <p:spPr bwMode="auto">
            <a:xfrm>
              <a:off x="8653463" y="5713413"/>
              <a:ext cx="1114425" cy="188913"/>
            </a:xfrm>
            <a:prstGeom prst="rect">
              <a:avLst/>
            </a:prstGeom>
            <a:solidFill>
              <a:srgbClr val="FC6E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92"/>
            <p:cNvSpPr>
              <a:spLocks noChangeArrowheads="1"/>
            </p:cNvSpPr>
            <p:nvPr/>
          </p:nvSpPr>
          <p:spPr bwMode="auto">
            <a:xfrm>
              <a:off x="8653463" y="576738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98" name="íṥḷíďê"/>
          <p:cNvSpPr txBox="1"/>
          <p:nvPr/>
        </p:nvSpPr>
        <p:spPr bwMode="auto">
          <a:xfrm>
            <a:off x="5130427" y="419524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4000" b="1" dirty="0">
                <a:latin typeface="微软雅黑" panose="020B0503020204020204" charset="-122"/>
                <a:ea typeface="微软雅黑" panose="020B0503020204020204" charset="-122"/>
                <a:sym typeface="+mn-ea"/>
              </a:rPr>
              <a:t>信箱页面邮件的布局</a:t>
            </a:r>
            <a:endParaRPr lang="zh-CN" altLang="en-US" sz="4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93750" y="1363345"/>
            <a:ext cx="10727055" cy="5287010"/>
            <a:chOff x="769575" y="1354889"/>
            <a:chExt cx="10727198"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7" name="直接连接符 6"/>
            <p:cNvCxnSpPr/>
            <p:nvPr/>
          </p:nvCxnSpPr>
          <p:spPr>
            <a:xfrm>
              <a:off x="769575" y="1941219"/>
              <a:ext cx="8176532" cy="0"/>
            </a:xfrm>
            <a:prstGeom prst="line">
              <a:avLst/>
            </a:prstGeom>
            <a:ln w="317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ṧļïdè"/>
            <p:cNvSpPr txBox="1"/>
            <p:nvPr/>
          </p:nvSpPr>
          <p:spPr>
            <a:xfrm>
              <a:off x="769575" y="1354889"/>
              <a:ext cx="6901907" cy="344901"/>
            </a:xfrm>
            <a:prstGeom prst="rect">
              <a:avLst/>
            </a:prstGeom>
            <a:noFill/>
          </p:spPr>
          <p:txBody>
            <a:bodyPr wrap="square" lIns="90000" tIns="46800" rIns="90000" bIns="46800" rtlCol="0">
              <a:normAutofit/>
            </a:bodyPr>
            <a:lstStyle/>
            <a:p>
              <a:pPr>
                <a:lnSpc>
                  <a:spcPct val="150000"/>
                </a:lnSpc>
              </a:pPr>
              <a:r>
                <a:rPr lang="zh-CN" altLang="en-US" sz="1600" dirty="0">
                  <a:latin typeface="微软雅黑" panose="020B0503020204020204" charset="-122"/>
                  <a:ea typeface="微软雅黑" panose="020B0503020204020204" charset="-122"/>
                  <a:sym typeface="+mn-ea"/>
                </a:rPr>
                <a:t>信箱页面邮件的布局主要是在用户信箱邮件过多的时候进行收缩分页，方便于用户，给用户带来快捷。下面是分页的效果图。</a:t>
              </a:r>
              <a:endParaRPr lang="en-US" sz="1600" dirty="0">
                <a:solidFill>
                  <a:schemeClr val="tx1">
                    <a:lumMod val="75000"/>
                    <a:lumOff val="25000"/>
                  </a:schemeClr>
                </a:solidFill>
              </a:endParaRPr>
            </a:p>
          </p:txBody>
        </p:sp>
      </p:grpSp>
      <p:sp>
        <p:nvSpPr>
          <p:cNvPr id="61" name="文本框 9"/>
          <p:cNvSpPr txBox="1"/>
          <p:nvPr/>
        </p:nvSpPr>
        <p:spPr>
          <a:xfrm>
            <a:off x="1225550" y="373380"/>
            <a:ext cx="230251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信箱页面邮件的布局</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2" name="图片 1" descr="P%6KN8(B9J(4KIS}V@8[WOH"/>
          <p:cNvPicPr>
            <a:picLocks noChangeAspect="1"/>
          </p:cNvPicPr>
          <p:nvPr/>
        </p:nvPicPr>
        <p:blipFill>
          <a:blip r:embed="rId2"/>
          <a:stretch>
            <a:fillRect/>
          </a:stretch>
        </p:blipFill>
        <p:spPr>
          <a:xfrm>
            <a:off x="825500" y="2408555"/>
            <a:ext cx="8331200" cy="33058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ṣlíďé"/>
          <p:cNvGrpSpPr/>
          <p:nvPr/>
        </p:nvGrpSpPr>
        <p:grpSpPr>
          <a:xfrm>
            <a:off x="4004065" y="995359"/>
            <a:ext cx="4073525" cy="3008757"/>
            <a:chOff x="4263780" y="1347784"/>
            <a:chExt cx="4073525" cy="3008757"/>
          </a:xfrm>
        </p:grpSpPr>
        <p:sp>
          <p:nvSpPr>
            <p:cNvPr id="19" name="îSľîḋè"/>
            <p:cNvSpPr/>
            <p:nvPr/>
          </p:nvSpPr>
          <p:spPr>
            <a:xfrm>
              <a:off x="5782952" y="2328931"/>
              <a:ext cx="1506804" cy="1506804"/>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i$ľîďé"/>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slîḋe"/>
            <p:cNvSpPr/>
            <p:nvPr/>
          </p:nvSpPr>
          <p:spPr>
            <a:xfrm>
              <a:off x="7541015" y="1347784"/>
              <a:ext cx="796290" cy="1099185"/>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sļíďé"/>
            <p:cNvSpPr/>
            <p:nvPr/>
          </p:nvSpPr>
          <p:spPr>
            <a:xfrm>
              <a:off x="4263780" y="2098989"/>
              <a:ext cx="707390" cy="1005205"/>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îsḷïďè"/>
            <p:cNvSpPr/>
            <p:nvPr/>
          </p:nvSpPr>
          <p:spPr>
            <a:xfrm>
              <a:off x="7099055" y="2104069"/>
              <a:ext cx="441325" cy="43116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islíḋe"/>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ïslïde"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7974105" y="126467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76630" y="175188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sliḋé"/>
          <p:cNvSpPr txBox="1"/>
          <p:nvPr/>
        </p:nvSpPr>
        <p:spPr>
          <a:xfrm>
            <a:off x="7896053" y="872794"/>
            <a:ext cx="3702539" cy="392512"/>
          </a:xfrm>
          <a:prstGeom prst="rect">
            <a:avLst/>
          </a:prstGeom>
          <a:noFill/>
          <a:ln>
            <a:noFill/>
          </a:ln>
        </p:spPr>
        <p:txBody>
          <a:bodyPr wrap="none" lIns="91440" tIns="45720" rIns="91440" bIns="45720" anchor="ctr" anchorCtr="0">
            <a:normAutofit fontScale="90000"/>
          </a:bodyPr>
          <a:lstStyle/>
          <a:p>
            <a:pPr>
              <a:buSzPct val="25000"/>
            </a:pPr>
            <a:r>
              <a:rPr lang="en-US" altLang="zh-CN" sz="2000" b="1" dirty="0"/>
              <a:t>1.</a:t>
            </a:r>
            <a:r>
              <a:rPr lang="zh-CN" altLang="de-DE" sz="2000" b="1" dirty="0"/>
              <a:t>分页设置</a:t>
            </a:r>
            <a:endParaRPr lang="zh-CN" altLang="de-DE" sz="2000" b="1" dirty="0"/>
          </a:p>
        </p:txBody>
      </p:sp>
      <p:sp>
        <p:nvSpPr>
          <p:cNvPr id="12" name="î$ḻïḑê"/>
          <p:cNvSpPr txBox="1"/>
          <p:nvPr/>
        </p:nvSpPr>
        <p:spPr>
          <a:xfrm>
            <a:off x="7974330" y="1359535"/>
            <a:ext cx="3950970" cy="4246245"/>
          </a:xfrm>
          <a:prstGeom prst="rect">
            <a:avLst/>
          </a:prstGeom>
          <a:noFill/>
          <a:ln>
            <a:noFill/>
          </a:ln>
        </p:spPr>
        <p:txBody>
          <a:bodyPr lIns="91440" tIns="45720" rIns="91440" bIns="45720" anchor="t" anchorCtr="0">
            <a:noAutofit/>
          </a:bodyPr>
          <a:lstStyle/>
          <a:p>
            <a:pPr>
              <a:lnSpc>
                <a:spcPct val="150000"/>
              </a:lnSpc>
              <a:buSzPct val="25000"/>
            </a:pPr>
            <a:r>
              <a:rPr lang="de-DE" sz="1400" dirty="0"/>
              <a:t>public $page_size; //每页条数</a:t>
            </a:r>
            <a:endParaRPr lang="de-DE" sz="1400" dirty="0"/>
          </a:p>
          <a:p>
            <a:pPr>
              <a:lnSpc>
                <a:spcPct val="150000"/>
              </a:lnSpc>
              <a:buSzPct val="25000"/>
            </a:pPr>
            <a:r>
              <a:rPr lang="de-DE" sz="1400" dirty="0"/>
              <a:t>    public $page; //第几页</a:t>
            </a:r>
            <a:endParaRPr lang="de-DE" sz="1400" dirty="0"/>
          </a:p>
          <a:p>
            <a:pPr>
              <a:lnSpc>
                <a:spcPct val="150000"/>
              </a:lnSpc>
              <a:buSzPct val="25000"/>
            </a:pPr>
            <a:r>
              <a:rPr lang="de-DE" sz="1400" dirty="0"/>
              <a:t>    public $page_count; //总页数</a:t>
            </a:r>
            <a:endParaRPr lang="de-DE" sz="1400" dirty="0"/>
          </a:p>
          <a:p>
            <a:pPr>
              <a:lnSpc>
                <a:spcPct val="150000"/>
              </a:lnSpc>
              <a:buSzPct val="25000"/>
            </a:pPr>
            <a:r>
              <a:rPr lang="de-DE" sz="1400" dirty="0"/>
              <a:t>    public $num; //总条数</a:t>
            </a:r>
            <a:endParaRPr lang="de-DE" sz="1400" dirty="0"/>
          </a:p>
          <a:p>
            <a:pPr>
              <a:lnSpc>
                <a:spcPct val="150000"/>
              </a:lnSpc>
              <a:buSzPct val="25000"/>
            </a:pPr>
            <a:r>
              <a:rPr lang="de-DE" sz="1400" dirty="0"/>
              <a:t>    function __construct($count, $page_size)</a:t>
            </a:r>
            <a:endParaRPr lang="de-DE" sz="1400" dirty="0"/>
          </a:p>
          <a:p>
            <a:pPr>
              <a:lnSpc>
                <a:spcPct val="150000"/>
              </a:lnSpc>
              <a:buSzPct val="25000"/>
            </a:pPr>
            <a:r>
              <a:rPr lang="de-DE" sz="1400" dirty="0"/>
              <a:t>    {</a:t>
            </a:r>
            <a:endParaRPr lang="de-DE" sz="1400" dirty="0"/>
          </a:p>
          <a:p>
            <a:pPr>
              <a:lnSpc>
                <a:spcPct val="150000"/>
              </a:lnSpc>
              <a:buSzPct val="25000"/>
            </a:pPr>
            <a:r>
              <a:rPr lang="de-DE" sz="1400" dirty="0"/>
              <a:t>        $this-&gt;page       = 1;</a:t>
            </a:r>
            <a:endParaRPr lang="de-DE" sz="1400" dirty="0"/>
          </a:p>
          <a:p>
            <a:pPr>
              <a:lnSpc>
                <a:spcPct val="150000"/>
              </a:lnSpc>
              <a:buSzPct val="25000"/>
            </a:pPr>
            <a:r>
              <a:rPr lang="de-DE" sz="1400" dirty="0"/>
              <a:t>        $this-&gt;num        = $count;</a:t>
            </a:r>
            <a:endParaRPr lang="de-DE" sz="1400" dirty="0"/>
          </a:p>
          <a:p>
            <a:pPr>
              <a:lnSpc>
                <a:spcPct val="150000"/>
              </a:lnSpc>
              <a:buSzPct val="25000"/>
            </a:pPr>
            <a:r>
              <a:rPr lang="de-DE" sz="1400" dirty="0"/>
              <a:t>        $this-&gt;page_size  = $page_size;</a:t>
            </a:r>
            <a:endParaRPr lang="de-DE" sz="1400" dirty="0"/>
          </a:p>
          <a:p>
            <a:pPr>
              <a:lnSpc>
                <a:spcPct val="150000"/>
              </a:lnSpc>
              <a:buSzPct val="25000"/>
            </a:pPr>
            <a:r>
              <a:rPr lang="de-DE" sz="1400" dirty="0"/>
              <a:t>        $this-&gt;page_count = ceil($this-&gt;num / $this-&gt;page_size);</a:t>
            </a:r>
            <a:endParaRPr lang="de-DE" sz="1400" dirty="0"/>
          </a:p>
          <a:p>
            <a:pPr>
              <a:lnSpc>
                <a:spcPct val="150000"/>
              </a:lnSpc>
              <a:buSzPct val="25000"/>
            </a:pPr>
            <a:r>
              <a:rPr lang="de-DE" sz="1400" dirty="0"/>
              <a:t>    }..</a:t>
            </a:r>
            <a:endParaRPr lang="de-DE" sz="1400" dirty="0"/>
          </a:p>
        </p:txBody>
      </p:sp>
      <p:sp>
        <p:nvSpPr>
          <p:cNvPr id="15" name="iṧlïďe"/>
          <p:cNvSpPr txBox="1"/>
          <p:nvPr/>
        </p:nvSpPr>
        <p:spPr>
          <a:xfrm>
            <a:off x="891223" y="1359369"/>
            <a:ext cx="3624487" cy="392512"/>
          </a:xfrm>
          <a:prstGeom prst="rect">
            <a:avLst/>
          </a:prstGeom>
          <a:noFill/>
          <a:ln>
            <a:noFill/>
          </a:ln>
        </p:spPr>
        <p:txBody>
          <a:bodyPr wrap="none" lIns="91440" tIns="45720" rIns="91440" bIns="45720" anchor="ctr" anchorCtr="0">
            <a:normAutofit fontScale="90000"/>
          </a:bodyPr>
          <a:lstStyle/>
          <a:p>
            <a:pPr algn="l">
              <a:buSzPct val="25000"/>
            </a:pPr>
            <a:r>
              <a:rPr lang="en-US" altLang="zh-CN" sz="2000" b="1" dirty="0"/>
              <a:t>2.</a:t>
            </a:r>
            <a:r>
              <a:rPr lang="zh-CN" altLang="de-DE" sz="2000" b="1" dirty="0"/>
              <a:t>函数应用</a:t>
            </a:r>
            <a:endParaRPr lang="zh-CN" altLang="de-DE" sz="2000" b="1" dirty="0"/>
          </a:p>
        </p:txBody>
      </p:sp>
      <p:sp>
        <p:nvSpPr>
          <p:cNvPr id="16" name="iśľide"/>
          <p:cNvSpPr txBox="1"/>
          <p:nvPr/>
        </p:nvSpPr>
        <p:spPr>
          <a:xfrm>
            <a:off x="237490" y="1751965"/>
            <a:ext cx="3616960" cy="3441065"/>
          </a:xfrm>
          <a:prstGeom prst="rect">
            <a:avLst/>
          </a:prstGeom>
          <a:noFill/>
          <a:ln>
            <a:noFill/>
          </a:ln>
        </p:spPr>
        <p:txBody>
          <a:bodyPr lIns="91440" tIns="45720" rIns="91440" bIns="45720" anchor="t" anchorCtr="0">
            <a:noAutofit/>
          </a:bodyPr>
          <a:lstStyle/>
          <a:p>
            <a:pPr>
              <a:lnSpc>
                <a:spcPct val="150000"/>
              </a:lnSpc>
              <a:buSzPct val="25000"/>
            </a:pPr>
            <a:r>
              <a:rPr lang="en-US" sz="1400" dirty="0">
                <a:latin typeface="+mn-ea"/>
                <a:cs typeface="+mn-ea"/>
                <a:sym typeface="+mn-ea"/>
              </a:rPr>
              <a:t>1.</a:t>
            </a:r>
            <a:r>
              <a:rPr sz="1400" dirty="0">
                <a:latin typeface="+mn-ea"/>
                <a:cs typeface="+mn-ea"/>
                <a:sym typeface="+mn-ea"/>
              </a:rPr>
              <a:t>$this-&gt;page = empty($_REQUEST['page'])?1:@$_REQUEST['page'];</a:t>
            </a:r>
            <a:endParaRPr sz="1400" dirty="0">
              <a:latin typeface="+mn-ea"/>
              <a:cs typeface="+mn-ea"/>
            </a:endParaRPr>
          </a:p>
          <a:p>
            <a:pPr>
              <a:lnSpc>
                <a:spcPct val="150000"/>
              </a:lnSpc>
              <a:buSzPct val="25000"/>
            </a:pPr>
            <a:r>
              <a:rPr sz="1400" dirty="0">
                <a:latin typeface="+mn-ea"/>
                <a:cs typeface="+mn-ea"/>
                <a:sym typeface="+mn-ea"/>
              </a:rPr>
              <a:t>$_REQUEST可以获取get或者post请求</a:t>
            </a:r>
            <a:endParaRPr sz="1400" dirty="0">
              <a:latin typeface="+mn-ea"/>
              <a:cs typeface="+mn-ea"/>
            </a:endParaRPr>
          </a:p>
          <a:p>
            <a:pPr>
              <a:lnSpc>
                <a:spcPct val="150000"/>
              </a:lnSpc>
              <a:buSzPct val="25000"/>
            </a:pPr>
            <a:r>
              <a:rPr lang="en-US" sz="1400" dirty="0">
                <a:latin typeface="+mn-ea"/>
                <a:cs typeface="+mn-ea"/>
              </a:rPr>
              <a:t>2.</a:t>
            </a:r>
            <a:r>
              <a:rPr sz="1400" dirty="0">
                <a:latin typeface="+mn-ea"/>
                <a:cs typeface="+mn-ea"/>
              </a:rPr>
              <a:t>array_push() 函数向第一个参数的数组尾部添加一个或多个元素（入栈），然后返回新数组的长度。</a:t>
            </a:r>
            <a:endParaRPr sz="1400" dirty="0">
              <a:latin typeface="+mn-ea"/>
              <a:cs typeface="+mn-ea"/>
            </a:endParaRPr>
          </a:p>
          <a:p>
            <a:pPr>
              <a:lnSpc>
                <a:spcPct val="150000"/>
              </a:lnSpc>
              <a:buSzPct val="25000"/>
            </a:pPr>
            <a:r>
              <a:rPr sz="1400" dirty="0">
                <a:latin typeface="+mn-ea"/>
                <a:cs typeface="+mn-ea"/>
              </a:rPr>
              <a:t>该函数等于多次调用 $array[] = $value。</a:t>
            </a:r>
            <a:endParaRPr sz="1400" dirty="0">
              <a:latin typeface="+mn-ea"/>
              <a:cs typeface="+mn-ea"/>
            </a:endParaRPr>
          </a:p>
          <a:p>
            <a:pPr>
              <a:lnSpc>
                <a:spcPct val="150000"/>
              </a:lnSpc>
              <a:buSzPct val="25000"/>
            </a:pPr>
            <a:r>
              <a:rPr lang="zh-CN" sz="1400" dirty="0">
                <a:latin typeface="+mn-ea"/>
                <a:cs typeface="+mn-ea"/>
              </a:rPr>
              <a:t>语法：</a:t>
            </a:r>
            <a:r>
              <a:rPr sz="1400" dirty="0">
                <a:latin typeface="+mn-ea"/>
                <a:cs typeface="+mn-ea"/>
              </a:rPr>
              <a:t>array_push(array,value1,value2...)</a:t>
            </a:r>
            <a:endParaRPr sz="1400" dirty="0">
              <a:latin typeface="+mn-ea"/>
              <a:cs typeface="+mn-ea"/>
            </a:endParaRPr>
          </a:p>
          <a:p>
            <a:pPr>
              <a:lnSpc>
                <a:spcPct val="150000"/>
              </a:lnSpc>
              <a:buSzPct val="25000"/>
            </a:pPr>
            <a:endParaRPr sz="1400" dirty="0">
              <a:latin typeface="+mn-ea"/>
              <a:cs typeface="+mn-ea"/>
            </a:endParaRPr>
          </a:p>
        </p:txBody>
      </p:sp>
      <p:sp>
        <p:nvSpPr>
          <p:cNvPr id="17" name="iṡḷíḑè"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18" name="ísľíḑê"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28" name="文本框 9"/>
          <p:cNvSpPr txBox="1"/>
          <p:nvPr/>
        </p:nvSpPr>
        <p:spPr>
          <a:xfrm>
            <a:off x="1235710" y="373380"/>
            <a:ext cx="2270760" cy="62103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信箱页面邮件的布局</a:t>
            </a:r>
            <a:endParaRPr lang="zh-CN" altLang="en-US" b="1" dirty="0">
              <a:solidFill>
                <a:srgbClr val="1AB49C"/>
              </a:solidFill>
              <a:latin typeface="微软雅黑" panose="020B0503020204020204" charset="-122"/>
              <a:ea typeface="微软雅黑" panose="020B0503020204020204" charset="-122"/>
            </a:endParaRPr>
          </a:p>
          <a:p>
            <a:pPr marL="0" lvl="1"/>
            <a:endParaRPr lang="zh-CN" altLang="en-US" b="1" dirty="0">
              <a:solidFill>
                <a:srgbClr val="1AB49C"/>
              </a:solidFill>
              <a:latin typeface="微软雅黑" panose="020B0503020204020204" charset="-122"/>
              <a:ea typeface="微软雅黑" panose="020B0503020204020204" charset="-122"/>
            </a:endParaRPr>
          </a:p>
        </p:txBody>
      </p:sp>
      <p:grpSp>
        <p:nvGrpSpPr>
          <p:cNvPr id="29" name="组合 28"/>
          <p:cNvGrpSpPr/>
          <p:nvPr/>
        </p:nvGrpSpPr>
        <p:grpSpPr>
          <a:xfrm>
            <a:off x="661457" y="282703"/>
            <a:ext cx="633982" cy="485677"/>
            <a:chOff x="607150" y="303401"/>
            <a:chExt cx="788994" cy="604428"/>
          </a:xfrm>
        </p:grpSpPr>
        <p:grpSp>
          <p:nvGrpSpPr>
            <p:cNvPr id="30" name="组合 29"/>
            <p:cNvGrpSpPr/>
            <p:nvPr/>
          </p:nvGrpSpPr>
          <p:grpSpPr>
            <a:xfrm>
              <a:off x="607150" y="303401"/>
              <a:ext cx="670385" cy="604428"/>
              <a:chOff x="5424755" y="1340768"/>
              <a:chExt cx="670560" cy="604586"/>
            </a:xfrm>
          </p:grpSpPr>
          <p:grpSp>
            <p:nvGrpSpPr>
              <p:cNvPr id="33" name="组合 32"/>
              <p:cNvGrpSpPr/>
              <p:nvPr/>
            </p:nvGrpSpPr>
            <p:grpSpPr>
              <a:xfrm>
                <a:off x="5424755" y="1340768"/>
                <a:ext cx="670560" cy="604586"/>
                <a:chOff x="3720691" y="2824413"/>
                <a:chExt cx="1341120" cy="1209172"/>
              </a:xfrm>
            </p:grpSpPr>
            <p:sp>
              <p:nvSpPr>
                <p:cNvPr id="3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31" name="直接连接符 30"/>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32"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16206" y="2566595"/>
            <a:ext cx="12192000" cy="2664094"/>
          </a:xfrm>
          <a:prstGeom prst="rect">
            <a:avLst/>
          </a:prstGeom>
          <a:solidFill>
            <a:srgbClr val="1AB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5763654" y="5464594"/>
            <a:ext cx="660003" cy="770756"/>
          </a:xfrm>
          <a:prstGeom prst="rect">
            <a:avLst/>
          </a:prstGeom>
          <a:noFill/>
        </p:spPr>
        <p:txBody>
          <a:bodyPr wrap="none" rtlCol="0">
            <a:prstTxWarp prst="textPlain">
              <a:avLst/>
            </a:prstTxWarp>
            <a:spAutoFit/>
          </a:bodyPr>
          <a:lstStyle/>
          <a:p>
            <a:r>
              <a:rPr lang="en-US" altLang="zh-CN" dirty="0">
                <a:solidFill>
                  <a:srgbClr val="1AB49C"/>
                </a:solidFill>
                <a:latin typeface="Impact" panose="020B0806030902050204" pitchFamily="34" charset="0"/>
                <a:ea typeface="微软雅黑" panose="020B0503020204020204" charset="-122"/>
              </a:rPr>
              <a:t>02</a:t>
            </a:r>
            <a:endParaRPr lang="zh-CN" altLang="en-US" dirty="0">
              <a:solidFill>
                <a:srgbClr val="1AB49C"/>
              </a:solidFill>
              <a:latin typeface="Impact" panose="020B0806030902050204" pitchFamily="34" charset="0"/>
              <a:ea typeface="微软雅黑" panose="020B0503020204020204" charset="-122"/>
            </a:endParaRPr>
          </a:p>
        </p:txBody>
      </p:sp>
      <p:grpSp>
        <p:nvGrpSpPr>
          <p:cNvPr id="8" name="组合 7"/>
          <p:cNvGrpSpPr/>
          <p:nvPr/>
        </p:nvGrpSpPr>
        <p:grpSpPr>
          <a:xfrm>
            <a:off x="3335866" y="1328822"/>
            <a:ext cx="5507568" cy="2307612"/>
            <a:chOff x="3175" y="884238"/>
            <a:chExt cx="12188825" cy="5106988"/>
          </a:xfrm>
        </p:grpSpPr>
        <p:sp>
          <p:nvSpPr>
            <p:cNvPr id="9" name="Oval 5"/>
            <p:cNvSpPr>
              <a:spLocks noChangeArrowheads="1"/>
            </p:cNvSpPr>
            <p:nvPr/>
          </p:nvSpPr>
          <p:spPr bwMode="auto">
            <a:xfrm>
              <a:off x="2149475" y="1254125"/>
              <a:ext cx="1304925" cy="1301750"/>
            </a:xfrm>
            <a:prstGeom prst="ellipse">
              <a:avLst/>
            </a:prstGeom>
            <a:solidFill>
              <a:srgbClr val="FFFFFF"/>
            </a:solidFill>
            <a:ln w="47625" cap="flat">
              <a:solidFill>
                <a:srgbClr val="E6E9ED"/>
              </a:solidFill>
              <a:prstDash val="solid"/>
              <a:miter lim="800000"/>
            </a:ln>
          </p:spPr>
          <p:txBody>
            <a:bodyPr vert="horz" wrap="square" lIns="91440" tIns="45720" rIns="91440" bIns="45720" numCol="1" anchor="t" anchorCtr="0" compatLnSpc="1"/>
            <a:lstStyle/>
            <a:p>
              <a:endParaRPr lang="zh-CN" altLang="en-US"/>
            </a:p>
          </p:txBody>
        </p:sp>
        <p:sp>
          <p:nvSpPr>
            <p:cNvPr id="10" name="Freeform 6"/>
            <p:cNvSpPr/>
            <p:nvPr/>
          </p:nvSpPr>
          <p:spPr bwMode="auto">
            <a:xfrm>
              <a:off x="2747963" y="1693863"/>
              <a:ext cx="307975" cy="411163"/>
            </a:xfrm>
            <a:custGeom>
              <a:avLst/>
              <a:gdLst>
                <a:gd name="T0" fmla="*/ 84 w 104"/>
                <a:gd name="T1" fmla="*/ 5 h 139"/>
                <a:gd name="T2" fmla="*/ 23 w 104"/>
                <a:gd name="T3" fmla="*/ 66 h 139"/>
                <a:gd name="T4" fmla="*/ 7 w 104"/>
                <a:gd name="T5" fmla="*/ 66 h 139"/>
                <a:gd name="T6" fmla="*/ 7 w 104"/>
                <a:gd name="T7" fmla="*/ 82 h 139"/>
                <a:gd name="T8" fmla="*/ 4 w 104"/>
                <a:gd name="T9" fmla="*/ 84 h 139"/>
                <a:gd name="T10" fmla="*/ 4 w 104"/>
                <a:gd name="T11" fmla="*/ 100 h 139"/>
                <a:gd name="T12" fmla="*/ 20 w 104"/>
                <a:gd name="T13" fmla="*/ 100 h 139"/>
                <a:gd name="T14" fmla="*/ 23 w 104"/>
                <a:gd name="T15" fmla="*/ 97 h 139"/>
                <a:gd name="T16" fmla="*/ 60 w 104"/>
                <a:gd name="T17" fmla="*/ 135 h 139"/>
                <a:gd name="T18" fmla="*/ 76 w 104"/>
                <a:gd name="T19" fmla="*/ 135 h 139"/>
                <a:gd name="T20" fmla="*/ 76 w 104"/>
                <a:gd name="T21" fmla="*/ 119 h 139"/>
                <a:gd name="T22" fmla="*/ 39 w 104"/>
                <a:gd name="T23" fmla="*/ 82 h 139"/>
                <a:gd name="T24" fmla="*/ 100 w 104"/>
                <a:gd name="T25" fmla="*/ 21 h 139"/>
                <a:gd name="T26" fmla="*/ 100 w 104"/>
                <a:gd name="T27" fmla="*/ 5 h 139"/>
                <a:gd name="T28" fmla="*/ 84 w 104"/>
                <a:gd name="T29" fmla="*/ 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39">
                  <a:moveTo>
                    <a:pt x="84" y="5"/>
                  </a:moveTo>
                  <a:cubicBezTo>
                    <a:pt x="23" y="66"/>
                    <a:pt x="23" y="66"/>
                    <a:pt x="23" y="66"/>
                  </a:cubicBezTo>
                  <a:cubicBezTo>
                    <a:pt x="19" y="61"/>
                    <a:pt x="11" y="61"/>
                    <a:pt x="7" y="66"/>
                  </a:cubicBezTo>
                  <a:cubicBezTo>
                    <a:pt x="3" y="70"/>
                    <a:pt x="3" y="77"/>
                    <a:pt x="7" y="82"/>
                  </a:cubicBezTo>
                  <a:cubicBezTo>
                    <a:pt x="4" y="84"/>
                    <a:pt x="4" y="84"/>
                    <a:pt x="4" y="84"/>
                  </a:cubicBezTo>
                  <a:cubicBezTo>
                    <a:pt x="0" y="89"/>
                    <a:pt x="0" y="96"/>
                    <a:pt x="4" y="100"/>
                  </a:cubicBezTo>
                  <a:cubicBezTo>
                    <a:pt x="9" y="105"/>
                    <a:pt x="16" y="105"/>
                    <a:pt x="20" y="100"/>
                  </a:cubicBezTo>
                  <a:cubicBezTo>
                    <a:pt x="23" y="97"/>
                    <a:pt x="23" y="97"/>
                    <a:pt x="23" y="97"/>
                  </a:cubicBezTo>
                  <a:cubicBezTo>
                    <a:pt x="60" y="135"/>
                    <a:pt x="60" y="135"/>
                    <a:pt x="60" y="135"/>
                  </a:cubicBezTo>
                  <a:cubicBezTo>
                    <a:pt x="64" y="139"/>
                    <a:pt x="71" y="139"/>
                    <a:pt x="76" y="135"/>
                  </a:cubicBezTo>
                  <a:cubicBezTo>
                    <a:pt x="80" y="130"/>
                    <a:pt x="80" y="123"/>
                    <a:pt x="76" y="119"/>
                  </a:cubicBezTo>
                  <a:cubicBezTo>
                    <a:pt x="39" y="82"/>
                    <a:pt x="39" y="82"/>
                    <a:pt x="39" y="82"/>
                  </a:cubicBezTo>
                  <a:cubicBezTo>
                    <a:pt x="100" y="21"/>
                    <a:pt x="100" y="21"/>
                    <a:pt x="100" y="21"/>
                  </a:cubicBezTo>
                  <a:cubicBezTo>
                    <a:pt x="104" y="16"/>
                    <a:pt x="104" y="9"/>
                    <a:pt x="100" y="5"/>
                  </a:cubicBezTo>
                  <a:cubicBezTo>
                    <a:pt x="95" y="0"/>
                    <a:pt x="88" y="0"/>
                    <a:pt x="84" y="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2768600" y="1371600"/>
              <a:ext cx="80963" cy="109538"/>
            </a:xfrm>
            <a:custGeom>
              <a:avLst/>
              <a:gdLst>
                <a:gd name="T0" fmla="*/ 14 w 27"/>
                <a:gd name="T1" fmla="*/ 0 h 37"/>
                <a:gd name="T2" fmla="*/ 0 w 27"/>
                <a:gd name="T3" fmla="*/ 14 h 37"/>
                <a:gd name="T4" fmla="*/ 0 w 27"/>
                <a:gd name="T5" fmla="*/ 23 h 37"/>
                <a:gd name="T6" fmla="*/ 14 w 27"/>
                <a:gd name="T7" fmla="*/ 37 h 37"/>
                <a:gd name="T8" fmla="*/ 27 w 27"/>
                <a:gd name="T9" fmla="*/ 23 h 37"/>
                <a:gd name="T10" fmla="*/ 27 w 27"/>
                <a:gd name="T11" fmla="*/ 14 h 37"/>
                <a:gd name="T12" fmla="*/ 14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4" y="0"/>
                  </a:moveTo>
                  <a:cubicBezTo>
                    <a:pt x="6" y="0"/>
                    <a:pt x="0" y="6"/>
                    <a:pt x="0" y="14"/>
                  </a:cubicBezTo>
                  <a:cubicBezTo>
                    <a:pt x="0" y="23"/>
                    <a:pt x="0" y="23"/>
                    <a:pt x="0" y="23"/>
                  </a:cubicBezTo>
                  <a:cubicBezTo>
                    <a:pt x="0" y="31"/>
                    <a:pt x="6" y="37"/>
                    <a:pt x="14" y="37"/>
                  </a:cubicBezTo>
                  <a:cubicBezTo>
                    <a:pt x="21" y="37"/>
                    <a:pt x="27" y="31"/>
                    <a:pt x="27" y="23"/>
                  </a:cubicBezTo>
                  <a:cubicBezTo>
                    <a:pt x="27" y="14"/>
                    <a:pt x="27" y="14"/>
                    <a:pt x="27" y="14"/>
                  </a:cubicBezTo>
                  <a:cubicBezTo>
                    <a:pt x="27" y="6"/>
                    <a:pt x="21" y="0"/>
                    <a:pt x="14" y="0"/>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514600" y="1427163"/>
              <a:ext cx="106363" cy="119063"/>
            </a:xfrm>
            <a:custGeom>
              <a:avLst/>
              <a:gdLst>
                <a:gd name="T0" fmla="*/ 9 w 36"/>
                <a:gd name="T1" fmla="*/ 4 h 40"/>
                <a:gd name="T2" fmla="*/ 4 w 36"/>
                <a:gd name="T3" fmla="*/ 23 h 40"/>
                <a:gd name="T4" fmla="*/ 9 w 36"/>
                <a:gd name="T5" fmla="*/ 31 h 40"/>
                <a:gd name="T6" fmla="*/ 28 w 36"/>
                <a:gd name="T7" fmla="*/ 36 h 40"/>
                <a:gd name="T8" fmla="*/ 33 w 36"/>
                <a:gd name="T9" fmla="*/ 17 h 40"/>
                <a:gd name="T10" fmla="*/ 28 w 36"/>
                <a:gd name="T11" fmla="*/ 9 h 40"/>
                <a:gd name="T12" fmla="*/ 9 w 36"/>
                <a:gd name="T13" fmla="*/ 4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9" y="4"/>
                  </a:moveTo>
                  <a:cubicBezTo>
                    <a:pt x="3" y="8"/>
                    <a:pt x="0" y="16"/>
                    <a:pt x="4" y="23"/>
                  </a:cubicBezTo>
                  <a:cubicBezTo>
                    <a:pt x="9" y="31"/>
                    <a:pt x="9" y="31"/>
                    <a:pt x="9" y="31"/>
                  </a:cubicBezTo>
                  <a:cubicBezTo>
                    <a:pt x="12" y="37"/>
                    <a:pt x="21" y="40"/>
                    <a:pt x="28" y="36"/>
                  </a:cubicBezTo>
                  <a:cubicBezTo>
                    <a:pt x="34" y="32"/>
                    <a:pt x="36" y="24"/>
                    <a:pt x="33" y="17"/>
                  </a:cubicBezTo>
                  <a:cubicBezTo>
                    <a:pt x="28" y="9"/>
                    <a:pt x="28" y="9"/>
                    <a:pt x="28" y="9"/>
                  </a:cubicBezTo>
                  <a:cubicBezTo>
                    <a:pt x="24" y="2"/>
                    <a:pt x="16" y="0"/>
                    <a:pt x="9"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2332038" y="1604963"/>
              <a:ext cx="117475" cy="106363"/>
            </a:xfrm>
            <a:custGeom>
              <a:avLst/>
              <a:gdLst>
                <a:gd name="T0" fmla="*/ 4 w 40"/>
                <a:gd name="T1" fmla="*/ 9 h 36"/>
                <a:gd name="T2" fmla="*/ 9 w 40"/>
                <a:gd name="T3" fmla="*/ 28 h 36"/>
                <a:gd name="T4" fmla="*/ 17 w 40"/>
                <a:gd name="T5" fmla="*/ 32 h 36"/>
                <a:gd name="T6" fmla="*/ 36 w 40"/>
                <a:gd name="T7" fmla="*/ 27 h 36"/>
                <a:gd name="T8" fmla="*/ 31 w 40"/>
                <a:gd name="T9" fmla="*/ 9 h 36"/>
                <a:gd name="T10" fmla="*/ 23 w 40"/>
                <a:gd name="T11" fmla="*/ 4 h 36"/>
                <a:gd name="T12" fmla="*/ 4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4" y="9"/>
                  </a:moveTo>
                  <a:cubicBezTo>
                    <a:pt x="0" y="16"/>
                    <a:pt x="3" y="24"/>
                    <a:pt x="9" y="28"/>
                  </a:cubicBezTo>
                  <a:cubicBezTo>
                    <a:pt x="17" y="32"/>
                    <a:pt x="17" y="32"/>
                    <a:pt x="17" y="32"/>
                  </a:cubicBezTo>
                  <a:cubicBezTo>
                    <a:pt x="24" y="36"/>
                    <a:pt x="32" y="34"/>
                    <a:pt x="36" y="27"/>
                  </a:cubicBezTo>
                  <a:cubicBezTo>
                    <a:pt x="40" y="21"/>
                    <a:pt x="38" y="12"/>
                    <a:pt x="31" y="9"/>
                  </a:cubicBezTo>
                  <a:cubicBezTo>
                    <a:pt x="23" y="4"/>
                    <a:pt x="23" y="4"/>
                    <a:pt x="23" y="4"/>
                  </a:cubicBezTo>
                  <a:cubicBezTo>
                    <a:pt x="16" y="0"/>
                    <a:pt x="8" y="2"/>
                    <a:pt x="4"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2270125" y="1855788"/>
              <a:ext cx="106363" cy="82550"/>
            </a:xfrm>
            <a:custGeom>
              <a:avLst/>
              <a:gdLst>
                <a:gd name="T0" fmla="*/ 0 w 36"/>
                <a:gd name="T1" fmla="*/ 14 h 28"/>
                <a:gd name="T2" fmla="*/ 13 w 36"/>
                <a:gd name="T3" fmla="*/ 28 h 28"/>
                <a:gd name="T4" fmla="*/ 23 w 36"/>
                <a:gd name="T5" fmla="*/ 28 h 28"/>
                <a:gd name="T6" fmla="*/ 36 w 36"/>
                <a:gd name="T7" fmla="*/ 14 h 28"/>
                <a:gd name="T8" fmla="*/ 23 w 36"/>
                <a:gd name="T9" fmla="*/ 0 h 28"/>
                <a:gd name="T10" fmla="*/ 13 w 36"/>
                <a:gd name="T11" fmla="*/ 0 h 28"/>
                <a:gd name="T12" fmla="*/ 0 w 3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6" h="28">
                  <a:moveTo>
                    <a:pt x="0" y="14"/>
                  </a:moveTo>
                  <a:cubicBezTo>
                    <a:pt x="0" y="21"/>
                    <a:pt x="6" y="28"/>
                    <a:pt x="13" y="28"/>
                  </a:cubicBezTo>
                  <a:cubicBezTo>
                    <a:pt x="23" y="28"/>
                    <a:pt x="23" y="28"/>
                    <a:pt x="23" y="28"/>
                  </a:cubicBezTo>
                  <a:cubicBezTo>
                    <a:pt x="30" y="28"/>
                    <a:pt x="36" y="21"/>
                    <a:pt x="36" y="14"/>
                  </a:cubicBezTo>
                  <a:cubicBezTo>
                    <a:pt x="36" y="6"/>
                    <a:pt x="30" y="0"/>
                    <a:pt x="23" y="0"/>
                  </a:cubicBezTo>
                  <a:cubicBezTo>
                    <a:pt x="13" y="0"/>
                    <a:pt x="13" y="0"/>
                    <a:pt x="13" y="0"/>
                  </a:cubicBezTo>
                  <a:cubicBezTo>
                    <a:pt x="6" y="0"/>
                    <a:pt x="0" y="6"/>
                    <a:pt x="0"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2325688" y="2082800"/>
              <a:ext cx="115888" cy="106363"/>
            </a:xfrm>
            <a:custGeom>
              <a:avLst/>
              <a:gdLst>
                <a:gd name="T0" fmla="*/ 3 w 39"/>
                <a:gd name="T1" fmla="*/ 27 h 36"/>
                <a:gd name="T2" fmla="*/ 22 w 39"/>
                <a:gd name="T3" fmla="*/ 32 h 36"/>
                <a:gd name="T4" fmla="*/ 30 w 39"/>
                <a:gd name="T5" fmla="*/ 28 h 36"/>
                <a:gd name="T6" fmla="*/ 35 w 39"/>
                <a:gd name="T7" fmla="*/ 9 h 36"/>
                <a:gd name="T8" fmla="*/ 16 w 39"/>
                <a:gd name="T9" fmla="*/ 4 h 36"/>
                <a:gd name="T10" fmla="*/ 9 w 39"/>
                <a:gd name="T11" fmla="*/ 8 h 36"/>
                <a:gd name="T12" fmla="*/ 3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 y="27"/>
                  </a:moveTo>
                  <a:cubicBezTo>
                    <a:pt x="7" y="34"/>
                    <a:pt x="16" y="36"/>
                    <a:pt x="22" y="32"/>
                  </a:cubicBezTo>
                  <a:cubicBezTo>
                    <a:pt x="30" y="28"/>
                    <a:pt x="30" y="28"/>
                    <a:pt x="30" y="28"/>
                  </a:cubicBezTo>
                  <a:cubicBezTo>
                    <a:pt x="37" y="24"/>
                    <a:pt x="39" y="15"/>
                    <a:pt x="35" y="9"/>
                  </a:cubicBezTo>
                  <a:cubicBezTo>
                    <a:pt x="32" y="2"/>
                    <a:pt x="23" y="0"/>
                    <a:pt x="16" y="4"/>
                  </a:cubicBezTo>
                  <a:cubicBezTo>
                    <a:pt x="9" y="8"/>
                    <a:pt x="9" y="8"/>
                    <a:pt x="9" y="8"/>
                  </a:cubicBezTo>
                  <a:cubicBezTo>
                    <a:pt x="2" y="12"/>
                    <a:pt x="0" y="21"/>
                    <a:pt x="3"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503488" y="2257425"/>
              <a:ext cx="106363" cy="115888"/>
            </a:xfrm>
            <a:custGeom>
              <a:avLst/>
              <a:gdLst>
                <a:gd name="T0" fmla="*/ 8 w 36"/>
                <a:gd name="T1" fmla="*/ 35 h 39"/>
                <a:gd name="T2" fmla="*/ 27 w 36"/>
                <a:gd name="T3" fmla="*/ 30 h 39"/>
                <a:gd name="T4" fmla="*/ 32 w 36"/>
                <a:gd name="T5" fmla="*/ 22 h 39"/>
                <a:gd name="T6" fmla="*/ 27 w 36"/>
                <a:gd name="T7" fmla="*/ 3 h 39"/>
                <a:gd name="T8" fmla="*/ 8 w 36"/>
                <a:gd name="T9" fmla="*/ 8 h 39"/>
                <a:gd name="T10" fmla="*/ 3 w 36"/>
                <a:gd name="T11" fmla="*/ 16 h 39"/>
                <a:gd name="T12" fmla="*/ 8 w 36"/>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8" y="35"/>
                  </a:moveTo>
                  <a:cubicBezTo>
                    <a:pt x="15" y="39"/>
                    <a:pt x="23" y="37"/>
                    <a:pt x="27" y="30"/>
                  </a:cubicBezTo>
                  <a:cubicBezTo>
                    <a:pt x="32" y="22"/>
                    <a:pt x="32" y="22"/>
                    <a:pt x="32" y="22"/>
                  </a:cubicBezTo>
                  <a:cubicBezTo>
                    <a:pt x="36" y="16"/>
                    <a:pt x="33" y="7"/>
                    <a:pt x="27" y="3"/>
                  </a:cubicBezTo>
                  <a:cubicBezTo>
                    <a:pt x="20" y="0"/>
                    <a:pt x="12" y="2"/>
                    <a:pt x="8" y="8"/>
                  </a:cubicBezTo>
                  <a:cubicBezTo>
                    <a:pt x="3" y="16"/>
                    <a:pt x="3" y="16"/>
                    <a:pt x="3" y="16"/>
                  </a:cubicBezTo>
                  <a:cubicBezTo>
                    <a:pt x="0" y="23"/>
                    <a:pt x="2" y="31"/>
                    <a:pt x="8" y="35"/>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2751138" y="2328863"/>
              <a:ext cx="82550" cy="109538"/>
            </a:xfrm>
            <a:custGeom>
              <a:avLst/>
              <a:gdLst>
                <a:gd name="T0" fmla="*/ 14 w 28"/>
                <a:gd name="T1" fmla="*/ 37 h 37"/>
                <a:gd name="T2" fmla="*/ 28 w 28"/>
                <a:gd name="T3" fmla="*/ 23 h 37"/>
                <a:gd name="T4" fmla="*/ 28 w 28"/>
                <a:gd name="T5" fmla="*/ 14 h 37"/>
                <a:gd name="T6" fmla="*/ 14 w 28"/>
                <a:gd name="T7" fmla="*/ 0 h 37"/>
                <a:gd name="T8" fmla="*/ 0 w 28"/>
                <a:gd name="T9" fmla="*/ 14 h 37"/>
                <a:gd name="T10" fmla="*/ 0 w 28"/>
                <a:gd name="T11" fmla="*/ 23 h 37"/>
                <a:gd name="T12" fmla="*/ 14 w 2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4" y="37"/>
                  </a:moveTo>
                  <a:cubicBezTo>
                    <a:pt x="22" y="37"/>
                    <a:pt x="28" y="31"/>
                    <a:pt x="28" y="23"/>
                  </a:cubicBezTo>
                  <a:cubicBezTo>
                    <a:pt x="28" y="14"/>
                    <a:pt x="28" y="14"/>
                    <a:pt x="28" y="14"/>
                  </a:cubicBezTo>
                  <a:cubicBezTo>
                    <a:pt x="28" y="6"/>
                    <a:pt x="22" y="0"/>
                    <a:pt x="14" y="0"/>
                  </a:cubicBezTo>
                  <a:cubicBezTo>
                    <a:pt x="7" y="0"/>
                    <a:pt x="0" y="6"/>
                    <a:pt x="0" y="14"/>
                  </a:cubicBezTo>
                  <a:cubicBezTo>
                    <a:pt x="0" y="23"/>
                    <a:pt x="0" y="23"/>
                    <a:pt x="0" y="23"/>
                  </a:cubicBezTo>
                  <a:cubicBezTo>
                    <a:pt x="0" y="31"/>
                    <a:pt x="7" y="37"/>
                    <a:pt x="14" y="3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2979738" y="2263775"/>
              <a:ext cx="109538" cy="117475"/>
            </a:xfrm>
            <a:custGeom>
              <a:avLst/>
              <a:gdLst>
                <a:gd name="T0" fmla="*/ 28 w 37"/>
                <a:gd name="T1" fmla="*/ 36 h 40"/>
                <a:gd name="T2" fmla="*/ 33 w 37"/>
                <a:gd name="T3" fmla="*/ 17 h 40"/>
                <a:gd name="T4" fmla="*/ 28 w 37"/>
                <a:gd name="T5" fmla="*/ 9 h 40"/>
                <a:gd name="T6" fmla="*/ 9 w 37"/>
                <a:gd name="T7" fmla="*/ 4 h 40"/>
                <a:gd name="T8" fmla="*/ 4 w 37"/>
                <a:gd name="T9" fmla="*/ 23 h 40"/>
                <a:gd name="T10" fmla="*/ 9 w 37"/>
                <a:gd name="T11" fmla="*/ 31 h 40"/>
                <a:gd name="T12" fmla="*/ 28 w 3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28" y="36"/>
                  </a:moveTo>
                  <a:cubicBezTo>
                    <a:pt x="34" y="32"/>
                    <a:pt x="37" y="24"/>
                    <a:pt x="33" y="17"/>
                  </a:cubicBezTo>
                  <a:cubicBezTo>
                    <a:pt x="28" y="9"/>
                    <a:pt x="28" y="9"/>
                    <a:pt x="28" y="9"/>
                  </a:cubicBezTo>
                  <a:cubicBezTo>
                    <a:pt x="24" y="2"/>
                    <a:pt x="16" y="0"/>
                    <a:pt x="9" y="4"/>
                  </a:cubicBezTo>
                  <a:cubicBezTo>
                    <a:pt x="3" y="8"/>
                    <a:pt x="0" y="16"/>
                    <a:pt x="4" y="23"/>
                  </a:cubicBezTo>
                  <a:cubicBezTo>
                    <a:pt x="9" y="31"/>
                    <a:pt x="9" y="31"/>
                    <a:pt x="9" y="31"/>
                  </a:cubicBezTo>
                  <a:cubicBezTo>
                    <a:pt x="13" y="37"/>
                    <a:pt x="21" y="40"/>
                    <a:pt x="28" y="36"/>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3154363" y="2098675"/>
              <a:ext cx="114300" cy="106363"/>
            </a:xfrm>
            <a:custGeom>
              <a:avLst/>
              <a:gdLst>
                <a:gd name="T0" fmla="*/ 36 w 39"/>
                <a:gd name="T1" fmla="*/ 27 h 36"/>
                <a:gd name="T2" fmla="*/ 31 w 39"/>
                <a:gd name="T3" fmla="*/ 8 h 36"/>
                <a:gd name="T4" fmla="*/ 23 w 39"/>
                <a:gd name="T5" fmla="*/ 3 h 36"/>
                <a:gd name="T6" fmla="*/ 4 w 39"/>
                <a:gd name="T7" fmla="*/ 9 h 36"/>
                <a:gd name="T8" fmla="*/ 9 w 39"/>
                <a:gd name="T9" fmla="*/ 27 h 36"/>
                <a:gd name="T10" fmla="*/ 17 w 39"/>
                <a:gd name="T11" fmla="*/ 32 h 36"/>
                <a:gd name="T12" fmla="*/ 36 w 39"/>
                <a:gd name="T13" fmla="*/ 27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6" y="27"/>
                  </a:moveTo>
                  <a:cubicBezTo>
                    <a:pt x="39" y="20"/>
                    <a:pt x="37" y="12"/>
                    <a:pt x="31" y="8"/>
                  </a:cubicBezTo>
                  <a:cubicBezTo>
                    <a:pt x="23" y="3"/>
                    <a:pt x="23" y="3"/>
                    <a:pt x="23" y="3"/>
                  </a:cubicBezTo>
                  <a:cubicBezTo>
                    <a:pt x="16" y="0"/>
                    <a:pt x="8" y="2"/>
                    <a:pt x="4" y="9"/>
                  </a:cubicBezTo>
                  <a:cubicBezTo>
                    <a:pt x="0" y="15"/>
                    <a:pt x="2" y="24"/>
                    <a:pt x="9" y="27"/>
                  </a:cubicBezTo>
                  <a:cubicBezTo>
                    <a:pt x="17" y="32"/>
                    <a:pt x="17" y="32"/>
                    <a:pt x="17" y="32"/>
                  </a:cubicBezTo>
                  <a:cubicBezTo>
                    <a:pt x="23" y="36"/>
                    <a:pt x="32" y="34"/>
                    <a:pt x="36" y="27"/>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3224213" y="1871663"/>
              <a:ext cx="109538" cy="82550"/>
            </a:xfrm>
            <a:custGeom>
              <a:avLst/>
              <a:gdLst>
                <a:gd name="T0" fmla="*/ 37 w 37"/>
                <a:gd name="T1" fmla="*/ 14 h 28"/>
                <a:gd name="T2" fmla="*/ 23 w 37"/>
                <a:gd name="T3" fmla="*/ 0 h 28"/>
                <a:gd name="T4" fmla="*/ 14 w 37"/>
                <a:gd name="T5" fmla="*/ 0 h 28"/>
                <a:gd name="T6" fmla="*/ 0 w 37"/>
                <a:gd name="T7" fmla="*/ 14 h 28"/>
                <a:gd name="T8" fmla="*/ 14 w 37"/>
                <a:gd name="T9" fmla="*/ 28 h 28"/>
                <a:gd name="T10" fmla="*/ 23 w 37"/>
                <a:gd name="T11" fmla="*/ 28 h 28"/>
                <a:gd name="T12" fmla="*/ 37 w 37"/>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37" h="28">
                  <a:moveTo>
                    <a:pt x="37" y="14"/>
                  </a:moveTo>
                  <a:cubicBezTo>
                    <a:pt x="37" y="7"/>
                    <a:pt x="31" y="0"/>
                    <a:pt x="23" y="0"/>
                  </a:cubicBezTo>
                  <a:cubicBezTo>
                    <a:pt x="14" y="0"/>
                    <a:pt x="14" y="0"/>
                    <a:pt x="14" y="0"/>
                  </a:cubicBezTo>
                  <a:cubicBezTo>
                    <a:pt x="7" y="0"/>
                    <a:pt x="0" y="7"/>
                    <a:pt x="0" y="14"/>
                  </a:cubicBezTo>
                  <a:cubicBezTo>
                    <a:pt x="0" y="22"/>
                    <a:pt x="7" y="28"/>
                    <a:pt x="14" y="28"/>
                  </a:cubicBezTo>
                  <a:cubicBezTo>
                    <a:pt x="23" y="28"/>
                    <a:pt x="23" y="28"/>
                    <a:pt x="23" y="28"/>
                  </a:cubicBezTo>
                  <a:cubicBezTo>
                    <a:pt x="31" y="28"/>
                    <a:pt x="37" y="22"/>
                    <a:pt x="37" y="1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
            <p:cNvSpPr/>
            <p:nvPr/>
          </p:nvSpPr>
          <p:spPr bwMode="auto">
            <a:xfrm>
              <a:off x="3162300" y="1619250"/>
              <a:ext cx="115888" cy="106363"/>
            </a:xfrm>
            <a:custGeom>
              <a:avLst/>
              <a:gdLst>
                <a:gd name="T0" fmla="*/ 35 w 39"/>
                <a:gd name="T1" fmla="*/ 9 h 36"/>
                <a:gd name="T2" fmla="*/ 17 w 39"/>
                <a:gd name="T3" fmla="*/ 4 h 36"/>
                <a:gd name="T4" fmla="*/ 9 w 39"/>
                <a:gd name="T5" fmla="*/ 8 h 36"/>
                <a:gd name="T6" fmla="*/ 4 w 39"/>
                <a:gd name="T7" fmla="*/ 27 h 36"/>
                <a:gd name="T8" fmla="*/ 22 w 39"/>
                <a:gd name="T9" fmla="*/ 32 h 36"/>
                <a:gd name="T10" fmla="*/ 30 w 39"/>
                <a:gd name="T11" fmla="*/ 28 h 36"/>
                <a:gd name="T12" fmla="*/ 35 w 39"/>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35" y="9"/>
                  </a:moveTo>
                  <a:cubicBezTo>
                    <a:pt x="32" y="2"/>
                    <a:pt x="23" y="0"/>
                    <a:pt x="17" y="4"/>
                  </a:cubicBezTo>
                  <a:cubicBezTo>
                    <a:pt x="9" y="8"/>
                    <a:pt x="9" y="8"/>
                    <a:pt x="9" y="8"/>
                  </a:cubicBezTo>
                  <a:cubicBezTo>
                    <a:pt x="2" y="12"/>
                    <a:pt x="0" y="20"/>
                    <a:pt x="4" y="27"/>
                  </a:cubicBezTo>
                  <a:cubicBezTo>
                    <a:pt x="7" y="34"/>
                    <a:pt x="16" y="36"/>
                    <a:pt x="22" y="32"/>
                  </a:cubicBezTo>
                  <a:cubicBezTo>
                    <a:pt x="30" y="28"/>
                    <a:pt x="30" y="28"/>
                    <a:pt x="30" y="28"/>
                  </a:cubicBezTo>
                  <a:cubicBezTo>
                    <a:pt x="37" y="24"/>
                    <a:pt x="39" y="15"/>
                    <a:pt x="35" y="9"/>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994025" y="1436688"/>
              <a:ext cx="106363" cy="115888"/>
            </a:xfrm>
            <a:custGeom>
              <a:avLst/>
              <a:gdLst>
                <a:gd name="T0" fmla="*/ 27 w 36"/>
                <a:gd name="T1" fmla="*/ 4 h 39"/>
                <a:gd name="T2" fmla="*/ 9 w 36"/>
                <a:gd name="T3" fmla="*/ 9 h 39"/>
                <a:gd name="T4" fmla="*/ 4 w 36"/>
                <a:gd name="T5" fmla="*/ 17 h 39"/>
                <a:gd name="T6" fmla="*/ 9 w 36"/>
                <a:gd name="T7" fmla="*/ 36 h 39"/>
                <a:gd name="T8" fmla="*/ 28 w 36"/>
                <a:gd name="T9" fmla="*/ 31 h 39"/>
                <a:gd name="T10" fmla="*/ 32 w 36"/>
                <a:gd name="T11" fmla="*/ 23 h 39"/>
                <a:gd name="T12" fmla="*/ 27 w 36"/>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27" y="4"/>
                  </a:moveTo>
                  <a:cubicBezTo>
                    <a:pt x="21" y="0"/>
                    <a:pt x="12" y="2"/>
                    <a:pt x="9" y="9"/>
                  </a:cubicBezTo>
                  <a:cubicBezTo>
                    <a:pt x="4" y="17"/>
                    <a:pt x="4" y="17"/>
                    <a:pt x="4" y="17"/>
                  </a:cubicBezTo>
                  <a:cubicBezTo>
                    <a:pt x="0" y="23"/>
                    <a:pt x="2" y="32"/>
                    <a:pt x="9" y="36"/>
                  </a:cubicBezTo>
                  <a:cubicBezTo>
                    <a:pt x="16" y="39"/>
                    <a:pt x="24" y="37"/>
                    <a:pt x="28" y="31"/>
                  </a:cubicBezTo>
                  <a:cubicBezTo>
                    <a:pt x="32" y="23"/>
                    <a:pt x="32" y="23"/>
                    <a:pt x="32" y="23"/>
                  </a:cubicBezTo>
                  <a:cubicBezTo>
                    <a:pt x="36" y="16"/>
                    <a:pt x="34" y="8"/>
                    <a:pt x="27" y="4"/>
                  </a:cubicBezTo>
                  <a:close/>
                </a:path>
              </a:pathLst>
            </a:custGeom>
            <a:solidFill>
              <a:srgbClr val="706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19"/>
            <p:cNvSpPr>
              <a:spLocks noChangeArrowheads="1"/>
            </p:cNvSpPr>
            <p:nvPr/>
          </p:nvSpPr>
          <p:spPr bwMode="auto">
            <a:xfrm>
              <a:off x="2109788" y="5081588"/>
              <a:ext cx="95250" cy="952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20"/>
            <p:cNvSpPr>
              <a:spLocks noChangeArrowheads="1"/>
            </p:cNvSpPr>
            <p:nvPr/>
          </p:nvSpPr>
          <p:spPr bwMode="auto">
            <a:xfrm>
              <a:off x="1460500" y="4881563"/>
              <a:ext cx="93663" cy="9366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21"/>
            <p:cNvSpPr>
              <a:spLocks noChangeArrowheads="1"/>
            </p:cNvSpPr>
            <p:nvPr/>
          </p:nvSpPr>
          <p:spPr bwMode="auto">
            <a:xfrm>
              <a:off x="1525588" y="2482850"/>
              <a:ext cx="217488" cy="214313"/>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2"/>
            <p:cNvSpPr>
              <a:spLocks noChangeArrowheads="1"/>
            </p:cNvSpPr>
            <p:nvPr/>
          </p:nvSpPr>
          <p:spPr bwMode="auto">
            <a:xfrm>
              <a:off x="2503488" y="4618038"/>
              <a:ext cx="55563" cy="55563"/>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23"/>
            <p:cNvSpPr>
              <a:spLocks noChangeArrowheads="1"/>
            </p:cNvSpPr>
            <p:nvPr/>
          </p:nvSpPr>
          <p:spPr bwMode="auto">
            <a:xfrm>
              <a:off x="2257425" y="4456113"/>
              <a:ext cx="57150" cy="55563"/>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24"/>
            <p:cNvSpPr>
              <a:spLocks noChangeArrowheads="1"/>
            </p:cNvSpPr>
            <p:nvPr/>
          </p:nvSpPr>
          <p:spPr bwMode="auto">
            <a:xfrm>
              <a:off x="2081213" y="2528888"/>
              <a:ext cx="55563" cy="57150"/>
            </a:xfrm>
            <a:prstGeom prst="ellipse">
              <a:avLst/>
            </a:prstGeom>
            <a:solidFill>
              <a:srgbClr val="FFF5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5"/>
            <p:cNvSpPr>
              <a:spLocks noChangeArrowheads="1"/>
            </p:cNvSpPr>
            <p:nvPr/>
          </p:nvSpPr>
          <p:spPr bwMode="auto">
            <a:xfrm>
              <a:off x="2205038" y="4754563"/>
              <a:ext cx="52388"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6"/>
            <p:cNvSpPr>
              <a:spLocks noChangeArrowheads="1"/>
            </p:cNvSpPr>
            <p:nvPr/>
          </p:nvSpPr>
          <p:spPr bwMode="auto">
            <a:xfrm>
              <a:off x="1365250" y="3028950"/>
              <a:ext cx="53975" cy="55563"/>
            </a:xfrm>
            <a:prstGeom prst="ellipse">
              <a:avLst/>
            </a:prstGeom>
            <a:solidFill>
              <a:srgbClr val="B4E7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27"/>
            <p:cNvSpPr>
              <a:spLocks noChangeArrowheads="1"/>
            </p:cNvSpPr>
            <p:nvPr/>
          </p:nvSpPr>
          <p:spPr bwMode="auto">
            <a:xfrm>
              <a:off x="3789363" y="5167313"/>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8"/>
            <p:cNvSpPr>
              <a:spLocks noChangeArrowheads="1"/>
            </p:cNvSpPr>
            <p:nvPr/>
          </p:nvSpPr>
          <p:spPr bwMode="auto">
            <a:xfrm>
              <a:off x="1849438" y="2922588"/>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29"/>
            <p:cNvSpPr>
              <a:spLocks noChangeArrowheads="1"/>
            </p:cNvSpPr>
            <p:nvPr/>
          </p:nvSpPr>
          <p:spPr bwMode="auto">
            <a:xfrm>
              <a:off x="3611563" y="1871663"/>
              <a:ext cx="53975"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30"/>
            <p:cNvSpPr>
              <a:spLocks noChangeArrowheads="1"/>
            </p:cNvSpPr>
            <p:nvPr/>
          </p:nvSpPr>
          <p:spPr bwMode="auto">
            <a:xfrm>
              <a:off x="8069263" y="193040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1"/>
            <p:cNvSpPr>
              <a:spLocks noChangeArrowheads="1"/>
            </p:cNvSpPr>
            <p:nvPr/>
          </p:nvSpPr>
          <p:spPr bwMode="auto">
            <a:xfrm>
              <a:off x="9783763" y="4387850"/>
              <a:ext cx="52388" cy="55563"/>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2"/>
            <p:cNvSpPr>
              <a:spLocks noChangeArrowheads="1"/>
            </p:cNvSpPr>
            <p:nvPr/>
          </p:nvSpPr>
          <p:spPr bwMode="auto">
            <a:xfrm>
              <a:off x="10209213" y="5332413"/>
              <a:ext cx="52388" cy="571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33"/>
            <p:cNvSpPr>
              <a:spLocks noChangeArrowheads="1"/>
            </p:cNvSpPr>
            <p:nvPr/>
          </p:nvSpPr>
          <p:spPr bwMode="auto">
            <a:xfrm>
              <a:off x="3871913" y="2174875"/>
              <a:ext cx="130175" cy="130175"/>
            </a:xfrm>
            <a:prstGeom prst="ellipse">
              <a:avLst/>
            </a:prstGeom>
            <a:solidFill>
              <a:srgbClr val="FFD0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34"/>
            <p:cNvSpPr>
              <a:spLocks noChangeArrowheads="1"/>
            </p:cNvSpPr>
            <p:nvPr/>
          </p:nvSpPr>
          <p:spPr bwMode="auto">
            <a:xfrm>
              <a:off x="2733675" y="4319588"/>
              <a:ext cx="41275" cy="412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35"/>
            <p:cNvSpPr>
              <a:spLocks noChangeArrowheads="1"/>
            </p:cNvSpPr>
            <p:nvPr/>
          </p:nvSpPr>
          <p:spPr bwMode="auto">
            <a:xfrm>
              <a:off x="3375025" y="4579938"/>
              <a:ext cx="38100"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36"/>
            <p:cNvSpPr>
              <a:spLocks noChangeArrowheads="1"/>
            </p:cNvSpPr>
            <p:nvPr/>
          </p:nvSpPr>
          <p:spPr bwMode="auto">
            <a:xfrm>
              <a:off x="3213100" y="4370388"/>
              <a:ext cx="41275" cy="41275"/>
            </a:xfrm>
            <a:prstGeom prst="ellipse">
              <a:avLst/>
            </a:prstGeom>
            <a:solidFill>
              <a:srgbClr val="B2E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37"/>
            <p:cNvSpPr>
              <a:spLocks noChangeArrowheads="1"/>
            </p:cNvSpPr>
            <p:nvPr/>
          </p:nvSpPr>
          <p:spPr bwMode="auto">
            <a:xfrm>
              <a:off x="3641725" y="4827588"/>
              <a:ext cx="41275" cy="381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38"/>
            <p:cNvSpPr>
              <a:spLocks noChangeArrowheads="1"/>
            </p:cNvSpPr>
            <p:nvPr/>
          </p:nvSpPr>
          <p:spPr bwMode="auto">
            <a:xfrm>
              <a:off x="3278188" y="4281488"/>
              <a:ext cx="55563" cy="52388"/>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39"/>
            <p:cNvSpPr>
              <a:spLocks noChangeArrowheads="1"/>
            </p:cNvSpPr>
            <p:nvPr/>
          </p:nvSpPr>
          <p:spPr bwMode="auto">
            <a:xfrm>
              <a:off x="1717675" y="2024063"/>
              <a:ext cx="55563" cy="53975"/>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40"/>
            <p:cNvSpPr>
              <a:spLocks noChangeArrowheads="1"/>
            </p:cNvSpPr>
            <p:nvPr/>
          </p:nvSpPr>
          <p:spPr bwMode="auto">
            <a:xfrm>
              <a:off x="3649663" y="2387600"/>
              <a:ext cx="47625" cy="5080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41"/>
            <p:cNvSpPr>
              <a:spLocks noChangeArrowheads="1"/>
            </p:cNvSpPr>
            <p:nvPr/>
          </p:nvSpPr>
          <p:spPr bwMode="auto">
            <a:xfrm>
              <a:off x="7734300" y="2171700"/>
              <a:ext cx="109538" cy="109538"/>
            </a:xfrm>
            <a:prstGeom prst="ellipse">
              <a:avLst/>
            </a:pr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p:nvSpPr>
          <p:spPr bwMode="auto">
            <a:xfrm>
              <a:off x="8258175" y="2654300"/>
              <a:ext cx="41275" cy="41275"/>
            </a:xfrm>
            <a:custGeom>
              <a:avLst/>
              <a:gdLst>
                <a:gd name="T0" fmla="*/ 13 w 14"/>
                <a:gd name="T1" fmla="*/ 6 h 14"/>
                <a:gd name="T2" fmla="*/ 8 w 14"/>
                <a:gd name="T3" fmla="*/ 13 h 14"/>
                <a:gd name="T4" fmla="*/ 0 w 14"/>
                <a:gd name="T5" fmla="*/ 9 h 14"/>
                <a:gd name="T6" fmla="*/ 5 w 14"/>
                <a:gd name="T7" fmla="*/ 1 h 14"/>
                <a:gd name="T8" fmla="*/ 13 w 14"/>
                <a:gd name="T9" fmla="*/ 6 h 14"/>
              </a:gdLst>
              <a:ahLst/>
              <a:cxnLst>
                <a:cxn ang="0">
                  <a:pos x="T0" y="T1"/>
                </a:cxn>
                <a:cxn ang="0">
                  <a:pos x="T2" y="T3"/>
                </a:cxn>
                <a:cxn ang="0">
                  <a:pos x="T4" y="T5"/>
                </a:cxn>
                <a:cxn ang="0">
                  <a:pos x="T6" y="T7"/>
                </a:cxn>
                <a:cxn ang="0">
                  <a:pos x="T8" y="T9"/>
                </a:cxn>
              </a:cxnLst>
              <a:rect l="0" t="0" r="r" b="b"/>
              <a:pathLst>
                <a:path w="14" h="14">
                  <a:moveTo>
                    <a:pt x="13" y="6"/>
                  </a:moveTo>
                  <a:cubicBezTo>
                    <a:pt x="14" y="9"/>
                    <a:pt x="12" y="13"/>
                    <a:pt x="8" y="13"/>
                  </a:cubicBezTo>
                  <a:cubicBezTo>
                    <a:pt x="5" y="14"/>
                    <a:pt x="1" y="12"/>
                    <a:pt x="0" y="9"/>
                  </a:cubicBezTo>
                  <a:cubicBezTo>
                    <a:pt x="0" y="5"/>
                    <a:pt x="2" y="2"/>
                    <a:pt x="5" y="1"/>
                  </a:cubicBezTo>
                  <a:cubicBezTo>
                    <a:pt x="8" y="0"/>
                    <a:pt x="12" y="2"/>
                    <a:pt x="13" y="6"/>
                  </a:cubicBez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43"/>
            <p:cNvSpPr>
              <a:spLocks noChangeArrowheads="1"/>
            </p:cNvSpPr>
            <p:nvPr/>
          </p:nvSpPr>
          <p:spPr bwMode="auto">
            <a:xfrm>
              <a:off x="8402638" y="4618038"/>
              <a:ext cx="109538" cy="109538"/>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44"/>
            <p:cNvSpPr>
              <a:spLocks noChangeArrowheads="1"/>
            </p:cNvSpPr>
            <p:nvPr/>
          </p:nvSpPr>
          <p:spPr bwMode="auto">
            <a:xfrm>
              <a:off x="10253663" y="4144963"/>
              <a:ext cx="244475" cy="242888"/>
            </a:xfrm>
            <a:prstGeom prst="ellipse">
              <a:avLst/>
            </a:pr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45"/>
            <p:cNvSpPr>
              <a:spLocks noChangeArrowheads="1"/>
            </p:cNvSpPr>
            <p:nvPr/>
          </p:nvSpPr>
          <p:spPr bwMode="auto">
            <a:xfrm>
              <a:off x="9912350" y="4810125"/>
              <a:ext cx="246063" cy="244475"/>
            </a:xfrm>
            <a:prstGeom prst="ellipse">
              <a:avLst/>
            </a:prstGeom>
            <a:solidFill>
              <a:srgbClr val="FFF8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46"/>
            <p:cNvSpPr>
              <a:spLocks noChangeArrowheads="1"/>
            </p:cNvSpPr>
            <p:nvPr/>
          </p:nvSpPr>
          <p:spPr bwMode="auto">
            <a:xfrm>
              <a:off x="3995738" y="1573213"/>
              <a:ext cx="163513" cy="161925"/>
            </a:xfrm>
            <a:prstGeom prst="ellipse">
              <a:avLst/>
            </a:prstGeom>
            <a:solidFill>
              <a:srgbClr val="FFFB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47"/>
            <p:cNvSpPr>
              <a:spLocks noChangeArrowheads="1"/>
            </p:cNvSpPr>
            <p:nvPr/>
          </p:nvSpPr>
          <p:spPr bwMode="auto">
            <a:xfrm>
              <a:off x="10871200" y="5389563"/>
              <a:ext cx="120650" cy="120650"/>
            </a:xfrm>
            <a:prstGeom prst="ellipse">
              <a:avLst/>
            </a:prstGeom>
            <a:solidFill>
              <a:srgbClr val="BCE3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48"/>
            <p:cNvSpPr>
              <a:spLocks noChangeArrowheads="1"/>
            </p:cNvSpPr>
            <p:nvPr/>
          </p:nvSpPr>
          <p:spPr bwMode="auto">
            <a:xfrm>
              <a:off x="9139238" y="4251325"/>
              <a:ext cx="52388" cy="57150"/>
            </a:xfrm>
            <a:prstGeom prst="ellipse">
              <a:avLst/>
            </a:pr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49"/>
            <p:cNvSpPr>
              <a:spLocks noChangeArrowheads="1"/>
            </p:cNvSpPr>
            <p:nvPr/>
          </p:nvSpPr>
          <p:spPr bwMode="auto">
            <a:xfrm>
              <a:off x="10577513" y="4845050"/>
              <a:ext cx="57150" cy="57150"/>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50"/>
            <p:cNvSpPr>
              <a:spLocks noChangeArrowheads="1"/>
            </p:cNvSpPr>
            <p:nvPr/>
          </p:nvSpPr>
          <p:spPr bwMode="auto">
            <a:xfrm>
              <a:off x="7410450" y="5578475"/>
              <a:ext cx="55563" cy="55563"/>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51"/>
            <p:cNvSpPr>
              <a:spLocks noChangeArrowheads="1"/>
            </p:cNvSpPr>
            <p:nvPr/>
          </p:nvSpPr>
          <p:spPr bwMode="auto">
            <a:xfrm>
              <a:off x="6738938" y="2301875"/>
              <a:ext cx="52388" cy="53975"/>
            </a:xfrm>
            <a:prstGeom prst="ellipse">
              <a:avLst/>
            </a:prstGeom>
            <a:solidFill>
              <a:srgbClr val="CF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3"/>
            <p:cNvSpPr/>
            <p:nvPr/>
          </p:nvSpPr>
          <p:spPr bwMode="auto">
            <a:xfrm>
              <a:off x="4365625" y="884238"/>
              <a:ext cx="1495425" cy="1262063"/>
            </a:xfrm>
            <a:custGeom>
              <a:avLst/>
              <a:gdLst>
                <a:gd name="T0" fmla="*/ 482 w 506"/>
                <a:gd name="T1" fmla="*/ 427 h 427"/>
                <a:gd name="T2" fmla="*/ 24 w 506"/>
                <a:gd name="T3" fmla="*/ 427 h 427"/>
                <a:gd name="T4" fmla="*/ 0 w 506"/>
                <a:gd name="T5" fmla="*/ 404 h 427"/>
                <a:gd name="T6" fmla="*/ 0 w 506"/>
                <a:gd name="T7" fmla="*/ 24 h 427"/>
                <a:gd name="T8" fmla="*/ 24 w 506"/>
                <a:gd name="T9" fmla="*/ 0 h 427"/>
                <a:gd name="T10" fmla="*/ 482 w 506"/>
                <a:gd name="T11" fmla="*/ 0 h 427"/>
                <a:gd name="T12" fmla="*/ 506 w 506"/>
                <a:gd name="T13" fmla="*/ 24 h 427"/>
                <a:gd name="T14" fmla="*/ 506 w 506"/>
                <a:gd name="T15" fmla="*/ 404 h 427"/>
                <a:gd name="T16" fmla="*/ 482 w 506"/>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427">
                  <a:moveTo>
                    <a:pt x="482" y="427"/>
                  </a:moveTo>
                  <a:cubicBezTo>
                    <a:pt x="24" y="427"/>
                    <a:pt x="24" y="427"/>
                    <a:pt x="24" y="427"/>
                  </a:cubicBezTo>
                  <a:cubicBezTo>
                    <a:pt x="11" y="427"/>
                    <a:pt x="0" y="417"/>
                    <a:pt x="0" y="404"/>
                  </a:cubicBezTo>
                  <a:cubicBezTo>
                    <a:pt x="0" y="24"/>
                    <a:pt x="0" y="24"/>
                    <a:pt x="0" y="24"/>
                  </a:cubicBezTo>
                  <a:cubicBezTo>
                    <a:pt x="0" y="10"/>
                    <a:pt x="11" y="0"/>
                    <a:pt x="24" y="0"/>
                  </a:cubicBezTo>
                  <a:cubicBezTo>
                    <a:pt x="482" y="0"/>
                    <a:pt x="482" y="0"/>
                    <a:pt x="482" y="0"/>
                  </a:cubicBezTo>
                  <a:cubicBezTo>
                    <a:pt x="496" y="0"/>
                    <a:pt x="506" y="10"/>
                    <a:pt x="506" y="24"/>
                  </a:cubicBezTo>
                  <a:cubicBezTo>
                    <a:pt x="506" y="404"/>
                    <a:pt x="506" y="404"/>
                    <a:pt x="506" y="404"/>
                  </a:cubicBezTo>
                  <a:cubicBezTo>
                    <a:pt x="506" y="417"/>
                    <a:pt x="496" y="427"/>
                    <a:pt x="482" y="427"/>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Rectangle 54"/>
            <p:cNvSpPr>
              <a:spLocks noChangeArrowheads="1"/>
            </p:cNvSpPr>
            <p:nvPr/>
          </p:nvSpPr>
          <p:spPr bwMode="auto">
            <a:xfrm>
              <a:off x="4489450" y="1004888"/>
              <a:ext cx="1250950" cy="1019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Freeform 55"/>
            <p:cNvSpPr/>
            <p:nvPr/>
          </p:nvSpPr>
          <p:spPr bwMode="auto">
            <a:xfrm>
              <a:off x="4578350" y="13509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6"/>
            <p:cNvSpPr/>
            <p:nvPr/>
          </p:nvSpPr>
          <p:spPr bwMode="auto">
            <a:xfrm>
              <a:off x="4811713" y="1357313"/>
              <a:ext cx="236538" cy="371475"/>
            </a:xfrm>
            <a:custGeom>
              <a:avLst/>
              <a:gdLst>
                <a:gd name="T0" fmla="*/ 30 w 149"/>
                <a:gd name="T1" fmla="*/ 0 h 234"/>
                <a:gd name="T2" fmla="*/ 149 w 149"/>
                <a:gd name="T3" fmla="*/ 217 h 234"/>
                <a:gd name="T4" fmla="*/ 119 w 149"/>
                <a:gd name="T5" fmla="*/ 234 h 234"/>
                <a:gd name="T6" fmla="*/ 0 w 149"/>
                <a:gd name="T7" fmla="*/ 17 h 234"/>
                <a:gd name="T8" fmla="*/ 30 w 149"/>
                <a:gd name="T9" fmla="*/ 0 h 234"/>
              </a:gdLst>
              <a:ahLst/>
              <a:cxnLst>
                <a:cxn ang="0">
                  <a:pos x="T0" y="T1"/>
                </a:cxn>
                <a:cxn ang="0">
                  <a:pos x="T2" y="T3"/>
                </a:cxn>
                <a:cxn ang="0">
                  <a:pos x="T4" y="T5"/>
                </a:cxn>
                <a:cxn ang="0">
                  <a:pos x="T6" y="T7"/>
                </a:cxn>
                <a:cxn ang="0">
                  <a:pos x="T8" y="T9"/>
                </a:cxn>
              </a:cxnLst>
              <a:rect l="0" t="0" r="r" b="b"/>
              <a:pathLst>
                <a:path w="149" h="234">
                  <a:moveTo>
                    <a:pt x="30" y="0"/>
                  </a:moveTo>
                  <a:lnTo>
                    <a:pt x="149" y="217"/>
                  </a:lnTo>
                  <a:lnTo>
                    <a:pt x="119" y="234"/>
                  </a:lnTo>
                  <a:lnTo>
                    <a:pt x="0" y="17"/>
                  </a:lnTo>
                  <a:lnTo>
                    <a:pt x="30"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7"/>
            <p:cNvSpPr/>
            <p:nvPr/>
          </p:nvSpPr>
          <p:spPr bwMode="auto">
            <a:xfrm>
              <a:off x="5249863" y="1152525"/>
              <a:ext cx="188913" cy="654050"/>
            </a:xfrm>
            <a:custGeom>
              <a:avLst/>
              <a:gdLst>
                <a:gd name="T0" fmla="*/ 33 w 119"/>
                <a:gd name="T1" fmla="*/ 0 h 412"/>
                <a:gd name="T2" fmla="*/ 119 w 119"/>
                <a:gd name="T3" fmla="*/ 406 h 412"/>
                <a:gd name="T4" fmla="*/ 85 w 119"/>
                <a:gd name="T5" fmla="*/ 412 h 412"/>
                <a:gd name="T6" fmla="*/ 0 w 119"/>
                <a:gd name="T7" fmla="*/ 8 h 412"/>
                <a:gd name="T8" fmla="*/ 33 w 119"/>
                <a:gd name="T9" fmla="*/ 0 h 412"/>
              </a:gdLst>
              <a:ahLst/>
              <a:cxnLst>
                <a:cxn ang="0">
                  <a:pos x="T0" y="T1"/>
                </a:cxn>
                <a:cxn ang="0">
                  <a:pos x="T2" y="T3"/>
                </a:cxn>
                <a:cxn ang="0">
                  <a:pos x="T4" y="T5"/>
                </a:cxn>
                <a:cxn ang="0">
                  <a:pos x="T6" y="T7"/>
                </a:cxn>
                <a:cxn ang="0">
                  <a:pos x="T8" y="T9"/>
                </a:cxn>
              </a:cxnLst>
              <a:rect l="0" t="0" r="r" b="b"/>
              <a:pathLst>
                <a:path w="119" h="412">
                  <a:moveTo>
                    <a:pt x="33" y="0"/>
                  </a:moveTo>
                  <a:lnTo>
                    <a:pt x="119" y="406"/>
                  </a:lnTo>
                  <a:lnTo>
                    <a:pt x="85" y="412"/>
                  </a:lnTo>
                  <a:lnTo>
                    <a:pt x="0" y="8"/>
                  </a:lnTo>
                  <a:lnTo>
                    <a:pt x="33" y="0"/>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
            <p:cNvSpPr/>
            <p:nvPr/>
          </p:nvSpPr>
          <p:spPr bwMode="auto">
            <a:xfrm>
              <a:off x="4986338" y="1147763"/>
              <a:ext cx="309563" cy="531813"/>
            </a:xfrm>
            <a:custGeom>
              <a:avLst/>
              <a:gdLst>
                <a:gd name="T0" fmla="*/ 195 w 195"/>
                <a:gd name="T1" fmla="*/ 15 h 335"/>
                <a:gd name="T2" fmla="*/ 32 w 195"/>
                <a:gd name="T3" fmla="*/ 335 h 335"/>
                <a:gd name="T4" fmla="*/ 0 w 195"/>
                <a:gd name="T5" fmla="*/ 320 h 335"/>
                <a:gd name="T6" fmla="*/ 164 w 195"/>
                <a:gd name="T7" fmla="*/ 0 h 335"/>
                <a:gd name="T8" fmla="*/ 195 w 195"/>
                <a:gd name="T9" fmla="*/ 15 h 335"/>
              </a:gdLst>
              <a:ahLst/>
              <a:cxnLst>
                <a:cxn ang="0">
                  <a:pos x="T0" y="T1"/>
                </a:cxn>
                <a:cxn ang="0">
                  <a:pos x="T2" y="T3"/>
                </a:cxn>
                <a:cxn ang="0">
                  <a:pos x="T4" y="T5"/>
                </a:cxn>
                <a:cxn ang="0">
                  <a:pos x="T6" y="T7"/>
                </a:cxn>
                <a:cxn ang="0">
                  <a:pos x="T8" y="T9"/>
                </a:cxn>
              </a:cxnLst>
              <a:rect l="0" t="0" r="r" b="b"/>
              <a:pathLst>
                <a:path w="195" h="335">
                  <a:moveTo>
                    <a:pt x="195" y="15"/>
                  </a:moveTo>
                  <a:lnTo>
                    <a:pt x="32" y="335"/>
                  </a:lnTo>
                  <a:lnTo>
                    <a:pt x="0" y="320"/>
                  </a:lnTo>
                  <a:lnTo>
                    <a:pt x="164" y="0"/>
                  </a:lnTo>
                  <a:lnTo>
                    <a:pt x="195" y="15"/>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9"/>
            <p:cNvSpPr/>
            <p:nvPr/>
          </p:nvSpPr>
          <p:spPr bwMode="auto">
            <a:xfrm>
              <a:off x="5376863" y="1247775"/>
              <a:ext cx="274638" cy="601663"/>
            </a:xfrm>
            <a:custGeom>
              <a:avLst/>
              <a:gdLst>
                <a:gd name="T0" fmla="*/ 173 w 173"/>
                <a:gd name="T1" fmla="*/ 13 h 379"/>
                <a:gd name="T2" fmla="*/ 33 w 173"/>
                <a:gd name="T3" fmla="*/ 379 h 379"/>
                <a:gd name="T4" fmla="*/ 0 w 173"/>
                <a:gd name="T5" fmla="*/ 368 h 379"/>
                <a:gd name="T6" fmla="*/ 141 w 173"/>
                <a:gd name="T7" fmla="*/ 0 h 379"/>
                <a:gd name="T8" fmla="*/ 173 w 173"/>
                <a:gd name="T9" fmla="*/ 13 h 379"/>
              </a:gdLst>
              <a:ahLst/>
              <a:cxnLst>
                <a:cxn ang="0">
                  <a:pos x="T0" y="T1"/>
                </a:cxn>
                <a:cxn ang="0">
                  <a:pos x="T2" y="T3"/>
                </a:cxn>
                <a:cxn ang="0">
                  <a:pos x="T4" y="T5"/>
                </a:cxn>
                <a:cxn ang="0">
                  <a:pos x="T6" y="T7"/>
                </a:cxn>
                <a:cxn ang="0">
                  <a:pos x="T8" y="T9"/>
                </a:cxn>
              </a:cxnLst>
              <a:rect l="0" t="0" r="r" b="b"/>
              <a:pathLst>
                <a:path w="173" h="379">
                  <a:moveTo>
                    <a:pt x="173" y="13"/>
                  </a:moveTo>
                  <a:lnTo>
                    <a:pt x="33" y="379"/>
                  </a:lnTo>
                  <a:lnTo>
                    <a:pt x="0" y="368"/>
                  </a:lnTo>
                  <a:lnTo>
                    <a:pt x="141" y="0"/>
                  </a:lnTo>
                  <a:lnTo>
                    <a:pt x="173" y="13"/>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60"/>
            <p:cNvSpPr>
              <a:spLocks noChangeArrowheads="1"/>
            </p:cNvSpPr>
            <p:nvPr/>
          </p:nvSpPr>
          <p:spPr bwMode="auto">
            <a:xfrm>
              <a:off x="4565650" y="1728788"/>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Oval 61"/>
            <p:cNvSpPr>
              <a:spLocks noChangeArrowheads="1"/>
            </p:cNvSpPr>
            <p:nvPr/>
          </p:nvSpPr>
          <p:spPr bwMode="auto">
            <a:xfrm>
              <a:off x="4932363" y="1619250"/>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62"/>
            <p:cNvSpPr>
              <a:spLocks noChangeArrowheads="1"/>
            </p:cNvSpPr>
            <p:nvPr/>
          </p:nvSpPr>
          <p:spPr bwMode="auto">
            <a:xfrm>
              <a:off x="5343525" y="1711325"/>
              <a:ext cx="150813" cy="150813"/>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63"/>
            <p:cNvSpPr>
              <a:spLocks noChangeArrowheads="1"/>
            </p:cNvSpPr>
            <p:nvPr/>
          </p:nvSpPr>
          <p:spPr bwMode="auto">
            <a:xfrm>
              <a:off x="4787900" y="1319213"/>
              <a:ext cx="123825" cy="120650"/>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64"/>
            <p:cNvSpPr>
              <a:spLocks noChangeArrowheads="1"/>
            </p:cNvSpPr>
            <p:nvPr/>
          </p:nvSpPr>
          <p:spPr bwMode="auto">
            <a:xfrm>
              <a:off x="5207000" y="1111250"/>
              <a:ext cx="125413" cy="123825"/>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65"/>
            <p:cNvSpPr>
              <a:spLocks noChangeArrowheads="1"/>
            </p:cNvSpPr>
            <p:nvPr/>
          </p:nvSpPr>
          <p:spPr bwMode="auto">
            <a:xfrm>
              <a:off x="5573713" y="1193800"/>
              <a:ext cx="122238" cy="122238"/>
            </a:xfrm>
            <a:prstGeom prst="ellipse">
              <a:avLst/>
            </a:prstGeom>
            <a:solidFill>
              <a:srgbClr val="FFA5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6"/>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67"/>
            <p:cNvSpPr>
              <a:spLocks noChangeArrowheads="1"/>
            </p:cNvSpPr>
            <p:nvPr/>
          </p:nvSpPr>
          <p:spPr bwMode="auto">
            <a:xfrm>
              <a:off x="6316663" y="1244600"/>
              <a:ext cx="1331913" cy="649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68"/>
            <p:cNvSpPr/>
            <p:nvPr/>
          </p:nvSpPr>
          <p:spPr bwMode="auto">
            <a:xfrm>
              <a:off x="6221413" y="1162050"/>
              <a:ext cx="1522413" cy="800100"/>
            </a:xfrm>
            <a:custGeom>
              <a:avLst/>
              <a:gdLst>
                <a:gd name="T0" fmla="*/ 495 w 515"/>
                <a:gd name="T1" fmla="*/ 271 h 271"/>
                <a:gd name="T2" fmla="*/ 20 w 515"/>
                <a:gd name="T3" fmla="*/ 271 h 271"/>
                <a:gd name="T4" fmla="*/ 0 w 515"/>
                <a:gd name="T5" fmla="*/ 251 h 271"/>
                <a:gd name="T6" fmla="*/ 0 w 515"/>
                <a:gd name="T7" fmla="*/ 20 h 271"/>
                <a:gd name="T8" fmla="*/ 20 w 515"/>
                <a:gd name="T9" fmla="*/ 0 h 271"/>
                <a:gd name="T10" fmla="*/ 495 w 515"/>
                <a:gd name="T11" fmla="*/ 0 h 271"/>
                <a:gd name="T12" fmla="*/ 515 w 515"/>
                <a:gd name="T13" fmla="*/ 20 h 271"/>
                <a:gd name="T14" fmla="*/ 515 w 515"/>
                <a:gd name="T15" fmla="*/ 251 h 271"/>
                <a:gd name="T16" fmla="*/ 495 w 515"/>
                <a:gd name="T1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 h="271">
                  <a:moveTo>
                    <a:pt x="495" y="271"/>
                  </a:moveTo>
                  <a:cubicBezTo>
                    <a:pt x="20" y="271"/>
                    <a:pt x="20" y="271"/>
                    <a:pt x="20" y="271"/>
                  </a:cubicBezTo>
                  <a:cubicBezTo>
                    <a:pt x="9" y="271"/>
                    <a:pt x="0" y="262"/>
                    <a:pt x="0" y="251"/>
                  </a:cubicBezTo>
                  <a:cubicBezTo>
                    <a:pt x="0" y="20"/>
                    <a:pt x="0" y="20"/>
                    <a:pt x="0" y="20"/>
                  </a:cubicBezTo>
                  <a:cubicBezTo>
                    <a:pt x="0" y="9"/>
                    <a:pt x="9" y="0"/>
                    <a:pt x="20" y="0"/>
                  </a:cubicBezTo>
                  <a:cubicBezTo>
                    <a:pt x="495" y="0"/>
                    <a:pt x="495" y="0"/>
                    <a:pt x="495" y="0"/>
                  </a:cubicBezTo>
                  <a:cubicBezTo>
                    <a:pt x="506" y="0"/>
                    <a:pt x="515" y="9"/>
                    <a:pt x="515" y="20"/>
                  </a:cubicBezTo>
                  <a:cubicBezTo>
                    <a:pt x="515" y="251"/>
                    <a:pt x="515" y="251"/>
                    <a:pt x="515" y="251"/>
                  </a:cubicBezTo>
                  <a:cubicBezTo>
                    <a:pt x="515" y="262"/>
                    <a:pt x="506" y="271"/>
                    <a:pt x="495" y="271"/>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69"/>
            <p:cNvSpPr/>
            <p:nvPr/>
          </p:nvSpPr>
          <p:spPr bwMode="auto">
            <a:xfrm>
              <a:off x="6508750" y="1303338"/>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0"/>
            <p:cNvSpPr/>
            <p:nvPr/>
          </p:nvSpPr>
          <p:spPr bwMode="auto">
            <a:xfrm>
              <a:off x="6508750" y="1303338"/>
              <a:ext cx="611188" cy="109538"/>
            </a:xfrm>
            <a:custGeom>
              <a:avLst/>
              <a:gdLst>
                <a:gd name="T0" fmla="*/ 191 w 207"/>
                <a:gd name="T1" fmla="*/ 37 h 37"/>
                <a:gd name="T2" fmla="*/ 16 w 207"/>
                <a:gd name="T3" fmla="*/ 37 h 37"/>
                <a:gd name="T4" fmla="*/ 0 w 207"/>
                <a:gd name="T5" fmla="*/ 21 h 37"/>
                <a:gd name="T6" fmla="*/ 0 w 207"/>
                <a:gd name="T7" fmla="*/ 16 h 37"/>
                <a:gd name="T8" fmla="*/ 16 w 207"/>
                <a:gd name="T9" fmla="*/ 0 h 37"/>
                <a:gd name="T10" fmla="*/ 191 w 207"/>
                <a:gd name="T11" fmla="*/ 0 h 37"/>
                <a:gd name="T12" fmla="*/ 207 w 207"/>
                <a:gd name="T13" fmla="*/ 16 h 37"/>
                <a:gd name="T14" fmla="*/ 207 w 207"/>
                <a:gd name="T15" fmla="*/ 21 h 37"/>
                <a:gd name="T16" fmla="*/ 191 w 20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7">
                  <a:moveTo>
                    <a:pt x="191" y="37"/>
                  </a:moveTo>
                  <a:cubicBezTo>
                    <a:pt x="16" y="37"/>
                    <a:pt x="16" y="37"/>
                    <a:pt x="16" y="37"/>
                  </a:cubicBezTo>
                  <a:cubicBezTo>
                    <a:pt x="7" y="37"/>
                    <a:pt x="0" y="30"/>
                    <a:pt x="0" y="21"/>
                  </a:cubicBezTo>
                  <a:cubicBezTo>
                    <a:pt x="0" y="16"/>
                    <a:pt x="0" y="16"/>
                    <a:pt x="0" y="16"/>
                  </a:cubicBezTo>
                  <a:cubicBezTo>
                    <a:pt x="0" y="7"/>
                    <a:pt x="7" y="0"/>
                    <a:pt x="16" y="0"/>
                  </a:cubicBezTo>
                  <a:cubicBezTo>
                    <a:pt x="191" y="0"/>
                    <a:pt x="191" y="0"/>
                    <a:pt x="191" y="0"/>
                  </a:cubicBezTo>
                  <a:cubicBezTo>
                    <a:pt x="199" y="0"/>
                    <a:pt x="207" y="7"/>
                    <a:pt x="207" y="16"/>
                  </a:cubicBezTo>
                  <a:cubicBezTo>
                    <a:pt x="207" y="21"/>
                    <a:pt x="207" y="21"/>
                    <a:pt x="207" y="21"/>
                  </a:cubicBezTo>
                  <a:cubicBezTo>
                    <a:pt x="207" y="30"/>
                    <a:pt x="199" y="37"/>
                    <a:pt x="191" y="37"/>
                  </a:cubicBezTo>
                  <a:close/>
                </a:path>
              </a:pathLst>
            </a:custGeom>
            <a:solidFill>
              <a:srgbClr val="FFD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1"/>
            <p:cNvSpPr/>
            <p:nvPr/>
          </p:nvSpPr>
          <p:spPr bwMode="auto">
            <a:xfrm>
              <a:off x="6508750" y="1711325"/>
              <a:ext cx="950913" cy="109538"/>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2"/>
            <p:cNvSpPr/>
            <p:nvPr/>
          </p:nvSpPr>
          <p:spPr bwMode="auto">
            <a:xfrm>
              <a:off x="6508750" y="1711325"/>
              <a:ext cx="785813" cy="109538"/>
            </a:xfrm>
            <a:custGeom>
              <a:avLst/>
              <a:gdLst>
                <a:gd name="T0" fmla="*/ 250 w 266"/>
                <a:gd name="T1" fmla="*/ 37 h 37"/>
                <a:gd name="T2" fmla="*/ 16 w 266"/>
                <a:gd name="T3" fmla="*/ 37 h 37"/>
                <a:gd name="T4" fmla="*/ 0 w 266"/>
                <a:gd name="T5" fmla="*/ 21 h 37"/>
                <a:gd name="T6" fmla="*/ 0 w 266"/>
                <a:gd name="T7" fmla="*/ 16 h 37"/>
                <a:gd name="T8" fmla="*/ 16 w 266"/>
                <a:gd name="T9" fmla="*/ 0 h 37"/>
                <a:gd name="T10" fmla="*/ 250 w 266"/>
                <a:gd name="T11" fmla="*/ 0 h 37"/>
                <a:gd name="T12" fmla="*/ 266 w 266"/>
                <a:gd name="T13" fmla="*/ 16 h 37"/>
                <a:gd name="T14" fmla="*/ 266 w 266"/>
                <a:gd name="T15" fmla="*/ 21 h 37"/>
                <a:gd name="T16" fmla="*/ 250 w 2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37">
                  <a:moveTo>
                    <a:pt x="250" y="37"/>
                  </a:moveTo>
                  <a:cubicBezTo>
                    <a:pt x="16" y="37"/>
                    <a:pt x="16" y="37"/>
                    <a:pt x="16" y="37"/>
                  </a:cubicBezTo>
                  <a:cubicBezTo>
                    <a:pt x="7" y="37"/>
                    <a:pt x="0" y="30"/>
                    <a:pt x="0" y="21"/>
                  </a:cubicBezTo>
                  <a:cubicBezTo>
                    <a:pt x="0" y="16"/>
                    <a:pt x="0" y="16"/>
                    <a:pt x="0" y="16"/>
                  </a:cubicBezTo>
                  <a:cubicBezTo>
                    <a:pt x="0" y="7"/>
                    <a:pt x="7" y="0"/>
                    <a:pt x="16" y="0"/>
                  </a:cubicBezTo>
                  <a:cubicBezTo>
                    <a:pt x="250" y="0"/>
                    <a:pt x="250" y="0"/>
                    <a:pt x="250" y="0"/>
                  </a:cubicBezTo>
                  <a:cubicBezTo>
                    <a:pt x="259" y="0"/>
                    <a:pt x="266" y="7"/>
                    <a:pt x="266" y="16"/>
                  </a:cubicBezTo>
                  <a:cubicBezTo>
                    <a:pt x="266" y="21"/>
                    <a:pt x="266" y="21"/>
                    <a:pt x="266" y="21"/>
                  </a:cubicBezTo>
                  <a:cubicBezTo>
                    <a:pt x="266" y="30"/>
                    <a:pt x="259" y="37"/>
                    <a:pt x="250" y="37"/>
                  </a:cubicBezTo>
                  <a:close/>
                </a:path>
              </a:pathLst>
            </a:custGeom>
            <a:solidFill>
              <a:srgbClr val="FF9D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3"/>
            <p:cNvSpPr/>
            <p:nvPr/>
          </p:nvSpPr>
          <p:spPr bwMode="auto">
            <a:xfrm>
              <a:off x="6508750" y="1508125"/>
              <a:ext cx="950913" cy="107950"/>
            </a:xfrm>
            <a:custGeom>
              <a:avLst/>
              <a:gdLst>
                <a:gd name="T0" fmla="*/ 306 w 322"/>
                <a:gd name="T1" fmla="*/ 37 h 37"/>
                <a:gd name="T2" fmla="*/ 16 w 322"/>
                <a:gd name="T3" fmla="*/ 37 h 37"/>
                <a:gd name="T4" fmla="*/ 0 w 322"/>
                <a:gd name="T5" fmla="*/ 21 h 37"/>
                <a:gd name="T6" fmla="*/ 0 w 322"/>
                <a:gd name="T7" fmla="*/ 16 h 37"/>
                <a:gd name="T8" fmla="*/ 16 w 322"/>
                <a:gd name="T9" fmla="*/ 0 h 37"/>
                <a:gd name="T10" fmla="*/ 306 w 322"/>
                <a:gd name="T11" fmla="*/ 0 h 37"/>
                <a:gd name="T12" fmla="*/ 322 w 322"/>
                <a:gd name="T13" fmla="*/ 16 h 37"/>
                <a:gd name="T14" fmla="*/ 322 w 322"/>
                <a:gd name="T15" fmla="*/ 21 h 37"/>
                <a:gd name="T16" fmla="*/ 306 w 32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7">
                  <a:moveTo>
                    <a:pt x="306" y="37"/>
                  </a:moveTo>
                  <a:cubicBezTo>
                    <a:pt x="16" y="37"/>
                    <a:pt x="16" y="37"/>
                    <a:pt x="16" y="37"/>
                  </a:cubicBezTo>
                  <a:cubicBezTo>
                    <a:pt x="7" y="37"/>
                    <a:pt x="0" y="30"/>
                    <a:pt x="0" y="21"/>
                  </a:cubicBezTo>
                  <a:cubicBezTo>
                    <a:pt x="0" y="16"/>
                    <a:pt x="0" y="16"/>
                    <a:pt x="0" y="16"/>
                  </a:cubicBezTo>
                  <a:cubicBezTo>
                    <a:pt x="0" y="7"/>
                    <a:pt x="7" y="0"/>
                    <a:pt x="16" y="0"/>
                  </a:cubicBezTo>
                  <a:cubicBezTo>
                    <a:pt x="306" y="0"/>
                    <a:pt x="306" y="0"/>
                    <a:pt x="306" y="0"/>
                  </a:cubicBezTo>
                  <a:cubicBezTo>
                    <a:pt x="314" y="0"/>
                    <a:pt x="322" y="7"/>
                    <a:pt x="322" y="16"/>
                  </a:cubicBezTo>
                  <a:cubicBezTo>
                    <a:pt x="322" y="21"/>
                    <a:pt x="322" y="21"/>
                    <a:pt x="322" y="21"/>
                  </a:cubicBezTo>
                  <a:cubicBezTo>
                    <a:pt x="322" y="30"/>
                    <a:pt x="314" y="37"/>
                    <a:pt x="306" y="37"/>
                  </a:cubicBezTo>
                  <a:close/>
                </a:path>
              </a:pathLst>
            </a:custGeom>
            <a:solidFill>
              <a:srgbClr val="D9D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4"/>
            <p:cNvSpPr/>
            <p:nvPr/>
          </p:nvSpPr>
          <p:spPr bwMode="auto">
            <a:xfrm>
              <a:off x="6508750" y="1508125"/>
              <a:ext cx="392113" cy="107950"/>
            </a:xfrm>
            <a:custGeom>
              <a:avLst/>
              <a:gdLst>
                <a:gd name="T0" fmla="*/ 117 w 133"/>
                <a:gd name="T1" fmla="*/ 37 h 37"/>
                <a:gd name="T2" fmla="*/ 16 w 133"/>
                <a:gd name="T3" fmla="*/ 37 h 37"/>
                <a:gd name="T4" fmla="*/ 0 w 133"/>
                <a:gd name="T5" fmla="*/ 21 h 37"/>
                <a:gd name="T6" fmla="*/ 0 w 133"/>
                <a:gd name="T7" fmla="*/ 16 h 37"/>
                <a:gd name="T8" fmla="*/ 16 w 133"/>
                <a:gd name="T9" fmla="*/ 0 h 37"/>
                <a:gd name="T10" fmla="*/ 117 w 133"/>
                <a:gd name="T11" fmla="*/ 0 h 37"/>
                <a:gd name="T12" fmla="*/ 133 w 133"/>
                <a:gd name="T13" fmla="*/ 16 h 37"/>
                <a:gd name="T14" fmla="*/ 133 w 133"/>
                <a:gd name="T15" fmla="*/ 21 h 37"/>
                <a:gd name="T16" fmla="*/ 117 w 13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7">
                  <a:moveTo>
                    <a:pt x="117" y="37"/>
                  </a:moveTo>
                  <a:cubicBezTo>
                    <a:pt x="16" y="37"/>
                    <a:pt x="16" y="37"/>
                    <a:pt x="16" y="37"/>
                  </a:cubicBezTo>
                  <a:cubicBezTo>
                    <a:pt x="7" y="37"/>
                    <a:pt x="0" y="30"/>
                    <a:pt x="0" y="21"/>
                  </a:cubicBezTo>
                  <a:cubicBezTo>
                    <a:pt x="0" y="16"/>
                    <a:pt x="0" y="16"/>
                    <a:pt x="0" y="16"/>
                  </a:cubicBezTo>
                  <a:cubicBezTo>
                    <a:pt x="0" y="7"/>
                    <a:pt x="7" y="0"/>
                    <a:pt x="16" y="0"/>
                  </a:cubicBezTo>
                  <a:cubicBezTo>
                    <a:pt x="117" y="0"/>
                    <a:pt x="117" y="0"/>
                    <a:pt x="117" y="0"/>
                  </a:cubicBezTo>
                  <a:cubicBezTo>
                    <a:pt x="126" y="0"/>
                    <a:pt x="133" y="7"/>
                    <a:pt x="133" y="16"/>
                  </a:cubicBezTo>
                  <a:cubicBezTo>
                    <a:pt x="133" y="21"/>
                    <a:pt x="133" y="21"/>
                    <a:pt x="133" y="21"/>
                  </a:cubicBezTo>
                  <a:cubicBezTo>
                    <a:pt x="133" y="30"/>
                    <a:pt x="126" y="37"/>
                    <a:pt x="117" y="37"/>
                  </a:cubicBezTo>
                  <a:close/>
                </a:path>
              </a:pathLst>
            </a:custGeom>
            <a:solidFill>
              <a:srgbClr val="FFB4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5"/>
            <p:cNvSpPr/>
            <p:nvPr/>
          </p:nvSpPr>
          <p:spPr bwMode="auto">
            <a:xfrm>
              <a:off x="1882775" y="4562475"/>
              <a:ext cx="230188" cy="230188"/>
            </a:xfrm>
            <a:custGeom>
              <a:avLst/>
              <a:gdLst>
                <a:gd name="T0" fmla="*/ 69 w 78"/>
                <a:gd name="T1" fmla="*/ 30 h 78"/>
                <a:gd name="T2" fmla="*/ 48 w 78"/>
                <a:gd name="T3" fmla="*/ 30 h 78"/>
                <a:gd name="T4" fmla="*/ 48 w 78"/>
                <a:gd name="T5" fmla="*/ 9 h 78"/>
                <a:gd name="T6" fmla="*/ 39 w 78"/>
                <a:gd name="T7" fmla="*/ 0 h 78"/>
                <a:gd name="T8" fmla="*/ 30 w 78"/>
                <a:gd name="T9" fmla="*/ 9 h 78"/>
                <a:gd name="T10" fmla="*/ 30 w 78"/>
                <a:gd name="T11" fmla="*/ 30 h 78"/>
                <a:gd name="T12" fmla="*/ 9 w 78"/>
                <a:gd name="T13" fmla="*/ 30 h 78"/>
                <a:gd name="T14" fmla="*/ 0 w 78"/>
                <a:gd name="T15" fmla="*/ 39 h 78"/>
                <a:gd name="T16" fmla="*/ 9 w 78"/>
                <a:gd name="T17" fmla="*/ 48 h 78"/>
                <a:gd name="T18" fmla="*/ 30 w 78"/>
                <a:gd name="T19" fmla="*/ 48 h 78"/>
                <a:gd name="T20" fmla="*/ 30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30" y="4"/>
                    <a:pt x="30" y="9"/>
                  </a:cubicBezTo>
                  <a:cubicBezTo>
                    <a:pt x="30" y="30"/>
                    <a:pt x="30" y="30"/>
                    <a:pt x="30" y="30"/>
                  </a:cubicBezTo>
                  <a:cubicBezTo>
                    <a:pt x="9" y="30"/>
                    <a:pt x="9" y="30"/>
                    <a:pt x="9" y="30"/>
                  </a:cubicBezTo>
                  <a:cubicBezTo>
                    <a:pt x="4" y="30"/>
                    <a:pt x="0" y="34"/>
                    <a:pt x="0" y="39"/>
                  </a:cubicBezTo>
                  <a:cubicBezTo>
                    <a:pt x="0" y="44"/>
                    <a:pt x="4" y="48"/>
                    <a:pt x="9" y="48"/>
                  </a:cubicBezTo>
                  <a:cubicBezTo>
                    <a:pt x="30" y="48"/>
                    <a:pt x="30" y="48"/>
                    <a:pt x="30" y="48"/>
                  </a:cubicBezTo>
                  <a:cubicBezTo>
                    <a:pt x="30" y="69"/>
                    <a:pt x="30" y="69"/>
                    <a:pt x="30" y="69"/>
                  </a:cubicBezTo>
                  <a:cubicBezTo>
                    <a:pt x="30"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6"/>
            <p:cNvSpPr/>
            <p:nvPr/>
          </p:nvSpPr>
          <p:spPr bwMode="auto">
            <a:xfrm>
              <a:off x="8072438" y="2208213"/>
              <a:ext cx="230188" cy="230188"/>
            </a:xfrm>
            <a:custGeom>
              <a:avLst/>
              <a:gdLst>
                <a:gd name="T0" fmla="*/ 69 w 78"/>
                <a:gd name="T1" fmla="*/ 30 h 78"/>
                <a:gd name="T2" fmla="*/ 48 w 78"/>
                <a:gd name="T3" fmla="*/ 30 h 78"/>
                <a:gd name="T4" fmla="*/ 48 w 78"/>
                <a:gd name="T5" fmla="*/ 9 h 78"/>
                <a:gd name="T6" fmla="*/ 39 w 78"/>
                <a:gd name="T7" fmla="*/ 0 h 78"/>
                <a:gd name="T8" fmla="*/ 29 w 78"/>
                <a:gd name="T9" fmla="*/ 9 h 78"/>
                <a:gd name="T10" fmla="*/ 29 w 78"/>
                <a:gd name="T11" fmla="*/ 30 h 78"/>
                <a:gd name="T12" fmla="*/ 9 w 78"/>
                <a:gd name="T13" fmla="*/ 30 h 78"/>
                <a:gd name="T14" fmla="*/ 0 w 78"/>
                <a:gd name="T15" fmla="*/ 39 h 78"/>
                <a:gd name="T16" fmla="*/ 9 w 78"/>
                <a:gd name="T17" fmla="*/ 48 h 78"/>
                <a:gd name="T18" fmla="*/ 29 w 78"/>
                <a:gd name="T19" fmla="*/ 48 h 78"/>
                <a:gd name="T20" fmla="*/ 29 w 78"/>
                <a:gd name="T21" fmla="*/ 69 h 78"/>
                <a:gd name="T22" fmla="*/ 39 w 78"/>
                <a:gd name="T23" fmla="*/ 78 h 78"/>
                <a:gd name="T24" fmla="*/ 48 w 78"/>
                <a:gd name="T25" fmla="*/ 69 h 78"/>
                <a:gd name="T26" fmla="*/ 48 w 78"/>
                <a:gd name="T27" fmla="*/ 48 h 78"/>
                <a:gd name="T28" fmla="*/ 69 w 78"/>
                <a:gd name="T29" fmla="*/ 48 h 78"/>
                <a:gd name="T30" fmla="*/ 78 w 78"/>
                <a:gd name="T31" fmla="*/ 39 h 78"/>
                <a:gd name="T32" fmla="*/ 69 w 78"/>
                <a:gd name="T33"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8">
                  <a:moveTo>
                    <a:pt x="69" y="30"/>
                  </a:moveTo>
                  <a:cubicBezTo>
                    <a:pt x="48" y="30"/>
                    <a:pt x="48" y="30"/>
                    <a:pt x="48" y="30"/>
                  </a:cubicBezTo>
                  <a:cubicBezTo>
                    <a:pt x="48" y="9"/>
                    <a:pt x="48" y="9"/>
                    <a:pt x="48" y="9"/>
                  </a:cubicBezTo>
                  <a:cubicBezTo>
                    <a:pt x="48" y="4"/>
                    <a:pt x="44" y="0"/>
                    <a:pt x="39" y="0"/>
                  </a:cubicBezTo>
                  <a:cubicBezTo>
                    <a:pt x="34" y="0"/>
                    <a:pt x="29" y="4"/>
                    <a:pt x="29" y="9"/>
                  </a:cubicBezTo>
                  <a:cubicBezTo>
                    <a:pt x="29" y="30"/>
                    <a:pt x="29" y="30"/>
                    <a:pt x="29" y="30"/>
                  </a:cubicBezTo>
                  <a:cubicBezTo>
                    <a:pt x="9" y="30"/>
                    <a:pt x="9" y="30"/>
                    <a:pt x="9" y="30"/>
                  </a:cubicBezTo>
                  <a:cubicBezTo>
                    <a:pt x="4" y="30"/>
                    <a:pt x="0" y="34"/>
                    <a:pt x="0" y="39"/>
                  </a:cubicBezTo>
                  <a:cubicBezTo>
                    <a:pt x="0" y="44"/>
                    <a:pt x="4" y="48"/>
                    <a:pt x="9" y="48"/>
                  </a:cubicBezTo>
                  <a:cubicBezTo>
                    <a:pt x="29" y="48"/>
                    <a:pt x="29" y="48"/>
                    <a:pt x="29" y="48"/>
                  </a:cubicBezTo>
                  <a:cubicBezTo>
                    <a:pt x="29" y="69"/>
                    <a:pt x="29" y="69"/>
                    <a:pt x="29" y="69"/>
                  </a:cubicBezTo>
                  <a:cubicBezTo>
                    <a:pt x="29" y="74"/>
                    <a:pt x="34" y="78"/>
                    <a:pt x="39" y="78"/>
                  </a:cubicBezTo>
                  <a:cubicBezTo>
                    <a:pt x="44" y="78"/>
                    <a:pt x="48" y="74"/>
                    <a:pt x="48" y="69"/>
                  </a:cubicBezTo>
                  <a:cubicBezTo>
                    <a:pt x="48" y="48"/>
                    <a:pt x="48" y="48"/>
                    <a:pt x="48" y="48"/>
                  </a:cubicBezTo>
                  <a:cubicBezTo>
                    <a:pt x="69" y="48"/>
                    <a:pt x="69" y="48"/>
                    <a:pt x="69" y="48"/>
                  </a:cubicBezTo>
                  <a:cubicBezTo>
                    <a:pt x="74" y="48"/>
                    <a:pt x="78" y="44"/>
                    <a:pt x="78" y="39"/>
                  </a:cubicBezTo>
                  <a:cubicBezTo>
                    <a:pt x="78" y="34"/>
                    <a:pt x="74" y="30"/>
                    <a:pt x="69" y="30"/>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7"/>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
            <p:cNvSpPr/>
            <p:nvPr/>
          </p:nvSpPr>
          <p:spPr bwMode="auto">
            <a:xfrm>
              <a:off x="5453063" y="5421313"/>
              <a:ext cx="1087438" cy="339725"/>
            </a:xfrm>
            <a:custGeom>
              <a:avLst/>
              <a:gdLst>
                <a:gd name="T0" fmla="*/ 685 w 685"/>
                <a:gd name="T1" fmla="*/ 214 h 214"/>
                <a:gd name="T2" fmla="*/ 0 w 685"/>
                <a:gd name="T3" fmla="*/ 214 h 214"/>
                <a:gd name="T4" fmla="*/ 52 w 685"/>
                <a:gd name="T5" fmla="*/ 0 h 214"/>
                <a:gd name="T6" fmla="*/ 635 w 685"/>
                <a:gd name="T7" fmla="*/ 0 h 214"/>
                <a:gd name="T8" fmla="*/ 685 w 685"/>
                <a:gd name="T9" fmla="*/ 214 h 214"/>
              </a:gdLst>
              <a:ahLst/>
              <a:cxnLst>
                <a:cxn ang="0">
                  <a:pos x="T0" y="T1"/>
                </a:cxn>
                <a:cxn ang="0">
                  <a:pos x="T2" y="T3"/>
                </a:cxn>
                <a:cxn ang="0">
                  <a:pos x="T4" y="T5"/>
                </a:cxn>
                <a:cxn ang="0">
                  <a:pos x="T6" y="T7"/>
                </a:cxn>
                <a:cxn ang="0">
                  <a:pos x="T8" y="T9"/>
                </a:cxn>
              </a:cxnLst>
              <a:rect l="0" t="0" r="r" b="b"/>
              <a:pathLst>
                <a:path w="685" h="214">
                  <a:moveTo>
                    <a:pt x="685" y="214"/>
                  </a:moveTo>
                  <a:lnTo>
                    <a:pt x="0" y="214"/>
                  </a:lnTo>
                  <a:lnTo>
                    <a:pt x="52" y="0"/>
                  </a:lnTo>
                  <a:lnTo>
                    <a:pt x="635" y="0"/>
                  </a:lnTo>
                  <a:lnTo>
                    <a:pt x="685" y="214"/>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
            <p:cNvSpPr/>
            <p:nvPr/>
          </p:nvSpPr>
          <p:spPr bwMode="auto">
            <a:xfrm>
              <a:off x="5453063" y="5326063"/>
              <a:ext cx="1087438" cy="434975"/>
            </a:xfrm>
            <a:custGeom>
              <a:avLst/>
              <a:gdLst>
                <a:gd name="T0" fmla="*/ 685 w 685"/>
                <a:gd name="T1" fmla="*/ 274 h 274"/>
                <a:gd name="T2" fmla="*/ 0 w 685"/>
                <a:gd name="T3" fmla="*/ 274 h 274"/>
                <a:gd name="T4" fmla="*/ 69 w 685"/>
                <a:gd name="T5" fmla="*/ 0 h 274"/>
                <a:gd name="T6" fmla="*/ 616 w 685"/>
                <a:gd name="T7" fmla="*/ 0 h 274"/>
                <a:gd name="T8" fmla="*/ 685 w 685"/>
                <a:gd name="T9" fmla="*/ 274 h 274"/>
              </a:gdLst>
              <a:ahLst/>
              <a:cxnLst>
                <a:cxn ang="0">
                  <a:pos x="T0" y="T1"/>
                </a:cxn>
                <a:cxn ang="0">
                  <a:pos x="T2" y="T3"/>
                </a:cxn>
                <a:cxn ang="0">
                  <a:pos x="T4" y="T5"/>
                </a:cxn>
                <a:cxn ang="0">
                  <a:pos x="T6" y="T7"/>
                </a:cxn>
                <a:cxn ang="0">
                  <a:pos x="T8" y="T9"/>
                </a:cxn>
              </a:cxnLst>
              <a:rect l="0" t="0" r="r" b="b"/>
              <a:pathLst>
                <a:path w="685" h="274">
                  <a:moveTo>
                    <a:pt x="685" y="274"/>
                  </a:moveTo>
                  <a:lnTo>
                    <a:pt x="0" y="274"/>
                  </a:lnTo>
                  <a:lnTo>
                    <a:pt x="69" y="0"/>
                  </a:lnTo>
                  <a:lnTo>
                    <a:pt x="616" y="0"/>
                  </a:lnTo>
                  <a:lnTo>
                    <a:pt x="685" y="274"/>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80"/>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1"/>
            <p:cNvSpPr/>
            <p:nvPr/>
          </p:nvSpPr>
          <p:spPr bwMode="auto">
            <a:xfrm>
              <a:off x="5059363" y="5761038"/>
              <a:ext cx="1878013" cy="95250"/>
            </a:xfrm>
            <a:custGeom>
              <a:avLst/>
              <a:gdLst>
                <a:gd name="T0" fmla="*/ 630 w 635"/>
                <a:gd name="T1" fmla="*/ 32 h 32"/>
                <a:gd name="T2" fmla="*/ 4 w 635"/>
                <a:gd name="T3" fmla="*/ 32 h 32"/>
                <a:gd name="T4" fmla="*/ 0 w 635"/>
                <a:gd name="T5" fmla="*/ 28 h 32"/>
                <a:gd name="T6" fmla="*/ 0 w 635"/>
                <a:gd name="T7" fmla="*/ 21 h 32"/>
                <a:gd name="T8" fmla="*/ 21 w 635"/>
                <a:gd name="T9" fmla="*/ 0 h 32"/>
                <a:gd name="T10" fmla="*/ 611 w 635"/>
                <a:gd name="T11" fmla="*/ 0 h 32"/>
                <a:gd name="T12" fmla="*/ 635 w 635"/>
                <a:gd name="T13" fmla="*/ 24 h 32"/>
                <a:gd name="T14" fmla="*/ 635 w 635"/>
                <a:gd name="T15" fmla="*/ 28 h 32"/>
                <a:gd name="T16" fmla="*/ 630 w 63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32">
                  <a:moveTo>
                    <a:pt x="630" y="32"/>
                  </a:moveTo>
                  <a:cubicBezTo>
                    <a:pt x="4" y="32"/>
                    <a:pt x="4" y="32"/>
                    <a:pt x="4" y="32"/>
                  </a:cubicBezTo>
                  <a:cubicBezTo>
                    <a:pt x="2" y="32"/>
                    <a:pt x="0" y="30"/>
                    <a:pt x="0" y="28"/>
                  </a:cubicBezTo>
                  <a:cubicBezTo>
                    <a:pt x="0" y="21"/>
                    <a:pt x="0" y="21"/>
                    <a:pt x="0" y="21"/>
                  </a:cubicBezTo>
                  <a:cubicBezTo>
                    <a:pt x="0" y="9"/>
                    <a:pt x="10" y="0"/>
                    <a:pt x="21" y="0"/>
                  </a:cubicBezTo>
                  <a:cubicBezTo>
                    <a:pt x="611" y="0"/>
                    <a:pt x="611" y="0"/>
                    <a:pt x="611" y="0"/>
                  </a:cubicBezTo>
                  <a:cubicBezTo>
                    <a:pt x="624" y="0"/>
                    <a:pt x="635" y="10"/>
                    <a:pt x="635" y="24"/>
                  </a:cubicBezTo>
                  <a:cubicBezTo>
                    <a:pt x="635" y="28"/>
                    <a:pt x="635" y="28"/>
                    <a:pt x="635" y="28"/>
                  </a:cubicBezTo>
                  <a:cubicBezTo>
                    <a:pt x="635" y="30"/>
                    <a:pt x="633" y="32"/>
                    <a:pt x="630" y="3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2"/>
            <p:cNvSpPr/>
            <p:nvPr/>
          </p:nvSpPr>
          <p:spPr bwMode="auto">
            <a:xfrm>
              <a:off x="5059363" y="5761038"/>
              <a:ext cx="1878013" cy="203200"/>
            </a:xfrm>
            <a:custGeom>
              <a:avLst/>
              <a:gdLst>
                <a:gd name="T0" fmla="*/ 605 w 635"/>
                <a:gd name="T1" fmla="*/ 69 h 69"/>
                <a:gd name="T2" fmla="*/ 30 w 635"/>
                <a:gd name="T3" fmla="*/ 69 h 69"/>
                <a:gd name="T4" fmla="*/ 0 w 635"/>
                <a:gd name="T5" fmla="*/ 39 h 69"/>
                <a:gd name="T6" fmla="*/ 0 w 635"/>
                <a:gd name="T7" fmla="*/ 30 h 69"/>
                <a:gd name="T8" fmla="*/ 30 w 635"/>
                <a:gd name="T9" fmla="*/ 0 h 69"/>
                <a:gd name="T10" fmla="*/ 605 w 635"/>
                <a:gd name="T11" fmla="*/ 0 h 69"/>
                <a:gd name="T12" fmla="*/ 635 w 635"/>
                <a:gd name="T13" fmla="*/ 30 h 69"/>
                <a:gd name="T14" fmla="*/ 635 w 635"/>
                <a:gd name="T15" fmla="*/ 39 h 69"/>
                <a:gd name="T16" fmla="*/ 605 w 635"/>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69">
                  <a:moveTo>
                    <a:pt x="605" y="69"/>
                  </a:moveTo>
                  <a:cubicBezTo>
                    <a:pt x="30" y="69"/>
                    <a:pt x="30" y="69"/>
                    <a:pt x="30" y="69"/>
                  </a:cubicBezTo>
                  <a:cubicBezTo>
                    <a:pt x="13" y="69"/>
                    <a:pt x="0" y="55"/>
                    <a:pt x="0" y="39"/>
                  </a:cubicBezTo>
                  <a:cubicBezTo>
                    <a:pt x="0" y="30"/>
                    <a:pt x="0" y="30"/>
                    <a:pt x="0" y="30"/>
                  </a:cubicBezTo>
                  <a:cubicBezTo>
                    <a:pt x="0" y="13"/>
                    <a:pt x="13" y="0"/>
                    <a:pt x="30" y="0"/>
                  </a:cubicBezTo>
                  <a:cubicBezTo>
                    <a:pt x="605" y="0"/>
                    <a:pt x="605" y="0"/>
                    <a:pt x="605" y="0"/>
                  </a:cubicBezTo>
                  <a:cubicBezTo>
                    <a:pt x="621" y="0"/>
                    <a:pt x="635" y="13"/>
                    <a:pt x="635" y="30"/>
                  </a:cubicBezTo>
                  <a:cubicBezTo>
                    <a:pt x="635" y="39"/>
                    <a:pt x="635" y="39"/>
                    <a:pt x="635" y="39"/>
                  </a:cubicBezTo>
                  <a:cubicBezTo>
                    <a:pt x="635" y="55"/>
                    <a:pt x="621" y="69"/>
                    <a:pt x="605" y="69"/>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83"/>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solidFill>
              <a:srgbClr val="C3CB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4"/>
            <p:cNvSpPr/>
            <p:nvPr/>
          </p:nvSpPr>
          <p:spPr bwMode="auto">
            <a:xfrm>
              <a:off x="7613650" y="5734050"/>
              <a:ext cx="585788" cy="95250"/>
            </a:xfrm>
            <a:custGeom>
              <a:avLst/>
              <a:gdLst>
                <a:gd name="T0" fmla="*/ 198 w 198"/>
                <a:gd name="T1" fmla="*/ 32 h 32"/>
                <a:gd name="T2" fmla="*/ 0 w 198"/>
                <a:gd name="T3" fmla="*/ 32 h 32"/>
                <a:gd name="T4" fmla="*/ 0 w 198"/>
                <a:gd name="T5" fmla="*/ 19 h 32"/>
                <a:gd name="T6" fmla="*/ 19 w 198"/>
                <a:gd name="T7" fmla="*/ 0 h 32"/>
                <a:gd name="T8" fmla="*/ 177 w 198"/>
                <a:gd name="T9" fmla="*/ 0 h 32"/>
                <a:gd name="T10" fmla="*/ 198 w 198"/>
                <a:gd name="T11" fmla="*/ 21 h 32"/>
                <a:gd name="T12" fmla="*/ 198 w 19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8" h="32">
                  <a:moveTo>
                    <a:pt x="198" y="32"/>
                  </a:moveTo>
                  <a:cubicBezTo>
                    <a:pt x="0" y="32"/>
                    <a:pt x="0" y="32"/>
                    <a:pt x="0" y="32"/>
                  </a:cubicBezTo>
                  <a:cubicBezTo>
                    <a:pt x="0" y="19"/>
                    <a:pt x="0" y="19"/>
                    <a:pt x="0" y="19"/>
                  </a:cubicBezTo>
                  <a:cubicBezTo>
                    <a:pt x="0" y="8"/>
                    <a:pt x="9" y="0"/>
                    <a:pt x="19" y="0"/>
                  </a:cubicBezTo>
                  <a:cubicBezTo>
                    <a:pt x="177" y="0"/>
                    <a:pt x="177" y="0"/>
                    <a:pt x="177" y="0"/>
                  </a:cubicBezTo>
                  <a:cubicBezTo>
                    <a:pt x="189" y="0"/>
                    <a:pt x="198" y="9"/>
                    <a:pt x="198" y="21"/>
                  </a:cubicBezTo>
                  <a:lnTo>
                    <a:pt x="198" y="32"/>
                  </a:ln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5"/>
            <p:cNvSpPr/>
            <p:nvPr/>
          </p:nvSpPr>
          <p:spPr bwMode="auto">
            <a:xfrm>
              <a:off x="7613650" y="5734050"/>
              <a:ext cx="585788" cy="230188"/>
            </a:xfrm>
            <a:custGeom>
              <a:avLst/>
              <a:gdLst>
                <a:gd name="T0" fmla="*/ 164 w 198"/>
                <a:gd name="T1" fmla="*/ 78 h 78"/>
                <a:gd name="T2" fmla="*/ 34 w 198"/>
                <a:gd name="T3" fmla="*/ 78 h 78"/>
                <a:gd name="T4" fmla="*/ 0 w 198"/>
                <a:gd name="T5" fmla="*/ 44 h 78"/>
                <a:gd name="T6" fmla="*/ 0 w 198"/>
                <a:gd name="T7" fmla="*/ 34 h 78"/>
                <a:gd name="T8" fmla="*/ 34 w 198"/>
                <a:gd name="T9" fmla="*/ 0 h 78"/>
                <a:gd name="T10" fmla="*/ 164 w 198"/>
                <a:gd name="T11" fmla="*/ 0 h 78"/>
                <a:gd name="T12" fmla="*/ 198 w 198"/>
                <a:gd name="T13" fmla="*/ 34 h 78"/>
                <a:gd name="T14" fmla="*/ 198 w 198"/>
                <a:gd name="T15" fmla="*/ 44 h 78"/>
                <a:gd name="T16" fmla="*/ 164 w 198"/>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78">
                  <a:moveTo>
                    <a:pt x="164" y="78"/>
                  </a:moveTo>
                  <a:cubicBezTo>
                    <a:pt x="34" y="78"/>
                    <a:pt x="34" y="78"/>
                    <a:pt x="34" y="78"/>
                  </a:cubicBezTo>
                  <a:cubicBezTo>
                    <a:pt x="16" y="78"/>
                    <a:pt x="0" y="63"/>
                    <a:pt x="0" y="44"/>
                  </a:cubicBezTo>
                  <a:cubicBezTo>
                    <a:pt x="0" y="34"/>
                    <a:pt x="0" y="34"/>
                    <a:pt x="0" y="34"/>
                  </a:cubicBezTo>
                  <a:cubicBezTo>
                    <a:pt x="0" y="15"/>
                    <a:pt x="16" y="0"/>
                    <a:pt x="34" y="0"/>
                  </a:cubicBezTo>
                  <a:cubicBezTo>
                    <a:pt x="164" y="0"/>
                    <a:pt x="164" y="0"/>
                    <a:pt x="164" y="0"/>
                  </a:cubicBezTo>
                  <a:cubicBezTo>
                    <a:pt x="183" y="0"/>
                    <a:pt x="198" y="15"/>
                    <a:pt x="198" y="34"/>
                  </a:cubicBezTo>
                  <a:cubicBezTo>
                    <a:pt x="198" y="44"/>
                    <a:pt x="198" y="44"/>
                    <a:pt x="198" y="44"/>
                  </a:cubicBezTo>
                  <a:cubicBezTo>
                    <a:pt x="198" y="63"/>
                    <a:pt x="183" y="78"/>
                    <a:pt x="164" y="78"/>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6"/>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87"/>
            <p:cNvSpPr>
              <a:spLocks noChangeArrowheads="1"/>
            </p:cNvSpPr>
            <p:nvPr/>
          </p:nvSpPr>
          <p:spPr bwMode="auto">
            <a:xfrm>
              <a:off x="8591550" y="1658938"/>
              <a:ext cx="1516063" cy="2117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88"/>
            <p:cNvSpPr/>
            <p:nvPr/>
          </p:nvSpPr>
          <p:spPr bwMode="auto">
            <a:xfrm>
              <a:off x="8458200" y="1522413"/>
              <a:ext cx="1782763" cy="2389188"/>
            </a:xfrm>
            <a:custGeom>
              <a:avLst/>
              <a:gdLst>
                <a:gd name="T0" fmla="*/ 555 w 603"/>
                <a:gd name="T1" fmla="*/ 809 h 809"/>
                <a:gd name="T2" fmla="*/ 48 w 603"/>
                <a:gd name="T3" fmla="*/ 809 h 809"/>
                <a:gd name="T4" fmla="*/ 0 w 603"/>
                <a:gd name="T5" fmla="*/ 761 h 809"/>
                <a:gd name="T6" fmla="*/ 0 w 603"/>
                <a:gd name="T7" fmla="*/ 48 h 809"/>
                <a:gd name="T8" fmla="*/ 48 w 603"/>
                <a:gd name="T9" fmla="*/ 0 h 809"/>
                <a:gd name="T10" fmla="*/ 555 w 603"/>
                <a:gd name="T11" fmla="*/ 0 h 809"/>
                <a:gd name="T12" fmla="*/ 603 w 603"/>
                <a:gd name="T13" fmla="*/ 48 h 809"/>
                <a:gd name="T14" fmla="*/ 603 w 603"/>
                <a:gd name="T15" fmla="*/ 761 h 809"/>
                <a:gd name="T16" fmla="*/ 555 w 603"/>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809">
                  <a:moveTo>
                    <a:pt x="555" y="809"/>
                  </a:moveTo>
                  <a:cubicBezTo>
                    <a:pt x="48" y="809"/>
                    <a:pt x="48" y="809"/>
                    <a:pt x="48" y="809"/>
                  </a:cubicBezTo>
                  <a:cubicBezTo>
                    <a:pt x="22" y="809"/>
                    <a:pt x="0" y="788"/>
                    <a:pt x="0" y="761"/>
                  </a:cubicBezTo>
                  <a:cubicBezTo>
                    <a:pt x="0" y="48"/>
                    <a:pt x="0" y="48"/>
                    <a:pt x="0" y="48"/>
                  </a:cubicBezTo>
                  <a:cubicBezTo>
                    <a:pt x="0" y="21"/>
                    <a:pt x="22" y="0"/>
                    <a:pt x="48" y="0"/>
                  </a:cubicBezTo>
                  <a:cubicBezTo>
                    <a:pt x="555" y="0"/>
                    <a:pt x="555" y="0"/>
                    <a:pt x="555" y="0"/>
                  </a:cubicBezTo>
                  <a:cubicBezTo>
                    <a:pt x="581" y="0"/>
                    <a:pt x="603" y="21"/>
                    <a:pt x="603" y="48"/>
                  </a:cubicBezTo>
                  <a:cubicBezTo>
                    <a:pt x="603" y="761"/>
                    <a:pt x="603" y="761"/>
                    <a:pt x="603" y="761"/>
                  </a:cubicBezTo>
                  <a:cubicBezTo>
                    <a:pt x="603" y="788"/>
                    <a:pt x="581" y="809"/>
                    <a:pt x="555" y="809"/>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Oval 89"/>
            <p:cNvSpPr>
              <a:spLocks noChangeArrowheads="1"/>
            </p:cNvSpPr>
            <p:nvPr/>
          </p:nvSpPr>
          <p:spPr bwMode="auto">
            <a:xfrm>
              <a:off x="8851900" y="2222500"/>
              <a:ext cx="993775" cy="989013"/>
            </a:xfrm>
            <a:prstGeom prst="ellipse">
              <a:avLst/>
            </a:pr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0"/>
            <p:cNvSpPr/>
            <p:nvPr/>
          </p:nvSpPr>
          <p:spPr bwMode="auto">
            <a:xfrm>
              <a:off x="8993188" y="2222500"/>
              <a:ext cx="706438" cy="501650"/>
            </a:xfrm>
            <a:custGeom>
              <a:avLst/>
              <a:gdLst>
                <a:gd name="T0" fmla="*/ 123 w 239"/>
                <a:gd name="T1" fmla="*/ 170 h 170"/>
                <a:gd name="T2" fmla="*/ 239 w 239"/>
                <a:gd name="T3" fmla="*/ 49 h 170"/>
                <a:gd name="T4" fmla="*/ 120 w 239"/>
                <a:gd name="T5" fmla="*/ 0 h 170"/>
                <a:gd name="T6" fmla="*/ 0 w 239"/>
                <a:gd name="T7" fmla="*/ 51 h 170"/>
                <a:gd name="T8" fmla="*/ 123 w 239"/>
                <a:gd name="T9" fmla="*/ 170 h 170"/>
              </a:gdLst>
              <a:ahLst/>
              <a:cxnLst>
                <a:cxn ang="0">
                  <a:pos x="T0" y="T1"/>
                </a:cxn>
                <a:cxn ang="0">
                  <a:pos x="T2" y="T3"/>
                </a:cxn>
                <a:cxn ang="0">
                  <a:pos x="T4" y="T5"/>
                </a:cxn>
                <a:cxn ang="0">
                  <a:pos x="T6" y="T7"/>
                </a:cxn>
                <a:cxn ang="0">
                  <a:pos x="T8" y="T9"/>
                </a:cxn>
              </a:cxnLst>
              <a:rect l="0" t="0" r="r" b="b"/>
              <a:pathLst>
                <a:path w="239" h="170">
                  <a:moveTo>
                    <a:pt x="123" y="170"/>
                  </a:moveTo>
                  <a:cubicBezTo>
                    <a:pt x="239" y="49"/>
                    <a:pt x="239" y="49"/>
                    <a:pt x="239" y="49"/>
                  </a:cubicBezTo>
                  <a:cubicBezTo>
                    <a:pt x="209" y="19"/>
                    <a:pt x="167" y="0"/>
                    <a:pt x="120" y="0"/>
                  </a:cubicBezTo>
                  <a:cubicBezTo>
                    <a:pt x="73" y="0"/>
                    <a:pt x="30" y="19"/>
                    <a:pt x="0" y="51"/>
                  </a:cubicBezTo>
                  <a:lnTo>
                    <a:pt x="123" y="170"/>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1"/>
            <p:cNvSpPr/>
            <p:nvPr/>
          </p:nvSpPr>
          <p:spPr bwMode="auto">
            <a:xfrm>
              <a:off x="9342438" y="2366963"/>
              <a:ext cx="503238" cy="546100"/>
            </a:xfrm>
            <a:custGeom>
              <a:avLst/>
              <a:gdLst>
                <a:gd name="T0" fmla="*/ 97 w 170"/>
                <a:gd name="T1" fmla="*/ 181 h 185"/>
                <a:gd name="T2" fmla="*/ 157 w 170"/>
                <a:gd name="T3" fmla="*/ 185 h 185"/>
                <a:gd name="T4" fmla="*/ 170 w 170"/>
                <a:gd name="T5" fmla="*/ 119 h 185"/>
                <a:gd name="T6" fmla="*/ 121 w 170"/>
                <a:gd name="T7" fmla="*/ 0 h 185"/>
                <a:gd name="T8" fmla="*/ 0 w 170"/>
                <a:gd name="T9" fmla="*/ 116 h 185"/>
                <a:gd name="T10" fmla="*/ 97 w 170"/>
                <a:gd name="T11" fmla="*/ 181 h 185"/>
              </a:gdLst>
              <a:ahLst/>
              <a:cxnLst>
                <a:cxn ang="0">
                  <a:pos x="T0" y="T1"/>
                </a:cxn>
                <a:cxn ang="0">
                  <a:pos x="T2" y="T3"/>
                </a:cxn>
                <a:cxn ang="0">
                  <a:pos x="T4" y="T5"/>
                </a:cxn>
                <a:cxn ang="0">
                  <a:pos x="T6" y="T7"/>
                </a:cxn>
                <a:cxn ang="0">
                  <a:pos x="T8" y="T9"/>
                </a:cxn>
                <a:cxn ang="0">
                  <a:pos x="T10" y="T11"/>
                </a:cxn>
              </a:cxnLst>
              <a:rect l="0" t="0" r="r" b="b"/>
              <a:pathLst>
                <a:path w="170" h="185">
                  <a:moveTo>
                    <a:pt x="97" y="181"/>
                  </a:moveTo>
                  <a:cubicBezTo>
                    <a:pt x="157" y="185"/>
                    <a:pt x="157" y="185"/>
                    <a:pt x="157" y="185"/>
                  </a:cubicBezTo>
                  <a:cubicBezTo>
                    <a:pt x="165" y="164"/>
                    <a:pt x="170" y="142"/>
                    <a:pt x="170" y="119"/>
                  </a:cubicBezTo>
                  <a:cubicBezTo>
                    <a:pt x="170" y="72"/>
                    <a:pt x="151" y="30"/>
                    <a:pt x="121" y="0"/>
                  </a:cubicBezTo>
                  <a:cubicBezTo>
                    <a:pt x="0" y="116"/>
                    <a:pt x="0" y="116"/>
                    <a:pt x="0" y="116"/>
                  </a:cubicBezTo>
                  <a:lnTo>
                    <a:pt x="97"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2"/>
            <p:cNvSpPr/>
            <p:nvPr/>
          </p:nvSpPr>
          <p:spPr bwMode="auto">
            <a:xfrm>
              <a:off x="9342438" y="2709863"/>
              <a:ext cx="469900" cy="501650"/>
            </a:xfrm>
            <a:custGeom>
              <a:avLst/>
              <a:gdLst>
                <a:gd name="T0" fmla="*/ 0 w 159"/>
                <a:gd name="T1" fmla="*/ 170 h 170"/>
                <a:gd name="T2" fmla="*/ 2 w 159"/>
                <a:gd name="T3" fmla="*/ 170 h 170"/>
                <a:gd name="T4" fmla="*/ 159 w 159"/>
                <a:gd name="T5" fmla="*/ 62 h 170"/>
                <a:gd name="T6" fmla="*/ 0 w 159"/>
                <a:gd name="T7" fmla="*/ 0 h 170"/>
                <a:gd name="T8" fmla="*/ 0 w 159"/>
                <a:gd name="T9" fmla="*/ 170 h 170"/>
              </a:gdLst>
              <a:ahLst/>
              <a:cxnLst>
                <a:cxn ang="0">
                  <a:pos x="T0" y="T1"/>
                </a:cxn>
                <a:cxn ang="0">
                  <a:pos x="T2" y="T3"/>
                </a:cxn>
                <a:cxn ang="0">
                  <a:pos x="T4" y="T5"/>
                </a:cxn>
                <a:cxn ang="0">
                  <a:pos x="T6" y="T7"/>
                </a:cxn>
                <a:cxn ang="0">
                  <a:pos x="T8" y="T9"/>
                </a:cxn>
              </a:cxnLst>
              <a:rect l="0" t="0" r="r" b="b"/>
              <a:pathLst>
                <a:path w="159" h="170">
                  <a:moveTo>
                    <a:pt x="0" y="170"/>
                  </a:moveTo>
                  <a:cubicBezTo>
                    <a:pt x="1" y="170"/>
                    <a:pt x="2" y="170"/>
                    <a:pt x="2" y="170"/>
                  </a:cubicBezTo>
                  <a:cubicBezTo>
                    <a:pt x="74" y="170"/>
                    <a:pt x="135" y="126"/>
                    <a:pt x="159" y="62"/>
                  </a:cubicBezTo>
                  <a:cubicBezTo>
                    <a:pt x="0" y="0"/>
                    <a:pt x="0" y="0"/>
                    <a:pt x="0" y="0"/>
                  </a:cubicBezTo>
                  <a:lnTo>
                    <a:pt x="0" y="17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3"/>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94"/>
            <p:cNvSpPr>
              <a:spLocks noChangeArrowheads="1"/>
            </p:cNvSpPr>
            <p:nvPr/>
          </p:nvSpPr>
          <p:spPr bwMode="auto">
            <a:xfrm>
              <a:off x="2225675" y="2990850"/>
              <a:ext cx="1223963"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Freeform 95"/>
            <p:cNvSpPr/>
            <p:nvPr/>
          </p:nvSpPr>
          <p:spPr bwMode="auto">
            <a:xfrm>
              <a:off x="2355850" y="3206750"/>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6"/>
            <p:cNvSpPr/>
            <p:nvPr/>
          </p:nvSpPr>
          <p:spPr bwMode="auto">
            <a:xfrm>
              <a:off x="2355850" y="3341688"/>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7"/>
            <p:cNvSpPr/>
            <p:nvPr/>
          </p:nvSpPr>
          <p:spPr bwMode="auto">
            <a:xfrm>
              <a:off x="2355850" y="3478213"/>
              <a:ext cx="134938" cy="55563"/>
            </a:xfrm>
            <a:custGeom>
              <a:avLst/>
              <a:gdLst>
                <a:gd name="T0" fmla="*/ 38 w 46"/>
                <a:gd name="T1" fmla="*/ 19 h 19"/>
                <a:gd name="T2" fmla="*/ 8 w 46"/>
                <a:gd name="T3" fmla="*/ 19 h 19"/>
                <a:gd name="T4" fmla="*/ 0 w 46"/>
                <a:gd name="T5" fmla="*/ 11 h 19"/>
                <a:gd name="T6" fmla="*/ 0 w 46"/>
                <a:gd name="T7" fmla="*/ 8 h 19"/>
                <a:gd name="T8" fmla="*/ 8 w 46"/>
                <a:gd name="T9" fmla="*/ 0 h 19"/>
                <a:gd name="T10" fmla="*/ 38 w 46"/>
                <a:gd name="T11" fmla="*/ 0 h 19"/>
                <a:gd name="T12" fmla="*/ 46 w 46"/>
                <a:gd name="T13" fmla="*/ 8 h 19"/>
                <a:gd name="T14" fmla="*/ 46 w 46"/>
                <a:gd name="T15" fmla="*/ 11 h 19"/>
                <a:gd name="T16" fmla="*/ 38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38" y="19"/>
                  </a:moveTo>
                  <a:cubicBezTo>
                    <a:pt x="8" y="19"/>
                    <a:pt x="8" y="19"/>
                    <a:pt x="8" y="19"/>
                  </a:cubicBezTo>
                  <a:cubicBezTo>
                    <a:pt x="3" y="19"/>
                    <a:pt x="0" y="15"/>
                    <a:pt x="0" y="11"/>
                  </a:cubicBezTo>
                  <a:cubicBezTo>
                    <a:pt x="0" y="8"/>
                    <a:pt x="0" y="8"/>
                    <a:pt x="0" y="8"/>
                  </a:cubicBezTo>
                  <a:cubicBezTo>
                    <a:pt x="0" y="4"/>
                    <a:pt x="3" y="0"/>
                    <a:pt x="8" y="0"/>
                  </a:cubicBezTo>
                  <a:cubicBezTo>
                    <a:pt x="38" y="0"/>
                    <a:pt x="38" y="0"/>
                    <a:pt x="38" y="0"/>
                  </a:cubicBezTo>
                  <a:cubicBezTo>
                    <a:pt x="42" y="0"/>
                    <a:pt x="46" y="4"/>
                    <a:pt x="46" y="8"/>
                  </a:cubicBezTo>
                  <a:cubicBezTo>
                    <a:pt x="46" y="11"/>
                    <a:pt x="46" y="11"/>
                    <a:pt x="46" y="11"/>
                  </a:cubicBezTo>
                  <a:cubicBezTo>
                    <a:pt x="46" y="15"/>
                    <a:pt x="42" y="19"/>
                    <a:pt x="38" y="19"/>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8"/>
            <p:cNvSpPr/>
            <p:nvPr/>
          </p:nvSpPr>
          <p:spPr bwMode="auto">
            <a:xfrm>
              <a:off x="2355850" y="3629025"/>
              <a:ext cx="134938" cy="52388"/>
            </a:xfrm>
            <a:custGeom>
              <a:avLst/>
              <a:gdLst>
                <a:gd name="T0" fmla="*/ 38 w 46"/>
                <a:gd name="T1" fmla="*/ 18 h 18"/>
                <a:gd name="T2" fmla="*/ 8 w 46"/>
                <a:gd name="T3" fmla="*/ 18 h 18"/>
                <a:gd name="T4" fmla="*/ 0 w 46"/>
                <a:gd name="T5" fmla="*/ 10 h 18"/>
                <a:gd name="T6" fmla="*/ 0 w 46"/>
                <a:gd name="T7" fmla="*/ 8 h 18"/>
                <a:gd name="T8" fmla="*/ 8 w 46"/>
                <a:gd name="T9" fmla="*/ 0 h 18"/>
                <a:gd name="T10" fmla="*/ 38 w 46"/>
                <a:gd name="T11" fmla="*/ 0 h 18"/>
                <a:gd name="T12" fmla="*/ 46 w 46"/>
                <a:gd name="T13" fmla="*/ 8 h 18"/>
                <a:gd name="T14" fmla="*/ 46 w 46"/>
                <a:gd name="T15" fmla="*/ 10 h 18"/>
                <a:gd name="T16" fmla="*/ 38 w 4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8">
                  <a:moveTo>
                    <a:pt x="38" y="18"/>
                  </a:moveTo>
                  <a:cubicBezTo>
                    <a:pt x="8" y="18"/>
                    <a:pt x="8" y="18"/>
                    <a:pt x="8" y="18"/>
                  </a:cubicBezTo>
                  <a:cubicBezTo>
                    <a:pt x="3" y="18"/>
                    <a:pt x="0" y="15"/>
                    <a:pt x="0" y="10"/>
                  </a:cubicBezTo>
                  <a:cubicBezTo>
                    <a:pt x="0" y="8"/>
                    <a:pt x="0" y="8"/>
                    <a:pt x="0" y="8"/>
                  </a:cubicBezTo>
                  <a:cubicBezTo>
                    <a:pt x="0" y="3"/>
                    <a:pt x="3" y="0"/>
                    <a:pt x="8" y="0"/>
                  </a:cubicBezTo>
                  <a:cubicBezTo>
                    <a:pt x="38" y="0"/>
                    <a:pt x="38" y="0"/>
                    <a:pt x="38" y="0"/>
                  </a:cubicBezTo>
                  <a:cubicBezTo>
                    <a:pt x="42" y="0"/>
                    <a:pt x="46" y="3"/>
                    <a:pt x="46" y="8"/>
                  </a:cubicBezTo>
                  <a:cubicBezTo>
                    <a:pt x="46" y="10"/>
                    <a:pt x="46" y="10"/>
                    <a:pt x="46" y="10"/>
                  </a:cubicBezTo>
                  <a:cubicBezTo>
                    <a:pt x="46" y="15"/>
                    <a:pt x="42" y="18"/>
                    <a:pt x="38" y="18"/>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9"/>
            <p:cNvSpPr/>
            <p:nvPr/>
          </p:nvSpPr>
          <p:spPr bwMode="auto">
            <a:xfrm>
              <a:off x="2490788" y="3736975"/>
              <a:ext cx="828675" cy="68263"/>
            </a:xfrm>
            <a:custGeom>
              <a:avLst/>
              <a:gdLst>
                <a:gd name="T0" fmla="*/ 270 w 280"/>
                <a:gd name="T1" fmla="*/ 23 h 23"/>
                <a:gd name="T2" fmla="*/ 8 w 280"/>
                <a:gd name="T3" fmla="*/ 23 h 23"/>
                <a:gd name="T4" fmla="*/ 0 w 280"/>
                <a:gd name="T5" fmla="*/ 15 h 23"/>
                <a:gd name="T6" fmla="*/ 0 w 280"/>
                <a:gd name="T7" fmla="*/ 8 h 23"/>
                <a:gd name="T8" fmla="*/ 8 w 280"/>
                <a:gd name="T9" fmla="*/ 0 h 23"/>
                <a:gd name="T10" fmla="*/ 270 w 280"/>
                <a:gd name="T11" fmla="*/ 0 h 23"/>
                <a:gd name="T12" fmla="*/ 280 w 280"/>
                <a:gd name="T13" fmla="*/ 10 h 23"/>
                <a:gd name="T14" fmla="*/ 280 w 280"/>
                <a:gd name="T15" fmla="*/ 13 h 23"/>
                <a:gd name="T16" fmla="*/ 270 w 28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3">
                  <a:moveTo>
                    <a:pt x="270" y="23"/>
                  </a:moveTo>
                  <a:cubicBezTo>
                    <a:pt x="8" y="23"/>
                    <a:pt x="8" y="23"/>
                    <a:pt x="8" y="23"/>
                  </a:cubicBezTo>
                  <a:cubicBezTo>
                    <a:pt x="3" y="23"/>
                    <a:pt x="0" y="19"/>
                    <a:pt x="0" y="15"/>
                  </a:cubicBezTo>
                  <a:cubicBezTo>
                    <a:pt x="0" y="8"/>
                    <a:pt x="0" y="8"/>
                    <a:pt x="0" y="8"/>
                  </a:cubicBezTo>
                  <a:cubicBezTo>
                    <a:pt x="0" y="3"/>
                    <a:pt x="3" y="0"/>
                    <a:pt x="8" y="0"/>
                  </a:cubicBezTo>
                  <a:cubicBezTo>
                    <a:pt x="270" y="0"/>
                    <a:pt x="270" y="0"/>
                    <a:pt x="270" y="0"/>
                  </a:cubicBezTo>
                  <a:cubicBezTo>
                    <a:pt x="276" y="0"/>
                    <a:pt x="280" y="4"/>
                    <a:pt x="280" y="10"/>
                  </a:cubicBezTo>
                  <a:cubicBezTo>
                    <a:pt x="280" y="13"/>
                    <a:pt x="280" y="13"/>
                    <a:pt x="280" y="13"/>
                  </a:cubicBezTo>
                  <a:cubicBezTo>
                    <a:pt x="280" y="18"/>
                    <a:pt x="276" y="23"/>
                    <a:pt x="270" y="23"/>
                  </a:cubicBezTo>
                  <a:close/>
                </a:path>
              </a:pathLst>
            </a:custGeom>
            <a:solidFill>
              <a:srgbClr val="F2F3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100"/>
            <p:cNvSpPr>
              <a:spLocks noChangeArrowheads="1"/>
            </p:cNvSpPr>
            <p:nvPr/>
          </p:nvSpPr>
          <p:spPr bwMode="auto">
            <a:xfrm>
              <a:off x="2586038" y="3478213"/>
              <a:ext cx="95250" cy="258763"/>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01"/>
            <p:cNvSpPr>
              <a:spLocks noChangeArrowheads="1"/>
            </p:cNvSpPr>
            <p:nvPr/>
          </p:nvSpPr>
          <p:spPr bwMode="auto">
            <a:xfrm>
              <a:off x="2586038" y="3355975"/>
              <a:ext cx="95250" cy="3810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Rectangle 102"/>
            <p:cNvSpPr>
              <a:spLocks noChangeArrowheads="1"/>
            </p:cNvSpPr>
            <p:nvPr/>
          </p:nvSpPr>
          <p:spPr bwMode="auto">
            <a:xfrm>
              <a:off x="2681288" y="3273425"/>
              <a:ext cx="203200" cy="46355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103"/>
            <p:cNvSpPr>
              <a:spLocks noChangeArrowheads="1"/>
            </p:cNvSpPr>
            <p:nvPr/>
          </p:nvSpPr>
          <p:spPr bwMode="auto">
            <a:xfrm>
              <a:off x="2681288" y="3138488"/>
              <a:ext cx="203200" cy="59848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Rectangle 104"/>
            <p:cNvSpPr>
              <a:spLocks noChangeArrowheads="1"/>
            </p:cNvSpPr>
            <p:nvPr/>
          </p:nvSpPr>
          <p:spPr bwMode="auto">
            <a:xfrm>
              <a:off x="2870200" y="3330575"/>
              <a:ext cx="177800" cy="406400"/>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105"/>
            <p:cNvSpPr>
              <a:spLocks noChangeArrowheads="1"/>
            </p:cNvSpPr>
            <p:nvPr/>
          </p:nvSpPr>
          <p:spPr bwMode="auto">
            <a:xfrm>
              <a:off x="2884488" y="3221038"/>
              <a:ext cx="163513" cy="515938"/>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Rectangle 106"/>
            <p:cNvSpPr>
              <a:spLocks noChangeArrowheads="1"/>
            </p:cNvSpPr>
            <p:nvPr/>
          </p:nvSpPr>
          <p:spPr bwMode="auto">
            <a:xfrm>
              <a:off x="3035300" y="3551238"/>
              <a:ext cx="174625" cy="185738"/>
            </a:xfrm>
            <a:prstGeom prst="rect">
              <a:avLst/>
            </a:prstGeom>
            <a:solidFill>
              <a:srgbClr val="FF7B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107"/>
            <p:cNvSpPr>
              <a:spLocks noChangeArrowheads="1"/>
            </p:cNvSpPr>
            <p:nvPr/>
          </p:nvSpPr>
          <p:spPr bwMode="auto">
            <a:xfrm>
              <a:off x="3048000" y="3368675"/>
              <a:ext cx="161925" cy="368300"/>
            </a:xfrm>
            <a:prstGeom prst="rect">
              <a:avLst/>
            </a:pr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08"/>
            <p:cNvSpPr/>
            <p:nvPr/>
          </p:nvSpPr>
          <p:spPr bwMode="auto">
            <a:xfrm>
              <a:off x="2068513" y="2813050"/>
              <a:ext cx="1536700" cy="1317625"/>
            </a:xfrm>
            <a:custGeom>
              <a:avLst/>
              <a:gdLst>
                <a:gd name="T0" fmla="*/ 491 w 520"/>
                <a:gd name="T1" fmla="*/ 446 h 446"/>
                <a:gd name="T2" fmla="*/ 29 w 520"/>
                <a:gd name="T3" fmla="*/ 446 h 446"/>
                <a:gd name="T4" fmla="*/ 0 w 520"/>
                <a:gd name="T5" fmla="*/ 417 h 446"/>
                <a:gd name="T6" fmla="*/ 0 w 520"/>
                <a:gd name="T7" fmla="*/ 29 h 446"/>
                <a:gd name="T8" fmla="*/ 29 w 520"/>
                <a:gd name="T9" fmla="*/ 0 h 446"/>
                <a:gd name="T10" fmla="*/ 491 w 520"/>
                <a:gd name="T11" fmla="*/ 0 h 446"/>
                <a:gd name="T12" fmla="*/ 520 w 520"/>
                <a:gd name="T13" fmla="*/ 29 h 446"/>
                <a:gd name="T14" fmla="*/ 520 w 520"/>
                <a:gd name="T15" fmla="*/ 417 h 446"/>
                <a:gd name="T16" fmla="*/ 491 w 520"/>
                <a:gd name="T17"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446">
                  <a:moveTo>
                    <a:pt x="491" y="446"/>
                  </a:moveTo>
                  <a:cubicBezTo>
                    <a:pt x="29" y="446"/>
                    <a:pt x="29" y="446"/>
                    <a:pt x="29" y="446"/>
                  </a:cubicBezTo>
                  <a:cubicBezTo>
                    <a:pt x="13" y="446"/>
                    <a:pt x="0" y="433"/>
                    <a:pt x="0" y="417"/>
                  </a:cubicBezTo>
                  <a:cubicBezTo>
                    <a:pt x="0" y="29"/>
                    <a:pt x="0" y="29"/>
                    <a:pt x="0" y="29"/>
                  </a:cubicBezTo>
                  <a:cubicBezTo>
                    <a:pt x="0" y="13"/>
                    <a:pt x="13" y="0"/>
                    <a:pt x="29" y="0"/>
                  </a:cubicBezTo>
                  <a:cubicBezTo>
                    <a:pt x="491" y="0"/>
                    <a:pt x="491" y="0"/>
                    <a:pt x="491" y="0"/>
                  </a:cubicBezTo>
                  <a:cubicBezTo>
                    <a:pt x="507" y="0"/>
                    <a:pt x="520" y="13"/>
                    <a:pt x="520" y="29"/>
                  </a:cubicBezTo>
                  <a:cubicBezTo>
                    <a:pt x="520" y="417"/>
                    <a:pt x="520" y="417"/>
                    <a:pt x="520" y="417"/>
                  </a:cubicBezTo>
                  <a:cubicBezTo>
                    <a:pt x="520" y="433"/>
                    <a:pt x="507" y="446"/>
                    <a:pt x="491" y="446"/>
                  </a:cubicBezTo>
                  <a:close/>
                </a:path>
              </a:pathLst>
            </a:custGeom>
            <a:noFill/>
            <a:ln w="47625" cap="flat">
              <a:solidFill>
                <a:srgbClr val="E6E9E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09"/>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0"/>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1"/>
            <p:cNvSpPr/>
            <p:nvPr/>
          </p:nvSpPr>
          <p:spPr bwMode="auto">
            <a:xfrm>
              <a:off x="2366963" y="4986338"/>
              <a:ext cx="401638" cy="307975"/>
            </a:xfrm>
            <a:custGeom>
              <a:avLst/>
              <a:gdLst>
                <a:gd name="T0" fmla="*/ 0 w 136"/>
                <a:gd name="T1" fmla="*/ 0 h 104"/>
                <a:gd name="T2" fmla="*/ 111 w 136"/>
                <a:gd name="T3" fmla="*/ 96 h 104"/>
                <a:gd name="T4" fmla="*/ 74 w 136"/>
                <a:gd name="T5" fmla="*/ 41 h 104"/>
                <a:gd name="T6" fmla="*/ 32 w 136"/>
                <a:gd name="T7" fmla="*/ 9 h 104"/>
                <a:gd name="T8" fmla="*/ 0 w 136"/>
                <a:gd name="T9" fmla="*/ 0 h 104"/>
              </a:gdLst>
              <a:ahLst/>
              <a:cxnLst>
                <a:cxn ang="0">
                  <a:pos x="T0" y="T1"/>
                </a:cxn>
                <a:cxn ang="0">
                  <a:pos x="T2" y="T3"/>
                </a:cxn>
                <a:cxn ang="0">
                  <a:pos x="T4" y="T5"/>
                </a:cxn>
                <a:cxn ang="0">
                  <a:pos x="T6" y="T7"/>
                </a:cxn>
                <a:cxn ang="0">
                  <a:pos x="T8" y="T9"/>
                </a:cxn>
              </a:cxnLst>
              <a:rect l="0" t="0" r="r" b="b"/>
              <a:pathLst>
                <a:path w="136" h="104">
                  <a:moveTo>
                    <a:pt x="0" y="0"/>
                  </a:moveTo>
                  <a:cubicBezTo>
                    <a:pt x="0" y="0"/>
                    <a:pt x="46" y="78"/>
                    <a:pt x="111" y="96"/>
                  </a:cubicBezTo>
                  <a:cubicBezTo>
                    <a:pt x="136" y="104"/>
                    <a:pt x="74" y="41"/>
                    <a:pt x="74" y="41"/>
                  </a:cubicBezTo>
                  <a:cubicBezTo>
                    <a:pt x="32" y="9"/>
                    <a:pt x="32" y="9"/>
                    <a:pt x="32" y="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2"/>
            <p:cNvSpPr/>
            <p:nvPr/>
          </p:nvSpPr>
          <p:spPr bwMode="auto">
            <a:xfrm>
              <a:off x="2355850" y="4986338"/>
              <a:ext cx="434975" cy="679450"/>
            </a:xfrm>
            <a:custGeom>
              <a:avLst/>
              <a:gdLst>
                <a:gd name="T0" fmla="*/ 92 w 147"/>
                <a:gd name="T1" fmla="*/ 147 h 230"/>
                <a:gd name="T2" fmla="*/ 0 w 147"/>
                <a:gd name="T3" fmla="*/ 0 h 230"/>
                <a:gd name="T4" fmla="*/ 128 w 147"/>
                <a:gd name="T5" fmla="*/ 128 h 230"/>
                <a:gd name="T6" fmla="*/ 92 w 147"/>
                <a:gd name="T7" fmla="*/ 147 h 230"/>
              </a:gdLst>
              <a:ahLst/>
              <a:cxnLst>
                <a:cxn ang="0">
                  <a:pos x="T0" y="T1"/>
                </a:cxn>
                <a:cxn ang="0">
                  <a:pos x="T2" y="T3"/>
                </a:cxn>
                <a:cxn ang="0">
                  <a:pos x="T4" y="T5"/>
                </a:cxn>
                <a:cxn ang="0">
                  <a:pos x="T6" y="T7"/>
                </a:cxn>
              </a:cxnLst>
              <a:rect l="0" t="0" r="r" b="b"/>
              <a:pathLst>
                <a:path w="147" h="230">
                  <a:moveTo>
                    <a:pt x="92" y="147"/>
                  </a:moveTo>
                  <a:cubicBezTo>
                    <a:pt x="0" y="0"/>
                    <a:pt x="0" y="0"/>
                    <a:pt x="0" y="0"/>
                  </a:cubicBezTo>
                  <a:cubicBezTo>
                    <a:pt x="0" y="0"/>
                    <a:pt x="110" y="27"/>
                    <a:pt x="128" y="128"/>
                  </a:cubicBezTo>
                  <a:cubicBezTo>
                    <a:pt x="147" y="230"/>
                    <a:pt x="92" y="147"/>
                    <a:pt x="92" y="147"/>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13"/>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4"/>
            <p:cNvSpPr/>
            <p:nvPr/>
          </p:nvSpPr>
          <p:spPr bwMode="auto">
            <a:xfrm>
              <a:off x="2544763" y="4429125"/>
              <a:ext cx="449263" cy="992188"/>
            </a:xfrm>
            <a:custGeom>
              <a:avLst/>
              <a:gdLst>
                <a:gd name="T0" fmla="*/ 0 w 152"/>
                <a:gd name="T1" fmla="*/ 0 h 336"/>
                <a:gd name="T2" fmla="*/ 64 w 152"/>
                <a:gd name="T3" fmla="*/ 97 h 336"/>
                <a:gd name="T4" fmla="*/ 113 w 152"/>
                <a:gd name="T5" fmla="*/ 336 h 336"/>
                <a:gd name="T6" fmla="*/ 152 w 152"/>
                <a:gd name="T7" fmla="*/ 317 h 336"/>
                <a:gd name="T8" fmla="*/ 152 w 152"/>
                <a:gd name="T9" fmla="*/ 207 h 336"/>
                <a:gd name="T10" fmla="*/ 101 w 152"/>
                <a:gd name="T11" fmla="*/ 83 h 336"/>
                <a:gd name="T12" fmla="*/ 41 w 152"/>
                <a:gd name="T13" fmla="*/ 19 h 336"/>
                <a:gd name="T14" fmla="*/ 0 w 152"/>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6">
                  <a:moveTo>
                    <a:pt x="0" y="0"/>
                  </a:moveTo>
                  <a:cubicBezTo>
                    <a:pt x="0" y="0"/>
                    <a:pt x="46" y="37"/>
                    <a:pt x="64" y="97"/>
                  </a:cubicBezTo>
                  <a:cubicBezTo>
                    <a:pt x="83" y="156"/>
                    <a:pt x="120" y="317"/>
                    <a:pt x="113" y="336"/>
                  </a:cubicBezTo>
                  <a:cubicBezTo>
                    <a:pt x="152" y="317"/>
                    <a:pt x="152" y="317"/>
                    <a:pt x="152" y="317"/>
                  </a:cubicBezTo>
                  <a:cubicBezTo>
                    <a:pt x="152" y="207"/>
                    <a:pt x="152" y="207"/>
                    <a:pt x="152" y="207"/>
                  </a:cubicBezTo>
                  <a:cubicBezTo>
                    <a:pt x="101" y="83"/>
                    <a:pt x="101" y="83"/>
                    <a:pt x="101" y="83"/>
                  </a:cubicBezTo>
                  <a:cubicBezTo>
                    <a:pt x="41" y="19"/>
                    <a:pt x="41" y="19"/>
                    <a:pt x="41" y="19"/>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5"/>
            <p:cNvSpPr/>
            <p:nvPr/>
          </p:nvSpPr>
          <p:spPr bwMode="auto">
            <a:xfrm>
              <a:off x="2544763" y="4416425"/>
              <a:ext cx="449263" cy="1031875"/>
            </a:xfrm>
            <a:custGeom>
              <a:avLst/>
              <a:gdLst>
                <a:gd name="T0" fmla="*/ 68 w 152"/>
                <a:gd name="T1" fmla="*/ 349 h 349"/>
                <a:gd name="T2" fmla="*/ 0 w 152"/>
                <a:gd name="T3" fmla="*/ 0 h 349"/>
                <a:gd name="T4" fmla="*/ 152 w 152"/>
                <a:gd name="T5" fmla="*/ 321 h 349"/>
                <a:gd name="T6" fmla="*/ 68 w 152"/>
                <a:gd name="T7" fmla="*/ 349 h 349"/>
              </a:gdLst>
              <a:ahLst/>
              <a:cxnLst>
                <a:cxn ang="0">
                  <a:pos x="T0" y="T1"/>
                </a:cxn>
                <a:cxn ang="0">
                  <a:pos x="T2" y="T3"/>
                </a:cxn>
                <a:cxn ang="0">
                  <a:pos x="T4" y="T5"/>
                </a:cxn>
                <a:cxn ang="0">
                  <a:pos x="T6" y="T7"/>
                </a:cxn>
              </a:cxnLst>
              <a:rect l="0" t="0" r="r" b="b"/>
              <a:pathLst>
                <a:path w="152" h="349">
                  <a:moveTo>
                    <a:pt x="68" y="349"/>
                  </a:moveTo>
                  <a:cubicBezTo>
                    <a:pt x="68" y="349"/>
                    <a:pt x="23" y="23"/>
                    <a:pt x="0" y="0"/>
                  </a:cubicBezTo>
                  <a:cubicBezTo>
                    <a:pt x="0" y="0"/>
                    <a:pt x="152" y="64"/>
                    <a:pt x="152" y="321"/>
                  </a:cubicBezTo>
                  <a:lnTo>
                    <a:pt x="68" y="34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116"/>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7"/>
            <p:cNvSpPr/>
            <p:nvPr/>
          </p:nvSpPr>
          <p:spPr bwMode="auto">
            <a:xfrm>
              <a:off x="2449513" y="4714875"/>
              <a:ext cx="352425" cy="582613"/>
            </a:xfrm>
            <a:custGeom>
              <a:avLst/>
              <a:gdLst>
                <a:gd name="T0" fmla="*/ 0 w 119"/>
                <a:gd name="T1" fmla="*/ 0 h 197"/>
                <a:gd name="T2" fmla="*/ 73 w 119"/>
                <a:gd name="T3" fmla="*/ 110 h 197"/>
                <a:gd name="T4" fmla="*/ 119 w 119"/>
                <a:gd name="T5" fmla="*/ 174 h 197"/>
                <a:gd name="T6" fmla="*/ 115 w 119"/>
                <a:gd name="T7" fmla="*/ 128 h 197"/>
                <a:gd name="T8" fmla="*/ 83 w 119"/>
                <a:gd name="T9" fmla="*/ 59 h 197"/>
                <a:gd name="T10" fmla="*/ 41 w 119"/>
                <a:gd name="T11" fmla="*/ 13 h 197"/>
                <a:gd name="T12" fmla="*/ 0 w 11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19" h="197">
                  <a:moveTo>
                    <a:pt x="0" y="0"/>
                  </a:moveTo>
                  <a:cubicBezTo>
                    <a:pt x="0" y="0"/>
                    <a:pt x="55" y="64"/>
                    <a:pt x="73" y="110"/>
                  </a:cubicBezTo>
                  <a:cubicBezTo>
                    <a:pt x="92" y="156"/>
                    <a:pt x="119" y="197"/>
                    <a:pt x="119" y="174"/>
                  </a:cubicBezTo>
                  <a:cubicBezTo>
                    <a:pt x="119" y="151"/>
                    <a:pt x="115" y="128"/>
                    <a:pt x="115" y="128"/>
                  </a:cubicBezTo>
                  <a:cubicBezTo>
                    <a:pt x="83" y="59"/>
                    <a:pt x="83" y="59"/>
                    <a:pt x="83" y="59"/>
                  </a:cubicBezTo>
                  <a:cubicBezTo>
                    <a:pt x="41" y="13"/>
                    <a:pt x="41" y="13"/>
                    <a:pt x="41" y="13"/>
                  </a:cubicBezTo>
                  <a:lnTo>
                    <a:pt x="0"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449513" y="4727575"/>
              <a:ext cx="382588" cy="909638"/>
            </a:xfrm>
            <a:custGeom>
              <a:avLst/>
              <a:gdLst>
                <a:gd name="T0" fmla="*/ 129 w 129"/>
                <a:gd name="T1" fmla="*/ 230 h 308"/>
                <a:gd name="T2" fmla="*/ 0 w 129"/>
                <a:gd name="T3" fmla="*/ 0 h 308"/>
                <a:gd name="T4" fmla="*/ 110 w 129"/>
                <a:gd name="T5" fmla="*/ 276 h 308"/>
                <a:gd name="T6" fmla="*/ 129 w 129"/>
                <a:gd name="T7" fmla="*/ 230 h 308"/>
              </a:gdLst>
              <a:ahLst/>
              <a:cxnLst>
                <a:cxn ang="0">
                  <a:pos x="T0" y="T1"/>
                </a:cxn>
                <a:cxn ang="0">
                  <a:pos x="T2" y="T3"/>
                </a:cxn>
                <a:cxn ang="0">
                  <a:pos x="T4" y="T5"/>
                </a:cxn>
                <a:cxn ang="0">
                  <a:pos x="T6" y="T7"/>
                </a:cxn>
              </a:cxnLst>
              <a:rect l="0" t="0" r="r" b="b"/>
              <a:pathLst>
                <a:path w="129" h="308">
                  <a:moveTo>
                    <a:pt x="129" y="230"/>
                  </a:moveTo>
                  <a:cubicBezTo>
                    <a:pt x="129" y="230"/>
                    <a:pt x="124" y="28"/>
                    <a:pt x="0" y="0"/>
                  </a:cubicBezTo>
                  <a:cubicBezTo>
                    <a:pt x="0" y="0"/>
                    <a:pt x="106" y="244"/>
                    <a:pt x="110" y="276"/>
                  </a:cubicBezTo>
                  <a:cubicBezTo>
                    <a:pt x="115" y="308"/>
                    <a:pt x="129" y="230"/>
                    <a:pt x="129" y="230"/>
                  </a:cubicBezTo>
                  <a:close/>
                </a:path>
              </a:pathLst>
            </a:custGeom>
            <a:noFill/>
            <a:ln w="47625" cap="rnd">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119"/>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20"/>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1"/>
            <p:cNvSpPr/>
            <p:nvPr/>
          </p:nvSpPr>
          <p:spPr bwMode="auto">
            <a:xfrm>
              <a:off x="2898775" y="4673600"/>
              <a:ext cx="407988" cy="925513"/>
            </a:xfrm>
            <a:custGeom>
              <a:avLst/>
              <a:gdLst>
                <a:gd name="T0" fmla="*/ 0 w 138"/>
                <a:gd name="T1" fmla="*/ 294 h 313"/>
                <a:gd name="T2" fmla="*/ 27 w 138"/>
                <a:gd name="T3" fmla="*/ 313 h 313"/>
                <a:gd name="T4" fmla="*/ 138 w 138"/>
                <a:gd name="T5" fmla="*/ 0 h 313"/>
                <a:gd name="T6" fmla="*/ 105 w 138"/>
                <a:gd name="T7" fmla="*/ 14 h 313"/>
                <a:gd name="T8" fmla="*/ 73 w 138"/>
                <a:gd name="T9" fmla="*/ 55 h 313"/>
                <a:gd name="T10" fmla="*/ 27 w 138"/>
                <a:gd name="T11" fmla="*/ 161 h 313"/>
                <a:gd name="T12" fmla="*/ 0 w 138"/>
                <a:gd name="T13" fmla="*/ 294 h 313"/>
              </a:gdLst>
              <a:ahLst/>
              <a:cxnLst>
                <a:cxn ang="0">
                  <a:pos x="T0" y="T1"/>
                </a:cxn>
                <a:cxn ang="0">
                  <a:pos x="T2" y="T3"/>
                </a:cxn>
                <a:cxn ang="0">
                  <a:pos x="T4" y="T5"/>
                </a:cxn>
                <a:cxn ang="0">
                  <a:pos x="T6" y="T7"/>
                </a:cxn>
                <a:cxn ang="0">
                  <a:pos x="T8" y="T9"/>
                </a:cxn>
                <a:cxn ang="0">
                  <a:pos x="T10" y="T11"/>
                </a:cxn>
                <a:cxn ang="0">
                  <a:pos x="T12" y="T13"/>
                </a:cxn>
              </a:cxnLst>
              <a:rect l="0" t="0" r="r" b="b"/>
              <a:pathLst>
                <a:path w="138" h="313">
                  <a:moveTo>
                    <a:pt x="0" y="294"/>
                  </a:moveTo>
                  <a:cubicBezTo>
                    <a:pt x="27" y="313"/>
                    <a:pt x="27" y="313"/>
                    <a:pt x="27" y="313"/>
                  </a:cubicBezTo>
                  <a:cubicBezTo>
                    <a:pt x="27" y="313"/>
                    <a:pt x="101" y="9"/>
                    <a:pt x="138" y="0"/>
                  </a:cubicBezTo>
                  <a:cubicBezTo>
                    <a:pt x="105" y="14"/>
                    <a:pt x="105" y="14"/>
                    <a:pt x="105" y="14"/>
                  </a:cubicBezTo>
                  <a:cubicBezTo>
                    <a:pt x="73" y="55"/>
                    <a:pt x="73" y="55"/>
                    <a:pt x="73" y="55"/>
                  </a:cubicBezTo>
                  <a:cubicBezTo>
                    <a:pt x="27" y="161"/>
                    <a:pt x="27" y="161"/>
                    <a:pt x="27" y="161"/>
                  </a:cubicBezTo>
                  <a:lnTo>
                    <a:pt x="0" y="294"/>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2"/>
            <p:cNvSpPr/>
            <p:nvPr/>
          </p:nvSpPr>
          <p:spPr bwMode="auto">
            <a:xfrm>
              <a:off x="2925763" y="4673600"/>
              <a:ext cx="381000" cy="1031875"/>
            </a:xfrm>
            <a:custGeom>
              <a:avLst/>
              <a:gdLst>
                <a:gd name="T0" fmla="*/ 0 w 129"/>
                <a:gd name="T1" fmla="*/ 285 h 349"/>
                <a:gd name="T2" fmla="*/ 129 w 129"/>
                <a:gd name="T3" fmla="*/ 0 h 349"/>
                <a:gd name="T4" fmla="*/ 78 w 129"/>
                <a:gd name="T5" fmla="*/ 313 h 349"/>
                <a:gd name="T6" fmla="*/ 0 w 129"/>
                <a:gd name="T7" fmla="*/ 285 h 349"/>
              </a:gdLst>
              <a:ahLst/>
              <a:cxnLst>
                <a:cxn ang="0">
                  <a:pos x="T0" y="T1"/>
                </a:cxn>
                <a:cxn ang="0">
                  <a:pos x="T2" y="T3"/>
                </a:cxn>
                <a:cxn ang="0">
                  <a:pos x="T4" y="T5"/>
                </a:cxn>
                <a:cxn ang="0">
                  <a:pos x="T6" y="T7"/>
                </a:cxn>
              </a:cxnLst>
              <a:rect l="0" t="0" r="r" b="b"/>
              <a:pathLst>
                <a:path w="129" h="349">
                  <a:moveTo>
                    <a:pt x="0" y="285"/>
                  </a:moveTo>
                  <a:cubicBezTo>
                    <a:pt x="0" y="285"/>
                    <a:pt x="50" y="32"/>
                    <a:pt x="129" y="0"/>
                  </a:cubicBezTo>
                  <a:cubicBezTo>
                    <a:pt x="129" y="0"/>
                    <a:pt x="64" y="276"/>
                    <a:pt x="78" y="313"/>
                  </a:cubicBezTo>
                  <a:cubicBezTo>
                    <a:pt x="92" y="349"/>
                    <a:pt x="0" y="285"/>
                    <a:pt x="0" y="285"/>
                  </a:cubicBez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123"/>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4"/>
            <p:cNvSpPr/>
            <p:nvPr/>
          </p:nvSpPr>
          <p:spPr bwMode="auto">
            <a:xfrm>
              <a:off x="2801938" y="4021138"/>
              <a:ext cx="369888" cy="1589088"/>
            </a:xfrm>
            <a:custGeom>
              <a:avLst/>
              <a:gdLst>
                <a:gd name="T0" fmla="*/ 125 w 125"/>
                <a:gd name="T1" fmla="*/ 0 h 538"/>
                <a:gd name="T2" fmla="*/ 74 w 125"/>
                <a:gd name="T3" fmla="*/ 124 h 538"/>
                <a:gd name="T4" fmla="*/ 56 w 125"/>
                <a:gd name="T5" fmla="*/ 524 h 538"/>
                <a:gd name="T6" fmla="*/ 0 w 125"/>
                <a:gd name="T7" fmla="*/ 506 h 538"/>
                <a:gd name="T8" fmla="*/ 10 w 125"/>
                <a:gd name="T9" fmla="*/ 336 h 538"/>
                <a:gd name="T10" fmla="*/ 28 w 125"/>
                <a:gd name="T11" fmla="*/ 175 h 538"/>
                <a:gd name="T12" fmla="*/ 69 w 125"/>
                <a:gd name="T13" fmla="*/ 55 h 538"/>
                <a:gd name="T14" fmla="*/ 106 w 125"/>
                <a:gd name="T15" fmla="*/ 5 h 538"/>
                <a:gd name="T16" fmla="*/ 125 w 125"/>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538">
                  <a:moveTo>
                    <a:pt x="125" y="0"/>
                  </a:moveTo>
                  <a:cubicBezTo>
                    <a:pt x="125" y="0"/>
                    <a:pt x="83" y="60"/>
                    <a:pt x="74" y="124"/>
                  </a:cubicBezTo>
                  <a:cubicBezTo>
                    <a:pt x="65" y="189"/>
                    <a:pt x="51" y="511"/>
                    <a:pt x="56" y="524"/>
                  </a:cubicBezTo>
                  <a:cubicBezTo>
                    <a:pt x="60" y="538"/>
                    <a:pt x="0" y="506"/>
                    <a:pt x="0" y="506"/>
                  </a:cubicBezTo>
                  <a:cubicBezTo>
                    <a:pt x="10" y="336"/>
                    <a:pt x="10" y="336"/>
                    <a:pt x="10" y="336"/>
                  </a:cubicBezTo>
                  <a:cubicBezTo>
                    <a:pt x="28" y="175"/>
                    <a:pt x="28" y="175"/>
                    <a:pt x="28" y="175"/>
                  </a:cubicBezTo>
                  <a:cubicBezTo>
                    <a:pt x="69" y="55"/>
                    <a:pt x="69" y="55"/>
                    <a:pt x="69" y="55"/>
                  </a:cubicBezTo>
                  <a:cubicBezTo>
                    <a:pt x="106" y="5"/>
                    <a:pt x="106" y="5"/>
                    <a:pt x="106" y="5"/>
                  </a:cubicBezTo>
                  <a:lnTo>
                    <a:pt x="125"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5"/>
            <p:cNvSpPr/>
            <p:nvPr/>
          </p:nvSpPr>
          <p:spPr bwMode="auto">
            <a:xfrm>
              <a:off x="2816225" y="4035425"/>
              <a:ext cx="339725" cy="1481138"/>
            </a:xfrm>
            <a:custGeom>
              <a:avLst/>
              <a:gdLst>
                <a:gd name="T0" fmla="*/ 5 w 115"/>
                <a:gd name="T1" fmla="*/ 486 h 501"/>
                <a:gd name="T2" fmla="*/ 115 w 115"/>
                <a:gd name="T3" fmla="*/ 0 h 501"/>
                <a:gd name="T4" fmla="*/ 115 w 115"/>
                <a:gd name="T5" fmla="*/ 501 h 501"/>
                <a:gd name="T6" fmla="*/ 5 w 115"/>
                <a:gd name="T7" fmla="*/ 486 h 501"/>
              </a:gdLst>
              <a:ahLst/>
              <a:cxnLst>
                <a:cxn ang="0">
                  <a:pos x="T0" y="T1"/>
                </a:cxn>
                <a:cxn ang="0">
                  <a:pos x="T2" y="T3"/>
                </a:cxn>
                <a:cxn ang="0">
                  <a:pos x="T4" y="T5"/>
                </a:cxn>
                <a:cxn ang="0">
                  <a:pos x="T6" y="T7"/>
                </a:cxn>
              </a:cxnLst>
              <a:rect l="0" t="0" r="r" b="b"/>
              <a:pathLst>
                <a:path w="115" h="501">
                  <a:moveTo>
                    <a:pt x="5" y="486"/>
                  </a:moveTo>
                  <a:cubicBezTo>
                    <a:pt x="5" y="486"/>
                    <a:pt x="0" y="55"/>
                    <a:pt x="115" y="0"/>
                  </a:cubicBezTo>
                  <a:cubicBezTo>
                    <a:pt x="115" y="0"/>
                    <a:pt x="83" y="464"/>
                    <a:pt x="115" y="501"/>
                  </a:cubicBezTo>
                  <a:lnTo>
                    <a:pt x="5" y="486"/>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Freeform 126"/>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7"/>
            <p:cNvSpPr/>
            <p:nvPr/>
          </p:nvSpPr>
          <p:spPr bwMode="auto">
            <a:xfrm>
              <a:off x="3062288" y="4522788"/>
              <a:ext cx="611188" cy="1019175"/>
            </a:xfrm>
            <a:custGeom>
              <a:avLst/>
              <a:gdLst>
                <a:gd name="T0" fmla="*/ 207 w 207"/>
                <a:gd name="T1" fmla="*/ 0 h 345"/>
                <a:gd name="T2" fmla="*/ 110 w 207"/>
                <a:gd name="T3" fmla="*/ 129 h 345"/>
                <a:gd name="T4" fmla="*/ 32 w 207"/>
                <a:gd name="T5" fmla="*/ 345 h 345"/>
                <a:gd name="T6" fmla="*/ 0 w 207"/>
                <a:gd name="T7" fmla="*/ 313 h 345"/>
                <a:gd name="T8" fmla="*/ 46 w 207"/>
                <a:gd name="T9" fmla="*/ 157 h 345"/>
                <a:gd name="T10" fmla="*/ 107 w 207"/>
                <a:gd name="T11" fmla="*/ 69 h 345"/>
                <a:gd name="T12" fmla="*/ 161 w 207"/>
                <a:gd name="T13" fmla="*/ 14 h 345"/>
                <a:gd name="T14" fmla="*/ 207 w 207"/>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5">
                  <a:moveTo>
                    <a:pt x="207" y="0"/>
                  </a:moveTo>
                  <a:cubicBezTo>
                    <a:pt x="207" y="0"/>
                    <a:pt x="156" y="9"/>
                    <a:pt x="110" y="129"/>
                  </a:cubicBezTo>
                  <a:cubicBezTo>
                    <a:pt x="64" y="249"/>
                    <a:pt x="32" y="345"/>
                    <a:pt x="32" y="345"/>
                  </a:cubicBezTo>
                  <a:cubicBezTo>
                    <a:pt x="0" y="313"/>
                    <a:pt x="0" y="313"/>
                    <a:pt x="0" y="313"/>
                  </a:cubicBezTo>
                  <a:cubicBezTo>
                    <a:pt x="46" y="157"/>
                    <a:pt x="46" y="157"/>
                    <a:pt x="46" y="157"/>
                  </a:cubicBezTo>
                  <a:cubicBezTo>
                    <a:pt x="107" y="69"/>
                    <a:pt x="107" y="69"/>
                    <a:pt x="107" y="69"/>
                  </a:cubicBezTo>
                  <a:cubicBezTo>
                    <a:pt x="161" y="14"/>
                    <a:pt x="161" y="14"/>
                    <a:pt x="161" y="14"/>
                  </a:cubicBezTo>
                  <a:lnTo>
                    <a:pt x="207"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8"/>
            <p:cNvSpPr/>
            <p:nvPr/>
          </p:nvSpPr>
          <p:spPr bwMode="auto">
            <a:xfrm>
              <a:off x="3062288" y="4538663"/>
              <a:ext cx="596900" cy="882650"/>
            </a:xfrm>
            <a:custGeom>
              <a:avLst/>
              <a:gdLst>
                <a:gd name="T0" fmla="*/ 0 w 202"/>
                <a:gd name="T1" fmla="*/ 299 h 299"/>
                <a:gd name="T2" fmla="*/ 202 w 202"/>
                <a:gd name="T3" fmla="*/ 0 h 299"/>
                <a:gd name="T4" fmla="*/ 73 w 202"/>
                <a:gd name="T5" fmla="*/ 299 h 299"/>
                <a:gd name="T6" fmla="*/ 0 w 202"/>
                <a:gd name="T7" fmla="*/ 299 h 299"/>
              </a:gdLst>
              <a:ahLst/>
              <a:cxnLst>
                <a:cxn ang="0">
                  <a:pos x="T0" y="T1"/>
                </a:cxn>
                <a:cxn ang="0">
                  <a:pos x="T2" y="T3"/>
                </a:cxn>
                <a:cxn ang="0">
                  <a:pos x="T4" y="T5"/>
                </a:cxn>
                <a:cxn ang="0">
                  <a:pos x="T6" y="T7"/>
                </a:cxn>
              </a:cxnLst>
              <a:rect l="0" t="0" r="r" b="b"/>
              <a:pathLst>
                <a:path w="202" h="299">
                  <a:moveTo>
                    <a:pt x="0" y="299"/>
                  </a:moveTo>
                  <a:cubicBezTo>
                    <a:pt x="0" y="299"/>
                    <a:pt x="64" y="27"/>
                    <a:pt x="202" y="0"/>
                  </a:cubicBezTo>
                  <a:cubicBezTo>
                    <a:pt x="202" y="0"/>
                    <a:pt x="64" y="253"/>
                    <a:pt x="73" y="299"/>
                  </a:cubicBezTo>
                  <a:lnTo>
                    <a:pt x="0" y="299"/>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129"/>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solidFill>
              <a:srgbClr val="37BC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0"/>
            <p:cNvSpPr/>
            <p:nvPr/>
          </p:nvSpPr>
          <p:spPr bwMode="auto">
            <a:xfrm>
              <a:off x="3197225" y="4930775"/>
              <a:ext cx="530225" cy="476250"/>
            </a:xfrm>
            <a:custGeom>
              <a:avLst/>
              <a:gdLst>
                <a:gd name="T0" fmla="*/ 179 w 179"/>
                <a:gd name="T1" fmla="*/ 0 h 161"/>
                <a:gd name="T2" fmla="*/ 129 w 179"/>
                <a:gd name="T3" fmla="*/ 19 h 161"/>
                <a:gd name="T4" fmla="*/ 37 w 179"/>
                <a:gd name="T5" fmla="*/ 134 h 161"/>
                <a:gd name="T6" fmla="*/ 0 w 179"/>
                <a:gd name="T7" fmla="*/ 147 h 161"/>
                <a:gd name="T8" fmla="*/ 23 w 179"/>
                <a:gd name="T9" fmla="*/ 106 h 161"/>
                <a:gd name="T10" fmla="*/ 37 w 179"/>
                <a:gd name="T11" fmla="*/ 74 h 161"/>
                <a:gd name="T12" fmla="*/ 73 w 179"/>
                <a:gd name="T13" fmla="*/ 37 h 161"/>
                <a:gd name="T14" fmla="*/ 115 w 179"/>
                <a:gd name="T15" fmla="*/ 9 h 161"/>
                <a:gd name="T16" fmla="*/ 156 w 179"/>
                <a:gd name="T17" fmla="*/ 0 h 161"/>
                <a:gd name="T18" fmla="*/ 179 w 179"/>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61">
                  <a:moveTo>
                    <a:pt x="179" y="0"/>
                  </a:moveTo>
                  <a:cubicBezTo>
                    <a:pt x="179" y="0"/>
                    <a:pt x="142" y="9"/>
                    <a:pt x="129" y="19"/>
                  </a:cubicBezTo>
                  <a:cubicBezTo>
                    <a:pt x="115" y="28"/>
                    <a:pt x="41" y="106"/>
                    <a:pt x="37" y="134"/>
                  </a:cubicBezTo>
                  <a:cubicBezTo>
                    <a:pt x="32" y="161"/>
                    <a:pt x="0" y="147"/>
                    <a:pt x="0" y="147"/>
                  </a:cubicBezTo>
                  <a:cubicBezTo>
                    <a:pt x="23" y="106"/>
                    <a:pt x="23" y="106"/>
                    <a:pt x="23" y="106"/>
                  </a:cubicBezTo>
                  <a:cubicBezTo>
                    <a:pt x="37" y="74"/>
                    <a:pt x="37" y="74"/>
                    <a:pt x="37" y="74"/>
                  </a:cubicBezTo>
                  <a:cubicBezTo>
                    <a:pt x="73" y="37"/>
                    <a:pt x="73" y="37"/>
                    <a:pt x="73" y="37"/>
                  </a:cubicBezTo>
                  <a:cubicBezTo>
                    <a:pt x="115" y="9"/>
                    <a:pt x="115" y="9"/>
                    <a:pt x="115" y="9"/>
                  </a:cubicBezTo>
                  <a:cubicBezTo>
                    <a:pt x="156" y="0"/>
                    <a:pt x="156" y="0"/>
                    <a:pt x="156" y="0"/>
                  </a:cubicBezTo>
                  <a:lnTo>
                    <a:pt x="179" y="0"/>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1"/>
            <p:cNvSpPr/>
            <p:nvPr/>
          </p:nvSpPr>
          <p:spPr bwMode="auto">
            <a:xfrm>
              <a:off x="3197225" y="4930775"/>
              <a:ext cx="517525" cy="531813"/>
            </a:xfrm>
            <a:custGeom>
              <a:avLst/>
              <a:gdLst>
                <a:gd name="T0" fmla="*/ 0 w 175"/>
                <a:gd name="T1" fmla="*/ 180 h 180"/>
                <a:gd name="T2" fmla="*/ 175 w 175"/>
                <a:gd name="T3" fmla="*/ 0 h 180"/>
                <a:gd name="T4" fmla="*/ 55 w 175"/>
                <a:gd name="T5" fmla="*/ 147 h 180"/>
                <a:gd name="T6" fmla="*/ 0 w 175"/>
                <a:gd name="T7" fmla="*/ 180 h 180"/>
              </a:gdLst>
              <a:ahLst/>
              <a:cxnLst>
                <a:cxn ang="0">
                  <a:pos x="T0" y="T1"/>
                </a:cxn>
                <a:cxn ang="0">
                  <a:pos x="T2" y="T3"/>
                </a:cxn>
                <a:cxn ang="0">
                  <a:pos x="T4" y="T5"/>
                </a:cxn>
                <a:cxn ang="0">
                  <a:pos x="T6" y="T7"/>
                </a:cxn>
              </a:cxnLst>
              <a:rect l="0" t="0" r="r" b="b"/>
              <a:pathLst>
                <a:path w="175" h="180">
                  <a:moveTo>
                    <a:pt x="0" y="180"/>
                  </a:moveTo>
                  <a:cubicBezTo>
                    <a:pt x="0" y="180"/>
                    <a:pt x="32" y="5"/>
                    <a:pt x="175" y="0"/>
                  </a:cubicBezTo>
                  <a:cubicBezTo>
                    <a:pt x="175" y="0"/>
                    <a:pt x="64" y="106"/>
                    <a:pt x="55" y="147"/>
                  </a:cubicBezTo>
                  <a:lnTo>
                    <a:pt x="0" y="180"/>
                  </a:lnTo>
                  <a:close/>
                </a:path>
              </a:pathLst>
            </a:custGeom>
            <a:noFill/>
            <a:ln w="47625" cap="flat">
              <a:solidFill>
                <a:srgbClr val="16374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Rectangle 132"/>
            <p:cNvSpPr>
              <a:spLocks noChangeArrowheads="1"/>
            </p:cNvSpPr>
            <p:nvPr/>
          </p:nvSpPr>
          <p:spPr bwMode="auto">
            <a:xfrm>
              <a:off x="2449513" y="5772150"/>
              <a:ext cx="1155700" cy="1666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33"/>
            <p:cNvSpPr>
              <a:spLocks noChangeArrowheads="1"/>
            </p:cNvSpPr>
            <p:nvPr/>
          </p:nvSpPr>
          <p:spPr bwMode="auto">
            <a:xfrm>
              <a:off x="2449513" y="5311775"/>
              <a:ext cx="11557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Freeform 134"/>
            <p:cNvSpPr/>
            <p:nvPr/>
          </p:nvSpPr>
          <p:spPr bwMode="auto">
            <a:xfrm>
              <a:off x="2424113" y="5297488"/>
              <a:ext cx="1193800" cy="652463"/>
            </a:xfrm>
            <a:custGeom>
              <a:avLst/>
              <a:gdLst>
                <a:gd name="T0" fmla="*/ 388 w 404"/>
                <a:gd name="T1" fmla="*/ 221 h 221"/>
                <a:gd name="T2" fmla="*/ 16 w 404"/>
                <a:gd name="T3" fmla="*/ 221 h 221"/>
                <a:gd name="T4" fmla="*/ 0 w 404"/>
                <a:gd name="T5" fmla="*/ 205 h 221"/>
                <a:gd name="T6" fmla="*/ 0 w 404"/>
                <a:gd name="T7" fmla="*/ 17 h 221"/>
                <a:gd name="T8" fmla="*/ 16 w 404"/>
                <a:gd name="T9" fmla="*/ 0 h 221"/>
                <a:gd name="T10" fmla="*/ 388 w 404"/>
                <a:gd name="T11" fmla="*/ 0 h 221"/>
                <a:gd name="T12" fmla="*/ 404 w 404"/>
                <a:gd name="T13" fmla="*/ 17 h 221"/>
                <a:gd name="T14" fmla="*/ 404 w 404"/>
                <a:gd name="T15" fmla="*/ 205 h 221"/>
                <a:gd name="T16" fmla="*/ 388 w 404"/>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221">
                  <a:moveTo>
                    <a:pt x="388" y="221"/>
                  </a:moveTo>
                  <a:cubicBezTo>
                    <a:pt x="16" y="221"/>
                    <a:pt x="16" y="221"/>
                    <a:pt x="16" y="221"/>
                  </a:cubicBezTo>
                  <a:cubicBezTo>
                    <a:pt x="7" y="221"/>
                    <a:pt x="0" y="214"/>
                    <a:pt x="0" y="205"/>
                  </a:cubicBezTo>
                  <a:cubicBezTo>
                    <a:pt x="0" y="17"/>
                    <a:pt x="0" y="17"/>
                    <a:pt x="0" y="17"/>
                  </a:cubicBezTo>
                  <a:cubicBezTo>
                    <a:pt x="0" y="8"/>
                    <a:pt x="7" y="0"/>
                    <a:pt x="16" y="0"/>
                  </a:cubicBezTo>
                  <a:cubicBezTo>
                    <a:pt x="388" y="0"/>
                    <a:pt x="388" y="0"/>
                    <a:pt x="388" y="0"/>
                  </a:cubicBezTo>
                  <a:cubicBezTo>
                    <a:pt x="397" y="0"/>
                    <a:pt x="404" y="8"/>
                    <a:pt x="404" y="17"/>
                  </a:cubicBezTo>
                  <a:cubicBezTo>
                    <a:pt x="404" y="205"/>
                    <a:pt x="404" y="205"/>
                    <a:pt x="404" y="205"/>
                  </a:cubicBezTo>
                  <a:cubicBezTo>
                    <a:pt x="404" y="214"/>
                    <a:pt x="397" y="221"/>
                    <a:pt x="388" y="221"/>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9" name="Freeform 135"/>
            <p:cNvSpPr/>
            <p:nvPr/>
          </p:nvSpPr>
          <p:spPr bwMode="auto">
            <a:xfrm>
              <a:off x="3175" y="5897563"/>
              <a:ext cx="12188825" cy="93663"/>
            </a:xfrm>
            <a:custGeom>
              <a:avLst/>
              <a:gdLst>
                <a:gd name="T0" fmla="*/ 4110 w 4124"/>
                <a:gd name="T1" fmla="*/ 32 h 32"/>
                <a:gd name="T2" fmla="*/ 14 w 4124"/>
                <a:gd name="T3" fmla="*/ 32 h 32"/>
                <a:gd name="T4" fmla="*/ 0 w 4124"/>
                <a:gd name="T5" fmla="*/ 18 h 32"/>
                <a:gd name="T6" fmla="*/ 0 w 4124"/>
                <a:gd name="T7" fmla="*/ 14 h 32"/>
                <a:gd name="T8" fmla="*/ 14 w 4124"/>
                <a:gd name="T9" fmla="*/ 0 h 32"/>
                <a:gd name="T10" fmla="*/ 4110 w 4124"/>
                <a:gd name="T11" fmla="*/ 0 h 32"/>
                <a:gd name="T12" fmla="*/ 4124 w 4124"/>
                <a:gd name="T13" fmla="*/ 14 h 32"/>
                <a:gd name="T14" fmla="*/ 4124 w 4124"/>
                <a:gd name="T15" fmla="*/ 18 h 32"/>
                <a:gd name="T16" fmla="*/ 4110 w 4124"/>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4" h="32">
                  <a:moveTo>
                    <a:pt x="4110" y="32"/>
                  </a:moveTo>
                  <a:cubicBezTo>
                    <a:pt x="14" y="32"/>
                    <a:pt x="14" y="32"/>
                    <a:pt x="14" y="32"/>
                  </a:cubicBezTo>
                  <a:cubicBezTo>
                    <a:pt x="6" y="32"/>
                    <a:pt x="0" y="26"/>
                    <a:pt x="0" y="18"/>
                  </a:cubicBezTo>
                  <a:cubicBezTo>
                    <a:pt x="0" y="14"/>
                    <a:pt x="0" y="14"/>
                    <a:pt x="0" y="14"/>
                  </a:cubicBezTo>
                  <a:cubicBezTo>
                    <a:pt x="0" y="6"/>
                    <a:pt x="6" y="0"/>
                    <a:pt x="14" y="0"/>
                  </a:cubicBezTo>
                  <a:cubicBezTo>
                    <a:pt x="4110" y="0"/>
                    <a:pt x="4110" y="0"/>
                    <a:pt x="4110" y="0"/>
                  </a:cubicBezTo>
                  <a:cubicBezTo>
                    <a:pt x="4118" y="0"/>
                    <a:pt x="4124" y="6"/>
                    <a:pt x="4124" y="14"/>
                  </a:cubicBezTo>
                  <a:cubicBezTo>
                    <a:pt x="4124" y="18"/>
                    <a:pt x="4124" y="18"/>
                    <a:pt x="4124" y="18"/>
                  </a:cubicBezTo>
                  <a:cubicBezTo>
                    <a:pt x="4124" y="26"/>
                    <a:pt x="4118" y="32"/>
                    <a:pt x="4110" y="32"/>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6"/>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solidFill>
              <a:srgbClr val="E2EB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7"/>
            <p:cNvSpPr/>
            <p:nvPr/>
          </p:nvSpPr>
          <p:spPr bwMode="auto">
            <a:xfrm>
              <a:off x="3919538" y="2486025"/>
              <a:ext cx="4157663" cy="2309813"/>
            </a:xfrm>
            <a:custGeom>
              <a:avLst/>
              <a:gdLst>
                <a:gd name="T0" fmla="*/ 1407 w 1407"/>
                <a:gd name="T1" fmla="*/ 782 h 782"/>
                <a:gd name="T2" fmla="*/ 3 w 1407"/>
                <a:gd name="T3" fmla="*/ 782 h 782"/>
                <a:gd name="T4" fmla="*/ 0 w 1407"/>
                <a:gd name="T5" fmla="*/ 779 h 782"/>
                <a:gd name="T6" fmla="*/ 0 w 1407"/>
                <a:gd name="T7" fmla="*/ 80 h 782"/>
                <a:gd name="T8" fmla="*/ 79 w 1407"/>
                <a:gd name="T9" fmla="*/ 0 h 782"/>
                <a:gd name="T10" fmla="*/ 1327 w 1407"/>
                <a:gd name="T11" fmla="*/ 0 h 782"/>
                <a:gd name="T12" fmla="*/ 1407 w 1407"/>
                <a:gd name="T13" fmla="*/ 80 h 782"/>
                <a:gd name="T14" fmla="*/ 1407 w 1407"/>
                <a:gd name="T15" fmla="*/ 782 h 7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7" h="782">
                  <a:moveTo>
                    <a:pt x="1407" y="782"/>
                  </a:moveTo>
                  <a:cubicBezTo>
                    <a:pt x="3" y="782"/>
                    <a:pt x="3" y="782"/>
                    <a:pt x="3" y="782"/>
                  </a:cubicBezTo>
                  <a:cubicBezTo>
                    <a:pt x="1" y="782"/>
                    <a:pt x="0" y="781"/>
                    <a:pt x="0" y="779"/>
                  </a:cubicBezTo>
                  <a:cubicBezTo>
                    <a:pt x="0" y="80"/>
                    <a:pt x="0" y="80"/>
                    <a:pt x="0" y="80"/>
                  </a:cubicBezTo>
                  <a:cubicBezTo>
                    <a:pt x="0" y="36"/>
                    <a:pt x="35" y="0"/>
                    <a:pt x="79" y="0"/>
                  </a:cubicBezTo>
                  <a:cubicBezTo>
                    <a:pt x="1327" y="0"/>
                    <a:pt x="1327" y="0"/>
                    <a:pt x="1327" y="0"/>
                  </a:cubicBezTo>
                  <a:cubicBezTo>
                    <a:pt x="1371" y="0"/>
                    <a:pt x="1407" y="36"/>
                    <a:pt x="1407" y="80"/>
                  </a:cubicBezTo>
                  <a:lnTo>
                    <a:pt x="1407" y="782"/>
                  </a:ln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8"/>
            <p:cNvSpPr/>
            <p:nvPr/>
          </p:nvSpPr>
          <p:spPr bwMode="auto">
            <a:xfrm>
              <a:off x="3919538" y="2486025"/>
              <a:ext cx="4157663" cy="2840038"/>
            </a:xfrm>
            <a:custGeom>
              <a:avLst/>
              <a:gdLst>
                <a:gd name="T0" fmla="*/ 1327 w 1407"/>
                <a:gd name="T1" fmla="*/ 962 h 962"/>
                <a:gd name="T2" fmla="*/ 79 w 1407"/>
                <a:gd name="T3" fmla="*/ 962 h 962"/>
                <a:gd name="T4" fmla="*/ 0 w 1407"/>
                <a:gd name="T5" fmla="*/ 882 h 962"/>
                <a:gd name="T6" fmla="*/ 0 w 1407"/>
                <a:gd name="T7" fmla="*/ 80 h 962"/>
                <a:gd name="T8" fmla="*/ 79 w 1407"/>
                <a:gd name="T9" fmla="*/ 0 h 962"/>
                <a:gd name="T10" fmla="*/ 1327 w 1407"/>
                <a:gd name="T11" fmla="*/ 0 h 962"/>
                <a:gd name="T12" fmla="*/ 1407 w 1407"/>
                <a:gd name="T13" fmla="*/ 80 h 962"/>
                <a:gd name="T14" fmla="*/ 1407 w 1407"/>
                <a:gd name="T15" fmla="*/ 882 h 962"/>
                <a:gd name="T16" fmla="*/ 1327 w 1407"/>
                <a:gd name="T17" fmla="*/ 96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7" h="962">
                  <a:moveTo>
                    <a:pt x="1327" y="962"/>
                  </a:moveTo>
                  <a:cubicBezTo>
                    <a:pt x="79" y="962"/>
                    <a:pt x="79" y="962"/>
                    <a:pt x="79" y="962"/>
                  </a:cubicBezTo>
                  <a:cubicBezTo>
                    <a:pt x="35" y="962"/>
                    <a:pt x="0" y="926"/>
                    <a:pt x="0" y="882"/>
                  </a:cubicBezTo>
                  <a:cubicBezTo>
                    <a:pt x="0" y="80"/>
                    <a:pt x="0" y="80"/>
                    <a:pt x="0" y="80"/>
                  </a:cubicBezTo>
                  <a:cubicBezTo>
                    <a:pt x="0" y="36"/>
                    <a:pt x="35" y="0"/>
                    <a:pt x="79" y="0"/>
                  </a:cubicBezTo>
                  <a:cubicBezTo>
                    <a:pt x="1327" y="0"/>
                    <a:pt x="1327" y="0"/>
                    <a:pt x="1327" y="0"/>
                  </a:cubicBezTo>
                  <a:cubicBezTo>
                    <a:pt x="1371" y="0"/>
                    <a:pt x="1407" y="36"/>
                    <a:pt x="1407" y="80"/>
                  </a:cubicBezTo>
                  <a:cubicBezTo>
                    <a:pt x="1407" y="882"/>
                    <a:pt x="1407" y="882"/>
                    <a:pt x="1407" y="882"/>
                  </a:cubicBezTo>
                  <a:cubicBezTo>
                    <a:pt x="1407" y="926"/>
                    <a:pt x="1371" y="962"/>
                    <a:pt x="1327" y="962"/>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Freeform 139"/>
            <p:cNvSpPr/>
            <p:nvPr/>
          </p:nvSpPr>
          <p:spPr bwMode="auto">
            <a:xfrm>
              <a:off x="5453063" y="2514600"/>
              <a:ext cx="1687513" cy="2281238"/>
            </a:xfrm>
            <a:custGeom>
              <a:avLst/>
              <a:gdLst>
                <a:gd name="T0" fmla="*/ 745 w 1063"/>
                <a:gd name="T1" fmla="*/ 0 h 1437"/>
                <a:gd name="T2" fmla="*/ 1063 w 1063"/>
                <a:gd name="T3" fmla="*/ 0 h 1437"/>
                <a:gd name="T4" fmla="*/ 300 w 1063"/>
                <a:gd name="T5" fmla="*/ 1437 h 1437"/>
                <a:gd name="T6" fmla="*/ 0 w 1063"/>
                <a:gd name="T7" fmla="*/ 1437 h 1437"/>
                <a:gd name="T8" fmla="*/ 745 w 1063"/>
                <a:gd name="T9" fmla="*/ 0 h 1437"/>
              </a:gdLst>
              <a:ahLst/>
              <a:cxnLst>
                <a:cxn ang="0">
                  <a:pos x="T0" y="T1"/>
                </a:cxn>
                <a:cxn ang="0">
                  <a:pos x="T2" y="T3"/>
                </a:cxn>
                <a:cxn ang="0">
                  <a:pos x="T4" y="T5"/>
                </a:cxn>
                <a:cxn ang="0">
                  <a:pos x="T6" y="T7"/>
                </a:cxn>
                <a:cxn ang="0">
                  <a:pos x="T8" y="T9"/>
                </a:cxn>
              </a:cxnLst>
              <a:rect l="0" t="0" r="r" b="b"/>
              <a:pathLst>
                <a:path w="1063" h="1437">
                  <a:moveTo>
                    <a:pt x="745" y="0"/>
                  </a:moveTo>
                  <a:lnTo>
                    <a:pt x="1063" y="0"/>
                  </a:lnTo>
                  <a:lnTo>
                    <a:pt x="300" y="1437"/>
                  </a:lnTo>
                  <a:lnTo>
                    <a:pt x="0" y="1437"/>
                  </a:lnTo>
                  <a:lnTo>
                    <a:pt x="745"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0"/>
            <p:cNvSpPr/>
            <p:nvPr/>
          </p:nvSpPr>
          <p:spPr bwMode="auto">
            <a:xfrm>
              <a:off x="6080125" y="2514600"/>
              <a:ext cx="1684338" cy="2281238"/>
            </a:xfrm>
            <a:custGeom>
              <a:avLst/>
              <a:gdLst>
                <a:gd name="T0" fmla="*/ 744 w 1061"/>
                <a:gd name="T1" fmla="*/ 0 h 1437"/>
                <a:gd name="T2" fmla="*/ 1061 w 1061"/>
                <a:gd name="T3" fmla="*/ 0 h 1437"/>
                <a:gd name="T4" fmla="*/ 299 w 1061"/>
                <a:gd name="T5" fmla="*/ 1437 h 1437"/>
                <a:gd name="T6" fmla="*/ 0 w 1061"/>
                <a:gd name="T7" fmla="*/ 1437 h 1437"/>
                <a:gd name="T8" fmla="*/ 744 w 1061"/>
                <a:gd name="T9" fmla="*/ 0 h 1437"/>
              </a:gdLst>
              <a:ahLst/>
              <a:cxnLst>
                <a:cxn ang="0">
                  <a:pos x="T0" y="T1"/>
                </a:cxn>
                <a:cxn ang="0">
                  <a:pos x="T2" y="T3"/>
                </a:cxn>
                <a:cxn ang="0">
                  <a:pos x="T4" y="T5"/>
                </a:cxn>
                <a:cxn ang="0">
                  <a:pos x="T6" y="T7"/>
                </a:cxn>
                <a:cxn ang="0">
                  <a:pos x="T8" y="T9"/>
                </a:cxn>
              </a:cxnLst>
              <a:rect l="0" t="0" r="r" b="b"/>
              <a:pathLst>
                <a:path w="1061" h="1437">
                  <a:moveTo>
                    <a:pt x="744" y="0"/>
                  </a:moveTo>
                  <a:lnTo>
                    <a:pt x="1061" y="0"/>
                  </a:lnTo>
                  <a:lnTo>
                    <a:pt x="299" y="1437"/>
                  </a:lnTo>
                  <a:lnTo>
                    <a:pt x="0" y="1437"/>
                  </a:lnTo>
                  <a:lnTo>
                    <a:pt x="744" y="0"/>
                  </a:lnTo>
                  <a:close/>
                </a:path>
              </a:pathLst>
            </a:custGeom>
            <a:solidFill>
              <a:srgbClr val="2F4B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1"/>
            <p:cNvSpPr/>
            <p:nvPr/>
          </p:nvSpPr>
          <p:spPr bwMode="auto">
            <a:xfrm>
              <a:off x="4265613" y="2771775"/>
              <a:ext cx="3465513" cy="1808163"/>
            </a:xfrm>
            <a:custGeom>
              <a:avLst/>
              <a:gdLst>
                <a:gd name="T0" fmla="*/ 1156 w 1173"/>
                <a:gd name="T1" fmla="*/ 612 h 612"/>
                <a:gd name="T2" fmla="*/ 16 w 1173"/>
                <a:gd name="T3" fmla="*/ 612 h 612"/>
                <a:gd name="T4" fmla="*/ 0 w 1173"/>
                <a:gd name="T5" fmla="*/ 596 h 612"/>
                <a:gd name="T6" fmla="*/ 0 w 1173"/>
                <a:gd name="T7" fmla="*/ 16 h 612"/>
                <a:gd name="T8" fmla="*/ 16 w 1173"/>
                <a:gd name="T9" fmla="*/ 0 h 612"/>
                <a:gd name="T10" fmla="*/ 1156 w 1173"/>
                <a:gd name="T11" fmla="*/ 0 h 612"/>
                <a:gd name="T12" fmla="*/ 1173 w 1173"/>
                <a:gd name="T13" fmla="*/ 16 h 612"/>
                <a:gd name="T14" fmla="*/ 1173 w 1173"/>
                <a:gd name="T15" fmla="*/ 596 h 612"/>
                <a:gd name="T16" fmla="*/ 1156 w 117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3" h="612">
                  <a:moveTo>
                    <a:pt x="1156" y="612"/>
                  </a:moveTo>
                  <a:cubicBezTo>
                    <a:pt x="16" y="612"/>
                    <a:pt x="16" y="612"/>
                    <a:pt x="16" y="612"/>
                  </a:cubicBezTo>
                  <a:cubicBezTo>
                    <a:pt x="7" y="612"/>
                    <a:pt x="0" y="604"/>
                    <a:pt x="0" y="596"/>
                  </a:cubicBezTo>
                  <a:cubicBezTo>
                    <a:pt x="0" y="16"/>
                    <a:pt x="0" y="16"/>
                    <a:pt x="0" y="16"/>
                  </a:cubicBezTo>
                  <a:cubicBezTo>
                    <a:pt x="0" y="7"/>
                    <a:pt x="7" y="0"/>
                    <a:pt x="16" y="0"/>
                  </a:cubicBezTo>
                  <a:cubicBezTo>
                    <a:pt x="1156" y="0"/>
                    <a:pt x="1156" y="0"/>
                    <a:pt x="1156" y="0"/>
                  </a:cubicBezTo>
                  <a:cubicBezTo>
                    <a:pt x="1165" y="0"/>
                    <a:pt x="1173" y="7"/>
                    <a:pt x="1173" y="16"/>
                  </a:cubicBezTo>
                  <a:cubicBezTo>
                    <a:pt x="1173" y="596"/>
                    <a:pt x="1173" y="596"/>
                    <a:pt x="1173" y="596"/>
                  </a:cubicBezTo>
                  <a:cubicBezTo>
                    <a:pt x="1173" y="604"/>
                    <a:pt x="1165" y="612"/>
                    <a:pt x="1156" y="612"/>
                  </a:cubicBezTo>
                  <a:close/>
                </a:path>
              </a:pathLst>
            </a:custGeom>
            <a:solidFill>
              <a:srgbClr val="434A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Rectangle 142"/>
            <p:cNvSpPr>
              <a:spLocks noChangeArrowheads="1"/>
            </p:cNvSpPr>
            <p:nvPr/>
          </p:nvSpPr>
          <p:spPr bwMode="auto">
            <a:xfrm>
              <a:off x="5092700" y="2990850"/>
              <a:ext cx="2638425" cy="1589088"/>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43"/>
            <p:cNvSpPr>
              <a:spLocks noChangeArrowheads="1"/>
            </p:cNvSpPr>
            <p:nvPr/>
          </p:nvSpPr>
          <p:spPr bwMode="auto">
            <a:xfrm>
              <a:off x="5092700" y="2990850"/>
              <a:ext cx="2638425" cy="350838"/>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44"/>
            <p:cNvSpPr>
              <a:spLocks noChangeArrowheads="1"/>
            </p:cNvSpPr>
            <p:nvPr/>
          </p:nvSpPr>
          <p:spPr bwMode="auto">
            <a:xfrm>
              <a:off x="4265613" y="2990850"/>
              <a:ext cx="827088" cy="350838"/>
            </a:xfrm>
            <a:prstGeom prst="rect">
              <a:avLst/>
            </a:prstGeom>
            <a:solidFill>
              <a:srgbClr val="5B62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Freeform 145"/>
            <p:cNvSpPr/>
            <p:nvPr/>
          </p:nvSpPr>
          <p:spPr bwMode="auto">
            <a:xfrm>
              <a:off x="4265613" y="2771775"/>
              <a:ext cx="3465513" cy="219075"/>
            </a:xfrm>
            <a:custGeom>
              <a:avLst/>
              <a:gdLst>
                <a:gd name="T0" fmla="*/ 1173 w 1173"/>
                <a:gd name="T1" fmla="*/ 74 h 74"/>
                <a:gd name="T2" fmla="*/ 0 w 1173"/>
                <a:gd name="T3" fmla="*/ 74 h 74"/>
                <a:gd name="T4" fmla="*/ 0 w 1173"/>
                <a:gd name="T5" fmla="*/ 16 h 74"/>
                <a:gd name="T6" fmla="*/ 16 w 1173"/>
                <a:gd name="T7" fmla="*/ 0 h 74"/>
                <a:gd name="T8" fmla="*/ 1156 w 1173"/>
                <a:gd name="T9" fmla="*/ 0 h 74"/>
                <a:gd name="T10" fmla="*/ 1173 w 1173"/>
                <a:gd name="T11" fmla="*/ 16 h 74"/>
                <a:gd name="T12" fmla="*/ 1173 w 11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173" h="74">
                  <a:moveTo>
                    <a:pt x="1173" y="74"/>
                  </a:moveTo>
                  <a:cubicBezTo>
                    <a:pt x="0" y="74"/>
                    <a:pt x="0" y="74"/>
                    <a:pt x="0" y="74"/>
                  </a:cubicBezTo>
                  <a:cubicBezTo>
                    <a:pt x="0" y="16"/>
                    <a:pt x="0" y="16"/>
                    <a:pt x="0" y="16"/>
                  </a:cubicBezTo>
                  <a:cubicBezTo>
                    <a:pt x="0" y="7"/>
                    <a:pt x="7" y="0"/>
                    <a:pt x="16" y="0"/>
                  </a:cubicBezTo>
                  <a:cubicBezTo>
                    <a:pt x="1156" y="0"/>
                    <a:pt x="1156" y="0"/>
                    <a:pt x="1156" y="0"/>
                  </a:cubicBezTo>
                  <a:cubicBezTo>
                    <a:pt x="1165" y="0"/>
                    <a:pt x="1173" y="7"/>
                    <a:pt x="1173" y="16"/>
                  </a:cubicBezTo>
                  <a:lnTo>
                    <a:pt x="1173" y="74"/>
                  </a:lnTo>
                  <a:close/>
                </a:path>
              </a:pathLst>
            </a:custGeom>
            <a:solidFill>
              <a:srgbClr val="E6E9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Oval 146"/>
            <p:cNvSpPr>
              <a:spLocks noChangeArrowheads="1"/>
            </p:cNvSpPr>
            <p:nvPr/>
          </p:nvSpPr>
          <p:spPr bwMode="auto">
            <a:xfrm>
              <a:off x="4406900" y="2854325"/>
              <a:ext cx="68263" cy="68263"/>
            </a:xfrm>
            <a:prstGeom prst="ellipse">
              <a:avLst/>
            </a:prstGeom>
            <a:solidFill>
              <a:srgbClr val="ED55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Oval 147"/>
            <p:cNvSpPr>
              <a:spLocks noChangeArrowheads="1"/>
            </p:cNvSpPr>
            <p:nvPr/>
          </p:nvSpPr>
          <p:spPr bwMode="auto">
            <a:xfrm>
              <a:off x="4530725" y="2854325"/>
              <a:ext cx="65088" cy="68263"/>
            </a:xfrm>
            <a:prstGeom prst="ellipse">
              <a:avLst/>
            </a:prstGeom>
            <a:solidFill>
              <a:srgbClr val="FFC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Oval 148"/>
            <p:cNvSpPr>
              <a:spLocks noChangeArrowheads="1"/>
            </p:cNvSpPr>
            <p:nvPr/>
          </p:nvSpPr>
          <p:spPr bwMode="auto">
            <a:xfrm>
              <a:off x="4651375" y="2854325"/>
              <a:ext cx="68263" cy="68263"/>
            </a:xfrm>
            <a:prstGeom prst="ellipse">
              <a:avLst/>
            </a:prstGeom>
            <a:solidFill>
              <a:srgbClr val="8CC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Oval 149"/>
            <p:cNvSpPr>
              <a:spLocks noChangeArrowheads="1"/>
            </p:cNvSpPr>
            <p:nvPr/>
          </p:nvSpPr>
          <p:spPr bwMode="auto">
            <a:xfrm>
              <a:off x="4413250" y="3084513"/>
              <a:ext cx="96838" cy="95250"/>
            </a:xfrm>
            <a:prstGeom prst="ellipse">
              <a:avLst/>
            </a:pr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0"/>
            <p:cNvSpPr/>
            <p:nvPr/>
          </p:nvSpPr>
          <p:spPr bwMode="auto">
            <a:xfrm>
              <a:off x="4548188" y="3084513"/>
              <a:ext cx="438150" cy="95250"/>
            </a:xfrm>
            <a:custGeom>
              <a:avLst/>
              <a:gdLst>
                <a:gd name="T0" fmla="*/ 131 w 148"/>
                <a:gd name="T1" fmla="*/ 0 h 32"/>
                <a:gd name="T2" fmla="*/ 16 w 148"/>
                <a:gd name="T3" fmla="*/ 0 h 32"/>
                <a:gd name="T4" fmla="*/ 0 w 148"/>
                <a:gd name="T5" fmla="*/ 16 h 32"/>
                <a:gd name="T6" fmla="*/ 16 w 148"/>
                <a:gd name="T7" fmla="*/ 32 h 32"/>
                <a:gd name="T8" fmla="*/ 131 w 148"/>
                <a:gd name="T9" fmla="*/ 32 h 32"/>
                <a:gd name="T10" fmla="*/ 148 w 148"/>
                <a:gd name="T11" fmla="*/ 16 h 32"/>
                <a:gd name="T12" fmla="*/ 131 w 1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8" h="32">
                  <a:moveTo>
                    <a:pt x="131" y="0"/>
                  </a:moveTo>
                  <a:cubicBezTo>
                    <a:pt x="16" y="0"/>
                    <a:pt x="16" y="0"/>
                    <a:pt x="16" y="0"/>
                  </a:cubicBezTo>
                  <a:cubicBezTo>
                    <a:pt x="8" y="0"/>
                    <a:pt x="0" y="7"/>
                    <a:pt x="0" y="16"/>
                  </a:cubicBezTo>
                  <a:cubicBezTo>
                    <a:pt x="0" y="25"/>
                    <a:pt x="8" y="32"/>
                    <a:pt x="16" y="32"/>
                  </a:cubicBezTo>
                  <a:cubicBezTo>
                    <a:pt x="131" y="32"/>
                    <a:pt x="131" y="32"/>
                    <a:pt x="131" y="32"/>
                  </a:cubicBezTo>
                  <a:cubicBezTo>
                    <a:pt x="140" y="32"/>
                    <a:pt x="148" y="25"/>
                    <a:pt x="148" y="16"/>
                  </a:cubicBezTo>
                  <a:cubicBezTo>
                    <a:pt x="148" y="7"/>
                    <a:pt x="140" y="0"/>
                    <a:pt x="131" y="0"/>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1"/>
            <p:cNvSpPr/>
            <p:nvPr/>
          </p:nvSpPr>
          <p:spPr bwMode="auto">
            <a:xfrm>
              <a:off x="4386263" y="3465513"/>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2"/>
            <p:cNvSpPr/>
            <p:nvPr/>
          </p:nvSpPr>
          <p:spPr bwMode="auto">
            <a:xfrm>
              <a:off x="4386263" y="3673475"/>
              <a:ext cx="585788" cy="66675"/>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8"/>
                    <a:pt x="0" y="13"/>
                  </a:cubicBezTo>
                  <a:cubicBezTo>
                    <a:pt x="0" y="10"/>
                    <a:pt x="0" y="10"/>
                    <a:pt x="0" y="10"/>
                  </a:cubicBezTo>
                  <a:cubicBezTo>
                    <a:pt x="0" y="4"/>
                    <a:pt x="5" y="0"/>
                    <a:pt x="10" y="0"/>
                  </a:cubicBezTo>
                  <a:cubicBezTo>
                    <a:pt x="188" y="0"/>
                    <a:pt x="188" y="0"/>
                    <a:pt x="188" y="0"/>
                  </a:cubicBezTo>
                  <a:cubicBezTo>
                    <a:pt x="193" y="0"/>
                    <a:pt x="198" y="4"/>
                    <a:pt x="198" y="10"/>
                  </a:cubicBezTo>
                  <a:cubicBezTo>
                    <a:pt x="198" y="13"/>
                    <a:pt x="198" y="13"/>
                    <a:pt x="198" y="13"/>
                  </a:cubicBezTo>
                  <a:cubicBezTo>
                    <a:pt x="198" y="18"/>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3"/>
            <p:cNvSpPr/>
            <p:nvPr/>
          </p:nvSpPr>
          <p:spPr bwMode="auto">
            <a:xfrm>
              <a:off x="4386263" y="3879850"/>
              <a:ext cx="463550" cy="68263"/>
            </a:xfrm>
            <a:custGeom>
              <a:avLst/>
              <a:gdLst>
                <a:gd name="T0" fmla="*/ 147 w 157"/>
                <a:gd name="T1" fmla="*/ 23 h 23"/>
                <a:gd name="T2" fmla="*/ 10 w 157"/>
                <a:gd name="T3" fmla="*/ 23 h 23"/>
                <a:gd name="T4" fmla="*/ 0 w 157"/>
                <a:gd name="T5" fmla="*/ 13 h 23"/>
                <a:gd name="T6" fmla="*/ 0 w 157"/>
                <a:gd name="T7" fmla="*/ 10 h 23"/>
                <a:gd name="T8" fmla="*/ 10 w 157"/>
                <a:gd name="T9" fmla="*/ 0 h 23"/>
                <a:gd name="T10" fmla="*/ 147 w 157"/>
                <a:gd name="T11" fmla="*/ 0 h 23"/>
                <a:gd name="T12" fmla="*/ 157 w 157"/>
                <a:gd name="T13" fmla="*/ 10 h 23"/>
                <a:gd name="T14" fmla="*/ 157 w 157"/>
                <a:gd name="T15" fmla="*/ 13 h 23"/>
                <a:gd name="T16" fmla="*/ 147 w 15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3">
                  <a:moveTo>
                    <a:pt x="147" y="23"/>
                  </a:moveTo>
                  <a:cubicBezTo>
                    <a:pt x="10" y="23"/>
                    <a:pt x="10" y="23"/>
                    <a:pt x="10" y="23"/>
                  </a:cubicBezTo>
                  <a:cubicBezTo>
                    <a:pt x="5" y="23"/>
                    <a:pt x="0" y="18"/>
                    <a:pt x="0" y="13"/>
                  </a:cubicBezTo>
                  <a:cubicBezTo>
                    <a:pt x="0" y="10"/>
                    <a:pt x="0" y="10"/>
                    <a:pt x="0" y="10"/>
                  </a:cubicBezTo>
                  <a:cubicBezTo>
                    <a:pt x="0" y="4"/>
                    <a:pt x="5" y="0"/>
                    <a:pt x="10" y="0"/>
                  </a:cubicBezTo>
                  <a:cubicBezTo>
                    <a:pt x="147" y="0"/>
                    <a:pt x="147" y="0"/>
                    <a:pt x="147" y="0"/>
                  </a:cubicBezTo>
                  <a:cubicBezTo>
                    <a:pt x="152" y="0"/>
                    <a:pt x="157" y="4"/>
                    <a:pt x="157" y="10"/>
                  </a:cubicBezTo>
                  <a:cubicBezTo>
                    <a:pt x="157" y="13"/>
                    <a:pt x="157" y="13"/>
                    <a:pt x="157" y="13"/>
                  </a:cubicBezTo>
                  <a:cubicBezTo>
                    <a:pt x="157" y="18"/>
                    <a:pt x="152" y="23"/>
                    <a:pt x="147"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4"/>
            <p:cNvSpPr/>
            <p:nvPr/>
          </p:nvSpPr>
          <p:spPr bwMode="auto">
            <a:xfrm>
              <a:off x="4386263" y="4086225"/>
              <a:ext cx="366713" cy="68263"/>
            </a:xfrm>
            <a:custGeom>
              <a:avLst/>
              <a:gdLst>
                <a:gd name="T0" fmla="*/ 114 w 124"/>
                <a:gd name="T1" fmla="*/ 23 h 23"/>
                <a:gd name="T2" fmla="*/ 10 w 124"/>
                <a:gd name="T3" fmla="*/ 23 h 23"/>
                <a:gd name="T4" fmla="*/ 0 w 124"/>
                <a:gd name="T5" fmla="*/ 13 h 23"/>
                <a:gd name="T6" fmla="*/ 0 w 124"/>
                <a:gd name="T7" fmla="*/ 10 h 23"/>
                <a:gd name="T8" fmla="*/ 10 w 124"/>
                <a:gd name="T9" fmla="*/ 0 h 23"/>
                <a:gd name="T10" fmla="*/ 114 w 124"/>
                <a:gd name="T11" fmla="*/ 0 h 23"/>
                <a:gd name="T12" fmla="*/ 124 w 124"/>
                <a:gd name="T13" fmla="*/ 10 h 23"/>
                <a:gd name="T14" fmla="*/ 124 w 124"/>
                <a:gd name="T15" fmla="*/ 13 h 23"/>
                <a:gd name="T16" fmla="*/ 114 w 124"/>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3">
                  <a:moveTo>
                    <a:pt x="114" y="23"/>
                  </a:moveTo>
                  <a:cubicBezTo>
                    <a:pt x="10" y="23"/>
                    <a:pt x="10" y="23"/>
                    <a:pt x="10" y="23"/>
                  </a:cubicBezTo>
                  <a:cubicBezTo>
                    <a:pt x="5" y="23"/>
                    <a:pt x="0" y="18"/>
                    <a:pt x="0" y="13"/>
                  </a:cubicBezTo>
                  <a:cubicBezTo>
                    <a:pt x="0" y="10"/>
                    <a:pt x="0" y="10"/>
                    <a:pt x="0" y="10"/>
                  </a:cubicBezTo>
                  <a:cubicBezTo>
                    <a:pt x="0" y="4"/>
                    <a:pt x="5" y="0"/>
                    <a:pt x="10" y="0"/>
                  </a:cubicBezTo>
                  <a:cubicBezTo>
                    <a:pt x="114" y="0"/>
                    <a:pt x="114" y="0"/>
                    <a:pt x="114" y="0"/>
                  </a:cubicBezTo>
                  <a:cubicBezTo>
                    <a:pt x="120" y="0"/>
                    <a:pt x="124" y="4"/>
                    <a:pt x="124" y="10"/>
                  </a:cubicBezTo>
                  <a:cubicBezTo>
                    <a:pt x="124" y="13"/>
                    <a:pt x="124" y="13"/>
                    <a:pt x="124" y="13"/>
                  </a:cubicBezTo>
                  <a:cubicBezTo>
                    <a:pt x="124" y="18"/>
                    <a:pt x="120" y="23"/>
                    <a:pt x="114"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5"/>
            <p:cNvSpPr/>
            <p:nvPr/>
          </p:nvSpPr>
          <p:spPr bwMode="auto">
            <a:xfrm>
              <a:off x="4386263" y="4292600"/>
              <a:ext cx="585788" cy="68263"/>
            </a:xfrm>
            <a:custGeom>
              <a:avLst/>
              <a:gdLst>
                <a:gd name="T0" fmla="*/ 188 w 198"/>
                <a:gd name="T1" fmla="*/ 23 h 23"/>
                <a:gd name="T2" fmla="*/ 10 w 198"/>
                <a:gd name="T3" fmla="*/ 23 h 23"/>
                <a:gd name="T4" fmla="*/ 0 w 198"/>
                <a:gd name="T5" fmla="*/ 13 h 23"/>
                <a:gd name="T6" fmla="*/ 0 w 198"/>
                <a:gd name="T7" fmla="*/ 10 h 23"/>
                <a:gd name="T8" fmla="*/ 10 w 198"/>
                <a:gd name="T9" fmla="*/ 0 h 23"/>
                <a:gd name="T10" fmla="*/ 188 w 198"/>
                <a:gd name="T11" fmla="*/ 0 h 23"/>
                <a:gd name="T12" fmla="*/ 198 w 198"/>
                <a:gd name="T13" fmla="*/ 10 h 23"/>
                <a:gd name="T14" fmla="*/ 198 w 198"/>
                <a:gd name="T15" fmla="*/ 13 h 23"/>
                <a:gd name="T16" fmla="*/ 188 w 19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3">
                  <a:moveTo>
                    <a:pt x="188" y="23"/>
                  </a:moveTo>
                  <a:cubicBezTo>
                    <a:pt x="10" y="23"/>
                    <a:pt x="10" y="23"/>
                    <a:pt x="10" y="23"/>
                  </a:cubicBezTo>
                  <a:cubicBezTo>
                    <a:pt x="5" y="23"/>
                    <a:pt x="0" y="19"/>
                    <a:pt x="0" y="13"/>
                  </a:cubicBezTo>
                  <a:cubicBezTo>
                    <a:pt x="0" y="10"/>
                    <a:pt x="0" y="10"/>
                    <a:pt x="0" y="10"/>
                  </a:cubicBezTo>
                  <a:cubicBezTo>
                    <a:pt x="0" y="5"/>
                    <a:pt x="5" y="0"/>
                    <a:pt x="10" y="0"/>
                  </a:cubicBezTo>
                  <a:cubicBezTo>
                    <a:pt x="188" y="0"/>
                    <a:pt x="188" y="0"/>
                    <a:pt x="188" y="0"/>
                  </a:cubicBezTo>
                  <a:cubicBezTo>
                    <a:pt x="193" y="0"/>
                    <a:pt x="198" y="5"/>
                    <a:pt x="198" y="10"/>
                  </a:cubicBezTo>
                  <a:cubicBezTo>
                    <a:pt x="198" y="13"/>
                    <a:pt x="198" y="13"/>
                    <a:pt x="198" y="13"/>
                  </a:cubicBezTo>
                  <a:cubicBezTo>
                    <a:pt x="198" y="19"/>
                    <a:pt x="193" y="23"/>
                    <a:pt x="188" y="23"/>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6"/>
            <p:cNvSpPr/>
            <p:nvPr/>
          </p:nvSpPr>
          <p:spPr bwMode="auto">
            <a:xfrm>
              <a:off x="5264150" y="3519488"/>
              <a:ext cx="1223963" cy="68263"/>
            </a:xfrm>
            <a:custGeom>
              <a:avLst/>
              <a:gdLst>
                <a:gd name="T0" fmla="*/ 402 w 414"/>
                <a:gd name="T1" fmla="*/ 0 h 23"/>
                <a:gd name="T2" fmla="*/ 11 w 414"/>
                <a:gd name="T3" fmla="*/ 0 h 23"/>
                <a:gd name="T4" fmla="*/ 0 w 414"/>
                <a:gd name="T5" fmla="*/ 11 h 23"/>
                <a:gd name="T6" fmla="*/ 11 w 414"/>
                <a:gd name="T7" fmla="*/ 23 h 23"/>
                <a:gd name="T8" fmla="*/ 402 w 414"/>
                <a:gd name="T9" fmla="*/ 23 h 23"/>
                <a:gd name="T10" fmla="*/ 414 w 414"/>
                <a:gd name="T11" fmla="*/ 11 h 23"/>
                <a:gd name="T12" fmla="*/ 402 w 4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14" h="23">
                  <a:moveTo>
                    <a:pt x="402" y="0"/>
                  </a:moveTo>
                  <a:cubicBezTo>
                    <a:pt x="11" y="0"/>
                    <a:pt x="11" y="0"/>
                    <a:pt x="11" y="0"/>
                  </a:cubicBezTo>
                  <a:cubicBezTo>
                    <a:pt x="5" y="0"/>
                    <a:pt x="0" y="5"/>
                    <a:pt x="0" y="11"/>
                  </a:cubicBezTo>
                  <a:cubicBezTo>
                    <a:pt x="0" y="18"/>
                    <a:pt x="5" y="23"/>
                    <a:pt x="11" y="23"/>
                  </a:cubicBezTo>
                  <a:cubicBezTo>
                    <a:pt x="402" y="23"/>
                    <a:pt x="402" y="23"/>
                    <a:pt x="402" y="23"/>
                  </a:cubicBezTo>
                  <a:cubicBezTo>
                    <a:pt x="409" y="23"/>
                    <a:pt x="414" y="18"/>
                    <a:pt x="414" y="11"/>
                  </a:cubicBezTo>
                  <a:cubicBezTo>
                    <a:pt x="414" y="5"/>
                    <a:pt x="409" y="0"/>
                    <a:pt x="402"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7"/>
            <p:cNvSpPr/>
            <p:nvPr/>
          </p:nvSpPr>
          <p:spPr bwMode="auto">
            <a:xfrm>
              <a:off x="5264150"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8"/>
            <p:cNvSpPr/>
            <p:nvPr/>
          </p:nvSpPr>
          <p:spPr bwMode="auto">
            <a:xfrm>
              <a:off x="5264150"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9"/>
            <p:cNvSpPr/>
            <p:nvPr/>
          </p:nvSpPr>
          <p:spPr bwMode="auto">
            <a:xfrm>
              <a:off x="5264150"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0"/>
            <p:cNvSpPr/>
            <p:nvPr/>
          </p:nvSpPr>
          <p:spPr bwMode="auto">
            <a:xfrm>
              <a:off x="5603875"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1"/>
            <p:cNvSpPr/>
            <p:nvPr/>
          </p:nvSpPr>
          <p:spPr bwMode="auto">
            <a:xfrm>
              <a:off x="5603875"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2"/>
            <p:cNvSpPr/>
            <p:nvPr/>
          </p:nvSpPr>
          <p:spPr bwMode="auto">
            <a:xfrm>
              <a:off x="5603875"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3"/>
            <p:cNvSpPr/>
            <p:nvPr/>
          </p:nvSpPr>
          <p:spPr bwMode="auto">
            <a:xfrm>
              <a:off x="6488113" y="3784600"/>
              <a:ext cx="271463" cy="68263"/>
            </a:xfrm>
            <a:custGeom>
              <a:avLst/>
              <a:gdLst>
                <a:gd name="T0" fmla="*/ 80 w 92"/>
                <a:gd name="T1" fmla="*/ 0 h 23"/>
                <a:gd name="T2" fmla="*/ 11 w 92"/>
                <a:gd name="T3" fmla="*/ 0 h 23"/>
                <a:gd name="T4" fmla="*/ 0 w 92"/>
                <a:gd name="T5" fmla="*/ 11 h 23"/>
                <a:gd name="T6" fmla="*/ 11 w 92"/>
                <a:gd name="T7" fmla="*/ 23 h 23"/>
                <a:gd name="T8" fmla="*/ 80 w 92"/>
                <a:gd name="T9" fmla="*/ 23 h 23"/>
                <a:gd name="T10" fmla="*/ 92 w 92"/>
                <a:gd name="T11" fmla="*/ 11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1"/>
                  </a:cubicBezTo>
                  <a:cubicBezTo>
                    <a:pt x="0" y="17"/>
                    <a:pt x="5" y="23"/>
                    <a:pt x="11" y="23"/>
                  </a:cubicBezTo>
                  <a:cubicBezTo>
                    <a:pt x="80" y="23"/>
                    <a:pt x="80" y="23"/>
                    <a:pt x="80" y="23"/>
                  </a:cubicBezTo>
                  <a:cubicBezTo>
                    <a:pt x="87" y="23"/>
                    <a:pt x="92" y="17"/>
                    <a:pt x="92" y="11"/>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4"/>
            <p:cNvSpPr/>
            <p:nvPr/>
          </p:nvSpPr>
          <p:spPr bwMode="auto">
            <a:xfrm>
              <a:off x="6488113" y="4068763"/>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5"/>
            <p:cNvSpPr/>
            <p:nvPr/>
          </p:nvSpPr>
          <p:spPr bwMode="auto">
            <a:xfrm>
              <a:off x="6488113" y="4292600"/>
              <a:ext cx="271463" cy="68263"/>
            </a:xfrm>
            <a:custGeom>
              <a:avLst/>
              <a:gdLst>
                <a:gd name="T0" fmla="*/ 80 w 92"/>
                <a:gd name="T1" fmla="*/ 0 h 23"/>
                <a:gd name="T2" fmla="*/ 11 w 92"/>
                <a:gd name="T3" fmla="*/ 0 h 23"/>
                <a:gd name="T4" fmla="*/ 0 w 92"/>
                <a:gd name="T5" fmla="*/ 12 h 23"/>
                <a:gd name="T6" fmla="*/ 11 w 92"/>
                <a:gd name="T7" fmla="*/ 23 h 23"/>
                <a:gd name="T8" fmla="*/ 80 w 92"/>
                <a:gd name="T9" fmla="*/ 23 h 23"/>
                <a:gd name="T10" fmla="*/ 92 w 92"/>
                <a:gd name="T11" fmla="*/ 12 h 23"/>
                <a:gd name="T12" fmla="*/ 80 w 9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92" h="23">
                  <a:moveTo>
                    <a:pt x="80" y="0"/>
                  </a:moveTo>
                  <a:cubicBezTo>
                    <a:pt x="11" y="0"/>
                    <a:pt x="11" y="0"/>
                    <a:pt x="11" y="0"/>
                  </a:cubicBezTo>
                  <a:cubicBezTo>
                    <a:pt x="5" y="0"/>
                    <a:pt x="0" y="5"/>
                    <a:pt x="0" y="12"/>
                  </a:cubicBezTo>
                  <a:cubicBezTo>
                    <a:pt x="0" y="18"/>
                    <a:pt x="5" y="23"/>
                    <a:pt x="11" y="23"/>
                  </a:cubicBezTo>
                  <a:cubicBezTo>
                    <a:pt x="80" y="23"/>
                    <a:pt x="80" y="23"/>
                    <a:pt x="80" y="23"/>
                  </a:cubicBezTo>
                  <a:cubicBezTo>
                    <a:pt x="87" y="23"/>
                    <a:pt x="92" y="18"/>
                    <a:pt x="92" y="12"/>
                  </a:cubicBezTo>
                  <a:cubicBezTo>
                    <a:pt x="92" y="5"/>
                    <a:pt x="87" y="0"/>
                    <a:pt x="80" y="0"/>
                  </a:cubicBezTo>
                  <a:close/>
                </a:path>
              </a:pathLst>
            </a:custGeom>
            <a:solidFill>
              <a:srgbClr val="D6D7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6"/>
            <p:cNvSpPr/>
            <p:nvPr/>
          </p:nvSpPr>
          <p:spPr bwMode="auto">
            <a:xfrm>
              <a:off x="6827838" y="3708400"/>
              <a:ext cx="747713" cy="219075"/>
            </a:xfrm>
            <a:custGeom>
              <a:avLst/>
              <a:gdLst>
                <a:gd name="T0" fmla="*/ 244 w 253"/>
                <a:gd name="T1" fmla="*/ 0 h 74"/>
                <a:gd name="T2" fmla="*/ 8 w 253"/>
                <a:gd name="T3" fmla="*/ 0 h 74"/>
                <a:gd name="T4" fmla="*/ 0 w 253"/>
                <a:gd name="T5" fmla="*/ 9 h 74"/>
                <a:gd name="T6" fmla="*/ 0 w 253"/>
                <a:gd name="T7" fmla="*/ 65 h 74"/>
                <a:gd name="T8" fmla="*/ 8 w 253"/>
                <a:gd name="T9" fmla="*/ 74 h 74"/>
                <a:gd name="T10" fmla="*/ 244 w 253"/>
                <a:gd name="T11" fmla="*/ 74 h 74"/>
                <a:gd name="T12" fmla="*/ 253 w 253"/>
                <a:gd name="T13" fmla="*/ 65 h 74"/>
                <a:gd name="T14" fmla="*/ 253 w 253"/>
                <a:gd name="T15" fmla="*/ 9 h 74"/>
                <a:gd name="T16" fmla="*/ 244 w 253"/>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74">
                  <a:moveTo>
                    <a:pt x="244" y="0"/>
                  </a:moveTo>
                  <a:cubicBezTo>
                    <a:pt x="8" y="0"/>
                    <a:pt x="8" y="0"/>
                    <a:pt x="8" y="0"/>
                  </a:cubicBezTo>
                  <a:cubicBezTo>
                    <a:pt x="4" y="0"/>
                    <a:pt x="0" y="4"/>
                    <a:pt x="0" y="9"/>
                  </a:cubicBezTo>
                  <a:cubicBezTo>
                    <a:pt x="0" y="65"/>
                    <a:pt x="0" y="65"/>
                    <a:pt x="0" y="65"/>
                  </a:cubicBezTo>
                  <a:cubicBezTo>
                    <a:pt x="0" y="70"/>
                    <a:pt x="4" y="74"/>
                    <a:pt x="8" y="74"/>
                  </a:cubicBezTo>
                  <a:cubicBezTo>
                    <a:pt x="244" y="74"/>
                    <a:pt x="244" y="74"/>
                    <a:pt x="244" y="74"/>
                  </a:cubicBezTo>
                  <a:cubicBezTo>
                    <a:pt x="249" y="74"/>
                    <a:pt x="253" y="70"/>
                    <a:pt x="253" y="65"/>
                  </a:cubicBezTo>
                  <a:cubicBezTo>
                    <a:pt x="253" y="9"/>
                    <a:pt x="253" y="9"/>
                    <a:pt x="253" y="9"/>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7"/>
            <p:cNvSpPr/>
            <p:nvPr/>
          </p:nvSpPr>
          <p:spPr bwMode="auto">
            <a:xfrm>
              <a:off x="6827838" y="4035425"/>
              <a:ext cx="747713" cy="136525"/>
            </a:xfrm>
            <a:custGeom>
              <a:avLst/>
              <a:gdLst>
                <a:gd name="T0" fmla="*/ 244 w 253"/>
                <a:gd name="T1" fmla="*/ 0 h 46"/>
                <a:gd name="T2" fmla="*/ 8 w 253"/>
                <a:gd name="T3" fmla="*/ 0 h 46"/>
                <a:gd name="T4" fmla="*/ 0 w 253"/>
                <a:gd name="T5" fmla="*/ 8 h 46"/>
                <a:gd name="T6" fmla="*/ 0 w 253"/>
                <a:gd name="T7" fmla="*/ 37 h 46"/>
                <a:gd name="T8" fmla="*/ 8 w 253"/>
                <a:gd name="T9" fmla="*/ 46 h 46"/>
                <a:gd name="T10" fmla="*/ 244 w 253"/>
                <a:gd name="T11" fmla="*/ 46 h 46"/>
                <a:gd name="T12" fmla="*/ 253 w 253"/>
                <a:gd name="T13" fmla="*/ 37 h 46"/>
                <a:gd name="T14" fmla="*/ 253 w 253"/>
                <a:gd name="T15" fmla="*/ 8 h 46"/>
                <a:gd name="T16" fmla="*/ 244 w 25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6">
                  <a:moveTo>
                    <a:pt x="244" y="0"/>
                  </a:moveTo>
                  <a:cubicBezTo>
                    <a:pt x="8" y="0"/>
                    <a:pt x="8" y="0"/>
                    <a:pt x="8" y="0"/>
                  </a:cubicBezTo>
                  <a:cubicBezTo>
                    <a:pt x="4" y="0"/>
                    <a:pt x="0" y="4"/>
                    <a:pt x="0" y="8"/>
                  </a:cubicBezTo>
                  <a:cubicBezTo>
                    <a:pt x="0" y="37"/>
                    <a:pt x="0" y="37"/>
                    <a:pt x="0" y="37"/>
                  </a:cubicBezTo>
                  <a:cubicBezTo>
                    <a:pt x="0" y="42"/>
                    <a:pt x="4" y="46"/>
                    <a:pt x="8" y="46"/>
                  </a:cubicBezTo>
                  <a:cubicBezTo>
                    <a:pt x="244" y="46"/>
                    <a:pt x="244" y="46"/>
                    <a:pt x="244" y="46"/>
                  </a:cubicBezTo>
                  <a:cubicBezTo>
                    <a:pt x="249" y="46"/>
                    <a:pt x="253" y="42"/>
                    <a:pt x="253" y="37"/>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8"/>
            <p:cNvSpPr/>
            <p:nvPr/>
          </p:nvSpPr>
          <p:spPr bwMode="auto">
            <a:xfrm>
              <a:off x="6827838" y="4265613"/>
              <a:ext cx="747713" cy="122238"/>
            </a:xfrm>
            <a:custGeom>
              <a:avLst/>
              <a:gdLst>
                <a:gd name="T0" fmla="*/ 244 w 253"/>
                <a:gd name="T1" fmla="*/ 0 h 41"/>
                <a:gd name="T2" fmla="*/ 8 w 253"/>
                <a:gd name="T3" fmla="*/ 0 h 41"/>
                <a:gd name="T4" fmla="*/ 0 w 253"/>
                <a:gd name="T5" fmla="*/ 8 h 41"/>
                <a:gd name="T6" fmla="*/ 0 w 253"/>
                <a:gd name="T7" fmla="*/ 33 h 41"/>
                <a:gd name="T8" fmla="*/ 8 w 253"/>
                <a:gd name="T9" fmla="*/ 41 h 41"/>
                <a:gd name="T10" fmla="*/ 244 w 253"/>
                <a:gd name="T11" fmla="*/ 41 h 41"/>
                <a:gd name="T12" fmla="*/ 253 w 253"/>
                <a:gd name="T13" fmla="*/ 33 h 41"/>
                <a:gd name="T14" fmla="*/ 253 w 253"/>
                <a:gd name="T15" fmla="*/ 8 h 41"/>
                <a:gd name="T16" fmla="*/ 244 w 25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41">
                  <a:moveTo>
                    <a:pt x="244" y="0"/>
                  </a:moveTo>
                  <a:cubicBezTo>
                    <a:pt x="8" y="0"/>
                    <a:pt x="8" y="0"/>
                    <a:pt x="8" y="0"/>
                  </a:cubicBezTo>
                  <a:cubicBezTo>
                    <a:pt x="4" y="0"/>
                    <a:pt x="0" y="4"/>
                    <a:pt x="0" y="8"/>
                  </a:cubicBezTo>
                  <a:cubicBezTo>
                    <a:pt x="0" y="33"/>
                    <a:pt x="0" y="33"/>
                    <a:pt x="0" y="33"/>
                  </a:cubicBezTo>
                  <a:cubicBezTo>
                    <a:pt x="0" y="37"/>
                    <a:pt x="4" y="41"/>
                    <a:pt x="8" y="41"/>
                  </a:cubicBezTo>
                  <a:cubicBezTo>
                    <a:pt x="244" y="41"/>
                    <a:pt x="244" y="41"/>
                    <a:pt x="244" y="41"/>
                  </a:cubicBezTo>
                  <a:cubicBezTo>
                    <a:pt x="249" y="41"/>
                    <a:pt x="253" y="37"/>
                    <a:pt x="253" y="33"/>
                  </a:cubicBezTo>
                  <a:cubicBezTo>
                    <a:pt x="253" y="8"/>
                    <a:pt x="253" y="8"/>
                    <a:pt x="253" y="8"/>
                  </a:cubicBezTo>
                  <a:cubicBezTo>
                    <a:pt x="253" y="4"/>
                    <a:pt x="249" y="0"/>
                    <a:pt x="244"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169"/>
            <p:cNvSpPr>
              <a:spLocks noChangeArrowheads="1"/>
            </p:cNvSpPr>
            <p:nvPr/>
          </p:nvSpPr>
          <p:spPr bwMode="auto">
            <a:xfrm>
              <a:off x="5246688" y="3057525"/>
              <a:ext cx="230188" cy="231775"/>
            </a:xfrm>
            <a:prstGeom prst="ellipse">
              <a:avLst/>
            </a:prstGeom>
            <a:solidFill>
              <a:srgbClr val="FF7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0"/>
            <p:cNvSpPr>
              <a:spLocks noEditPoints="1"/>
            </p:cNvSpPr>
            <p:nvPr/>
          </p:nvSpPr>
          <p:spPr bwMode="auto">
            <a:xfrm>
              <a:off x="5292725" y="3122613"/>
              <a:ext cx="136525" cy="44450"/>
            </a:xfrm>
            <a:custGeom>
              <a:avLst/>
              <a:gdLst>
                <a:gd name="T0" fmla="*/ 23 w 46"/>
                <a:gd name="T1" fmla="*/ 0 h 15"/>
                <a:gd name="T2" fmla="*/ 1 w 46"/>
                <a:gd name="T3" fmla="*/ 9 h 15"/>
                <a:gd name="T4" fmla="*/ 0 w 46"/>
                <a:gd name="T5" fmla="*/ 10 h 15"/>
                <a:gd name="T6" fmla="*/ 1 w 46"/>
                <a:gd name="T7" fmla="*/ 11 h 15"/>
                <a:gd name="T8" fmla="*/ 5 w 46"/>
                <a:gd name="T9" fmla="*/ 14 h 15"/>
                <a:gd name="T10" fmla="*/ 5 w 46"/>
                <a:gd name="T11" fmla="*/ 15 h 15"/>
                <a:gd name="T12" fmla="*/ 6 w 46"/>
                <a:gd name="T13" fmla="*/ 14 h 15"/>
                <a:gd name="T14" fmla="*/ 23 w 46"/>
                <a:gd name="T15" fmla="*/ 8 h 15"/>
                <a:gd name="T16" fmla="*/ 40 w 46"/>
                <a:gd name="T17" fmla="*/ 14 h 15"/>
                <a:gd name="T18" fmla="*/ 41 w 46"/>
                <a:gd name="T19" fmla="*/ 15 h 15"/>
                <a:gd name="T20" fmla="*/ 42 w 46"/>
                <a:gd name="T21" fmla="*/ 14 h 15"/>
                <a:gd name="T22" fmla="*/ 45 w 46"/>
                <a:gd name="T23" fmla="*/ 11 h 15"/>
                <a:gd name="T24" fmla="*/ 46 w 46"/>
                <a:gd name="T25" fmla="*/ 10 h 15"/>
                <a:gd name="T26" fmla="*/ 45 w 46"/>
                <a:gd name="T27" fmla="*/ 9 h 15"/>
                <a:gd name="T28" fmla="*/ 23 w 46"/>
                <a:gd name="T29" fmla="*/ 0 h 15"/>
                <a:gd name="T30" fmla="*/ 23 w 46"/>
                <a:gd name="T31" fmla="*/ 0 h 15"/>
                <a:gd name="T32" fmla="*/ 23 w 46"/>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5">
                  <a:moveTo>
                    <a:pt x="23" y="0"/>
                  </a:moveTo>
                  <a:cubicBezTo>
                    <a:pt x="15" y="0"/>
                    <a:pt x="7" y="3"/>
                    <a:pt x="1" y="9"/>
                  </a:cubicBezTo>
                  <a:cubicBezTo>
                    <a:pt x="0" y="10"/>
                    <a:pt x="0" y="10"/>
                    <a:pt x="0" y="10"/>
                  </a:cubicBezTo>
                  <a:cubicBezTo>
                    <a:pt x="1" y="11"/>
                    <a:pt x="1" y="11"/>
                    <a:pt x="1" y="11"/>
                  </a:cubicBezTo>
                  <a:cubicBezTo>
                    <a:pt x="5" y="14"/>
                    <a:pt x="5" y="14"/>
                    <a:pt x="5" y="14"/>
                  </a:cubicBezTo>
                  <a:cubicBezTo>
                    <a:pt x="5" y="15"/>
                    <a:pt x="5" y="15"/>
                    <a:pt x="5" y="15"/>
                  </a:cubicBezTo>
                  <a:cubicBezTo>
                    <a:pt x="6" y="14"/>
                    <a:pt x="6" y="14"/>
                    <a:pt x="6" y="14"/>
                  </a:cubicBezTo>
                  <a:cubicBezTo>
                    <a:pt x="11" y="10"/>
                    <a:pt x="17" y="8"/>
                    <a:pt x="23" y="8"/>
                  </a:cubicBezTo>
                  <a:cubicBezTo>
                    <a:pt x="29" y="8"/>
                    <a:pt x="35" y="10"/>
                    <a:pt x="40" y="14"/>
                  </a:cubicBezTo>
                  <a:cubicBezTo>
                    <a:pt x="41" y="15"/>
                    <a:pt x="41" y="15"/>
                    <a:pt x="41" y="15"/>
                  </a:cubicBezTo>
                  <a:cubicBezTo>
                    <a:pt x="42" y="14"/>
                    <a:pt x="42" y="14"/>
                    <a:pt x="42" y="14"/>
                  </a:cubicBezTo>
                  <a:cubicBezTo>
                    <a:pt x="45" y="11"/>
                    <a:pt x="45" y="11"/>
                    <a:pt x="45" y="11"/>
                  </a:cubicBezTo>
                  <a:cubicBezTo>
                    <a:pt x="46" y="10"/>
                    <a:pt x="46" y="10"/>
                    <a:pt x="46" y="10"/>
                  </a:cubicBezTo>
                  <a:cubicBezTo>
                    <a:pt x="45" y="9"/>
                    <a:pt x="45" y="9"/>
                    <a:pt x="45" y="9"/>
                  </a:cubicBezTo>
                  <a:cubicBezTo>
                    <a:pt x="39" y="3"/>
                    <a:pt x="31" y="0"/>
                    <a:pt x="23" y="0"/>
                  </a:cubicBezTo>
                  <a:close/>
                  <a:moveTo>
                    <a:pt x="23" y="0"/>
                  </a:moveTo>
                  <a:cubicBezTo>
                    <a:pt x="23" y="0"/>
                    <a:pt x="23" y="0"/>
                    <a:pt x="23" y="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1"/>
            <p:cNvSpPr>
              <a:spLocks noEditPoints="1"/>
            </p:cNvSpPr>
            <p:nvPr/>
          </p:nvSpPr>
          <p:spPr bwMode="auto">
            <a:xfrm>
              <a:off x="5316538" y="3155950"/>
              <a:ext cx="92075" cy="34925"/>
            </a:xfrm>
            <a:custGeom>
              <a:avLst/>
              <a:gdLst>
                <a:gd name="T0" fmla="*/ 30 w 31"/>
                <a:gd name="T1" fmla="*/ 6 h 12"/>
                <a:gd name="T2" fmla="*/ 15 w 31"/>
                <a:gd name="T3" fmla="*/ 0 h 12"/>
                <a:gd name="T4" fmla="*/ 14 w 31"/>
                <a:gd name="T5" fmla="*/ 0 h 12"/>
                <a:gd name="T6" fmla="*/ 14 w 31"/>
                <a:gd name="T7" fmla="*/ 0 h 12"/>
                <a:gd name="T8" fmla="*/ 1 w 31"/>
                <a:gd name="T9" fmla="*/ 6 h 12"/>
                <a:gd name="T10" fmla="*/ 0 w 31"/>
                <a:gd name="T11" fmla="*/ 7 h 12"/>
                <a:gd name="T12" fmla="*/ 1 w 31"/>
                <a:gd name="T13" fmla="*/ 8 h 12"/>
                <a:gd name="T14" fmla="*/ 4 w 31"/>
                <a:gd name="T15" fmla="*/ 11 h 12"/>
                <a:gd name="T16" fmla="*/ 5 w 31"/>
                <a:gd name="T17" fmla="*/ 12 h 12"/>
                <a:gd name="T18" fmla="*/ 6 w 31"/>
                <a:gd name="T19" fmla="*/ 11 h 12"/>
                <a:gd name="T20" fmla="*/ 15 w 31"/>
                <a:gd name="T21" fmla="*/ 8 h 12"/>
                <a:gd name="T22" fmla="*/ 24 w 31"/>
                <a:gd name="T23" fmla="*/ 11 h 12"/>
                <a:gd name="T24" fmla="*/ 25 w 31"/>
                <a:gd name="T25" fmla="*/ 12 h 12"/>
                <a:gd name="T26" fmla="*/ 26 w 31"/>
                <a:gd name="T27" fmla="*/ 11 h 12"/>
                <a:gd name="T28" fmla="*/ 30 w 31"/>
                <a:gd name="T29" fmla="*/ 8 h 12"/>
                <a:gd name="T30" fmla="*/ 31 w 31"/>
                <a:gd name="T31" fmla="*/ 7 h 12"/>
                <a:gd name="T32" fmla="*/ 30 w 31"/>
                <a:gd name="T33" fmla="*/ 6 h 12"/>
                <a:gd name="T34" fmla="*/ 30 w 31"/>
                <a:gd name="T35" fmla="*/ 6 h 12"/>
                <a:gd name="T36" fmla="*/ 30 w 31"/>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2">
                  <a:moveTo>
                    <a:pt x="30" y="6"/>
                  </a:moveTo>
                  <a:cubicBezTo>
                    <a:pt x="26" y="2"/>
                    <a:pt x="21" y="0"/>
                    <a:pt x="15" y="0"/>
                  </a:cubicBezTo>
                  <a:cubicBezTo>
                    <a:pt x="14" y="0"/>
                    <a:pt x="14" y="0"/>
                    <a:pt x="14" y="0"/>
                  </a:cubicBezTo>
                  <a:cubicBezTo>
                    <a:pt x="14" y="0"/>
                    <a:pt x="14" y="0"/>
                    <a:pt x="14" y="0"/>
                  </a:cubicBezTo>
                  <a:cubicBezTo>
                    <a:pt x="9" y="1"/>
                    <a:pt x="4" y="2"/>
                    <a:pt x="1" y="6"/>
                  </a:cubicBezTo>
                  <a:cubicBezTo>
                    <a:pt x="0" y="7"/>
                    <a:pt x="0" y="7"/>
                    <a:pt x="0" y="7"/>
                  </a:cubicBezTo>
                  <a:cubicBezTo>
                    <a:pt x="1" y="8"/>
                    <a:pt x="1" y="8"/>
                    <a:pt x="1" y="8"/>
                  </a:cubicBezTo>
                  <a:cubicBezTo>
                    <a:pt x="4" y="11"/>
                    <a:pt x="4" y="11"/>
                    <a:pt x="4" y="11"/>
                  </a:cubicBezTo>
                  <a:cubicBezTo>
                    <a:pt x="5" y="12"/>
                    <a:pt x="5" y="12"/>
                    <a:pt x="5" y="12"/>
                  </a:cubicBezTo>
                  <a:cubicBezTo>
                    <a:pt x="6" y="11"/>
                    <a:pt x="6" y="11"/>
                    <a:pt x="6" y="11"/>
                  </a:cubicBezTo>
                  <a:cubicBezTo>
                    <a:pt x="9" y="9"/>
                    <a:pt x="12" y="8"/>
                    <a:pt x="15" y="8"/>
                  </a:cubicBezTo>
                  <a:cubicBezTo>
                    <a:pt x="19" y="8"/>
                    <a:pt x="22" y="9"/>
                    <a:pt x="24" y="11"/>
                  </a:cubicBezTo>
                  <a:cubicBezTo>
                    <a:pt x="25" y="12"/>
                    <a:pt x="25" y="12"/>
                    <a:pt x="25" y="12"/>
                  </a:cubicBezTo>
                  <a:cubicBezTo>
                    <a:pt x="26" y="11"/>
                    <a:pt x="26" y="11"/>
                    <a:pt x="26" y="11"/>
                  </a:cubicBezTo>
                  <a:cubicBezTo>
                    <a:pt x="30" y="8"/>
                    <a:pt x="30" y="8"/>
                    <a:pt x="30" y="8"/>
                  </a:cubicBezTo>
                  <a:cubicBezTo>
                    <a:pt x="31" y="7"/>
                    <a:pt x="31" y="7"/>
                    <a:pt x="31" y="7"/>
                  </a:cubicBezTo>
                  <a:lnTo>
                    <a:pt x="30" y="6"/>
                  </a:lnTo>
                  <a:close/>
                  <a:moveTo>
                    <a:pt x="30" y="6"/>
                  </a:moveTo>
                  <a:cubicBezTo>
                    <a:pt x="30" y="6"/>
                    <a:pt x="30" y="6"/>
                    <a:pt x="30" y="6"/>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2"/>
            <p:cNvSpPr>
              <a:spLocks noEditPoints="1"/>
            </p:cNvSpPr>
            <p:nvPr/>
          </p:nvSpPr>
          <p:spPr bwMode="auto">
            <a:xfrm>
              <a:off x="5340350" y="3190875"/>
              <a:ext cx="44450" cy="30163"/>
            </a:xfrm>
            <a:custGeom>
              <a:avLst/>
              <a:gdLst>
                <a:gd name="T0" fmla="*/ 7 w 15"/>
                <a:gd name="T1" fmla="*/ 10 h 10"/>
                <a:gd name="T2" fmla="*/ 8 w 15"/>
                <a:gd name="T3" fmla="*/ 9 h 10"/>
                <a:gd name="T4" fmla="*/ 14 w 15"/>
                <a:gd name="T5" fmla="*/ 4 h 10"/>
                <a:gd name="T6" fmla="*/ 15 w 15"/>
                <a:gd name="T7" fmla="*/ 3 h 10"/>
                <a:gd name="T8" fmla="*/ 14 w 15"/>
                <a:gd name="T9" fmla="*/ 2 h 10"/>
                <a:gd name="T10" fmla="*/ 7 w 15"/>
                <a:gd name="T11" fmla="*/ 0 h 10"/>
                <a:gd name="T12" fmla="*/ 1 w 15"/>
                <a:gd name="T13" fmla="*/ 2 h 10"/>
                <a:gd name="T14" fmla="*/ 0 w 15"/>
                <a:gd name="T15" fmla="*/ 3 h 10"/>
                <a:gd name="T16" fmla="*/ 1 w 15"/>
                <a:gd name="T17" fmla="*/ 4 h 10"/>
                <a:gd name="T18" fmla="*/ 6 w 15"/>
                <a:gd name="T19" fmla="*/ 9 h 10"/>
                <a:gd name="T20" fmla="*/ 7 w 15"/>
                <a:gd name="T21" fmla="*/ 10 h 10"/>
                <a:gd name="T22" fmla="*/ 7 w 15"/>
                <a:gd name="T23" fmla="*/ 10 h 10"/>
                <a:gd name="T24" fmla="*/ 7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7" y="10"/>
                  </a:moveTo>
                  <a:cubicBezTo>
                    <a:pt x="8" y="9"/>
                    <a:pt x="8" y="9"/>
                    <a:pt x="8" y="9"/>
                  </a:cubicBezTo>
                  <a:cubicBezTo>
                    <a:pt x="14" y="4"/>
                    <a:pt x="14" y="4"/>
                    <a:pt x="14" y="4"/>
                  </a:cubicBezTo>
                  <a:cubicBezTo>
                    <a:pt x="15" y="3"/>
                    <a:pt x="15" y="3"/>
                    <a:pt x="15" y="3"/>
                  </a:cubicBezTo>
                  <a:cubicBezTo>
                    <a:pt x="14" y="2"/>
                    <a:pt x="14" y="2"/>
                    <a:pt x="14" y="2"/>
                  </a:cubicBezTo>
                  <a:cubicBezTo>
                    <a:pt x="12" y="1"/>
                    <a:pt x="10" y="0"/>
                    <a:pt x="7" y="0"/>
                  </a:cubicBezTo>
                  <a:cubicBezTo>
                    <a:pt x="4" y="0"/>
                    <a:pt x="3" y="1"/>
                    <a:pt x="1" y="2"/>
                  </a:cubicBezTo>
                  <a:cubicBezTo>
                    <a:pt x="0" y="3"/>
                    <a:pt x="0" y="3"/>
                    <a:pt x="0" y="3"/>
                  </a:cubicBezTo>
                  <a:cubicBezTo>
                    <a:pt x="1" y="4"/>
                    <a:pt x="1" y="4"/>
                    <a:pt x="1" y="4"/>
                  </a:cubicBezTo>
                  <a:cubicBezTo>
                    <a:pt x="6" y="9"/>
                    <a:pt x="6" y="9"/>
                    <a:pt x="6" y="9"/>
                  </a:cubicBezTo>
                  <a:lnTo>
                    <a:pt x="7" y="10"/>
                  </a:lnTo>
                  <a:close/>
                  <a:moveTo>
                    <a:pt x="7" y="10"/>
                  </a:moveTo>
                  <a:cubicBezTo>
                    <a:pt x="7" y="10"/>
                    <a:pt x="7" y="10"/>
                    <a:pt x="7" y="10"/>
                  </a:cubicBezTo>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173"/>
            <p:cNvSpPr>
              <a:spLocks noChangeArrowheads="1"/>
            </p:cNvSpPr>
            <p:nvPr/>
          </p:nvSpPr>
          <p:spPr bwMode="auto">
            <a:xfrm>
              <a:off x="5875338" y="4930775"/>
              <a:ext cx="257175" cy="260350"/>
            </a:xfrm>
            <a:prstGeom prst="ellipse">
              <a:avLst/>
            </a:pr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4"/>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5"/>
            <p:cNvSpPr/>
            <p:nvPr/>
          </p:nvSpPr>
          <p:spPr bwMode="auto">
            <a:xfrm>
              <a:off x="8913813" y="5102225"/>
              <a:ext cx="612775" cy="244475"/>
            </a:xfrm>
            <a:custGeom>
              <a:avLst/>
              <a:gdLst>
                <a:gd name="T0" fmla="*/ 167 w 207"/>
                <a:gd name="T1" fmla="*/ 83 h 83"/>
                <a:gd name="T2" fmla="*/ 39 w 207"/>
                <a:gd name="T3" fmla="*/ 83 h 83"/>
                <a:gd name="T4" fmla="*/ 0 w 207"/>
                <a:gd name="T5" fmla="*/ 43 h 83"/>
                <a:gd name="T6" fmla="*/ 0 w 207"/>
                <a:gd name="T7" fmla="*/ 0 h 83"/>
                <a:gd name="T8" fmla="*/ 0 w 207"/>
                <a:gd name="T9" fmla="*/ 32 h 83"/>
                <a:gd name="T10" fmla="*/ 207 w 207"/>
                <a:gd name="T11" fmla="*/ 32 h 83"/>
                <a:gd name="T12" fmla="*/ 207 w 207"/>
                <a:gd name="T13" fmla="*/ 43 h 83"/>
                <a:gd name="T14" fmla="*/ 167 w 207"/>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83">
                  <a:moveTo>
                    <a:pt x="167" y="83"/>
                  </a:moveTo>
                  <a:cubicBezTo>
                    <a:pt x="39" y="83"/>
                    <a:pt x="39" y="83"/>
                    <a:pt x="39" y="83"/>
                  </a:cubicBezTo>
                  <a:cubicBezTo>
                    <a:pt x="17" y="83"/>
                    <a:pt x="0" y="65"/>
                    <a:pt x="0" y="43"/>
                  </a:cubicBezTo>
                  <a:cubicBezTo>
                    <a:pt x="0" y="0"/>
                    <a:pt x="0" y="0"/>
                    <a:pt x="0" y="0"/>
                  </a:cubicBezTo>
                  <a:cubicBezTo>
                    <a:pt x="0" y="0"/>
                    <a:pt x="0" y="32"/>
                    <a:pt x="0" y="32"/>
                  </a:cubicBezTo>
                  <a:cubicBezTo>
                    <a:pt x="207" y="32"/>
                    <a:pt x="207" y="32"/>
                    <a:pt x="207" y="32"/>
                  </a:cubicBezTo>
                  <a:cubicBezTo>
                    <a:pt x="207" y="43"/>
                    <a:pt x="207" y="43"/>
                    <a:pt x="207" y="43"/>
                  </a:cubicBezTo>
                  <a:cubicBezTo>
                    <a:pt x="207" y="65"/>
                    <a:pt x="189" y="83"/>
                    <a:pt x="167" y="83"/>
                  </a:cubicBezTo>
                  <a:close/>
                </a:path>
              </a:pathLst>
            </a:custGeom>
            <a:solidFill>
              <a:srgbClr val="F3CE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6"/>
            <p:cNvSpPr/>
            <p:nvPr/>
          </p:nvSpPr>
          <p:spPr bwMode="auto">
            <a:xfrm>
              <a:off x="8913813" y="4679950"/>
              <a:ext cx="612775" cy="666750"/>
            </a:xfrm>
            <a:custGeom>
              <a:avLst/>
              <a:gdLst>
                <a:gd name="T0" fmla="*/ 172 w 207"/>
                <a:gd name="T1" fmla="*/ 226 h 226"/>
                <a:gd name="T2" fmla="*/ 34 w 207"/>
                <a:gd name="T3" fmla="*/ 226 h 226"/>
                <a:gd name="T4" fmla="*/ 0 w 207"/>
                <a:gd name="T5" fmla="*/ 191 h 226"/>
                <a:gd name="T6" fmla="*/ 0 w 207"/>
                <a:gd name="T7" fmla="*/ 13 h 226"/>
                <a:gd name="T8" fmla="*/ 12 w 207"/>
                <a:gd name="T9" fmla="*/ 0 h 226"/>
                <a:gd name="T10" fmla="*/ 194 w 207"/>
                <a:gd name="T11" fmla="*/ 0 h 226"/>
                <a:gd name="T12" fmla="*/ 207 w 207"/>
                <a:gd name="T13" fmla="*/ 13 h 226"/>
                <a:gd name="T14" fmla="*/ 207 w 207"/>
                <a:gd name="T15" fmla="*/ 191 h 226"/>
                <a:gd name="T16" fmla="*/ 172 w 207"/>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26">
                  <a:moveTo>
                    <a:pt x="172" y="226"/>
                  </a:moveTo>
                  <a:cubicBezTo>
                    <a:pt x="34" y="226"/>
                    <a:pt x="34" y="226"/>
                    <a:pt x="34" y="226"/>
                  </a:cubicBezTo>
                  <a:cubicBezTo>
                    <a:pt x="15" y="226"/>
                    <a:pt x="0" y="210"/>
                    <a:pt x="0" y="191"/>
                  </a:cubicBezTo>
                  <a:cubicBezTo>
                    <a:pt x="0" y="13"/>
                    <a:pt x="0" y="13"/>
                    <a:pt x="0" y="13"/>
                  </a:cubicBezTo>
                  <a:cubicBezTo>
                    <a:pt x="0" y="6"/>
                    <a:pt x="5" y="0"/>
                    <a:pt x="12" y="0"/>
                  </a:cubicBezTo>
                  <a:cubicBezTo>
                    <a:pt x="194" y="0"/>
                    <a:pt x="194" y="0"/>
                    <a:pt x="194" y="0"/>
                  </a:cubicBezTo>
                  <a:cubicBezTo>
                    <a:pt x="201" y="0"/>
                    <a:pt x="207" y="6"/>
                    <a:pt x="207" y="13"/>
                  </a:cubicBezTo>
                  <a:cubicBezTo>
                    <a:pt x="207" y="191"/>
                    <a:pt x="207" y="191"/>
                    <a:pt x="207" y="191"/>
                  </a:cubicBezTo>
                  <a:cubicBezTo>
                    <a:pt x="207" y="210"/>
                    <a:pt x="191" y="226"/>
                    <a:pt x="172" y="226"/>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77"/>
            <p:cNvSpPr/>
            <p:nvPr/>
          </p:nvSpPr>
          <p:spPr bwMode="auto">
            <a:xfrm>
              <a:off x="9321800" y="4741863"/>
              <a:ext cx="120650" cy="153988"/>
            </a:xfrm>
            <a:custGeom>
              <a:avLst/>
              <a:gdLst>
                <a:gd name="T0" fmla="*/ 31 w 41"/>
                <a:gd name="T1" fmla="*/ 52 h 52"/>
                <a:gd name="T2" fmla="*/ 10 w 41"/>
                <a:gd name="T3" fmla="*/ 52 h 52"/>
                <a:gd name="T4" fmla="*/ 0 w 41"/>
                <a:gd name="T5" fmla="*/ 41 h 52"/>
                <a:gd name="T6" fmla="*/ 0 w 41"/>
                <a:gd name="T7" fmla="*/ 18 h 52"/>
                <a:gd name="T8" fmla="*/ 18 w 41"/>
                <a:gd name="T9" fmla="*/ 0 h 52"/>
                <a:gd name="T10" fmla="*/ 23 w 41"/>
                <a:gd name="T11" fmla="*/ 0 h 52"/>
                <a:gd name="T12" fmla="*/ 41 w 41"/>
                <a:gd name="T13" fmla="*/ 18 h 52"/>
                <a:gd name="T14" fmla="*/ 41 w 41"/>
                <a:gd name="T15" fmla="*/ 41 h 52"/>
                <a:gd name="T16" fmla="*/ 31 w 4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2">
                  <a:moveTo>
                    <a:pt x="31" y="52"/>
                  </a:moveTo>
                  <a:cubicBezTo>
                    <a:pt x="10" y="52"/>
                    <a:pt x="10" y="52"/>
                    <a:pt x="10" y="52"/>
                  </a:cubicBezTo>
                  <a:cubicBezTo>
                    <a:pt x="4" y="52"/>
                    <a:pt x="0" y="47"/>
                    <a:pt x="0" y="41"/>
                  </a:cubicBezTo>
                  <a:cubicBezTo>
                    <a:pt x="0" y="18"/>
                    <a:pt x="0" y="18"/>
                    <a:pt x="0" y="18"/>
                  </a:cubicBezTo>
                  <a:cubicBezTo>
                    <a:pt x="0" y="8"/>
                    <a:pt x="8" y="0"/>
                    <a:pt x="18" y="0"/>
                  </a:cubicBezTo>
                  <a:cubicBezTo>
                    <a:pt x="23" y="0"/>
                    <a:pt x="23" y="0"/>
                    <a:pt x="23" y="0"/>
                  </a:cubicBezTo>
                  <a:cubicBezTo>
                    <a:pt x="33" y="0"/>
                    <a:pt x="41" y="8"/>
                    <a:pt x="41" y="18"/>
                  </a:cubicBezTo>
                  <a:cubicBezTo>
                    <a:pt x="41" y="41"/>
                    <a:pt x="41" y="41"/>
                    <a:pt x="41" y="41"/>
                  </a:cubicBezTo>
                  <a:cubicBezTo>
                    <a:pt x="41" y="47"/>
                    <a:pt x="36" y="52"/>
                    <a:pt x="31" y="52"/>
                  </a:cubicBezTo>
                  <a:close/>
                </a:path>
              </a:pathLst>
            </a:custGeom>
            <a:solidFill>
              <a:srgbClr val="FFFFFF"/>
            </a:solidFill>
            <a:ln w="47625" cap="flat">
              <a:solidFill>
                <a:srgbClr val="163749"/>
              </a:solidFill>
              <a:prstDash val="solid"/>
              <a:miter lim="800000"/>
            </a:ln>
          </p:spPr>
          <p:txBody>
            <a:bodyPr vert="horz" wrap="square" lIns="91440" tIns="45720" rIns="91440" bIns="45720" numCol="1" anchor="t" anchorCtr="0" compatLnSpc="1"/>
            <a:lstStyle/>
            <a:p>
              <a:endParaRPr lang="zh-CN" altLang="en-US"/>
            </a:p>
          </p:txBody>
        </p:sp>
        <p:sp>
          <p:nvSpPr>
            <p:cNvPr id="182" name="Freeform 178"/>
            <p:cNvSpPr/>
            <p:nvPr/>
          </p:nvSpPr>
          <p:spPr bwMode="auto">
            <a:xfrm>
              <a:off x="9359900" y="4638675"/>
              <a:ext cx="41275" cy="103188"/>
            </a:xfrm>
            <a:custGeom>
              <a:avLst/>
              <a:gdLst>
                <a:gd name="T0" fmla="*/ 8 w 14"/>
                <a:gd name="T1" fmla="*/ 35 h 35"/>
                <a:gd name="T2" fmla="*/ 6 w 14"/>
                <a:gd name="T3" fmla="*/ 35 h 35"/>
                <a:gd name="T4" fmla="*/ 0 w 14"/>
                <a:gd name="T5" fmla="*/ 29 h 35"/>
                <a:gd name="T6" fmla="*/ 0 w 14"/>
                <a:gd name="T7" fmla="*/ 6 h 35"/>
                <a:gd name="T8" fmla="*/ 6 w 14"/>
                <a:gd name="T9" fmla="*/ 0 h 35"/>
                <a:gd name="T10" fmla="*/ 8 w 14"/>
                <a:gd name="T11" fmla="*/ 0 h 35"/>
                <a:gd name="T12" fmla="*/ 14 w 14"/>
                <a:gd name="T13" fmla="*/ 6 h 35"/>
                <a:gd name="T14" fmla="*/ 14 w 14"/>
                <a:gd name="T15" fmla="*/ 29 h 35"/>
                <a:gd name="T16" fmla="*/ 8 w 1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5">
                  <a:moveTo>
                    <a:pt x="8" y="35"/>
                  </a:moveTo>
                  <a:cubicBezTo>
                    <a:pt x="6" y="35"/>
                    <a:pt x="6" y="35"/>
                    <a:pt x="6" y="35"/>
                  </a:cubicBezTo>
                  <a:cubicBezTo>
                    <a:pt x="3" y="35"/>
                    <a:pt x="0" y="32"/>
                    <a:pt x="0" y="29"/>
                  </a:cubicBezTo>
                  <a:cubicBezTo>
                    <a:pt x="0" y="6"/>
                    <a:pt x="0" y="6"/>
                    <a:pt x="0" y="6"/>
                  </a:cubicBezTo>
                  <a:cubicBezTo>
                    <a:pt x="0" y="3"/>
                    <a:pt x="3" y="0"/>
                    <a:pt x="6" y="0"/>
                  </a:cubicBezTo>
                  <a:cubicBezTo>
                    <a:pt x="8" y="0"/>
                    <a:pt x="8" y="0"/>
                    <a:pt x="8" y="0"/>
                  </a:cubicBezTo>
                  <a:cubicBezTo>
                    <a:pt x="12" y="0"/>
                    <a:pt x="14" y="3"/>
                    <a:pt x="14" y="6"/>
                  </a:cubicBezTo>
                  <a:cubicBezTo>
                    <a:pt x="14" y="29"/>
                    <a:pt x="14" y="29"/>
                    <a:pt x="14" y="29"/>
                  </a:cubicBezTo>
                  <a:cubicBezTo>
                    <a:pt x="14" y="32"/>
                    <a:pt x="12" y="35"/>
                    <a:pt x="8" y="35"/>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3" name="Freeform 179"/>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solidFill>
              <a:srgbClr val="E9F6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0"/>
            <p:cNvSpPr/>
            <p:nvPr/>
          </p:nvSpPr>
          <p:spPr bwMode="auto">
            <a:xfrm>
              <a:off x="9526588" y="4816475"/>
              <a:ext cx="188913" cy="354013"/>
            </a:xfrm>
            <a:custGeom>
              <a:avLst/>
              <a:gdLst>
                <a:gd name="T0" fmla="*/ 25 w 64"/>
                <a:gd name="T1" fmla="*/ 120 h 120"/>
                <a:gd name="T2" fmla="*/ 0 w 64"/>
                <a:gd name="T3" fmla="*/ 120 h 120"/>
                <a:gd name="T4" fmla="*/ 0 w 64"/>
                <a:gd name="T5" fmla="*/ 0 h 120"/>
                <a:gd name="T6" fmla="*/ 27 w 64"/>
                <a:gd name="T7" fmla="*/ 0 h 120"/>
                <a:gd name="T8" fmla="*/ 64 w 64"/>
                <a:gd name="T9" fmla="*/ 37 h 120"/>
                <a:gd name="T10" fmla="*/ 64 w 64"/>
                <a:gd name="T11" fmla="*/ 81 h 120"/>
                <a:gd name="T12" fmla="*/ 25 w 64"/>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64" h="120">
                  <a:moveTo>
                    <a:pt x="25" y="120"/>
                  </a:moveTo>
                  <a:cubicBezTo>
                    <a:pt x="0" y="120"/>
                    <a:pt x="0" y="120"/>
                    <a:pt x="0" y="120"/>
                  </a:cubicBezTo>
                  <a:cubicBezTo>
                    <a:pt x="0" y="0"/>
                    <a:pt x="0" y="0"/>
                    <a:pt x="0" y="0"/>
                  </a:cubicBezTo>
                  <a:cubicBezTo>
                    <a:pt x="27" y="0"/>
                    <a:pt x="27" y="0"/>
                    <a:pt x="27" y="0"/>
                  </a:cubicBezTo>
                  <a:cubicBezTo>
                    <a:pt x="47" y="0"/>
                    <a:pt x="64" y="17"/>
                    <a:pt x="64" y="37"/>
                  </a:cubicBezTo>
                  <a:cubicBezTo>
                    <a:pt x="64" y="81"/>
                    <a:pt x="64" y="81"/>
                    <a:pt x="64" y="81"/>
                  </a:cubicBezTo>
                  <a:cubicBezTo>
                    <a:pt x="64" y="102"/>
                    <a:pt x="47" y="120"/>
                    <a:pt x="25" y="120"/>
                  </a:cubicBez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Freeform 181"/>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2"/>
            <p:cNvSpPr/>
            <p:nvPr/>
          </p:nvSpPr>
          <p:spPr bwMode="auto">
            <a:xfrm>
              <a:off x="8532813" y="5359400"/>
              <a:ext cx="1303338" cy="298450"/>
            </a:xfrm>
            <a:custGeom>
              <a:avLst/>
              <a:gdLst>
                <a:gd name="T0" fmla="*/ 441 w 441"/>
                <a:gd name="T1" fmla="*/ 101 h 101"/>
                <a:gd name="T2" fmla="*/ 44 w 441"/>
                <a:gd name="T3" fmla="*/ 101 h 101"/>
                <a:gd name="T4" fmla="*/ 0 w 441"/>
                <a:gd name="T5" fmla="*/ 58 h 101"/>
                <a:gd name="T6" fmla="*/ 0 w 441"/>
                <a:gd name="T7" fmla="*/ 44 h 101"/>
                <a:gd name="T8" fmla="*/ 44 w 441"/>
                <a:gd name="T9" fmla="*/ 0 h 101"/>
                <a:gd name="T10" fmla="*/ 441 w 441"/>
                <a:gd name="T11" fmla="*/ 0 h 101"/>
                <a:gd name="T12" fmla="*/ 441 w 441"/>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41" h="101">
                  <a:moveTo>
                    <a:pt x="441" y="101"/>
                  </a:moveTo>
                  <a:cubicBezTo>
                    <a:pt x="44" y="101"/>
                    <a:pt x="44" y="101"/>
                    <a:pt x="44" y="101"/>
                  </a:cubicBezTo>
                  <a:cubicBezTo>
                    <a:pt x="20" y="101"/>
                    <a:pt x="0" y="82"/>
                    <a:pt x="0" y="58"/>
                  </a:cubicBezTo>
                  <a:cubicBezTo>
                    <a:pt x="0" y="44"/>
                    <a:pt x="0" y="44"/>
                    <a:pt x="0" y="44"/>
                  </a:cubicBezTo>
                  <a:cubicBezTo>
                    <a:pt x="0" y="20"/>
                    <a:pt x="20" y="0"/>
                    <a:pt x="44" y="0"/>
                  </a:cubicBezTo>
                  <a:cubicBezTo>
                    <a:pt x="441" y="0"/>
                    <a:pt x="441" y="0"/>
                    <a:pt x="441" y="0"/>
                  </a:cubicBezTo>
                  <a:lnTo>
                    <a:pt x="441" y="101"/>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Freeform 183"/>
            <p:cNvSpPr/>
            <p:nvPr/>
          </p:nvSpPr>
          <p:spPr bwMode="auto">
            <a:xfrm>
              <a:off x="8694738" y="5332413"/>
              <a:ext cx="1239838" cy="53975"/>
            </a:xfrm>
            <a:custGeom>
              <a:avLst/>
              <a:gdLst>
                <a:gd name="T0" fmla="*/ 411 w 419"/>
                <a:gd name="T1" fmla="*/ 18 h 18"/>
                <a:gd name="T2" fmla="*/ 8 w 419"/>
                <a:gd name="T3" fmla="*/ 18 h 18"/>
                <a:gd name="T4" fmla="*/ 0 w 419"/>
                <a:gd name="T5" fmla="*/ 10 h 18"/>
                <a:gd name="T6" fmla="*/ 0 w 419"/>
                <a:gd name="T7" fmla="*/ 8 h 18"/>
                <a:gd name="T8" fmla="*/ 8 w 419"/>
                <a:gd name="T9" fmla="*/ 0 h 18"/>
                <a:gd name="T10" fmla="*/ 411 w 419"/>
                <a:gd name="T11" fmla="*/ 0 h 18"/>
                <a:gd name="T12" fmla="*/ 419 w 419"/>
                <a:gd name="T13" fmla="*/ 8 h 18"/>
                <a:gd name="T14" fmla="*/ 419 w 419"/>
                <a:gd name="T15" fmla="*/ 10 h 18"/>
                <a:gd name="T16" fmla="*/ 411 w 41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8">
                  <a:moveTo>
                    <a:pt x="411" y="18"/>
                  </a:moveTo>
                  <a:cubicBezTo>
                    <a:pt x="8" y="18"/>
                    <a:pt x="8" y="18"/>
                    <a:pt x="8" y="18"/>
                  </a:cubicBezTo>
                  <a:cubicBezTo>
                    <a:pt x="4" y="18"/>
                    <a:pt x="0" y="15"/>
                    <a:pt x="0" y="10"/>
                  </a:cubicBezTo>
                  <a:cubicBezTo>
                    <a:pt x="0" y="8"/>
                    <a:pt x="0" y="8"/>
                    <a:pt x="0" y="8"/>
                  </a:cubicBezTo>
                  <a:cubicBezTo>
                    <a:pt x="0" y="4"/>
                    <a:pt x="4" y="0"/>
                    <a:pt x="8" y="0"/>
                  </a:cubicBezTo>
                  <a:cubicBezTo>
                    <a:pt x="411" y="0"/>
                    <a:pt x="411" y="0"/>
                    <a:pt x="411" y="0"/>
                  </a:cubicBezTo>
                  <a:cubicBezTo>
                    <a:pt x="415" y="0"/>
                    <a:pt x="419" y="4"/>
                    <a:pt x="419" y="8"/>
                  </a:cubicBezTo>
                  <a:cubicBezTo>
                    <a:pt x="419" y="10"/>
                    <a:pt x="419" y="10"/>
                    <a:pt x="419" y="10"/>
                  </a:cubicBezTo>
                  <a:cubicBezTo>
                    <a:pt x="419" y="15"/>
                    <a:pt x="415" y="18"/>
                    <a:pt x="411" y="18"/>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4"/>
            <p:cNvSpPr/>
            <p:nvPr/>
          </p:nvSpPr>
          <p:spPr bwMode="auto">
            <a:xfrm>
              <a:off x="8694738" y="563086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Rectangle 185"/>
            <p:cNvSpPr>
              <a:spLocks noChangeArrowheads="1"/>
            </p:cNvSpPr>
            <p:nvPr/>
          </p:nvSpPr>
          <p:spPr bwMode="auto">
            <a:xfrm>
              <a:off x="8653463" y="5414963"/>
              <a:ext cx="1114425" cy="188913"/>
            </a:xfrm>
            <a:prstGeom prst="rect">
              <a:avLst/>
            </a:prstGeom>
            <a:solidFill>
              <a:srgbClr val="E6E9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86"/>
            <p:cNvSpPr>
              <a:spLocks noChangeArrowheads="1"/>
            </p:cNvSpPr>
            <p:nvPr/>
          </p:nvSpPr>
          <p:spPr bwMode="auto">
            <a:xfrm>
              <a:off x="8653463" y="546893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87"/>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solidFill>
              <a:srgbClr val="656D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8"/>
            <p:cNvSpPr/>
            <p:nvPr/>
          </p:nvSpPr>
          <p:spPr bwMode="auto">
            <a:xfrm>
              <a:off x="8532813" y="5657850"/>
              <a:ext cx="1303338" cy="301625"/>
            </a:xfrm>
            <a:custGeom>
              <a:avLst/>
              <a:gdLst>
                <a:gd name="T0" fmla="*/ 441 w 441"/>
                <a:gd name="T1" fmla="*/ 102 h 102"/>
                <a:gd name="T2" fmla="*/ 44 w 441"/>
                <a:gd name="T3" fmla="*/ 102 h 102"/>
                <a:gd name="T4" fmla="*/ 0 w 441"/>
                <a:gd name="T5" fmla="*/ 58 h 102"/>
                <a:gd name="T6" fmla="*/ 0 w 441"/>
                <a:gd name="T7" fmla="*/ 45 h 102"/>
                <a:gd name="T8" fmla="*/ 44 w 441"/>
                <a:gd name="T9" fmla="*/ 0 h 102"/>
                <a:gd name="T10" fmla="*/ 441 w 441"/>
                <a:gd name="T11" fmla="*/ 0 h 102"/>
                <a:gd name="T12" fmla="*/ 441 w 44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441" h="102">
                  <a:moveTo>
                    <a:pt x="441" y="102"/>
                  </a:moveTo>
                  <a:cubicBezTo>
                    <a:pt x="44" y="102"/>
                    <a:pt x="44" y="102"/>
                    <a:pt x="44" y="102"/>
                  </a:cubicBezTo>
                  <a:cubicBezTo>
                    <a:pt x="20" y="102"/>
                    <a:pt x="0" y="82"/>
                    <a:pt x="0" y="58"/>
                  </a:cubicBezTo>
                  <a:cubicBezTo>
                    <a:pt x="0" y="45"/>
                    <a:pt x="0" y="45"/>
                    <a:pt x="0" y="45"/>
                  </a:cubicBezTo>
                  <a:cubicBezTo>
                    <a:pt x="0" y="20"/>
                    <a:pt x="20" y="0"/>
                    <a:pt x="44" y="0"/>
                  </a:cubicBezTo>
                  <a:cubicBezTo>
                    <a:pt x="441" y="0"/>
                    <a:pt x="441" y="0"/>
                    <a:pt x="441" y="0"/>
                  </a:cubicBezTo>
                  <a:lnTo>
                    <a:pt x="441" y="102"/>
                  </a:lnTo>
                  <a:close/>
                </a:path>
              </a:pathLst>
            </a:custGeom>
            <a:noFill/>
            <a:ln w="47625" cap="flat">
              <a:solidFill>
                <a:srgbClr val="16374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189"/>
            <p:cNvSpPr/>
            <p:nvPr/>
          </p:nvSpPr>
          <p:spPr bwMode="auto">
            <a:xfrm>
              <a:off x="8694738" y="5630863"/>
              <a:ext cx="1239838" cy="55563"/>
            </a:xfrm>
            <a:custGeom>
              <a:avLst/>
              <a:gdLst>
                <a:gd name="T0" fmla="*/ 411 w 419"/>
                <a:gd name="T1" fmla="*/ 19 h 19"/>
                <a:gd name="T2" fmla="*/ 8 w 419"/>
                <a:gd name="T3" fmla="*/ 19 h 19"/>
                <a:gd name="T4" fmla="*/ 0 w 419"/>
                <a:gd name="T5" fmla="*/ 11 h 19"/>
                <a:gd name="T6" fmla="*/ 0 w 419"/>
                <a:gd name="T7" fmla="*/ 8 h 19"/>
                <a:gd name="T8" fmla="*/ 8 w 419"/>
                <a:gd name="T9" fmla="*/ 0 h 19"/>
                <a:gd name="T10" fmla="*/ 411 w 419"/>
                <a:gd name="T11" fmla="*/ 0 h 19"/>
                <a:gd name="T12" fmla="*/ 419 w 419"/>
                <a:gd name="T13" fmla="*/ 8 h 19"/>
                <a:gd name="T14" fmla="*/ 419 w 419"/>
                <a:gd name="T15" fmla="*/ 11 h 19"/>
                <a:gd name="T16" fmla="*/ 411 w 4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9">
                  <a:moveTo>
                    <a:pt x="411" y="19"/>
                  </a:moveTo>
                  <a:cubicBezTo>
                    <a:pt x="8" y="19"/>
                    <a:pt x="8" y="19"/>
                    <a:pt x="8" y="19"/>
                  </a:cubicBezTo>
                  <a:cubicBezTo>
                    <a:pt x="4" y="19"/>
                    <a:pt x="0" y="15"/>
                    <a:pt x="0" y="11"/>
                  </a:cubicBezTo>
                  <a:cubicBezTo>
                    <a:pt x="0" y="8"/>
                    <a:pt x="0" y="8"/>
                    <a:pt x="0" y="8"/>
                  </a:cubicBezTo>
                  <a:cubicBezTo>
                    <a:pt x="0" y="4"/>
                    <a:pt x="4" y="0"/>
                    <a:pt x="8" y="0"/>
                  </a:cubicBezTo>
                  <a:cubicBezTo>
                    <a:pt x="411" y="0"/>
                    <a:pt x="411" y="0"/>
                    <a:pt x="411" y="0"/>
                  </a:cubicBezTo>
                  <a:cubicBezTo>
                    <a:pt x="415" y="0"/>
                    <a:pt x="419" y="4"/>
                    <a:pt x="419" y="8"/>
                  </a:cubicBezTo>
                  <a:cubicBezTo>
                    <a:pt x="419" y="11"/>
                    <a:pt x="419" y="11"/>
                    <a:pt x="419" y="11"/>
                  </a:cubicBezTo>
                  <a:cubicBezTo>
                    <a:pt x="419" y="15"/>
                    <a:pt x="415" y="19"/>
                    <a:pt x="411"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0"/>
            <p:cNvSpPr/>
            <p:nvPr/>
          </p:nvSpPr>
          <p:spPr bwMode="auto">
            <a:xfrm>
              <a:off x="8694738" y="5929313"/>
              <a:ext cx="1346200" cy="55563"/>
            </a:xfrm>
            <a:custGeom>
              <a:avLst/>
              <a:gdLst>
                <a:gd name="T0" fmla="*/ 447 w 455"/>
                <a:gd name="T1" fmla="*/ 19 h 19"/>
                <a:gd name="T2" fmla="*/ 8 w 455"/>
                <a:gd name="T3" fmla="*/ 19 h 19"/>
                <a:gd name="T4" fmla="*/ 0 w 455"/>
                <a:gd name="T5" fmla="*/ 11 h 19"/>
                <a:gd name="T6" fmla="*/ 0 w 455"/>
                <a:gd name="T7" fmla="*/ 8 h 19"/>
                <a:gd name="T8" fmla="*/ 8 w 455"/>
                <a:gd name="T9" fmla="*/ 0 h 19"/>
                <a:gd name="T10" fmla="*/ 447 w 455"/>
                <a:gd name="T11" fmla="*/ 0 h 19"/>
                <a:gd name="T12" fmla="*/ 455 w 455"/>
                <a:gd name="T13" fmla="*/ 8 h 19"/>
                <a:gd name="T14" fmla="*/ 455 w 455"/>
                <a:gd name="T15" fmla="*/ 11 h 19"/>
                <a:gd name="T16" fmla="*/ 447 w 45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19">
                  <a:moveTo>
                    <a:pt x="447" y="19"/>
                  </a:moveTo>
                  <a:cubicBezTo>
                    <a:pt x="8" y="19"/>
                    <a:pt x="8" y="19"/>
                    <a:pt x="8" y="19"/>
                  </a:cubicBezTo>
                  <a:cubicBezTo>
                    <a:pt x="4" y="19"/>
                    <a:pt x="0" y="15"/>
                    <a:pt x="0" y="11"/>
                  </a:cubicBezTo>
                  <a:cubicBezTo>
                    <a:pt x="0" y="8"/>
                    <a:pt x="0" y="8"/>
                    <a:pt x="0" y="8"/>
                  </a:cubicBezTo>
                  <a:cubicBezTo>
                    <a:pt x="0" y="4"/>
                    <a:pt x="4" y="0"/>
                    <a:pt x="8" y="0"/>
                  </a:cubicBezTo>
                  <a:cubicBezTo>
                    <a:pt x="447" y="0"/>
                    <a:pt x="447" y="0"/>
                    <a:pt x="447" y="0"/>
                  </a:cubicBezTo>
                  <a:cubicBezTo>
                    <a:pt x="452" y="0"/>
                    <a:pt x="455" y="4"/>
                    <a:pt x="455" y="8"/>
                  </a:cubicBezTo>
                  <a:cubicBezTo>
                    <a:pt x="455" y="11"/>
                    <a:pt x="455" y="11"/>
                    <a:pt x="455" y="11"/>
                  </a:cubicBezTo>
                  <a:cubicBezTo>
                    <a:pt x="455" y="15"/>
                    <a:pt x="452" y="19"/>
                    <a:pt x="447" y="19"/>
                  </a:cubicBezTo>
                  <a:close/>
                </a:path>
              </a:pathLst>
            </a:custGeom>
            <a:solidFill>
              <a:srgbClr val="1637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191"/>
            <p:cNvSpPr>
              <a:spLocks noChangeArrowheads="1"/>
            </p:cNvSpPr>
            <p:nvPr/>
          </p:nvSpPr>
          <p:spPr bwMode="auto">
            <a:xfrm>
              <a:off x="8653463" y="5713413"/>
              <a:ext cx="1114425" cy="188913"/>
            </a:xfrm>
            <a:prstGeom prst="rect">
              <a:avLst/>
            </a:prstGeom>
            <a:solidFill>
              <a:srgbClr val="FC6E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92"/>
            <p:cNvSpPr>
              <a:spLocks noChangeArrowheads="1"/>
            </p:cNvSpPr>
            <p:nvPr/>
          </p:nvSpPr>
          <p:spPr bwMode="auto">
            <a:xfrm>
              <a:off x="8653463" y="5767388"/>
              <a:ext cx="1114425" cy="8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98" name="íṥḷíďê"/>
          <p:cNvSpPr txBox="1"/>
          <p:nvPr/>
        </p:nvSpPr>
        <p:spPr bwMode="auto">
          <a:xfrm>
            <a:off x="4730115" y="3904615"/>
            <a:ext cx="3347085" cy="6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4000" b="1" kern="0" dirty="0">
                <a:latin typeface="+mj-ea"/>
                <a:ea typeface="+mj-ea"/>
                <a:cs typeface="+mn-ea"/>
                <a:sym typeface="+mn-lt"/>
              </a:rPr>
              <a:t>联系人列表</a:t>
            </a:r>
            <a:endParaRPr lang="zh-CN" altLang="en-US" sz="4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93750" y="1363345"/>
            <a:ext cx="10727055" cy="5287010"/>
            <a:chOff x="769575" y="1354889"/>
            <a:chExt cx="10727198"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69575" y="1354889"/>
              <a:ext cx="6901907" cy="445893"/>
            </a:xfrm>
            <a:prstGeom prst="rect">
              <a:avLst/>
            </a:prstGeom>
            <a:noFill/>
          </p:spPr>
          <p:txBody>
            <a:bodyPr wrap="square" lIns="90000" tIns="46800" rIns="90000" bIns="46800" rtlCol="0">
              <a:normAutofit/>
            </a:bodyPr>
            <a:lstStyle/>
            <a:p>
              <a:pPr>
                <a:lnSpc>
                  <a:spcPct val="150000"/>
                </a:lnSpc>
              </a:pPr>
              <a:r>
                <a:rPr lang="zh-CN" altLang="en-US" sz="1600" dirty="0">
                  <a:latin typeface="微软雅黑" panose="020B0503020204020204" charset="-122"/>
                  <a:ea typeface="微软雅黑" panose="020B0503020204020204" charset="-122"/>
                  <a:sym typeface="+mn-ea"/>
                </a:rPr>
                <a:t>联系人列表主要是让用户发邮件时更加方便，能更好的找到需要发邮件的人，用户的联系人</a:t>
              </a:r>
              <a:r>
                <a:rPr lang="zh-CN" altLang="en-US" sz="1600" dirty="0">
                  <a:latin typeface="微软雅黑" panose="020B0503020204020204" charset="-122"/>
                  <a:ea typeface="微软雅黑" panose="020B0503020204020204" charset="-122"/>
                  <a:sym typeface="+mn-ea"/>
                </a:rPr>
                <a:t>过多的时候进行收缩分页，方便于用户，给用户带来快捷。下面是联系人的效果图。</a:t>
              </a: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p:txBody>
        </p:sp>
      </p:grpSp>
      <p:sp>
        <p:nvSpPr>
          <p:cNvPr id="61" name="文本框 9"/>
          <p:cNvSpPr txBox="1"/>
          <p:nvPr/>
        </p:nvSpPr>
        <p:spPr>
          <a:xfrm>
            <a:off x="1268730" y="412115"/>
            <a:ext cx="152717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rgbClr val="1AB49C"/>
                </a:solidFill>
                <a:latin typeface="微软雅黑" panose="020B0503020204020204" charset="-122"/>
                <a:ea typeface="微软雅黑" panose="020B0503020204020204" charset="-122"/>
              </a:rPr>
              <a:t>联系人列表</a:t>
            </a:r>
            <a:endParaRPr lang="zh-CN" altLang="en-US" b="1" dirty="0">
              <a:solidFill>
                <a:srgbClr val="1AB49C"/>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3" name="图片 2" descr="77IQM(2{28(B2SC}QV}[V}E"/>
          <p:cNvPicPr>
            <a:picLocks noChangeAspect="1"/>
          </p:cNvPicPr>
          <p:nvPr/>
        </p:nvPicPr>
        <p:blipFill>
          <a:blip r:embed="rId2"/>
          <a:stretch>
            <a:fillRect/>
          </a:stretch>
        </p:blipFill>
        <p:spPr>
          <a:xfrm>
            <a:off x="793750" y="2847975"/>
            <a:ext cx="7795895" cy="30022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93750" y="1363345"/>
            <a:ext cx="10727055" cy="5287010"/>
            <a:chOff x="769575" y="1354889"/>
            <a:chExt cx="10727198" cy="1719547"/>
          </a:xfrm>
        </p:grpSpPr>
        <p:grpSp>
          <p:nvGrpSpPr>
            <p:cNvPr id="24" name="íṩlïḋé"/>
            <p:cNvGrpSpPr/>
            <p:nvPr/>
          </p:nvGrpSpPr>
          <p:grpSpPr>
            <a:xfrm>
              <a:off x="9070534" y="1564709"/>
              <a:ext cx="2426239" cy="1509727"/>
              <a:chOff x="7340401" y="2669552"/>
              <a:chExt cx="3413099" cy="2123802"/>
            </a:xfrm>
          </p:grpSpPr>
          <p:sp>
            <p:nvSpPr>
              <p:cNvPr id="25" name="íṩľîḋê"/>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íṣḷïḑe"/>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ïṡ1ïḓe"/>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ïṩḷide"/>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îṧḻíḑê"/>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î$ļíḑe"/>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ï$lïďê"/>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ïṧḻïďê"/>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iŝḷiḍê"/>
              <p:cNvSpPr/>
              <p:nvPr/>
            </p:nvSpPr>
            <p:spPr bwMode="auto">
              <a:xfrm>
                <a:off x="7781940" y="2669552"/>
                <a:ext cx="2530022" cy="1673432"/>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î$ľíďè"/>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1AB49C"/>
              </a:solidFill>
              <a:ln w="9525">
                <a:solidFill>
                  <a:srgbClr val="000000"/>
                </a:solidFill>
                <a:round/>
              </a:ln>
            </p:spPr>
            <p:txBody>
              <a:bodyPr vert="horz" wrap="square" lIns="91440" tIns="45720" rIns="91440" bIns="45720" numCol="1" anchor="t" anchorCtr="0" compatLnSpc="1"/>
              <a:lstStyle/>
              <a:p>
                <a:endParaRPr lang="zh-CN" altLang="en-US"/>
              </a:p>
            </p:txBody>
          </p:sp>
          <p:sp>
            <p:nvSpPr>
              <p:cNvPr id="36" name="îṥḷidé"/>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1AB49C"/>
              </a:solidFill>
              <a:ln w="9525">
                <a:solidFill>
                  <a:srgbClr val="1AB49C"/>
                </a:solidFill>
                <a:round/>
              </a:ln>
            </p:spPr>
            <p:txBody>
              <a:bodyPr vert="horz" wrap="square" lIns="91440" tIns="45720" rIns="91440" bIns="45720" numCol="1" anchor="t" anchorCtr="0" compatLnSpc="1"/>
              <a:lstStyle/>
              <a:p>
                <a:endParaRPr lang="zh-CN" altLang="en-US"/>
              </a:p>
            </p:txBody>
          </p:sp>
          <p:sp>
            <p:nvSpPr>
              <p:cNvPr id="37" name="ïşļïḋè"/>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iŝḻiḋê"/>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iṥḻîḓè"/>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îṥlïďê"/>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1AB4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ïšļíḍè"/>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isḷiḋè"/>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íṧḻiḍe"/>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îṧḷiďé"/>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îşḻíḍè"/>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ís1îďè"/>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îṥlîďe"/>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işlîdê"/>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íṥ1iḋe"/>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iŝḻïďè"/>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íṣḷiḓe"/>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íṧḷíḍê"/>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íṧļïdè"/>
            <p:cNvSpPr txBox="1"/>
            <p:nvPr/>
          </p:nvSpPr>
          <p:spPr>
            <a:xfrm>
              <a:off x="769575" y="1354889"/>
              <a:ext cx="6901907" cy="445893"/>
            </a:xfrm>
            <a:prstGeom prst="rect">
              <a:avLst/>
            </a:prstGeom>
            <a:noFill/>
          </p:spPr>
          <p:txBody>
            <a:bodyPr wrap="square" lIns="90000" tIns="46800" rIns="90000" bIns="46800" rtlCol="0">
              <a:normAutofit/>
            </a:bodyPr>
            <a:lstStyle/>
            <a:p>
              <a:pPr>
                <a:lnSpc>
                  <a:spcPct val="150000"/>
                </a:lnSpc>
              </a:pPr>
              <a:r>
                <a:rPr lang="zh-CN" altLang="en-US" sz="1600" dirty="0">
                  <a:latin typeface="微软雅黑" panose="020B0503020204020204" charset="-122"/>
                  <a:ea typeface="微软雅黑" panose="020B0503020204020204" charset="-122"/>
                  <a:sym typeface="+mn-ea"/>
                </a:rPr>
                <a:t>联系人列表主要是让用户发邮件时更加方便，能更好的找到需要发邮件的人，用户的联系人</a:t>
              </a:r>
              <a:r>
                <a:rPr lang="zh-CN" altLang="en-US" sz="1600" dirty="0">
                  <a:latin typeface="微软雅黑" panose="020B0503020204020204" charset="-122"/>
                  <a:ea typeface="微软雅黑" panose="020B0503020204020204" charset="-122"/>
                  <a:sym typeface="+mn-ea"/>
                </a:rPr>
                <a:t>过多的时候进行收缩分页，方便于用户，给用户带来快捷。下面是联系人的数据库。</a:t>
              </a: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p:txBody>
        </p:sp>
      </p:grpSp>
      <p:sp>
        <p:nvSpPr>
          <p:cNvPr id="61" name="文本框 9"/>
          <p:cNvSpPr txBox="1"/>
          <p:nvPr/>
        </p:nvSpPr>
        <p:spPr>
          <a:xfrm>
            <a:off x="1225550" y="373380"/>
            <a:ext cx="1527175"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solidFill>
                  <a:schemeClr val="tx1"/>
                </a:solidFill>
                <a:latin typeface="微软雅黑" panose="020B0503020204020204" charset="-122"/>
                <a:ea typeface="微软雅黑" panose="020B0503020204020204" charset="-122"/>
              </a:rPr>
              <a:t>联系人列表</a:t>
            </a:r>
            <a:endParaRPr lang="zh-CN" altLang="en-US" b="1" dirty="0">
              <a:solidFill>
                <a:schemeClr val="tx1"/>
              </a:solidFill>
              <a:latin typeface="微软雅黑" panose="020B0503020204020204" charset="-122"/>
              <a:ea typeface="微软雅黑" panose="020B0503020204020204" charset="-122"/>
            </a:endParaRPr>
          </a:p>
        </p:txBody>
      </p:sp>
      <p:grpSp>
        <p:nvGrpSpPr>
          <p:cNvPr id="65" name="组合 64"/>
          <p:cNvGrpSpPr/>
          <p:nvPr/>
        </p:nvGrpSpPr>
        <p:grpSpPr>
          <a:xfrm>
            <a:off x="661457" y="282703"/>
            <a:ext cx="633982" cy="485677"/>
            <a:chOff x="607150" y="303401"/>
            <a:chExt cx="788994" cy="604428"/>
          </a:xfrm>
        </p:grpSpPr>
        <p:grpSp>
          <p:nvGrpSpPr>
            <p:cNvPr id="56" name="组合 55"/>
            <p:cNvGrpSpPr/>
            <p:nvPr/>
          </p:nvGrpSpPr>
          <p:grpSpPr>
            <a:xfrm>
              <a:off x="607150" y="303401"/>
              <a:ext cx="670385" cy="604428"/>
              <a:chOff x="5424755" y="1340768"/>
              <a:chExt cx="670560" cy="604586"/>
            </a:xfrm>
          </p:grpSpPr>
          <p:grpSp>
            <p:nvGrpSpPr>
              <p:cNvPr id="57" name="组合 56"/>
              <p:cNvGrpSpPr/>
              <p:nvPr/>
            </p:nvGrpSpPr>
            <p:grpSpPr>
              <a:xfrm>
                <a:off x="5424755" y="1340768"/>
                <a:ext cx="670560" cy="604586"/>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62" name="直接连接符 61"/>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63"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2" name="图片 1" descr="]12NYP[(CYL}()2%Y{A8TU8"/>
          <p:cNvPicPr>
            <a:picLocks noChangeAspect="1"/>
          </p:cNvPicPr>
          <p:nvPr/>
        </p:nvPicPr>
        <p:blipFill>
          <a:blip r:embed="rId2"/>
          <a:stretch>
            <a:fillRect/>
          </a:stretch>
        </p:blipFill>
        <p:spPr>
          <a:xfrm>
            <a:off x="1040765" y="2653030"/>
            <a:ext cx="5949315" cy="39973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ṣlíďé"/>
          <p:cNvGrpSpPr/>
          <p:nvPr/>
        </p:nvGrpSpPr>
        <p:grpSpPr>
          <a:xfrm>
            <a:off x="3822455" y="1006789"/>
            <a:ext cx="3993515" cy="3008757"/>
            <a:chOff x="4263780" y="1347784"/>
            <a:chExt cx="3993515" cy="3008757"/>
          </a:xfrm>
        </p:grpSpPr>
        <p:sp>
          <p:nvSpPr>
            <p:cNvPr id="19" name="îSľîḋè"/>
            <p:cNvSpPr/>
            <p:nvPr/>
          </p:nvSpPr>
          <p:spPr>
            <a:xfrm>
              <a:off x="5782952" y="2328931"/>
              <a:ext cx="1506804" cy="1506804"/>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i$ľîďé"/>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slîḋe"/>
            <p:cNvSpPr/>
            <p:nvPr/>
          </p:nvSpPr>
          <p:spPr>
            <a:xfrm>
              <a:off x="7461005" y="1347784"/>
              <a:ext cx="796290" cy="1099185"/>
            </a:xfrm>
            <a:prstGeom prst="roundRect">
              <a:avLst/>
            </a:pr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sļíďé"/>
            <p:cNvSpPr/>
            <p:nvPr/>
          </p:nvSpPr>
          <p:spPr>
            <a:xfrm>
              <a:off x="4263780" y="2098989"/>
              <a:ext cx="707390" cy="1005205"/>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îsḷïďè"/>
            <p:cNvSpPr/>
            <p:nvPr/>
          </p:nvSpPr>
          <p:spPr>
            <a:xfrm>
              <a:off x="7185415" y="2098989"/>
              <a:ext cx="441325" cy="43116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rgbClr val="1AB49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islíḋe"/>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7" name="ïslïde"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p>
        </p:txBody>
      </p:sp>
      <p:cxnSp>
        <p:nvCxnSpPr>
          <p:cNvPr id="8" name="直接连接符 7"/>
          <p:cNvCxnSpPr/>
          <p:nvPr/>
        </p:nvCxnSpPr>
        <p:spPr>
          <a:xfrm>
            <a:off x="7974105" y="11097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76630" y="1722755"/>
            <a:ext cx="3281045" cy="2921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sliḋé"/>
          <p:cNvSpPr txBox="1"/>
          <p:nvPr/>
        </p:nvSpPr>
        <p:spPr>
          <a:xfrm>
            <a:off x="7816043" y="717854"/>
            <a:ext cx="3702539" cy="392512"/>
          </a:xfrm>
          <a:prstGeom prst="rect">
            <a:avLst/>
          </a:prstGeom>
          <a:noFill/>
          <a:ln>
            <a:noFill/>
          </a:ln>
        </p:spPr>
        <p:txBody>
          <a:bodyPr wrap="none" lIns="91440" tIns="45720" rIns="91440" bIns="45720" anchor="ctr" anchorCtr="0">
            <a:normAutofit fontScale="90000"/>
          </a:bodyPr>
          <a:lstStyle/>
          <a:p>
            <a:pPr>
              <a:buSzPct val="25000"/>
            </a:pPr>
            <a:r>
              <a:rPr lang="en-US" altLang="zh-CN" sz="2000" b="1" dirty="0"/>
              <a:t>1.</a:t>
            </a:r>
            <a:r>
              <a:rPr lang="zh-CN" altLang="en-US" sz="2000" b="1" dirty="0"/>
              <a:t>数据库</a:t>
            </a:r>
            <a:endParaRPr lang="zh-CN" altLang="en-US" sz="2000" b="1" dirty="0"/>
          </a:p>
        </p:txBody>
      </p:sp>
      <p:sp>
        <p:nvSpPr>
          <p:cNvPr id="12" name="î$ḻïḑê"/>
          <p:cNvSpPr txBox="1"/>
          <p:nvPr/>
        </p:nvSpPr>
        <p:spPr>
          <a:xfrm>
            <a:off x="7816850" y="1196975"/>
            <a:ext cx="4298950" cy="5182870"/>
          </a:xfrm>
          <a:prstGeom prst="rect">
            <a:avLst/>
          </a:prstGeom>
          <a:noFill/>
          <a:ln>
            <a:noFill/>
          </a:ln>
        </p:spPr>
        <p:txBody>
          <a:bodyPr lIns="91440" tIns="45720" rIns="91440" bIns="45720" anchor="t" anchorCtr="0">
            <a:noAutofit/>
          </a:bodyPr>
          <a:lstStyle/>
          <a:p>
            <a:pPr>
              <a:lnSpc>
                <a:spcPct val="150000"/>
              </a:lnSpc>
              <a:buSzPct val="25000"/>
            </a:pPr>
            <a:r>
              <a:rPr lang="de-DE" sz="1400" dirty="0"/>
              <a:t>$sql="select count(*) from cms_accounts where email!='".$_SESSION['email']."' order by num desc";</a:t>
            </a:r>
            <a:endParaRPr lang="de-DE" sz="1400" dirty="0"/>
          </a:p>
          <a:p>
            <a:pPr>
              <a:lnSpc>
                <a:spcPct val="150000"/>
              </a:lnSpc>
              <a:buSzPct val="25000"/>
            </a:pPr>
            <a:r>
              <a:rPr lang="de-DE" sz="1400" dirty="0"/>
              <a:t>$query=mysql_query($sql);</a:t>
            </a:r>
            <a:endParaRPr lang="de-DE" sz="1400" dirty="0"/>
          </a:p>
          <a:p>
            <a:pPr>
              <a:lnSpc>
                <a:spcPct val="150000"/>
              </a:lnSpc>
              <a:buSzPct val="25000"/>
            </a:pPr>
            <a:r>
              <a:rPr lang="de-DE" sz="1400" dirty="0"/>
              <a:t>$num=mysql_num_rows($query);</a:t>
            </a:r>
            <a:endParaRPr lang="de-DE" sz="1400" dirty="0"/>
          </a:p>
          <a:p>
            <a:pPr>
              <a:lnSpc>
                <a:spcPct val="150000"/>
              </a:lnSpc>
              <a:buSzPct val="25000"/>
            </a:pPr>
            <a:r>
              <a:rPr lang="de-DE" sz="1400" dirty="0"/>
              <a:t>if($num&gt;0){</a:t>
            </a:r>
            <a:endParaRPr lang="de-DE" sz="1400" dirty="0"/>
          </a:p>
          <a:p>
            <a:pPr>
              <a:lnSpc>
                <a:spcPct val="150000"/>
              </a:lnSpc>
              <a:buSzPct val="25000"/>
            </a:pPr>
            <a:r>
              <a:rPr lang="de-DE" sz="1400" dirty="0"/>
              <a:t>$arr=mysql_fetch_array($query);</a:t>
            </a:r>
            <a:endParaRPr lang="de-DE" sz="1400" dirty="0"/>
          </a:p>
          <a:p>
            <a:pPr>
              <a:lnSpc>
                <a:spcPct val="150000"/>
              </a:lnSpc>
              <a:buSzPct val="25000"/>
            </a:pPr>
            <a:r>
              <a:rPr lang="de-DE" sz="1400" dirty="0"/>
              <a:t>$num=$arr[0];</a:t>
            </a:r>
            <a:endParaRPr lang="de-DE" sz="1400" dirty="0"/>
          </a:p>
          <a:p>
            <a:pPr>
              <a:lnSpc>
                <a:spcPct val="150000"/>
              </a:lnSpc>
              <a:buSzPct val="25000"/>
            </a:pPr>
            <a:r>
              <a:rPr lang="de-DE" sz="1400" dirty="0"/>
              <a:t>$fenye = new Fenye($num, 10);</a:t>
            </a:r>
            <a:endParaRPr lang="de-DE" sz="1400" dirty="0"/>
          </a:p>
          <a:p>
            <a:pPr>
              <a:lnSpc>
                <a:spcPct val="150000"/>
              </a:lnSpc>
              <a:buSzPct val="25000"/>
            </a:pPr>
            <a:r>
              <a:rPr lang="de-DE" sz="1400" dirty="0"/>
              <a:t>$show  = $fenye-&gt;show();</a:t>
            </a:r>
            <a:endParaRPr lang="de-DE" sz="1400" dirty="0"/>
          </a:p>
          <a:p>
            <a:pPr>
              <a:lnSpc>
                <a:spcPct val="150000"/>
              </a:lnSpc>
              <a:buSzPct val="25000"/>
            </a:pPr>
            <a:r>
              <a:rPr lang="de-DE" sz="1400" dirty="0"/>
              <a:t>$show  = implode("&lt;span style='width:2px;display:inline-block;'&gt;&lt;/span&gt;", $show);</a:t>
            </a:r>
            <a:endParaRPr lang="de-DE" sz="1400" dirty="0"/>
          </a:p>
          <a:p>
            <a:pPr>
              <a:lnSpc>
                <a:spcPct val="150000"/>
              </a:lnSpc>
              <a:buSzPct val="25000"/>
            </a:pPr>
            <a:r>
              <a:rPr lang="de-DE" sz="1400" dirty="0"/>
              <a:t>$sql="select * from cms_accounts  where email!='".$_SESSION['email']."' order by num desc";</a:t>
            </a:r>
            <a:endParaRPr lang="de-DE" sz="1400" dirty="0"/>
          </a:p>
          <a:p>
            <a:pPr>
              <a:lnSpc>
                <a:spcPct val="150000"/>
              </a:lnSpc>
              <a:buSzPct val="25000"/>
            </a:pPr>
            <a:r>
              <a:rPr lang="de-DE" sz="1400" dirty="0"/>
              <a:t>$sql   = $fenye-&gt;listcon($sql);</a:t>
            </a:r>
            <a:endParaRPr lang="de-DE" sz="1400" dirty="0"/>
          </a:p>
          <a:p>
            <a:pPr>
              <a:lnSpc>
                <a:spcPct val="150000"/>
              </a:lnSpc>
              <a:buSzPct val="25000"/>
            </a:pPr>
            <a:r>
              <a:rPr lang="de-DE" sz="1400" dirty="0"/>
              <a:t>$query=mysql_query($sql);</a:t>
            </a:r>
            <a:endParaRPr lang="de-DE" sz="1400" dirty="0"/>
          </a:p>
        </p:txBody>
      </p:sp>
      <p:sp>
        <p:nvSpPr>
          <p:cNvPr id="15" name="iṧlïďe"/>
          <p:cNvSpPr txBox="1"/>
          <p:nvPr/>
        </p:nvSpPr>
        <p:spPr>
          <a:xfrm>
            <a:off x="825183" y="1359369"/>
            <a:ext cx="3624487" cy="392512"/>
          </a:xfrm>
          <a:prstGeom prst="rect">
            <a:avLst/>
          </a:prstGeom>
          <a:noFill/>
          <a:ln>
            <a:noFill/>
          </a:ln>
        </p:spPr>
        <p:txBody>
          <a:bodyPr wrap="none" lIns="91440" tIns="45720" rIns="91440" bIns="45720" anchor="ctr" anchorCtr="0">
            <a:normAutofit fontScale="90000"/>
          </a:bodyPr>
          <a:lstStyle/>
          <a:p>
            <a:pPr algn="l">
              <a:buSzPct val="25000"/>
            </a:pPr>
            <a:r>
              <a:rPr lang="en-US" altLang="zh-CN" sz="2000" b="1" dirty="0"/>
              <a:t>2.</a:t>
            </a:r>
            <a:r>
              <a:rPr lang="zh-CN" altLang="de-DE" sz="2000" b="1" dirty="0"/>
              <a:t>函数应用</a:t>
            </a:r>
            <a:endParaRPr lang="zh-CN" altLang="de-DE" sz="2000" b="1" dirty="0"/>
          </a:p>
        </p:txBody>
      </p:sp>
      <p:sp>
        <p:nvSpPr>
          <p:cNvPr id="16" name="iśľide"/>
          <p:cNvSpPr txBox="1"/>
          <p:nvPr/>
        </p:nvSpPr>
        <p:spPr>
          <a:xfrm>
            <a:off x="237490" y="1751965"/>
            <a:ext cx="3616960" cy="3441065"/>
          </a:xfrm>
          <a:prstGeom prst="rect">
            <a:avLst/>
          </a:prstGeom>
          <a:noFill/>
          <a:ln>
            <a:noFill/>
          </a:ln>
        </p:spPr>
        <p:txBody>
          <a:bodyPr lIns="91440" tIns="45720" rIns="91440" bIns="45720" anchor="t" anchorCtr="0">
            <a:noAutofit/>
          </a:bodyPr>
          <a:lstStyle/>
          <a:p>
            <a:pPr>
              <a:lnSpc>
                <a:spcPct val="150000"/>
              </a:lnSpc>
              <a:buSzPct val="25000"/>
            </a:pPr>
            <a:r>
              <a:rPr lang="en-US" sz="1400" dirty="0">
                <a:latin typeface="+mn-ea"/>
                <a:cs typeface="+mn-ea"/>
              </a:rPr>
              <a:t>1.&lt;?php echo $_SESSION['email'];?&gt;</a:t>
            </a:r>
            <a:endParaRPr lang="en-US" sz="1400" dirty="0">
              <a:latin typeface="+mn-ea"/>
              <a:cs typeface="+mn-ea"/>
            </a:endParaRPr>
          </a:p>
          <a:p>
            <a:pPr>
              <a:lnSpc>
                <a:spcPct val="150000"/>
              </a:lnSpc>
              <a:buSzPct val="25000"/>
            </a:pPr>
            <a:r>
              <a:rPr lang="en-US" sz="1400" dirty="0">
                <a:latin typeface="+mn-ea"/>
                <a:cs typeface="+mn-ea"/>
              </a:rPr>
              <a:t>在PHP中，session的使用是通过预定义数组$_SESSION的调用和读取来完成。</a:t>
            </a:r>
            <a:endParaRPr lang="en-US" sz="1400" dirty="0">
              <a:latin typeface="+mn-ea"/>
              <a:cs typeface="+mn-ea"/>
            </a:endParaRPr>
          </a:p>
          <a:p>
            <a:pPr>
              <a:lnSpc>
                <a:spcPct val="150000"/>
              </a:lnSpc>
              <a:buSzPct val="25000"/>
            </a:pPr>
            <a:endParaRPr lang="en-US" sz="1400" dirty="0">
              <a:latin typeface="+mn-ea"/>
              <a:cs typeface="+mn-ea"/>
            </a:endParaRPr>
          </a:p>
          <a:p>
            <a:pPr>
              <a:lnSpc>
                <a:spcPct val="150000"/>
              </a:lnSpc>
              <a:buSzPct val="25000"/>
            </a:pPr>
            <a:r>
              <a:rPr lang="en-US" sz="1400" dirty="0">
                <a:latin typeface="+mn-ea"/>
                <a:cs typeface="+mn-ea"/>
              </a:rPr>
              <a:t>在网站的页面中，在注册页面对$_SESSION数组进行赋值，在其他的页面中对$_SESSION数组进行读取。</a:t>
            </a:r>
            <a:endParaRPr lang="en-US" sz="1400" dirty="0">
              <a:latin typeface="+mn-ea"/>
              <a:cs typeface="+mn-ea"/>
            </a:endParaRPr>
          </a:p>
          <a:p>
            <a:pPr>
              <a:lnSpc>
                <a:spcPct val="150000"/>
              </a:lnSpc>
              <a:buSzPct val="25000"/>
            </a:pPr>
            <a:endParaRPr lang="en-US" sz="1400" dirty="0">
              <a:latin typeface="+mn-ea"/>
              <a:cs typeface="+mn-ea"/>
            </a:endParaRPr>
          </a:p>
          <a:p>
            <a:pPr>
              <a:lnSpc>
                <a:spcPct val="150000"/>
              </a:lnSpc>
              <a:buSzPct val="25000"/>
            </a:pPr>
            <a:r>
              <a:rPr lang="en-US" sz="1400" dirty="0">
                <a:latin typeface="+mn-ea"/>
                <a:cs typeface="+mn-ea"/>
              </a:rPr>
              <a:t>2.&lt;?php echo $arr['num']; ?&gt;</a:t>
            </a:r>
            <a:endParaRPr lang="en-US" sz="1400" dirty="0">
              <a:latin typeface="+mn-ea"/>
              <a:cs typeface="+mn-ea"/>
            </a:endParaRPr>
          </a:p>
          <a:p>
            <a:pPr>
              <a:lnSpc>
                <a:spcPct val="150000"/>
              </a:lnSpc>
              <a:buSzPct val="25000"/>
            </a:pPr>
            <a:r>
              <a:rPr lang="en-US" sz="1400" dirty="0">
                <a:latin typeface="+mn-ea"/>
                <a:cs typeface="+mn-ea"/>
              </a:rPr>
              <a:t>array() 函数用于创建数组。</a:t>
            </a:r>
            <a:endParaRPr lang="en-US" sz="1400" dirty="0">
              <a:latin typeface="+mn-ea"/>
              <a:cs typeface="+mn-ea"/>
            </a:endParaRPr>
          </a:p>
          <a:p>
            <a:pPr>
              <a:lnSpc>
                <a:spcPct val="150000"/>
              </a:lnSpc>
              <a:buSzPct val="25000"/>
            </a:pPr>
            <a:endParaRPr lang="en-US" sz="1400" dirty="0">
              <a:latin typeface="+mn-ea"/>
              <a:cs typeface="+mn-ea"/>
            </a:endParaRPr>
          </a:p>
        </p:txBody>
      </p:sp>
      <p:sp>
        <p:nvSpPr>
          <p:cNvPr id="17" name="iṡḷíḑè"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18" name="ísľíḑê"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p>
        </p:txBody>
      </p:sp>
      <p:sp>
        <p:nvSpPr>
          <p:cNvPr id="28" name="文本框 9"/>
          <p:cNvSpPr txBox="1"/>
          <p:nvPr/>
        </p:nvSpPr>
        <p:spPr>
          <a:xfrm>
            <a:off x="1235710" y="373380"/>
            <a:ext cx="227076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b="1" dirty="0">
                <a:latin typeface="微软雅黑" panose="020B0503020204020204" charset="-122"/>
                <a:ea typeface="微软雅黑" panose="020B0503020204020204" charset="-122"/>
                <a:sym typeface="+mn-ea"/>
              </a:rPr>
              <a:t>联系人列表</a:t>
            </a:r>
            <a:endParaRPr lang="zh-CN" altLang="en-US" b="1" dirty="0">
              <a:solidFill>
                <a:srgbClr val="1AB49C"/>
              </a:solidFill>
              <a:latin typeface="微软雅黑" panose="020B0503020204020204" charset="-122"/>
              <a:ea typeface="微软雅黑" panose="020B0503020204020204" charset="-122"/>
            </a:endParaRPr>
          </a:p>
        </p:txBody>
      </p:sp>
      <p:grpSp>
        <p:nvGrpSpPr>
          <p:cNvPr id="29" name="组合 28"/>
          <p:cNvGrpSpPr/>
          <p:nvPr/>
        </p:nvGrpSpPr>
        <p:grpSpPr>
          <a:xfrm>
            <a:off x="661457" y="282703"/>
            <a:ext cx="633982" cy="485677"/>
            <a:chOff x="607150" y="303401"/>
            <a:chExt cx="788994" cy="604428"/>
          </a:xfrm>
        </p:grpSpPr>
        <p:grpSp>
          <p:nvGrpSpPr>
            <p:cNvPr id="30" name="组合 29"/>
            <p:cNvGrpSpPr/>
            <p:nvPr/>
          </p:nvGrpSpPr>
          <p:grpSpPr>
            <a:xfrm>
              <a:off x="607150" y="303401"/>
              <a:ext cx="670385" cy="604428"/>
              <a:chOff x="5424755" y="1340768"/>
              <a:chExt cx="670560" cy="604586"/>
            </a:xfrm>
          </p:grpSpPr>
          <p:grpSp>
            <p:nvGrpSpPr>
              <p:cNvPr id="33" name="组合 32"/>
              <p:cNvGrpSpPr/>
              <p:nvPr/>
            </p:nvGrpSpPr>
            <p:grpSpPr>
              <a:xfrm>
                <a:off x="5424755" y="1340768"/>
                <a:ext cx="670560" cy="604586"/>
                <a:chOff x="3720691" y="2824413"/>
                <a:chExt cx="1341120" cy="1209172"/>
              </a:xfrm>
            </p:grpSpPr>
            <p:sp>
              <p:nvSpPr>
                <p:cNvPr id="3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31" name="直接连接符 30"/>
            <p:cNvCxnSpPr/>
            <p:nvPr/>
          </p:nvCxnSpPr>
          <p:spPr>
            <a:xfrm flipH="1">
              <a:off x="1367318" y="782098"/>
              <a:ext cx="28826" cy="36"/>
            </a:xfrm>
            <a:prstGeom prst="line">
              <a:avLst/>
            </a:prstGeom>
            <a:ln>
              <a:solidFill>
                <a:srgbClr val="DAB96E"/>
              </a:solidFill>
              <a:prstDash val="dash"/>
            </a:ln>
          </p:spPr>
          <p:style>
            <a:lnRef idx="1">
              <a:schemeClr val="accent1"/>
            </a:lnRef>
            <a:fillRef idx="0">
              <a:schemeClr val="accent1"/>
            </a:fillRef>
            <a:effectRef idx="0">
              <a:schemeClr val="accent1"/>
            </a:effectRef>
            <a:fontRef idx="minor">
              <a:schemeClr val="tx1"/>
            </a:fontRef>
          </p:style>
        </p:cxnSp>
        <p:sp>
          <p:nvSpPr>
            <p:cNvPr id="32" name="Freeform 126"/>
            <p:cNvSpPr>
              <a:spLocks noChangeAspect="1" noEditPoints="1"/>
            </p:cNvSpPr>
            <p:nvPr/>
          </p:nvSpPr>
          <p:spPr bwMode="auto">
            <a:xfrm>
              <a:off x="811247" y="464391"/>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AB49C"/>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DIAGRAM" val="5ddeef2f-7db0-4554-80ae-f17c4fa559cc"/>
</p:tagLst>
</file>

<file path=ppt/tags/tag10.xml><?xml version="1.0" encoding="utf-8"?>
<p:tagLst xmlns:p="http://schemas.openxmlformats.org/presentationml/2006/main">
  <p:tag name="ISLIDE.DIAGRAM" val="5ddeef2f-7db0-4554-80ae-f17c4fa559cc"/>
</p:tagLst>
</file>

<file path=ppt/tags/tag1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867c8b67-7796-4d51-a188-106a979aa9cb"/>
</p:tagLst>
</file>

<file path=ppt/tags/tag2.xml><?xml version="1.0" encoding="utf-8"?>
<p:tagLst xmlns:p="http://schemas.openxmlformats.org/presentationml/2006/main">
  <p:tag name="ISLIDE.DIAGRAM" val="5ddeef2f-7db0-4554-80ae-f17c4fa559cc"/>
</p:tagLst>
</file>

<file path=ppt/tags/tag3.xml><?xml version="1.0" encoding="utf-8"?>
<p:tagLst xmlns:p="http://schemas.openxmlformats.org/presentationml/2006/main">
  <p:tag name="ISLIDE.DIAGRAM" val="5ddeef2f-7db0-4554-80ae-f17c4fa559cc"/>
</p:tagLst>
</file>

<file path=ppt/tags/tag4.xml><?xml version="1.0" encoding="utf-8"?>
<p:tagLst xmlns:p="http://schemas.openxmlformats.org/presentationml/2006/main">
  <p:tag name="ISLIDE.DIAGRAM" val="5ddeef2f-7db0-4554-80ae-f17c4fa559cc"/>
</p:tagLst>
</file>

<file path=ppt/tags/tag5.xml><?xml version="1.0" encoding="utf-8"?>
<p:tagLst xmlns:p="http://schemas.openxmlformats.org/presentationml/2006/main">
  <p:tag name="ISLIDE.DIAGRAM" val="5ddeef2f-7db0-4554-80ae-f17c4fa559cc"/>
</p:tagLst>
</file>

<file path=ppt/tags/tag6.xml><?xml version="1.0" encoding="utf-8"?>
<p:tagLst xmlns:p="http://schemas.openxmlformats.org/presentationml/2006/main">
  <p:tag name="ISLIDE.DIAGRAM" val="5ddeef2f-7db0-4554-80ae-f17c4fa559cc"/>
</p:tagLst>
</file>

<file path=ppt/tags/tag7.xml><?xml version="1.0" encoding="utf-8"?>
<p:tagLst xmlns:p="http://schemas.openxmlformats.org/presentationml/2006/main">
  <p:tag name="ISLIDE.DIAGRAM" val="5ddeef2f-7db0-4554-80ae-f17c4fa559cc"/>
</p:tagLst>
</file>

<file path=ppt/tags/tag8.xml><?xml version="1.0" encoding="utf-8"?>
<p:tagLst xmlns:p="http://schemas.openxmlformats.org/presentationml/2006/main">
  <p:tag name="ISLIDE.DIAGRAM" val="5ddeef2f-7db0-4554-80ae-f17c4fa559cc"/>
</p:tagLst>
</file>

<file path=ppt/tags/tag9.xml><?xml version="1.0" encoding="utf-8"?>
<p:tagLst xmlns:p="http://schemas.openxmlformats.org/presentationml/2006/main">
  <p:tag name="ISLIDE.DIAGRAM" val="5ddeef2f-7db0-4554-80ae-f17c4fa559cc"/>
</p:tagLst>
</file>

<file path=ppt/theme/theme1.xml><?xml version="1.0" encoding="utf-8"?>
<a:theme xmlns:a="http://schemas.openxmlformats.org/drawingml/2006/main" name="专注工作汇报PPT排版设计，定制QQ:418157732">
  <a:themeElements>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68394"/>
    </a:dk2>
    <a:lt2>
      <a:srgbClr val="F0F0F0"/>
    </a:lt2>
    <a:accent1>
      <a:srgbClr val="90E1CC"/>
    </a:accent1>
    <a:accent2>
      <a:srgbClr val="6F6D9E"/>
    </a:accent2>
    <a:accent3>
      <a:srgbClr val="FD7988"/>
    </a:accent3>
    <a:accent4>
      <a:srgbClr val="FF9C59"/>
    </a:accent4>
    <a:accent5>
      <a:srgbClr val="36BC9B"/>
    </a:accent5>
    <a:accent6>
      <a:srgbClr val="153648"/>
    </a:accent6>
    <a:hlink>
      <a:srgbClr val="0075B3"/>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2808</Words>
  <Application>WPS 演示</Application>
  <PresentationFormat>宽屏</PresentationFormat>
  <Paragraphs>234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Arial Unicode MS</vt:lpstr>
      <vt:lpstr>微软雅黑</vt:lpstr>
      <vt:lpstr>Arial</vt:lpstr>
      <vt:lpstr>Impact</vt:lpstr>
      <vt:lpstr>Calibri</vt:lpstr>
      <vt:lpstr>专注工作汇报PPT排版设计，定制QQ:418157732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 pt moban.c 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StephenZhu</dc:creator>
  <cp:keywords>5 1PPT 模 板网</cp:keywords>
  <dc:description>www.51pptmoban.com；51PpT</dc:description>
  <cp:lastModifiedBy>秋水仙素</cp:lastModifiedBy>
  <cp:revision>32</cp:revision>
  <cp:lastPrinted>2017-12-25T16:00:00Z</cp:lastPrinted>
  <dcterms:created xsi:type="dcterms:W3CDTF">2017-12-25T16:00:00Z</dcterms:created>
  <dcterms:modified xsi:type="dcterms:W3CDTF">2020-07-02T12:26:36Z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2052-11.1.0.9828</vt:lpwstr>
  </property>
</Properties>
</file>