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4" r:id="rId3"/>
  </p:sldMasterIdLst>
  <p:notesMasterIdLst>
    <p:notesMasterId r:id="rId17"/>
  </p:notesMasterIdLst>
  <p:sldIdLst>
    <p:sldId id="1730" r:id="rId4"/>
    <p:sldId id="266" r:id="rId5"/>
    <p:sldId id="258" r:id="rId6"/>
    <p:sldId id="1697" r:id="rId7"/>
    <p:sldId id="1695" r:id="rId8"/>
    <p:sldId id="1741" r:id="rId9"/>
    <p:sldId id="1709" r:id="rId10"/>
    <p:sldId id="1717" r:id="rId11"/>
    <p:sldId id="1742" r:id="rId12"/>
    <p:sldId id="1726" r:id="rId13"/>
    <p:sldId id="1723" r:id="rId14"/>
    <p:sldId id="1725" r:id="rId15"/>
    <p:sldId id="1766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49C"/>
    <a:srgbClr val="003D61"/>
    <a:srgbClr val="C9F2E7"/>
    <a:srgbClr val="2EBACE"/>
    <a:srgbClr val="D6EEFA"/>
    <a:srgbClr val="F2FAFD"/>
    <a:srgbClr val="F6FCFE"/>
    <a:srgbClr val="E51111"/>
    <a:srgbClr val="015978"/>
    <a:srgbClr val="1B8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3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5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54A0-20A9-4703-8BC3-95575DA23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image" Target="../media/image2.png"/><Relationship Id="rId2" Type="http://schemas.openxmlformats.org/officeDocument/2006/relationships/tags" Target="../tags/tag35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49.xml"/><Relationship Id="rId7" Type="http://schemas.openxmlformats.org/officeDocument/2006/relationships/image" Target="../media/image6.png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image" Target="../media/image2.png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image" Target="../media/image2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image" Target="../media/image2.png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../media/image1.png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image" Target="../media/image2.png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image" Target="../media/image2.png"/><Relationship Id="rId2" Type="http://schemas.openxmlformats.org/officeDocument/2006/relationships/tags" Target="../tags/tag104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image" Target="../media/image2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image" Target="../media/image2.png"/><Relationship Id="rId2" Type="http://schemas.openxmlformats.org/officeDocument/2006/relationships/tags" Target="../tags/tag120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2" Type="http://schemas.openxmlformats.org/officeDocument/2006/relationships/image" Target="../media/image8.png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image" Target="../media/image10.png"/><Relationship Id="rId6" Type="http://schemas.openxmlformats.org/officeDocument/2006/relationships/tags" Target="../tags/tag141.xml"/><Relationship Id="rId5" Type="http://schemas.openxmlformats.org/officeDocument/2006/relationships/image" Target="../media/image9.png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image" Target="../media/image1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2.xml"/><Relationship Id="rId7" Type="http://schemas.openxmlformats.org/officeDocument/2006/relationships/image" Target="../media/image3.png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image" Target="../media/image5.png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1794603" cy="6858000"/>
            <a:chOff x="0" y="0"/>
            <a:chExt cx="11794603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11412638" y="4224762"/>
              <a:ext cx="381965" cy="14584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0"/>
              <a:ext cx="11611337" cy="6858000"/>
              <a:chOff x="0" y="0"/>
              <a:chExt cx="11611337" cy="685800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0" y="0"/>
                <a:ext cx="11611337" cy="6858000"/>
                <a:chOff x="0" y="0"/>
                <a:chExt cx="11611337" cy="6858000"/>
              </a:xfrm>
            </p:grpSpPr>
            <p:sp>
              <p:nvSpPr>
                <p:cNvPr id="11" name="矩形 10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矩形 11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80664" y="593203"/>
                  <a:ext cx="11030673" cy="567159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3" name="图片 12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 rotWithShape="1">
                <a:blip r:embed="rId7" cstate="email"/>
                <a:srcRect/>
                <a:stretch>
                  <a:fillRect/>
                </a:stretch>
              </p:blipFill>
              <p:spPr>
                <a:xfrm>
                  <a:off x="1180616" y="2097979"/>
                  <a:ext cx="3784923" cy="4166820"/>
                </a:xfrm>
                <a:prstGeom prst="rect">
                  <a:avLst/>
                </a:prstGeom>
              </p:spPr>
            </p:pic>
          </p:grpSp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4476896" y="5150734"/>
                <a:ext cx="518030" cy="855079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285775" y="920144"/>
            <a:ext cx="493708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86385" y="1"/>
            <a:ext cx="11720499" cy="6584949"/>
            <a:chOff x="286385" y="1"/>
            <a:chExt cx="11720499" cy="6584949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159130" y="1"/>
              <a:ext cx="847754" cy="88519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86385" y="1"/>
            <a:ext cx="11720499" cy="6584949"/>
            <a:chOff x="286385" y="1"/>
            <a:chExt cx="11720499" cy="6584949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159130" y="1"/>
              <a:ext cx="847754" cy="88519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1794603" cy="6858000"/>
            <a:chOff x="0" y="0"/>
            <a:chExt cx="11794603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1794603" cy="6858000"/>
              <a:chOff x="0" y="0"/>
              <a:chExt cx="11794603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609600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 7"/>
              <p:cNvSpPr/>
              <p:nvPr>
                <p:custDataLst>
                  <p:tags r:id="rId4"/>
                </p:custDataLst>
              </p:nvPr>
            </p:nvSpPr>
            <p:spPr>
              <a:xfrm>
                <a:off x="580664" y="593203"/>
                <a:ext cx="11030673" cy="56715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>
                <p:custDataLst>
                  <p:tags r:id="rId5"/>
                </p:custDataLst>
              </p:nvPr>
            </p:nvSpPr>
            <p:spPr>
              <a:xfrm>
                <a:off x="11412638" y="4224762"/>
                <a:ext cx="381965" cy="145841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6446372" y="593203"/>
                <a:ext cx="2114479" cy="2207871"/>
              </a:xfrm>
              <a:prstGeom prst="rect">
                <a:avLst/>
              </a:prstGeom>
            </p:spPr>
          </p:pic>
        </p:grpSp>
        <p:sp>
          <p:nvSpPr>
            <p:cNvPr id="11" name="矩形 10"/>
            <p:cNvSpPr/>
            <p:nvPr userDrawn="1">
              <p:custDataLst>
                <p:tags r:id="rId8"/>
              </p:custDataLst>
            </p:nvPr>
          </p:nvSpPr>
          <p:spPr>
            <a:xfrm>
              <a:off x="4683889" y="1374494"/>
              <a:ext cx="2824223" cy="4109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780285" y="1537589"/>
            <a:ext cx="1387518" cy="3809111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竖排文字占位符 16"/>
          <p:cNvSpPr>
            <a:spLocks noGrp="1"/>
          </p:cNvSpPr>
          <p:nvPr>
            <p:ph type="body" orient="vert" sz="quarter" idx="13" hasCustomPrompt="1"/>
            <p:custDataLst>
              <p:tags r:id="rId13"/>
            </p:custDataLst>
          </p:nvPr>
        </p:nvSpPr>
        <p:spPr>
          <a:xfrm>
            <a:off x="6595455" y="2981688"/>
            <a:ext cx="505230" cy="2321204"/>
          </a:xfrm>
        </p:spPr>
        <p:txBody>
          <a:bodyPr vert="eaVert"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86385" y="1"/>
            <a:ext cx="11720499" cy="6584949"/>
            <a:chOff x="286385" y="1"/>
            <a:chExt cx="11720499" cy="6584949"/>
          </a:xfrm>
        </p:grpSpPr>
        <p:sp>
          <p:nvSpPr>
            <p:cNvPr id="6" name="矩形 5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159130" y="1"/>
              <a:ext cx="847754" cy="885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1905" y="-4445"/>
            <a:ext cx="489902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10796735" y="0"/>
            <a:ext cx="1210149" cy="12635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>
            <a:off x="126034" y="2688900"/>
            <a:ext cx="12062792" cy="1896745"/>
            <a:chOff x="126034" y="2688900"/>
            <a:chExt cx="12062792" cy="1896745"/>
          </a:xfrm>
        </p:grpSpPr>
        <p:pic>
          <p:nvPicPr>
            <p:cNvPr id="6" name="图片 5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26034" y="2716273"/>
              <a:ext cx="1080465" cy="174899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0305416" y="2688900"/>
              <a:ext cx="1883410" cy="189674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>
            <a:off x="580390" y="593090"/>
            <a:ext cx="11030585" cy="56718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4"/>
            </p:custDataLst>
          </p:nvPr>
        </p:nvSpPr>
        <p:spPr>
          <a:xfrm>
            <a:off x="11412220" y="4224655"/>
            <a:ext cx="382270" cy="1458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4683760" y="1374775"/>
            <a:ext cx="2824480" cy="410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6446520" y="593090"/>
            <a:ext cx="2114550" cy="220789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4693722" y="1374493"/>
            <a:ext cx="1595677" cy="4109013"/>
          </a:xfrm>
        </p:spPr>
        <p:txBody>
          <a:bodyPr lIns="90170" tIns="46990" rIns="90170" bIns="46990" anchor="t" anchorCtr="0">
            <a:normAutofit/>
          </a:bodyPr>
          <a:lstStyle>
            <a:lvl1pPr algn="ctr">
              <a:defRPr sz="6600" spc="600" baseline="0"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6630600" y="3154155"/>
            <a:ext cx="445815" cy="2005856"/>
          </a:xfrm>
          <a:ln>
            <a:solidFill>
              <a:schemeClr val="tx1"/>
            </a:solidFill>
          </a:ln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006884" cy="6858000"/>
            <a:chOff x="0" y="0"/>
            <a:chExt cx="12006884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11412638" y="4224762"/>
              <a:ext cx="381965" cy="14584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0" y="0"/>
              <a:ext cx="12006884" cy="6858000"/>
              <a:chOff x="0" y="0"/>
              <a:chExt cx="12006884" cy="6858000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0" y="0"/>
                <a:ext cx="12006884" cy="6858000"/>
                <a:chOff x="0" y="0"/>
                <a:chExt cx="12006884" cy="6858000"/>
              </a:xfrm>
            </p:grpSpPr>
            <p:sp>
              <p:nvSpPr>
                <p:cNvPr id="12" name="矩形 11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矩形 12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80664" y="593203"/>
                  <a:ext cx="11030673" cy="567159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4" name="图片 13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 rotWithShape="1">
                <a:blip r:embed="rId7"/>
                <a:srcRect/>
                <a:stretch>
                  <a:fillRect/>
                </a:stretch>
              </p:blipFill>
              <p:spPr>
                <a:xfrm>
                  <a:off x="580664" y="1886673"/>
                  <a:ext cx="4858137" cy="4674726"/>
                </a:xfrm>
                <a:prstGeom prst="rect">
                  <a:avLst/>
                </a:prstGeom>
              </p:spPr>
            </p:pic>
            <p:pic>
              <p:nvPicPr>
                <p:cNvPr id="15" name="图片 14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 rotWithShape="1">
                <a:blip r:embed="rId9"/>
                <a:srcRect/>
                <a:stretch>
                  <a:fillRect/>
                </a:stretch>
              </p:blipFill>
              <p:spPr>
                <a:xfrm>
                  <a:off x="10289803" y="0"/>
                  <a:ext cx="1717081" cy="1792921"/>
                </a:xfrm>
                <a:prstGeom prst="rect">
                  <a:avLst/>
                </a:prstGeom>
              </p:spPr>
            </p:pic>
          </p:grpSp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 rot="19414000" flipH="1">
                <a:off x="4400402" y="3137998"/>
                <a:ext cx="352594" cy="582004"/>
              </a:xfrm>
              <a:prstGeom prst="rect">
                <a:avLst/>
              </a:prstGeom>
            </p:spPr>
          </p:pic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7573010" y="1237615"/>
            <a:ext cx="884555" cy="4445635"/>
          </a:xfrm>
        </p:spPr>
        <p:txBody>
          <a:bodyPr lIns="90000" tIns="46800" rIns="90000" bIns="46800" anchor="ctr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24" Type="http://schemas.openxmlformats.org/officeDocument/2006/relationships/tags" Target="../tags/tag152.xml"/><Relationship Id="rId23" Type="http://schemas.openxmlformats.org/officeDocument/2006/relationships/tags" Target="../tags/tag151.xml"/><Relationship Id="rId22" Type="http://schemas.openxmlformats.org/officeDocument/2006/relationships/tags" Target="../tags/tag150.xml"/><Relationship Id="rId21" Type="http://schemas.openxmlformats.org/officeDocument/2006/relationships/tags" Target="../tags/tag149.xml"/><Relationship Id="rId20" Type="http://schemas.openxmlformats.org/officeDocument/2006/relationships/tags" Target="../tags/tag148.xml"/><Relationship Id="rId2" Type="http://schemas.openxmlformats.org/officeDocument/2006/relationships/slideLayout" Target="../slideLayouts/slideLayout7.xml"/><Relationship Id="rId19" Type="http://schemas.openxmlformats.org/officeDocument/2006/relationships/tags" Target="../tags/tag147.xml"/><Relationship Id="rId18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6.xml"/><Relationship Id="rId3" Type="http://schemas.openxmlformats.org/officeDocument/2006/relationships/themeOverride" Target="../theme/themeOverride2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矩形 19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B4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rgbClr val="1C50A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7" name="文本框 22"/>
          <p:cNvSpPr txBox="1"/>
          <p:nvPr/>
        </p:nvSpPr>
        <p:spPr>
          <a:xfrm>
            <a:off x="4340225" y="2734945"/>
            <a:ext cx="3691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汇报人：曹洁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2" name="文本框 27"/>
          <p:cNvSpPr txBox="1"/>
          <p:nvPr/>
        </p:nvSpPr>
        <p:spPr>
          <a:xfrm>
            <a:off x="4340225" y="4001135"/>
            <a:ext cx="49523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时间：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2020.06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871220" y="1527810"/>
            <a:ext cx="10204450" cy="7683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电子邮箱登录注册、使用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SMTP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协议部分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9"/>
          <p:cNvSpPr txBox="1"/>
          <p:nvPr/>
        </p:nvSpPr>
        <p:spPr>
          <a:xfrm>
            <a:off x="1225653" y="373598"/>
            <a:ext cx="1871720" cy="344170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b="1" dirty="0">
                <a:solidFill>
                  <a:srgbClr val="1AB49C"/>
                </a:solidFill>
                <a:latin typeface="微软雅黑" panose="020B0503020204020204" charset="-122"/>
                <a:ea typeface="微软雅黑" panose="020B0503020204020204" charset="-122"/>
              </a:rPr>
              <a:t>SMTP</a:t>
            </a:r>
            <a:endParaRPr lang="en-US" altLang="zh-CN" b="1" dirty="0">
              <a:solidFill>
                <a:srgbClr val="1AB49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61457" y="282703"/>
            <a:ext cx="633982" cy="485677"/>
            <a:chOff x="607150" y="303401"/>
            <a:chExt cx="788994" cy="604428"/>
          </a:xfrm>
        </p:grpSpPr>
        <p:grpSp>
          <p:nvGrpSpPr>
            <p:cNvPr id="31" name="组合 30"/>
            <p:cNvGrpSpPr/>
            <p:nvPr/>
          </p:nvGrpSpPr>
          <p:grpSpPr>
            <a:xfrm>
              <a:off x="607150" y="303401"/>
              <a:ext cx="670385" cy="604428"/>
              <a:chOff x="5424755" y="1340768"/>
              <a:chExt cx="670560" cy="604586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6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5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cxnSp>
          <p:nvCxnSpPr>
            <p:cNvPr id="32" name="直接连接符 31"/>
            <p:cNvCxnSpPr/>
            <p:nvPr/>
          </p:nvCxnSpPr>
          <p:spPr>
            <a:xfrm flipH="1">
              <a:off x="1367318" y="782098"/>
              <a:ext cx="28826" cy="36"/>
            </a:xfrm>
            <a:prstGeom prst="line">
              <a:avLst/>
            </a:prstGeom>
            <a:ln>
              <a:solidFill>
                <a:srgbClr val="DAB96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126"/>
            <p:cNvSpPr>
              <a:spLocks noChangeAspect="1" noEditPoints="1"/>
            </p:cNvSpPr>
            <p:nvPr/>
          </p:nvSpPr>
          <p:spPr bwMode="auto">
            <a:xfrm>
              <a:off x="811247" y="464391"/>
              <a:ext cx="267832" cy="3351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rgbClr val="1AB49C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 descr="WU_N]11W)91$(`2RX50]AI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1933575"/>
            <a:ext cx="8686800" cy="2990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21810" y="5627370"/>
            <a:ext cx="378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</a:t>
            </a:r>
            <a:r>
              <a:rPr lang="en-US" altLang="zh-CN"/>
              <a:t>SMTP</a:t>
            </a:r>
            <a:r>
              <a:rPr lang="zh-CN" altLang="en-US"/>
              <a:t>协议端口号关键代码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本框 9"/>
          <p:cNvSpPr txBox="1"/>
          <p:nvPr/>
        </p:nvSpPr>
        <p:spPr>
          <a:xfrm>
            <a:off x="1225653" y="373598"/>
            <a:ext cx="1871720" cy="344170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b="1" dirty="0">
                <a:solidFill>
                  <a:srgbClr val="1AB49C"/>
                </a:solidFill>
                <a:latin typeface="微软雅黑" panose="020B0503020204020204" charset="-122"/>
                <a:ea typeface="微软雅黑" panose="020B0503020204020204" charset="-122"/>
              </a:rPr>
              <a:t>SMTP</a:t>
            </a:r>
            <a:endParaRPr lang="en-US" altLang="zh-CN" b="1" dirty="0">
              <a:solidFill>
                <a:srgbClr val="1AB49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661457" y="282703"/>
            <a:ext cx="633982" cy="485677"/>
            <a:chOff x="607150" y="303401"/>
            <a:chExt cx="788994" cy="604428"/>
          </a:xfrm>
        </p:grpSpPr>
        <p:grpSp>
          <p:nvGrpSpPr>
            <p:cNvPr id="98" name="组合 97"/>
            <p:cNvGrpSpPr/>
            <p:nvPr/>
          </p:nvGrpSpPr>
          <p:grpSpPr>
            <a:xfrm>
              <a:off x="607150" y="303401"/>
              <a:ext cx="670385" cy="604428"/>
              <a:chOff x="5424755" y="1340768"/>
              <a:chExt cx="670560" cy="604586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03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4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102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cxnSp>
          <p:nvCxnSpPr>
            <p:cNvPr id="99" name="直接连接符 98"/>
            <p:cNvCxnSpPr/>
            <p:nvPr/>
          </p:nvCxnSpPr>
          <p:spPr>
            <a:xfrm flipH="1">
              <a:off x="1367318" y="782098"/>
              <a:ext cx="28826" cy="36"/>
            </a:xfrm>
            <a:prstGeom prst="line">
              <a:avLst/>
            </a:prstGeom>
            <a:ln>
              <a:solidFill>
                <a:srgbClr val="DAB96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Freeform 126"/>
            <p:cNvSpPr>
              <a:spLocks noChangeAspect="1" noEditPoints="1"/>
            </p:cNvSpPr>
            <p:nvPr/>
          </p:nvSpPr>
          <p:spPr bwMode="auto">
            <a:xfrm>
              <a:off x="811247" y="464391"/>
              <a:ext cx="267832" cy="3351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rgbClr val="1AB49C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 descr="2OW6)ZH)D{S90[522N1_ZH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0" y="1642745"/>
            <a:ext cx="7124700" cy="3571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6155" y="5895975"/>
            <a:ext cx="426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匹配联系人信息关键代码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文本框 9"/>
          <p:cNvSpPr txBox="1"/>
          <p:nvPr/>
        </p:nvSpPr>
        <p:spPr>
          <a:xfrm>
            <a:off x="1225653" y="373598"/>
            <a:ext cx="1871720" cy="344170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b="1" dirty="0">
                <a:solidFill>
                  <a:srgbClr val="1AB49C"/>
                </a:solidFill>
                <a:latin typeface="微软雅黑" panose="020B0503020204020204" charset="-122"/>
                <a:ea typeface="微软雅黑" panose="020B0503020204020204" charset="-122"/>
              </a:rPr>
              <a:t>SMTP</a:t>
            </a:r>
            <a:endParaRPr lang="en-US" altLang="zh-CN" b="1" dirty="0">
              <a:solidFill>
                <a:srgbClr val="1AB49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29" name="组合 328"/>
          <p:cNvGrpSpPr/>
          <p:nvPr/>
        </p:nvGrpSpPr>
        <p:grpSpPr>
          <a:xfrm>
            <a:off x="661457" y="282703"/>
            <a:ext cx="633982" cy="485677"/>
            <a:chOff x="607150" y="303401"/>
            <a:chExt cx="788994" cy="604428"/>
          </a:xfrm>
        </p:grpSpPr>
        <p:grpSp>
          <p:nvGrpSpPr>
            <p:cNvPr id="330" name="组合 329"/>
            <p:cNvGrpSpPr/>
            <p:nvPr/>
          </p:nvGrpSpPr>
          <p:grpSpPr>
            <a:xfrm>
              <a:off x="607150" y="303401"/>
              <a:ext cx="670385" cy="604428"/>
              <a:chOff x="5424755" y="1340768"/>
              <a:chExt cx="670560" cy="604586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35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6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34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cxnSp>
          <p:nvCxnSpPr>
            <p:cNvPr id="331" name="直接连接符 330"/>
            <p:cNvCxnSpPr/>
            <p:nvPr/>
          </p:nvCxnSpPr>
          <p:spPr>
            <a:xfrm flipH="1">
              <a:off x="1367318" y="782098"/>
              <a:ext cx="28826" cy="36"/>
            </a:xfrm>
            <a:prstGeom prst="line">
              <a:avLst/>
            </a:prstGeom>
            <a:ln>
              <a:solidFill>
                <a:srgbClr val="DAB96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Freeform 126"/>
            <p:cNvSpPr>
              <a:spLocks noChangeAspect="1" noEditPoints="1"/>
            </p:cNvSpPr>
            <p:nvPr/>
          </p:nvSpPr>
          <p:spPr bwMode="auto">
            <a:xfrm>
              <a:off x="811247" y="464391"/>
              <a:ext cx="267832" cy="3351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rgbClr val="1AB49C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 descr="~L6G3076~_AZ]%2RP245Y$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1333500"/>
            <a:ext cx="9953625" cy="419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08170" y="6004560"/>
            <a:ext cx="377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使用套接字连接服务器关键代码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感谢聆听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ṡḷîde"/>
          <p:cNvSpPr/>
          <p:nvPr/>
        </p:nvSpPr>
        <p:spPr bwMode="auto">
          <a:xfrm>
            <a:off x="2438648" y="2553081"/>
            <a:ext cx="1116124" cy="648072"/>
          </a:xfrm>
          <a:prstGeom prst="rect">
            <a:avLst/>
          </a:prstGeom>
          <a:solidFill>
            <a:srgbClr val="1AB49C"/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  <a:endParaRPr lang="en-US" altLang="zh-CN" sz="28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íṥḷíďê"/>
          <p:cNvSpPr txBox="1"/>
          <p:nvPr/>
        </p:nvSpPr>
        <p:spPr bwMode="auto">
          <a:xfrm>
            <a:off x="1797379" y="3494019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注册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íṡḷîde"/>
          <p:cNvSpPr/>
          <p:nvPr/>
        </p:nvSpPr>
        <p:spPr bwMode="auto">
          <a:xfrm>
            <a:off x="5465940" y="3126299"/>
            <a:ext cx="1116124" cy="648072"/>
          </a:xfrm>
          <a:prstGeom prst="rect">
            <a:avLst/>
          </a:prstGeom>
          <a:solidFill>
            <a:srgbClr val="1AB49C"/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  <a:endParaRPr lang="en-US" altLang="zh-CN" sz="28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4" name="íṥḷíďê"/>
          <p:cNvSpPr txBox="1"/>
          <p:nvPr/>
        </p:nvSpPr>
        <p:spPr bwMode="auto">
          <a:xfrm>
            <a:off x="4969877" y="3881182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/>
            </a:pPr>
            <a:r>
              <a:rPr lang="zh-CN" altLang="en-US" b="1" kern="0" dirty="0">
                <a:cs typeface="+mn-ea"/>
                <a:sym typeface="+mn-lt"/>
              </a:rPr>
              <a:t>登录</a:t>
            </a:r>
            <a:endParaRPr lang="zh-CN" altLang="en-US" b="1" kern="0" dirty="0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0387" y="417575"/>
            <a:ext cx="15544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AB49C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5400" b="1" dirty="0">
              <a:solidFill>
                <a:srgbClr val="1AB49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íṡḷîde"/>
          <p:cNvSpPr/>
          <p:nvPr/>
        </p:nvSpPr>
        <p:spPr bwMode="auto">
          <a:xfrm>
            <a:off x="8654340" y="3751139"/>
            <a:ext cx="1116124" cy="648072"/>
          </a:xfrm>
          <a:prstGeom prst="rect">
            <a:avLst/>
          </a:prstGeom>
          <a:solidFill>
            <a:srgbClr val="1AB49C"/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28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3" name="íṥḷíďê"/>
          <p:cNvSpPr txBox="1"/>
          <p:nvPr/>
        </p:nvSpPr>
        <p:spPr bwMode="auto">
          <a:xfrm>
            <a:off x="8359572" y="4677472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/>
            </a:pPr>
            <a:r>
              <a:rPr lang="zh-CN" altLang="en-US" b="1" kern="0" dirty="0">
                <a:cs typeface="+mn-ea"/>
                <a:sym typeface="+mn-lt"/>
              </a:rPr>
              <a:t>使用</a:t>
            </a:r>
            <a:r>
              <a:rPr lang="en-US" altLang="zh-CN" b="1" kern="0" dirty="0">
                <a:cs typeface="+mn-ea"/>
                <a:sym typeface="+mn-lt"/>
              </a:rPr>
              <a:t>SMTP</a:t>
            </a:r>
            <a:r>
              <a:rPr lang="zh-CN" altLang="en-US" b="1" kern="0" dirty="0">
                <a:cs typeface="+mn-ea"/>
                <a:sym typeface="+mn-lt"/>
              </a:rPr>
              <a:t>协议</a:t>
            </a:r>
            <a:endParaRPr lang="zh-CN" altLang="en-US" b="1" kern="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矩形 196"/>
          <p:cNvSpPr/>
          <p:nvPr/>
        </p:nvSpPr>
        <p:spPr>
          <a:xfrm>
            <a:off x="-16206" y="2566595"/>
            <a:ext cx="12192000" cy="2664094"/>
          </a:xfrm>
          <a:prstGeom prst="rect">
            <a:avLst/>
          </a:prstGeom>
          <a:solidFill>
            <a:srgbClr val="1AB4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rgbClr val="1C50A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3814" y="5464594"/>
            <a:ext cx="660003" cy="77075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1AB49C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  <a:endParaRPr lang="zh-CN" altLang="en-US" dirty="0">
              <a:solidFill>
                <a:srgbClr val="1AB49C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35866" y="1328822"/>
            <a:ext cx="5507568" cy="2307612"/>
            <a:chOff x="3175" y="884238"/>
            <a:chExt cx="12188825" cy="5106988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149475" y="1254125"/>
              <a:ext cx="1304925" cy="1301750"/>
            </a:xfrm>
            <a:prstGeom prst="ellipse">
              <a:avLst/>
            </a:prstGeom>
            <a:solidFill>
              <a:srgbClr val="FFFFFF"/>
            </a:solidFill>
            <a:ln w="47625" cap="flat">
              <a:solidFill>
                <a:srgbClr val="E6E9E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2747963" y="1693863"/>
              <a:ext cx="307975" cy="411163"/>
            </a:xfrm>
            <a:custGeom>
              <a:avLst/>
              <a:gdLst>
                <a:gd name="T0" fmla="*/ 84 w 104"/>
                <a:gd name="T1" fmla="*/ 5 h 139"/>
                <a:gd name="T2" fmla="*/ 23 w 104"/>
                <a:gd name="T3" fmla="*/ 66 h 139"/>
                <a:gd name="T4" fmla="*/ 7 w 104"/>
                <a:gd name="T5" fmla="*/ 66 h 139"/>
                <a:gd name="T6" fmla="*/ 7 w 104"/>
                <a:gd name="T7" fmla="*/ 82 h 139"/>
                <a:gd name="T8" fmla="*/ 4 w 104"/>
                <a:gd name="T9" fmla="*/ 84 h 139"/>
                <a:gd name="T10" fmla="*/ 4 w 104"/>
                <a:gd name="T11" fmla="*/ 100 h 139"/>
                <a:gd name="T12" fmla="*/ 20 w 104"/>
                <a:gd name="T13" fmla="*/ 100 h 139"/>
                <a:gd name="T14" fmla="*/ 23 w 104"/>
                <a:gd name="T15" fmla="*/ 97 h 139"/>
                <a:gd name="T16" fmla="*/ 60 w 104"/>
                <a:gd name="T17" fmla="*/ 135 h 139"/>
                <a:gd name="T18" fmla="*/ 76 w 104"/>
                <a:gd name="T19" fmla="*/ 135 h 139"/>
                <a:gd name="T20" fmla="*/ 76 w 104"/>
                <a:gd name="T21" fmla="*/ 119 h 139"/>
                <a:gd name="T22" fmla="*/ 39 w 104"/>
                <a:gd name="T23" fmla="*/ 82 h 139"/>
                <a:gd name="T24" fmla="*/ 100 w 104"/>
                <a:gd name="T25" fmla="*/ 21 h 139"/>
                <a:gd name="T26" fmla="*/ 100 w 104"/>
                <a:gd name="T27" fmla="*/ 5 h 139"/>
                <a:gd name="T28" fmla="*/ 84 w 104"/>
                <a:gd name="T29" fmla="*/ 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39">
                  <a:moveTo>
                    <a:pt x="84" y="5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19" y="61"/>
                    <a:pt x="11" y="61"/>
                    <a:pt x="7" y="66"/>
                  </a:cubicBezTo>
                  <a:cubicBezTo>
                    <a:pt x="3" y="70"/>
                    <a:pt x="3" y="77"/>
                    <a:pt x="7" y="8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9"/>
                    <a:pt x="0" y="96"/>
                    <a:pt x="4" y="100"/>
                  </a:cubicBezTo>
                  <a:cubicBezTo>
                    <a:pt x="9" y="105"/>
                    <a:pt x="16" y="105"/>
                    <a:pt x="20" y="100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64" y="139"/>
                    <a:pt x="71" y="139"/>
                    <a:pt x="76" y="135"/>
                  </a:cubicBezTo>
                  <a:cubicBezTo>
                    <a:pt x="80" y="130"/>
                    <a:pt x="80" y="123"/>
                    <a:pt x="76" y="119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4" y="16"/>
                    <a:pt x="104" y="9"/>
                    <a:pt x="100" y="5"/>
                  </a:cubicBezTo>
                  <a:cubicBezTo>
                    <a:pt x="95" y="0"/>
                    <a:pt x="88" y="0"/>
                    <a:pt x="84" y="5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768600" y="1371600"/>
              <a:ext cx="80963" cy="109538"/>
            </a:xfrm>
            <a:custGeom>
              <a:avLst/>
              <a:gdLst>
                <a:gd name="T0" fmla="*/ 14 w 27"/>
                <a:gd name="T1" fmla="*/ 0 h 37"/>
                <a:gd name="T2" fmla="*/ 0 w 27"/>
                <a:gd name="T3" fmla="*/ 14 h 37"/>
                <a:gd name="T4" fmla="*/ 0 w 27"/>
                <a:gd name="T5" fmla="*/ 23 h 37"/>
                <a:gd name="T6" fmla="*/ 14 w 27"/>
                <a:gd name="T7" fmla="*/ 37 h 37"/>
                <a:gd name="T8" fmla="*/ 27 w 27"/>
                <a:gd name="T9" fmla="*/ 23 h 37"/>
                <a:gd name="T10" fmla="*/ 27 w 27"/>
                <a:gd name="T11" fmla="*/ 14 h 37"/>
                <a:gd name="T12" fmla="*/ 14 w 2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7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6" y="37"/>
                    <a:pt x="14" y="37"/>
                  </a:cubicBezTo>
                  <a:cubicBezTo>
                    <a:pt x="21" y="37"/>
                    <a:pt x="27" y="31"/>
                    <a:pt x="27" y="2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2514600" y="1427163"/>
              <a:ext cx="106363" cy="119063"/>
            </a:xfrm>
            <a:custGeom>
              <a:avLst/>
              <a:gdLst>
                <a:gd name="T0" fmla="*/ 9 w 36"/>
                <a:gd name="T1" fmla="*/ 4 h 40"/>
                <a:gd name="T2" fmla="*/ 4 w 36"/>
                <a:gd name="T3" fmla="*/ 23 h 40"/>
                <a:gd name="T4" fmla="*/ 9 w 36"/>
                <a:gd name="T5" fmla="*/ 31 h 40"/>
                <a:gd name="T6" fmla="*/ 28 w 36"/>
                <a:gd name="T7" fmla="*/ 36 h 40"/>
                <a:gd name="T8" fmla="*/ 33 w 36"/>
                <a:gd name="T9" fmla="*/ 17 h 40"/>
                <a:gd name="T10" fmla="*/ 28 w 36"/>
                <a:gd name="T11" fmla="*/ 9 h 40"/>
                <a:gd name="T12" fmla="*/ 9 w 36"/>
                <a:gd name="T13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0">
                  <a:moveTo>
                    <a:pt x="9" y="4"/>
                  </a:moveTo>
                  <a:cubicBezTo>
                    <a:pt x="3" y="8"/>
                    <a:pt x="0" y="16"/>
                    <a:pt x="4" y="23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2" y="37"/>
                    <a:pt x="21" y="40"/>
                    <a:pt x="28" y="36"/>
                  </a:cubicBezTo>
                  <a:cubicBezTo>
                    <a:pt x="34" y="32"/>
                    <a:pt x="36" y="24"/>
                    <a:pt x="33" y="17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4" y="2"/>
                    <a:pt x="16" y="0"/>
                    <a:pt x="9" y="4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332038" y="1604963"/>
              <a:ext cx="117475" cy="106363"/>
            </a:xfrm>
            <a:custGeom>
              <a:avLst/>
              <a:gdLst>
                <a:gd name="T0" fmla="*/ 4 w 40"/>
                <a:gd name="T1" fmla="*/ 9 h 36"/>
                <a:gd name="T2" fmla="*/ 9 w 40"/>
                <a:gd name="T3" fmla="*/ 28 h 36"/>
                <a:gd name="T4" fmla="*/ 17 w 40"/>
                <a:gd name="T5" fmla="*/ 32 h 36"/>
                <a:gd name="T6" fmla="*/ 36 w 40"/>
                <a:gd name="T7" fmla="*/ 27 h 36"/>
                <a:gd name="T8" fmla="*/ 31 w 40"/>
                <a:gd name="T9" fmla="*/ 9 h 36"/>
                <a:gd name="T10" fmla="*/ 23 w 40"/>
                <a:gd name="T11" fmla="*/ 4 h 36"/>
                <a:gd name="T12" fmla="*/ 4 w 40"/>
                <a:gd name="T13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6">
                  <a:moveTo>
                    <a:pt x="4" y="9"/>
                  </a:moveTo>
                  <a:cubicBezTo>
                    <a:pt x="0" y="16"/>
                    <a:pt x="3" y="24"/>
                    <a:pt x="9" y="2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4" y="36"/>
                    <a:pt x="32" y="34"/>
                    <a:pt x="36" y="27"/>
                  </a:cubicBezTo>
                  <a:cubicBezTo>
                    <a:pt x="40" y="21"/>
                    <a:pt x="38" y="12"/>
                    <a:pt x="31" y="9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6" y="0"/>
                    <a:pt x="8" y="2"/>
                    <a:pt x="4" y="9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270125" y="1855788"/>
              <a:ext cx="106363" cy="82550"/>
            </a:xfrm>
            <a:custGeom>
              <a:avLst/>
              <a:gdLst>
                <a:gd name="T0" fmla="*/ 0 w 36"/>
                <a:gd name="T1" fmla="*/ 14 h 28"/>
                <a:gd name="T2" fmla="*/ 13 w 36"/>
                <a:gd name="T3" fmla="*/ 28 h 28"/>
                <a:gd name="T4" fmla="*/ 23 w 36"/>
                <a:gd name="T5" fmla="*/ 28 h 28"/>
                <a:gd name="T6" fmla="*/ 36 w 36"/>
                <a:gd name="T7" fmla="*/ 14 h 28"/>
                <a:gd name="T8" fmla="*/ 23 w 36"/>
                <a:gd name="T9" fmla="*/ 0 h 28"/>
                <a:gd name="T10" fmla="*/ 13 w 36"/>
                <a:gd name="T11" fmla="*/ 0 h 28"/>
                <a:gd name="T12" fmla="*/ 0 w 36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8">
                  <a:moveTo>
                    <a:pt x="0" y="14"/>
                  </a:moveTo>
                  <a:cubicBezTo>
                    <a:pt x="0" y="21"/>
                    <a:pt x="6" y="28"/>
                    <a:pt x="1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0" y="28"/>
                    <a:pt x="36" y="21"/>
                    <a:pt x="36" y="14"/>
                  </a:cubicBezTo>
                  <a:cubicBezTo>
                    <a:pt x="36" y="6"/>
                    <a:pt x="30" y="0"/>
                    <a:pt x="2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2325688" y="2082800"/>
              <a:ext cx="115888" cy="106363"/>
            </a:xfrm>
            <a:custGeom>
              <a:avLst/>
              <a:gdLst>
                <a:gd name="T0" fmla="*/ 3 w 39"/>
                <a:gd name="T1" fmla="*/ 27 h 36"/>
                <a:gd name="T2" fmla="*/ 22 w 39"/>
                <a:gd name="T3" fmla="*/ 32 h 36"/>
                <a:gd name="T4" fmla="*/ 30 w 39"/>
                <a:gd name="T5" fmla="*/ 28 h 36"/>
                <a:gd name="T6" fmla="*/ 35 w 39"/>
                <a:gd name="T7" fmla="*/ 9 h 36"/>
                <a:gd name="T8" fmla="*/ 16 w 39"/>
                <a:gd name="T9" fmla="*/ 4 h 36"/>
                <a:gd name="T10" fmla="*/ 9 w 39"/>
                <a:gd name="T11" fmla="*/ 8 h 36"/>
                <a:gd name="T12" fmla="*/ 3 w 39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6">
                  <a:moveTo>
                    <a:pt x="3" y="27"/>
                  </a:moveTo>
                  <a:cubicBezTo>
                    <a:pt x="7" y="34"/>
                    <a:pt x="16" y="36"/>
                    <a:pt x="22" y="32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7" y="24"/>
                    <a:pt x="39" y="15"/>
                    <a:pt x="35" y="9"/>
                  </a:cubicBezTo>
                  <a:cubicBezTo>
                    <a:pt x="32" y="2"/>
                    <a:pt x="23" y="0"/>
                    <a:pt x="16" y="4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2" y="12"/>
                    <a:pt x="0" y="21"/>
                    <a:pt x="3" y="27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503488" y="2257425"/>
              <a:ext cx="106363" cy="115888"/>
            </a:xfrm>
            <a:custGeom>
              <a:avLst/>
              <a:gdLst>
                <a:gd name="T0" fmla="*/ 8 w 36"/>
                <a:gd name="T1" fmla="*/ 35 h 39"/>
                <a:gd name="T2" fmla="*/ 27 w 36"/>
                <a:gd name="T3" fmla="*/ 30 h 39"/>
                <a:gd name="T4" fmla="*/ 32 w 36"/>
                <a:gd name="T5" fmla="*/ 22 h 39"/>
                <a:gd name="T6" fmla="*/ 27 w 36"/>
                <a:gd name="T7" fmla="*/ 3 h 39"/>
                <a:gd name="T8" fmla="*/ 8 w 36"/>
                <a:gd name="T9" fmla="*/ 8 h 39"/>
                <a:gd name="T10" fmla="*/ 3 w 36"/>
                <a:gd name="T11" fmla="*/ 16 h 39"/>
                <a:gd name="T12" fmla="*/ 8 w 36"/>
                <a:gd name="T13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9">
                  <a:moveTo>
                    <a:pt x="8" y="35"/>
                  </a:moveTo>
                  <a:cubicBezTo>
                    <a:pt x="15" y="39"/>
                    <a:pt x="23" y="37"/>
                    <a:pt x="27" y="30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6" y="16"/>
                    <a:pt x="33" y="7"/>
                    <a:pt x="27" y="3"/>
                  </a:cubicBezTo>
                  <a:cubicBezTo>
                    <a:pt x="20" y="0"/>
                    <a:pt x="12" y="2"/>
                    <a:pt x="8" y="8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23"/>
                    <a:pt x="2" y="31"/>
                    <a:pt x="8" y="35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2751138" y="2328863"/>
              <a:ext cx="82550" cy="109538"/>
            </a:xfrm>
            <a:custGeom>
              <a:avLst/>
              <a:gdLst>
                <a:gd name="T0" fmla="*/ 14 w 28"/>
                <a:gd name="T1" fmla="*/ 37 h 37"/>
                <a:gd name="T2" fmla="*/ 28 w 28"/>
                <a:gd name="T3" fmla="*/ 23 h 37"/>
                <a:gd name="T4" fmla="*/ 28 w 28"/>
                <a:gd name="T5" fmla="*/ 14 h 37"/>
                <a:gd name="T6" fmla="*/ 14 w 28"/>
                <a:gd name="T7" fmla="*/ 0 h 37"/>
                <a:gd name="T8" fmla="*/ 0 w 28"/>
                <a:gd name="T9" fmla="*/ 14 h 37"/>
                <a:gd name="T10" fmla="*/ 0 w 28"/>
                <a:gd name="T11" fmla="*/ 23 h 37"/>
                <a:gd name="T12" fmla="*/ 14 w 2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7">
                  <a:moveTo>
                    <a:pt x="14" y="37"/>
                  </a:moveTo>
                  <a:cubicBezTo>
                    <a:pt x="22" y="37"/>
                    <a:pt x="28" y="31"/>
                    <a:pt x="28" y="2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7" y="37"/>
                    <a:pt x="14" y="37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2979738" y="2263775"/>
              <a:ext cx="109538" cy="117475"/>
            </a:xfrm>
            <a:custGeom>
              <a:avLst/>
              <a:gdLst>
                <a:gd name="T0" fmla="*/ 28 w 37"/>
                <a:gd name="T1" fmla="*/ 36 h 40"/>
                <a:gd name="T2" fmla="*/ 33 w 37"/>
                <a:gd name="T3" fmla="*/ 17 h 40"/>
                <a:gd name="T4" fmla="*/ 28 w 37"/>
                <a:gd name="T5" fmla="*/ 9 h 40"/>
                <a:gd name="T6" fmla="*/ 9 w 37"/>
                <a:gd name="T7" fmla="*/ 4 h 40"/>
                <a:gd name="T8" fmla="*/ 4 w 37"/>
                <a:gd name="T9" fmla="*/ 23 h 40"/>
                <a:gd name="T10" fmla="*/ 9 w 37"/>
                <a:gd name="T11" fmla="*/ 31 h 40"/>
                <a:gd name="T12" fmla="*/ 28 w 37"/>
                <a:gd name="T13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0">
                  <a:moveTo>
                    <a:pt x="28" y="36"/>
                  </a:moveTo>
                  <a:cubicBezTo>
                    <a:pt x="34" y="32"/>
                    <a:pt x="37" y="24"/>
                    <a:pt x="33" y="17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4" y="2"/>
                    <a:pt x="16" y="0"/>
                    <a:pt x="9" y="4"/>
                  </a:cubicBezTo>
                  <a:cubicBezTo>
                    <a:pt x="3" y="8"/>
                    <a:pt x="0" y="16"/>
                    <a:pt x="4" y="23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7"/>
                    <a:pt x="21" y="40"/>
                    <a:pt x="28" y="36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3154363" y="2098675"/>
              <a:ext cx="114300" cy="106363"/>
            </a:xfrm>
            <a:custGeom>
              <a:avLst/>
              <a:gdLst>
                <a:gd name="T0" fmla="*/ 36 w 39"/>
                <a:gd name="T1" fmla="*/ 27 h 36"/>
                <a:gd name="T2" fmla="*/ 31 w 39"/>
                <a:gd name="T3" fmla="*/ 8 h 36"/>
                <a:gd name="T4" fmla="*/ 23 w 39"/>
                <a:gd name="T5" fmla="*/ 3 h 36"/>
                <a:gd name="T6" fmla="*/ 4 w 39"/>
                <a:gd name="T7" fmla="*/ 9 h 36"/>
                <a:gd name="T8" fmla="*/ 9 w 39"/>
                <a:gd name="T9" fmla="*/ 27 h 36"/>
                <a:gd name="T10" fmla="*/ 17 w 39"/>
                <a:gd name="T11" fmla="*/ 32 h 36"/>
                <a:gd name="T12" fmla="*/ 36 w 39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6">
                  <a:moveTo>
                    <a:pt x="36" y="27"/>
                  </a:moveTo>
                  <a:cubicBezTo>
                    <a:pt x="39" y="20"/>
                    <a:pt x="37" y="12"/>
                    <a:pt x="31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6" y="0"/>
                    <a:pt x="8" y="2"/>
                    <a:pt x="4" y="9"/>
                  </a:cubicBezTo>
                  <a:cubicBezTo>
                    <a:pt x="0" y="15"/>
                    <a:pt x="2" y="24"/>
                    <a:pt x="9" y="2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3" y="36"/>
                    <a:pt x="32" y="34"/>
                    <a:pt x="36" y="27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3224213" y="1871663"/>
              <a:ext cx="109538" cy="82550"/>
            </a:xfrm>
            <a:custGeom>
              <a:avLst/>
              <a:gdLst>
                <a:gd name="T0" fmla="*/ 37 w 37"/>
                <a:gd name="T1" fmla="*/ 14 h 28"/>
                <a:gd name="T2" fmla="*/ 23 w 37"/>
                <a:gd name="T3" fmla="*/ 0 h 28"/>
                <a:gd name="T4" fmla="*/ 14 w 37"/>
                <a:gd name="T5" fmla="*/ 0 h 28"/>
                <a:gd name="T6" fmla="*/ 0 w 37"/>
                <a:gd name="T7" fmla="*/ 14 h 28"/>
                <a:gd name="T8" fmla="*/ 14 w 37"/>
                <a:gd name="T9" fmla="*/ 28 h 28"/>
                <a:gd name="T10" fmla="*/ 23 w 37"/>
                <a:gd name="T11" fmla="*/ 28 h 28"/>
                <a:gd name="T12" fmla="*/ 37 w 37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8">
                  <a:moveTo>
                    <a:pt x="37" y="14"/>
                  </a:moveTo>
                  <a:cubicBezTo>
                    <a:pt x="37" y="7"/>
                    <a:pt x="31" y="0"/>
                    <a:pt x="2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8"/>
                    <a:pt x="14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1" y="28"/>
                    <a:pt x="37" y="22"/>
                    <a:pt x="37" y="14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162300" y="1619250"/>
              <a:ext cx="115888" cy="106363"/>
            </a:xfrm>
            <a:custGeom>
              <a:avLst/>
              <a:gdLst>
                <a:gd name="T0" fmla="*/ 35 w 39"/>
                <a:gd name="T1" fmla="*/ 9 h 36"/>
                <a:gd name="T2" fmla="*/ 17 w 39"/>
                <a:gd name="T3" fmla="*/ 4 h 36"/>
                <a:gd name="T4" fmla="*/ 9 w 39"/>
                <a:gd name="T5" fmla="*/ 8 h 36"/>
                <a:gd name="T6" fmla="*/ 4 w 39"/>
                <a:gd name="T7" fmla="*/ 27 h 36"/>
                <a:gd name="T8" fmla="*/ 22 w 39"/>
                <a:gd name="T9" fmla="*/ 32 h 36"/>
                <a:gd name="T10" fmla="*/ 30 w 39"/>
                <a:gd name="T11" fmla="*/ 28 h 36"/>
                <a:gd name="T12" fmla="*/ 35 w 39"/>
                <a:gd name="T13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6">
                  <a:moveTo>
                    <a:pt x="35" y="9"/>
                  </a:moveTo>
                  <a:cubicBezTo>
                    <a:pt x="32" y="2"/>
                    <a:pt x="23" y="0"/>
                    <a:pt x="17" y="4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2" y="12"/>
                    <a:pt x="0" y="20"/>
                    <a:pt x="4" y="27"/>
                  </a:cubicBezTo>
                  <a:cubicBezTo>
                    <a:pt x="7" y="34"/>
                    <a:pt x="16" y="36"/>
                    <a:pt x="22" y="32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7" y="24"/>
                    <a:pt x="39" y="15"/>
                    <a:pt x="35" y="9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2994025" y="1436688"/>
              <a:ext cx="106363" cy="115888"/>
            </a:xfrm>
            <a:custGeom>
              <a:avLst/>
              <a:gdLst>
                <a:gd name="T0" fmla="*/ 27 w 36"/>
                <a:gd name="T1" fmla="*/ 4 h 39"/>
                <a:gd name="T2" fmla="*/ 9 w 36"/>
                <a:gd name="T3" fmla="*/ 9 h 39"/>
                <a:gd name="T4" fmla="*/ 4 w 36"/>
                <a:gd name="T5" fmla="*/ 17 h 39"/>
                <a:gd name="T6" fmla="*/ 9 w 36"/>
                <a:gd name="T7" fmla="*/ 36 h 39"/>
                <a:gd name="T8" fmla="*/ 28 w 36"/>
                <a:gd name="T9" fmla="*/ 31 h 39"/>
                <a:gd name="T10" fmla="*/ 32 w 36"/>
                <a:gd name="T11" fmla="*/ 23 h 39"/>
                <a:gd name="T12" fmla="*/ 27 w 36"/>
                <a:gd name="T1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9">
                  <a:moveTo>
                    <a:pt x="27" y="4"/>
                  </a:moveTo>
                  <a:cubicBezTo>
                    <a:pt x="21" y="0"/>
                    <a:pt x="12" y="2"/>
                    <a:pt x="9" y="9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23"/>
                    <a:pt x="2" y="32"/>
                    <a:pt x="9" y="36"/>
                  </a:cubicBezTo>
                  <a:cubicBezTo>
                    <a:pt x="16" y="39"/>
                    <a:pt x="24" y="37"/>
                    <a:pt x="28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6" y="16"/>
                    <a:pt x="34" y="8"/>
                    <a:pt x="27" y="4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2109788" y="5081588"/>
              <a:ext cx="95250" cy="95250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1460500" y="4881563"/>
              <a:ext cx="93663" cy="93663"/>
            </a:xfrm>
            <a:prstGeom prst="ellipse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1525588" y="2482850"/>
              <a:ext cx="217488" cy="214313"/>
            </a:xfrm>
            <a:prstGeom prst="ellipse">
              <a:avLst/>
            </a:pr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2503488" y="4618038"/>
              <a:ext cx="55563" cy="55563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2257425" y="4456113"/>
              <a:ext cx="57150" cy="55563"/>
            </a:xfrm>
            <a:prstGeom prst="ellipse">
              <a:avLst/>
            </a:prstGeom>
            <a:solidFill>
              <a:srgbClr val="FFF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auto">
            <a:xfrm>
              <a:off x="2081213" y="2528888"/>
              <a:ext cx="55563" cy="57150"/>
            </a:xfrm>
            <a:prstGeom prst="ellipse">
              <a:avLst/>
            </a:prstGeom>
            <a:solidFill>
              <a:srgbClr val="FFF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25"/>
            <p:cNvSpPr>
              <a:spLocks noChangeArrowheads="1"/>
            </p:cNvSpPr>
            <p:nvPr/>
          </p:nvSpPr>
          <p:spPr bwMode="auto">
            <a:xfrm>
              <a:off x="2205038" y="4754563"/>
              <a:ext cx="52388" cy="55563"/>
            </a:xfrm>
            <a:prstGeom prst="ellipse">
              <a:avLst/>
            </a:prstGeom>
            <a:solidFill>
              <a:srgbClr val="B4E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1365250" y="3028950"/>
              <a:ext cx="53975" cy="55563"/>
            </a:xfrm>
            <a:prstGeom prst="ellipse">
              <a:avLst/>
            </a:prstGeom>
            <a:solidFill>
              <a:srgbClr val="B4E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27"/>
            <p:cNvSpPr>
              <a:spLocks noChangeArrowheads="1"/>
            </p:cNvSpPr>
            <p:nvPr/>
          </p:nvSpPr>
          <p:spPr bwMode="auto">
            <a:xfrm>
              <a:off x="3789363" y="5167313"/>
              <a:ext cx="52388" cy="55563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1849438" y="2922588"/>
              <a:ext cx="53975" cy="55563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29"/>
            <p:cNvSpPr>
              <a:spLocks noChangeArrowheads="1"/>
            </p:cNvSpPr>
            <p:nvPr/>
          </p:nvSpPr>
          <p:spPr bwMode="auto">
            <a:xfrm>
              <a:off x="3611563" y="1871663"/>
              <a:ext cx="53975" cy="55563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30"/>
            <p:cNvSpPr>
              <a:spLocks noChangeArrowheads="1"/>
            </p:cNvSpPr>
            <p:nvPr/>
          </p:nvSpPr>
          <p:spPr bwMode="auto">
            <a:xfrm>
              <a:off x="8069263" y="1930400"/>
              <a:ext cx="52388" cy="55563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9783763" y="4387850"/>
              <a:ext cx="52388" cy="55563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10209213" y="5332413"/>
              <a:ext cx="52388" cy="57150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3871913" y="2174875"/>
              <a:ext cx="130175" cy="130175"/>
            </a:xfrm>
            <a:prstGeom prst="ellipse">
              <a:avLst/>
            </a:prstGeom>
            <a:solidFill>
              <a:srgbClr val="FFD0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2733675" y="4319588"/>
              <a:ext cx="41275" cy="41275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3375025" y="4579938"/>
              <a:ext cx="38100" cy="38100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3213100" y="4370388"/>
              <a:ext cx="41275" cy="41275"/>
            </a:xfrm>
            <a:prstGeom prst="ellipse">
              <a:avLst/>
            </a:prstGeom>
            <a:solidFill>
              <a:srgbClr val="B2E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3641725" y="4827588"/>
              <a:ext cx="41275" cy="38100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3278188" y="4281488"/>
              <a:ext cx="55563" cy="52388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717675" y="2024063"/>
              <a:ext cx="55563" cy="53975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3649663" y="2387600"/>
              <a:ext cx="47625" cy="50800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7734300" y="2171700"/>
              <a:ext cx="109538" cy="109538"/>
            </a:xfrm>
            <a:prstGeom prst="ellipse">
              <a:avLst/>
            </a:prstGeom>
            <a:solidFill>
              <a:srgbClr val="FF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2"/>
            <p:cNvSpPr/>
            <p:nvPr/>
          </p:nvSpPr>
          <p:spPr bwMode="auto">
            <a:xfrm>
              <a:off x="8258175" y="2654300"/>
              <a:ext cx="41275" cy="41275"/>
            </a:xfrm>
            <a:custGeom>
              <a:avLst/>
              <a:gdLst>
                <a:gd name="T0" fmla="*/ 13 w 14"/>
                <a:gd name="T1" fmla="*/ 6 h 14"/>
                <a:gd name="T2" fmla="*/ 8 w 14"/>
                <a:gd name="T3" fmla="*/ 13 h 14"/>
                <a:gd name="T4" fmla="*/ 0 w 14"/>
                <a:gd name="T5" fmla="*/ 9 h 14"/>
                <a:gd name="T6" fmla="*/ 5 w 14"/>
                <a:gd name="T7" fmla="*/ 1 h 14"/>
                <a:gd name="T8" fmla="*/ 13 w 14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3" y="6"/>
                  </a:moveTo>
                  <a:cubicBezTo>
                    <a:pt x="14" y="9"/>
                    <a:pt x="12" y="13"/>
                    <a:pt x="8" y="13"/>
                  </a:cubicBezTo>
                  <a:cubicBezTo>
                    <a:pt x="5" y="14"/>
                    <a:pt x="1" y="12"/>
                    <a:pt x="0" y="9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2"/>
                    <a:pt x="13" y="6"/>
                  </a:cubicBezTo>
                  <a:close/>
                </a:path>
              </a:pathLst>
            </a:cu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8402638" y="4618038"/>
              <a:ext cx="109538" cy="109538"/>
            </a:xfrm>
            <a:prstGeom prst="ellipse">
              <a:avLst/>
            </a:prstGeom>
            <a:solidFill>
              <a:srgbClr val="C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10253663" y="4144963"/>
              <a:ext cx="244475" cy="242888"/>
            </a:xfrm>
            <a:prstGeom prst="ellipse">
              <a:avLst/>
            </a:pr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9912350" y="4810125"/>
              <a:ext cx="246063" cy="244475"/>
            </a:xfrm>
            <a:prstGeom prst="ellipse">
              <a:avLst/>
            </a:prstGeom>
            <a:solidFill>
              <a:srgbClr val="FFF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46"/>
            <p:cNvSpPr>
              <a:spLocks noChangeArrowheads="1"/>
            </p:cNvSpPr>
            <p:nvPr/>
          </p:nvSpPr>
          <p:spPr bwMode="auto">
            <a:xfrm>
              <a:off x="3995738" y="1573213"/>
              <a:ext cx="163513" cy="161925"/>
            </a:xfrm>
            <a:prstGeom prst="ellipse">
              <a:avLst/>
            </a:prstGeom>
            <a:solidFill>
              <a:srgbClr val="FFF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10871200" y="5389563"/>
              <a:ext cx="120650" cy="120650"/>
            </a:xfrm>
            <a:prstGeom prst="ellipse">
              <a:avLst/>
            </a:prstGeom>
            <a:solidFill>
              <a:srgbClr val="BCE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9139238" y="4251325"/>
              <a:ext cx="52388" cy="57150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Oval 49"/>
            <p:cNvSpPr>
              <a:spLocks noChangeArrowheads="1"/>
            </p:cNvSpPr>
            <p:nvPr/>
          </p:nvSpPr>
          <p:spPr bwMode="auto">
            <a:xfrm>
              <a:off x="10577513" y="4845050"/>
              <a:ext cx="57150" cy="57150"/>
            </a:xfrm>
            <a:prstGeom prst="ellipse">
              <a:avLst/>
            </a:prstGeom>
            <a:solidFill>
              <a:srgbClr val="C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Oval 50"/>
            <p:cNvSpPr>
              <a:spLocks noChangeArrowheads="1"/>
            </p:cNvSpPr>
            <p:nvPr/>
          </p:nvSpPr>
          <p:spPr bwMode="auto">
            <a:xfrm>
              <a:off x="7410450" y="5578475"/>
              <a:ext cx="55563" cy="55563"/>
            </a:xfrm>
            <a:prstGeom prst="ellipse">
              <a:avLst/>
            </a:prstGeom>
            <a:solidFill>
              <a:srgbClr val="C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Oval 51"/>
            <p:cNvSpPr>
              <a:spLocks noChangeArrowheads="1"/>
            </p:cNvSpPr>
            <p:nvPr/>
          </p:nvSpPr>
          <p:spPr bwMode="auto">
            <a:xfrm>
              <a:off x="6738938" y="2301875"/>
              <a:ext cx="52388" cy="53975"/>
            </a:xfrm>
            <a:prstGeom prst="ellipse">
              <a:avLst/>
            </a:prstGeom>
            <a:solidFill>
              <a:srgbClr val="C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2"/>
            <p:cNvSpPr/>
            <p:nvPr/>
          </p:nvSpPr>
          <p:spPr bwMode="auto">
            <a:xfrm>
              <a:off x="4365625" y="884238"/>
              <a:ext cx="1495425" cy="1262063"/>
            </a:xfrm>
            <a:custGeom>
              <a:avLst/>
              <a:gdLst>
                <a:gd name="T0" fmla="*/ 482 w 506"/>
                <a:gd name="T1" fmla="*/ 427 h 427"/>
                <a:gd name="T2" fmla="*/ 24 w 506"/>
                <a:gd name="T3" fmla="*/ 427 h 427"/>
                <a:gd name="T4" fmla="*/ 0 w 506"/>
                <a:gd name="T5" fmla="*/ 404 h 427"/>
                <a:gd name="T6" fmla="*/ 0 w 506"/>
                <a:gd name="T7" fmla="*/ 24 h 427"/>
                <a:gd name="T8" fmla="*/ 24 w 506"/>
                <a:gd name="T9" fmla="*/ 0 h 427"/>
                <a:gd name="T10" fmla="*/ 482 w 506"/>
                <a:gd name="T11" fmla="*/ 0 h 427"/>
                <a:gd name="T12" fmla="*/ 506 w 506"/>
                <a:gd name="T13" fmla="*/ 24 h 427"/>
                <a:gd name="T14" fmla="*/ 506 w 506"/>
                <a:gd name="T15" fmla="*/ 404 h 427"/>
                <a:gd name="T16" fmla="*/ 482 w 506"/>
                <a:gd name="T1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6" h="427">
                  <a:moveTo>
                    <a:pt x="482" y="427"/>
                  </a:moveTo>
                  <a:cubicBezTo>
                    <a:pt x="24" y="427"/>
                    <a:pt x="24" y="427"/>
                    <a:pt x="24" y="427"/>
                  </a:cubicBezTo>
                  <a:cubicBezTo>
                    <a:pt x="11" y="427"/>
                    <a:pt x="0" y="417"/>
                    <a:pt x="0" y="40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6" y="0"/>
                    <a:pt x="506" y="10"/>
                    <a:pt x="506" y="24"/>
                  </a:cubicBezTo>
                  <a:cubicBezTo>
                    <a:pt x="506" y="404"/>
                    <a:pt x="506" y="404"/>
                    <a:pt x="506" y="404"/>
                  </a:cubicBezTo>
                  <a:cubicBezTo>
                    <a:pt x="506" y="417"/>
                    <a:pt x="496" y="427"/>
                    <a:pt x="482" y="427"/>
                  </a:cubicBezTo>
                  <a:close/>
                </a:path>
              </a:pathLst>
            </a:cu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3"/>
            <p:cNvSpPr/>
            <p:nvPr/>
          </p:nvSpPr>
          <p:spPr bwMode="auto">
            <a:xfrm>
              <a:off x="4365625" y="884238"/>
              <a:ext cx="1495425" cy="1262063"/>
            </a:xfrm>
            <a:custGeom>
              <a:avLst/>
              <a:gdLst>
                <a:gd name="T0" fmla="*/ 482 w 506"/>
                <a:gd name="T1" fmla="*/ 427 h 427"/>
                <a:gd name="T2" fmla="*/ 24 w 506"/>
                <a:gd name="T3" fmla="*/ 427 h 427"/>
                <a:gd name="T4" fmla="*/ 0 w 506"/>
                <a:gd name="T5" fmla="*/ 404 h 427"/>
                <a:gd name="T6" fmla="*/ 0 w 506"/>
                <a:gd name="T7" fmla="*/ 24 h 427"/>
                <a:gd name="T8" fmla="*/ 24 w 506"/>
                <a:gd name="T9" fmla="*/ 0 h 427"/>
                <a:gd name="T10" fmla="*/ 482 w 506"/>
                <a:gd name="T11" fmla="*/ 0 h 427"/>
                <a:gd name="T12" fmla="*/ 506 w 506"/>
                <a:gd name="T13" fmla="*/ 24 h 427"/>
                <a:gd name="T14" fmla="*/ 506 w 506"/>
                <a:gd name="T15" fmla="*/ 404 h 427"/>
                <a:gd name="T16" fmla="*/ 482 w 506"/>
                <a:gd name="T1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6" h="427">
                  <a:moveTo>
                    <a:pt x="482" y="427"/>
                  </a:moveTo>
                  <a:cubicBezTo>
                    <a:pt x="24" y="427"/>
                    <a:pt x="24" y="427"/>
                    <a:pt x="24" y="427"/>
                  </a:cubicBezTo>
                  <a:cubicBezTo>
                    <a:pt x="11" y="427"/>
                    <a:pt x="0" y="417"/>
                    <a:pt x="0" y="40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6" y="0"/>
                    <a:pt x="506" y="10"/>
                    <a:pt x="506" y="24"/>
                  </a:cubicBezTo>
                  <a:cubicBezTo>
                    <a:pt x="506" y="404"/>
                    <a:pt x="506" y="404"/>
                    <a:pt x="506" y="404"/>
                  </a:cubicBezTo>
                  <a:cubicBezTo>
                    <a:pt x="506" y="417"/>
                    <a:pt x="496" y="427"/>
                    <a:pt x="482" y="427"/>
                  </a:cubicBezTo>
                  <a:close/>
                </a:path>
              </a:pathLst>
            </a:cu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4489450" y="1004888"/>
              <a:ext cx="1250950" cy="1019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5"/>
            <p:cNvSpPr/>
            <p:nvPr/>
          </p:nvSpPr>
          <p:spPr bwMode="auto">
            <a:xfrm>
              <a:off x="4578350" y="1350963"/>
              <a:ext cx="309563" cy="531813"/>
            </a:xfrm>
            <a:custGeom>
              <a:avLst/>
              <a:gdLst>
                <a:gd name="T0" fmla="*/ 195 w 195"/>
                <a:gd name="T1" fmla="*/ 15 h 335"/>
                <a:gd name="T2" fmla="*/ 32 w 195"/>
                <a:gd name="T3" fmla="*/ 335 h 335"/>
                <a:gd name="T4" fmla="*/ 0 w 195"/>
                <a:gd name="T5" fmla="*/ 320 h 335"/>
                <a:gd name="T6" fmla="*/ 164 w 195"/>
                <a:gd name="T7" fmla="*/ 0 h 335"/>
                <a:gd name="T8" fmla="*/ 195 w 195"/>
                <a:gd name="T9" fmla="*/ 1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335">
                  <a:moveTo>
                    <a:pt x="195" y="15"/>
                  </a:moveTo>
                  <a:lnTo>
                    <a:pt x="32" y="335"/>
                  </a:lnTo>
                  <a:lnTo>
                    <a:pt x="0" y="320"/>
                  </a:lnTo>
                  <a:lnTo>
                    <a:pt x="164" y="0"/>
                  </a:lnTo>
                  <a:lnTo>
                    <a:pt x="195" y="15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6"/>
            <p:cNvSpPr/>
            <p:nvPr/>
          </p:nvSpPr>
          <p:spPr bwMode="auto">
            <a:xfrm>
              <a:off x="4811713" y="1357313"/>
              <a:ext cx="236538" cy="371475"/>
            </a:xfrm>
            <a:custGeom>
              <a:avLst/>
              <a:gdLst>
                <a:gd name="T0" fmla="*/ 30 w 149"/>
                <a:gd name="T1" fmla="*/ 0 h 234"/>
                <a:gd name="T2" fmla="*/ 149 w 149"/>
                <a:gd name="T3" fmla="*/ 217 h 234"/>
                <a:gd name="T4" fmla="*/ 119 w 149"/>
                <a:gd name="T5" fmla="*/ 234 h 234"/>
                <a:gd name="T6" fmla="*/ 0 w 149"/>
                <a:gd name="T7" fmla="*/ 17 h 234"/>
                <a:gd name="T8" fmla="*/ 30 w 149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234">
                  <a:moveTo>
                    <a:pt x="30" y="0"/>
                  </a:moveTo>
                  <a:lnTo>
                    <a:pt x="149" y="217"/>
                  </a:lnTo>
                  <a:lnTo>
                    <a:pt x="119" y="234"/>
                  </a:lnTo>
                  <a:lnTo>
                    <a:pt x="0" y="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7"/>
            <p:cNvSpPr/>
            <p:nvPr/>
          </p:nvSpPr>
          <p:spPr bwMode="auto">
            <a:xfrm>
              <a:off x="5249863" y="1152525"/>
              <a:ext cx="188913" cy="654050"/>
            </a:xfrm>
            <a:custGeom>
              <a:avLst/>
              <a:gdLst>
                <a:gd name="T0" fmla="*/ 33 w 119"/>
                <a:gd name="T1" fmla="*/ 0 h 412"/>
                <a:gd name="T2" fmla="*/ 119 w 119"/>
                <a:gd name="T3" fmla="*/ 406 h 412"/>
                <a:gd name="T4" fmla="*/ 85 w 119"/>
                <a:gd name="T5" fmla="*/ 412 h 412"/>
                <a:gd name="T6" fmla="*/ 0 w 119"/>
                <a:gd name="T7" fmla="*/ 8 h 412"/>
                <a:gd name="T8" fmla="*/ 33 w 119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412">
                  <a:moveTo>
                    <a:pt x="33" y="0"/>
                  </a:moveTo>
                  <a:lnTo>
                    <a:pt x="119" y="406"/>
                  </a:lnTo>
                  <a:lnTo>
                    <a:pt x="85" y="412"/>
                  </a:lnTo>
                  <a:lnTo>
                    <a:pt x="0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8"/>
            <p:cNvSpPr/>
            <p:nvPr/>
          </p:nvSpPr>
          <p:spPr bwMode="auto">
            <a:xfrm>
              <a:off x="4986338" y="1147763"/>
              <a:ext cx="309563" cy="531813"/>
            </a:xfrm>
            <a:custGeom>
              <a:avLst/>
              <a:gdLst>
                <a:gd name="T0" fmla="*/ 195 w 195"/>
                <a:gd name="T1" fmla="*/ 15 h 335"/>
                <a:gd name="T2" fmla="*/ 32 w 195"/>
                <a:gd name="T3" fmla="*/ 335 h 335"/>
                <a:gd name="T4" fmla="*/ 0 w 195"/>
                <a:gd name="T5" fmla="*/ 320 h 335"/>
                <a:gd name="T6" fmla="*/ 164 w 195"/>
                <a:gd name="T7" fmla="*/ 0 h 335"/>
                <a:gd name="T8" fmla="*/ 195 w 195"/>
                <a:gd name="T9" fmla="*/ 1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335">
                  <a:moveTo>
                    <a:pt x="195" y="15"/>
                  </a:moveTo>
                  <a:lnTo>
                    <a:pt x="32" y="335"/>
                  </a:lnTo>
                  <a:lnTo>
                    <a:pt x="0" y="320"/>
                  </a:lnTo>
                  <a:lnTo>
                    <a:pt x="164" y="0"/>
                  </a:lnTo>
                  <a:lnTo>
                    <a:pt x="195" y="15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9"/>
            <p:cNvSpPr/>
            <p:nvPr/>
          </p:nvSpPr>
          <p:spPr bwMode="auto">
            <a:xfrm>
              <a:off x="5376863" y="1247775"/>
              <a:ext cx="274638" cy="601663"/>
            </a:xfrm>
            <a:custGeom>
              <a:avLst/>
              <a:gdLst>
                <a:gd name="T0" fmla="*/ 173 w 173"/>
                <a:gd name="T1" fmla="*/ 13 h 379"/>
                <a:gd name="T2" fmla="*/ 33 w 173"/>
                <a:gd name="T3" fmla="*/ 379 h 379"/>
                <a:gd name="T4" fmla="*/ 0 w 173"/>
                <a:gd name="T5" fmla="*/ 368 h 379"/>
                <a:gd name="T6" fmla="*/ 141 w 173"/>
                <a:gd name="T7" fmla="*/ 0 h 379"/>
                <a:gd name="T8" fmla="*/ 173 w 173"/>
                <a:gd name="T9" fmla="*/ 1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379">
                  <a:moveTo>
                    <a:pt x="173" y="13"/>
                  </a:moveTo>
                  <a:lnTo>
                    <a:pt x="33" y="379"/>
                  </a:lnTo>
                  <a:lnTo>
                    <a:pt x="0" y="368"/>
                  </a:lnTo>
                  <a:lnTo>
                    <a:pt x="141" y="0"/>
                  </a:lnTo>
                  <a:lnTo>
                    <a:pt x="173" y="13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Oval 60"/>
            <p:cNvSpPr>
              <a:spLocks noChangeArrowheads="1"/>
            </p:cNvSpPr>
            <p:nvPr/>
          </p:nvSpPr>
          <p:spPr bwMode="auto">
            <a:xfrm>
              <a:off x="4565650" y="1728788"/>
              <a:ext cx="150813" cy="150813"/>
            </a:xfrm>
            <a:prstGeom prst="ellipse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Oval 61"/>
            <p:cNvSpPr>
              <a:spLocks noChangeArrowheads="1"/>
            </p:cNvSpPr>
            <p:nvPr/>
          </p:nvSpPr>
          <p:spPr bwMode="auto">
            <a:xfrm>
              <a:off x="4932363" y="1619250"/>
              <a:ext cx="150813" cy="150813"/>
            </a:xfrm>
            <a:prstGeom prst="ellipse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Oval 62"/>
            <p:cNvSpPr>
              <a:spLocks noChangeArrowheads="1"/>
            </p:cNvSpPr>
            <p:nvPr/>
          </p:nvSpPr>
          <p:spPr bwMode="auto">
            <a:xfrm>
              <a:off x="5343525" y="1711325"/>
              <a:ext cx="150813" cy="150813"/>
            </a:xfrm>
            <a:prstGeom prst="ellipse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Oval 63"/>
            <p:cNvSpPr>
              <a:spLocks noChangeArrowheads="1"/>
            </p:cNvSpPr>
            <p:nvPr/>
          </p:nvSpPr>
          <p:spPr bwMode="auto">
            <a:xfrm>
              <a:off x="4787900" y="1319213"/>
              <a:ext cx="123825" cy="120650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Oval 64"/>
            <p:cNvSpPr>
              <a:spLocks noChangeArrowheads="1"/>
            </p:cNvSpPr>
            <p:nvPr/>
          </p:nvSpPr>
          <p:spPr bwMode="auto">
            <a:xfrm>
              <a:off x="5207000" y="1111250"/>
              <a:ext cx="125413" cy="123825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65"/>
            <p:cNvSpPr>
              <a:spLocks noChangeArrowheads="1"/>
            </p:cNvSpPr>
            <p:nvPr/>
          </p:nvSpPr>
          <p:spPr bwMode="auto">
            <a:xfrm>
              <a:off x="5573713" y="1193800"/>
              <a:ext cx="122238" cy="122238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6"/>
            <p:cNvSpPr/>
            <p:nvPr/>
          </p:nvSpPr>
          <p:spPr bwMode="auto">
            <a:xfrm>
              <a:off x="6221413" y="1162050"/>
              <a:ext cx="1522413" cy="800100"/>
            </a:xfrm>
            <a:custGeom>
              <a:avLst/>
              <a:gdLst>
                <a:gd name="T0" fmla="*/ 495 w 515"/>
                <a:gd name="T1" fmla="*/ 271 h 271"/>
                <a:gd name="T2" fmla="*/ 20 w 515"/>
                <a:gd name="T3" fmla="*/ 271 h 271"/>
                <a:gd name="T4" fmla="*/ 0 w 515"/>
                <a:gd name="T5" fmla="*/ 251 h 271"/>
                <a:gd name="T6" fmla="*/ 0 w 515"/>
                <a:gd name="T7" fmla="*/ 20 h 271"/>
                <a:gd name="T8" fmla="*/ 20 w 515"/>
                <a:gd name="T9" fmla="*/ 0 h 271"/>
                <a:gd name="T10" fmla="*/ 495 w 515"/>
                <a:gd name="T11" fmla="*/ 0 h 271"/>
                <a:gd name="T12" fmla="*/ 515 w 515"/>
                <a:gd name="T13" fmla="*/ 20 h 271"/>
                <a:gd name="T14" fmla="*/ 515 w 515"/>
                <a:gd name="T15" fmla="*/ 251 h 271"/>
                <a:gd name="T16" fmla="*/ 495 w 515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5" h="271">
                  <a:moveTo>
                    <a:pt x="495" y="271"/>
                  </a:moveTo>
                  <a:cubicBezTo>
                    <a:pt x="20" y="271"/>
                    <a:pt x="20" y="271"/>
                    <a:pt x="20" y="271"/>
                  </a:cubicBezTo>
                  <a:cubicBezTo>
                    <a:pt x="9" y="271"/>
                    <a:pt x="0" y="262"/>
                    <a:pt x="0" y="25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506" y="0"/>
                    <a:pt x="515" y="9"/>
                    <a:pt x="515" y="20"/>
                  </a:cubicBezTo>
                  <a:cubicBezTo>
                    <a:pt x="515" y="251"/>
                    <a:pt x="515" y="251"/>
                    <a:pt x="515" y="251"/>
                  </a:cubicBezTo>
                  <a:cubicBezTo>
                    <a:pt x="515" y="262"/>
                    <a:pt x="506" y="271"/>
                    <a:pt x="495" y="271"/>
                  </a:cubicBezTo>
                  <a:close/>
                </a:path>
              </a:pathLst>
            </a:cu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6316663" y="1244600"/>
              <a:ext cx="1331913" cy="649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8"/>
            <p:cNvSpPr/>
            <p:nvPr/>
          </p:nvSpPr>
          <p:spPr bwMode="auto">
            <a:xfrm>
              <a:off x="6221413" y="1162050"/>
              <a:ext cx="1522413" cy="800100"/>
            </a:xfrm>
            <a:custGeom>
              <a:avLst/>
              <a:gdLst>
                <a:gd name="T0" fmla="*/ 495 w 515"/>
                <a:gd name="T1" fmla="*/ 271 h 271"/>
                <a:gd name="T2" fmla="*/ 20 w 515"/>
                <a:gd name="T3" fmla="*/ 271 h 271"/>
                <a:gd name="T4" fmla="*/ 0 w 515"/>
                <a:gd name="T5" fmla="*/ 251 h 271"/>
                <a:gd name="T6" fmla="*/ 0 w 515"/>
                <a:gd name="T7" fmla="*/ 20 h 271"/>
                <a:gd name="T8" fmla="*/ 20 w 515"/>
                <a:gd name="T9" fmla="*/ 0 h 271"/>
                <a:gd name="T10" fmla="*/ 495 w 515"/>
                <a:gd name="T11" fmla="*/ 0 h 271"/>
                <a:gd name="T12" fmla="*/ 515 w 515"/>
                <a:gd name="T13" fmla="*/ 20 h 271"/>
                <a:gd name="T14" fmla="*/ 515 w 515"/>
                <a:gd name="T15" fmla="*/ 251 h 271"/>
                <a:gd name="T16" fmla="*/ 495 w 515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5" h="271">
                  <a:moveTo>
                    <a:pt x="495" y="271"/>
                  </a:moveTo>
                  <a:cubicBezTo>
                    <a:pt x="20" y="271"/>
                    <a:pt x="20" y="271"/>
                    <a:pt x="20" y="271"/>
                  </a:cubicBezTo>
                  <a:cubicBezTo>
                    <a:pt x="9" y="271"/>
                    <a:pt x="0" y="262"/>
                    <a:pt x="0" y="25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506" y="0"/>
                    <a:pt x="515" y="9"/>
                    <a:pt x="515" y="20"/>
                  </a:cubicBezTo>
                  <a:cubicBezTo>
                    <a:pt x="515" y="251"/>
                    <a:pt x="515" y="251"/>
                    <a:pt x="515" y="251"/>
                  </a:cubicBezTo>
                  <a:cubicBezTo>
                    <a:pt x="515" y="262"/>
                    <a:pt x="506" y="271"/>
                    <a:pt x="495" y="271"/>
                  </a:cubicBezTo>
                  <a:close/>
                </a:path>
              </a:pathLst>
            </a:cu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6508750" y="1303338"/>
              <a:ext cx="950913" cy="109538"/>
            </a:xfrm>
            <a:custGeom>
              <a:avLst/>
              <a:gdLst>
                <a:gd name="T0" fmla="*/ 306 w 322"/>
                <a:gd name="T1" fmla="*/ 37 h 37"/>
                <a:gd name="T2" fmla="*/ 16 w 322"/>
                <a:gd name="T3" fmla="*/ 37 h 37"/>
                <a:gd name="T4" fmla="*/ 0 w 322"/>
                <a:gd name="T5" fmla="*/ 21 h 37"/>
                <a:gd name="T6" fmla="*/ 0 w 322"/>
                <a:gd name="T7" fmla="*/ 16 h 37"/>
                <a:gd name="T8" fmla="*/ 16 w 322"/>
                <a:gd name="T9" fmla="*/ 0 h 37"/>
                <a:gd name="T10" fmla="*/ 306 w 322"/>
                <a:gd name="T11" fmla="*/ 0 h 37"/>
                <a:gd name="T12" fmla="*/ 322 w 322"/>
                <a:gd name="T13" fmla="*/ 16 h 37"/>
                <a:gd name="T14" fmla="*/ 322 w 322"/>
                <a:gd name="T15" fmla="*/ 21 h 37"/>
                <a:gd name="T16" fmla="*/ 306 w 322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7">
                  <a:moveTo>
                    <a:pt x="30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14" y="0"/>
                    <a:pt x="322" y="7"/>
                    <a:pt x="322" y="16"/>
                  </a:cubicBezTo>
                  <a:cubicBezTo>
                    <a:pt x="322" y="21"/>
                    <a:pt x="322" y="21"/>
                    <a:pt x="322" y="21"/>
                  </a:cubicBezTo>
                  <a:cubicBezTo>
                    <a:pt x="322" y="30"/>
                    <a:pt x="314" y="37"/>
                    <a:pt x="306" y="37"/>
                  </a:cubicBezTo>
                  <a:close/>
                </a:path>
              </a:pathLst>
            </a:custGeom>
            <a:solidFill>
              <a:srgbClr val="D9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6508750" y="1303338"/>
              <a:ext cx="611188" cy="109538"/>
            </a:xfrm>
            <a:custGeom>
              <a:avLst/>
              <a:gdLst>
                <a:gd name="T0" fmla="*/ 191 w 207"/>
                <a:gd name="T1" fmla="*/ 37 h 37"/>
                <a:gd name="T2" fmla="*/ 16 w 207"/>
                <a:gd name="T3" fmla="*/ 37 h 37"/>
                <a:gd name="T4" fmla="*/ 0 w 207"/>
                <a:gd name="T5" fmla="*/ 21 h 37"/>
                <a:gd name="T6" fmla="*/ 0 w 207"/>
                <a:gd name="T7" fmla="*/ 16 h 37"/>
                <a:gd name="T8" fmla="*/ 16 w 207"/>
                <a:gd name="T9" fmla="*/ 0 h 37"/>
                <a:gd name="T10" fmla="*/ 191 w 207"/>
                <a:gd name="T11" fmla="*/ 0 h 37"/>
                <a:gd name="T12" fmla="*/ 207 w 207"/>
                <a:gd name="T13" fmla="*/ 16 h 37"/>
                <a:gd name="T14" fmla="*/ 207 w 207"/>
                <a:gd name="T15" fmla="*/ 21 h 37"/>
                <a:gd name="T16" fmla="*/ 191 w 207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37">
                  <a:moveTo>
                    <a:pt x="191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9" y="0"/>
                    <a:pt x="207" y="7"/>
                    <a:pt x="207" y="16"/>
                  </a:cubicBezTo>
                  <a:cubicBezTo>
                    <a:pt x="207" y="21"/>
                    <a:pt x="207" y="21"/>
                    <a:pt x="207" y="21"/>
                  </a:cubicBezTo>
                  <a:cubicBezTo>
                    <a:pt x="207" y="30"/>
                    <a:pt x="199" y="37"/>
                    <a:pt x="191" y="37"/>
                  </a:cubicBezTo>
                  <a:close/>
                </a:path>
              </a:pathLst>
            </a:custGeom>
            <a:solidFill>
              <a:srgbClr val="FFD5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6508750" y="1711325"/>
              <a:ext cx="950913" cy="109538"/>
            </a:xfrm>
            <a:custGeom>
              <a:avLst/>
              <a:gdLst>
                <a:gd name="T0" fmla="*/ 306 w 322"/>
                <a:gd name="T1" fmla="*/ 37 h 37"/>
                <a:gd name="T2" fmla="*/ 16 w 322"/>
                <a:gd name="T3" fmla="*/ 37 h 37"/>
                <a:gd name="T4" fmla="*/ 0 w 322"/>
                <a:gd name="T5" fmla="*/ 21 h 37"/>
                <a:gd name="T6" fmla="*/ 0 w 322"/>
                <a:gd name="T7" fmla="*/ 16 h 37"/>
                <a:gd name="T8" fmla="*/ 16 w 322"/>
                <a:gd name="T9" fmla="*/ 0 h 37"/>
                <a:gd name="T10" fmla="*/ 306 w 322"/>
                <a:gd name="T11" fmla="*/ 0 h 37"/>
                <a:gd name="T12" fmla="*/ 322 w 322"/>
                <a:gd name="T13" fmla="*/ 16 h 37"/>
                <a:gd name="T14" fmla="*/ 322 w 322"/>
                <a:gd name="T15" fmla="*/ 21 h 37"/>
                <a:gd name="T16" fmla="*/ 306 w 322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7">
                  <a:moveTo>
                    <a:pt x="30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14" y="0"/>
                    <a:pt x="322" y="7"/>
                    <a:pt x="322" y="16"/>
                  </a:cubicBezTo>
                  <a:cubicBezTo>
                    <a:pt x="322" y="21"/>
                    <a:pt x="322" y="21"/>
                    <a:pt x="322" y="21"/>
                  </a:cubicBezTo>
                  <a:cubicBezTo>
                    <a:pt x="322" y="30"/>
                    <a:pt x="314" y="37"/>
                    <a:pt x="306" y="37"/>
                  </a:cubicBezTo>
                  <a:close/>
                </a:path>
              </a:pathLst>
            </a:custGeom>
            <a:solidFill>
              <a:srgbClr val="D9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2"/>
            <p:cNvSpPr/>
            <p:nvPr/>
          </p:nvSpPr>
          <p:spPr bwMode="auto">
            <a:xfrm>
              <a:off x="6508750" y="1711325"/>
              <a:ext cx="785813" cy="109538"/>
            </a:xfrm>
            <a:custGeom>
              <a:avLst/>
              <a:gdLst>
                <a:gd name="T0" fmla="*/ 250 w 266"/>
                <a:gd name="T1" fmla="*/ 37 h 37"/>
                <a:gd name="T2" fmla="*/ 16 w 266"/>
                <a:gd name="T3" fmla="*/ 37 h 37"/>
                <a:gd name="T4" fmla="*/ 0 w 266"/>
                <a:gd name="T5" fmla="*/ 21 h 37"/>
                <a:gd name="T6" fmla="*/ 0 w 266"/>
                <a:gd name="T7" fmla="*/ 16 h 37"/>
                <a:gd name="T8" fmla="*/ 16 w 266"/>
                <a:gd name="T9" fmla="*/ 0 h 37"/>
                <a:gd name="T10" fmla="*/ 250 w 266"/>
                <a:gd name="T11" fmla="*/ 0 h 37"/>
                <a:gd name="T12" fmla="*/ 266 w 266"/>
                <a:gd name="T13" fmla="*/ 16 h 37"/>
                <a:gd name="T14" fmla="*/ 266 w 266"/>
                <a:gd name="T15" fmla="*/ 21 h 37"/>
                <a:gd name="T16" fmla="*/ 250 w 266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37">
                  <a:moveTo>
                    <a:pt x="250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9" y="0"/>
                    <a:pt x="266" y="7"/>
                    <a:pt x="266" y="16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6" y="30"/>
                    <a:pt x="259" y="37"/>
                    <a:pt x="250" y="37"/>
                  </a:cubicBezTo>
                  <a:close/>
                </a:path>
              </a:pathLst>
            </a:custGeom>
            <a:solidFill>
              <a:srgbClr val="FF9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3"/>
            <p:cNvSpPr/>
            <p:nvPr/>
          </p:nvSpPr>
          <p:spPr bwMode="auto">
            <a:xfrm>
              <a:off x="6508750" y="1508125"/>
              <a:ext cx="950913" cy="107950"/>
            </a:xfrm>
            <a:custGeom>
              <a:avLst/>
              <a:gdLst>
                <a:gd name="T0" fmla="*/ 306 w 322"/>
                <a:gd name="T1" fmla="*/ 37 h 37"/>
                <a:gd name="T2" fmla="*/ 16 w 322"/>
                <a:gd name="T3" fmla="*/ 37 h 37"/>
                <a:gd name="T4" fmla="*/ 0 w 322"/>
                <a:gd name="T5" fmla="*/ 21 h 37"/>
                <a:gd name="T6" fmla="*/ 0 w 322"/>
                <a:gd name="T7" fmla="*/ 16 h 37"/>
                <a:gd name="T8" fmla="*/ 16 w 322"/>
                <a:gd name="T9" fmla="*/ 0 h 37"/>
                <a:gd name="T10" fmla="*/ 306 w 322"/>
                <a:gd name="T11" fmla="*/ 0 h 37"/>
                <a:gd name="T12" fmla="*/ 322 w 322"/>
                <a:gd name="T13" fmla="*/ 16 h 37"/>
                <a:gd name="T14" fmla="*/ 322 w 322"/>
                <a:gd name="T15" fmla="*/ 21 h 37"/>
                <a:gd name="T16" fmla="*/ 306 w 322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7">
                  <a:moveTo>
                    <a:pt x="30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14" y="0"/>
                    <a:pt x="322" y="7"/>
                    <a:pt x="322" y="16"/>
                  </a:cubicBezTo>
                  <a:cubicBezTo>
                    <a:pt x="322" y="21"/>
                    <a:pt x="322" y="21"/>
                    <a:pt x="322" y="21"/>
                  </a:cubicBezTo>
                  <a:cubicBezTo>
                    <a:pt x="322" y="30"/>
                    <a:pt x="314" y="37"/>
                    <a:pt x="306" y="37"/>
                  </a:cubicBezTo>
                  <a:close/>
                </a:path>
              </a:pathLst>
            </a:custGeom>
            <a:solidFill>
              <a:srgbClr val="D9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4"/>
            <p:cNvSpPr/>
            <p:nvPr/>
          </p:nvSpPr>
          <p:spPr bwMode="auto">
            <a:xfrm>
              <a:off x="6508750" y="1508125"/>
              <a:ext cx="392113" cy="107950"/>
            </a:xfrm>
            <a:custGeom>
              <a:avLst/>
              <a:gdLst>
                <a:gd name="T0" fmla="*/ 117 w 133"/>
                <a:gd name="T1" fmla="*/ 37 h 37"/>
                <a:gd name="T2" fmla="*/ 16 w 133"/>
                <a:gd name="T3" fmla="*/ 37 h 37"/>
                <a:gd name="T4" fmla="*/ 0 w 133"/>
                <a:gd name="T5" fmla="*/ 21 h 37"/>
                <a:gd name="T6" fmla="*/ 0 w 133"/>
                <a:gd name="T7" fmla="*/ 16 h 37"/>
                <a:gd name="T8" fmla="*/ 16 w 133"/>
                <a:gd name="T9" fmla="*/ 0 h 37"/>
                <a:gd name="T10" fmla="*/ 117 w 133"/>
                <a:gd name="T11" fmla="*/ 0 h 37"/>
                <a:gd name="T12" fmla="*/ 133 w 133"/>
                <a:gd name="T13" fmla="*/ 16 h 37"/>
                <a:gd name="T14" fmla="*/ 133 w 133"/>
                <a:gd name="T15" fmla="*/ 21 h 37"/>
                <a:gd name="T16" fmla="*/ 117 w 133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37">
                  <a:moveTo>
                    <a:pt x="117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6" y="0"/>
                    <a:pt x="133" y="7"/>
                    <a:pt x="133" y="16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3" y="30"/>
                    <a:pt x="126" y="37"/>
                    <a:pt x="117" y="37"/>
                  </a:cubicBezTo>
                  <a:close/>
                </a:path>
              </a:pathLst>
            </a:custGeom>
            <a:solidFill>
              <a:srgbClr val="FF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5"/>
            <p:cNvSpPr/>
            <p:nvPr/>
          </p:nvSpPr>
          <p:spPr bwMode="auto">
            <a:xfrm>
              <a:off x="1882775" y="4562475"/>
              <a:ext cx="230188" cy="230188"/>
            </a:xfrm>
            <a:custGeom>
              <a:avLst/>
              <a:gdLst>
                <a:gd name="T0" fmla="*/ 69 w 78"/>
                <a:gd name="T1" fmla="*/ 30 h 78"/>
                <a:gd name="T2" fmla="*/ 48 w 78"/>
                <a:gd name="T3" fmla="*/ 30 h 78"/>
                <a:gd name="T4" fmla="*/ 48 w 78"/>
                <a:gd name="T5" fmla="*/ 9 h 78"/>
                <a:gd name="T6" fmla="*/ 39 w 78"/>
                <a:gd name="T7" fmla="*/ 0 h 78"/>
                <a:gd name="T8" fmla="*/ 30 w 78"/>
                <a:gd name="T9" fmla="*/ 9 h 78"/>
                <a:gd name="T10" fmla="*/ 30 w 78"/>
                <a:gd name="T11" fmla="*/ 30 h 78"/>
                <a:gd name="T12" fmla="*/ 9 w 78"/>
                <a:gd name="T13" fmla="*/ 30 h 78"/>
                <a:gd name="T14" fmla="*/ 0 w 78"/>
                <a:gd name="T15" fmla="*/ 39 h 78"/>
                <a:gd name="T16" fmla="*/ 9 w 78"/>
                <a:gd name="T17" fmla="*/ 48 h 78"/>
                <a:gd name="T18" fmla="*/ 30 w 78"/>
                <a:gd name="T19" fmla="*/ 48 h 78"/>
                <a:gd name="T20" fmla="*/ 30 w 78"/>
                <a:gd name="T21" fmla="*/ 69 h 78"/>
                <a:gd name="T22" fmla="*/ 39 w 78"/>
                <a:gd name="T23" fmla="*/ 78 h 78"/>
                <a:gd name="T24" fmla="*/ 48 w 78"/>
                <a:gd name="T25" fmla="*/ 69 h 78"/>
                <a:gd name="T26" fmla="*/ 48 w 78"/>
                <a:gd name="T27" fmla="*/ 48 h 78"/>
                <a:gd name="T28" fmla="*/ 69 w 78"/>
                <a:gd name="T29" fmla="*/ 48 h 78"/>
                <a:gd name="T30" fmla="*/ 78 w 78"/>
                <a:gd name="T31" fmla="*/ 39 h 78"/>
                <a:gd name="T32" fmla="*/ 69 w 78"/>
                <a:gd name="T3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78">
                  <a:moveTo>
                    <a:pt x="69" y="30"/>
                  </a:moveTo>
                  <a:cubicBezTo>
                    <a:pt x="48" y="30"/>
                    <a:pt x="48" y="30"/>
                    <a:pt x="48" y="3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4"/>
                    <a:pt x="44" y="0"/>
                    <a:pt x="39" y="0"/>
                  </a:cubicBezTo>
                  <a:cubicBezTo>
                    <a:pt x="34" y="0"/>
                    <a:pt x="30" y="4"/>
                    <a:pt x="30" y="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34"/>
                    <a:pt x="0" y="39"/>
                  </a:cubicBezTo>
                  <a:cubicBezTo>
                    <a:pt x="0" y="44"/>
                    <a:pt x="4" y="48"/>
                    <a:pt x="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4"/>
                    <a:pt x="34" y="78"/>
                    <a:pt x="39" y="78"/>
                  </a:cubicBezTo>
                  <a:cubicBezTo>
                    <a:pt x="44" y="78"/>
                    <a:pt x="48" y="74"/>
                    <a:pt x="48" y="6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4" y="48"/>
                    <a:pt x="78" y="44"/>
                    <a:pt x="78" y="39"/>
                  </a:cubicBezTo>
                  <a:cubicBezTo>
                    <a:pt x="78" y="34"/>
                    <a:pt x="74" y="30"/>
                    <a:pt x="69" y="30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6"/>
            <p:cNvSpPr/>
            <p:nvPr/>
          </p:nvSpPr>
          <p:spPr bwMode="auto">
            <a:xfrm>
              <a:off x="8072438" y="2208213"/>
              <a:ext cx="230188" cy="230188"/>
            </a:xfrm>
            <a:custGeom>
              <a:avLst/>
              <a:gdLst>
                <a:gd name="T0" fmla="*/ 69 w 78"/>
                <a:gd name="T1" fmla="*/ 30 h 78"/>
                <a:gd name="T2" fmla="*/ 48 w 78"/>
                <a:gd name="T3" fmla="*/ 30 h 78"/>
                <a:gd name="T4" fmla="*/ 48 w 78"/>
                <a:gd name="T5" fmla="*/ 9 h 78"/>
                <a:gd name="T6" fmla="*/ 39 w 78"/>
                <a:gd name="T7" fmla="*/ 0 h 78"/>
                <a:gd name="T8" fmla="*/ 29 w 78"/>
                <a:gd name="T9" fmla="*/ 9 h 78"/>
                <a:gd name="T10" fmla="*/ 29 w 78"/>
                <a:gd name="T11" fmla="*/ 30 h 78"/>
                <a:gd name="T12" fmla="*/ 9 w 78"/>
                <a:gd name="T13" fmla="*/ 30 h 78"/>
                <a:gd name="T14" fmla="*/ 0 w 78"/>
                <a:gd name="T15" fmla="*/ 39 h 78"/>
                <a:gd name="T16" fmla="*/ 9 w 78"/>
                <a:gd name="T17" fmla="*/ 48 h 78"/>
                <a:gd name="T18" fmla="*/ 29 w 78"/>
                <a:gd name="T19" fmla="*/ 48 h 78"/>
                <a:gd name="T20" fmla="*/ 29 w 78"/>
                <a:gd name="T21" fmla="*/ 69 h 78"/>
                <a:gd name="T22" fmla="*/ 39 w 78"/>
                <a:gd name="T23" fmla="*/ 78 h 78"/>
                <a:gd name="T24" fmla="*/ 48 w 78"/>
                <a:gd name="T25" fmla="*/ 69 h 78"/>
                <a:gd name="T26" fmla="*/ 48 w 78"/>
                <a:gd name="T27" fmla="*/ 48 h 78"/>
                <a:gd name="T28" fmla="*/ 69 w 78"/>
                <a:gd name="T29" fmla="*/ 48 h 78"/>
                <a:gd name="T30" fmla="*/ 78 w 78"/>
                <a:gd name="T31" fmla="*/ 39 h 78"/>
                <a:gd name="T32" fmla="*/ 69 w 78"/>
                <a:gd name="T3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78">
                  <a:moveTo>
                    <a:pt x="69" y="30"/>
                  </a:moveTo>
                  <a:cubicBezTo>
                    <a:pt x="48" y="30"/>
                    <a:pt x="48" y="30"/>
                    <a:pt x="48" y="3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4"/>
                    <a:pt x="44" y="0"/>
                    <a:pt x="39" y="0"/>
                  </a:cubicBezTo>
                  <a:cubicBezTo>
                    <a:pt x="34" y="0"/>
                    <a:pt x="29" y="4"/>
                    <a:pt x="29" y="9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34"/>
                    <a:pt x="0" y="39"/>
                  </a:cubicBezTo>
                  <a:cubicBezTo>
                    <a:pt x="0" y="44"/>
                    <a:pt x="4" y="48"/>
                    <a:pt x="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74"/>
                    <a:pt x="34" y="78"/>
                    <a:pt x="39" y="78"/>
                  </a:cubicBezTo>
                  <a:cubicBezTo>
                    <a:pt x="44" y="78"/>
                    <a:pt x="48" y="74"/>
                    <a:pt x="48" y="6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4" y="48"/>
                    <a:pt x="78" y="44"/>
                    <a:pt x="78" y="39"/>
                  </a:cubicBezTo>
                  <a:cubicBezTo>
                    <a:pt x="78" y="34"/>
                    <a:pt x="74" y="30"/>
                    <a:pt x="69" y="30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7"/>
            <p:cNvSpPr/>
            <p:nvPr/>
          </p:nvSpPr>
          <p:spPr bwMode="auto">
            <a:xfrm>
              <a:off x="5453063" y="5326063"/>
              <a:ext cx="1087438" cy="434975"/>
            </a:xfrm>
            <a:custGeom>
              <a:avLst/>
              <a:gdLst>
                <a:gd name="T0" fmla="*/ 685 w 685"/>
                <a:gd name="T1" fmla="*/ 274 h 274"/>
                <a:gd name="T2" fmla="*/ 0 w 685"/>
                <a:gd name="T3" fmla="*/ 274 h 274"/>
                <a:gd name="T4" fmla="*/ 69 w 685"/>
                <a:gd name="T5" fmla="*/ 0 h 274"/>
                <a:gd name="T6" fmla="*/ 616 w 685"/>
                <a:gd name="T7" fmla="*/ 0 h 274"/>
                <a:gd name="T8" fmla="*/ 685 w 685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274">
                  <a:moveTo>
                    <a:pt x="685" y="274"/>
                  </a:moveTo>
                  <a:lnTo>
                    <a:pt x="0" y="274"/>
                  </a:lnTo>
                  <a:lnTo>
                    <a:pt x="69" y="0"/>
                  </a:lnTo>
                  <a:lnTo>
                    <a:pt x="616" y="0"/>
                  </a:lnTo>
                  <a:lnTo>
                    <a:pt x="685" y="274"/>
                  </a:lnTo>
                  <a:close/>
                </a:path>
              </a:pathLst>
            </a:custGeom>
            <a:solidFill>
              <a:srgbClr val="C3C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8"/>
            <p:cNvSpPr/>
            <p:nvPr/>
          </p:nvSpPr>
          <p:spPr bwMode="auto">
            <a:xfrm>
              <a:off x="5453063" y="5421313"/>
              <a:ext cx="1087438" cy="339725"/>
            </a:xfrm>
            <a:custGeom>
              <a:avLst/>
              <a:gdLst>
                <a:gd name="T0" fmla="*/ 685 w 685"/>
                <a:gd name="T1" fmla="*/ 214 h 214"/>
                <a:gd name="T2" fmla="*/ 0 w 685"/>
                <a:gd name="T3" fmla="*/ 214 h 214"/>
                <a:gd name="T4" fmla="*/ 52 w 685"/>
                <a:gd name="T5" fmla="*/ 0 h 214"/>
                <a:gd name="T6" fmla="*/ 635 w 685"/>
                <a:gd name="T7" fmla="*/ 0 h 214"/>
                <a:gd name="T8" fmla="*/ 685 w 685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214">
                  <a:moveTo>
                    <a:pt x="685" y="214"/>
                  </a:moveTo>
                  <a:lnTo>
                    <a:pt x="0" y="214"/>
                  </a:lnTo>
                  <a:lnTo>
                    <a:pt x="52" y="0"/>
                  </a:lnTo>
                  <a:lnTo>
                    <a:pt x="635" y="0"/>
                  </a:lnTo>
                  <a:lnTo>
                    <a:pt x="685" y="214"/>
                  </a:lnTo>
                  <a:close/>
                </a:path>
              </a:pathLst>
            </a:custGeom>
            <a:solidFill>
              <a:srgbClr val="E2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79"/>
            <p:cNvSpPr/>
            <p:nvPr/>
          </p:nvSpPr>
          <p:spPr bwMode="auto">
            <a:xfrm>
              <a:off x="5453063" y="5326063"/>
              <a:ext cx="1087438" cy="434975"/>
            </a:xfrm>
            <a:custGeom>
              <a:avLst/>
              <a:gdLst>
                <a:gd name="T0" fmla="*/ 685 w 685"/>
                <a:gd name="T1" fmla="*/ 274 h 274"/>
                <a:gd name="T2" fmla="*/ 0 w 685"/>
                <a:gd name="T3" fmla="*/ 274 h 274"/>
                <a:gd name="T4" fmla="*/ 69 w 685"/>
                <a:gd name="T5" fmla="*/ 0 h 274"/>
                <a:gd name="T6" fmla="*/ 616 w 685"/>
                <a:gd name="T7" fmla="*/ 0 h 274"/>
                <a:gd name="T8" fmla="*/ 685 w 685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274">
                  <a:moveTo>
                    <a:pt x="685" y="274"/>
                  </a:moveTo>
                  <a:lnTo>
                    <a:pt x="0" y="274"/>
                  </a:lnTo>
                  <a:lnTo>
                    <a:pt x="69" y="0"/>
                  </a:lnTo>
                  <a:lnTo>
                    <a:pt x="616" y="0"/>
                  </a:lnTo>
                  <a:lnTo>
                    <a:pt x="685" y="274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0"/>
            <p:cNvSpPr/>
            <p:nvPr/>
          </p:nvSpPr>
          <p:spPr bwMode="auto">
            <a:xfrm>
              <a:off x="5059363" y="5761038"/>
              <a:ext cx="1878013" cy="203200"/>
            </a:xfrm>
            <a:custGeom>
              <a:avLst/>
              <a:gdLst>
                <a:gd name="T0" fmla="*/ 605 w 635"/>
                <a:gd name="T1" fmla="*/ 69 h 69"/>
                <a:gd name="T2" fmla="*/ 30 w 635"/>
                <a:gd name="T3" fmla="*/ 69 h 69"/>
                <a:gd name="T4" fmla="*/ 0 w 635"/>
                <a:gd name="T5" fmla="*/ 39 h 69"/>
                <a:gd name="T6" fmla="*/ 0 w 635"/>
                <a:gd name="T7" fmla="*/ 30 h 69"/>
                <a:gd name="T8" fmla="*/ 30 w 635"/>
                <a:gd name="T9" fmla="*/ 0 h 69"/>
                <a:gd name="T10" fmla="*/ 605 w 635"/>
                <a:gd name="T11" fmla="*/ 0 h 69"/>
                <a:gd name="T12" fmla="*/ 635 w 635"/>
                <a:gd name="T13" fmla="*/ 30 h 69"/>
                <a:gd name="T14" fmla="*/ 635 w 635"/>
                <a:gd name="T15" fmla="*/ 39 h 69"/>
                <a:gd name="T16" fmla="*/ 605 w 635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5" h="69">
                  <a:moveTo>
                    <a:pt x="605" y="69"/>
                  </a:moveTo>
                  <a:cubicBezTo>
                    <a:pt x="30" y="69"/>
                    <a:pt x="30" y="69"/>
                    <a:pt x="30" y="69"/>
                  </a:cubicBezTo>
                  <a:cubicBezTo>
                    <a:pt x="13" y="69"/>
                    <a:pt x="0" y="55"/>
                    <a:pt x="0" y="3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605" y="0"/>
                    <a:pt x="605" y="0"/>
                    <a:pt x="605" y="0"/>
                  </a:cubicBezTo>
                  <a:cubicBezTo>
                    <a:pt x="621" y="0"/>
                    <a:pt x="635" y="13"/>
                    <a:pt x="635" y="30"/>
                  </a:cubicBezTo>
                  <a:cubicBezTo>
                    <a:pt x="635" y="39"/>
                    <a:pt x="635" y="39"/>
                    <a:pt x="635" y="39"/>
                  </a:cubicBezTo>
                  <a:cubicBezTo>
                    <a:pt x="635" y="55"/>
                    <a:pt x="621" y="69"/>
                    <a:pt x="605" y="69"/>
                  </a:cubicBezTo>
                  <a:close/>
                </a:path>
              </a:pathLst>
            </a:custGeom>
            <a:solidFill>
              <a:srgbClr val="C3C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1"/>
            <p:cNvSpPr/>
            <p:nvPr/>
          </p:nvSpPr>
          <p:spPr bwMode="auto">
            <a:xfrm>
              <a:off x="5059363" y="5761038"/>
              <a:ext cx="1878013" cy="95250"/>
            </a:xfrm>
            <a:custGeom>
              <a:avLst/>
              <a:gdLst>
                <a:gd name="T0" fmla="*/ 630 w 635"/>
                <a:gd name="T1" fmla="*/ 32 h 32"/>
                <a:gd name="T2" fmla="*/ 4 w 635"/>
                <a:gd name="T3" fmla="*/ 32 h 32"/>
                <a:gd name="T4" fmla="*/ 0 w 635"/>
                <a:gd name="T5" fmla="*/ 28 h 32"/>
                <a:gd name="T6" fmla="*/ 0 w 635"/>
                <a:gd name="T7" fmla="*/ 21 h 32"/>
                <a:gd name="T8" fmla="*/ 21 w 635"/>
                <a:gd name="T9" fmla="*/ 0 h 32"/>
                <a:gd name="T10" fmla="*/ 611 w 635"/>
                <a:gd name="T11" fmla="*/ 0 h 32"/>
                <a:gd name="T12" fmla="*/ 635 w 635"/>
                <a:gd name="T13" fmla="*/ 24 h 32"/>
                <a:gd name="T14" fmla="*/ 635 w 635"/>
                <a:gd name="T15" fmla="*/ 28 h 32"/>
                <a:gd name="T16" fmla="*/ 630 w 635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5" h="32">
                  <a:moveTo>
                    <a:pt x="630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4" y="0"/>
                    <a:pt x="635" y="10"/>
                    <a:pt x="635" y="24"/>
                  </a:cubicBezTo>
                  <a:cubicBezTo>
                    <a:pt x="635" y="28"/>
                    <a:pt x="635" y="28"/>
                    <a:pt x="635" y="28"/>
                  </a:cubicBezTo>
                  <a:cubicBezTo>
                    <a:pt x="635" y="30"/>
                    <a:pt x="633" y="32"/>
                    <a:pt x="630" y="32"/>
                  </a:cubicBezTo>
                  <a:close/>
                </a:path>
              </a:pathLst>
            </a:custGeom>
            <a:solidFill>
              <a:srgbClr val="E2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2"/>
            <p:cNvSpPr/>
            <p:nvPr/>
          </p:nvSpPr>
          <p:spPr bwMode="auto">
            <a:xfrm>
              <a:off x="5059363" y="5761038"/>
              <a:ext cx="1878013" cy="203200"/>
            </a:xfrm>
            <a:custGeom>
              <a:avLst/>
              <a:gdLst>
                <a:gd name="T0" fmla="*/ 605 w 635"/>
                <a:gd name="T1" fmla="*/ 69 h 69"/>
                <a:gd name="T2" fmla="*/ 30 w 635"/>
                <a:gd name="T3" fmla="*/ 69 h 69"/>
                <a:gd name="T4" fmla="*/ 0 w 635"/>
                <a:gd name="T5" fmla="*/ 39 h 69"/>
                <a:gd name="T6" fmla="*/ 0 w 635"/>
                <a:gd name="T7" fmla="*/ 30 h 69"/>
                <a:gd name="T8" fmla="*/ 30 w 635"/>
                <a:gd name="T9" fmla="*/ 0 h 69"/>
                <a:gd name="T10" fmla="*/ 605 w 635"/>
                <a:gd name="T11" fmla="*/ 0 h 69"/>
                <a:gd name="T12" fmla="*/ 635 w 635"/>
                <a:gd name="T13" fmla="*/ 30 h 69"/>
                <a:gd name="T14" fmla="*/ 635 w 635"/>
                <a:gd name="T15" fmla="*/ 39 h 69"/>
                <a:gd name="T16" fmla="*/ 605 w 635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5" h="69">
                  <a:moveTo>
                    <a:pt x="605" y="69"/>
                  </a:moveTo>
                  <a:cubicBezTo>
                    <a:pt x="30" y="69"/>
                    <a:pt x="30" y="69"/>
                    <a:pt x="30" y="69"/>
                  </a:cubicBezTo>
                  <a:cubicBezTo>
                    <a:pt x="13" y="69"/>
                    <a:pt x="0" y="55"/>
                    <a:pt x="0" y="3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605" y="0"/>
                    <a:pt x="605" y="0"/>
                    <a:pt x="605" y="0"/>
                  </a:cubicBezTo>
                  <a:cubicBezTo>
                    <a:pt x="621" y="0"/>
                    <a:pt x="635" y="13"/>
                    <a:pt x="635" y="30"/>
                  </a:cubicBezTo>
                  <a:cubicBezTo>
                    <a:pt x="635" y="39"/>
                    <a:pt x="635" y="39"/>
                    <a:pt x="635" y="39"/>
                  </a:cubicBezTo>
                  <a:cubicBezTo>
                    <a:pt x="635" y="55"/>
                    <a:pt x="621" y="69"/>
                    <a:pt x="605" y="69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3"/>
            <p:cNvSpPr/>
            <p:nvPr/>
          </p:nvSpPr>
          <p:spPr bwMode="auto">
            <a:xfrm>
              <a:off x="7613650" y="5734050"/>
              <a:ext cx="585788" cy="230188"/>
            </a:xfrm>
            <a:custGeom>
              <a:avLst/>
              <a:gdLst>
                <a:gd name="T0" fmla="*/ 164 w 198"/>
                <a:gd name="T1" fmla="*/ 78 h 78"/>
                <a:gd name="T2" fmla="*/ 34 w 198"/>
                <a:gd name="T3" fmla="*/ 78 h 78"/>
                <a:gd name="T4" fmla="*/ 0 w 198"/>
                <a:gd name="T5" fmla="*/ 44 h 78"/>
                <a:gd name="T6" fmla="*/ 0 w 198"/>
                <a:gd name="T7" fmla="*/ 34 h 78"/>
                <a:gd name="T8" fmla="*/ 34 w 198"/>
                <a:gd name="T9" fmla="*/ 0 h 78"/>
                <a:gd name="T10" fmla="*/ 164 w 198"/>
                <a:gd name="T11" fmla="*/ 0 h 78"/>
                <a:gd name="T12" fmla="*/ 198 w 198"/>
                <a:gd name="T13" fmla="*/ 34 h 78"/>
                <a:gd name="T14" fmla="*/ 198 w 198"/>
                <a:gd name="T15" fmla="*/ 44 h 78"/>
                <a:gd name="T16" fmla="*/ 164 w 198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78">
                  <a:moveTo>
                    <a:pt x="164" y="78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16" y="78"/>
                    <a:pt x="0" y="63"/>
                    <a:pt x="0" y="4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83" y="0"/>
                    <a:pt x="198" y="15"/>
                    <a:pt x="198" y="34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98" y="63"/>
                    <a:pt x="183" y="78"/>
                    <a:pt x="164" y="78"/>
                  </a:cubicBezTo>
                  <a:close/>
                </a:path>
              </a:pathLst>
            </a:custGeom>
            <a:solidFill>
              <a:srgbClr val="C3C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4"/>
            <p:cNvSpPr/>
            <p:nvPr/>
          </p:nvSpPr>
          <p:spPr bwMode="auto">
            <a:xfrm>
              <a:off x="7613650" y="5734050"/>
              <a:ext cx="585788" cy="95250"/>
            </a:xfrm>
            <a:custGeom>
              <a:avLst/>
              <a:gdLst>
                <a:gd name="T0" fmla="*/ 198 w 198"/>
                <a:gd name="T1" fmla="*/ 32 h 32"/>
                <a:gd name="T2" fmla="*/ 0 w 198"/>
                <a:gd name="T3" fmla="*/ 32 h 32"/>
                <a:gd name="T4" fmla="*/ 0 w 198"/>
                <a:gd name="T5" fmla="*/ 19 h 32"/>
                <a:gd name="T6" fmla="*/ 19 w 198"/>
                <a:gd name="T7" fmla="*/ 0 h 32"/>
                <a:gd name="T8" fmla="*/ 177 w 198"/>
                <a:gd name="T9" fmla="*/ 0 h 32"/>
                <a:gd name="T10" fmla="*/ 198 w 198"/>
                <a:gd name="T11" fmla="*/ 21 h 32"/>
                <a:gd name="T12" fmla="*/ 198 w 19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32">
                  <a:moveTo>
                    <a:pt x="198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9" y="0"/>
                    <a:pt x="198" y="9"/>
                    <a:pt x="198" y="21"/>
                  </a:cubicBezTo>
                  <a:lnTo>
                    <a:pt x="198" y="32"/>
                  </a:lnTo>
                  <a:close/>
                </a:path>
              </a:pathLst>
            </a:custGeom>
            <a:solidFill>
              <a:srgbClr val="E2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5"/>
            <p:cNvSpPr/>
            <p:nvPr/>
          </p:nvSpPr>
          <p:spPr bwMode="auto">
            <a:xfrm>
              <a:off x="7613650" y="5734050"/>
              <a:ext cx="585788" cy="230188"/>
            </a:xfrm>
            <a:custGeom>
              <a:avLst/>
              <a:gdLst>
                <a:gd name="T0" fmla="*/ 164 w 198"/>
                <a:gd name="T1" fmla="*/ 78 h 78"/>
                <a:gd name="T2" fmla="*/ 34 w 198"/>
                <a:gd name="T3" fmla="*/ 78 h 78"/>
                <a:gd name="T4" fmla="*/ 0 w 198"/>
                <a:gd name="T5" fmla="*/ 44 h 78"/>
                <a:gd name="T6" fmla="*/ 0 w 198"/>
                <a:gd name="T7" fmla="*/ 34 h 78"/>
                <a:gd name="T8" fmla="*/ 34 w 198"/>
                <a:gd name="T9" fmla="*/ 0 h 78"/>
                <a:gd name="T10" fmla="*/ 164 w 198"/>
                <a:gd name="T11" fmla="*/ 0 h 78"/>
                <a:gd name="T12" fmla="*/ 198 w 198"/>
                <a:gd name="T13" fmla="*/ 34 h 78"/>
                <a:gd name="T14" fmla="*/ 198 w 198"/>
                <a:gd name="T15" fmla="*/ 44 h 78"/>
                <a:gd name="T16" fmla="*/ 164 w 198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78">
                  <a:moveTo>
                    <a:pt x="164" y="78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16" y="78"/>
                    <a:pt x="0" y="63"/>
                    <a:pt x="0" y="4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83" y="0"/>
                    <a:pt x="198" y="15"/>
                    <a:pt x="198" y="34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98" y="63"/>
                    <a:pt x="183" y="78"/>
                    <a:pt x="164" y="78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6"/>
            <p:cNvSpPr/>
            <p:nvPr/>
          </p:nvSpPr>
          <p:spPr bwMode="auto">
            <a:xfrm>
              <a:off x="8458200" y="1522413"/>
              <a:ext cx="1782763" cy="2389188"/>
            </a:xfrm>
            <a:custGeom>
              <a:avLst/>
              <a:gdLst>
                <a:gd name="T0" fmla="*/ 555 w 603"/>
                <a:gd name="T1" fmla="*/ 809 h 809"/>
                <a:gd name="T2" fmla="*/ 48 w 603"/>
                <a:gd name="T3" fmla="*/ 809 h 809"/>
                <a:gd name="T4" fmla="*/ 0 w 603"/>
                <a:gd name="T5" fmla="*/ 761 h 809"/>
                <a:gd name="T6" fmla="*/ 0 w 603"/>
                <a:gd name="T7" fmla="*/ 48 h 809"/>
                <a:gd name="T8" fmla="*/ 48 w 603"/>
                <a:gd name="T9" fmla="*/ 0 h 809"/>
                <a:gd name="T10" fmla="*/ 555 w 603"/>
                <a:gd name="T11" fmla="*/ 0 h 809"/>
                <a:gd name="T12" fmla="*/ 603 w 603"/>
                <a:gd name="T13" fmla="*/ 48 h 809"/>
                <a:gd name="T14" fmla="*/ 603 w 603"/>
                <a:gd name="T15" fmla="*/ 761 h 809"/>
                <a:gd name="T16" fmla="*/ 555 w 603"/>
                <a:gd name="T17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3" h="809">
                  <a:moveTo>
                    <a:pt x="555" y="809"/>
                  </a:moveTo>
                  <a:cubicBezTo>
                    <a:pt x="48" y="809"/>
                    <a:pt x="48" y="809"/>
                    <a:pt x="48" y="809"/>
                  </a:cubicBezTo>
                  <a:cubicBezTo>
                    <a:pt x="22" y="809"/>
                    <a:pt x="0" y="788"/>
                    <a:pt x="0" y="76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81" y="0"/>
                    <a:pt x="603" y="21"/>
                    <a:pt x="603" y="48"/>
                  </a:cubicBezTo>
                  <a:cubicBezTo>
                    <a:pt x="603" y="761"/>
                    <a:pt x="603" y="761"/>
                    <a:pt x="603" y="761"/>
                  </a:cubicBezTo>
                  <a:cubicBezTo>
                    <a:pt x="603" y="788"/>
                    <a:pt x="581" y="809"/>
                    <a:pt x="555" y="809"/>
                  </a:cubicBezTo>
                  <a:close/>
                </a:path>
              </a:pathLst>
            </a:cu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87"/>
            <p:cNvSpPr>
              <a:spLocks noChangeArrowheads="1"/>
            </p:cNvSpPr>
            <p:nvPr/>
          </p:nvSpPr>
          <p:spPr bwMode="auto">
            <a:xfrm>
              <a:off x="8591550" y="1658938"/>
              <a:ext cx="1516063" cy="2117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8"/>
            <p:cNvSpPr/>
            <p:nvPr/>
          </p:nvSpPr>
          <p:spPr bwMode="auto">
            <a:xfrm>
              <a:off x="8458200" y="1522413"/>
              <a:ext cx="1782763" cy="2389188"/>
            </a:xfrm>
            <a:custGeom>
              <a:avLst/>
              <a:gdLst>
                <a:gd name="T0" fmla="*/ 555 w 603"/>
                <a:gd name="T1" fmla="*/ 809 h 809"/>
                <a:gd name="T2" fmla="*/ 48 w 603"/>
                <a:gd name="T3" fmla="*/ 809 h 809"/>
                <a:gd name="T4" fmla="*/ 0 w 603"/>
                <a:gd name="T5" fmla="*/ 761 h 809"/>
                <a:gd name="T6" fmla="*/ 0 w 603"/>
                <a:gd name="T7" fmla="*/ 48 h 809"/>
                <a:gd name="T8" fmla="*/ 48 w 603"/>
                <a:gd name="T9" fmla="*/ 0 h 809"/>
                <a:gd name="T10" fmla="*/ 555 w 603"/>
                <a:gd name="T11" fmla="*/ 0 h 809"/>
                <a:gd name="T12" fmla="*/ 603 w 603"/>
                <a:gd name="T13" fmla="*/ 48 h 809"/>
                <a:gd name="T14" fmla="*/ 603 w 603"/>
                <a:gd name="T15" fmla="*/ 761 h 809"/>
                <a:gd name="T16" fmla="*/ 555 w 603"/>
                <a:gd name="T17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3" h="809">
                  <a:moveTo>
                    <a:pt x="555" y="809"/>
                  </a:moveTo>
                  <a:cubicBezTo>
                    <a:pt x="48" y="809"/>
                    <a:pt x="48" y="809"/>
                    <a:pt x="48" y="809"/>
                  </a:cubicBezTo>
                  <a:cubicBezTo>
                    <a:pt x="22" y="809"/>
                    <a:pt x="0" y="788"/>
                    <a:pt x="0" y="76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81" y="0"/>
                    <a:pt x="603" y="21"/>
                    <a:pt x="603" y="48"/>
                  </a:cubicBezTo>
                  <a:cubicBezTo>
                    <a:pt x="603" y="761"/>
                    <a:pt x="603" y="761"/>
                    <a:pt x="603" y="761"/>
                  </a:cubicBezTo>
                  <a:cubicBezTo>
                    <a:pt x="603" y="788"/>
                    <a:pt x="581" y="809"/>
                    <a:pt x="555" y="809"/>
                  </a:cubicBezTo>
                  <a:close/>
                </a:path>
              </a:pathLst>
            </a:cu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89"/>
            <p:cNvSpPr>
              <a:spLocks noChangeArrowheads="1"/>
            </p:cNvSpPr>
            <p:nvPr/>
          </p:nvSpPr>
          <p:spPr bwMode="auto">
            <a:xfrm>
              <a:off x="8851900" y="2222500"/>
              <a:ext cx="993775" cy="989013"/>
            </a:xfrm>
            <a:prstGeom prst="ellipse">
              <a:avLst/>
            </a:prstGeom>
            <a:solidFill>
              <a:srgbClr val="90E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0"/>
            <p:cNvSpPr/>
            <p:nvPr/>
          </p:nvSpPr>
          <p:spPr bwMode="auto">
            <a:xfrm>
              <a:off x="8993188" y="2222500"/>
              <a:ext cx="706438" cy="501650"/>
            </a:xfrm>
            <a:custGeom>
              <a:avLst/>
              <a:gdLst>
                <a:gd name="T0" fmla="*/ 123 w 239"/>
                <a:gd name="T1" fmla="*/ 170 h 170"/>
                <a:gd name="T2" fmla="*/ 239 w 239"/>
                <a:gd name="T3" fmla="*/ 49 h 170"/>
                <a:gd name="T4" fmla="*/ 120 w 239"/>
                <a:gd name="T5" fmla="*/ 0 h 170"/>
                <a:gd name="T6" fmla="*/ 0 w 239"/>
                <a:gd name="T7" fmla="*/ 51 h 170"/>
                <a:gd name="T8" fmla="*/ 123 w 239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70">
                  <a:moveTo>
                    <a:pt x="123" y="170"/>
                  </a:moveTo>
                  <a:cubicBezTo>
                    <a:pt x="239" y="49"/>
                    <a:pt x="239" y="49"/>
                    <a:pt x="239" y="49"/>
                  </a:cubicBezTo>
                  <a:cubicBezTo>
                    <a:pt x="209" y="19"/>
                    <a:pt x="167" y="0"/>
                    <a:pt x="120" y="0"/>
                  </a:cubicBezTo>
                  <a:cubicBezTo>
                    <a:pt x="73" y="0"/>
                    <a:pt x="30" y="19"/>
                    <a:pt x="0" y="51"/>
                  </a:cubicBezTo>
                  <a:lnTo>
                    <a:pt x="123" y="170"/>
                  </a:lnTo>
                  <a:close/>
                </a:path>
              </a:pathLst>
            </a:cu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1"/>
            <p:cNvSpPr/>
            <p:nvPr/>
          </p:nvSpPr>
          <p:spPr bwMode="auto">
            <a:xfrm>
              <a:off x="9342438" y="2366963"/>
              <a:ext cx="503238" cy="546100"/>
            </a:xfrm>
            <a:custGeom>
              <a:avLst/>
              <a:gdLst>
                <a:gd name="T0" fmla="*/ 97 w 170"/>
                <a:gd name="T1" fmla="*/ 181 h 185"/>
                <a:gd name="T2" fmla="*/ 157 w 170"/>
                <a:gd name="T3" fmla="*/ 185 h 185"/>
                <a:gd name="T4" fmla="*/ 170 w 170"/>
                <a:gd name="T5" fmla="*/ 119 h 185"/>
                <a:gd name="T6" fmla="*/ 121 w 170"/>
                <a:gd name="T7" fmla="*/ 0 h 185"/>
                <a:gd name="T8" fmla="*/ 0 w 170"/>
                <a:gd name="T9" fmla="*/ 116 h 185"/>
                <a:gd name="T10" fmla="*/ 97 w 170"/>
                <a:gd name="T11" fmla="*/ 18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85">
                  <a:moveTo>
                    <a:pt x="97" y="181"/>
                  </a:moveTo>
                  <a:cubicBezTo>
                    <a:pt x="157" y="185"/>
                    <a:pt x="157" y="185"/>
                    <a:pt x="157" y="185"/>
                  </a:cubicBezTo>
                  <a:cubicBezTo>
                    <a:pt x="165" y="164"/>
                    <a:pt x="170" y="142"/>
                    <a:pt x="170" y="119"/>
                  </a:cubicBezTo>
                  <a:cubicBezTo>
                    <a:pt x="170" y="72"/>
                    <a:pt x="151" y="30"/>
                    <a:pt x="121" y="0"/>
                  </a:cubicBezTo>
                  <a:cubicBezTo>
                    <a:pt x="0" y="116"/>
                    <a:pt x="0" y="116"/>
                    <a:pt x="0" y="116"/>
                  </a:cubicBezTo>
                  <a:lnTo>
                    <a:pt x="97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2"/>
            <p:cNvSpPr/>
            <p:nvPr/>
          </p:nvSpPr>
          <p:spPr bwMode="auto">
            <a:xfrm>
              <a:off x="9342438" y="2709863"/>
              <a:ext cx="469900" cy="501650"/>
            </a:xfrm>
            <a:custGeom>
              <a:avLst/>
              <a:gdLst>
                <a:gd name="T0" fmla="*/ 0 w 159"/>
                <a:gd name="T1" fmla="*/ 170 h 170"/>
                <a:gd name="T2" fmla="*/ 2 w 159"/>
                <a:gd name="T3" fmla="*/ 170 h 170"/>
                <a:gd name="T4" fmla="*/ 159 w 159"/>
                <a:gd name="T5" fmla="*/ 62 h 170"/>
                <a:gd name="T6" fmla="*/ 0 w 159"/>
                <a:gd name="T7" fmla="*/ 0 h 170"/>
                <a:gd name="T8" fmla="*/ 0 w 159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70">
                  <a:moveTo>
                    <a:pt x="0" y="170"/>
                  </a:moveTo>
                  <a:cubicBezTo>
                    <a:pt x="1" y="170"/>
                    <a:pt x="2" y="170"/>
                    <a:pt x="2" y="170"/>
                  </a:cubicBezTo>
                  <a:cubicBezTo>
                    <a:pt x="74" y="170"/>
                    <a:pt x="135" y="126"/>
                    <a:pt x="159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3"/>
            <p:cNvSpPr/>
            <p:nvPr/>
          </p:nvSpPr>
          <p:spPr bwMode="auto">
            <a:xfrm>
              <a:off x="2068513" y="2813050"/>
              <a:ext cx="1536700" cy="1317625"/>
            </a:xfrm>
            <a:custGeom>
              <a:avLst/>
              <a:gdLst>
                <a:gd name="T0" fmla="*/ 491 w 520"/>
                <a:gd name="T1" fmla="*/ 446 h 446"/>
                <a:gd name="T2" fmla="*/ 29 w 520"/>
                <a:gd name="T3" fmla="*/ 446 h 446"/>
                <a:gd name="T4" fmla="*/ 0 w 520"/>
                <a:gd name="T5" fmla="*/ 417 h 446"/>
                <a:gd name="T6" fmla="*/ 0 w 520"/>
                <a:gd name="T7" fmla="*/ 29 h 446"/>
                <a:gd name="T8" fmla="*/ 29 w 520"/>
                <a:gd name="T9" fmla="*/ 0 h 446"/>
                <a:gd name="T10" fmla="*/ 491 w 520"/>
                <a:gd name="T11" fmla="*/ 0 h 446"/>
                <a:gd name="T12" fmla="*/ 520 w 520"/>
                <a:gd name="T13" fmla="*/ 29 h 446"/>
                <a:gd name="T14" fmla="*/ 520 w 520"/>
                <a:gd name="T15" fmla="*/ 417 h 446"/>
                <a:gd name="T16" fmla="*/ 491 w 520"/>
                <a:gd name="T1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" h="446">
                  <a:moveTo>
                    <a:pt x="491" y="446"/>
                  </a:moveTo>
                  <a:cubicBezTo>
                    <a:pt x="29" y="446"/>
                    <a:pt x="29" y="446"/>
                    <a:pt x="29" y="446"/>
                  </a:cubicBezTo>
                  <a:cubicBezTo>
                    <a:pt x="13" y="446"/>
                    <a:pt x="0" y="433"/>
                    <a:pt x="0" y="4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507" y="0"/>
                    <a:pt x="520" y="13"/>
                    <a:pt x="520" y="29"/>
                  </a:cubicBezTo>
                  <a:cubicBezTo>
                    <a:pt x="520" y="417"/>
                    <a:pt x="520" y="417"/>
                    <a:pt x="520" y="417"/>
                  </a:cubicBezTo>
                  <a:cubicBezTo>
                    <a:pt x="520" y="433"/>
                    <a:pt x="507" y="446"/>
                    <a:pt x="491" y="446"/>
                  </a:cubicBezTo>
                  <a:close/>
                </a:path>
              </a:pathLst>
            </a:cu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94"/>
            <p:cNvSpPr>
              <a:spLocks noChangeArrowheads="1"/>
            </p:cNvSpPr>
            <p:nvPr/>
          </p:nvSpPr>
          <p:spPr bwMode="auto">
            <a:xfrm>
              <a:off x="2225675" y="2990850"/>
              <a:ext cx="1223963" cy="962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5"/>
            <p:cNvSpPr/>
            <p:nvPr/>
          </p:nvSpPr>
          <p:spPr bwMode="auto">
            <a:xfrm>
              <a:off x="2355850" y="3206750"/>
              <a:ext cx="134938" cy="55563"/>
            </a:xfrm>
            <a:custGeom>
              <a:avLst/>
              <a:gdLst>
                <a:gd name="T0" fmla="*/ 38 w 46"/>
                <a:gd name="T1" fmla="*/ 19 h 19"/>
                <a:gd name="T2" fmla="*/ 8 w 46"/>
                <a:gd name="T3" fmla="*/ 19 h 19"/>
                <a:gd name="T4" fmla="*/ 0 w 46"/>
                <a:gd name="T5" fmla="*/ 11 h 19"/>
                <a:gd name="T6" fmla="*/ 0 w 46"/>
                <a:gd name="T7" fmla="*/ 8 h 19"/>
                <a:gd name="T8" fmla="*/ 8 w 46"/>
                <a:gd name="T9" fmla="*/ 0 h 19"/>
                <a:gd name="T10" fmla="*/ 38 w 46"/>
                <a:gd name="T11" fmla="*/ 0 h 19"/>
                <a:gd name="T12" fmla="*/ 46 w 46"/>
                <a:gd name="T13" fmla="*/ 8 h 19"/>
                <a:gd name="T14" fmla="*/ 46 w 46"/>
                <a:gd name="T15" fmla="*/ 11 h 19"/>
                <a:gd name="T16" fmla="*/ 38 w 46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9">
                  <a:moveTo>
                    <a:pt x="3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4"/>
                    <a:pt x="46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5"/>
                    <a:pt x="42" y="19"/>
                    <a:pt x="38" y="19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6"/>
            <p:cNvSpPr/>
            <p:nvPr/>
          </p:nvSpPr>
          <p:spPr bwMode="auto">
            <a:xfrm>
              <a:off x="2355850" y="3341688"/>
              <a:ext cx="134938" cy="55563"/>
            </a:xfrm>
            <a:custGeom>
              <a:avLst/>
              <a:gdLst>
                <a:gd name="T0" fmla="*/ 38 w 46"/>
                <a:gd name="T1" fmla="*/ 19 h 19"/>
                <a:gd name="T2" fmla="*/ 8 w 46"/>
                <a:gd name="T3" fmla="*/ 19 h 19"/>
                <a:gd name="T4" fmla="*/ 0 w 46"/>
                <a:gd name="T5" fmla="*/ 11 h 19"/>
                <a:gd name="T6" fmla="*/ 0 w 46"/>
                <a:gd name="T7" fmla="*/ 8 h 19"/>
                <a:gd name="T8" fmla="*/ 8 w 46"/>
                <a:gd name="T9" fmla="*/ 0 h 19"/>
                <a:gd name="T10" fmla="*/ 38 w 46"/>
                <a:gd name="T11" fmla="*/ 0 h 19"/>
                <a:gd name="T12" fmla="*/ 46 w 46"/>
                <a:gd name="T13" fmla="*/ 8 h 19"/>
                <a:gd name="T14" fmla="*/ 46 w 46"/>
                <a:gd name="T15" fmla="*/ 11 h 19"/>
                <a:gd name="T16" fmla="*/ 38 w 46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9">
                  <a:moveTo>
                    <a:pt x="3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4"/>
                    <a:pt x="46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5"/>
                    <a:pt x="42" y="19"/>
                    <a:pt x="38" y="19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7"/>
            <p:cNvSpPr/>
            <p:nvPr/>
          </p:nvSpPr>
          <p:spPr bwMode="auto">
            <a:xfrm>
              <a:off x="2355850" y="3478213"/>
              <a:ext cx="134938" cy="55563"/>
            </a:xfrm>
            <a:custGeom>
              <a:avLst/>
              <a:gdLst>
                <a:gd name="T0" fmla="*/ 38 w 46"/>
                <a:gd name="T1" fmla="*/ 19 h 19"/>
                <a:gd name="T2" fmla="*/ 8 w 46"/>
                <a:gd name="T3" fmla="*/ 19 h 19"/>
                <a:gd name="T4" fmla="*/ 0 w 46"/>
                <a:gd name="T5" fmla="*/ 11 h 19"/>
                <a:gd name="T6" fmla="*/ 0 w 46"/>
                <a:gd name="T7" fmla="*/ 8 h 19"/>
                <a:gd name="T8" fmla="*/ 8 w 46"/>
                <a:gd name="T9" fmla="*/ 0 h 19"/>
                <a:gd name="T10" fmla="*/ 38 w 46"/>
                <a:gd name="T11" fmla="*/ 0 h 19"/>
                <a:gd name="T12" fmla="*/ 46 w 46"/>
                <a:gd name="T13" fmla="*/ 8 h 19"/>
                <a:gd name="T14" fmla="*/ 46 w 46"/>
                <a:gd name="T15" fmla="*/ 11 h 19"/>
                <a:gd name="T16" fmla="*/ 38 w 46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9">
                  <a:moveTo>
                    <a:pt x="3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4"/>
                    <a:pt x="46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5"/>
                    <a:pt x="42" y="19"/>
                    <a:pt x="38" y="19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8"/>
            <p:cNvSpPr/>
            <p:nvPr/>
          </p:nvSpPr>
          <p:spPr bwMode="auto">
            <a:xfrm>
              <a:off x="2355850" y="3629025"/>
              <a:ext cx="134938" cy="52388"/>
            </a:xfrm>
            <a:custGeom>
              <a:avLst/>
              <a:gdLst>
                <a:gd name="T0" fmla="*/ 38 w 46"/>
                <a:gd name="T1" fmla="*/ 18 h 18"/>
                <a:gd name="T2" fmla="*/ 8 w 46"/>
                <a:gd name="T3" fmla="*/ 18 h 18"/>
                <a:gd name="T4" fmla="*/ 0 w 46"/>
                <a:gd name="T5" fmla="*/ 10 h 18"/>
                <a:gd name="T6" fmla="*/ 0 w 46"/>
                <a:gd name="T7" fmla="*/ 8 h 18"/>
                <a:gd name="T8" fmla="*/ 8 w 46"/>
                <a:gd name="T9" fmla="*/ 0 h 18"/>
                <a:gd name="T10" fmla="*/ 38 w 46"/>
                <a:gd name="T11" fmla="*/ 0 h 18"/>
                <a:gd name="T12" fmla="*/ 46 w 46"/>
                <a:gd name="T13" fmla="*/ 8 h 18"/>
                <a:gd name="T14" fmla="*/ 46 w 46"/>
                <a:gd name="T15" fmla="*/ 10 h 18"/>
                <a:gd name="T16" fmla="*/ 38 w 4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8">
                  <a:moveTo>
                    <a:pt x="3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3" y="18"/>
                    <a:pt x="0" y="15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3"/>
                    <a:pt x="46" y="8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5"/>
                    <a:pt x="42" y="18"/>
                    <a:pt x="38" y="18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99"/>
            <p:cNvSpPr/>
            <p:nvPr/>
          </p:nvSpPr>
          <p:spPr bwMode="auto">
            <a:xfrm>
              <a:off x="2490788" y="3736975"/>
              <a:ext cx="828675" cy="68263"/>
            </a:xfrm>
            <a:custGeom>
              <a:avLst/>
              <a:gdLst>
                <a:gd name="T0" fmla="*/ 270 w 280"/>
                <a:gd name="T1" fmla="*/ 23 h 23"/>
                <a:gd name="T2" fmla="*/ 8 w 280"/>
                <a:gd name="T3" fmla="*/ 23 h 23"/>
                <a:gd name="T4" fmla="*/ 0 w 280"/>
                <a:gd name="T5" fmla="*/ 15 h 23"/>
                <a:gd name="T6" fmla="*/ 0 w 280"/>
                <a:gd name="T7" fmla="*/ 8 h 23"/>
                <a:gd name="T8" fmla="*/ 8 w 280"/>
                <a:gd name="T9" fmla="*/ 0 h 23"/>
                <a:gd name="T10" fmla="*/ 270 w 280"/>
                <a:gd name="T11" fmla="*/ 0 h 23"/>
                <a:gd name="T12" fmla="*/ 280 w 280"/>
                <a:gd name="T13" fmla="*/ 10 h 23"/>
                <a:gd name="T14" fmla="*/ 280 w 280"/>
                <a:gd name="T15" fmla="*/ 13 h 23"/>
                <a:gd name="T16" fmla="*/ 270 w 280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3">
                  <a:moveTo>
                    <a:pt x="270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3" y="23"/>
                    <a:pt x="0" y="19"/>
                    <a:pt x="0" y="1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6" y="0"/>
                    <a:pt x="280" y="4"/>
                    <a:pt x="280" y="10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80" y="18"/>
                    <a:pt x="276" y="23"/>
                    <a:pt x="270" y="23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100"/>
            <p:cNvSpPr>
              <a:spLocks noChangeArrowheads="1"/>
            </p:cNvSpPr>
            <p:nvPr/>
          </p:nvSpPr>
          <p:spPr bwMode="auto">
            <a:xfrm>
              <a:off x="2586038" y="3478213"/>
              <a:ext cx="95250" cy="258763"/>
            </a:xfrm>
            <a:prstGeom prst="rect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101"/>
            <p:cNvSpPr>
              <a:spLocks noChangeArrowheads="1"/>
            </p:cNvSpPr>
            <p:nvPr/>
          </p:nvSpPr>
          <p:spPr bwMode="auto">
            <a:xfrm>
              <a:off x="2586038" y="3355975"/>
              <a:ext cx="95250" cy="381000"/>
            </a:xfrm>
            <a:prstGeom prst="rect">
              <a:avLst/>
            </a:pr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102"/>
            <p:cNvSpPr>
              <a:spLocks noChangeArrowheads="1"/>
            </p:cNvSpPr>
            <p:nvPr/>
          </p:nvSpPr>
          <p:spPr bwMode="auto">
            <a:xfrm>
              <a:off x="2681288" y="3273425"/>
              <a:ext cx="203200" cy="463550"/>
            </a:xfrm>
            <a:prstGeom prst="rect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103"/>
            <p:cNvSpPr>
              <a:spLocks noChangeArrowheads="1"/>
            </p:cNvSpPr>
            <p:nvPr/>
          </p:nvSpPr>
          <p:spPr bwMode="auto">
            <a:xfrm>
              <a:off x="2681288" y="3138488"/>
              <a:ext cx="203200" cy="598488"/>
            </a:xfrm>
            <a:prstGeom prst="rect">
              <a:avLst/>
            </a:pr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104"/>
            <p:cNvSpPr>
              <a:spLocks noChangeArrowheads="1"/>
            </p:cNvSpPr>
            <p:nvPr/>
          </p:nvSpPr>
          <p:spPr bwMode="auto">
            <a:xfrm>
              <a:off x="2870200" y="3330575"/>
              <a:ext cx="177800" cy="406400"/>
            </a:xfrm>
            <a:prstGeom prst="rect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105"/>
            <p:cNvSpPr>
              <a:spLocks noChangeArrowheads="1"/>
            </p:cNvSpPr>
            <p:nvPr/>
          </p:nvSpPr>
          <p:spPr bwMode="auto">
            <a:xfrm>
              <a:off x="2884488" y="3221038"/>
              <a:ext cx="163513" cy="515938"/>
            </a:xfrm>
            <a:prstGeom prst="rect">
              <a:avLst/>
            </a:pr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106"/>
            <p:cNvSpPr>
              <a:spLocks noChangeArrowheads="1"/>
            </p:cNvSpPr>
            <p:nvPr/>
          </p:nvSpPr>
          <p:spPr bwMode="auto">
            <a:xfrm>
              <a:off x="3035300" y="3551238"/>
              <a:ext cx="174625" cy="185738"/>
            </a:xfrm>
            <a:prstGeom prst="rect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107"/>
            <p:cNvSpPr>
              <a:spLocks noChangeArrowheads="1"/>
            </p:cNvSpPr>
            <p:nvPr/>
          </p:nvSpPr>
          <p:spPr bwMode="auto">
            <a:xfrm>
              <a:off x="3048000" y="3368675"/>
              <a:ext cx="161925" cy="368300"/>
            </a:xfrm>
            <a:prstGeom prst="rect">
              <a:avLst/>
            </a:pr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8"/>
            <p:cNvSpPr/>
            <p:nvPr/>
          </p:nvSpPr>
          <p:spPr bwMode="auto">
            <a:xfrm>
              <a:off x="2068513" y="2813050"/>
              <a:ext cx="1536700" cy="1317625"/>
            </a:xfrm>
            <a:custGeom>
              <a:avLst/>
              <a:gdLst>
                <a:gd name="T0" fmla="*/ 491 w 520"/>
                <a:gd name="T1" fmla="*/ 446 h 446"/>
                <a:gd name="T2" fmla="*/ 29 w 520"/>
                <a:gd name="T3" fmla="*/ 446 h 446"/>
                <a:gd name="T4" fmla="*/ 0 w 520"/>
                <a:gd name="T5" fmla="*/ 417 h 446"/>
                <a:gd name="T6" fmla="*/ 0 w 520"/>
                <a:gd name="T7" fmla="*/ 29 h 446"/>
                <a:gd name="T8" fmla="*/ 29 w 520"/>
                <a:gd name="T9" fmla="*/ 0 h 446"/>
                <a:gd name="T10" fmla="*/ 491 w 520"/>
                <a:gd name="T11" fmla="*/ 0 h 446"/>
                <a:gd name="T12" fmla="*/ 520 w 520"/>
                <a:gd name="T13" fmla="*/ 29 h 446"/>
                <a:gd name="T14" fmla="*/ 520 w 520"/>
                <a:gd name="T15" fmla="*/ 417 h 446"/>
                <a:gd name="T16" fmla="*/ 491 w 520"/>
                <a:gd name="T1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" h="446">
                  <a:moveTo>
                    <a:pt x="491" y="446"/>
                  </a:moveTo>
                  <a:cubicBezTo>
                    <a:pt x="29" y="446"/>
                    <a:pt x="29" y="446"/>
                    <a:pt x="29" y="446"/>
                  </a:cubicBezTo>
                  <a:cubicBezTo>
                    <a:pt x="13" y="446"/>
                    <a:pt x="0" y="433"/>
                    <a:pt x="0" y="4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507" y="0"/>
                    <a:pt x="520" y="13"/>
                    <a:pt x="520" y="29"/>
                  </a:cubicBezTo>
                  <a:cubicBezTo>
                    <a:pt x="520" y="417"/>
                    <a:pt x="520" y="417"/>
                    <a:pt x="520" y="417"/>
                  </a:cubicBezTo>
                  <a:cubicBezTo>
                    <a:pt x="520" y="433"/>
                    <a:pt x="507" y="446"/>
                    <a:pt x="491" y="446"/>
                  </a:cubicBezTo>
                  <a:close/>
                </a:path>
              </a:pathLst>
            </a:cu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09"/>
            <p:cNvSpPr/>
            <p:nvPr/>
          </p:nvSpPr>
          <p:spPr bwMode="auto">
            <a:xfrm>
              <a:off x="2355850" y="4986338"/>
              <a:ext cx="434975" cy="679450"/>
            </a:xfrm>
            <a:custGeom>
              <a:avLst/>
              <a:gdLst>
                <a:gd name="T0" fmla="*/ 92 w 147"/>
                <a:gd name="T1" fmla="*/ 147 h 230"/>
                <a:gd name="T2" fmla="*/ 0 w 147"/>
                <a:gd name="T3" fmla="*/ 0 h 230"/>
                <a:gd name="T4" fmla="*/ 128 w 147"/>
                <a:gd name="T5" fmla="*/ 128 h 230"/>
                <a:gd name="T6" fmla="*/ 92 w 147"/>
                <a:gd name="T7" fmla="*/ 14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30">
                  <a:moveTo>
                    <a:pt x="92" y="14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0" y="27"/>
                    <a:pt x="128" y="128"/>
                  </a:cubicBezTo>
                  <a:cubicBezTo>
                    <a:pt x="147" y="230"/>
                    <a:pt x="92" y="147"/>
                    <a:pt x="92" y="147"/>
                  </a:cubicBez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0"/>
            <p:cNvSpPr/>
            <p:nvPr/>
          </p:nvSpPr>
          <p:spPr bwMode="auto">
            <a:xfrm>
              <a:off x="2355850" y="4986338"/>
              <a:ext cx="434975" cy="679450"/>
            </a:xfrm>
            <a:custGeom>
              <a:avLst/>
              <a:gdLst>
                <a:gd name="T0" fmla="*/ 92 w 147"/>
                <a:gd name="T1" fmla="*/ 147 h 230"/>
                <a:gd name="T2" fmla="*/ 0 w 147"/>
                <a:gd name="T3" fmla="*/ 0 h 230"/>
                <a:gd name="T4" fmla="*/ 128 w 147"/>
                <a:gd name="T5" fmla="*/ 128 h 230"/>
                <a:gd name="T6" fmla="*/ 92 w 147"/>
                <a:gd name="T7" fmla="*/ 14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30">
                  <a:moveTo>
                    <a:pt x="92" y="14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0" y="27"/>
                    <a:pt x="128" y="128"/>
                  </a:cubicBezTo>
                  <a:cubicBezTo>
                    <a:pt x="147" y="230"/>
                    <a:pt x="92" y="147"/>
                    <a:pt x="92" y="147"/>
                  </a:cubicBez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1"/>
            <p:cNvSpPr/>
            <p:nvPr/>
          </p:nvSpPr>
          <p:spPr bwMode="auto">
            <a:xfrm>
              <a:off x="2366963" y="4986338"/>
              <a:ext cx="401638" cy="307975"/>
            </a:xfrm>
            <a:custGeom>
              <a:avLst/>
              <a:gdLst>
                <a:gd name="T0" fmla="*/ 0 w 136"/>
                <a:gd name="T1" fmla="*/ 0 h 104"/>
                <a:gd name="T2" fmla="*/ 111 w 136"/>
                <a:gd name="T3" fmla="*/ 96 h 104"/>
                <a:gd name="T4" fmla="*/ 74 w 136"/>
                <a:gd name="T5" fmla="*/ 41 h 104"/>
                <a:gd name="T6" fmla="*/ 32 w 136"/>
                <a:gd name="T7" fmla="*/ 9 h 104"/>
                <a:gd name="T8" fmla="*/ 0 w 136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04">
                  <a:moveTo>
                    <a:pt x="0" y="0"/>
                  </a:moveTo>
                  <a:cubicBezTo>
                    <a:pt x="0" y="0"/>
                    <a:pt x="46" y="78"/>
                    <a:pt x="111" y="96"/>
                  </a:cubicBezTo>
                  <a:cubicBezTo>
                    <a:pt x="136" y="104"/>
                    <a:pt x="74" y="41"/>
                    <a:pt x="74" y="41"/>
                  </a:cubicBezTo>
                  <a:cubicBezTo>
                    <a:pt x="32" y="9"/>
                    <a:pt x="32" y="9"/>
                    <a:pt x="32" y="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2"/>
            <p:cNvSpPr/>
            <p:nvPr/>
          </p:nvSpPr>
          <p:spPr bwMode="auto">
            <a:xfrm>
              <a:off x="2355850" y="4986338"/>
              <a:ext cx="434975" cy="679450"/>
            </a:xfrm>
            <a:custGeom>
              <a:avLst/>
              <a:gdLst>
                <a:gd name="T0" fmla="*/ 92 w 147"/>
                <a:gd name="T1" fmla="*/ 147 h 230"/>
                <a:gd name="T2" fmla="*/ 0 w 147"/>
                <a:gd name="T3" fmla="*/ 0 h 230"/>
                <a:gd name="T4" fmla="*/ 128 w 147"/>
                <a:gd name="T5" fmla="*/ 128 h 230"/>
                <a:gd name="T6" fmla="*/ 92 w 147"/>
                <a:gd name="T7" fmla="*/ 14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30">
                  <a:moveTo>
                    <a:pt x="92" y="14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0" y="27"/>
                    <a:pt x="128" y="128"/>
                  </a:cubicBezTo>
                  <a:cubicBezTo>
                    <a:pt x="147" y="230"/>
                    <a:pt x="92" y="147"/>
                    <a:pt x="92" y="147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3"/>
            <p:cNvSpPr/>
            <p:nvPr/>
          </p:nvSpPr>
          <p:spPr bwMode="auto">
            <a:xfrm>
              <a:off x="2544763" y="4416425"/>
              <a:ext cx="449263" cy="1031875"/>
            </a:xfrm>
            <a:custGeom>
              <a:avLst/>
              <a:gdLst>
                <a:gd name="T0" fmla="*/ 68 w 152"/>
                <a:gd name="T1" fmla="*/ 349 h 349"/>
                <a:gd name="T2" fmla="*/ 0 w 152"/>
                <a:gd name="T3" fmla="*/ 0 h 349"/>
                <a:gd name="T4" fmla="*/ 152 w 152"/>
                <a:gd name="T5" fmla="*/ 321 h 349"/>
                <a:gd name="T6" fmla="*/ 68 w 152"/>
                <a:gd name="T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349">
                  <a:moveTo>
                    <a:pt x="68" y="349"/>
                  </a:moveTo>
                  <a:cubicBezTo>
                    <a:pt x="68" y="349"/>
                    <a:pt x="23" y="23"/>
                    <a:pt x="0" y="0"/>
                  </a:cubicBezTo>
                  <a:cubicBezTo>
                    <a:pt x="0" y="0"/>
                    <a:pt x="152" y="64"/>
                    <a:pt x="152" y="321"/>
                  </a:cubicBezTo>
                  <a:lnTo>
                    <a:pt x="68" y="349"/>
                  </a:ln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4"/>
            <p:cNvSpPr/>
            <p:nvPr/>
          </p:nvSpPr>
          <p:spPr bwMode="auto">
            <a:xfrm>
              <a:off x="2544763" y="4429125"/>
              <a:ext cx="449263" cy="992188"/>
            </a:xfrm>
            <a:custGeom>
              <a:avLst/>
              <a:gdLst>
                <a:gd name="T0" fmla="*/ 0 w 152"/>
                <a:gd name="T1" fmla="*/ 0 h 336"/>
                <a:gd name="T2" fmla="*/ 64 w 152"/>
                <a:gd name="T3" fmla="*/ 97 h 336"/>
                <a:gd name="T4" fmla="*/ 113 w 152"/>
                <a:gd name="T5" fmla="*/ 336 h 336"/>
                <a:gd name="T6" fmla="*/ 152 w 152"/>
                <a:gd name="T7" fmla="*/ 317 h 336"/>
                <a:gd name="T8" fmla="*/ 152 w 152"/>
                <a:gd name="T9" fmla="*/ 207 h 336"/>
                <a:gd name="T10" fmla="*/ 101 w 152"/>
                <a:gd name="T11" fmla="*/ 83 h 336"/>
                <a:gd name="T12" fmla="*/ 41 w 152"/>
                <a:gd name="T13" fmla="*/ 19 h 336"/>
                <a:gd name="T14" fmla="*/ 0 w 152"/>
                <a:gd name="T1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336">
                  <a:moveTo>
                    <a:pt x="0" y="0"/>
                  </a:moveTo>
                  <a:cubicBezTo>
                    <a:pt x="0" y="0"/>
                    <a:pt x="46" y="37"/>
                    <a:pt x="64" y="97"/>
                  </a:cubicBezTo>
                  <a:cubicBezTo>
                    <a:pt x="83" y="156"/>
                    <a:pt x="120" y="317"/>
                    <a:pt x="113" y="336"/>
                  </a:cubicBezTo>
                  <a:cubicBezTo>
                    <a:pt x="152" y="317"/>
                    <a:pt x="152" y="317"/>
                    <a:pt x="152" y="317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5"/>
            <p:cNvSpPr/>
            <p:nvPr/>
          </p:nvSpPr>
          <p:spPr bwMode="auto">
            <a:xfrm>
              <a:off x="2544763" y="4416425"/>
              <a:ext cx="449263" cy="1031875"/>
            </a:xfrm>
            <a:custGeom>
              <a:avLst/>
              <a:gdLst>
                <a:gd name="T0" fmla="*/ 68 w 152"/>
                <a:gd name="T1" fmla="*/ 349 h 349"/>
                <a:gd name="T2" fmla="*/ 0 w 152"/>
                <a:gd name="T3" fmla="*/ 0 h 349"/>
                <a:gd name="T4" fmla="*/ 152 w 152"/>
                <a:gd name="T5" fmla="*/ 321 h 349"/>
                <a:gd name="T6" fmla="*/ 68 w 152"/>
                <a:gd name="T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349">
                  <a:moveTo>
                    <a:pt x="68" y="349"/>
                  </a:moveTo>
                  <a:cubicBezTo>
                    <a:pt x="68" y="349"/>
                    <a:pt x="23" y="23"/>
                    <a:pt x="0" y="0"/>
                  </a:cubicBezTo>
                  <a:cubicBezTo>
                    <a:pt x="0" y="0"/>
                    <a:pt x="152" y="64"/>
                    <a:pt x="152" y="321"/>
                  </a:cubicBezTo>
                  <a:lnTo>
                    <a:pt x="68" y="349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6"/>
            <p:cNvSpPr/>
            <p:nvPr/>
          </p:nvSpPr>
          <p:spPr bwMode="auto">
            <a:xfrm>
              <a:off x="2449513" y="4727575"/>
              <a:ext cx="382588" cy="909638"/>
            </a:xfrm>
            <a:custGeom>
              <a:avLst/>
              <a:gdLst>
                <a:gd name="T0" fmla="*/ 129 w 129"/>
                <a:gd name="T1" fmla="*/ 230 h 308"/>
                <a:gd name="T2" fmla="*/ 0 w 129"/>
                <a:gd name="T3" fmla="*/ 0 h 308"/>
                <a:gd name="T4" fmla="*/ 110 w 129"/>
                <a:gd name="T5" fmla="*/ 276 h 308"/>
                <a:gd name="T6" fmla="*/ 129 w 129"/>
                <a:gd name="T7" fmla="*/ 23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308">
                  <a:moveTo>
                    <a:pt x="129" y="230"/>
                  </a:moveTo>
                  <a:cubicBezTo>
                    <a:pt x="129" y="230"/>
                    <a:pt x="124" y="28"/>
                    <a:pt x="0" y="0"/>
                  </a:cubicBezTo>
                  <a:cubicBezTo>
                    <a:pt x="0" y="0"/>
                    <a:pt x="106" y="244"/>
                    <a:pt x="110" y="276"/>
                  </a:cubicBezTo>
                  <a:cubicBezTo>
                    <a:pt x="115" y="308"/>
                    <a:pt x="129" y="230"/>
                    <a:pt x="129" y="230"/>
                  </a:cubicBez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7"/>
            <p:cNvSpPr/>
            <p:nvPr/>
          </p:nvSpPr>
          <p:spPr bwMode="auto">
            <a:xfrm>
              <a:off x="2449513" y="4714875"/>
              <a:ext cx="352425" cy="582613"/>
            </a:xfrm>
            <a:custGeom>
              <a:avLst/>
              <a:gdLst>
                <a:gd name="T0" fmla="*/ 0 w 119"/>
                <a:gd name="T1" fmla="*/ 0 h 197"/>
                <a:gd name="T2" fmla="*/ 73 w 119"/>
                <a:gd name="T3" fmla="*/ 110 h 197"/>
                <a:gd name="T4" fmla="*/ 119 w 119"/>
                <a:gd name="T5" fmla="*/ 174 h 197"/>
                <a:gd name="T6" fmla="*/ 115 w 119"/>
                <a:gd name="T7" fmla="*/ 128 h 197"/>
                <a:gd name="T8" fmla="*/ 83 w 119"/>
                <a:gd name="T9" fmla="*/ 59 h 197"/>
                <a:gd name="T10" fmla="*/ 41 w 119"/>
                <a:gd name="T11" fmla="*/ 13 h 197"/>
                <a:gd name="T12" fmla="*/ 0 w 11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97">
                  <a:moveTo>
                    <a:pt x="0" y="0"/>
                  </a:moveTo>
                  <a:cubicBezTo>
                    <a:pt x="0" y="0"/>
                    <a:pt x="55" y="64"/>
                    <a:pt x="73" y="110"/>
                  </a:cubicBezTo>
                  <a:cubicBezTo>
                    <a:pt x="92" y="156"/>
                    <a:pt x="119" y="197"/>
                    <a:pt x="119" y="174"/>
                  </a:cubicBezTo>
                  <a:cubicBezTo>
                    <a:pt x="119" y="151"/>
                    <a:pt x="115" y="128"/>
                    <a:pt x="115" y="128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18"/>
            <p:cNvSpPr/>
            <p:nvPr/>
          </p:nvSpPr>
          <p:spPr bwMode="auto">
            <a:xfrm>
              <a:off x="2449513" y="4727575"/>
              <a:ext cx="382588" cy="909638"/>
            </a:xfrm>
            <a:custGeom>
              <a:avLst/>
              <a:gdLst>
                <a:gd name="T0" fmla="*/ 129 w 129"/>
                <a:gd name="T1" fmla="*/ 230 h 308"/>
                <a:gd name="T2" fmla="*/ 0 w 129"/>
                <a:gd name="T3" fmla="*/ 0 h 308"/>
                <a:gd name="T4" fmla="*/ 110 w 129"/>
                <a:gd name="T5" fmla="*/ 276 h 308"/>
                <a:gd name="T6" fmla="*/ 129 w 129"/>
                <a:gd name="T7" fmla="*/ 23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308">
                  <a:moveTo>
                    <a:pt x="129" y="230"/>
                  </a:moveTo>
                  <a:cubicBezTo>
                    <a:pt x="129" y="230"/>
                    <a:pt x="124" y="28"/>
                    <a:pt x="0" y="0"/>
                  </a:cubicBezTo>
                  <a:cubicBezTo>
                    <a:pt x="0" y="0"/>
                    <a:pt x="106" y="244"/>
                    <a:pt x="110" y="276"/>
                  </a:cubicBezTo>
                  <a:cubicBezTo>
                    <a:pt x="115" y="308"/>
                    <a:pt x="129" y="230"/>
                    <a:pt x="129" y="230"/>
                  </a:cubicBezTo>
                  <a:close/>
                </a:path>
              </a:pathLst>
            </a:custGeom>
            <a:noFill/>
            <a:ln w="47625" cap="rnd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19"/>
            <p:cNvSpPr/>
            <p:nvPr/>
          </p:nvSpPr>
          <p:spPr bwMode="auto">
            <a:xfrm>
              <a:off x="2925763" y="4673600"/>
              <a:ext cx="381000" cy="1031875"/>
            </a:xfrm>
            <a:custGeom>
              <a:avLst/>
              <a:gdLst>
                <a:gd name="T0" fmla="*/ 0 w 129"/>
                <a:gd name="T1" fmla="*/ 285 h 349"/>
                <a:gd name="T2" fmla="*/ 129 w 129"/>
                <a:gd name="T3" fmla="*/ 0 h 349"/>
                <a:gd name="T4" fmla="*/ 78 w 129"/>
                <a:gd name="T5" fmla="*/ 313 h 349"/>
                <a:gd name="T6" fmla="*/ 0 w 129"/>
                <a:gd name="T7" fmla="*/ 28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349">
                  <a:moveTo>
                    <a:pt x="0" y="285"/>
                  </a:moveTo>
                  <a:cubicBezTo>
                    <a:pt x="0" y="285"/>
                    <a:pt x="50" y="32"/>
                    <a:pt x="129" y="0"/>
                  </a:cubicBezTo>
                  <a:cubicBezTo>
                    <a:pt x="129" y="0"/>
                    <a:pt x="64" y="276"/>
                    <a:pt x="78" y="313"/>
                  </a:cubicBezTo>
                  <a:cubicBezTo>
                    <a:pt x="92" y="349"/>
                    <a:pt x="0" y="285"/>
                    <a:pt x="0" y="285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0"/>
            <p:cNvSpPr/>
            <p:nvPr/>
          </p:nvSpPr>
          <p:spPr bwMode="auto">
            <a:xfrm>
              <a:off x="2925763" y="4673600"/>
              <a:ext cx="381000" cy="1031875"/>
            </a:xfrm>
            <a:custGeom>
              <a:avLst/>
              <a:gdLst>
                <a:gd name="T0" fmla="*/ 0 w 129"/>
                <a:gd name="T1" fmla="*/ 285 h 349"/>
                <a:gd name="T2" fmla="*/ 129 w 129"/>
                <a:gd name="T3" fmla="*/ 0 h 349"/>
                <a:gd name="T4" fmla="*/ 78 w 129"/>
                <a:gd name="T5" fmla="*/ 313 h 349"/>
                <a:gd name="T6" fmla="*/ 0 w 129"/>
                <a:gd name="T7" fmla="*/ 28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349">
                  <a:moveTo>
                    <a:pt x="0" y="285"/>
                  </a:moveTo>
                  <a:cubicBezTo>
                    <a:pt x="0" y="285"/>
                    <a:pt x="50" y="32"/>
                    <a:pt x="129" y="0"/>
                  </a:cubicBezTo>
                  <a:cubicBezTo>
                    <a:pt x="129" y="0"/>
                    <a:pt x="64" y="276"/>
                    <a:pt x="78" y="313"/>
                  </a:cubicBezTo>
                  <a:cubicBezTo>
                    <a:pt x="92" y="349"/>
                    <a:pt x="0" y="285"/>
                    <a:pt x="0" y="285"/>
                  </a:cubicBez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21"/>
            <p:cNvSpPr/>
            <p:nvPr/>
          </p:nvSpPr>
          <p:spPr bwMode="auto">
            <a:xfrm>
              <a:off x="2898775" y="4673600"/>
              <a:ext cx="407988" cy="925513"/>
            </a:xfrm>
            <a:custGeom>
              <a:avLst/>
              <a:gdLst>
                <a:gd name="T0" fmla="*/ 0 w 138"/>
                <a:gd name="T1" fmla="*/ 294 h 313"/>
                <a:gd name="T2" fmla="*/ 27 w 138"/>
                <a:gd name="T3" fmla="*/ 313 h 313"/>
                <a:gd name="T4" fmla="*/ 138 w 138"/>
                <a:gd name="T5" fmla="*/ 0 h 313"/>
                <a:gd name="T6" fmla="*/ 105 w 138"/>
                <a:gd name="T7" fmla="*/ 14 h 313"/>
                <a:gd name="T8" fmla="*/ 73 w 138"/>
                <a:gd name="T9" fmla="*/ 55 h 313"/>
                <a:gd name="T10" fmla="*/ 27 w 138"/>
                <a:gd name="T11" fmla="*/ 161 h 313"/>
                <a:gd name="T12" fmla="*/ 0 w 138"/>
                <a:gd name="T13" fmla="*/ 29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313">
                  <a:moveTo>
                    <a:pt x="0" y="294"/>
                  </a:moveTo>
                  <a:cubicBezTo>
                    <a:pt x="27" y="313"/>
                    <a:pt x="27" y="313"/>
                    <a:pt x="27" y="313"/>
                  </a:cubicBezTo>
                  <a:cubicBezTo>
                    <a:pt x="27" y="313"/>
                    <a:pt x="101" y="9"/>
                    <a:pt x="138" y="0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27" y="161"/>
                    <a:pt x="27" y="161"/>
                    <a:pt x="27" y="161"/>
                  </a:cubicBezTo>
                  <a:lnTo>
                    <a:pt x="0" y="294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2"/>
            <p:cNvSpPr/>
            <p:nvPr/>
          </p:nvSpPr>
          <p:spPr bwMode="auto">
            <a:xfrm>
              <a:off x="2925763" y="4673600"/>
              <a:ext cx="381000" cy="1031875"/>
            </a:xfrm>
            <a:custGeom>
              <a:avLst/>
              <a:gdLst>
                <a:gd name="T0" fmla="*/ 0 w 129"/>
                <a:gd name="T1" fmla="*/ 285 h 349"/>
                <a:gd name="T2" fmla="*/ 129 w 129"/>
                <a:gd name="T3" fmla="*/ 0 h 349"/>
                <a:gd name="T4" fmla="*/ 78 w 129"/>
                <a:gd name="T5" fmla="*/ 313 h 349"/>
                <a:gd name="T6" fmla="*/ 0 w 129"/>
                <a:gd name="T7" fmla="*/ 28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349">
                  <a:moveTo>
                    <a:pt x="0" y="285"/>
                  </a:moveTo>
                  <a:cubicBezTo>
                    <a:pt x="0" y="285"/>
                    <a:pt x="50" y="32"/>
                    <a:pt x="129" y="0"/>
                  </a:cubicBezTo>
                  <a:cubicBezTo>
                    <a:pt x="129" y="0"/>
                    <a:pt x="64" y="276"/>
                    <a:pt x="78" y="313"/>
                  </a:cubicBezTo>
                  <a:cubicBezTo>
                    <a:pt x="92" y="349"/>
                    <a:pt x="0" y="285"/>
                    <a:pt x="0" y="285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23"/>
            <p:cNvSpPr/>
            <p:nvPr/>
          </p:nvSpPr>
          <p:spPr bwMode="auto">
            <a:xfrm>
              <a:off x="2816225" y="4035425"/>
              <a:ext cx="339725" cy="1481138"/>
            </a:xfrm>
            <a:custGeom>
              <a:avLst/>
              <a:gdLst>
                <a:gd name="T0" fmla="*/ 5 w 115"/>
                <a:gd name="T1" fmla="*/ 486 h 501"/>
                <a:gd name="T2" fmla="*/ 115 w 115"/>
                <a:gd name="T3" fmla="*/ 0 h 501"/>
                <a:gd name="T4" fmla="*/ 115 w 115"/>
                <a:gd name="T5" fmla="*/ 501 h 501"/>
                <a:gd name="T6" fmla="*/ 5 w 115"/>
                <a:gd name="T7" fmla="*/ 48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501">
                  <a:moveTo>
                    <a:pt x="5" y="486"/>
                  </a:moveTo>
                  <a:cubicBezTo>
                    <a:pt x="5" y="486"/>
                    <a:pt x="0" y="55"/>
                    <a:pt x="115" y="0"/>
                  </a:cubicBezTo>
                  <a:cubicBezTo>
                    <a:pt x="115" y="0"/>
                    <a:pt x="83" y="464"/>
                    <a:pt x="115" y="501"/>
                  </a:cubicBezTo>
                  <a:lnTo>
                    <a:pt x="5" y="486"/>
                  </a:ln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4"/>
            <p:cNvSpPr/>
            <p:nvPr/>
          </p:nvSpPr>
          <p:spPr bwMode="auto">
            <a:xfrm>
              <a:off x="2801938" y="4021138"/>
              <a:ext cx="369888" cy="1589088"/>
            </a:xfrm>
            <a:custGeom>
              <a:avLst/>
              <a:gdLst>
                <a:gd name="T0" fmla="*/ 125 w 125"/>
                <a:gd name="T1" fmla="*/ 0 h 538"/>
                <a:gd name="T2" fmla="*/ 74 w 125"/>
                <a:gd name="T3" fmla="*/ 124 h 538"/>
                <a:gd name="T4" fmla="*/ 56 w 125"/>
                <a:gd name="T5" fmla="*/ 524 h 538"/>
                <a:gd name="T6" fmla="*/ 0 w 125"/>
                <a:gd name="T7" fmla="*/ 506 h 538"/>
                <a:gd name="T8" fmla="*/ 10 w 125"/>
                <a:gd name="T9" fmla="*/ 336 h 538"/>
                <a:gd name="T10" fmla="*/ 28 w 125"/>
                <a:gd name="T11" fmla="*/ 175 h 538"/>
                <a:gd name="T12" fmla="*/ 69 w 125"/>
                <a:gd name="T13" fmla="*/ 55 h 538"/>
                <a:gd name="T14" fmla="*/ 106 w 125"/>
                <a:gd name="T15" fmla="*/ 5 h 538"/>
                <a:gd name="T16" fmla="*/ 125 w 125"/>
                <a:gd name="T1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538">
                  <a:moveTo>
                    <a:pt x="125" y="0"/>
                  </a:moveTo>
                  <a:cubicBezTo>
                    <a:pt x="125" y="0"/>
                    <a:pt x="83" y="60"/>
                    <a:pt x="74" y="124"/>
                  </a:cubicBezTo>
                  <a:cubicBezTo>
                    <a:pt x="65" y="189"/>
                    <a:pt x="51" y="511"/>
                    <a:pt x="56" y="524"/>
                  </a:cubicBezTo>
                  <a:cubicBezTo>
                    <a:pt x="60" y="538"/>
                    <a:pt x="0" y="506"/>
                    <a:pt x="0" y="506"/>
                  </a:cubicBezTo>
                  <a:cubicBezTo>
                    <a:pt x="10" y="336"/>
                    <a:pt x="10" y="336"/>
                    <a:pt x="10" y="336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106" y="5"/>
                    <a:pt x="106" y="5"/>
                    <a:pt x="106" y="5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5"/>
            <p:cNvSpPr/>
            <p:nvPr/>
          </p:nvSpPr>
          <p:spPr bwMode="auto">
            <a:xfrm>
              <a:off x="2816225" y="4035425"/>
              <a:ext cx="339725" cy="1481138"/>
            </a:xfrm>
            <a:custGeom>
              <a:avLst/>
              <a:gdLst>
                <a:gd name="T0" fmla="*/ 5 w 115"/>
                <a:gd name="T1" fmla="*/ 486 h 501"/>
                <a:gd name="T2" fmla="*/ 115 w 115"/>
                <a:gd name="T3" fmla="*/ 0 h 501"/>
                <a:gd name="T4" fmla="*/ 115 w 115"/>
                <a:gd name="T5" fmla="*/ 501 h 501"/>
                <a:gd name="T6" fmla="*/ 5 w 115"/>
                <a:gd name="T7" fmla="*/ 48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501">
                  <a:moveTo>
                    <a:pt x="5" y="486"/>
                  </a:moveTo>
                  <a:cubicBezTo>
                    <a:pt x="5" y="486"/>
                    <a:pt x="0" y="55"/>
                    <a:pt x="115" y="0"/>
                  </a:cubicBezTo>
                  <a:cubicBezTo>
                    <a:pt x="115" y="0"/>
                    <a:pt x="83" y="464"/>
                    <a:pt x="115" y="501"/>
                  </a:cubicBezTo>
                  <a:lnTo>
                    <a:pt x="5" y="486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6"/>
            <p:cNvSpPr/>
            <p:nvPr/>
          </p:nvSpPr>
          <p:spPr bwMode="auto">
            <a:xfrm>
              <a:off x="3062288" y="4538663"/>
              <a:ext cx="596900" cy="882650"/>
            </a:xfrm>
            <a:custGeom>
              <a:avLst/>
              <a:gdLst>
                <a:gd name="T0" fmla="*/ 0 w 202"/>
                <a:gd name="T1" fmla="*/ 299 h 299"/>
                <a:gd name="T2" fmla="*/ 202 w 202"/>
                <a:gd name="T3" fmla="*/ 0 h 299"/>
                <a:gd name="T4" fmla="*/ 73 w 202"/>
                <a:gd name="T5" fmla="*/ 299 h 299"/>
                <a:gd name="T6" fmla="*/ 0 w 202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99">
                  <a:moveTo>
                    <a:pt x="0" y="299"/>
                  </a:moveTo>
                  <a:cubicBezTo>
                    <a:pt x="0" y="299"/>
                    <a:pt x="64" y="27"/>
                    <a:pt x="202" y="0"/>
                  </a:cubicBezTo>
                  <a:cubicBezTo>
                    <a:pt x="202" y="0"/>
                    <a:pt x="64" y="253"/>
                    <a:pt x="73" y="299"/>
                  </a:cubicBezTo>
                  <a:lnTo>
                    <a:pt x="0" y="299"/>
                  </a:ln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27"/>
            <p:cNvSpPr/>
            <p:nvPr/>
          </p:nvSpPr>
          <p:spPr bwMode="auto">
            <a:xfrm>
              <a:off x="3062288" y="4522788"/>
              <a:ext cx="611188" cy="1019175"/>
            </a:xfrm>
            <a:custGeom>
              <a:avLst/>
              <a:gdLst>
                <a:gd name="T0" fmla="*/ 207 w 207"/>
                <a:gd name="T1" fmla="*/ 0 h 345"/>
                <a:gd name="T2" fmla="*/ 110 w 207"/>
                <a:gd name="T3" fmla="*/ 129 h 345"/>
                <a:gd name="T4" fmla="*/ 32 w 207"/>
                <a:gd name="T5" fmla="*/ 345 h 345"/>
                <a:gd name="T6" fmla="*/ 0 w 207"/>
                <a:gd name="T7" fmla="*/ 313 h 345"/>
                <a:gd name="T8" fmla="*/ 46 w 207"/>
                <a:gd name="T9" fmla="*/ 157 h 345"/>
                <a:gd name="T10" fmla="*/ 107 w 207"/>
                <a:gd name="T11" fmla="*/ 69 h 345"/>
                <a:gd name="T12" fmla="*/ 161 w 207"/>
                <a:gd name="T13" fmla="*/ 14 h 345"/>
                <a:gd name="T14" fmla="*/ 207 w 207"/>
                <a:gd name="T1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345">
                  <a:moveTo>
                    <a:pt x="207" y="0"/>
                  </a:moveTo>
                  <a:cubicBezTo>
                    <a:pt x="207" y="0"/>
                    <a:pt x="156" y="9"/>
                    <a:pt x="110" y="129"/>
                  </a:cubicBezTo>
                  <a:cubicBezTo>
                    <a:pt x="64" y="249"/>
                    <a:pt x="32" y="345"/>
                    <a:pt x="32" y="345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61" y="14"/>
                    <a:pt x="161" y="14"/>
                    <a:pt x="161" y="14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28"/>
            <p:cNvSpPr/>
            <p:nvPr/>
          </p:nvSpPr>
          <p:spPr bwMode="auto">
            <a:xfrm>
              <a:off x="3062288" y="4538663"/>
              <a:ext cx="596900" cy="882650"/>
            </a:xfrm>
            <a:custGeom>
              <a:avLst/>
              <a:gdLst>
                <a:gd name="T0" fmla="*/ 0 w 202"/>
                <a:gd name="T1" fmla="*/ 299 h 299"/>
                <a:gd name="T2" fmla="*/ 202 w 202"/>
                <a:gd name="T3" fmla="*/ 0 h 299"/>
                <a:gd name="T4" fmla="*/ 73 w 202"/>
                <a:gd name="T5" fmla="*/ 299 h 299"/>
                <a:gd name="T6" fmla="*/ 0 w 202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99">
                  <a:moveTo>
                    <a:pt x="0" y="299"/>
                  </a:moveTo>
                  <a:cubicBezTo>
                    <a:pt x="0" y="299"/>
                    <a:pt x="64" y="27"/>
                    <a:pt x="202" y="0"/>
                  </a:cubicBezTo>
                  <a:cubicBezTo>
                    <a:pt x="202" y="0"/>
                    <a:pt x="64" y="253"/>
                    <a:pt x="73" y="299"/>
                  </a:cubicBezTo>
                  <a:lnTo>
                    <a:pt x="0" y="299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29"/>
            <p:cNvSpPr/>
            <p:nvPr/>
          </p:nvSpPr>
          <p:spPr bwMode="auto">
            <a:xfrm>
              <a:off x="3197225" y="4930775"/>
              <a:ext cx="517525" cy="531813"/>
            </a:xfrm>
            <a:custGeom>
              <a:avLst/>
              <a:gdLst>
                <a:gd name="T0" fmla="*/ 0 w 175"/>
                <a:gd name="T1" fmla="*/ 180 h 180"/>
                <a:gd name="T2" fmla="*/ 175 w 175"/>
                <a:gd name="T3" fmla="*/ 0 h 180"/>
                <a:gd name="T4" fmla="*/ 55 w 175"/>
                <a:gd name="T5" fmla="*/ 147 h 180"/>
                <a:gd name="T6" fmla="*/ 0 w 175"/>
                <a:gd name="T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180">
                  <a:moveTo>
                    <a:pt x="0" y="180"/>
                  </a:moveTo>
                  <a:cubicBezTo>
                    <a:pt x="0" y="180"/>
                    <a:pt x="32" y="5"/>
                    <a:pt x="175" y="0"/>
                  </a:cubicBezTo>
                  <a:cubicBezTo>
                    <a:pt x="175" y="0"/>
                    <a:pt x="64" y="106"/>
                    <a:pt x="55" y="147"/>
                  </a:cubicBezTo>
                  <a:lnTo>
                    <a:pt x="0" y="180"/>
                  </a:ln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0"/>
            <p:cNvSpPr/>
            <p:nvPr/>
          </p:nvSpPr>
          <p:spPr bwMode="auto">
            <a:xfrm>
              <a:off x="3197225" y="4930775"/>
              <a:ext cx="530225" cy="476250"/>
            </a:xfrm>
            <a:custGeom>
              <a:avLst/>
              <a:gdLst>
                <a:gd name="T0" fmla="*/ 179 w 179"/>
                <a:gd name="T1" fmla="*/ 0 h 161"/>
                <a:gd name="T2" fmla="*/ 129 w 179"/>
                <a:gd name="T3" fmla="*/ 19 h 161"/>
                <a:gd name="T4" fmla="*/ 37 w 179"/>
                <a:gd name="T5" fmla="*/ 134 h 161"/>
                <a:gd name="T6" fmla="*/ 0 w 179"/>
                <a:gd name="T7" fmla="*/ 147 h 161"/>
                <a:gd name="T8" fmla="*/ 23 w 179"/>
                <a:gd name="T9" fmla="*/ 106 h 161"/>
                <a:gd name="T10" fmla="*/ 37 w 179"/>
                <a:gd name="T11" fmla="*/ 74 h 161"/>
                <a:gd name="T12" fmla="*/ 73 w 179"/>
                <a:gd name="T13" fmla="*/ 37 h 161"/>
                <a:gd name="T14" fmla="*/ 115 w 179"/>
                <a:gd name="T15" fmla="*/ 9 h 161"/>
                <a:gd name="T16" fmla="*/ 156 w 179"/>
                <a:gd name="T17" fmla="*/ 0 h 161"/>
                <a:gd name="T18" fmla="*/ 179 w 179"/>
                <a:gd name="T1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61">
                  <a:moveTo>
                    <a:pt x="179" y="0"/>
                  </a:moveTo>
                  <a:cubicBezTo>
                    <a:pt x="179" y="0"/>
                    <a:pt x="142" y="9"/>
                    <a:pt x="129" y="19"/>
                  </a:cubicBezTo>
                  <a:cubicBezTo>
                    <a:pt x="115" y="28"/>
                    <a:pt x="41" y="106"/>
                    <a:pt x="37" y="134"/>
                  </a:cubicBezTo>
                  <a:cubicBezTo>
                    <a:pt x="32" y="161"/>
                    <a:pt x="0" y="147"/>
                    <a:pt x="0" y="147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37" y="74"/>
                    <a:pt x="37" y="74"/>
                    <a:pt x="37" y="74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56" y="0"/>
                    <a:pt x="156" y="0"/>
                    <a:pt x="156" y="0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1"/>
            <p:cNvSpPr/>
            <p:nvPr/>
          </p:nvSpPr>
          <p:spPr bwMode="auto">
            <a:xfrm>
              <a:off x="3197225" y="4930775"/>
              <a:ext cx="517525" cy="531813"/>
            </a:xfrm>
            <a:custGeom>
              <a:avLst/>
              <a:gdLst>
                <a:gd name="T0" fmla="*/ 0 w 175"/>
                <a:gd name="T1" fmla="*/ 180 h 180"/>
                <a:gd name="T2" fmla="*/ 175 w 175"/>
                <a:gd name="T3" fmla="*/ 0 h 180"/>
                <a:gd name="T4" fmla="*/ 55 w 175"/>
                <a:gd name="T5" fmla="*/ 147 h 180"/>
                <a:gd name="T6" fmla="*/ 0 w 175"/>
                <a:gd name="T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180">
                  <a:moveTo>
                    <a:pt x="0" y="180"/>
                  </a:moveTo>
                  <a:cubicBezTo>
                    <a:pt x="0" y="180"/>
                    <a:pt x="32" y="5"/>
                    <a:pt x="175" y="0"/>
                  </a:cubicBezTo>
                  <a:cubicBezTo>
                    <a:pt x="175" y="0"/>
                    <a:pt x="64" y="106"/>
                    <a:pt x="55" y="147"/>
                  </a:cubicBezTo>
                  <a:lnTo>
                    <a:pt x="0" y="180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Rectangle 132"/>
            <p:cNvSpPr>
              <a:spLocks noChangeArrowheads="1"/>
            </p:cNvSpPr>
            <p:nvPr/>
          </p:nvSpPr>
          <p:spPr bwMode="auto">
            <a:xfrm>
              <a:off x="2449513" y="5772150"/>
              <a:ext cx="1155700" cy="166688"/>
            </a:xfrm>
            <a:prstGeom prst="rect">
              <a:avLst/>
            </a:pr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Rectangle 133"/>
            <p:cNvSpPr>
              <a:spLocks noChangeArrowheads="1"/>
            </p:cNvSpPr>
            <p:nvPr/>
          </p:nvSpPr>
          <p:spPr bwMode="auto">
            <a:xfrm>
              <a:off x="2449513" y="5311775"/>
              <a:ext cx="1155700" cy="460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4"/>
            <p:cNvSpPr/>
            <p:nvPr/>
          </p:nvSpPr>
          <p:spPr bwMode="auto">
            <a:xfrm>
              <a:off x="2424113" y="5297488"/>
              <a:ext cx="1193800" cy="652463"/>
            </a:xfrm>
            <a:custGeom>
              <a:avLst/>
              <a:gdLst>
                <a:gd name="T0" fmla="*/ 388 w 404"/>
                <a:gd name="T1" fmla="*/ 221 h 221"/>
                <a:gd name="T2" fmla="*/ 16 w 404"/>
                <a:gd name="T3" fmla="*/ 221 h 221"/>
                <a:gd name="T4" fmla="*/ 0 w 404"/>
                <a:gd name="T5" fmla="*/ 205 h 221"/>
                <a:gd name="T6" fmla="*/ 0 w 404"/>
                <a:gd name="T7" fmla="*/ 17 h 221"/>
                <a:gd name="T8" fmla="*/ 16 w 404"/>
                <a:gd name="T9" fmla="*/ 0 h 221"/>
                <a:gd name="T10" fmla="*/ 388 w 404"/>
                <a:gd name="T11" fmla="*/ 0 h 221"/>
                <a:gd name="T12" fmla="*/ 404 w 404"/>
                <a:gd name="T13" fmla="*/ 17 h 221"/>
                <a:gd name="T14" fmla="*/ 404 w 404"/>
                <a:gd name="T15" fmla="*/ 205 h 221"/>
                <a:gd name="T16" fmla="*/ 388 w 404"/>
                <a:gd name="T1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4" h="221">
                  <a:moveTo>
                    <a:pt x="388" y="221"/>
                  </a:moveTo>
                  <a:cubicBezTo>
                    <a:pt x="16" y="221"/>
                    <a:pt x="16" y="221"/>
                    <a:pt x="16" y="221"/>
                  </a:cubicBezTo>
                  <a:cubicBezTo>
                    <a:pt x="7" y="221"/>
                    <a:pt x="0" y="214"/>
                    <a:pt x="0" y="20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97" y="0"/>
                    <a:pt x="404" y="8"/>
                    <a:pt x="404" y="17"/>
                  </a:cubicBezTo>
                  <a:cubicBezTo>
                    <a:pt x="404" y="205"/>
                    <a:pt x="404" y="205"/>
                    <a:pt x="404" y="205"/>
                  </a:cubicBezTo>
                  <a:cubicBezTo>
                    <a:pt x="404" y="214"/>
                    <a:pt x="397" y="221"/>
                    <a:pt x="388" y="221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5"/>
            <p:cNvSpPr/>
            <p:nvPr/>
          </p:nvSpPr>
          <p:spPr bwMode="auto">
            <a:xfrm>
              <a:off x="3175" y="5897563"/>
              <a:ext cx="12188825" cy="93663"/>
            </a:xfrm>
            <a:custGeom>
              <a:avLst/>
              <a:gdLst>
                <a:gd name="T0" fmla="*/ 4110 w 4124"/>
                <a:gd name="T1" fmla="*/ 32 h 32"/>
                <a:gd name="T2" fmla="*/ 14 w 4124"/>
                <a:gd name="T3" fmla="*/ 32 h 32"/>
                <a:gd name="T4" fmla="*/ 0 w 4124"/>
                <a:gd name="T5" fmla="*/ 18 h 32"/>
                <a:gd name="T6" fmla="*/ 0 w 4124"/>
                <a:gd name="T7" fmla="*/ 14 h 32"/>
                <a:gd name="T8" fmla="*/ 14 w 4124"/>
                <a:gd name="T9" fmla="*/ 0 h 32"/>
                <a:gd name="T10" fmla="*/ 4110 w 4124"/>
                <a:gd name="T11" fmla="*/ 0 h 32"/>
                <a:gd name="T12" fmla="*/ 4124 w 4124"/>
                <a:gd name="T13" fmla="*/ 14 h 32"/>
                <a:gd name="T14" fmla="*/ 4124 w 4124"/>
                <a:gd name="T15" fmla="*/ 18 h 32"/>
                <a:gd name="T16" fmla="*/ 4110 w 4124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4" h="32">
                  <a:moveTo>
                    <a:pt x="4110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26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110" y="0"/>
                    <a:pt x="4110" y="0"/>
                    <a:pt x="4110" y="0"/>
                  </a:cubicBezTo>
                  <a:cubicBezTo>
                    <a:pt x="4118" y="0"/>
                    <a:pt x="4124" y="6"/>
                    <a:pt x="4124" y="14"/>
                  </a:cubicBezTo>
                  <a:cubicBezTo>
                    <a:pt x="4124" y="18"/>
                    <a:pt x="4124" y="18"/>
                    <a:pt x="4124" y="18"/>
                  </a:cubicBezTo>
                  <a:cubicBezTo>
                    <a:pt x="4124" y="26"/>
                    <a:pt x="4118" y="32"/>
                    <a:pt x="4110" y="32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6"/>
            <p:cNvSpPr/>
            <p:nvPr/>
          </p:nvSpPr>
          <p:spPr bwMode="auto">
            <a:xfrm>
              <a:off x="3919538" y="2486025"/>
              <a:ext cx="4157663" cy="2840038"/>
            </a:xfrm>
            <a:custGeom>
              <a:avLst/>
              <a:gdLst>
                <a:gd name="T0" fmla="*/ 1327 w 1407"/>
                <a:gd name="T1" fmla="*/ 962 h 962"/>
                <a:gd name="T2" fmla="*/ 79 w 1407"/>
                <a:gd name="T3" fmla="*/ 962 h 962"/>
                <a:gd name="T4" fmla="*/ 0 w 1407"/>
                <a:gd name="T5" fmla="*/ 882 h 962"/>
                <a:gd name="T6" fmla="*/ 0 w 1407"/>
                <a:gd name="T7" fmla="*/ 80 h 962"/>
                <a:gd name="T8" fmla="*/ 79 w 1407"/>
                <a:gd name="T9" fmla="*/ 0 h 962"/>
                <a:gd name="T10" fmla="*/ 1327 w 1407"/>
                <a:gd name="T11" fmla="*/ 0 h 962"/>
                <a:gd name="T12" fmla="*/ 1407 w 1407"/>
                <a:gd name="T13" fmla="*/ 80 h 962"/>
                <a:gd name="T14" fmla="*/ 1407 w 1407"/>
                <a:gd name="T15" fmla="*/ 882 h 962"/>
                <a:gd name="T16" fmla="*/ 1327 w 1407"/>
                <a:gd name="T17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7" h="962">
                  <a:moveTo>
                    <a:pt x="1327" y="962"/>
                  </a:moveTo>
                  <a:cubicBezTo>
                    <a:pt x="79" y="962"/>
                    <a:pt x="79" y="962"/>
                    <a:pt x="79" y="962"/>
                  </a:cubicBezTo>
                  <a:cubicBezTo>
                    <a:pt x="35" y="962"/>
                    <a:pt x="0" y="926"/>
                    <a:pt x="0" y="882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327" y="0"/>
                    <a:pt x="1327" y="0"/>
                    <a:pt x="1327" y="0"/>
                  </a:cubicBezTo>
                  <a:cubicBezTo>
                    <a:pt x="1371" y="0"/>
                    <a:pt x="1407" y="36"/>
                    <a:pt x="1407" y="80"/>
                  </a:cubicBezTo>
                  <a:cubicBezTo>
                    <a:pt x="1407" y="882"/>
                    <a:pt x="1407" y="882"/>
                    <a:pt x="1407" y="882"/>
                  </a:cubicBezTo>
                  <a:cubicBezTo>
                    <a:pt x="1407" y="926"/>
                    <a:pt x="1371" y="962"/>
                    <a:pt x="1327" y="962"/>
                  </a:cubicBezTo>
                  <a:close/>
                </a:path>
              </a:pathLst>
            </a:custGeom>
            <a:solidFill>
              <a:srgbClr val="E2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37"/>
            <p:cNvSpPr/>
            <p:nvPr/>
          </p:nvSpPr>
          <p:spPr bwMode="auto">
            <a:xfrm>
              <a:off x="3919538" y="2486025"/>
              <a:ext cx="4157663" cy="2309813"/>
            </a:xfrm>
            <a:custGeom>
              <a:avLst/>
              <a:gdLst>
                <a:gd name="T0" fmla="*/ 1407 w 1407"/>
                <a:gd name="T1" fmla="*/ 782 h 782"/>
                <a:gd name="T2" fmla="*/ 3 w 1407"/>
                <a:gd name="T3" fmla="*/ 782 h 782"/>
                <a:gd name="T4" fmla="*/ 0 w 1407"/>
                <a:gd name="T5" fmla="*/ 779 h 782"/>
                <a:gd name="T6" fmla="*/ 0 w 1407"/>
                <a:gd name="T7" fmla="*/ 80 h 782"/>
                <a:gd name="T8" fmla="*/ 79 w 1407"/>
                <a:gd name="T9" fmla="*/ 0 h 782"/>
                <a:gd name="T10" fmla="*/ 1327 w 1407"/>
                <a:gd name="T11" fmla="*/ 0 h 782"/>
                <a:gd name="T12" fmla="*/ 1407 w 1407"/>
                <a:gd name="T13" fmla="*/ 80 h 782"/>
                <a:gd name="T14" fmla="*/ 1407 w 1407"/>
                <a:gd name="T15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7" h="782">
                  <a:moveTo>
                    <a:pt x="1407" y="782"/>
                  </a:moveTo>
                  <a:cubicBezTo>
                    <a:pt x="3" y="782"/>
                    <a:pt x="3" y="782"/>
                    <a:pt x="3" y="782"/>
                  </a:cubicBezTo>
                  <a:cubicBezTo>
                    <a:pt x="1" y="782"/>
                    <a:pt x="0" y="781"/>
                    <a:pt x="0" y="77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327" y="0"/>
                    <a:pt x="1327" y="0"/>
                    <a:pt x="1327" y="0"/>
                  </a:cubicBezTo>
                  <a:cubicBezTo>
                    <a:pt x="1371" y="0"/>
                    <a:pt x="1407" y="36"/>
                    <a:pt x="1407" y="80"/>
                  </a:cubicBezTo>
                  <a:lnTo>
                    <a:pt x="1407" y="782"/>
                  </a:ln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38"/>
            <p:cNvSpPr/>
            <p:nvPr/>
          </p:nvSpPr>
          <p:spPr bwMode="auto">
            <a:xfrm>
              <a:off x="3919538" y="2486025"/>
              <a:ext cx="4157663" cy="2840038"/>
            </a:xfrm>
            <a:custGeom>
              <a:avLst/>
              <a:gdLst>
                <a:gd name="T0" fmla="*/ 1327 w 1407"/>
                <a:gd name="T1" fmla="*/ 962 h 962"/>
                <a:gd name="T2" fmla="*/ 79 w 1407"/>
                <a:gd name="T3" fmla="*/ 962 h 962"/>
                <a:gd name="T4" fmla="*/ 0 w 1407"/>
                <a:gd name="T5" fmla="*/ 882 h 962"/>
                <a:gd name="T6" fmla="*/ 0 w 1407"/>
                <a:gd name="T7" fmla="*/ 80 h 962"/>
                <a:gd name="T8" fmla="*/ 79 w 1407"/>
                <a:gd name="T9" fmla="*/ 0 h 962"/>
                <a:gd name="T10" fmla="*/ 1327 w 1407"/>
                <a:gd name="T11" fmla="*/ 0 h 962"/>
                <a:gd name="T12" fmla="*/ 1407 w 1407"/>
                <a:gd name="T13" fmla="*/ 80 h 962"/>
                <a:gd name="T14" fmla="*/ 1407 w 1407"/>
                <a:gd name="T15" fmla="*/ 882 h 962"/>
                <a:gd name="T16" fmla="*/ 1327 w 1407"/>
                <a:gd name="T17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7" h="962">
                  <a:moveTo>
                    <a:pt x="1327" y="962"/>
                  </a:moveTo>
                  <a:cubicBezTo>
                    <a:pt x="79" y="962"/>
                    <a:pt x="79" y="962"/>
                    <a:pt x="79" y="962"/>
                  </a:cubicBezTo>
                  <a:cubicBezTo>
                    <a:pt x="35" y="962"/>
                    <a:pt x="0" y="926"/>
                    <a:pt x="0" y="882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327" y="0"/>
                    <a:pt x="1327" y="0"/>
                    <a:pt x="1327" y="0"/>
                  </a:cubicBezTo>
                  <a:cubicBezTo>
                    <a:pt x="1371" y="0"/>
                    <a:pt x="1407" y="36"/>
                    <a:pt x="1407" y="80"/>
                  </a:cubicBezTo>
                  <a:cubicBezTo>
                    <a:pt x="1407" y="882"/>
                    <a:pt x="1407" y="882"/>
                    <a:pt x="1407" y="882"/>
                  </a:cubicBezTo>
                  <a:cubicBezTo>
                    <a:pt x="1407" y="926"/>
                    <a:pt x="1371" y="962"/>
                    <a:pt x="1327" y="962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39"/>
            <p:cNvSpPr/>
            <p:nvPr/>
          </p:nvSpPr>
          <p:spPr bwMode="auto">
            <a:xfrm>
              <a:off x="5453063" y="2514600"/>
              <a:ext cx="1687513" cy="2281238"/>
            </a:xfrm>
            <a:custGeom>
              <a:avLst/>
              <a:gdLst>
                <a:gd name="T0" fmla="*/ 745 w 1063"/>
                <a:gd name="T1" fmla="*/ 0 h 1437"/>
                <a:gd name="T2" fmla="*/ 1063 w 1063"/>
                <a:gd name="T3" fmla="*/ 0 h 1437"/>
                <a:gd name="T4" fmla="*/ 300 w 1063"/>
                <a:gd name="T5" fmla="*/ 1437 h 1437"/>
                <a:gd name="T6" fmla="*/ 0 w 1063"/>
                <a:gd name="T7" fmla="*/ 1437 h 1437"/>
                <a:gd name="T8" fmla="*/ 745 w 1063"/>
                <a:gd name="T9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437">
                  <a:moveTo>
                    <a:pt x="745" y="0"/>
                  </a:moveTo>
                  <a:lnTo>
                    <a:pt x="1063" y="0"/>
                  </a:lnTo>
                  <a:lnTo>
                    <a:pt x="300" y="1437"/>
                  </a:lnTo>
                  <a:lnTo>
                    <a:pt x="0" y="1437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2F4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0"/>
            <p:cNvSpPr/>
            <p:nvPr/>
          </p:nvSpPr>
          <p:spPr bwMode="auto">
            <a:xfrm>
              <a:off x="6080125" y="2514600"/>
              <a:ext cx="1684338" cy="2281238"/>
            </a:xfrm>
            <a:custGeom>
              <a:avLst/>
              <a:gdLst>
                <a:gd name="T0" fmla="*/ 744 w 1061"/>
                <a:gd name="T1" fmla="*/ 0 h 1437"/>
                <a:gd name="T2" fmla="*/ 1061 w 1061"/>
                <a:gd name="T3" fmla="*/ 0 h 1437"/>
                <a:gd name="T4" fmla="*/ 299 w 1061"/>
                <a:gd name="T5" fmla="*/ 1437 h 1437"/>
                <a:gd name="T6" fmla="*/ 0 w 1061"/>
                <a:gd name="T7" fmla="*/ 1437 h 1437"/>
                <a:gd name="T8" fmla="*/ 744 w 1061"/>
                <a:gd name="T9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1" h="1437">
                  <a:moveTo>
                    <a:pt x="744" y="0"/>
                  </a:moveTo>
                  <a:lnTo>
                    <a:pt x="1061" y="0"/>
                  </a:lnTo>
                  <a:lnTo>
                    <a:pt x="299" y="1437"/>
                  </a:lnTo>
                  <a:lnTo>
                    <a:pt x="0" y="1437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2F4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1"/>
            <p:cNvSpPr/>
            <p:nvPr/>
          </p:nvSpPr>
          <p:spPr bwMode="auto">
            <a:xfrm>
              <a:off x="4265613" y="2771775"/>
              <a:ext cx="3465513" cy="1808163"/>
            </a:xfrm>
            <a:custGeom>
              <a:avLst/>
              <a:gdLst>
                <a:gd name="T0" fmla="*/ 1156 w 1173"/>
                <a:gd name="T1" fmla="*/ 612 h 612"/>
                <a:gd name="T2" fmla="*/ 16 w 1173"/>
                <a:gd name="T3" fmla="*/ 612 h 612"/>
                <a:gd name="T4" fmla="*/ 0 w 1173"/>
                <a:gd name="T5" fmla="*/ 596 h 612"/>
                <a:gd name="T6" fmla="*/ 0 w 1173"/>
                <a:gd name="T7" fmla="*/ 16 h 612"/>
                <a:gd name="T8" fmla="*/ 16 w 1173"/>
                <a:gd name="T9" fmla="*/ 0 h 612"/>
                <a:gd name="T10" fmla="*/ 1156 w 1173"/>
                <a:gd name="T11" fmla="*/ 0 h 612"/>
                <a:gd name="T12" fmla="*/ 1173 w 1173"/>
                <a:gd name="T13" fmla="*/ 16 h 612"/>
                <a:gd name="T14" fmla="*/ 1173 w 1173"/>
                <a:gd name="T15" fmla="*/ 596 h 612"/>
                <a:gd name="T16" fmla="*/ 1156 w 1173"/>
                <a:gd name="T17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3" h="612">
                  <a:moveTo>
                    <a:pt x="1156" y="612"/>
                  </a:moveTo>
                  <a:cubicBezTo>
                    <a:pt x="16" y="612"/>
                    <a:pt x="16" y="612"/>
                    <a:pt x="16" y="612"/>
                  </a:cubicBezTo>
                  <a:cubicBezTo>
                    <a:pt x="7" y="612"/>
                    <a:pt x="0" y="604"/>
                    <a:pt x="0" y="59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156" y="0"/>
                    <a:pt x="1156" y="0"/>
                    <a:pt x="1156" y="0"/>
                  </a:cubicBezTo>
                  <a:cubicBezTo>
                    <a:pt x="1165" y="0"/>
                    <a:pt x="1173" y="7"/>
                    <a:pt x="1173" y="16"/>
                  </a:cubicBezTo>
                  <a:cubicBezTo>
                    <a:pt x="1173" y="596"/>
                    <a:pt x="1173" y="596"/>
                    <a:pt x="1173" y="596"/>
                  </a:cubicBezTo>
                  <a:cubicBezTo>
                    <a:pt x="1173" y="604"/>
                    <a:pt x="1165" y="612"/>
                    <a:pt x="1156" y="612"/>
                  </a:cubicBez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Rectangle 142"/>
            <p:cNvSpPr>
              <a:spLocks noChangeArrowheads="1"/>
            </p:cNvSpPr>
            <p:nvPr/>
          </p:nvSpPr>
          <p:spPr bwMode="auto">
            <a:xfrm>
              <a:off x="5092700" y="2990850"/>
              <a:ext cx="2638425" cy="1589088"/>
            </a:xfrm>
            <a:prstGeom prst="rect">
              <a:avLst/>
            </a:pr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Rectangle 143"/>
            <p:cNvSpPr>
              <a:spLocks noChangeArrowheads="1"/>
            </p:cNvSpPr>
            <p:nvPr/>
          </p:nvSpPr>
          <p:spPr bwMode="auto">
            <a:xfrm>
              <a:off x="5092700" y="2990850"/>
              <a:ext cx="2638425" cy="350838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Rectangle 144"/>
            <p:cNvSpPr>
              <a:spLocks noChangeArrowheads="1"/>
            </p:cNvSpPr>
            <p:nvPr/>
          </p:nvSpPr>
          <p:spPr bwMode="auto">
            <a:xfrm>
              <a:off x="4265613" y="2990850"/>
              <a:ext cx="827088" cy="350838"/>
            </a:xfrm>
            <a:prstGeom prst="rect">
              <a:avLst/>
            </a:prstGeom>
            <a:solidFill>
              <a:srgbClr val="5B6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5"/>
            <p:cNvSpPr/>
            <p:nvPr/>
          </p:nvSpPr>
          <p:spPr bwMode="auto">
            <a:xfrm>
              <a:off x="4265613" y="2771775"/>
              <a:ext cx="3465513" cy="219075"/>
            </a:xfrm>
            <a:custGeom>
              <a:avLst/>
              <a:gdLst>
                <a:gd name="T0" fmla="*/ 1173 w 1173"/>
                <a:gd name="T1" fmla="*/ 74 h 74"/>
                <a:gd name="T2" fmla="*/ 0 w 1173"/>
                <a:gd name="T3" fmla="*/ 74 h 74"/>
                <a:gd name="T4" fmla="*/ 0 w 1173"/>
                <a:gd name="T5" fmla="*/ 16 h 74"/>
                <a:gd name="T6" fmla="*/ 16 w 1173"/>
                <a:gd name="T7" fmla="*/ 0 h 74"/>
                <a:gd name="T8" fmla="*/ 1156 w 1173"/>
                <a:gd name="T9" fmla="*/ 0 h 74"/>
                <a:gd name="T10" fmla="*/ 1173 w 1173"/>
                <a:gd name="T11" fmla="*/ 16 h 74"/>
                <a:gd name="T12" fmla="*/ 1173 w 1173"/>
                <a:gd name="T1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3" h="74">
                  <a:moveTo>
                    <a:pt x="1173" y="74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156" y="0"/>
                    <a:pt x="1156" y="0"/>
                    <a:pt x="1156" y="0"/>
                  </a:cubicBezTo>
                  <a:cubicBezTo>
                    <a:pt x="1165" y="0"/>
                    <a:pt x="1173" y="7"/>
                    <a:pt x="1173" y="16"/>
                  </a:cubicBezTo>
                  <a:lnTo>
                    <a:pt x="1173" y="74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Oval 146"/>
            <p:cNvSpPr>
              <a:spLocks noChangeArrowheads="1"/>
            </p:cNvSpPr>
            <p:nvPr/>
          </p:nvSpPr>
          <p:spPr bwMode="auto">
            <a:xfrm>
              <a:off x="4406900" y="2854325"/>
              <a:ext cx="68263" cy="68263"/>
            </a:xfrm>
            <a:prstGeom prst="ellipse">
              <a:avLst/>
            </a:prstGeom>
            <a:solidFill>
              <a:srgbClr val="ED5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Oval 147"/>
            <p:cNvSpPr>
              <a:spLocks noChangeArrowheads="1"/>
            </p:cNvSpPr>
            <p:nvPr/>
          </p:nvSpPr>
          <p:spPr bwMode="auto">
            <a:xfrm>
              <a:off x="4530725" y="2854325"/>
              <a:ext cx="65088" cy="68263"/>
            </a:xfrm>
            <a:prstGeom prst="ellipse">
              <a:avLst/>
            </a:pr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Oval 148"/>
            <p:cNvSpPr>
              <a:spLocks noChangeArrowheads="1"/>
            </p:cNvSpPr>
            <p:nvPr/>
          </p:nvSpPr>
          <p:spPr bwMode="auto">
            <a:xfrm>
              <a:off x="4651375" y="2854325"/>
              <a:ext cx="68263" cy="68263"/>
            </a:xfrm>
            <a:prstGeom prst="ellipse">
              <a:avLst/>
            </a:prstGeom>
            <a:solidFill>
              <a:srgbClr val="8CC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Oval 149"/>
            <p:cNvSpPr>
              <a:spLocks noChangeArrowheads="1"/>
            </p:cNvSpPr>
            <p:nvPr/>
          </p:nvSpPr>
          <p:spPr bwMode="auto">
            <a:xfrm>
              <a:off x="4413250" y="3084513"/>
              <a:ext cx="96838" cy="95250"/>
            </a:xfrm>
            <a:prstGeom prst="ellipse">
              <a:avLst/>
            </a:pr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50"/>
            <p:cNvSpPr/>
            <p:nvPr/>
          </p:nvSpPr>
          <p:spPr bwMode="auto">
            <a:xfrm>
              <a:off x="4548188" y="3084513"/>
              <a:ext cx="438150" cy="95250"/>
            </a:xfrm>
            <a:custGeom>
              <a:avLst/>
              <a:gdLst>
                <a:gd name="T0" fmla="*/ 131 w 148"/>
                <a:gd name="T1" fmla="*/ 0 h 32"/>
                <a:gd name="T2" fmla="*/ 16 w 148"/>
                <a:gd name="T3" fmla="*/ 0 h 32"/>
                <a:gd name="T4" fmla="*/ 0 w 148"/>
                <a:gd name="T5" fmla="*/ 16 h 32"/>
                <a:gd name="T6" fmla="*/ 16 w 148"/>
                <a:gd name="T7" fmla="*/ 32 h 32"/>
                <a:gd name="T8" fmla="*/ 131 w 148"/>
                <a:gd name="T9" fmla="*/ 32 h 32"/>
                <a:gd name="T10" fmla="*/ 148 w 148"/>
                <a:gd name="T11" fmla="*/ 16 h 32"/>
                <a:gd name="T12" fmla="*/ 131 w 148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2">
                  <a:moveTo>
                    <a:pt x="13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6" y="32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40" y="32"/>
                    <a:pt x="148" y="25"/>
                    <a:pt x="148" y="16"/>
                  </a:cubicBezTo>
                  <a:cubicBezTo>
                    <a:pt x="148" y="7"/>
                    <a:pt x="140" y="0"/>
                    <a:pt x="131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51"/>
            <p:cNvSpPr/>
            <p:nvPr/>
          </p:nvSpPr>
          <p:spPr bwMode="auto">
            <a:xfrm>
              <a:off x="4386263" y="3465513"/>
              <a:ext cx="463550" cy="68263"/>
            </a:xfrm>
            <a:custGeom>
              <a:avLst/>
              <a:gdLst>
                <a:gd name="T0" fmla="*/ 147 w 157"/>
                <a:gd name="T1" fmla="*/ 23 h 23"/>
                <a:gd name="T2" fmla="*/ 10 w 157"/>
                <a:gd name="T3" fmla="*/ 23 h 23"/>
                <a:gd name="T4" fmla="*/ 0 w 157"/>
                <a:gd name="T5" fmla="*/ 13 h 23"/>
                <a:gd name="T6" fmla="*/ 0 w 157"/>
                <a:gd name="T7" fmla="*/ 10 h 23"/>
                <a:gd name="T8" fmla="*/ 10 w 157"/>
                <a:gd name="T9" fmla="*/ 0 h 23"/>
                <a:gd name="T10" fmla="*/ 147 w 157"/>
                <a:gd name="T11" fmla="*/ 0 h 23"/>
                <a:gd name="T12" fmla="*/ 157 w 157"/>
                <a:gd name="T13" fmla="*/ 10 h 23"/>
                <a:gd name="T14" fmla="*/ 157 w 157"/>
                <a:gd name="T15" fmla="*/ 13 h 23"/>
                <a:gd name="T16" fmla="*/ 147 w 157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3">
                  <a:moveTo>
                    <a:pt x="147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2" y="0"/>
                    <a:pt x="157" y="4"/>
                    <a:pt x="157" y="10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8"/>
                    <a:pt x="152" y="23"/>
                    <a:pt x="147" y="2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52"/>
            <p:cNvSpPr/>
            <p:nvPr/>
          </p:nvSpPr>
          <p:spPr bwMode="auto">
            <a:xfrm>
              <a:off x="4386263" y="3673475"/>
              <a:ext cx="585788" cy="66675"/>
            </a:xfrm>
            <a:custGeom>
              <a:avLst/>
              <a:gdLst>
                <a:gd name="T0" fmla="*/ 188 w 198"/>
                <a:gd name="T1" fmla="*/ 23 h 23"/>
                <a:gd name="T2" fmla="*/ 10 w 198"/>
                <a:gd name="T3" fmla="*/ 23 h 23"/>
                <a:gd name="T4" fmla="*/ 0 w 198"/>
                <a:gd name="T5" fmla="*/ 13 h 23"/>
                <a:gd name="T6" fmla="*/ 0 w 198"/>
                <a:gd name="T7" fmla="*/ 10 h 23"/>
                <a:gd name="T8" fmla="*/ 10 w 198"/>
                <a:gd name="T9" fmla="*/ 0 h 23"/>
                <a:gd name="T10" fmla="*/ 188 w 198"/>
                <a:gd name="T11" fmla="*/ 0 h 23"/>
                <a:gd name="T12" fmla="*/ 198 w 198"/>
                <a:gd name="T13" fmla="*/ 10 h 23"/>
                <a:gd name="T14" fmla="*/ 198 w 198"/>
                <a:gd name="T15" fmla="*/ 13 h 23"/>
                <a:gd name="T16" fmla="*/ 188 w 19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3">
                  <a:moveTo>
                    <a:pt x="188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3" y="0"/>
                    <a:pt x="198" y="4"/>
                    <a:pt x="198" y="10"/>
                  </a:cubicBezTo>
                  <a:cubicBezTo>
                    <a:pt x="198" y="13"/>
                    <a:pt x="198" y="13"/>
                    <a:pt x="198" y="13"/>
                  </a:cubicBezTo>
                  <a:cubicBezTo>
                    <a:pt x="198" y="18"/>
                    <a:pt x="193" y="23"/>
                    <a:pt x="188" y="2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53"/>
            <p:cNvSpPr/>
            <p:nvPr/>
          </p:nvSpPr>
          <p:spPr bwMode="auto">
            <a:xfrm>
              <a:off x="4386263" y="3879850"/>
              <a:ext cx="463550" cy="68263"/>
            </a:xfrm>
            <a:custGeom>
              <a:avLst/>
              <a:gdLst>
                <a:gd name="T0" fmla="*/ 147 w 157"/>
                <a:gd name="T1" fmla="*/ 23 h 23"/>
                <a:gd name="T2" fmla="*/ 10 w 157"/>
                <a:gd name="T3" fmla="*/ 23 h 23"/>
                <a:gd name="T4" fmla="*/ 0 w 157"/>
                <a:gd name="T5" fmla="*/ 13 h 23"/>
                <a:gd name="T6" fmla="*/ 0 w 157"/>
                <a:gd name="T7" fmla="*/ 10 h 23"/>
                <a:gd name="T8" fmla="*/ 10 w 157"/>
                <a:gd name="T9" fmla="*/ 0 h 23"/>
                <a:gd name="T10" fmla="*/ 147 w 157"/>
                <a:gd name="T11" fmla="*/ 0 h 23"/>
                <a:gd name="T12" fmla="*/ 157 w 157"/>
                <a:gd name="T13" fmla="*/ 10 h 23"/>
                <a:gd name="T14" fmla="*/ 157 w 157"/>
                <a:gd name="T15" fmla="*/ 13 h 23"/>
                <a:gd name="T16" fmla="*/ 147 w 157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3">
                  <a:moveTo>
                    <a:pt x="147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2" y="0"/>
                    <a:pt x="157" y="4"/>
                    <a:pt x="157" y="10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8"/>
                    <a:pt x="152" y="23"/>
                    <a:pt x="147" y="2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54"/>
            <p:cNvSpPr/>
            <p:nvPr/>
          </p:nvSpPr>
          <p:spPr bwMode="auto">
            <a:xfrm>
              <a:off x="4386263" y="4086225"/>
              <a:ext cx="366713" cy="68263"/>
            </a:xfrm>
            <a:custGeom>
              <a:avLst/>
              <a:gdLst>
                <a:gd name="T0" fmla="*/ 114 w 124"/>
                <a:gd name="T1" fmla="*/ 23 h 23"/>
                <a:gd name="T2" fmla="*/ 10 w 124"/>
                <a:gd name="T3" fmla="*/ 23 h 23"/>
                <a:gd name="T4" fmla="*/ 0 w 124"/>
                <a:gd name="T5" fmla="*/ 13 h 23"/>
                <a:gd name="T6" fmla="*/ 0 w 124"/>
                <a:gd name="T7" fmla="*/ 10 h 23"/>
                <a:gd name="T8" fmla="*/ 10 w 124"/>
                <a:gd name="T9" fmla="*/ 0 h 23"/>
                <a:gd name="T10" fmla="*/ 114 w 124"/>
                <a:gd name="T11" fmla="*/ 0 h 23"/>
                <a:gd name="T12" fmla="*/ 124 w 124"/>
                <a:gd name="T13" fmla="*/ 10 h 23"/>
                <a:gd name="T14" fmla="*/ 124 w 124"/>
                <a:gd name="T15" fmla="*/ 13 h 23"/>
                <a:gd name="T16" fmla="*/ 114 w 124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23">
                  <a:moveTo>
                    <a:pt x="114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0" y="0"/>
                    <a:pt x="124" y="4"/>
                    <a:pt x="124" y="10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8"/>
                    <a:pt x="120" y="23"/>
                    <a:pt x="114" y="2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55"/>
            <p:cNvSpPr/>
            <p:nvPr/>
          </p:nvSpPr>
          <p:spPr bwMode="auto">
            <a:xfrm>
              <a:off x="4386263" y="4292600"/>
              <a:ext cx="585788" cy="68263"/>
            </a:xfrm>
            <a:custGeom>
              <a:avLst/>
              <a:gdLst>
                <a:gd name="T0" fmla="*/ 188 w 198"/>
                <a:gd name="T1" fmla="*/ 23 h 23"/>
                <a:gd name="T2" fmla="*/ 10 w 198"/>
                <a:gd name="T3" fmla="*/ 23 h 23"/>
                <a:gd name="T4" fmla="*/ 0 w 198"/>
                <a:gd name="T5" fmla="*/ 13 h 23"/>
                <a:gd name="T6" fmla="*/ 0 w 198"/>
                <a:gd name="T7" fmla="*/ 10 h 23"/>
                <a:gd name="T8" fmla="*/ 10 w 198"/>
                <a:gd name="T9" fmla="*/ 0 h 23"/>
                <a:gd name="T10" fmla="*/ 188 w 198"/>
                <a:gd name="T11" fmla="*/ 0 h 23"/>
                <a:gd name="T12" fmla="*/ 198 w 198"/>
                <a:gd name="T13" fmla="*/ 10 h 23"/>
                <a:gd name="T14" fmla="*/ 198 w 198"/>
                <a:gd name="T15" fmla="*/ 13 h 23"/>
                <a:gd name="T16" fmla="*/ 188 w 19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3">
                  <a:moveTo>
                    <a:pt x="188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0" y="19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3" y="0"/>
                    <a:pt x="198" y="5"/>
                    <a:pt x="198" y="10"/>
                  </a:cubicBezTo>
                  <a:cubicBezTo>
                    <a:pt x="198" y="13"/>
                    <a:pt x="198" y="13"/>
                    <a:pt x="198" y="13"/>
                  </a:cubicBezTo>
                  <a:cubicBezTo>
                    <a:pt x="198" y="19"/>
                    <a:pt x="193" y="23"/>
                    <a:pt x="188" y="2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56"/>
            <p:cNvSpPr/>
            <p:nvPr/>
          </p:nvSpPr>
          <p:spPr bwMode="auto">
            <a:xfrm>
              <a:off x="5264150" y="3519488"/>
              <a:ext cx="1223963" cy="68263"/>
            </a:xfrm>
            <a:custGeom>
              <a:avLst/>
              <a:gdLst>
                <a:gd name="T0" fmla="*/ 402 w 414"/>
                <a:gd name="T1" fmla="*/ 0 h 23"/>
                <a:gd name="T2" fmla="*/ 11 w 414"/>
                <a:gd name="T3" fmla="*/ 0 h 23"/>
                <a:gd name="T4" fmla="*/ 0 w 414"/>
                <a:gd name="T5" fmla="*/ 11 h 23"/>
                <a:gd name="T6" fmla="*/ 11 w 414"/>
                <a:gd name="T7" fmla="*/ 23 h 23"/>
                <a:gd name="T8" fmla="*/ 402 w 414"/>
                <a:gd name="T9" fmla="*/ 23 h 23"/>
                <a:gd name="T10" fmla="*/ 414 w 414"/>
                <a:gd name="T11" fmla="*/ 11 h 23"/>
                <a:gd name="T12" fmla="*/ 402 w 41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4" h="23">
                  <a:moveTo>
                    <a:pt x="40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402" y="23"/>
                    <a:pt x="402" y="23"/>
                    <a:pt x="402" y="23"/>
                  </a:cubicBezTo>
                  <a:cubicBezTo>
                    <a:pt x="409" y="23"/>
                    <a:pt x="414" y="18"/>
                    <a:pt x="414" y="11"/>
                  </a:cubicBezTo>
                  <a:cubicBezTo>
                    <a:pt x="414" y="5"/>
                    <a:pt x="409" y="0"/>
                    <a:pt x="40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57"/>
            <p:cNvSpPr/>
            <p:nvPr/>
          </p:nvSpPr>
          <p:spPr bwMode="auto">
            <a:xfrm>
              <a:off x="5264150" y="3784600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1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1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7"/>
                    <a:pt x="92" y="11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58"/>
            <p:cNvSpPr/>
            <p:nvPr/>
          </p:nvSpPr>
          <p:spPr bwMode="auto">
            <a:xfrm>
              <a:off x="5264150" y="4068763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2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2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8"/>
                    <a:pt x="92" y="12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59"/>
            <p:cNvSpPr/>
            <p:nvPr/>
          </p:nvSpPr>
          <p:spPr bwMode="auto">
            <a:xfrm>
              <a:off x="5264150" y="4292600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2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2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8"/>
                    <a:pt x="92" y="12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60"/>
            <p:cNvSpPr/>
            <p:nvPr/>
          </p:nvSpPr>
          <p:spPr bwMode="auto">
            <a:xfrm>
              <a:off x="5603875" y="3708400"/>
              <a:ext cx="747713" cy="219075"/>
            </a:xfrm>
            <a:custGeom>
              <a:avLst/>
              <a:gdLst>
                <a:gd name="T0" fmla="*/ 244 w 253"/>
                <a:gd name="T1" fmla="*/ 0 h 74"/>
                <a:gd name="T2" fmla="*/ 8 w 253"/>
                <a:gd name="T3" fmla="*/ 0 h 74"/>
                <a:gd name="T4" fmla="*/ 0 w 253"/>
                <a:gd name="T5" fmla="*/ 9 h 74"/>
                <a:gd name="T6" fmla="*/ 0 w 253"/>
                <a:gd name="T7" fmla="*/ 65 h 74"/>
                <a:gd name="T8" fmla="*/ 8 w 253"/>
                <a:gd name="T9" fmla="*/ 74 h 74"/>
                <a:gd name="T10" fmla="*/ 244 w 253"/>
                <a:gd name="T11" fmla="*/ 74 h 74"/>
                <a:gd name="T12" fmla="*/ 253 w 253"/>
                <a:gd name="T13" fmla="*/ 65 h 74"/>
                <a:gd name="T14" fmla="*/ 253 w 253"/>
                <a:gd name="T15" fmla="*/ 9 h 74"/>
                <a:gd name="T16" fmla="*/ 244 w 253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74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9" y="74"/>
                    <a:pt x="253" y="70"/>
                    <a:pt x="253" y="65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61"/>
            <p:cNvSpPr/>
            <p:nvPr/>
          </p:nvSpPr>
          <p:spPr bwMode="auto">
            <a:xfrm>
              <a:off x="5603875" y="4035425"/>
              <a:ext cx="747713" cy="136525"/>
            </a:xfrm>
            <a:custGeom>
              <a:avLst/>
              <a:gdLst>
                <a:gd name="T0" fmla="*/ 244 w 253"/>
                <a:gd name="T1" fmla="*/ 0 h 46"/>
                <a:gd name="T2" fmla="*/ 8 w 253"/>
                <a:gd name="T3" fmla="*/ 0 h 46"/>
                <a:gd name="T4" fmla="*/ 0 w 253"/>
                <a:gd name="T5" fmla="*/ 8 h 46"/>
                <a:gd name="T6" fmla="*/ 0 w 253"/>
                <a:gd name="T7" fmla="*/ 37 h 46"/>
                <a:gd name="T8" fmla="*/ 8 w 253"/>
                <a:gd name="T9" fmla="*/ 46 h 46"/>
                <a:gd name="T10" fmla="*/ 244 w 253"/>
                <a:gd name="T11" fmla="*/ 46 h 46"/>
                <a:gd name="T12" fmla="*/ 253 w 253"/>
                <a:gd name="T13" fmla="*/ 37 h 46"/>
                <a:gd name="T14" fmla="*/ 253 w 253"/>
                <a:gd name="T15" fmla="*/ 8 h 46"/>
                <a:gd name="T16" fmla="*/ 244 w 253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46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2"/>
                    <a:pt x="4" y="46"/>
                    <a:pt x="8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9" y="46"/>
                    <a:pt x="253" y="42"/>
                    <a:pt x="253" y="37"/>
                  </a:cubicBezTo>
                  <a:cubicBezTo>
                    <a:pt x="253" y="8"/>
                    <a:pt x="253" y="8"/>
                    <a:pt x="253" y="8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62"/>
            <p:cNvSpPr/>
            <p:nvPr/>
          </p:nvSpPr>
          <p:spPr bwMode="auto">
            <a:xfrm>
              <a:off x="5603875" y="4265613"/>
              <a:ext cx="747713" cy="122238"/>
            </a:xfrm>
            <a:custGeom>
              <a:avLst/>
              <a:gdLst>
                <a:gd name="T0" fmla="*/ 244 w 253"/>
                <a:gd name="T1" fmla="*/ 0 h 41"/>
                <a:gd name="T2" fmla="*/ 8 w 253"/>
                <a:gd name="T3" fmla="*/ 0 h 41"/>
                <a:gd name="T4" fmla="*/ 0 w 253"/>
                <a:gd name="T5" fmla="*/ 8 h 41"/>
                <a:gd name="T6" fmla="*/ 0 w 253"/>
                <a:gd name="T7" fmla="*/ 33 h 41"/>
                <a:gd name="T8" fmla="*/ 8 w 253"/>
                <a:gd name="T9" fmla="*/ 41 h 41"/>
                <a:gd name="T10" fmla="*/ 244 w 253"/>
                <a:gd name="T11" fmla="*/ 41 h 41"/>
                <a:gd name="T12" fmla="*/ 253 w 253"/>
                <a:gd name="T13" fmla="*/ 33 h 41"/>
                <a:gd name="T14" fmla="*/ 253 w 253"/>
                <a:gd name="T15" fmla="*/ 8 h 41"/>
                <a:gd name="T16" fmla="*/ 244 w 253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41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4" y="41"/>
                    <a:pt x="8" y="41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9" y="41"/>
                    <a:pt x="253" y="37"/>
                    <a:pt x="253" y="33"/>
                  </a:cubicBezTo>
                  <a:cubicBezTo>
                    <a:pt x="253" y="8"/>
                    <a:pt x="253" y="8"/>
                    <a:pt x="253" y="8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63"/>
            <p:cNvSpPr/>
            <p:nvPr/>
          </p:nvSpPr>
          <p:spPr bwMode="auto">
            <a:xfrm>
              <a:off x="6488113" y="3784600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1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1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7"/>
                    <a:pt x="92" y="11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64"/>
            <p:cNvSpPr/>
            <p:nvPr/>
          </p:nvSpPr>
          <p:spPr bwMode="auto">
            <a:xfrm>
              <a:off x="6488113" y="4068763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2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2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8"/>
                    <a:pt x="92" y="12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65"/>
            <p:cNvSpPr/>
            <p:nvPr/>
          </p:nvSpPr>
          <p:spPr bwMode="auto">
            <a:xfrm>
              <a:off x="6488113" y="4292600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2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2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8"/>
                    <a:pt x="92" y="12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66"/>
            <p:cNvSpPr/>
            <p:nvPr/>
          </p:nvSpPr>
          <p:spPr bwMode="auto">
            <a:xfrm>
              <a:off x="6827838" y="3708400"/>
              <a:ext cx="747713" cy="219075"/>
            </a:xfrm>
            <a:custGeom>
              <a:avLst/>
              <a:gdLst>
                <a:gd name="T0" fmla="*/ 244 w 253"/>
                <a:gd name="T1" fmla="*/ 0 h 74"/>
                <a:gd name="T2" fmla="*/ 8 w 253"/>
                <a:gd name="T3" fmla="*/ 0 h 74"/>
                <a:gd name="T4" fmla="*/ 0 w 253"/>
                <a:gd name="T5" fmla="*/ 9 h 74"/>
                <a:gd name="T6" fmla="*/ 0 w 253"/>
                <a:gd name="T7" fmla="*/ 65 h 74"/>
                <a:gd name="T8" fmla="*/ 8 w 253"/>
                <a:gd name="T9" fmla="*/ 74 h 74"/>
                <a:gd name="T10" fmla="*/ 244 w 253"/>
                <a:gd name="T11" fmla="*/ 74 h 74"/>
                <a:gd name="T12" fmla="*/ 253 w 253"/>
                <a:gd name="T13" fmla="*/ 65 h 74"/>
                <a:gd name="T14" fmla="*/ 253 w 253"/>
                <a:gd name="T15" fmla="*/ 9 h 74"/>
                <a:gd name="T16" fmla="*/ 244 w 253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74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9" y="74"/>
                    <a:pt x="253" y="70"/>
                    <a:pt x="253" y="65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67"/>
            <p:cNvSpPr/>
            <p:nvPr/>
          </p:nvSpPr>
          <p:spPr bwMode="auto">
            <a:xfrm>
              <a:off x="6827838" y="4035425"/>
              <a:ext cx="747713" cy="136525"/>
            </a:xfrm>
            <a:custGeom>
              <a:avLst/>
              <a:gdLst>
                <a:gd name="T0" fmla="*/ 244 w 253"/>
                <a:gd name="T1" fmla="*/ 0 h 46"/>
                <a:gd name="T2" fmla="*/ 8 w 253"/>
                <a:gd name="T3" fmla="*/ 0 h 46"/>
                <a:gd name="T4" fmla="*/ 0 w 253"/>
                <a:gd name="T5" fmla="*/ 8 h 46"/>
                <a:gd name="T6" fmla="*/ 0 w 253"/>
                <a:gd name="T7" fmla="*/ 37 h 46"/>
                <a:gd name="T8" fmla="*/ 8 w 253"/>
                <a:gd name="T9" fmla="*/ 46 h 46"/>
                <a:gd name="T10" fmla="*/ 244 w 253"/>
                <a:gd name="T11" fmla="*/ 46 h 46"/>
                <a:gd name="T12" fmla="*/ 253 w 253"/>
                <a:gd name="T13" fmla="*/ 37 h 46"/>
                <a:gd name="T14" fmla="*/ 253 w 253"/>
                <a:gd name="T15" fmla="*/ 8 h 46"/>
                <a:gd name="T16" fmla="*/ 244 w 253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46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2"/>
                    <a:pt x="4" y="46"/>
                    <a:pt x="8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9" y="46"/>
                    <a:pt x="253" y="42"/>
                    <a:pt x="253" y="37"/>
                  </a:cubicBezTo>
                  <a:cubicBezTo>
                    <a:pt x="253" y="8"/>
                    <a:pt x="253" y="8"/>
                    <a:pt x="253" y="8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68"/>
            <p:cNvSpPr/>
            <p:nvPr/>
          </p:nvSpPr>
          <p:spPr bwMode="auto">
            <a:xfrm>
              <a:off x="6827838" y="4265613"/>
              <a:ext cx="747713" cy="122238"/>
            </a:xfrm>
            <a:custGeom>
              <a:avLst/>
              <a:gdLst>
                <a:gd name="T0" fmla="*/ 244 w 253"/>
                <a:gd name="T1" fmla="*/ 0 h 41"/>
                <a:gd name="T2" fmla="*/ 8 w 253"/>
                <a:gd name="T3" fmla="*/ 0 h 41"/>
                <a:gd name="T4" fmla="*/ 0 w 253"/>
                <a:gd name="T5" fmla="*/ 8 h 41"/>
                <a:gd name="T6" fmla="*/ 0 w 253"/>
                <a:gd name="T7" fmla="*/ 33 h 41"/>
                <a:gd name="T8" fmla="*/ 8 w 253"/>
                <a:gd name="T9" fmla="*/ 41 h 41"/>
                <a:gd name="T10" fmla="*/ 244 w 253"/>
                <a:gd name="T11" fmla="*/ 41 h 41"/>
                <a:gd name="T12" fmla="*/ 253 w 253"/>
                <a:gd name="T13" fmla="*/ 33 h 41"/>
                <a:gd name="T14" fmla="*/ 253 w 253"/>
                <a:gd name="T15" fmla="*/ 8 h 41"/>
                <a:gd name="T16" fmla="*/ 244 w 253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41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4" y="41"/>
                    <a:pt x="8" y="41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9" y="41"/>
                    <a:pt x="253" y="37"/>
                    <a:pt x="253" y="33"/>
                  </a:cubicBezTo>
                  <a:cubicBezTo>
                    <a:pt x="253" y="8"/>
                    <a:pt x="253" y="8"/>
                    <a:pt x="253" y="8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Oval 169"/>
            <p:cNvSpPr>
              <a:spLocks noChangeArrowheads="1"/>
            </p:cNvSpPr>
            <p:nvPr/>
          </p:nvSpPr>
          <p:spPr bwMode="auto">
            <a:xfrm>
              <a:off x="5246688" y="3057525"/>
              <a:ext cx="230188" cy="231775"/>
            </a:xfrm>
            <a:prstGeom prst="ellipse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70"/>
            <p:cNvSpPr>
              <a:spLocks noEditPoints="1"/>
            </p:cNvSpPr>
            <p:nvPr/>
          </p:nvSpPr>
          <p:spPr bwMode="auto">
            <a:xfrm>
              <a:off x="5292725" y="3122613"/>
              <a:ext cx="136525" cy="44450"/>
            </a:xfrm>
            <a:custGeom>
              <a:avLst/>
              <a:gdLst>
                <a:gd name="T0" fmla="*/ 23 w 46"/>
                <a:gd name="T1" fmla="*/ 0 h 15"/>
                <a:gd name="T2" fmla="*/ 1 w 46"/>
                <a:gd name="T3" fmla="*/ 9 h 15"/>
                <a:gd name="T4" fmla="*/ 0 w 46"/>
                <a:gd name="T5" fmla="*/ 10 h 15"/>
                <a:gd name="T6" fmla="*/ 1 w 46"/>
                <a:gd name="T7" fmla="*/ 11 h 15"/>
                <a:gd name="T8" fmla="*/ 5 w 46"/>
                <a:gd name="T9" fmla="*/ 14 h 15"/>
                <a:gd name="T10" fmla="*/ 5 w 46"/>
                <a:gd name="T11" fmla="*/ 15 h 15"/>
                <a:gd name="T12" fmla="*/ 6 w 46"/>
                <a:gd name="T13" fmla="*/ 14 h 15"/>
                <a:gd name="T14" fmla="*/ 23 w 46"/>
                <a:gd name="T15" fmla="*/ 8 h 15"/>
                <a:gd name="T16" fmla="*/ 40 w 46"/>
                <a:gd name="T17" fmla="*/ 14 h 15"/>
                <a:gd name="T18" fmla="*/ 41 w 46"/>
                <a:gd name="T19" fmla="*/ 15 h 15"/>
                <a:gd name="T20" fmla="*/ 42 w 46"/>
                <a:gd name="T21" fmla="*/ 14 h 15"/>
                <a:gd name="T22" fmla="*/ 45 w 46"/>
                <a:gd name="T23" fmla="*/ 11 h 15"/>
                <a:gd name="T24" fmla="*/ 46 w 46"/>
                <a:gd name="T25" fmla="*/ 10 h 15"/>
                <a:gd name="T26" fmla="*/ 45 w 46"/>
                <a:gd name="T27" fmla="*/ 9 h 15"/>
                <a:gd name="T28" fmla="*/ 23 w 46"/>
                <a:gd name="T29" fmla="*/ 0 h 15"/>
                <a:gd name="T30" fmla="*/ 23 w 46"/>
                <a:gd name="T31" fmla="*/ 0 h 15"/>
                <a:gd name="T32" fmla="*/ 23 w 4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5">
                  <a:moveTo>
                    <a:pt x="23" y="0"/>
                  </a:moveTo>
                  <a:cubicBezTo>
                    <a:pt x="15" y="0"/>
                    <a:pt x="7" y="3"/>
                    <a:pt x="1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1" y="10"/>
                    <a:pt x="17" y="8"/>
                    <a:pt x="23" y="8"/>
                  </a:cubicBezTo>
                  <a:cubicBezTo>
                    <a:pt x="29" y="8"/>
                    <a:pt x="35" y="10"/>
                    <a:pt x="40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39" y="3"/>
                    <a:pt x="31" y="0"/>
                    <a:pt x="23" y="0"/>
                  </a:cubicBezTo>
                  <a:close/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71"/>
            <p:cNvSpPr>
              <a:spLocks noEditPoints="1"/>
            </p:cNvSpPr>
            <p:nvPr/>
          </p:nvSpPr>
          <p:spPr bwMode="auto">
            <a:xfrm>
              <a:off x="5316538" y="3155950"/>
              <a:ext cx="92075" cy="34925"/>
            </a:xfrm>
            <a:custGeom>
              <a:avLst/>
              <a:gdLst>
                <a:gd name="T0" fmla="*/ 30 w 31"/>
                <a:gd name="T1" fmla="*/ 6 h 12"/>
                <a:gd name="T2" fmla="*/ 15 w 31"/>
                <a:gd name="T3" fmla="*/ 0 h 12"/>
                <a:gd name="T4" fmla="*/ 14 w 31"/>
                <a:gd name="T5" fmla="*/ 0 h 12"/>
                <a:gd name="T6" fmla="*/ 14 w 31"/>
                <a:gd name="T7" fmla="*/ 0 h 12"/>
                <a:gd name="T8" fmla="*/ 1 w 31"/>
                <a:gd name="T9" fmla="*/ 6 h 12"/>
                <a:gd name="T10" fmla="*/ 0 w 31"/>
                <a:gd name="T11" fmla="*/ 7 h 12"/>
                <a:gd name="T12" fmla="*/ 1 w 31"/>
                <a:gd name="T13" fmla="*/ 8 h 12"/>
                <a:gd name="T14" fmla="*/ 4 w 31"/>
                <a:gd name="T15" fmla="*/ 11 h 12"/>
                <a:gd name="T16" fmla="*/ 5 w 31"/>
                <a:gd name="T17" fmla="*/ 12 h 12"/>
                <a:gd name="T18" fmla="*/ 6 w 31"/>
                <a:gd name="T19" fmla="*/ 11 h 12"/>
                <a:gd name="T20" fmla="*/ 15 w 31"/>
                <a:gd name="T21" fmla="*/ 8 h 12"/>
                <a:gd name="T22" fmla="*/ 24 w 31"/>
                <a:gd name="T23" fmla="*/ 11 h 12"/>
                <a:gd name="T24" fmla="*/ 25 w 31"/>
                <a:gd name="T25" fmla="*/ 12 h 12"/>
                <a:gd name="T26" fmla="*/ 26 w 31"/>
                <a:gd name="T27" fmla="*/ 11 h 12"/>
                <a:gd name="T28" fmla="*/ 30 w 31"/>
                <a:gd name="T29" fmla="*/ 8 h 12"/>
                <a:gd name="T30" fmla="*/ 31 w 31"/>
                <a:gd name="T31" fmla="*/ 7 h 12"/>
                <a:gd name="T32" fmla="*/ 30 w 31"/>
                <a:gd name="T33" fmla="*/ 6 h 12"/>
                <a:gd name="T34" fmla="*/ 30 w 31"/>
                <a:gd name="T35" fmla="*/ 6 h 12"/>
                <a:gd name="T36" fmla="*/ 30 w 31"/>
                <a:gd name="T3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12">
                  <a:moveTo>
                    <a:pt x="30" y="6"/>
                  </a:moveTo>
                  <a:cubicBezTo>
                    <a:pt x="26" y="2"/>
                    <a:pt x="21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1"/>
                    <a:pt x="4" y="2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9"/>
                    <a:pt x="12" y="8"/>
                    <a:pt x="15" y="8"/>
                  </a:cubicBezTo>
                  <a:cubicBezTo>
                    <a:pt x="19" y="8"/>
                    <a:pt x="22" y="9"/>
                    <a:pt x="24" y="11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7"/>
                    <a:pt x="31" y="7"/>
                    <a:pt x="31" y="7"/>
                  </a:cubicBezTo>
                  <a:lnTo>
                    <a:pt x="30" y="6"/>
                  </a:lnTo>
                  <a:close/>
                  <a:moveTo>
                    <a:pt x="30" y="6"/>
                  </a:moveTo>
                  <a:cubicBezTo>
                    <a:pt x="30" y="6"/>
                    <a:pt x="30" y="6"/>
                    <a:pt x="30" y="6"/>
                  </a:cubicBezTo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72"/>
            <p:cNvSpPr>
              <a:spLocks noEditPoints="1"/>
            </p:cNvSpPr>
            <p:nvPr/>
          </p:nvSpPr>
          <p:spPr bwMode="auto">
            <a:xfrm>
              <a:off x="5340350" y="3190875"/>
              <a:ext cx="44450" cy="30163"/>
            </a:xfrm>
            <a:custGeom>
              <a:avLst/>
              <a:gdLst>
                <a:gd name="T0" fmla="*/ 7 w 15"/>
                <a:gd name="T1" fmla="*/ 10 h 10"/>
                <a:gd name="T2" fmla="*/ 8 w 15"/>
                <a:gd name="T3" fmla="*/ 9 h 10"/>
                <a:gd name="T4" fmla="*/ 14 w 15"/>
                <a:gd name="T5" fmla="*/ 4 h 10"/>
                <a:gd name="T6" fmla="*/ 15 w 15"/>
                <a:gd name="T7" fmla="*/ 3 h 10"/>
                <a:gd name="T8" fmla="*/ 14 w 15"/>
                <a:gd name="T9" fmla="*/ 2 h 10"/>
                <a:gd name="T10" fmla="*/ 7 w 15"/>
                <a:gd name="T11" fmla="*/ 0 h 10"/>
                <a:gd name="T12" fmla="*/ 1 w 15"/>
                <a:gd name="T13" fmla="*/ 2 h 10"/>
                <a:gd name="T14" fmla="*/ 0 w 15"/>
                <a:gd name="T15" fmla="*/ 3 h 10"/>
                <a:gd name="T16" fmla="*/ 1 w 15"/>
                <a:gd name="T17" fmla="*/ 4 h 10"/>
                <a:gd name="T18" fmla="*/ 6 w 15"/>
                <a:gd name="T19" fmla="*/ 9 h 10"/>
                <a:gd name="T20" fmla="*/ 7 w 15"/>
                <a:gd name="T21" fmla="*/ 10 h 10"/>
                <a:gd name="T22" fmla="*/ 7 w 15"/>
                <a:gd name="T23" fmla="*/ 10 h 10"/>
                <a:gd name="T24" fmla="*/ 7 w 15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0">
                  <a:moveTo>
                    <a:pt x="7" y="10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0" y="0"/>
                    <a:pt x="7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7" y="10"/>
                  </a:lnTo>
                  <a:close/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Oval 173"/>
            <p:cNvSpPr>
              <a:spLocks noChangeArrowheads="1"/>
            </p:cNvSpPr>
            <p:nvPr/>
          </p:nvSpPr>
          <p:spPr bwMode="auto">
            <a:xfrm>
              <a:off x="5875338" y="4930775"/>
              <a:ext cx="257175" cy="260350"/>
            </a:xfrm>
            <a:prstGeom prst="ellipse">
              <a:avLst/>
            </a:pr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74"/>
            <p:cNvSpPr/>
            <p:nvPr/>
          </p:nvSpPr>
          <p:spPr bwMode="auto">
            <a:xfrm>
              <a:off x="8913813" y="4679950"/>
              <a:ext cx="612775" cy="666750"/>
            </a:xfrm>
            <a:custGeom>
              <a:avLst/>
              <a:gdLst>
                <a:gd name="T0" fmla="*/ 172 w 207"/>
                <a:gd name="T1" fmla="*/ 226 h 226"/>
                <a:gd name="T2" fmla="*/ 34 w 207"/>
                <a:gd name="T3" fmla="*/ 226 h 226"/>
                <a:gd name="T4" fmla="*/ 0 w 207"/>
                <a:gd name="T5" fmla="*/ 191 h 226"/>
                <a:gd name="T6" fmla="*/ 0 w 207"/>
                <a:gd name="T7" fmla="*/ 13 h 226"/>
                <a:gd name="T8" fmla="*/ 12 w 207"/>
                <a:gd name="T9" fmla="*/ 0 h 226"/>
                <a:gd name="T10" fmla="*/ 194 w 207"/>
                <a:gd name="T11" fmla="*/ 0 h 226"/>
                <a:gd name="T12" fmla="*/ 207 w 207"/>
                <a:gd name="T13" fmla="*/ 13 h 226"/>
                <a:gd name="T14" fmla="*/ 207 w 207"/>
                <a:gd name="T15" fmla="*/ 191 h 226"/>
                <a:gd name="T16" fmla="*/ 172 w 207"/>
                <a:gd name="T1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26">
                  <a:moveTo>
                    <a:pt x="172" y="226"/>
                  </a:moveTo>
                  <a:cubicBezTo>
                    <a:pt x="34" y="226"/>
                    <a:pt x="34" y="226"/>
                    <a:pt x="34" y="226"/>
                  </a:cubicBezTo>
                  <a:cubicBezTo>
                    <a:pt x="15" y="226"/>
                    <a:pt x="0" y="210"/>
                    <a:pt x="0" y="19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01" y="0"/>
                    <a:pt x="207" y="6"/>
                    <a:pt x="207" y="13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7" y="210"/>
                    <a:pt x="191" y="226"/>
                    <a:pt x="172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75"/>
            <p:cNvSpPr/>
            <p:nvPr/>
          </p:nvSpPr>
          <p:spPr bwMode="auto">
            <a:xfrm>
              <a:off x="8913813" y="5102225"/>
              <a:ext cx="612775" cy="244475"/>
            </a:xfrm>
            <a:custGeom>
              <a:avLst/>
              <a:gdLst>
                <a:gd name="T0" fmla="*/ 167 w 207"/>
                <a:gd name="T1" fmla="*/ 83 h 83"/>
                <a:gd name="T2" fmla="*/ 39 w 207"/>
                <a:gd name="T3" fmla="*/ 83 h 83"/>
                <a:gd name="T4" fmla="*/ 0 w 207"/>
                <a:gd name="T5" fmla="*/ 43 h 83"/>
                <a:gd name="T6" fmla="*/ 0 w 207"/>
                <a:gd name="T7" fmla="*/ 0 h 83"/>
                <a:gd name="T8" fmla="*/ 0 w 207"/>
                <a:gd name="T9" fmla="*/ 32 h 83"/>
                <a:gd name="T10" fmla="*/ 207 w 207"/>
                <a:gd name="T11" fmla="*/ 32 h 83"/>
                <a:gd name="T12" fmla="*/ 207 w 207"/>
                <a:gd name="T13" fmla="*/ 43 h 83"/>
                <a:gd name="T14" fmla="*/ 167 w 207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83">
                  <a:moveTo>
                    <a:pt x="167" y="83"/>
                  </a:moveTo>
                  <a:cubicBezTo>
                    <a:pt x="39" y="83"/>
                    <a:pt x="39" y="83"/>
                    <a:pt x="39" y="83"/>
                  </a:cubicBezTo>
                  <a:cubicBezTo>
                    <a:pt x="17" y="83"/>
                    <a:pt x="0" y="65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2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7" y="43"/>
                    <a:pt x="207" y="43"/>
                    <a:pt x="207" y="43"/>
                  </a:cubicBezTo>
                  <a:cubicBezTo>
                    <a:pt x="207" y="65"/>
                    <a:pt x="189" y="83"/>
                    <a:pt x="167" y="83"/>
                  </a:cubicBezTo>
                  <a:close/>
                </a:path>
              </a:pathLst>
            </a:custGeom>
            <a:solidFill>
              <a:srgbClr val="F3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76"/>
            <p:cNvSpPr/>
            <p:nvPr/>
          </p:nvSpPr>
          <p:spPr bwMode="auto">
            <a:xfrm>
              <a:off x="8913813" y="4679950"/>
              <a:ext cx="612775" cy="666750"/>
            </a:xfrm>
            <a:custGeom>
              <a:avLst/>
              <a:gdLst>
                <a:gd name="T0" fmla="*/ 172 w 207"/>
                <a:gd name="T1" fmla="*/ 226 h 226"/>
                <a:gd name="T2" fmla="*/ 34 w 207"/>
                <a:gd name="T3" fmla="*/ 226 h 226"/>
                <a:gd name="T4" fmla="*/ 0 w 207"/>
                <a:gd name="T5" fmla="*/ 191 h 226"/>
                <a:gd name="T6" fmla="*/ 0 w 207"/>
                <a:gd name="T7" fmla="*/ 13 h 226"/>
                <a:gd name="T8" fmla="*/ 12 w 207"/>
                <a:gd name="T9" fmla="*/ 0 h 226"/>
                <a:gd name="T10" fmla="*/ 194 w 207"/>
                <a:gd name="T11" fmla="*/ 0 h 226"/>
                <a:gd name="T12" fmla="*/ 207 w 207"/>
                <a:gd name="T13" fmla="*/ 13 h 226"/>
                <a:gd name="T14" fmla="*/ 207 w 207"/>
                <a:gd name="T15" fmla="*/ 191 h 226"/>
                <a:gd name="T16" fmla="*/ 172 w 207"/>
                <a:gd name="T1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26">
                  <a:moveTo>
                    <a:pt x="172" y="226"/>
                  </a:moveTo>
                  <a:cubicBezTo>
                    <a:pt x="34" y="226"/>
                    <a:pt x="34" y="226"/>
                    <a:pt x="34" y="226"/>
                  </a:cubicBezTo>
                  <a:cubicBezTo>
                    <a:pt x="15" y="226"/>
                    <a:pt x="0" y="210"/>
                    <a:pt x="0" y="19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01" y="0"/>
                    <a:pt x="207" y="6"/>
                    <a:pt x="207" y="13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7" y="210"/>
                    <a:pt x="191" y="226"/>
                    <a:pt x="172" y="226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77"/>
            <p:cNvSpPr/>
            <p:nvPr/>
          </p:nvSpPr>
          <p:spPr bwMode="auto">
            <a:xfrm>
              <a:off x="9321800" y="4741863"/>
              <a:ext cx="120650" cy="153988"/>
            </a:xfrm>
            <a:custGeom>
              <a:avLst/>
              <a:gdLst>
                <a:gd name="T0" fmla="*/ 31 w 41"/>
                <a:gd name="T1" fmla="*/ 52 h 52"/>
                <a:gd name="T2" fmla="*/ 10 w 41"/>
                <a:gd name="T3" fmla="*/ 52 h 52"/>
                <a:gd name="T4" fmla="*/ 0 w 41"/>
                <a:gd name="T5" fmla="*/ 41 h 52"/>
                <a:gd name="T6" fmla="*/ 0 w 41"/>
                <a:gd name="T7" fmla="*/ 18 h 52"/>
                <a:gd name="T8" fmla="*/ 18 w 41"/>
                <a:gd name="T9" fmla="*/ 0 h 52"/>
                <a:gd name="T10" fmla="*/ 23 w 41"/>
                <a:gd name="T11" fmla="*/ 0 h 52"/>
                <a:gd name="T12" fmla="*/ 41 w 41"/>
                <a:gd name="T13" fmla="*/ 18 h 52"/>
                <a:gd name="T14" fmla="*/ 41 w 41"/>
                <a:gd name="T15" fmla="*/ 41 h 52"/>
                <a:gd name="T16" fmla="*/ 31 w 41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52">
                  <a:moveTo>
                    <a:pt x="31" y="52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4" y="52"/>
                    <a:pt x="0" y="47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3" y="0"/>
                    <a:pt x="41" y="8"/>
                    <a:pt x="41" y="1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7"/>
                    <a:pt x="36" y="52"/>
                    <a:pt x="31" y="52"/>
                  </a:cubicBezTo>
                  <a:close/>
                </a:path>
              </a:pathLst>
            </a:custGeom>
            <a:solidFill>
              <a:srgbClr val="FFFFFF"/>
            </a:solidFill>
            <a:ln w="47625" cap="flat">
              <a:solidFill>
                <a:srgbClr val="163749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78"/>
            <p:cNvSpPr/>
            <p:nvPr/>
          </p:nvSpPr>
          <p:spPr bwMode="auto">
            <a:xfrm>
              <a:off x="9359900" y="4638675"/>
              <a:ext cx="41275" cy="103188"/>
            </a:xfrm>
            <a:custGeom>
              <a:avLst/>
              <a:gdLst>
                <a:gd name="T0" fmla="*/ 8 w 14"/>
                <a:gd name="T1" fmla="*/ 35 h 35"/>
                <a:gd name="T2" fmla="*/ 6 w 14"/>
                <a:gd name="T3" fmla="*/ 35 h 35"/>
                <a:gd name="T4" fmla="*/ 0 w 14"/>
                <a:gd name="T5" fmla="*/ 29 h 35"/>
                <a:gd name="T6" fmla="*/ 0 w 14"/>
                <a:gd name="T7" fmla="*/ 6 h 35"/>
                <a:gd name="T8" fmla="*/ 6 w 14"/>
                <a:gd name="T9" fmla="*/ 0 h 35"/>
                <a:gd name="T10" fmla="*/ 8 w 14"/>
                <a:gd name="T11" fmla="*/ 0 h 35"/>
                <a:gd name="T12" fmla="*/ 14 w 14"/>
                <a:gd name="T13" fmla="*/ 6 h 35"/>
                <a:gd name="T14" fmla="*/ 14 w 14"/>
                <a:gd name="T15" fmla="*/ 29 h 35"/>
                <a:gd name="T16" fmla="*/ 8 w 14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35">
                  <a:moveTo>
                    <a:pt x="8" y="35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3" y="35"/>
                    <a:pt x="0" y="32"/>
                    <a:pt x="0" y="2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4" y="3"/>
                    <a:pt x="14" y="6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2"/>
                    <a:pt x="12" y="35"/>
                    <a:pt x="8" y="35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79"/>
            <p:cNvSpPr/>
            <p:nvPr/>
          </p:nvSpPr>
          <p:spPr bwMode="auto">
            <a:xfrm>
              <a:off x="9526588" y="4816475"/>
              <a:ext cx="188913" cy="354013"/>
            </a:xfrm>
            <a:custGeom>
              <a:avLst/>
              <a:gdLst>
                <a:gd name="T0" fmla="*/ 25 w 64"/>
                <a:gd name="T1" fmla="*/ 120 h 120"/>
                <a:gd name="T2" fmla="*/ 0 w 64"/>
                <a:gd name="T3" fmla="*/ 120 h 120"/>
                <a:gd name="T4" fmla="*/ 0 w 64"/>
                <a:gd name="T5" fmla="*/ 0 h 120"/>
                <a:gd name="T6" fmla="*/ 27 w 64"/>
                <a:gd name="T7" fmla="*/ 0 h 120"/>
                <a:gd name="T8" fmla="*/ 64 w 64"/>
                <a:gd name="T9" fmla="*/ 37 h 120"/>
                <a:gd name="T10" fmla="*/ 64 w 64"/>
                <a:gd name="T11" fmla="*/ 81 h 120"/>
                <a:gd name="T12" fmla="*/ 25 w 64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20">
                  <a:moveTo>
                    <a:pt x="25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7" y="0"/>
                    <a:pt x="64" y="17"/>
                    <a:pt x="64" y="37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102"/>
                    <a:pt x="47" y="120"/>
                    <a:pt x="25" y="120"/>
                  </a:cubicBezTo>
                  <a:close/>
                </a:path>
              </a:pathLst>
            </a:cu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80"/>
            <p:cNvSpPr/>
            <p:nvPr/>
          </p:nvSpPr>
          <p:spPr bwMode="auto">
            <a:xfrm>
              <a:off x="9526588" y="4816475"/>
              <a:ext cx="188913" cy="354013"/>
            </a:xfrm>
            <a:custGeom>
              <a:avLst/>
              <a:gdLst>
                <a:gd name="T0" fmla="*/ 25 w 64"/>
                <a:gd name="T1" fmla="*/ 120 h 120"/>
                <a:gd name="T2" fmla="*/ 0 w 64"/>
                <a:gd name="T3" fmla="*/ 120 h 120"/>
                <a:gd name="T4" fmla="*/ 0 w 64"/>
                <a:gd name="T5" fmla="*/ 0 h 120"/>
                <a:gd name="T6" fmla="*/ 27 w 64"/>
                <a:gd name="T7" fmla="*/ 0 h 120"/>
                <a:gd name="T8" fmla="*/ 64 w 64"/>
                <a:gd name="T9" fmla="*/ 37 h 120"/>
                <a:gd name="T10" fmla="*/ 64 w 64"/>
                <a:gd name="T11" fmla="*/ 81 h 120"/>
                <a:gd name="T12" fmla="*/ 25 w 64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20">
                  <a:moveTo>
                    <a:pt x="25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7" y="0"/>
                    <a:pt x="64" y="17"/>
                    <a:pt x="64" y="37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102"/>
                    <a:pt x="47" y="120"/>
                    <a:pt x="25" y="120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81"/>
            <p:cNvSpPr/>
            <p:nvPr/>
          </p:nvSpPr>
          <p:spPr bwMode="auto">
            <a:xfrm>
              <a:off x="8532813" y="5359400"/>
              <a:ext cx="1303338" cy="298450"/>
            </a:xfrm>
            <a:custGeom>
              <a:avLst/>
              <a:gdLst>
                <a:gd name="T0" fmla="*/ 441 w 441"/>
                <a:gd name="T1" fmla="*/ 101 h 101"/>
                <a:gd name="T2" fmla="*/ 44 w 441"/>
                <a:gd name="T3" fmla="*/ 101 h 101"/>
                <a:gd name="T4" fmla="*/ 0 w 441"/>
                <a:gd name="T5" fmla="*/ 58 h 101"/>
                <a:gd name="T6" fmla="*/ 0 w 441"/>
                <a:gd name="T7" fmla="*/ 44 h 101"/>
                <a:gd name="T8" fmla="*/ 44 w 441"/>
                <a:gd name="T9" fmla="*/ 0 h 101"/>
                <a:gd name="T10" fmla="*/ 441 w 441"/>
                <a:gd name="T11" fmla="*/ 0 h 101"/>
                <a:gd name="T12" fmla="*/ 441 w 441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101">
                  <a:moveTo>
                    <a:pt x="441" y="101"/>
                  </a:moveTo>
                  <a:cubicBezTo>
                    <a:pt x="44" y="101"/>
                    <a:pt x="44" y="101"/>
                    <a:pt x="44" y="101"/>
                  </a:cubicBezTo>
                  <a:cubicBezTo>
                    <a:pt x="20" y="101"/>
                    <a:pt x="0" y="82"/>
                    <a:pt x="0" y="5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441" y="101"/>
                  </a:lnTo>
                  <a:close/>
                </a:path>
              </a:pathLst>
            </a:custGeom>
            <a:solidFill>
              <a:srgbClr val="656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82"/>
            <p:cNvSpPr/>
            <p:nvPr/>
          </p:nvSpPr>
          <p:spPr bwMode="auto">
            <a:xfrm>
              <a:off x="8532813" y="5359400"/>
              <a:ext cx="1303338" cy="298450"/>
            </a:xfrm>
            <a:custGeom>
              <a:avLst/>
              <a:gdLst>
                <a:gd name="T0" fmla="*/ 441 w 441"/>
                <a:gd name="T1" fmla="*/ 101 h 101"/>
                <a:gd name="T2" fmla="*/ 44 w 441"/>
                <a:gd name="T3" fmla="*/ 101 h 101"/>
                <a:gd name="T4" fmla="*/ 0 w 441"/>
                <a:gd name="T5" fmla="*/ 58 h 101"/>
                <a:gd name="T6" fmla="*/ 0 w 441"/>
                <a:gd name="T7" fmla="*/ 44 h 101"/>
                <a:gd name="T8" fmla="*/ 44 w 441"/>
                <a:gd name="T9" fmla="*/ 0 h 101"/>
                <a:gd name="T10" fmla="*/ 441 w 441"/>
                <a:gd name="T11" fmla="*/ 0 h 101"/>
                <a:gd name="T12" fmla="*/ 441 w 441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101">
                  <a:moveTo>
                    <a:pt x="441" y="101"/>
                  </a:moveTo>
                  <a:cubicBezTo>
                    <a:pt x="44" y="101"/>
                    <a:pt x="44" y="101"/>
                    <a:pt x="44" y="101"/>
                  </a:cubicBezTo>
                  <a:cubicBezTo>
                    <a:pt x="20" y="101"/>
                    <a:pt x="0" y="82"/>
                    <a:pt x="0" y="5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441" y="101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83"/>
            <p:cNvSpPr/>
            <p:nvPr/>
          </p:nvSpPr>
          <p:spPr bwMode="auto">
            <a:xfrm>
              <a:off x="8694738" y="5332413"/>
              <a:ext cx="1239838" cy="53975"/>
            </a:xfrm>
            <a:custGeom>
              <a:avLst/>
              <a:gdLst>
                <a:gd name="T0" fmla="*/ 411 w 419"/>
                <a:gd name="T1" fmla="*/ 18 h 18"/>
                <a:gd name="T2" fmla="*/ 8 w 419"/>
                <a:gd name="T3" fmla="*/ 18 h 18"/>
                <a:gd name="T4" fmla="*/ 0 w 419"/>
                <a:gd name="T5" fmla="*/ 10 h 18"/>
                <a:gd name="T6" fmla="*/ 0 w 419"/>
                <a:gd name="T7" fmla="*/ 8 h 18"/>
                <a:gd name="T8" fmla="*/ 8 w 419"/>
                <a:gd name="T9" fmla="*/ 0 h 18"/>
                <a:gd name="T10" fmla="*/ 411 w 419"/>
                <a:gd name="T11" fmla="*/ 0 h 18"/>
                <a:gd name="T12" fmla="*/ 419 w 419"/>
                <a:gd name="T13" fmla="*/ 8 h 18"/>
                <a:gd name="T14" fmla="*/ 419 w 419"/>
                <a:gd name="T15" fmla="*/ 10 h 18"/>
                <a:gd name="T16" fmla="*/ 411 w 419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18">
                  <a:moveTo>
                    <a:pt x="411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5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5" y="0"/>
                    <a:pt x="419" y="4"/>
                    <a:pt x="419" y="8"/>
                  </a:cubicBezTo>
                  <a:cubicBezTo>
                    <a:pt x="419" y="10"/>
                    <a:pt x="419" y="10"/>
                    <a:pt x="419" y="10"/>
                  </a:cubicBezTo>
                  <a:cubicBezTo>
                    <a:pt x="419" y="15"/>
                    <a:pt x="415" y="18"/>
                    <a:pt x="411" y="18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84"/>
            <p:cNvSpPr/>
            <p:nvPr/>
          </p:nvSpPr>
          <p:spPr bwMode="auto">
            <a:xfrm>
              <a:off x="8694738" y="5630863"/>
              <a:ext cx="1346200" cy="55563"/>
            </a:xfrm>
            <a:custGeom>
              <a:avLst/>
              <a:gdLst>
                <a:gd name="T0" fmla="*/ 447 w 455"/>
                <a:gd name="T1" fmla="*/ 19 h 19"/>
                <a:gd name="T2" fmla="*/ 8 w 455"/>
                <a:gd name="T3" fmla="*/ 19 h 19"/>
                <a:gd name="T4" fmla="*/ 0 w 455"/>
                <a:gd name="T5" fmla="*/ 11 h 19"/>
                <a:gd name="T6" fmla="*/ 0 w 455"/>
                <a:gd name="T7" fmla="*/ 8 h 19"/>
                <a:gd name="T8" fmla="*/ 8 w 455"/>
                <a:gd name="T9" fmla="*/ 0 h 19"/>
                <a:gd name="T10" fmla="*/ 447 w 455"/>
                <a:gd name="T11" fmla="*/ 0 h 19"/>
                <a:gd name="T12" fmla="*/ 455 w 455"/>
                <a:gd name="T13" fmla="*/ 8 h 19"/>
                <a:gd name="T14" fmla="*/ 455 w 455"/>
                <a:gd name="T15" fmla="*/ 11 h 19"/>
                <a:gd name="T16" fmla="*/ 447 w 45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5" h="19">
                  <a:moveTo>
                    <a:pt x="447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52" y="0"/>
                    <a:pt x="455" y="4"/>
                    <a:pt x="455" y="8"/>
                  </a:cubicBezTo>
                  <a:cubicBezTo>
                    <a:pt x="455" y="11"/>
                    <a:pt x="455" y="11"/>
                    <a:pt x="455" y="11"/>
                  </a:cubicBezTo>
                  <a:cubicBezTo>
                    <a:pt x="455" y="15"/>
                    <a:pt x="452" y="19"/>
                    <a:pt x="447" y="19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Rectangle 185"/>
            <p:cNvSpPr>
              <a:spLocks noChangeArrowheads="1"/>
            </p:cNvSpPr>
            <p:nvPr/>
          </p:nvSpPr>
          <p:spPr bwMode="auto">
            <a:xfrm>
              <a:off x="8653463" y="5414963"/>
              <a:ext cx="1114425" cy="188913"/>
            </a:xfrm>
            <a:prstGeom prst="rect">
              <a:avLst/>
            </a:pr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186"/>
            <p:cNvSpPr>
              <a:spLocks noChangeArrowheads="1"/>
            </p:cNvSpPr>
            <p:nvPr/>
          </p:nvSpPr>
          <p:spPr bwMode="auto">
            <a:xfrm>
              <a:off x="8653463" y="5468938"/>
              <a:ext cx="1114425" cy="82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87"/>
            <p:cNvSpPr/>
            <p:nvPr/>
          </p:nvSpPr>
          <p:spPr bwMode="auto">
            <a:xfrm>
              <a:off x="8532813" y="5657850"/>
              <a:ext cx="1303338" cy="301625"/>
            </a:xfrm>
            <a:custGeom>
              <a:avLst/>
              <a:gdLst>
                <a:gd name="T0" fmla="*/ 441 w 441"/>
                <a:gd name="T1" fmla="*/ 102 h 102"/>
                <a:gd name="T2" fmla="*/ 44 w 441"/>
                <a:gd name="T3" fmla="*/ 102 h 102"/>
                <a:gd name="T4" fmla="*/ 0 w 441"/>
                <a:gd name="T5" fmla="*/ 58 h 102"/>
                <a:gd name="T6" fmla="*/ 0 w 441"/>
                <a:gd name="T7" fmla="*/ 45 h 102"/>
                <a:gd name="T8" fmla="*/ 44 w 441"/>
                <a:gd name="T9" fmla="*/ 0 h 102"/>
                <a:gd name="T10" fmla="*/ 441 w 441"/>
                <a:gd name="T11" fmla="*/ 0 h 102"/>
                <a:gd name="T12" fmla="*/ 441 w 441"/>
                <a:gd name="T1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102">
                  <a:moveTo>
                    <a:pt x="441" y="102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20" y="102"/>
                    <a:pt x="0" y="82"/>
                    <a:pt x="0" y="5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441" y="102"/>
                  </a:lnTo>
                  <a:close/>
                </a:path>
              </a:pathLst>
            </a:custGeom>
            <a:solidFill>
              <a:srgbClr val="656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88"/>
            <p:cNvSpPr/>
            <p:nvPr/>
          </p:nvSpPr>
          <p:spPr bwMode="auto">
            <a:xfrm>
              <a:off x="8532813" y="5657850"/>
              <a:ext cx="1303338" cy="301625"/>
            </a:xfrm>
            <a:custGeom>
              <a:avLst/>
              <a:gdLst>
                <a:gd name="T0" fmla="*/ 441 w 441"/>
                <a:gd name="T1" fmla="*/ 102 h 102"/>
                <a:gd name="T2" fmla="*/ 44 w 441"/>
                <a:gd name="T3" fmla="*/ 102 h 102"/>
                <a:gd name="T4" fmla="*/ 0 w 441"/>
                <a:gd name="T5" fmla="*/ 58 h 102"/>
                <a:gd name="T6" fmla="*/ 0 w 441"/>
                <a:gd name="T7" fmla="*/ 45 h 102"/>
                <a:gd name="T8" fmla="*/ 44 w 441"/>
                <a:gd name="T9" fmla="*/ 0 h 102"/>
                <a:gd name="T10" fmla="*/ 441 w 441"/>
                <a:gd name="T11" fmla="*/ 0 h 102"/>
                <a:gd name="T12" fmla="*/ 441 w 441"/>
                <a:gd name="T1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102">
                  <a:moveTo>
                    <a:pt x="441" y="102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20" y="102"/>
                    <a:pt x="0" y="82"/>
                    <a:pt x="0" y="5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441" y="102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89"/>
            <p:cNvSpPr/>
            <p:nvPr/>
          </p:nvSpPr>
          <p:spPr bwMode="auto">
            <a:xfrm>
              <a:off x="8694738" y="5630863"/>
              <a:ext cx="1239838" cy="55563"/>
            </a:xfrm>
            <a:custGeom>
              <a:avLst/>
              <a:gdLst>
                <a:gd name="T0" fmla="*/ 411 w 419"/>
                <a:gd name="T1" fmla="*/ 19 h 19"/>
                <a:gd name="T2" fmla="*/ 8 w 419"/>
                <a:gd name="T3" fmla="*/ 19 h 19"/>
                <a:gd name="T4" fmla="*/ 0 w 419"/>
                <a:gd name="T5" fmla="*/ 11 h 19"/>
                <a:gd name="T6" fmla="*/ 0 w 419"/>
                <a:gd name="T7" fmla="*/ 8 h 19"/>
                <a:gd name="T8" fmla="*/ 8 w 419"/>
                <a:gd name="T9" fmla="*/ 0 h 19"/>
                <a:gd name="T10" fmla="*/ 411 w 419"/>
                <a:gd name="T11" fmla="*/ 0 h 19"/>
                <a:gd name="T12" fmla="*/ 419 w 419"/>
                <a:gd name="T13" fmla="*/ 8 h 19"/>
                <a:gd name="T14" fmla="*/ 419 w 419"/>
                <a:gd name="T15" fmla="*/ 11 h 19"/>
                <a:gd name="T16" fmla="*/ 411 w 4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19">
                  <a:moveTo>
                    <a:pt x="411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5" y="0"/>
                    <a:pt x="419" y="4"/>
                    <a:pt x="419" y="8"/>
                  </a:cubicBezTo>
                  <a:cubicBezTo>
                    <a:pt x="419" y="11"/>
                    <a:pt x="419" y="11"/>
                    <a:pt x="419" y="11"/>
                  </a:cubicBezTo>
                  <a:cubicBezTo>
                    <a:pt x="419" y="15"/>
                    <a:pt x="415" y="19"/>
                    <a:pt x="411" y="19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90"/>
            <p:cNvSpPr/>
            <p:nvPr/>
          </p:nvSpPr>
          <p:spPr bwMode="auto">
            <a:xfrm>
              <a:off x="8694738" y="5929313"/>
              <a:ext cx="1346200" cy="55563"/>
            </a:xfrm>
            <a:custGeom>
              <a:avLst/>
              <a:gdLst>
                <a:gd name="T0" fmla="*/ 447 w 455"/>
                <a:gd name="T1" fmla="*/ 19 h 19"/>
                <a:gd name="T2" fmla="*/ 8 w 455"/>
                <a:gd name="T3" fmla="*/ 19 h 19"/>
                <a:gd name="T4" fmla="*/ 0 w 455"/>
                <a:gd name="T5" fmla="*/ 11 h 19"/>
                <a:gd name="T6" fmla="*/ 0 w 455"/>
                <a:gd name="T7" fmla="*/ 8 h 19"/>
                <a:gd name="T8" fmla="*/ 8 w 455"/>
                <a:gd name="T9" fmla="*/ 0 h 19"/>
                <a:gd name="T10" fmla="*/ 447 w 455"/>
                <a:gd name="T11" fmla="*/ 0 h 19"/>
                <a:gd name="T12" fmla="*/ 455 w 455"/>
                <a:gd name="T13" fmla="*/ 8 h 19"/>
                <a:gd name="T14" fmla="*/ 455 w 455"/>
                <a:gd name="T15" fmla="*/ 11 h 19"/>
                <a:gd name="T16" fmla="*/ 447 w 45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5" h="19">
                  <a:moveTo>
                    <a:pt x="447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52" y="0"/>
                    <a:pt x="455" y="4"/>
                    <a:pt x="455" y="8"/>
                  </a:cubicBezTo>
                  <a:cubicBezTo>
                    <a:pt x="455" y="11"/>
                    <a:pt x="455" y="11"/>
                    <a:pt x="455" y="11"/>
                  </a:cubicBezTo>
                  <a:cubicBezTo>
                    <a:pt x="455" y="15"/>
                    <a:pt x="452" y="19"/>
                    <a:pt x="447" y="19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Rectangle 191"/>
            <p:cNvSpPr>
              <a:spLocks noChangeArrowheads="1"/>
            </p:cNvSpPr>
            <p:nvPr/>
          </p:nvSpPr>
          <p:spPr bwMode="auto">
            <a:xfrm>
              <a:off x="8653463" y="5713413"/>
              <a:ext cx="1114425" cy="188913"/>
            </a:xfrm>
            <a:prstGeom prst="rect">
              <a:avLst/>
            </a:prstGeom>
            <a:solidFill>
              <a:srgbClr val="FC6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Rectangle 192"/>
            <p:cNvSpPr>
              <a:spLocks noChangeArrowheads="1"/>
            </p:cNvSpPr>
            <p:nvPr/>
          </p:nvSpPr>
          <p:spPr bwMode="auto">
            <a:xfrm>
              <a:off x="8653463" y="5767388"/>
              <a:ext cx="1114425" cy="82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8" name="íṥḷíďê"/>
          <p:cNvSpPr txBox="1"/>
          <p:nvPr/>
        </p:nvSpPr>
        <p:spPr bwMode="auto">
          <a:xfrm>
            <a:off x="5130427" y="4195240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</a:rPr>
              <a:t>注册</a:t>
            </a:r>
            <a:endParaRPr lang="zh-CN" altLang="en-US" sz="4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9"/>
          <p:cNvSpPr txBox="1"/>
          <p:nvPr/>
        </p:nvSpPr>
        <p:spPr>
          <a:xfrm>
            <a:off x="1225653" y="373598"/>
            <a:ext cx="1871720" cy="344170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 dirty="0">
                <a:solidFill>
                  <a:srgbClr val="1AB49C"/>
                </a:solidFill>
                <a:latin typeface="微软雅黑" panose="020B0503020204020204" charset="-122"/>
                <a:ea typeface="微软雅黑" panose="020B0503020204020204" charset="-122"/>
              </a:rPr>
              <a:t>注册</a:t>
            </a:r>
            <a:endParaRPr lang="zh-CN" altLang="en-US" b="1" dirty="0">
              <a:solidFill>
                <a:srgbClr val="1AB49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61457" y="282703"/>
            <a:ext cx="633982" cy="485677"/>
            <a:chOff x="607150" y="303401"/>
            <a:chExt cx="788994" cy="604428"/>
          </a:xfrm>
        </p:grpSpPr>
        <p:grpSp>
          <p:nvGrpSpPr>
            <p:cNvPr id="56" name="组合 55"/>
            <p:cNvGrpSpPr/>
            <p:nvPr/>
          </p:nvGrpSpPr>
          <p:grpSpPr>
            <a:xfrm>
              <a:off x="607150" y="303401"/>
              <a:ext cx="670385" cy="604428"/>
              <a:chOff x="5424755" y="1340768"/>
              <a:chExt cx="670560" cy="604586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59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0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58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cxnSp>
          <p:nvCxnSpPr>
            <p:cNvPr id="62" name="直接连接符 61"/>
            <p:cNvCxnSpPr/>
            <p:nvPr/>
          </p:nvCxnSpPr>
          <p:spPr>
            <a:xfrm flipH="1">
              <a:off x="1367318" y="782098"/>
              <a:ext cx="28826" cy="36"/>
            </a:xfrm>
            <a:prstGeom prst="line">
              <a:avLst/>
            </a:prstGeom>
            <a:ln>
              <a:solidFill>
                <a:srgbClr val="DAB96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126"/>
            <p:cNvSpPr>
              <a:spLocks noChangeAspect="1" noEditPoints="1"/>
            </p:cNvSpPr>
            <p:nvPr/>
          </p:nvSpPr>
          <p:spPr bwMode="auto">
            <a:xfrm>
              <a:off x="811247" y="464391"/>
              <a:ext cx="267832" cy="3351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rgbClr val="1AB49C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 descr="72O(I)R0E_%5~Q`TD$RU{X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6800" y="1158240"/>
            <a:ext cx="10058400" cy="45408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5235" y="6187440"/>
            <a:ext cx="5734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注册表单页面关键代码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9"/>
          <p:cNvSpPr txBox="1"/>
          <p:nvPr/>
        </p:nvSpPr>
        <p:spPr>
          <a:xfrm>
            <a:off x="1225653" y="373598"/>
            <a:ext cx="1871720" cy="344170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 dirty="0">
                <a:solidFill>
                  <a:srgbClr val="1AB49C"/>
                </a:solidFill>
                <a:latin typeface="微软雅黑" panose="020B0503020204020204" charset="-122"/>
                <a:ea typeface="微软雅黑" panose="020B0503020204020204" charset="-122"/>
              </a:rPr>
              <a:t>注册</a:t>
            </a:r>
            <a:endParaRPr lang="zh-CN" altLang="en-US" b="1" dirty="0">
              <a:solidFill>
                <a:srgbClr val="1AB49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61457" y="282703"/>
            <a:ext cx="633982" cy="485677"/>
            <a:chOff x="607150" y="303401"/>
            <a:chExt cx="788994" cy="604428"/>
          </a:xfrm>
        </p:grpSpPr>
        <p:grpSp>
          <p:nvGrpSpPr>
            <p:cNvPr id="30" name="组合 29"/>
            <p:cNvGrpSpPr/>
            <p:nvPr/>
          </p:nvGrpSpPr>
          <p:grpSpPr>
            <a:xfrm>
              <a:off x="607150" y="303401"/>
              <a:ext cx="670385" cy="604428"/>
              <a:chOff x="5424755" y="1340768"/>
              <a:chExt cx="670560" cy="60458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5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4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 flipH="1">
              <a:off x="1367318" y="782098"/>
              <a:ext cx="28826" cy="36"/>
            </a:xfrm>
            <a:prstGeom prst="line">
              <a:avLst/>
            </a:prstGeom>
            <a:ln>
              <a:solidFill>
                <a:srgbClr val="DAB96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126"/>
            <p:cNvSpPr>
              <a:spLocks noChangeAspect="1" noEditPoints="1"/>
            </p:cNvSpPr>
            <p:nvPr/>
          </p:nvSpPr>
          <p:spPr bwMode="auto">
            <a:xfrm>
              <a:off x="811247" y="464391"/>
              <a:ext cx="267832" cy="3351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rgbClr val="1AB49C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 descr="FZP%NK$SEY[KWS512~F70_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45210"/>
            <a:ext cx="10058400" cy="4767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40555" y="6090920"/>
            <a:ext cx="449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注册表单错误验证关键代码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矩形 196"/>
          <p:cNvSpPr/>
          <p:nvPr/>
        </p:nvSpPr>
        <p:spPr>
          <a:xfrm>
            <a:off x="-16206" y="2566595"/>
            <a:ext cx="12192000" cy="2664094"/>
          </a:xfrm>
          <a:prstGeom prst="rect">
            <a:avLst/>
          </a:prstGeom>
          <a:solidFill>
            <a:srgbClr val="1AB4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rgbClr val="1C50A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3814" y="5464594"/>
            <a:ext cx="660003" cy="77075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 smtClean="0">
                <a:solidFill>
                  <a:srgbClr val="1AB49C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  <a:endParaRPr lang="zh-CN" altLang="en-US" dirty="0">
              <a:solidFill>
                <a:srgbClr val="1AB49C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35866" y="1328822"/>
            <a:ext cx="5507568" cy="2307612"/>
            <a:chOff x="3175" y="884238"/>
            <a:chExt cx="12188825" cy="5106988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149475" y="1254125"/>
              <a:ext cx="1304925" cy="1301750"/>
            </a:xfrm>
            <a:prstGeom prst="ellipse">
              <a:avLst/>
            </a:prstGeom>
            <a:solidFill>
              <a:srgbClr val="FFFFFF"/>
            </a:solidFill>
            <a:ln w="47625" cap="flat">
              <a:solidFill>
                <a:srgbClr val="E6E9E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2747963" y="1693863"/>
              <a:ext cx="307975" cy="411163"/>
            </a:xfrm>
            <a:custGeom>
              <a:avLst/>
              <a:gdLst>
                <a:gd name="T0" fmla="*/ 84 w 104"/>
                <a:gd name="T1" fmla="*/ 5 h 139"/>
                <a:gd name="T2" fmla="*/ 23 w 104"/>
                <a:gd name="T3" fmla="*/ 66 h 139"/>
                <a:gd name="T4" fmla="*/ 7 w 104"/>
                <a:gd name="T5" fmla="*/ 66 h 139"/>
                <a:gd name="T6" fmla="*/ 7 w 104"/>
                <a:gd name="T7" fmla="*/ 82 h 139"/>
                <a:gd name="T8" fmla="*/ 4 w 104"/>
                <a:gd name="T9" fmla="*/ 84 h 139"/>
                <a:gd name="T10" fmla="*/ 4 w 104"/>
                <a:gd name="T11" fmla="*/ 100 h 139"/>
                <a:gd name="T12" fmla="*/ 20 w 104"/>
                <a:gd name="T13" fmla="*/ 100 h 139"/>
                <a:gd name="T14" fmla="*/ 23 w 104"/>
                <a:gd name="T15" fmla="*/ 97 h 139"/>
                <a:gd name="T16" fmla="*/ 60 w 104"/>
                <a:gd name="T17" fmla="*/ 135 h 139"/>
                <a:gd name="T18" fmla="*/ 76 w 104"/>
                <a:gd name="T19" fmla="*/ 135 h 139"/>
                <a:gd name="T20" fmla="*/ 76 w 104"/>
                <a:gd name="T21" fmla="*/ 119 h 139"/>
                <a:gd name="T22" fmla="*/ 39 w 104"/>
                <a:gd name="T23" fmla="*/ 82 h 139"/>
                <a:gd name="T24" fmla="*/ 100 w 104"/>
                <a:gd name="T25" fmla="*/ 21 h 139"/>
                <a:gd name="T26" fmla="*/ 100 w 104"/>
                <a:gd name="T27" fmla="*/ 5 h 139"/>
                <a:gd name="T28" fmla="*/ 84 w 104"/>
                <a:gd name="T29" fmla="*/ 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39">
                  <a:moveTo>
                    <a:pt x="84" y="5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19" y="61"/>
                    <a:pt x="11" y="61"/>
                    <a:pt x="7" y="66"/>
                  </a:cubicBezTo>
                  <a:cubicBezTo>
                    <a:pt x="3" y="70"/>
                    <a:pt x="3" y="77"/>
                    <a:pt x="7" y="8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9"/>
                    <a:pt x="0" y="96"/>
                    <a:pt x="4" y="100"/>
                  </a:cubicBezTo>
                  <a:cubicBezTo>
                    <a:pt x="9" y="105"/>
                    <a:pt x="16" y="105"/>
                    <a:pt x="20" y="100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64" y="139"/>
                    <a:pt x="71" y="139"/>
                    <a:pt x="76" y="135"/>
                  </a:cubicBezTo>
                  <a:cubicBezTo>
                    <a:pt x="80" y="130"/>
                    <a:pt x="80" y="123"/>
                    <a:pt x="76" y="119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4" y="16"/>
                    <a:pt x="104" y="9"/>
                    <a:pt x="100" y="5"/>
                  </a:cubicBezTo>
                  <a:cubicBezTo>
                    <a:pt x="95" y="0"/>
                    <a:pt x="88" y="0"/>
                    <a:pt x="84" y="5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768600" y="1371600"/>
              <a:ext cx="80963" cy="109538"/>
            </a:xfrm>
            <a:custGeom>
              <a:avLst/>
              <a:gdLst>
                <a:gd name="T0" fmla="*/ 14 w 27"/>
                <a:gd name="T1" fmla="*/ 0 h 37"/>
                <a:gd name="T2" fmla="*/ 0 w 27"/>
                <a:gd name="T3" fmla="*/ 14 h 37"/>
                <a:gd name="T4" fmla="*/ 0 w 27"/>
                <a:gd name="T5" fmla="*/ 23 h 37"/>
                <a:gd name="T6" fmla="*/ 14 w 27"/>
                <a:gd name="T7" fmla="*/ 37 h 37"/>
                <a:gd name="T8" fmla="*/ 27 w 27"/>
                <a:gd name="T9" fmla="*/ 23 h 37"/>
                <a:gd name="T10" fmla="*/ 27 w 27"/>
                <a:gd name="T11" fmla="*/ 14 h 37"/>
                <a:gd name="T12" fmla="*/ 14 w 2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7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6" y="37"/>
                    <a:pt x="14" y="37"/>
                  </a:cubicBezTo>
                  <a:cubicBezTo>
                    <a:pt x="21" y="37"/>
                    <a:pt x="27" y="31"/>
                    <a:pt x="27" y="2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2514600" y="1427163"/>
              <a:ext cx="106363" cy="119063"/>
            </a:xfrm>
            <a:custGeom>
              <a:avLst/>
              <a:gdLst>
                <a:gd name="T0" fmla="*/ 9 w 36"/>
                <a:gd name="T1" fmla="*/ 4 h 40"/>
                <a:gd name="T2" fmla="*/ 4 w 36"/>
                <a:gd name="T3" fmla="*/ 23 h 40"/>
                <a:gd name="T4" fmla="*/ 9 w 36"/>
                <a:gd name="T5" fmla="*/ 31 h 40"/>
                <a:gd name="T6" fmla="*/ 28 w 36"/>
                <a:gd name="T7" fmla="*/ 36 h 40"/>
                <a:gd name="T8" fmla="*/ 33 w 36"/>
                <a:gd name="T9" fmla="*/ 17 h 40"/>
                <a:gd name="T10" fmla="*/ 28 w 36"/>
                <a:gd name="T11" fmla="*/ 9 h 40"/>
                <a:gd name="T12" fmla="*/ 9 w 36"/>
                <a:gd name="T13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0">
                  <a:moveTo>
                    <a:pt x="9" y="4"/>
                  </a:moveTo>
                  <a:cubicBezTo>
                    <a:pt x="3" y="8"/>
                    <a:pt x="0" y="16"/>
                    <a:pt x="4" y="23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2" y="37"/>
                    <a:pt x="21" y="40"/>
                    <a:pt x="28" y="36"/>
                  </a:cubicBezTo>
                  <a:cubicBezTo>
                    <a:pt x="34" y="32"/>
                    <a:pt x="36" y="24"/>
                    <a:pt x="33" y="17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4" y="2"/>
                    <a:pt x="16" y="0"/>
                    <a:pt x="9" y="4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332038" y="1604963"/>
              <a:ext cx="117475" cy="106363"/>
            </a:xfrm>
            <a:custGeom>
              <a:avLst/>
              <a:gdLst>
                <a:gd name="T0" fmla="*/ 4 w 40"/>
                <a:gd name="T1" fmla="*/ 9 h 36"/>
                <a:gd name="T2" fmla="*/ 9 w 40"/>
                <a:gd name="T3" fmla="*/ 28 h 36"/>
                <a:gd name="T4" fmla="*/ 17 w 40"/>
                <a:gd name="T5" fmla="*/ 32 h 36"/>
                <a:gd name="T6" fmla="*/ 36 w 40"/>
                <a:gd name="T7" fmla="*/ 27 h 36"/>
                <a:gd name="T8" fmla="*/ 31 w 40"/>
                <a:gd name="T9" fmla="*/ 9 h 36"/>
                <a:gd name="T10" fmla="*/ 23 w 40"/>
                <a:gd name="T11" fmla="*/ 4 h 36"/>
                <a:gd name="T12" fmla="*/ 4 w 40"/>
                <a:gd name="T13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6">
                  <a:moveTo>
                    <a:pt x="4" y="9"/>
                  </a:moveTo>
                  <a:cubicBezTo>
                    <a:pt x="0" y="16"/>
                    <a:pt x="3" y="24"/>
                    <a:pt x="9" y="2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4" y="36"/>
                    <a:pt x="32" y="34"/>
                    <a:pt x="36" y="27"/>
                  </a:cubicBezTo>
                  <a:cubicBezTo>
                    <a:pt x="40" y="21"/>
                    <a:pt x="38" y="12"/>
                    <a:pt x="31" y="9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6" y="0"/>
                    <a:pt x="8" y="2"/>
                    <a:pt x="4" y="9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270125" y="1855788"/>
              <a:ext cx="106363" cy="82550"/>
            </a:xfrm>
            <a:custGeom>
              <a:avLst/>
              <a:gdLst>
                <a:gd name="T0" fmla="*/ 0 w 36"/>
                <a:gd name="T1" fmla="*/ 14 h 28"/>
                <a:gd name="T2" fmla="*/ 13 w 36"/>
                <a:gd name="T3" fmla="*/ 28 h 28"/>
                <a:gd name="T4" fmla="*/ 23 w 36"/>
                <a:gd name="T5" fmla="*/ 28 h 28"/>
                <a:gd name="T6" fmla="*/ 36 w 36"/>
                <a:gd name="T7" fmla="*/ 14 h 28"/>
                <a:gd name="T8" fmla="*/ 23 w 36"/>
                <a:gd name="T9" fmla="*/ 0 h 28"/>
                <a:gd name="T10" fmla="*/ 13 w 36"/>
                <a:gd name="T11" fmla="*/ 0 h 28"/>
                <a:gd name="T12" fmla="*/ 0 w 36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8">
                  <a:moveTo>
                    <a:pt x="0" y="14"/>
                  </a:moveTo>
                  <a:cubicBezTo>
                    <a:pt x="0" y="21"/>
                    <a:pt x="6" y="28"/>
                    <a:pt x="1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0" y="28"/>
                    <a:pt x="36" y="21"/>
                    <a:pt x="36" y="14"/>
                  </a:cubicBezTo>
                  <a:cubicBezTo>
                    <a:pt x="36" y="6"/>
                    <a:pt x="30" y="0"/>
                    <a:pt x="2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2325688" y="2082800"/>
              <a:ext cx="115888" cy="106363"/>
            </a:xfrm>
            <a:custGeom>
              <a:avLst/>
              <a:gdLst>
                <a:gd name="T0" fmla="*/ 3 w 39"/>
                <a:gd name="T1" fmla="*/ 27 h 36"/>
                <a:gd name="T2" fmla="*/ 22 w 39"/>
                <a:gd name="T3" fmla="*/ 32 h 36"/>
                <a:gd name="T4" fmla="*/ 30 w 39"/>
                <a:gd name="T5" fmla="*/ 28 h 36"/>
                <a:gd name="T6" fmla="*/ 35 w 39"/>
                <a:gd name="T7" fmla="*/ 9 h 36"/>
                <a:gd name="T8" fmla="*/ 16 w 39"/>
                <a:gd name="T9" fmla="*/ 4 h 36"/>
                <a:gd name="T10" fmla="*/ 9 w 39"/>
                <a:gd name="T11" fmla="*/ 8 h 36"/>
                <a:gd name="T12" fmla="*/ 3 w 39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6">
                  <a:moveTo>
                    <a:pt x="3" y="27"/>
                  </a:moveTo>
                  <a:cubicBezTo>
                    <a:pt x="7" y="34"/>
                    <a:pt x="16" y="36"/>
                    <a:pt x="22" y="32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7" y="24"/>
                    <a:pt x="39" y="15"/>
                    <a:pt x="35" y="9"/>
                  </a:cubicBezTo>
                  <a:cubicBezTo>
                    <a:pt x="32" y="2"/>
                    <a:pt x="23" y="0"/>
                    <a:pt x="16" y="4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2" y="12"/>
                    <a:pt x="0" y="21"/>
                    <a:pt x="3" y="27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503488" y="2257425"/>
              <a:ext cx="106363" cy="115888"/>
            </a:xfrm>
            <a:custGeom>
              <a:avLst/>
              <a:gdLst>
                <a:gd name="T0" fmla="*/ 8 w 36"/>
                <a:gd name="T1" fmla="*/ 35 h 39"/>
                <a:gd name="T2" fmla="*/ 27 w 36"/>
                <a:gd name="T3" fmla="*/ 30 h 39"/>
                <a:gd name="T4" fmla="*/ 32 w 36"/>
                <a:gd name="T5" fmla="*/ 22 h 39"/>
                <a:gd name="T6" fmla="*/ 27 w 36"/>
                <a:gd name="T7" fmla="*/ 3 h 39"/>
                <a:gd name="T8" fmla="*/ 8 w 36"/>
                <a:gd name="T9" fmla="*/ 8 h 39"/>
                <a:gd name="T10" fmla="*/ 3 w 36"/>
                <a:gd name="T11" fmla="*/ 16 h 39"/>
                <a:gd name="T12" fmla="*/ 8 w 36"/>
                <a:gd name="T13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9">
                  <a:moveTo>
                    <a:pt x="8" y="35"/>
                  </a:moveTo>
                  <a:cubicBezTo>
                    <a:pt x="15" y="39"/>
                    <a:pt x="23" y="37"/>
                    <a:pt x="27" y="30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6" y="16"/>
                    <a:pt x="33" y="7"/>
                    <a:pt x="27" y="3"/>
                  </a:cubicBezTo>
                  <a:cubicBezTo>
                    <a:pt x="20" y="0"/>
                    <a:pt x="12" y="2"/>
                    <a:pt x="8" y="8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23"/>
                    <a:pt x="2" y="31"/>
                    <a:pt x="8" y="35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2751138" y="2328863"/>
              <a:ext cx="82550" cy="109538"/>
            </a:xfrm>
            <a:custGeom>
              <a:avLst/>
              <a:gdLst>
                <a:gd name="T0" fmla="*/ 14 w 28"/>
                <a:gd name="T1" fmla="*/ 37 h 37"/>
                <a:gd name="T2" fmla="*/ 28 w 28"/>
                <a:gd name="T3" fmla="*/ 23 h 37"/>
                <a:gd name="T4" fmla="*/ 28 w 28"/>
                <a:gd name="T5" fmla="*/ 14 h 37"/>
                <a:gd name="T6" fmla="*/ 14 w 28"/>
                <a:gd name="T7" fmla="*/ 0 h 37"/>
                <a:gd name="T8" fmla="*/ 0 w 28"/>
                <a:gd name="T9" fmla="*/ 14 h 37"/>
                <a:gd name="T10" fmla="*/ 0 w 28"/>
                <a:gd name="T11" fmla="*/ 23 h 37"/>
                <a:gd name="T12" fmla="*/ 14 w 2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7">
                  <a:moveTo>
                    <a:pt x="14" y="37"/>
                  </a:moveTo>
                  <a:cubicBezTo>
                    <a:pt x="22" y="37"/>
                    <a:pt x="28" y="31"/>
                    <a:pt x="28" y="2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7" y="37"/>
                    <a:pt x="14" y="37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2979738" y="2263775"/>
              <a:ext cx="109538" cy="117475"/>
            </a:xfrm>
            <a:custGeom>
              <a:avLst/>
              <a:gdLst>
                <a:gd name="T0" fmla="*/ 28 w 37"/>
                <a:gd name="T1" fmla="*/ 36 h 40"/>
                <a:gd name="T2" fmla="*/ 33 w 37"/>
                <a:gd name="T3" fmla="*/ 17 h 40"/>
                <a:gd name="T4" fmla="*/ 28 w 37"/>
                <a:gd name="T5" fmla="*/ 9 h 40"/>
                <a:gd name="T6" fmla="*/ 9 w 37"/>
                <a:gd name="T7" fmla="*/ 4 h 40"/>
                <a:gd name="T8" fmla="*/ 4 w 37"/>
                <a:gd name="T9" fmla="*/ 23 h 40"/>
                <a:gd name="T10" fmla="*/ 9 w 37"/>
                <a:gd name="T11" fmla="*/ 31 h 40"/>
                <a:gd name="T12" fmla="*/ 28 w 37"/>
                <a:gd name="T13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0">
                  <a:moveTo>
                    <a:pt x="28" y="36"/>
                  </a:moveTo>
                  <a:cubicBezTo>
                    <a:pt x="34" y="32"/>
                    <a:pt x="37" y="24"/>
                    <a:pt x="33" y="17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4" y="2"/>
                    <a:pt x="16" y="0"/>
                    <a:pt x="9" y="4"/>
                  </a:cubicBezTo>
                  <a:cubicBezTo>
                    <a:pt x="3" y="8"/>
                    <a:pt x="0" y="16"/>
                    <a:pt x="4" y="23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7"/>
                    <a:pt x="21" y="40"/>
                    <a:pt x="28" y="36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3154363" y="2098675"/>
              <a:ext cx="114300" cy="106363"/>
            </a:xfrm>
            <a:custGeom>
              <a:avLst/>
              <a:gdLst>
                <a:gd name="T0" fmla="*/ 36 w 39"/>
                <a:gd name="T1" fmla="*/ 27 h 36"/>
                <a:gd name="T2" fmla="*/ 31 w 39"/>
                <a:gd name="T3" fmla="*/ 8 h 36"/>
                <a:gd name="T4" fmla="*/ 23 w 39"/>
                <a:gd name="T5" fmla="*/ 3 h 36"/>
                <a:gd name="T6" fmla="*/ 4 w 39"/>
                <a:gd name="T7" fmla="*/ 9 h 36"/>
                <a:gd name="T8" fmla="*/ 9 w 39"/>
                <a:gd name="T9" fmla="*/ 27 h 36"/>
                <a:gd name="T10" fmla="*/ 17 w 39"/>
                <a:gd name="T11" fmla="*/ 32 h 36"/>
                <a:gd name="T12" fmla="*/ 36 w 39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6">
                  <a:moveTo>
                    <a:pt x="36" y="27"/>
                  </a:moveTo>
                  <a:cubicBezTo>
                    <a:pt x="39" y="20"/>
                    <a:pt x="37" y="12"/>
                    <a:pt x="31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6" y="0"/>
                    <a:pt x="8" y="2"/>
                    <a:pt x="4" y="9"/>
                  </a:cubicBezTo>
                  <a:cubicBezTo>
                    <a:pt x="0" y="15"/>
                    <a:pt x="2" y="24"/>
                    <a:pt x="9" y="2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3" y="36"/>
                    <a:pt x="32" y="34"/>
                    <a:pt x="36" y="27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3224213" y="1871663"/>
              <a:ext cx="109538" cy="82550"/>
            </a:xfrm>
            <a:custGeom>
              <a:avLst/>
              <a:gdLst>
                <a:gd name="T0" fmla="*/ 37 w 37"/>
                <a:gd name="T1" fmla="*/ 14 h 28"/>
                <a:gd name="T2" fmla="*/ 23 w 37"/>
                <a:gd name="T3" fmla="*/ 0 h 28"/>
                <a:gd name="T4" fmla="*/ 14 w 37"/>
                <a:gd name="T5" fmla="*/ 0 h 28"/>
                <a:gd name="T6" fmla="*/ 0 w 37"/>
                <a:gd name="T7" fmla="*/ 14 h 28"/>
                <a:gd name="T8" fmla="*/ 14 w 37"/>
                <a:gd name="T9" fmla="*/ 28 h 28"/>
                <a:gd name="T10" fmla="*/ 23 w 37"/>
                <a:gd name="T11" fmla="*/ 28 h 28"/>
                <a:gd name="T12" fmla="*/ 37 w 37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8">
                  <a:moveTo>
                    <a:pt x="37" y="14"/>
                  </a:moveTo>
                  <a:cubicBezTo>
                    <a:pt x="37" y="7"/>
                    <a:pt x="31" y="0"/>
                    <a:pt x="2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8"/>
                    <a:pt x="14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1" y="28"/>
                    <a:pt x="37" y="22"/>
                    <a:pt x="37" y="14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162300" y="1619250"/>
              <a:ext cx="115888" cy="106363"/>
            </a:xfrm>
            <a:custGeom>
              <a:avLst/>
              <a:gdLst>
                <a:gd name="T0" fmla="*/ 35 w 39"/>
                <a:gd name="T1" fmla="*/ 9 h 36"/>
                <a:gd name="T2" fmla="*/ 17 w 39"/>
                <a:gd name="T3" fmla="*/ 4 h 36"/>
                <a:gd name="T4" fmla="*/ 9 w 39"/>
                <a:gd name="T5" fmla="*/ 8 h 36"/>
                <a:gd name="T6" fmla="*/ 4 w 39"/>
                <a:gd name="T7" fmla="*/ 27 h 36"/>
                <a:gd name="T8" fmla="*/ 22 w 39"/>
                <a:gd name="T9" fmla="*/ 32 h 36"/>
                <a:gd name="T10" fmla="*/ 30 w 39"/>
                <a:gd name="T11" fmla="*/ 28 h 36"/>
                <a:gd name="T12" fmla="*/ 35 w 39"/>
                <a:gd name="T13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6">
                  <a:moveTo>
                    <a:pt x="35" y="9"/>
                  </a:moveTo>
                  <a:cubicBezTo>
                    <a:pt x="32" y="2"/>
                    <a:pt x="23" y="0"/>
                    <a:pt x="17" y="4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2" y="12"/>
                    <a:pt x="0" y="20"/>
                    <a:pt x="4" y="27"/>
                  </a:cubicBezTo>
                  <a:cubicBezTo>
                    <a:pt x="7" y="34"/>
                    <a:pt x="16" y="36"/>
                    <a:pt x="22" y="32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7" y="24"/>
                    <a:pt x="39" y="15"/>
                    <a:pt x="35" y="9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2994025" y="1436688"/>
              <a:ext cx="106363" cy="115888"/>
            </a:xfrm>
            <a:custGeom>
              <a:avLst/>
              <a:gdLst>
                <a:gd name="T0" fmla="*/ 27 w 36"/>
                <a:gd name="T1" fmla="*/ 4 h 39"/>
                <a:gd name="T2" fmla="*/ 9 w 36"/>
                <a:gd name="T3" fmla="*/ 9 h 39"/>
                <a:gd name="T4" fmla="*/ 4 w 36"/>
                <a:gd name="T5" fmla="*/ 17 h 39"/>
                <a:gd name="T6" fmla="*/ 9 w 36"/>
                <a:gd name="T7" fmla="*/ 36 h 39"/>
                <a:gd name="T8" fmla="*/ 28 w 36"/>
                <a:gd name="T9" fmla="*/ 31 h 39"/>
                <a:gd name="T10" fmla="*/ 32 w 36"/>
                <a:gd name="T11" fmla="*/ 23 h 39"/>
                <a:gd name="T12" fmla="*/ 27 w 36"/>
                <a:gd name="T1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9">
                  <a:moveTo>
                    <a:pt x="27" y="4"/>
                  </a:moveTo>
                  <a:cubicBezTo>
                    <a:pt x="21" y="0"/>
                    <a:pt x="12" y="2"/>
                    <a:pt x="9" y="9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23"/>
                    <a:pt x="2" y="32"/>
                    <a:pt x="9" y="36"/>
                  </a:cubicBezTo>
                  <a:cubicBezTo>
                    <a:pt x="16" y="39"/>
                    <a:pt x="24" y="37"/>
                    <a:pt x="28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6" y="16"/>
                    <a:pt x="34" y="8"/>
                    <a:pt x="27" y="4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2109788" y="5081588"/>
              <a:ext cx="95250" cy="95250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1460500" y="4881563"/>
              <a:ext cx="93663" cy="93663"/>
            </a:xfrm>
            <a:prstGeom prst="ellipse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1525588" y="2482850"/>
              <a:ext cx="217488" cy="214313"/>
            </a:xfrm>
            <a:prstGeom prst="ellipse">
              <a:avLst/>
            </a:pr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2503488" y="4618038"/>
              <a:ext cx="55563" cy="55563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2257425" y="4456113"/>
              <a:ext cx="57150" cy="55563"/>
            </a:xfrm>
            <a:prstGeom prst="ellipse">
              <a:avLst/>
            </a:prstGeom>
            <a:solidFill>
              <a:srgbClr val="FFF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auto">
            <a:xfrm>
              <a:off x="2081213" y="2528888"/>
              <a:ext cx="55563" cy="57150"/>
            </a:xfrm>
            <a:prstGeom prst="ellipse">
              <a:avLst/>
            </a:prstGeom>
            <a:solidFill>
              <a:srgbClr val="FFF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25"/>
            <p:cNvSpPr>
              <a:spLocks noChangeArrowheads="1"/>
            </p:cNvSpPr>
            <p:nvPr/>
          </p:nvSpPr>
          <p:spPr bwMode="auto">
            <a:xfrm>
              <a:off x="2205038" y="4754563"/>
              <a:ext cx="52388" cy="55563"/>
            </a:xfrm>
            <a:prstGeom prst="ellipse">
              <a:avLst/>
            </a:prstGeom>
            <a:solidFill>
              <a:srgbClr val="B4E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1365250" y="3028950"/>
              <a:ext cx="53975" cy="55563"/>
            </a:xfrm>
            <a:prstGeom prst="ellipse">
              <a:avLst/>
            </a:prstGeom>
            <a:solidFill>
              <a:srgbClr val="B4E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27"/>
            <p:cNvSpPr>
              <a:spLocks noChangeArrowheads="1"/>
            </p:cNvSpPr>
            <p:nvPr/>
          </p:nvSpPr>
          <p:spPr bwMode="auto">
            <a:xfrm>
              <a:off x="3789363" y="5167313"/>
              <a:ext cx="52388" cy="55563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1849438" y="2922588"/>
              <a:ext cx="53975" cy="55563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29"/>
            <p:cNvSpPr>
              <a:spLocks noChangeArrowheads="1"/>
            </p:cNvSpPr>
            <p:nvPr/>
          </p:nvSpPr>
          <p:spPr bwMode="auto">
            <a:xfrm>
              <a:off x="3611563" y="1871663"/>
              <a:ext cx="53975" cy="55563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30"/>
            <p:cNvSpPr>
              <a:spLocks noChangeArrowheads="1"/>
            </p:cNvSpPr>
            <p:nvPr/>
          </p:nvSpPr>
          <p:spPr bwMode="auto">
            <a:xfrm>
              <a:off x="8069263" y="1930400"/>
              <a:ext cx="52388" cy="55563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9783763" y="4387850"/>
              <a:ext cx="52388" cy="55563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10209213" y="5332413"/>
              <a:ext cx="52388" cy="57150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3871913" y="2174875"/>
              <a:ext cx="130175" cy="130175"/>
            </a:xfrm>
            <a:prstGeom prst="ellipse">
              <a:avLst/>
            </a:prstGeom>
            <a:solidFill>
              <a:srgbClr val="FFD0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2733675" y="4319588"/>
              <a:ext cx="41275" cy="41275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3375025" y="4579938"/>
              <a:ext cx="38100" cy="38100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3213100" y="4370388"/>
              <a:ext cx="41275" cy="41275"/>
            </a:xfrm>
            <a:prstGeom prst="ellipse">
              <a:avLst/>
            </a:prstGeom>
            <a:solidFill>
              <a:srgbClr val="B2E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3641725" y="4827588"/>
              <a:ext cx="41275" cy="38100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3278188" y="4281488"/>
              <a:ext cx="55563" cy="52388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717675" y="2024063"/>
              <a:ext cx="55563" cy="53975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3649663" y="2387600"/>
              <a:ext cx="47625" cy="50800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7734300" y="2171700"/>
              <a:ext cx="109538" cy="109538"/>
            </a:xfrm>
            <a:prstGeom prst="ellipse">
              <a:avLst/>
            </a:prstGeom>
            <a:solidFill>
              <a:srgbClr val="FF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2"/>
            <p:cNvSpPr/>
            <p:nvPr/>
          </p:nvSpPr>
          <p:spPr bwMode="auto">
            <a:xfrm>
              <a:off x="8258175" y="2654300"/>
              <a:ext cx="41275" cy="41275"/>
            </a:xfrm>
            <a:custGeom>
              <a:avLst/>
              <a:gdLst>
                <a:gd name="T0" fmla="*/ 13 w 14"/>
                <a:gd name="T1" fmla="*/ 6 h 14"/>
                <a:gd name="T2" fmla="*/ 8 w 14"/>
                <a:gd name="T3" fmla="*/ 13 h 14"/>
                <a:gd name="T4" fmla="*/ 0 w 14"/>
                <a:gd name="T5" fmla="*/ 9 h 14"/>
                <a:gd name="T6" fmla="*/ 5 w 14"/>
                <a:gd name="T7" fmla="*/ 1 h 14"/>
                <a:gd name="T8" fmla="*/ 13 w 14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3" y="6"/>
                  </a:moveTo>
                  <a:cubicBezTo>
                    <a:pt x="14" y="9"/>
                    <a:pt x="12" y="13"/>
                    <a:pt x="8" y="13"/>
                  </a:cubicBezTo>
                  <a:cubicBezTo>
                    <a:pt x="5" y="14"/>
                    <a:pt x="1" y="12"/>
                    <a:pt x="0" y="9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2"/>
                    <a:pt x="13" y="6"/>
                  </a:cubicBezTo>
                  <a:close/>
                </a:path>
              </a:pathLst>
            </a:cu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8402638" y="4618038"/>
              <a:ext cx="109538" cy="109538"/>
            </a:xfrm>
            <a:prstGeom prst="ellipse">
              <a:avLst/>
            </a:prstGeom>
            <a:solidFill>
              <a:srgbClr val="C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10253663" y="4144963"/>
              <a:ext cx="244475" cy="242888"/>
            </a:xfrm>
            <a:prstGeom prst="ellipse">
              <a:avLst/>
            </a:pr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9912350" y="4810125"/>
              <a:ext cx="246063" cy="244475"/>
            </a:xfrm>
            <a:prstGeom prst="ellipse">
              <a:avLst/>
            </a:prstGeom>
            <a:solidFill>
              <a:srgbClr val="FFF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46"/>
            <p:cNvSpPr>
              <a:spLocks noChangeArrowheads="1"/>
            </p:cNvSpPr>
            <p:nvPr/>
          </p:nvSpPr>
          <p:spPr bwMode="auto">
            <a:xfrm>
              <a:off x="3995738" y="1573213"/>
              <a:ext cx="163513" cy="161925"/>
            </a:xfrm>
            <a:prstGeom prst="ellipse">
              <a:avLst/>
            </a:prstGeom>
            <a:solidFill>
              <a:srgbClr val="FFF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10871200" y="5389563"/>
              <a:ext cx="120650" cy="120650"/>
            </a:xfrm>
            <a:prstGeom prst="ellipse">
              <a:avLst/>
            </a:prstGeom>
            <a:solidFill>
              <a:srgbClr val="BCE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9139238" y="4251325"/>
              <a:ext cx="52388" cy="57150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Oval 49"/>
            <p:cNvSpPr>
              <a:spLocks noChangeArrowheads="1"/>
            </p:cNvSpPr>
            <p:nvPr/>
          </p:nvSpPr>
          <p:spPr bwMode="auto">
            <a:xfrm>
              <a:off x="10577513" y="4845050"/>
              <a:ext cx="57150" cy="57150"/>
            </a:xfrm>
            <a:prstGeom prst="ellipse">
              <a:avLst/>
            </a:prstGeom>
            <a:solidFill>
              <a:srgbClr val="C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Oval 50"/>
            <p:cNvSpPr>
              <a:spLocks noChangeArrowheads="1"/>
            </p:cNvSpPr>
            <p:nvPr/>
          </p:nvSpPr>
          <p:spPr bwMode="auto">
            <a:xfrm>
              <a:off x="7410450" y="5578475"/>
              <a:ext cx="55563" cy="55563"/>
            </a:xfrm>
            <a:prstGeom prst="ellipse">
              <a:avLst/>
            </a:prstGeom>
            <a:solidFill>
              <a:srgbClr val="C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Oval 51"/>
            <p:cNvSpPr>
              <a:spLocks noChangeArrowheads="1"/>
            </p:cNvSpPr>
            <p:nvPr/>
          </p:nvSpPr>
          <p:spPr bwMode="auto">
            <a:xfrm>
              <a:off x="6738938" y="2301875"/>
              <a:ext cx="52388" cy="53975"/>
            </a:xfrm>
            <a:prstGeom prst="ellipse">
              <a:avLst/>
            </a:prstGeom>
            <a:solidFill>
              <a:srgbClr val="C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2"/>
            <p:cNvSpPr/>
            <p:nvPr/>
          </p:nvSpPr>
          <p:spPr bwMode="auto">
            <a:xfrm>
              <a:off x="4365625" y="884238"/>
              <a:ext cx="1495425" cy="1262063"/>
            </a:xfrm>
            <a:custGeom>
              <a:avLst/>
              <a:gdLst>
                <a:gd name="T0" fmla="*/ 482 w 506"/>
                <a:gd name="T1" fmla="*/ 427 h 427"/>
                <a:gd name="T2" fmla="*/ 24 w 506"/>
                <a:gd name="T3" fmla="*/ 427 h 427"/>
                <a:gd name="T4" fmla="*/ 0 w 506"/>
                <a:gd name="T5" fmla="*/ 404 h 427"/>
                <a:gd name="T6" fmla="*/ 0 w 506"/>
                <a:gd name="T7" fmla="*/ 24 h 427"/>
                <a:gd name="T8" fmla="*/ 24 w 506"/>
                <a:gd name="T9" fmla="*/ 0 h 427"/>
                <a:gd name="T10" fmla="*/ 482 w 506"/>
                <a:gd name="T11" fmla="*/ 0 h 427"/>
                <a:gd name="T12" fmla="*/ 506 w 506"/>
                <a:gd name="T13" fmla="*/ 24 h 427"/>
                <a:gd name="T14" fmla="*/ 506 w 506"/>
                <a:gd name="T15" fmla="*/ 404 h 427"/>
                <a:gd name="T16" fmla="*/ 482 w 506"/>
                <a:gd name="T1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6" h="427">
                  <a:moveTo>
                    <a:pt x="482" y="427"/>
                  </a:moveTo>
                  <a:cubicBezTo>
                    <a:pt x="24" y="427"/>
                    <a:pt x="24" y="427"/>
                    <a:pt x="24" y="427"/>
                  </a:cubicBezTo>
                  <a:cubicBezTo>
                    <a:pt x="11" y="427"/>
                    <a:pt x="0" y="417"/>
                    <a:pt x="0" y="40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6" y="0"/>
                    <a:pt x="506" y="10"/>
                    <a:pt x="506" y="24"/>
                  </a:cubicBezTo>
                  <a:cubicBezTo>
                    <a:pt x="506" y="404"/>
                    <a:pt x="506" y="404"/>
                    <a:pt x="506" y="404"/>
                  </a:cubicBezTo>
                  <a:cubicBezTo>
                    <a:pt x="506" y="417"/>
                    <a:pt x="496" y="427"/>
                    <a:pt x="482" y="427"/>
                  </a:cubicBezTo>
                  <a:close/>
                </a:path>
              </a:pathLst>
            </a:cu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3"/>
            <p:cNvSpPr/>
            <p:nvPr/>
          </p:nvSpPr>
          <p:spPr bwMode="auto">
            <a:xfrm>
              <a:off x="4365625" y="884238"/>
              <a:ext cx="1495425" cy="1262063"/>
            </a:xfrm>
            <a:custGeom>
              <a:avLst/>
              <a:gdLst>
                <a:gd name="T0" fmla="*/ 482 w 506"/>
                <a:gd name="T1" fmla="*/ 427 h 427"/>
                <a:gd name="T2" fmla="*/ 24 w 506"/>
                <a:gd name="T3" fmla="*/ 427 h 427"/>
                <a:gd name="T4" fmla="*/ 0 w 506"/>
                <a:gd name="T5" fmla="*/ 404 h 427"/>
                <a:gd name="T6" fmla="*/ 0 w 506"/>
                <a:gd name="T7" fmla="*/ 24 h 427"/>
                <a:gd name="T8" fmla="*/ 24 w 506"/>
                <a:gd name="T9" fmla="*/ 0 h 427"/>
                <a:gd name="T10" fmla="*/ 482 w 506"/>
                <a:gd name="T11" fmla="*/ 0 h 427"/>
                <a:gd name="T12" fmla="*/ 506 w 506"/>
                <a:gd name="T13" fmla="*/ 24 h 427"/>
                <a:gd name="T14" fmla="*/ 506 w 506"/>
                <a:gd name="T15" fmla="*/ 404 h 427"/>
                <a:gd name="T16" fmla="*/ 482 w 506"/>
                <a:gd name="T1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6" h="427">
                  <a:moveTo>
                    <a:pt x="482" y="427"/>
                  </a:moveTo>
                  <a:cubicBezTo>
                    <a:pt x="24" y="427"/>
                    <a:pt x="24" y="427"/>
                    <a:pt x="24" y="427"/>
                  </a:cubicBezTo>
                  <a:cubicBezTo>
                    <a:pt x="11" y="427"/>
                    <a:pt x="0" y="417"/>
                    <a:pt x="0" y="40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6" y="0"/>
                    <a:pt x="506" y="10"/>
                    <a:pt x="506" y="24"/>
                  </a:cubicBezTo>
                  <a:cubicBezTo>
                    <a:pt x="506" y="404"/>
                    <a:pt x="506" y="404"/>
                    <a:pt x="506" y="404"/>
                  </a:cubicBezTo>
                  <a:cubicBezTo>
                    <a:pt x="506" y="417"/>
                    <a:pt x="496" y="427"/>
                    <a:pt x="482" y="427"/>
                  </a:cubicBezTo>
                  <a:close/>
                </a:path>
              </a:pathLst>
            </a:cu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4489450" y="1004888"/>
              <a:ext cx="1250950" cy="1019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5"/>
            <p:cNvSpPr/>
            <p:nvPr/>
          </p:nvSpPr>
          <p:spPr bwMode="auto">
            <a:xfrm>
              <a:off x="4578350" y="1350963"/>
              <a:ext cx="309563" cy="531813"/>
            </a:xfrm>
            <a:custGeom>
              <a:avLst/>
              <a:gdLst>
                <a:gd name="T0" fmla="*/ 195 w 195"/>
                <a:gd name="T1" fmla="*/ 15 h 335"/>
                <a:gd name="T2" fmla="*/ 32 w 195"/>
                <a:gd name="T3" fmla="*/ 335 h 335"/>
                <a:gd name="T4" fmla="*/ 0 w 195"/>
                <a:gd name="T5" fmla="*/ 320 h 335"/>
                <a:gd name="T6" fmla="*/ 164 w 195"/>
                <a:gd name="T7" fmla="*/ 0 h 335"/>
                <a:gd name="T8" fmla="*/ 195 w 195"/>
                <a:gd name="T9" fmla="*/ 1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335">
                  <a:moveTo>
                    <a:pt x="195" y="15"/>
                  </a:moveTo>
                  <a:lnTo>
                    <a:pt x="32" y="335"/>
                  </a:lnTo>
                  <a:lnTo>
                    <a:pt x="0" y="320"/>
                  </a:lnTo>
                  <a:lnTo>
                    <a:pt x="164" y="0"/>
                  </a:lnTo>
                  <a:lnTo>
                    <a:pt x="195" y="15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6"/>
            <p:cNvSpPr/>
            <p:nvPr/>
          </p:nvSpPr>
          <p:spPr bwMode="auto">
            <a:xfrm>
              <a:off x="4811713" y="1357313"/>
              <a:ext cx="236538" cy="371475"/>
            </a:xfrm>
            <a:custGeom>
              <a:avLst/>
              <a:gdLst>
                <a:gd name="T0" fmla="*/ 30 w 149"/>
                <a:gd name="T1" fmla="*/ 0 h 234"/>
                <a:gd name="T2" fmla="*/ 149 w 149"/>
                <a:gd name="T3" fmla="*/ 217 h 234"/>
                <a:gd name="T4" fmla="*/ 119 w 149"/>
                <a:gd name="T5" fmla="*/ 234 h 234"/>
                <a:gd name="T6" fmla="*/ 0 w 149"/>
                <a:gd name="T7" fmla="*/ 17 h 234"/>
                <a:gd name="T8" fmla="*/ 30 w 149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234">
                  <a:moveTo>
                    <a:pt x="30" y="0"/>
                  </a:moveTo>
                  <a:lnTo>
                    <a:pt x="149" y="217"/>
                  </a:lnTo>
                  <a:lnTo>
                    <a:pt x="119" y="234"/>
                  </a:lnTo>
                  <a:lnTo>
                    <a:pt x="0" y="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7"/>
            <p:cNvSpPr/>
            <p:nvPr/>
          </p:nvSpPr>
          <p:spPr bwMode="auto">
            <a:xfrm>
              <a:off x="5249863" y="1152525"/>
              <a:ext cx="188913" cy="654050"/>
            </a:xfrm>
            <a:custGeom>
              <a:avLst/>
              <a:gdLst>
                <a:gd name="T0" fmla="*/ 33 w 119"/>
                <a:gd name="T1" fmla="*/ 0 h 412"/>
                <a:gd name="T2" fmla="*/ 119 w 119"/>
                <a:gd name="T3" fmla="*/ 406 h 412"/>
                <a:gd name="T4" fmla="*/ 85 w 119"/>
                <a:gd name="T5" fmla="*/ 412 h 412"/>
                <a:gd name="T6" fmla="*/ 0 w 119"/>
                <a:gd name="T7" fmla="*/ 8 h 412"/>
                <a:gd name="T8" fmla="*/ 33 w 119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412">
                  <a:moveTo>
                    <a:pt x="33" y="0"/>
                  </a:moveTo>
                  <a:lnTo>
                    <a:pt x="119" y="406"/>
                  </a:lnTo>
                  <a:lnTo>
                    <a:pt x="85" y="412"/>
                  </a:lnTo>
                  <a:lnTo>
                    <a:pt x="0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8"/>
            <p:cNvSpPr/>
            <p:nvPr/>
          </p:nvSpPr>
          <p:spPr bwMode="auto">
            <a:xfrm>
              <a:off x="4986338" y="1147763"/>
              <a:ext cx="309563" cy="531813"/>
            </a:xfrm>
            <a:custGeom>
              <a:avLst/>
              <a:gdLst>
                <a:gd name="T0" fmla="*/ 195 w 195"/>
                <a:gd name="T1" fmla="*/ 15 h 335"/>
                <a:gd name="T2" fmla="*/ 32 w 195"/>
                <a:gd name="T3" fmla="*/ 335 h 335"/>
                <a:gd name="T4" fmla="*/ 0 w 195"/>
                <a:gd name="T5" fmla="*/ 320 h 335"/>
                <a:gd name="T6" fmla="*/ 164 w 195"/>
                <a:gd name="T7" fmla="*/ 0 h 335"/>
                <a:gd name="T8" fmla="*/ 195 w 195"/>
                <a:gd name="T9" fmla="*/ 1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335">
                  <a:moveTo>
                    <a:pt x="195" y="15"/>
                  </a:moveTo>
                  <a:lnTo>
                    <a:pt x="32" y="335"/>
                  </a:lnTo>
                  <a:lnTo>
                    <a:pt x="0" y="320"/>
                  </a:lnTo>
                  <a:lnTo>
                    <a:pt x="164" y="0"/>
                  </a:lnTo>
                  <a:lnTo>
                    <a:pt x="195" y="15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9"/>
            <p:cNvSpPr/>
            <p:nvPr/>
          </p:nvSpPr>
          <p:spPr bwMode="auto">
            <a:xfrm>
              <a:off x="5376863" y="1247775"/>
              <a:ext cx="274638" cy="601663"/>
            </a:xfrm>
            <a:custGeom>
              <a:avLst/>
              <a:gdLst>
                <a:gd name="T0" fmla="*/ 173 w 173"/>
                <a:gd name="T1" fmla="*/ 13 h 379"/>
                <a:gd name="T2" fmla="*/ 33 w 173"/>
                <a:gd name="T3" fmla="*/ 379 h 379"/>
                <a:gd name="T4" fmla="*/ 0 w 173"/>
                <a:gd name="T5" fmla="*/ 368 h 379"/>
                <a:gd name="T6" fmla="*/ 141 w 173"/>
                <a:gd name="T7" fmla="*/ 0 h 379"/>
                <a:gd name="T8" fmla="*/ 173 w 173"/>
                <a:gd name="T9" fmla="*/ 1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379">
                  <a:moveTo>
                    <a:pt x="173" y="13"/>
                  </a:moveTo>
                  <a:lnTo>
                    <a:pt x="33" y="379"/>
                  </a:lnTo>
                  <a:lnTo>
                    <a:pt x="0" y="368"/>
                  </a:lnTo>
                  <a:lnTo>
                    <a:pt x="141" y="0"/>
                  </a:lnTo>
                  <a:lnTo>
                    <a:pt x="173" y="13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Oval 60"/>
            <p:cNvSpPr>
              <a:spLocks noChangeArrowheads="1"/>
            </p:cNvSpPr>
            <p:nvPr/>
          </p:nvSpPr>
          <p:spPr bwMode="auto">
            <a:xfrm>
              <a:off x="4565650" y="1728788"/>
              <a:ext cx="150813" cy="150813"/>
            </a:xfrm>
            <a:prstGeom prst="ellipse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Oval 61"/>
            <p:cNvSpPr>
              <a:spLocks noChangeArrowheads="1"/>
            </p:cNvSpPr>
            <p:nvPr/>
          </p:nvSpPr>
          <p:spPr bwMode="auto">
            <a:xfrm>
              <a:off x="4932363" y="1619250"/>
              <a:ext cx="150813" cy="150813"/>
            </a:xfrm>
            <a:prstGeom prst="ellipse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Oval 62"/>
            <p:cNvSpPr>
              <a:spLocks noChangeArrowheads="1"/>
            </p:cNvSpPr>
            <p:nvPr/>
          </p:nvSpPr>
          <p:spPr bwMode="auto">
            <a:xfrm>
              <a:off x="5343525" y="1711325"/>
              <a:ext cx="150813" cy="150813"/>
            </a:xfrm>
            <a:prstGeom prst="ellipse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Oval 63"/>
            <p:cNvSpPr>
              <a:spLocks noChangeArrowheads="1"/>
            </p:cNvSpPr>
            <p:nvPr/>
          </p:nvSpPr>
          <p:spPr bwMode="auto">
            <a:xfrm>
              <a:off x="4787900" y="1319213"/>
              <a:ext cx="123825" cy="120650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Oval 64"/>
            <p:cNvSpPr>
              <a:spLocks noChangeArrowheads="1"/>
            </p:cNvSpPr>
            <p:nvPr/>
          </p:nvSpPr>
          <p:spPr bwMode="auto">
            <a:xfrm>
              <a:off x="5207000" y="1111250"/>
              <a:ext cx="125413" cy="123825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65"/>
            <p:cNvSpPr>
              <a:spLocks noChangeArrowheads="1"/>
            </p:cNvSpPr>
            <p:nvPr/>
          </p:nvSpPr>
          <p:spPr bwMode="auto">
            <a:xfrm>
              <a:off x="5573713" y="1193800"/>
              <a:ext cx="122238" cy="122238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6"/>
            <p:cNvSpPr/>
            <p:nvPr/>
          </p:nvSpPr>
          <p:spPr bwMode="auto">
            <a:xfrm>
              <a:off x="6221413" y="1162050"/>
              <a:ext cx="1522413" cy="800100"/>
            </a:xfrm>
            <a:custGeom>
              <a:avLst/>
              <a:gdLst>
                <a:gd name="T0" fmla="*/ 495 w 515"/>
                <a:gd name="T1" fmla="*/ 271 h 271"/>
                <a:gd name="T2" fmla="*/ 20 w 515"/>
                <a:gd name="T3" fmla="*/ 271 h 271"/>
                <a:gd name="T4" fmla="*/ 0 w 515"/>
                <a:gd name="T5" fmla="*/ 251 h 271"/>
                <a:gd name="T6" fmla="*/ 0 w 515"/>
                <a:gd name="T7" fmla="*/ 20 h 271"/>
                <a:gd name="T8" fmla="*/ 20 w 515"/>
                <a:gd name="T9" fmla="*/ 0 h 271"/>
                <a:gd name="T10" fmla="*/ 495 w 515"/>
                <a:gd name="T11" fmla="*/ 0 h 271"/>
                <a:gd name="T12" fmla="*/ 515 w 515"/>
                <a:gd name="T13" fmla="*/ 20 h 271"/>
                <a:gd name="T14" fmla="*/ 515 w 515"/>
                <a:gd name="T15" fmla="*/ 251 h 271"/>
                <a:gd name="T16" fmla="*/ 495 w 515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5" h="271">
                  <a:moveTo>
                    <a:pt x="495" y="271"/>
                  </a:moveTo>
                  <a:cubicBezTo>
                    <a:pt x="20" y="271"/>
                    <a:pt x="20" y="271"/>
                    <a:pt x="20" y="271"/>
                  </a:cubicBezTo>
                  <a:cubicBezTo>
                    <a:pt x="9" y="271"/>
                    <a:pt x="0" y="262"/>
                    <a:pt x="0" y="25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506" y="0"/>
                    <a:pt x="515" y="9"/>
                    <a:pt x="515" y="20"/>
                  </a:cubicBezTo>
                  <a:cubicBezTo>
                    <a:pt x="515" y="251"/>
                    <a:pt x="515" y="251"/>
                    <a:pt x="515" y="251"/>
                  </a:cubicBezTo>
                  <a:cubicBezTo>
                    <a:pt x="515" y="262"/>
                    <a:pt x="506" y="271"/>
                    <a:pt x="495" y="271"/>
                  </a:cubicBezTo>
                  <a:close/>
                </a:path>
              </a:pathLst>
            </a:cu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6316663" y="1244600"/>
              <a:ext cx="1331913" cy="649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8"/>
            <p:cNvSpPr/>
            <p:nvPr/>
          </p:nvSpPr>
          <p:spPr bwMode="auto">
            <a:xfrm>
              <a:off x="6221413" y="1162050"/>
              <a:ext cx="1522413" cy="800100"/>
            </a:xfrm>
            <a:custGeom>
              <a:avLst/>
              <a:gdLst>
                <a:gd name="T0" fmla="*/ 495 w 515"/>
                <a:gd name="T1" fmla="*/ 271 h 271"/>
                <a:gd name="T2" fmla="*/ 20 w 515"/>
                <a:gd name="T3" fmla="*/ 271 h 271"/>
                <a:gd name="T4" fmla="*/ 0 w 515"/>
                <a:gd name="T5" fmla="*/ 251 h 271"/>
                <a:gd name="T6" fmla="*/ 0 w 515"/>
                <a:gd name="T7" fmla="*/ 20 h 271"/>
                <a:gd name="T8" fmla="*/ 20 w 515"/>
                <a:gd name="T9" fmla="*/ 0 h 271"/>
                <a:gd name="T10" fmla="*/ 495 w 515"/>
                <a:gd name="T11" fmla="*/ 0 h 271"/>
                <a:gd name="T12" fmla="*/ 515 w 515"/>
                <a:gd name="T13" fmla="*/ 20 h 271"/>
                <a:gd name="T14" fmla="*/ 515 w 515"/>
                <a:gd name="T15" fmla="*/ 251 h 271"/>
                <a:gd name="T16" fmla="*/ 495 w 515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5" h="271">
                  <a:moveTo>
                    <a:pt x="495" y="271"/>
                  </a:moveTo>
                  <a:cubicBezTo>
                    <a:pt x="20" y="271"/>
                    <a:pt x="20" y="271"/>
                    <a:pt x="20" y="271"/>
                  </a:cubicBezTo>
                  <a:cubicBezTo>
                    <a:pt x="9" y="271"/>
                    <a:pt x="0" y="262"/>
                    <a:pt x="0" y="25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506" y="0"/>
                    <a:pt x="515" y="9"/>
                    <a:pt x="515" y="20"/>
                  </a:cubicBezTo>
                  <a:cubicBezTo>
                    <a:pt x="515" y="251"/>
                    <a:pt x="515" y="251"/>
                    <a:pt x="515" y="251"/>
                  </a:cubicBezTo>
                  <a:cubicBezTo>
                    <a:pt x="515" y="262"/>
                    <a:pt x="506" y="271"/>
                    <a:pt x="495" y="271"/>
                  </a:cubicBezTo>
                  <a:close/>
                </a:path>
              </a:pathLst>
            </a:cu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6508750" y="1303338"/>
              <a:ext cx="950913" cy="109538"/>
            </a:xfrm>
            <a:custGeom>
              <a:avLst/>
              <a:gdLst>
                <a:gd name="T0" fmla="*/ 306 w 322"/>
                <a:gd name="T1" fmla="*/ 37 h 37"/>
                <a:gd name="T2" fmla="*/ 16 w 322"/>
                <a:gd name="T3" fmla="*/ 37 h 37"/>
                <a:gd name="T4" fmla="*/ 0 w 322"/>
                <a:gd name="T5" fmla="*/ 21 h 37"/>
                <a:gd name="T6" fmla="*/ 0 w 322"/>
                <a:gd name="T7" fmla="*/ 16 h 37"/>
                <a:gd name="T8" fmla="*/ 16 w 322"/>
                <a:gd name="T9" fmla="*/ 0 h 37"/>
                <a:gd name="T10" fmla="*/ 306 w 322"/>
                <a:gd name="T11" fmla="*/ 0 h 37"/>
                <a:gd name="T12" fmla="*/ 322 w 322"/>
                <a:gd name="T13" fmla="*/ 16 h 37"/>
                <a:gd name="T14" fmla="*/ 322 w 322"/>
                <a:gd name="T15" fmla="*/ 21 h 37"/>
                <a:gd name="T16" fmla="*/ 306 w 322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7">
                  <a:moveTo>
                    <a:pt x="30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14" y="0"/>
                    <a:pt x="322" y="7"/>
                    <a:pt x="322" y="16"/>
                  </a:cubicBezTo>
                  <a:cubicBezTo>
                    <a:pt x="322" y="21"/>
                    <a:pt x="322" y="21"/>
                    <a:pt x="322" y="21"/>
                  </a:cubicBezTo>
                  <a:cubicBezTo>
                    <a:pt x="322" y="30"/>
                    <a:pt x="314" y="37"/>
                    <a:pt x="306" y="37"/>
                  </a:cubicBezTo>
                  <a:close/>
                </a:path>
              </a:pathLst>
            </a:custGeom>
            <a:solidFill>
              <a:srgbClr val="D9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6508750" y="1303338"/>
              <a:ext cx="611188" cy="109538"/>
            </a:xfrm>
            <a:custGeom>
              <a:avLst/>
              <a:gdLst>
                <a:gd name="T0" fmla="*/ 191 w 207"/>
                <a:gd name="T1" fmla="*/ 37 h 37"/>
                <a:gd name="T2" fmla="*/ 16 w 207"/>
                <a:gd name="T3" fmla="*/ 37 h 37"/>
                <a:gd name="T4" fmla="*/ 0 w 207"/>
                <a:gd name="T5" fmla="*/ 21 h 37"/>
                <a:gd name="T6" fmla="*/ 0 w 207"/>
                <a:gd name="T7" fmla="*/ 16 h 37"/>
                <a:gd name="T8" fmla="*/ 16 w 207"/>
                <a:gd name="T9" fmla="*/ 0 h 37"/>
                <a:gd name="T10" fmla="*/ 191 w 207"/>
                <a:gd name="T11" fmla="*/ 0 h 37"/>
                <a:gd name="T12" fmla="*/ 207 w 207"/>
                <a:gd name="T13" fmla="*/ 16 h 37"/>
                <a:gd name="T14" fmla="*/ 207 w 207"/>
                <a:gd name="T15" fmla="*/ 21 h 37"/>
                <a:gd name="T16" fmla="*/ 191 w 207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37">
                  <a:moveTo>
                    <a:pt x="191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9" y="0"/>
                    <a:pt x="207" y="7"/>
                    <a:pt x="207" y="16"/>
                  </a:cubicBezTo>
                  <a:cubicBezTo>
                    <a:pt x="207" y="21"/>
                    <a:pt x="207" y="21"/>
                    <a:pt x="207" y="21"/>
                  </a:cubicBezTo>
                  <a:cubicBezTo>
                    <a:pt x="207" y="30"/>
                    <a:pt x="199" y="37"/>
                    <a:pt x="191" y="37"/>
                  </a:cubicBezTo>
                  <a:close/>
                </a:path>
              </a:pathLst>
            </a:custGeom>
            <a:solidFill>
              <a:srgbClr val="FFD5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6508750" y="1711325"/>
              <a:ext cx="950913" cy="109538"/>
            </a:xfrm>
            <a:custGeom>
              <a:avLst/>
              <a:gdLst>
                <a:gd name="T0" fmla="*/ 306 w 322"/>
                <a:gd name="T1" fmla="*/ 37 h 37"/>
                <a:gd name="T2" fmla="*/ 16 w 322"/>
                <a:gd name="T3" fmla="*/ 37 h 37"/>
                <a:gd name="T4" fmla="*/ 0 w 322"/>
                <a:gd name="T5" fmla="*/ 21 h 37"/>
                <a:gd name="T6" fmla="*/ 0 w 322"/>
                <a:gd name="T7" fmla="*/ 16 h 37"/>
                <a:gd name="T8" fmla="*/ 16 w 322"/>
                <a:gd name="T9" fmla="*/ 0 h 37"/>
                <a:gd name="T10" fmla="*/ 306 w 322"/>
                <a:gd name="T11" fmla="*/ 0 h 37"/>
                <a:gd name="T12" fmla="*/ 322 w 322"/>
                <a:gd name="T13" fmla="*/ 16 h 37"/>
                <a:gd name="T14" fmla="*/ 322 w 322"/>
                <a:gd name="T15" fmla="*/ 21 h 37"/>
                <a:gd name="T16" fmla="*/ 306 w 322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7">
                  <a:moveTo>
                    <a:pt x="30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14" y="0"/>
                    <a:pt x="322" y="7"/>
                    <a:pt x="322" y="16"/>
                  </a:cubicBezTo>
                  <a:cubicBezTo>
                    <a:pt x="322" y="21"/>
                    <a:pt x="322" y="21"/>
                    <a:pt x="322" y="21"/>
                  </a:cubicBezTo>
                  <a:cubicBezTo>
                    <a:pt x="322" y="30"/>
                    <a:pt x="314" y="37"/>
                    <a:pt x="306" y="37"/>
                  </a:cubicBezTo>
                  <a:close/>
                </a:path>
              </a:pathLst>
            </a:custGeom>
            <a:solidFill>
              <a:srgbClr val="D9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2"/>
            <p:cNvSpPr/>
            <p:nvPr/>
          </p:nvSpPr>
          <p:spPr bwMode="auto">
            <a:xfrm>
              <a:off x="6508750" y="1711325"/>
              <a:ext cx="785813" cy="109538"/>
            </a:xfrm>
            <a:custGeom>
              <a:avLst/>
              <a:gdLst>
                <a:gd name="T0" fmla="*/ 250 w 266"/>
                <a:gd name="T1" fmla="*/ 37 h 37"/>
                <a:gd name="T2" fmla="*/ 16 w 266"/>
                <a:gd name="T3" fmla="*/ 37 h 37"/>
                <a:gd name="T4" fmla="*/ 0 w 266"/>
                <a:gd name="T5" fmla="*/ 21 h 37"/>
                <a:gd name="T6" fmla="*/ 0 w 266"/>
                <a:gd name="T7" fmla="*/ 16 h 37"/>
                <a:gd name="T8" fmla="*/ 16 w 266"/>
                <a:gd name="T9" fmla="*/ 0 h 37"/>
                <a:gd name="T10" fmla="*/ 250 w 266"/>
                <a:gd name="T11" fmla="*/ 0 h 37"/>
                <a:gd name="T12" fmla="*/ 266 w 266"/>
                <a:gd name="T13" fmla="*/ 16 h 37"/>
                <a:gd name="T14" fmla="*/ 266 w 266"/>
                <a:gd name="T15" fmla="*/ 21 h 37"/>
                <a:gd name="T16" fmla="*/ 250 w 266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37">
                  <a:moveTo>
                    <a:pt x="250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9" y="0"/>
                    <a:pt x="266" y="7"/>
                    <a:pt x="266" y="16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6" y="30"/>
                    <a:pt x="259" y="37"/>
                    <a:pt x="250" y="37"/>
                  </a:cubicBezTo>
                  <a:close/>
                </a:path>
              </a:pathLst>
            </a:custGeom>
            <a:solidFill>
              <a:srgbClr val="FF9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3"/>
            <p:cNvSpPr/>
            <p:nvPr/>
          </p:nvSpPr>
          <p:spPr bwMode="auto">
            <a:xfrm>
              <a:off x="6508750" y="1508125"/>
              <a:ext cx="950913" cy="107950"/>
            </a:xfrm>
            <a:custGeom>
              <a:avLst/>
              <a:gdLst>
                <a:gd name="T0" fmla="*/ 306 w 322"/>
                <a:gd name="T1" fmla="*/ 37 h 37"/>
                <a:gd name="T2" fmla="*/ 16 w 322"/>
                <a:gd name="T3" fmla="*/ 37 h 37"/>
                <a:gd name="T4" fmla="*/ 0 w 322"/>
                <a:gd name="T5" fmla="*/ 21 h 37"/>
                <a:gd name="T6" fmla="*/ 0 w 322"/>
                <a:gd name="T7" fmla="*/ 16 h 37"/>
                <a:gd name="T8" fmla="*/ 16 w 322"/>
                <a:gd name="T9" fmla="*/ 0 h 37"/>
                <a:gd name="T10" fmla="*/ 306 w 322"/>
                <a:gd name="T11" fmla="*/ 0 h 37"/>
                <a:gd name="T12" fmla="*/ 322 w 322"/>
                <a:gd name="T13" fmla="*/ 16 h 37"/>
                <a:gd name="T14" fmla="*/ 322 w 322"/>
                <a:gd name="T15" fmla="*/ 21 h 37"/>
                <a:gd name="T16" fmla="*/ 306 w 322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7">
                  <a:moveTo>
                    <a:pt x="30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14" y="0"/>
                    <a:pt x="322" y="7"/>
                    <a:pt x="322" y="16"/>
                  </a:cubicBezTo>
                  <a:cubicBezTo>
                    <a:pt x="322" y="21"/>
                    <a:pt x="322" y="21"/>
                    <a:pt x="322" y="21"/>
                  </a:cubicBezTo>
                  <a:cubicBezTo>
                    <a:pt x="322" y="30"/>
                    <a:pt x="314" y="37"/>
                    <a:pt x="306" y="37"/>
                  </a:cubicBezTo>
                  <a:close/>
                </a:path>
              </a:pathLst>
            </a:custGeom>
            <a:solidFill>
              <a:srgbClr val="D9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4"/>
            <p:cNvSpPr/>
            <p:nvPr/>
          </p:nvSpPr>
          <p:spPr bwMode="auto">
            <a:xfrm>
              <a:off x="6508750" y="1508125"/>
              <a:ext cx="392113" cy="107950"/>
            </a:xfrm>
            <a:custGeom>
              <a:avLst/>
              <a:gdLst>
                <a:gd name="T0" fmla="*/ 117 w 133"/>
                <a:gd name="T1" fmla="*/ 37 h 37"/>
                <a:gd name="T2" fmla="*/ 16 w 133"/>
                <a:gd name="T3" fmla="*/ 37 h 37"/>
                <a:gd name="T4" fmla="*/ 0 w 133"/>
                <a:gd name="T5" fmla="*/ 21 h 37"/>
                <a:gd name="T6" fmla="*/ 0 w 133"/>
                <a:gd name="T7" fmla="*/ 16 h 37"/>
                <a:gd name="T8" fmla="*/ 16 w 133"/>
                <a:gd name="T9" fmla="*/ 0 h 37"/>
                <a:gd name="T10" fmla="*/ 117 w 133"/>
                <a:gd name="T11" fmla="*/ 0 h 37"/>
                <a:gd name="T12" fmla="*/ 133 w 133"/>
                <a:gd name="T13" fmla="*/ 16 h 37"/>
                <a:gd name="T14" fmla="*/ 133 w 133"/>
                <a:gd name="T15" fmla="*/ 21 h 37"/>
                <a:gd name="T16" fmla="*/ 117 w 133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37">
                  <a:moveTo>
                    <a:pt x="117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6" y="0"/>
                    <a:pt x="133" y="7"/>
                    <a:pt x="133" y="16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3" y="30"/>
                    <a:pt x="126" y="37"/>
                    <a:pt x="117" y="37"/>
                  </a:cubicBezTo>
                  <a:close/>
                </a:path>
              </a:pathLst>
            </a:custGeom>
            <a:solidFill>
              <a:srgbClr val="FF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5"/>
            <p:cNvSpPr/>
            <p:nvPr/>
          </p:nvSpPr>
          <p:spPr bwMode="auto">
            <a:xfrm>
              <a:off x="1882775" y="4562475"/>
              <a:ext cx="230188" cy="230188"/>
            </a:xfrm>
            <a:custGeom>
              <a:avLst/>
              <a:gdLst>
                <a:gd name="T0" fmla="*/ 69 w 78"/>
                <a:gd name="T1" fmla="*/ 30 h 78"/>
                <a:gd name="T2" fmla="*/ 48 w 78"/>
                <a:gd name="T3" fmla="*/ 30 h 78"/>
                <a:gd name="T4" fmla="*/ 48 w 78"/>
                <a:gd name="T5" fmla="*/ 9 h 78"/>
                <a:gd name="T6" fmla="*/ 39 w 78"/>
                <a:gd name="T7" fmla="*/ 0 h 78"/>
                <a:gd name="T8" fmla="*/ 30 w 78"/>
                <a:gd name="T9" fmla="*/ 9 h 78"/>
                <a:gd name="T10" fmla="*/ 30 w 78"/>
                <a:gd name="T11" fmla="*/ 30 h 78"/>
                <a:gd name="T12" fmla="*/ 9 w 78"/>
                <a:gd name="T13" fmla="*/ 30 h 78"/>
                <a:gd name="T14" fmla="*/ 0 w 78"/>
                <a:gd name="T15" fmla="*/ 39 h 78"/>
                <a:gd name="T16" fmla="*/ 9 w 78"/>
                <a:gd name="T17" fmla="*/ 48 h 78"/>
                <a:gd name="T18" fmla="*/ 30 w 78"/>
                <a:gd name="T19" fmla="*/ 48 h 78"/>
                <a:gd name="T20" fmla="*/ 30 w 78"/>
                <a:gd name="T21" fmla="*/ 69 h 78"/>
                <a:gd name="T22" fmla="*/ 39 w 78"/>
                <a:gd name="T23" fmla="*/ 78 h 78"/>
                <a:gd name="T24" fmla="*/ 48 w 78"/>
                <a:gd name="T25" fmla="*/ 69 h 78"/>
                <a:gd name="T26" fmla="*/ 48 w 78"/>
                <a:gd name="T27" fmla="*/ 48 h 78"/>
                <a:gd name="T28" fmla="*/ 69 w 78"/>
                <a:gd name="T29" fmla="*/ 48 h 78"/>
                <a:gd name="T30" fmla="*/ 78 w 78"/>
                <a:gd name="T31" fmla="*/ 39 h 78"/>
                <a:gd name="T32" fmla="*/ 69 w 78"/>
                <a:gd name="T3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78">
                  <a:moveTo>
                    <a:pt x="69" y="30"/>
                  </a:moveTo>
                  <a:cubicBezTo>
                    <a:pt x="48" y="30"/>
                    <a:pt x="48" y="30"/>
                    <a:pt x="48" y="3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4"/>
                    <a:pt x="44" y="0"/>
                    <a:pt x="39" y="0"/>
                  </a:cubicBezTo>
                  <a:cubicBezTo>
                    <a:pt x="34" y="0"/>
                    <a:pt x="30" y="4"/>
                    <a:pt x="30" y="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34"/>
                    <a:pt x="0" y="39"/>
                  </a:cubicBezTo>
                  <a:cubicBezTo>
                    <a:pt x="0" y="44"/>
                    <a:pt x="4" y="48"/>
                    <a:pt x="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4"/>
                    <a:pt x="34" y="78"/>
                    <a:pt x="39" y="78"/>
                  </a:cubicBezTo>
                  <a:cubicBezTo>
                    <a:pt x="44" y="78"/>
                    <a:pt x="48" y="74"/>
                    <a:pt x="48" y="6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4" y="48"/>
                    <a:pt x="78" y="44"/>
                    <a:pt x="78" y="39"/>
                  </a:cubicBezTo>
                  <a:cubicBezTo>
                    <a:pt x="78" y="34"/>
                    <a:pt x="74" y="30"/>
                    <a:pt x="69" y="30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6"/>
            <p:cNvSpPr/>
            <p:nvPr/>
          </p:nvSpPr>
          <p:spPr bwMode="auto">
            <a:xfrm>
              <a:off x="8072438" y="2208213"/>
              <a:ext cx="230188" cy="230188"/>
            </a:xfrm>
            <a:custGeom>
              <a:avLst/>
              <a:gdLst>
                <a:gd name="T0" fmla="*/ 69 w 78"/>
                <a:gd name="T1" fmla="*/ 30 h 78"/>
                <a:gd name="T2" fmla="*/ 48 w 78"/>
                <a:gd name="T3" fmla="*/ 30 h 78"/>
                <a:gd name="T4" fmla="*/ 48 w 78"/>
                <a:gd name="T5" fmla="*/ 9 h 78"/>
                <a:gd name="T6" fmla="*/ 39 w 78"/>
                <a:gd name="T7" fmla="*/ 0 h 78"/>
                <a:gd name="T8" fmla="*/ 29 w 78"/>
                <a:gd name="T9" fmla="*/ 9 h 78"/>
                <a:gd name="T10" fmla="*/ 29 w 78"/>
                <a:gd name="T11" fmla="*/ 30 h 78"/>
                <a:gd name="T12" fmla="*/ 9 w 78"/>
                <a:gd name="T13" fmla="*/ 30 h 78"/>
                <a:gd name="T14" fmla="*/ 0 w 78"/>
                <a:gd name="T15" fmla="*/ 39 h 78"/>
                <a:gd name="T16" fmla="*/ 9 w 78"/>
                <a:gd name="T17" fmla="*/ 48 h 78"/>
                <a:gd name="T18" fmla="*/ 29 w 78"/>
                <a:gd name="T19" fmla="*/ 48 h 78"/>
                <a:gd name="T20" fmla="*/ 29 w 78"/>
                <a:gd name="T21" fmla="*/ 69 h 78"/>
                <a:gd name="T22" fmla="*/ 39 w 78"/>
                <a:gd name="T23" fmla="*/ 78 h 78"/>
                <a:gd name="T24" fmla="*/ 48 w 78"/>
                <a:gd name="T25" fmla="*/ 69 h 78"/>
                <a:gd name="T26" fmla="*/ 48 w 78"/>
                <a:gd name="T27" fmla="*/ 48 h 78"/>
                <a:gd name="T28" fmla="*/ 69 w 78"/>
                <a:gd name="T29" fmla="*/ 48 h 78"/>
                <a:gd name="T30" fmla="*/ 78 w 78"/>
                <a:gd name="T31" fmla="*/ 39 h 78"/>
                <a:gd name="T32" fmla="*/ 69 w 78"/>
                <a:gd name="T3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78">
                  <a:moveTo>
                    <a:pt x="69" y="30"/>
                  </a:moveTo>
                  <a:cubicBezTo>
                    <a:pt x="48" y="30"/>
                    <a:pt x="48" y="30"/>
                    <a:pt x="48" y="3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4"/>
                    <a:pt x="44" y="0"/>
                    <a:pt x="39" y="0"/>
                  </a:cubicBezTo>
                  <a:cubicBezTo>
                    <a:pt x="34" y="0"/>
                    <a:pt x="29" y="4"/>
                    <a:pt x="29" y="9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34"/>
                    <a:pt x="0" y="39"/>
                  </a:cubicBezTo>
                  <a:cubicBezTo>
                    <a:pt x="0" y="44"/>
                    <a:pt x="4" y="48"/>
                    <a:pt x="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74"/>
                    <a:pt x="34" y="78"/>
                    <a:pt x="39" y="78"/>
                  </a:cubicBezTo>
                  <a:cubicBezTo>
                    <a:pt x="44" y="78"/>
                    <a:pt x="48" y="74"/>
                    <a:pt x="48" y="6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4" y="48"/>
                    <a:pt x="78" y="44"/>
                    <a:pt x="78" y="39"/>
                  </a:cubicBezTo>
                  <a:cubicBezTo>
                    <a:pt x="78" y="34"/>
                    <a:pt x="74" y="30"/>
                    <a:pt x="69" y="30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7"/>
            <p:cNvSpPr/>
            <p:nvPr/>
          </p:nvSpPr>
          <p:spPr bwMode="auto">
            <a:xfrm>
              <a:off x="5453063" y="5326063"/>
              <a:ext cx="1087438" cy="434975"/>
            </a:xfrm>
            <a:custGeom>
              <a:avLst/>
              <a:gdLst>
                <a:gd name="T0" fmla="*/ 685 w 685"/>
                <a:gd name="T1" fmla="*/ 274 h 274"/>
                <a:gd name="T2" fmla="*/ 0 w 685"/>
                <a:gd name="T3" fmla="*/ 274 h 274"/>
                <a:gd name="T4" fmla="*/ 69 w 685"/>
                <a:gd name="T5" fmla="*/ 0 h 274"/>
                <a:gd name="T6" fmla="*/ 616 w 685"/>
                <a:gd name="T7" fmla="*/ 0 h 274"/>
                <a:gd name="T8" fmla="*/ 685 w 685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274">
                  <a:moveTo>
                    <a:pt x="685" y="274"/>
                  </a:moveTo>
                  <a:lnTo>
                    <a:pt x="0" y="274"/>
                  </a:lnTo>
                  <a:lnTo>
                    <a:pt x="69" y="0"/>
                  </a:lnTo>
                  <a:lnTo>
                    <a:pt x="616" y="0"/>
                  </a:lnTo>
                  <a:lnTo>
                    <a:pt x="685" y="274"/>
                  </a:lnTo>
                  <a:close/>
                </a:path>
              </a:pathLst>
            </a:custGeom>
            <a:solidFill>
              <a:srgbClr val="C3C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8"/>
            <p:cNvSpPr/>
            <p:nvPr/>
          </p:nvSpPr>
          <p:spPr bwMode="auto">
            <a:xfrm>
              <a:off x="5453063" y="5421313"/>
              <a:ext cx="1087438" cy="339725"/>
            </a:xfrm>
            <a:custGeom>
              <a:avLst/>
              <a:gdLst>
                <a:gd name="T0" fmla="*/ 685 w 685"/>
                <a:gd name="T1" fmla="*/ 214 h 214"/>
                <a:gd name="T2" fmla="*/ 0 w 685"/>
                <a:gd name="T3" fmla="*/ 214 h 214"/>
                <a:gd name="T4" fmla="*/ 52 w 685"/>
                <a:gd name="T5" fmla="*/ 0 h 214"/>
                <a:gd name="T6" fmla="*/ 635 w 685"/>
                <a:gd name="T7" fmla="*/ 0 h 214"/>
                <a:gd name="T8" fmla="*/ 685 w 685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214">
                  <a:moveTo>
                    <a:pt x="685" y="214"/>
                  </a:moveTo>
                  <a:lnTo>
                    <a:pt x="0" y="214"/>
                  </a:lnTo>
                  <a:lnTo>
                    <a:pt x="52" y="0"/>
                  </a:lnTo>
                  <a:lnTo>
                    <a:pt x="635" y="0"/>
                  </a:lnTo>
                  <a:lnTo>
                    <a:pt x="685" y="214"/>
                  </a:lnTo>
                  <a:close/>
                </a:path>
              </a:pathLst>
            </a:custGeom>
            <a:solidFill>
              <a:srgbClr val="E2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79"/>
            <p:cNvSpPr/>
            <p:nvPr/>
          </p:nvSpPr>
          <p:spPr bwMode="auto">
            <a:xfrm>
              <a:off x="5453063" y="5326063"/>
              <a:ext cx="1087438" cy="434975"/>
            </a:xfrm>
            <a:custGeom>
              <a:avLst/>
              <a:gdLst>
                <a:gd name="T0" fmla="*/ 685 w 685"/>
                <a:gd name="T1" fmla="*/ 274 h 274"/>
                <a:gd name="T2" fmla="*/ 0 w 685"/>
                <a:gd name="T3" fmla="*/ 274 h 274"/>
                <a:gd name="T4" fmla="*/ 69 w 685"/>
                <a:gd name="T5" fmla="*/ 0 h 274"/>
                <a:gd name="T6" fmla="*/ 616 w 685"/>
                <a:gd name="T7" fmla="*/ 0 h 274"/>
                <a:gd name="T8" fmla="*/ 685 w 685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274">
                  <a:moveTo>
                    <a:pt x="685" y="274"/>
                  </a:moveTo>
                  <a:lnTo>
                    <a:pt x="0" y="274"/>
                  </a:lnTo>
                  <a:lnTo>
                    <a:pt x="69" y="0"/>
                  </a:lnTo>
                  <a:lnTo>
                    <a:pt x="616" y="0"/>
                  </a:lnTo>
                  <a:lnTo>
                    <a:pt x="685" y="274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0"/>
            <p:cNvSpPr/>
            <p:nvPr/>
          </p:nvSpPr>
          <p:spPr bwMode="auto">
            <a:xfrm>
              <a:off x="5059363" y="5761038"/>
              <a:ext cx="1878013" cy="203200"/>
            </a:xfrm>
            <a:custGeom>
              <a:avLst/>
              <a:gdLst>
                <a:gd name="T0" fmla="*/ 605 w 635"/>
                <a:gd name="T1" fmla="*/ 69 h 69"/>
                <a:gd name="T2" fmla="*/ 30 w 635"/>
                <a:gd name="T3" fmla="*/ 69 h 69"/>
                <a:gd name="T4" fmla="*/ 0 w 635"/>
                <a:gd name="T5" fmla="*/ 39 h 69"/>
                <a:gd name="T6" fmla="*/ 0 w 635"/>
                <a:gd name="T7" fmla="*/ 30 h 69"/>
                <a:gd name="T8" fmla="*/ 30 w 635"/>
                <a:gd name="T9" fmla="*/ 0 h 69"/>
                <a:gd name="T10" fmla="*/ 605 w 635"/>
                <a:gd name="T11" fmla="*/ 0 h 69"/>
                <a:gd name="T12" fmla="*/ 635 w 635"/>
                <a:gd name="T13" fmla="*/ 30 h 69"/>
                <a:gd name="T14" fmla="*/ 635 w 635"/>
                <a:gd name="T15" fmla="*/ 39 h 69"/>
                <a:gd name="T16" fmla="*/ 605 w 635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5" h="69">
                  <a:moveTo>
                    <a:pt x="605" y="69"/>
                  </a:moveTo>
                  <a:cubicBezTo>
                    <a:pt x="30" y="69"/>
                    <a:pt x="30" y="69"/>
                    <a:pt x="30" y="69"/>
                  </a:cubicBezTo>
                  <a:cubicBezTo>
                    <a:pt x="13" y="69"/>
                    <a:pt x="0" y="55"/>
                    <a:pt x="0" y="3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605" y="0"/>
                    <a:pt x="605" y="0"/>
                    <a:pt x="605" y="0"/>
                  </a:cubicBezTo>
                  <a:cubicBezTo>
                    <a:pt x="621" y="0"/>
                    <a:pt x="635" y="13"/>
                    <a:pt x="635" y="30"/>
                  </a:cubicBezTo>
                  <a:cubicBezTo>
                    <a:pt x="635" y="39"/>
                    <a:pt x="635" y="39"/>
                    <a:pt x="635" y="39"/>
                  </a:cubicBezTo>
                  <a:cubicBezTo>
                    <a:pt x="635" y="55"/>
                    <a:pt x="621" y="69"/>
                    <a:pt x="605" y="69"/>
                  </a:cubicBezTo>
                  <a:close/>
                </a:path>
              </a:pathLst>
            </a:custGeom>
            <a:solidFill>
              <a:srgbClr val="C3C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1"/>
            <p:cNvSpPr/>
            <p:nvPr/>
          </p:nvSpPr>
          <p:spPr bwMode="auto">
            <a:xfrm>
              <a:off x="5059363" y="5761038"/>
              <a:ext cx="1878013" cy="95250"/>
            </a:xfrm>
            <a:custGeom>
              <a:avLst/>
              <a:gdLst>
                <a:gd name="T0" fmla="*/ 630 w 635"/>
                <a:gd name="T1" fmla="*/ 32 h 32"/>
                <a:gd name="T2" fmla="*/ 4 w 635"/>
                <a:gd name="T3" fmla="*/ 32 h 32"/>
                <a:gd name="T4" fmla="*/ 0 w 635"/>
                <a:gd name="T5" fmla="*/ 28 h 32"/>
                <a:gd name="T6" fmla="*/ 0 w 635"/>
                <a:gd name="T7" fmla="*/ 21 h 32"/>
                <a:gd name="T8" fmla="*/ 21 w 635"/>
                <a:gd name="T9" fmla="*/ 0 h 32"/>
                <a:gd name="T10" fmla="*/ 611 w 635"/>
                <a:gd name="T11" fmla="*/ 0 h 32"/>
                <a:gd name="T12" fmla="*/ 635 w 635"/>
                <a:gd name="T13" fmla="*/ 24 h 32"/>
                <a:gd name="T14" fmla="*/ 635 w 635"/>
                <a:gd name="T15" fmla="*/ 28 h 32"/>
                <a:gd name="T16" fmla="*/ 630 w 635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5" h="32">
                  <a:moveTo>
                    <a:pt x="630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4" y="0"/>
                    <a:pt x="635" y="10"/>
                    <a:pt x="635" y="24"/>
                  </a:cubicBezTo>
                  <a:cubicBezTo>
                    <a:pt x="635" y="28"/>
                    <a:pt x="635" y="28"/>
                    <a:pt x="635" y="28"/>
                  </a:cubicBezTo>
                  <a:cubicBezTo>
                    <a:pt x="635" y="30"/>
                    <a:pt x="633" y="32"/>
                    <a:pt x="630" y="32"/>
                  </a:cubicBezTo>
                  <a:close/>
                </a:path>
              </a:pathLst>
            </a:custGeom>
            <a:solidFill>
              <a:srgbClr val="E2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2"/>
            <p:cNvSpPr/>
            <p:nvPr/>
          </p:nvSpPr>
          <p:spPr bwMode="auto">
            <a:xfrm>
              <a:off x="5059363" y="5761038"/>
              <a:ext cx="1878013" cy="203200"/>
            </a:xfrm>
            <a:custGeom>
              <a:avLst/>
              <a:gdLst>
                <a:gd name="T0" fmla="*/ 605 w 635"/>
                <a:gd name="T1" fmla="*/ 69 h 69"/>
                <a:gd name="T2" fmla="*/ 30 w 635"/>
                <a:gd name="T3" fmla="*/ 69 h 69"/>
                <a:gd name="T4" fmla="*/ 0 w 635"/>
                <a:gd name="T5" fmla="*/ 39 h 69"/>
                <a:gd name="T6" fmla="*/ 0 w 635"/>
                <a:gd name="T7" fmla="*/ 30 h 69"/>
                <a:gd name="T8" fmla="*/ 30 w 635"/>
                <a:gd name="T9" fmla="*/ 0 h 69"/>
                <a:gd name="T10" fmla="*/ 605 w 635"/>
                <a:gd name="T11" fmla="*/ 0 h 69"/>
                <a:gd name="T12" fmla="*/ 635 w 635"/>
                <a:gd name="T13" fmla="*/ 30 h 69"/>
                <a:gd name="T14" fmla="*/ 635 w 635"/>
                <a:gd name="T15" fmla="*/ 39 h 69"/>
                <a:gd name="T16" fmla="*/ 605 w 635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5" h="69">
                  <a:moveTo>
                    <a:pt x="605" y="69"/>
                  </a:moveTo>
                  <a:cubicBezTo>
                    <a:pt x="30" y="69"/>
                    <a:pt x="30" y="69"/>
                    <a:pt x="30" y="69"/>
                  </a:cubicBezTo>
                  <a:cubicBezTo>
                    <a:pt x="13" y="69"/>
                    <a:pt x="0" y="55"/>
                    <a:pt x="0" y="3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605" y="0"/>
                    <a:pt x="605" y="0"/>
                    <a:pt x="605" y="0"/>
                  </a:cubicBezTo>
                  <a:cubicBezTo>
                    <a:pt x="621" y="0"/>
                    <a:pt x="635" y="13"/>
                    <a:pt x="635" y="30"/>
                  </a:cubicBezTo>
                  <a:cubicBezTo>
                    <a:pt x="635" y="39"/>
                    <a:pt x="635" y="39"/>
                    <a:pt x="635" y="39"/>
                  </a:cubicBezTo>
                  <a:cubicBezTo>
                    <a:pt x="635" y="55"/>
                    <a:pt x="621" y="69"/>
                    <a:pt x="605" y="69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3"/>
            <p:cNvSpPr/>
            <p:nvPr/>
          </p:nvSpPr>
          <p:spPr bwMode="auto">
            <a:xfrm>
              <a:off x="7613650" y="5734050"/>
              <a:ext cx="585788" cy="230188"/>
            </a:xfrm>
            <a:custGeom>
              <a:avLst/>
              <a:gdLst>
                <a:gd name="T0" fmla="*/ 164 w 198"/>
                <a:gd name="T1" fmla="*/ 78 h 78"/>
                <a:gd name="T2" fmla="*/ 34 w 198"/>
                <a:gd name="T3" fmla="*/ 78 h 78"/>
                <a:gd name="T4" fmla="*/ 0 w 198"/>
                <a:gd name="T5" fmla="*/ 44 h 78"/>
                <a:gd name="T6" fmla="*/ 0 w 198"/>
                <a:gd name="T7" fmla="*/ 34 h 78"/>
                <a:gd name="T8" fmla="*/ 34 w 198"/>
                <a:gd name="T9" fmla="*/ 0 h 78"/>
                <a:gd name="T10" fmla="*/ 164 w 198"/>
                <a:gd name="T11" fmla="*/ 0 h 78"/>
                <a:gd name="T12" fmla="*/ 198 w 198"/>
                <a:gd name="T13" fmla="*/ 34 h 78"/>
                <a:gd name="T14" fmla="*/ 198 w 198"/>
                <a:gd name="T15" fmla="*/ 44 h 78"/>
                <a:gd name="T16" fmla="*/ 164 w 198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78">
                  <a:moveTo>
                    <a:pt x="164" y="78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16" y="78"/>
                    <a:pt x="0" y="63"/>
                    <a:pt x="0" y="4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83" y="0"/>
                    <a:pt x="198" y="15"/>
                    <a:pt x="198" y="34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98" y="63"/>
                    <a:pt x="183" y="78"/>
                    <a:pt x="164" y="78"/>
                  </a:cubicBezTo>
                  <a:close/>
                </a:path>
              </a:pathLst>
            </a:custGeom>
            <a:solidFill>
              <a:srgbClr val="C3C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4"/>
            <p:cNvSpPr/>
            <p:nvPr/>
          </p:nvSpPr>
          <p:spPr bwMode="auto">
            <a:xfrm>
              <a:off x="7613650" y="5734050"/>
              <a:ext cx="585788" cy="95250"/>
            </a:xfrm>
            <a:custGeom>
              <a:avLst/>
              <a:gdLst>
                <a:gd name="T0" fmla="*/ 198 w 198"/>
                <a:gd name="T1" fmla="*/ 32 h 32"/>
                <a:gd name="T2" fmla="*/ 0 w 198"/>
                <a:gd name="T3" fmla="*/ 32 h 32"/>
                <a:gd name="T4" fmla="*/ 0 w 198"/>
                <a:gd name="T5" fmla="*/ 19 h 32"/>
                <a:gd name="T6" fmla="*/ 19 w 198"/>
                <a:gd name="T7" fmla="*/ 0 h 32"/>
                <a:gd name="T8" fmla="*/ 177 w 198"/>
                <a:gd name="T9" fmla="*/ 0 h 32"/>
                <a:gd name="T10" fmla="*/ 198 w 198"/>
                <a:gd name="T11" fmla="*/ 21 h 32"/>
                <a:gd name="T12" fmla="*/ 198 w 19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32">
                  <a:moveTo>
                    <a:pt x="198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9" y="0"/>
                    <a:pt x="198" y="9"/>
                    <a:pt x="198" y="21"/>
                  </a:cubicBezTo>
                  <a:lnTo>
                    <a:pt x="198" y="32"/>
                  </a:lnTo>
                  <a:close/>
                </a:path>
              </a:pathLst>
            </a:custGeom>
            <a:solidFill>
              <a:srgbClr val="E2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5"/>
            <p:cNvSpPr/>
            <p:nvPr/>
          </p:nvSpPr>
          <p:spPr bwMode="auto">
            <a:xfrm>
              <a:off x="7613650" y="5734050"/>
              <a:ext cx="585788" cy="230188"/>
            </a:xfrm>
            <a:custGeom>
              <a:avLst/>
              <a:gdLst>
                <a:gd name="T0" fmla="*/ 164 w 198"/>
                <a:gd name="T1" fmla="*/ 78 h 78"/>
                <a:gd name="T2" fmla="*/ 34 w 198"/>
                <a:gd name="T3" fmla="*/ 78 h 78"/>
                <a:gd name="T4" fmla="*/ 0 w 198"/>
                <a:gd name="T5" fmla="*/ 44 h 78"/>
                <a:gd name="T6" fmla="*/ 0 w 198"/>
                <a:gd name="T7" fmla="*/ 34 h 78"/>
                <a:gd name="T8" fmla="*/ 34 w 198"/>
                <a:gd name="T9" fmla="*/ 0 h 78"/>
                <a:gd name="T10" fmla="*/ 164 w 198"/>
                <a:gd name="T11" fmla="*/ 0 h 78"/>
                <a:gd name="T12" fmla="*/ 198 w 198"/>
                <a:gd name="T13" fmla="*/ 34 h 78"/>
                <a:gd name="T14" fmla="*/ 198 w 198"/>
                <a:gd name="T15" fmla="*/ 44 h 78"/>
                <a:gd name="T16" fmla="*/ 164 w 198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78">
                  <a:moveTo>
                    <a:pt x="164" y="78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16" y="78"/>
                    <a:pt x="0" y="63"/>
                    <a:pt x="0" y="4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83" y="0"/>
                    <a:pt x="198" y="15"/>
                    <a:pt x="198" y="34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98" y="63"/>
                    <a:pt x="183" y="78"/>
                    <a:pt x="164" y="78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6"/>
            <p:cNvSpPr/>
            <p:nvPr/>
          </p:nvSpPr>
          <p:spPr bwMode="auto">
            <a:xfrm>
              <a:off x="8458200" y="1522413"/>
              <a:ext cx="1782763" cy="2389188"/>
            </a:xfrm>
            <a:custGeom>
              <a:avLst/>
              <a:gdLst>
                <a:gd name="T0" fmla="*/ 555 w 603"/>
                <a:gd name="T1" fmla="*/ 809 h 809"/>
                <a:gd name="T2" fmla="*/ 48 w 603"/>
                <a:gd name="T3" fmla="*/ 809 h 809"/>
                <a:gd name="T4" fmla="*/ 0 w 603"/>
                <a:gd name="T5" fmla="*/ 761 h 809"/>
                <a:gd name="T6" fmla="*/ 0 w 603"/>
                <a:gd name="T7" fmla="*/ 48 h 809"/>
                <a:gd name="T8" fmla="*/ 48 w 603"/>
                <a:gd name="T9" fmla="*/ 0 h 809"/>
                <a:gd name="T10" fmla="*/ 555 w 603"/>
                <a:gd name="T11" fmla="*/ 0 h 809"/>
                <a:gd name="T12" fmla="*/ 603 w 603"/>
                <a:gd name="T13" fmla="*/ 48 h 809"/>
                <a:gd name="T14" fmla="*/ 603 w 603"/>
                <a:gd name="T15" fmla="*/ 761 h 809"/>
                <a:gd name="T16" fmla="*/ 555 w 603"/>
                <a:gd name="T17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3" h="809">
                  <a:moveTo>
                    <a:pt x="555" y="809"/>
                  </a:moveTo>
                  <a:cubicBezTo>
                    <a:pt x="48" y="809"/>
                    <a:pt x="48" y="809"/>
                    <a:pt x="48" y="809"/>
                  </a:cubicBezTo>
                  <a:cubicBezTo>
                    <a:pt x="22" y="809"/>
                    <a:pt x="0" y="788"/>
                    <a:pt x="0" y="76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81" y="0"/>
                    <a:pt x="603" y="21"/>
                    <a:pt x="603" y="48"/>
                  </a:cubicBezTo>
                  <a:cubicBezTo>
                    <a:pt x="603" y="761"/>
                    <a:pt x="603" y="761"/>
                    <a:pt x="603" y="761"/>
                  </a:cubicBezTo>
                  <a:cubicBezTo>
                    <a:pt x="603" y="788"/>
                    <a:pt x="581" y="809"/>
                    <a:pt x="555" y="809"/>
                  </a:cubicBezTo>
                  <a:close/>
                </a:path>
              </a:pathLst>
            </a:cu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87"/>
            <p:cNvSpPr>
              <a:spLocks noChangeArrowheads="1"/>
            </p:cNvSpPr>
            <p:nvPr/>
          </p:nvSpPr>
          <p:spPr bwMode="auto">
            <a:xfrm>
              <a:off x="8591550" y="1658938"/>
              <a:ext cx="1516063" cy="2117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8"/>
            <p:cNvSpPr/>
            <p:nvPr/>
          </p:nvSpPr>
          <p:spPr bwMode="auto">
            <a:xfrm>
              <a:off x="8458200" y="1522413"/>
              <a:ext cx="1782763" cy="2389188"/>
            </a:xfrm>
            <a:custGeom>
              <a:avLst/>
              <a:gdLst>
                <a:gd name="T0" fmla="*/ 555 w 603"/>
                <a:gd name="T1" fmla="*/ 809 h 809"/>
                <a:gd name="T2" fmla="*/ 48 w 603"/>
                <a:gd name="T3" fmla="*/ 809 h 809"/>
                <a:gd name="T4" fmla="*/ 0 w 603"/>
                <a:gd name="T5" fmla="*/ 761 h 809"/>
                <a:gd name="T6" fmla="*/ 0 w 603"/>
                <a:gd name="T7" fmla="*/ 48 h 809"/>
                <a:gd name="T8" fmla="*/ 48 w 603"/>
                <a:gd name="T9" fmla="*/ 0 h 809"/>
                <a:gd name="T10" fmla="*/ 555 w 603"/>
                <a:gd name="T11" fmla="*/ 0 h 809"/>
                <a:gd name="T12" fmla="*/ 603 w 603"/>
                <a:gd name="T13" fmla="*/ 48 h 809"/>
                <a:gd name="T14" fmla="*/ 603 w 603"/>
                <a:gd name="T15" fmla="*/ 761 h 809"/>
                <a:gd name="T16" fmla="*/ 555 w 603"/>
                <a:gd name="T17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3" h="809">
                  <a:moveTo>
                    <a:pt x="555" y="809"/>
                  </a:moveTo>
                  <a:cubicBezTo>
                    <a:pt x="48" y="809"/>
                    <a:pt x="48" y="809"/>
                    <a:pt x="48" y="809"/>
                  </a:cubicBezTo>
                  <a:cubicBezTo>
                    <a:pt x="22" y="809"/>
                    <a:pt x="0" y="788"/>
                    <a:pt x="0" y="76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81" y="0"/>
                    <a:pt x="603" y="21"/>
                    <a:pt x="603" y="48"/>
                  </a:cubicBezTo>
                  <a:cubicBezTo>
                    <a:pt x="603" y="761"/>
                    <a:pt x="603" y="761"/>
                    <a:pt x="603" y="761"/>
                  </a:cubicBezTo>
                  <a:cubicBezTo>
                    <a:pt x="603" y="788"/>
                    <a:pt x="581" y="809"/>
                    <a:pt x="555" y="809"/>
                  </a:cubicBezTo>
                  <a:close/>
                </a:path>
              </a:pathLst>
            </a:cu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89"/>
            <p:cNvSpPr>
              <a:spLocks noChangeArrowheads="1"/>
            </p:cNvSpPr>
            <p:nvPr/>
          </p:nvSpPr>
          <p:spPr bwMode="auto">
            <a:xfrm>
              <a:off x="8851900" y="2222500"/>
              <a:ext cx="993775" cy="989013"/>
            </a:xfrm>
            <a:prstGeom prst="ellipse">
              <a:avLst/>
            </a:prstGeom>
            <a:solidFill>
              <a:srgbClr val="90E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0"/>
            <p:cNvSpPr/>
            <p:nvPr/>
          </p:nvSpPr>
          <p:spPr bwMode="auto">
            <a:xfrm>
              <a:off x="8993188" y="2222500"/>
              <a:ext cx="706438" cy="501650"/>
            </a:xfrm>
            <a:custGeom>
              <a:avLst/>
              <a:gdLst>
                <a:gd name="T0" fmla="*/ 123 w 239"/>
                <a:gd name="T1" fmla="*/ 170 h 170"/>
                <a:gd name="T2" fmla="*/ 239 w 239"/>
                <a:gd name="T3" fmla="*/ 49 h 170"/>
                <a:gd name="T4" fmla="*/ 120 w 239"/>
                <a:gd name="T5" fmla="*/ 0 h 170"/>
                <a:gd name="T6" fmla="*/ 0 w 239"/>
                <a:gd name="T7" fmla="*/ 51 h 170"/>
                <a:gd name="T8" fmla="*/ 123 w 239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70">
                  <a:moveTo>
                    <a:pt x="123" y="170"/>
                  </a:moveTo>
                  <a:cubicBezTo>
                    <a:pt x="239" y="49"/>
                    <a:pt x="239" y="49"/>
                    <a:pt x="239" y="49"/>
                  </a:cubicBezTo>
                  <a:cubicBezTo>
                    <a:pt x="209" y="19"/>
                    <a:pt x="167" y="0"/>
                    <a:pt x="120" y="0"/>
                  </a:cubicBezTo>
                  <a:cubicBezTo>
                    <a:pt x="73" y="0"/>
                    <a:pt x="30" y="19"/>
                    <a:pt x="0" y="51"/>
                  </a:cubicBezTo>
                  <a:lnTo>
                    <a:pt x="123" y="170"/>
                  </a:lnTo>
                  <a:close/>
                </a:path>
              </a:pathLst>
            </a:cu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1"/>
            <p:cNvSpPr/>
            <p:nvPr/>
          </p:nvSpPr>
          <p:spPr bwMode="auto">
            <a:xfrm>
              <a:off x="9342438" y="2366963"/>
              <a:ext cx="503238" cy="546100"/>
            </a:xfrm>
            <a:custGeom>
              <a:avLst/>
              <a:gdLst>
                <a:gd name="T0" fmla="*/ 97 w 170"/>
                <a:gd name="T1" fmla="*/ 181 h 185"/>
                <a:gd name="T2" fmla="*/ 157 w 170"/>
                <a:gd name="T3" fmla="*/ 185 h 185"/>
                <a:gd name="T4" fmla="*/ 170 w 170"/>
                <a:gd name="T5" fmla="*/ 119 h 185"/>
                <a:gd name="T6" fmla="*/ 121 w 170"/>
                <a:gd name="T7" fmla="*/ 0 h 185"/>
                <a:gd name="T8" fmla="*/ 0 w 170"/>
                <a:gd name="T9" fmla="*/ 116 h 185"/>
                <a:gd name="T10" fmla="*/ 97 w 170"/>
                <a:gd name="T11" fmla="*/ 18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85">
                  <a:moveTo>
                    <a:pt x="97" y="181"/>
                  </a:moveTo>
                  <a:cubicBezTo>
                    <a:pt x="157" y="185"/>
                    <a:pt x="157" y="185"/>
                    <a:pt x="157" y="185"/>
                  </a:cubicBezTo>
                  <a:cubicBezTo>
                    <a:pt x="165" y="164"/>
                    <a:pt x="170" y="142"/>
                    <a:pt x="170" y="119"/>
                  </a:cubicBezTo>
                  <a:cubicBezTo>
                    <a:pt x="170" y="72"/>
                    <a:pt x="151" y="30"/>
                    <a:pt x="121" y="0"/>
                  </a:cubicBezTo>
                  <a:cubicBezTo>
                    <a:pt x="0" y="116"/>
                    <a:pt x="0" y="116"/>
                    <a:pt x="0" y="116"/>
                  </a:cubicBezTo>
                  <a:lnTo>
                    <a:pt x="97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2"/>
            <p:cNvSpPr/>
            <p:nvPr/>
          </p:nvSpPr>
          <p:spPr bwMode="auto">
            <a:xfrm>
              <a:off x="9342438" y="2709863"/>
              <a:ext cx="469900" cy="501650"/>
            </a:xfrm>
            <a:custGeom>
              <a:avLst/>
              <a:gdLst>
                <a:gd name="T0" fmla="*/ 0 w 159"/>
                <a:gd name="T1" fmla="*/ 170 h 170"/>
                <a:gd name="T2" fmla="*/ 2 w 159"/>
                <a:gd name="T3" fmla="*/ 170 h 170"/>
                <a:gd name="T4" fmla="*/ 159 w 159"/>
                <a:gd name="T5" fmla="*/ 62 h 170"/>
                <a:gd name="T6" fmla="*/ 0 w 159"/>
                <a:gd name="T7" fmla="*/ 0 h 170"/>
                <a:gd name="T8" fmla="*/ 0 w 159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70">
                  <a:moveTo>
                    <a:pt x="0" y="170"/>
                  </a:moveTo>
                  <a:cubicBezTo>
                    <a:pt x="1" y="170"/>
                    <a:pt x="2" y="170"/>
                    <a:pt x="2" y="170"/>
                  </a:cubicBezTo>
                  <a:cubicBezTo>
                    <a:pt x="74" y="170"/>
                    <a:pt x="135" y="126"/>
                    <a:pt x="159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3"/>
            <p:cNvSpPr/>
            <p:nvPr/>
          </p:nvSpPr>
          <p:spPr bwMode="auto">
            <a:xfrm>
              <a:off x="2068513" y="2813050"/>
              <a:ext cx="1536700" cy="1317625"/>
            </a:xfrm>
            <a:custGeom>
              <a:avLst/>
              <a:gdLst>
                <a:gd name="T0" fmla="*/ 491 w 520"/>
                <a:gd name="T1" fmla="*/ 446 h 446"/>
                <a:gd name="T2" fmla="*/ 29 w 520"/>
                <a:gd name="T3" fmla="*/ 446 h 446"/>
                <a:gd name="T4" fmla="*/ 0 w 520"/>
                <a:gd name="T5" fmla="*/ 417 h 446"/>
                <a:gd name="T6" fmla="*/ 0 w 520"/>
                <a:gd name="T7" fmla="*/ 29 h 446"/>
                <a:gd name="T8" fmla="*/ 29 w 520"/>
                <a:gd name="T9" fmla="*/ 0 h 446"/>
                <a:gd name="T10" fmla="*/ 491 w 520"/>
                <a:gd name="T11" fmla="*/ 0 h 446"/>
                <a:gd name="T12" fmla="*/ 520 w 520"/>
                <a:gd name="T13" fmla="*/ 29 h 446"/>
                <a:gd name="T14" fmla="*/ 520 w 520"/>
                <a:gd name="T15" fmla="*/ 417 h 446"/>
                <a:gd name="T16" fmla="*/ 491 w 520"/>
                <a:gd name="T1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" h="446">
                  <a:moveTo>
                    <a:pt x="491" y="446"/>
                  </a:moveTo>
                  <a:cubicBezTo>
                    <a:pt x="29" y="446"/>
                    <a:pt x="29" y="446"/>
                    <a:pt x="29" y="446"/>
                  </a:cubicBezTo>
                  <a:cubicBezTo>
                    <a:pt x="13" y="446"/>
                    <a:pt x="0" y="433"/>
                    <a:pt x="0" y="4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507" y="0"/>
                    <a:pt x="520" y="13"/>
                    <a:pt x="520" y="29"/>
                  </a:cubicBezTo>
                  <a:cubicBezTo>
                    <a:pt x="520" y="417"/>
                    <a:pt x="520" y="417"/>
                    <a:pt x="520" y="417"/>
                  </a:cubicBezTo>
                  <a:cubicBezTo>
                    <a:pt x="520" y="433"/>
                    <a:pt x="507" y="446"/>
                    <a:pt x="491" y="446"/>
                  </a:cubicBezTo>
                  <a:close/>
                </a:path>
              </a:pathLst>
            </a:cu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94"/>
            <p:cNvSpPr>
              <a:spLocks noChangeArrowheads="1"/>
            </p:cNvSpPr>
            <p:nvPr/>
          </p:nvSpPr>
          <p:spPr bwMode="auto">
            <a:xfrm>
              <a:off x="2225675" y="2990850"/>
              <a:ext cx="1223963" cy="962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5"/>
            <p:cNvSpPr/>
            <p:nvPr/>
          </p:nvSpPr>
          <p:spPr bwMode="auto">
            <a:xfrm>
              <a:off x="2355850" y="3206750"/>
              <a:ext cx="134938" cy="55563"/>
            </a:xfrm>
            <a:custGeom>
              <a:avLst/>
              <a:gdLst>
                <a:gd name="T0" fmla="*/ 38 w 46"/>
                <a:gd name="T1" fmla="*/ 19 h 19"/>
                <a:gd name="T2" fmla="*/ 8 w 46"/>
                <a:gd name="T3" fmla="*/ 19 h 19"/>
                <a:gd name="T4" fmla="*/ 0 w 46"/>
                <a:gd name="T5" fmla="*/ 11 h 19"/>
                <a:gd name="T6" fmla="*/ 0 w 46"/>
                <a:gd name="T7" fmla="*/ 8 h 19"/>
                <a:gd name="T8" fmla="*/ 8 w 46"/>
                <a:gd name="T9" fmla="*/ 0 h 19"/>
                <a:gd name="T10" fmla="*/ 38 w 46"/>
                <a:gd name="T11" fmla="*/ 0 h 19"/>
                <a:gd name="T12" fmla="*/ 46 w 46"/>
                <a:gd name="T13" fmla="*/ 8 h 19"/>
                <a:gd name="T14" fmla="*/ 46 w 46"/>
                <a:gd name="T15" fmla="*/ 11 h 19"/>
                <a:gd name="T16" fmla="*/ 38 w 46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9">
                  <a:moveTo>
                    <a:pt x="3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4"/>
                    <a:pt x="46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5"/>
                    <a:pt x="42" y="19"/>
                    <a:pt x="38" y="19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6"/>
            <p:cNvSpPr/>
            <p:nvPr/>
          </p:nvSpPr>
          <p:spPr bwMode="auto">
            <a:xfrm>
              <a:off x="2355850" y="3341688"/>
              <a:ext cx="134938" cy="55563"/>
            </a:xfrm>
            <a:custGeom>
              <a:avLst/>
              <a:gdLst>
                <a:gd name="T0" fmla="*/ 38 w 46"/>
                <a:gd name="T1" fmla="*/ 19 h 19"/>
                <a:gd name="T2" fmla="*/ 8 w 46"/>
                <a:gd name="T3" fmla="*/ 19 h 19"/>
                <a:gd name="T4" fmla="*/ 0 w 46"/>
                <a:gd name="T5" fmla="*/ 11 h 19"/>
                <a:gd name="T6" fmla="*/ 0 w 46"/>
                <a:gd name="T7" fmla="*/ 8 h 19"/>
                <a:gd name="T8" fmla="*/ 8 w 46"/>
                <a:gd name="T9" fmla="*/ 0 h 19"/>
                <a:gd name="T10" fmla="*/ 38 w 46"/>
                <a:gd name="T11" fmla="*/ 0 h 19"/>
                <a:gd name="T12" fmla="*/ 46 w 46"/>
                <a:gd name="T13" fmla="*/ 8 h 19"/>
                <a:gd name="T14" fmla="*/ 46 w 46"/>
                <a:gd name="T15" fmla="*/ 11 h 19"/>
                <a:gd name="T16" fmla="*/ 38 w 46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9">
                  <a:moveTo>
                    <a:pt x="3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4"/>
                    <a:pt x="46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5"/>
                    <a:pt x="42" y="19"/>
                    <a:pt x="38" y="19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7"/>
            <p:cNvSpPr/>
            <p:nvPr/>
          </p:nvSpPr>
          <p:spPr bwMode="auto">
            <a:xfrm>
              <a:off x="2355850" y="3478213"/>
              <a:ext cx="134938" cy="55563"/>
            </a:xfrm>
            <a:custGeom>
              <a:avLst/>
              <a:gdLst>
                <a:gd name="T0" fmla="*/ 38 w 46"/>
                <a:gd name="T1" fmla="*/ 19 h 19"/>
                <a:gd name="T2" fmla="*/ 8 w 46"/>
                <a:gd name="T3" fmla="*/ 19 h 19"/>
                <a:gd name="T4" fmla="*/ 0 w 46"/>
                <a:gd name="T5" fmla="*/ 11 h 19"/>
                <a:gd name="T6" fmla="*/ 0 w 46"/>
                <a:gd name="T7" fmla="*/ 8 h 19"/>
                <a:gd name="T8" fmla="*/ 8 w 46"/>
                <a:gd name="T9" fmla="*/ 0 h 19"/>
                <a:gd name="T10" fmla="*/ 38 w 46"/>
                <a:gd name="T11" fmla="*/ 0 h 19"/>
                <a:gd name="T12" fmla="*/ 46 w 46"/>
                <a:gd name="T13" fmla="*/ 8 h 19"/>
                <a:gd name="T14" fmla="*/ 46 w 46"/>
                <a:gd name="T15" fmla="*/ 11 h 19"/>
                <a:gd name="T16" fmla="*/ 38 w 46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9">
                  <a:moveTo>
                    <a:pt x="3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4"/>
                    <a:pt x="46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5"/>
                    <a:pt x="42" y="19"/>
                    <a:pt x="38" y="19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8"/>
            <p:cNvSpPr/>
            <p:nvPr/>
          </p:nvSpPr>
          <p:spPr bwMode="auto">
            <a:xfrm>
              <a:off x="2355850" y="3629025"/>
              <a:ext cx="134938" cy="52388"/>
            </a:xfrm>
            <a:custGeom>
              <a:avLst/>
              <a:gdLst>
                <a:gd name="T0" fmla="*/ 38 w 46"/>
                <a:gd name="T1" fmla="*/ 18 h 18"/>
                <a:gd name="T2" fmla="*/ 8 w 46"/>
                <a:gd name="T3" fmla="*/ 18 h 18"/>
                <a:gd name="T4" fmla="*/ 0 w 46"/>
                <a:gd name="T5" fmla="*/ 10 h 18"/>
                <a:gd name="T6" fmla="*/ 0 w 46"/>
                <a:gd name="T7" fmla="*/ 8 h 18"/>
                <a:gd name="T8" fmla="*/ 8 w 46"/>
                <a:gd name="T9" fmla="*/ 0 h 18"/>
                <a:gd name="T10" fmla="*/ 38 w 46"/>
                <a:gd name="T11" fmla="*/ 0 h 18"/>
                <a:gd name="T12" fmla="*/ 46 w 46"/>
                <a:gd name="T13" fmla="*/ 8 h 18"/>
                <a:gd name="T14" fmla="*/ 46 w 46"/>
                <a:gd name="T15" fmla="*/ 10 h 18"/>
                <a:gd name="T16" fmla="*/ 38 w 4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8">
                  <a:moveTo>
                    <a:pt x="3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3" y="18"/>
                    <a:pt x="0" y="15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3"/>
                    <a:pt x="46" y="8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5"/>
                    <a:pt x="42" y="18"/>
                    <a:pt x="38" y="18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99"/>
            <p:cNvSpPr/>
            <p:nvPr/>
          </p:nvSpPr>
          <p:spPr bwMode="auto">
            <a:xfrm>
              <a:off x="2490788" y="3736975"/>
              <a:ext cx="828675" cy="68263"/>
            </a:xfrm>
            <a:custGeom>
              <a:avLst/>
              <a:gdLst>
                <a:gd name="T0" fmla="*/ 270 w 280"/>
                <a:gd name="T1" fmla="*/ 23 h 23"/>
                <a:gd name="T2" fmla="*/ 8 w 280"/>
                <a:gd name="T3" fmla="*/ 23 h 23"/>
                <a:gd name="T4" fmla="*/ 0 w 280"/>
                <a:gd name="T5" fmla="*/ 15 h 23"/>
                <a:gd name="T6" fmla="*/ 0 w 280"/>
                <a:gd name="T7" fmla="*/ 8 h 23"/>
                <a:gd name="T8" fmla="*/ 8 w 280"/>
                <a:gd name="T9" fmla="*/ 0 h 23"/>
                <a:gd name="T10" fmla="*/ 270 w 280"/>
                <a:gd name="T11" fmla="*/ 0 h 23"/>
                <a:gd name="T12" fmla="*/ 280 w 280"/>
                <a:gd name="T13" fmla="*/ 10 h 23"/>
                <a:gd name="T14" fmla="*/ 280 w 280"/>
                <a:gd name="T15" fmla="*/ 13 h 23"/>
                <a:gd name="T16" fmla="*/ 270 w 280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3">
                  <a:moveTo>
                    <a:pt x="270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3" y="23"/>
                    <a:pt x="0" y="19"/>
                    <a:pt x="0" y="1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6" y="0"/>
                    <a:pt x="280" y="4"/>
                    <a:pt x="280" y="10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80" y="18"/>
                    <a:pt x="276" y="23"/>
                    <a:pt x="270" y="23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100"/>
            <p:cNvSpPr>
              <a:spLocks noChangeArrowheads="1"/>
            </p:cNvSpPr>
            <p:nvPr/>
          </p:nvSpPr>
          <p:spPr bwMode="auto">
            <a:xfrm>
              <a:off x="2586038" y="3478213"/>
              <a:ext cx="95250" cy="258763"/>
            </a:xfrm>
            <a:prstGeom prst="rect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101"/>
            <p:cNvSpPr>
              <a:spLocks noChangeArrowheads="1"/>
            </p:cNvSpPr>
            <p:nvPr/>
          </p:nvSpPr>
          <p:spPr bwMode="auto">
            <a:xfrm>
              <a:off x="2586038" y="3355975"/>
              <a:ext cx="95250" cy="381000"/>
            </a:xfrm>
            <a:prstGeom prst="rect">
              <a:avLst/>
            </a:pr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102"/>
            <p:cNvSpPr>
              <a:spLocks noChangeArrowheads="1"/>
            </p:cNvSpPr>
            <p:nvPr/>
          </p:nvSpPr>
          <p:spPr bwMode="auto">
            <a:xfrm>
              <a:off x="2681288" y="3273425"/>
              <a:ext cx="203200" cy="463550"/>
            </a:xfrm>
            <a:prstGeom prst="rect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103"/>
            <p:cNvSpPr>
              <a:spLocks noChangeArrowheads="1"/>
            </p:cNvSpPr>
            <p:nvPr/>
          </p:nvSpPr>
          <p:spPr bwMode="auto">
            <a:xfrm>
              <a:off x="2681288" y="3138488"/>
              <a:ext cx="203200" cy="598488"/>
            </a:xfrm>
            <a:prstGeom prst="rect">
              <a:avLst/>
            </a:pr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104"/>
            <p:cNvSpPr>
              <a:spLocks noChangeArrowheads="1"/>
            </p:cNvSpPr>
            <p:nvPr/>
          </p:nvSpPr>
          <p:spPr bwMode="auto">
            <a:xfrm>
              <a:off x="2870200" y="3330575"/>
              <a:ext cx="177800" cy="406400"/>
            </a:xfrm>
            <a:prstGeom prst="rect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105"/>
            <p:cNvSpPr>
              <a:spLocks noChangeArrowheads="1"/>
            </p:cNvSpPr>
            <p:nvPr/>
          </p:nvSpPr>
          <p:spPr bwMode="auto">
            <a:xfrm>
              <a:off x="2884488" y="3221038"/>
              <a:ext cx="163513" cy="515938"/>
            </a:xfrm>
            <a:prstGeom prst="rect">
              <a:avLst/>
            </a:pr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106"/>
            <p:cNvSpPr>
              <a:spLocks noChangeArrowheads="1"/>
            </p:cNvSpPr>
            <p:nvPr/>
          </p:nvSpPr>
          <p:spPr bwMode="auto">
            <a:xfrm>
              <a:off x="3035300" y="3551238"/>
              <a:ext cx="174625" cy="185738"/>
            </a:xfrm>
            <a:prstGeom prst="rect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107"/>
            <p:cNvSpPr>
              <a:spLocks noChangeArrowheads="1"/>
            </p:cNvSpPr>
            <p:nvPr/>
          </p:nvSpPr>
          <p:spPr bwMode="auto">
            <a:xfrm>
              <a:off x="3048000" y="3368675"/>
              <a:ext cx="161925" cy="368300"/>
            </a:xfrm>
            <a:prstGeom prst="rect">
              <a:avLst/>
            </a:pr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8"/>
            <p:cNvSpPr/>
            <p:nvPr/>
          </p:nvSpPr>
          <p:spPr bwMode="auto">
            <a:xfrm>
              <a:off x="2068513" y="2813050"/>
              <a:ext cx="1536700" cy="1317625"/>
            </a:xfrm>
            <a:custGeom>
              <a:avLst/>
              <a:gdLst>
                <a:gd name="T0" fmla="*/ 491 w 520"/>
                <a:gd name="T1" fmla="*/ 446 h 446"/>
                <a:gd name="T2" fmla="*/ 29 w 520"/>
                <a:gd name="T3" fmla="*/ 446 h 446"/>
                <a:gd name="T4" fmla="*/ 0 w 520"/>
                <a:gd name="T5" fmla="*/ 417 h 446"/>
                <a:gd name="T6" fmla="*/ 0 w 520"/>
                <a:gd name="T7" fmla="*/ 29 h 446"/>
                <a:gd name="T8" fmla="*/ 29 w 520"/>
                <a:gd name="T9" fmla="*/ 0 h 446"/>
                <a:gd name="T10" fmla="*/ 491 w 520"/>
                <a:gd name="T11" fmla="*/ 0 h 446"/>
                <a:gd name="T12" fmla="*/ 520 w 520"/>
                <a:gd name="T13" fmla="*/ 29 h 446"/>
                <a:gd name="T14" fmla="*/ 520 w 520"/>
                <a:gd name="T15" fmla="*/ 417 h 446"/>
                <a:gd name="T16" fmla="*/ 491 w 520"/>
                <a:gd name="T1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" h="446">
                  <a:moveTo>
                    <a:pt x="491" y="446"/>
                  </a:moveTo>
                  <a:cubicBezTo>
                    <a:pt x="29" y="446"/>
                    <a:pt x="29" y="446"/>
                    <a:pt x="29" y="446"/>
                  </a:cubicBezTo>
                  <a:cubicBezTo>
                    <a:pt x="13" y="446"/>
                    <a:pt x="0" y="433"/>
                    <a:pt x="0" y="4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507" y="0"/>
                    <a:pt x="520" y="13"/>
                    <a:pt x="520" y="29"/>
                  </a:cubicBezTo>
                  <a:cubicBezTo>
                    <a:pt x="520" y="417"/>
                    <a:pt x="520" y="417"/>
                    <a:pt x="520" y="417"/>
                  </a:cubicBezTo>
                  <a:cubicBezTo>
                    <a:pt x="520" y="433"/>
                    <a:pt x="507" y="446"/>
                    <a:pt x="491" y="446"/>
                  </a:cubicBezTo>
                  <a:close/>
                </a:path>
              </a:pathLst>
            </a:cu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09"/>
            <p:cNvSpPr/>
            <p:nvPr/>
          </p:nvSpPr>
          <p:spPr bwMode="auto">
            <a:xfrm>
              <a:off x="2355850" y="4986338"/>
              <a:ext cx="434975" cy="679450"/>
            </a:xfrm>
            <a:custGeom>
              <a:avLst/>
              <a:gdLst>
                <a:gd name="T0" fmla="*/ 92 w 147"/>
                <a:gd name="T1" fmla="*/ 147 h 230"/>
                <a:gd name="T2" fmla="*/ 0 w 147"/>
                <a:gd name="T3" fmla="*/ 0 h 230"/>
                <a:gd name="T4" fmla="*/ 128 w 147"/>
                <a:gd name="T5" fmla="*/ 128 h 230"/>
                <a:gd name="T6" fmla="*/ 92 w 147"/>
                <a:gd name="T7" fmla="*/ 14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30">
                  <a:moveTo>
                    <a:pt x="92" y="14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0" y="27"/>
                    <a:pt x="128" y="128"/>
                  </a:cubicBezTo>
                  <a:cubicBezTo>
                    <a:pt x="147" y="230"/>
                    <a:pt x="92" y="147"/>
                    <a:pt x="92" y="147"/>
                  </a:cubicBez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0"/>
            <p:cNvSpPr/>
            <p:nvPr/>
          </p:nvSpPr>
          <p:spPr bwMode="auto">
            <a:xfrm>
              <a:off x="2355850" y="4986338"/>
              <a:ext cx="434975" cy="679450"/>
            </a:xfrm>
            <a:custGeom>
              <a:avLst/>
              <a:gdLst>
                <a:gd name="T0" fmla="*/ 92 w 147"/>
                <a:gd name="T1" fmla="*/ 147 h 230"/>
                <a:gd name="T2" fmla="*/ 0 w 147"/>
                <a:gd name="T3" fmla="*/ 0 h 230"/>
                <a:gd name="T4" fmla="*/ 128 w 147"/>
                <a:gd name="T5" fmla="*/ 128 h 230"/>
                <a:gd name="T6" fmla="*/ 92 w 147"/>
                <a:gd name="T7" fmla="*/ 14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30">
                  <a:moveTo>
                    <a:pt x="92" y="14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0" y="27"/>
                    <a:pt x="128" y="128"/>
                  </a:cubicBezTo>
                  <a:cubicBezTo>
                    <a:pt x="147" y="230"/>
                    <a:pt x="92" y="147"/>
                    <a:pt x="92" y="147"/>
                  </a:cubicBez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1"/>
            <p:cNvSpPr/>
            <p:nvPr/>
          </p:nvSpPr>
          <p:spPr bwMode="auto">
            <a:xfrm>
              <a:off x="2366963" y="4986338"/>
              <a:ext cx="401638" cy="307975"/>
            </a:xfrm>
            <a:custGeom>
              <a:avLst/>
              <a:gdLst>
                <a:gd name="T0" fmla="*/ 0 w 136"/>
                <a:gd name="T1" fmla="*/ 0 h 104"/>
                <a:gd name="T2" fmla="*/ 111 w 136"/>
                <a:gd name="T3" fmla="*/ 96 h 104"/>
                <a:gd name="T4" fmla="*/ 74 w 136"/>
                <a:gd name="T5" fmla="*/ 41 h 104"/>
                <a:gd name="T6" fmla="*/ 32 w 136"/>
                <a:gd name="T7" fmla="*/ 9 h 104"/>
                <a:gd name="T8" fmla="*/ 0 w 136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04">
                  <a:moveTo>
                    <a:pt x="0" y="0"/>
                  </a:moveTo>
                  <a:cubicBezTo>
                    <a:pt x="0" y="0"/>
                    <a:pt x="46" y="78"/>
                    <a:pt x="111" y="96"/>
                  </a:cubicBezTo>
                  <a:cubicBezTo>
                    <a:pt x="136" y="104"/>
                    <a:pt x="74" y="41"/>
                    <a:pt x="74" y="41"/>
                  </a:cubicBezTo>
                  <a:cubicBezTo>
                    <a:pt x="32" y="9"/>
                    <a:pt x="32" y="9"/>
                    <a:pt x="32" y="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2"/>
            <p:cNvSpPr/>
            <p:nvPr/>
          </p:nvSpPr>
          <p:spPr bwMode="auto">
            <a:xfrm>
              <a:off x="2355850" y="4986338"/>
              <a:ext cx="434975" cy="679450"/>
            </a:xfrm>
            <a:custGeom>
              <a:avLst/>
              <a:gdLst>
                <a:gd name="T0" fmla="*/ 92 w 147"/>
                <a:gd name="T1" fmla="*/ 147 h 230"/>
                <a:gd name="T2" fmla="*/ 0 w 147"/>
                <a:gd name="T3" fmla="*/ 0 h 230"/>
                <a:gd name="T4" fmla="*/ 128 w 147"/>
                <a:gd name="T5" fmla="*/ 128 h 230"/>
                <a:gd name="T6" fmla="*/ 92 w 147"/>
                <a:gd name="T7" fmla="*/ 14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30">
                  <a:moveTo>
                    <a:pt x="92" y="14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0" y="27"/>
                    <a:pt x="128" y="128"/>
                  </a:cubicBezTo>
                  <a:cubicBezTo>
                    <a:pt x="147" y="230"/>
                    <a:pt x="92" y="147"/>
                    <a:pt x="92" y="147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3"/>
            <p:cNvSpPr/>
            <p:nvPr/>
          </p:nvSpPr>
          <p:spPr bwMode="auto">
            <a:xfrm>
              <a:off x="2544763" y="4416425"/>
              <a:ext cx="449263" cy="1031875"/>
            </a:xfrm>
            <a:custGeom>
              <a:avLst/>
              <a:gdLst>
                <a:gd name="T0" fmla="*/ 68 w 152"/>
                <a:gd name="T1" fmla="*/ 349 h 349"/>
                <a:gd name="T2" fmla="*/ 0 w 152"/>
                <a:gd name="T3" fmla="*/ 0 h 349"/>
                <a:gd name="T4" fmla="*/ 152 w 152"/>
                <a:gd name="T5" fmla="*/ 321 h 349"/>
                <a:gd name="T6" fmla="*/ 68 w 152"/>
                <a:gd name="T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349">
                  <a:moveTo>
                    <a:pt x="68" y="349"/>
                  </a:moveTo>
                  <a:cubicBezTo>
                    <a:pt x="68" y="349"/>
                    <a:pt x="23" y="23"/>
                    <a:pt x="0" y="0"/>
                  </a:cubicBezTo>
                  <a:cubicBezTo>
                    <a:pt x="0" y="0"/>
                    <a:pt x="152" y="64"/>
                    <a:pt x="152" y="321"/>
                  </a:cubicBezTo>
                  <a:lnTo>
                    <a:pt x="68" y="349"/>
                  </a:ln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4"/>
            <p:cNvSpPr/>
            <p:nvPr/>
          </p:nvSpPr>
          <p:spPr bwMode="auto">
            <a:xfrm>
              <a:off x="2544763" y="4429125"/>
              <a:ext cx="449263" cy="992188"/>
            </a:xfrm>
            <a:custGeom>
              <a:avLst/>
              <a:gdLst>
                <a:gd name="T0" fmla="*/ 0 w 152"/>
                <a:gd name="T1" fmla="*/ 0 h 336"/>
                <a:gd name="T2" fmla="*/ 64 w 152"/>
                <a:gd name="T3" fmla="*/ 97 h 336"/>
                <a:gd name="T4" fmla="*/ 113 w 152"/>
                <a:gd name="T5" fmla="*/ 336 h 336"/>
                <a:gd name="T6" fmla="*/ 152 w 152"/>
                <a:gd name="T7" fmla="*/ 317 h 336"/>
                <a:gd name="T8" fmla="*/ 152 w 152"/>
                <a:gd name="T9" fmla="*/ 207 h 336"/>
                <a:gd name="T10" fmla="*/ 101 w 152"/>
                <a:gd name="T11" fmla="*/ 83 h 336"/>
                <a:gd name="T12" fmla="*/ 41 w 152"/>
                <a:gd name="T13" fmla="*/ 19 h 336"/>
                <a:gd name="T14" fmla="*/ 0 w 152"/>
                <a:gd name="T1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336">
                  <a:moveTo>
                    <a:pt x="0" y="0"/>
                  </a:moveTo>
                  <a:cubicBezTo>
                    <a:pt x="0" y="0"/>
                    <a:pt x="46" y="37"/>
                    <a:pt x="64" y="97"/>
                  </a:cubicBezTo>
                  <a:cubicBezTo>
                    <a:pt x="83" y="156"/>
                    <a:pt x="120" y="317"/>
                    <a:pt x="113" y="336"/>
                  </a:cubicBezTo>
                  <a:cubicBezTo>
                    <a:pt x="152" y="317"/>
                    <a:pt x="152" y="317"/>
                    <a:pt x="152" y="317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5"/>
            <p:cNvSpPr/>
            <p:nvPr/>
          </p:nvSpPr>
          <p:spPr bwMode="auto">
            <a:xfrm>
              <a:off x="2544763" y="4416425"/>
              <a:ext cx="449263" cy="1031875"/>
            </a:xfrm>
            <a:custGeom>
              <a:avLst/>
              <a:gdLst>
                <a:gd name="T0" fmla="*/ 68 w 152"/>
                <a:gd name="T1" fmla="*/ 349 h 349"/>
                <a:gd name="T2" fmla="*/ 0 w 152"/>
                <a:gd name="T3" fmla="*/ 0 h 349"/>
                <a:gd name="T4" fmla="*/ 152 w 152"/>
                <a:gd name="T5" fmla="*/ 321 h 349"/>
                <a:gd name="T6" fmla="*/ 68 w 152"/>
                <a:gd name="T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349">
                  <a:moveTo>
                    <a:pt x="68" y="349"/>
                  </a:moveTo>
                  <a:cubicBezTo>
                    <a:pt x="68" y="349"/>
                    <a:pt x="23" y="23"/>
                    <a:pt x="0" y="0"/>
                  </a:cubicBezTo>
                  <a:cubicBezTo>
                    <a:pt x="0" y="0"/>
                    <a:pt x="152" y="64"/>
                    <a:pt x="152" y="321"/>
                  </a:cubicBezTo>
                  <a:lnTo>
                    <a:pt x="68" y="349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6"/>
            <p:cNvSpPr/>
            <p:nvPr/>
          </p:nvSpPr>
          <p:spPr bwMode="auto">
            <a:xfrm>
              <a:off x="2449513" y="4727575"/>
              <a:ext cx="382588" cy="909638"/>
            </a:xfrm>
            <a:custGeom>
              <a:avLst/>
              <a:gdLst>
                <a:gd name="T0" fmla="*/ 129 w 129"/>
                <a:gd name="T1" fmla="*/ 230 h 308"/>
                <a:gd name="T2" fmla="*/ 0 w 129"/>
                <a:gd name="T3" fmla="*/ 0 h 308"/>
                <a:gd name="T4" fmla="*/ 110 w 129"/>
                <a:gd name="T5" fmla="*/ 276 h 308"/>
                <a:gd name="T6" fmla="*/ 129 w 129"/>
                <a:gd name="T7" fmla="*/ 23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308">
                  <a:moveTo>
                    <a:pt x="129" y="230"/>
                  </a:moveTo>
                  <a:cubicBezTo>
                    <a:pt x="129" y="230"/>
                    <a:pt x="124" y="28"/>
                    <a:pt x="0" y="0"/>
                  </a:cubicBezTo>
                  <a:cubicBezTo>
                    <a:pt x="0" y="0"/>
                    <a:pt x="106" y="244"/>
                    <a:pt x="110" y="276"/>
                  </a:cubicBezTo>
                  <a:cubicBezTo>
                    <a:pt x="115" y="308"/>
                    <a:pt x="129" y="230"/>
                    <a:pt x="129" y="230"/>
                  </a:cubicBez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7"/>
            <p:cNvSpPr/>
            <p:nvPr/>
          </p:nvSpPr>
          <p:spPr bwMode="auto">
            <a:xfrm>
              <a:off x="2449513" y="4714875"/>
              <a:ext cx="352425" cy="582613"/>
            </a:xfrm>
            <a:custGeom>
              <a:avLst/>
              <a:gdLst>
                <a:gd name="T0" fmla="*/ 0 w 119"/>
                <a:gd name="T1" fmla="*/ 0 h 197"/>
                <a:gd name="T2" fmla="*/ 73 w 119"/>
                <a:gd name="T3" fmla="*/ 110 h 197"/>
                <a:gd name="T4" fmla="*/ 119 w 119"/>
                <a:gd name="T5" fmla="*/ 174 h 197"/>
                <a:gd name="T6" fmla="*/ 115 w 119"/>
                <a:gd name="T7" fmla="*/ 128 h 197"/>
                <a:gd name="T8" fmla="*/ 83 w 119"/>
                <a:gd name="T9" fmla="*/ 59 h 197"/>
                <a:gd name="T10" fmla="*/ 41 w 119"/>
                <a:gd name="T11" fmla="*/ 13 h 197"/>
                <a:gd name="T12" fmla="*/ 0 w 11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97">
                  <a:moveTo>
                    <a:pt x="0" y="0"/>
                  </a:moveTo>
                  <a:cubicBezTo>
                    <a:pt x="0" y="0"/>
                    <a:pt x="55" y="64"/>
                    <a:pt x="73" y="110"/>
                  </a:cubicBezTo>
                  <a:cubicBezTo>
                    <a:pt x="92" y="156"/>
                    <a:pt x="119" y="197"/>
                    <a:pt x="119" y="174"/>
                  </a:cubicBezTo>
                  <a:cubicBezTo>
                    <a:pt x="119" y="151"/>
                    <a:pt x="115" y="128"/>
                    <a:pt x="115" y="128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18"/>
            <p:cNvSpPr/>
            <p:nvPr/>
          </p:nvSpPr>
          <p:spPr bwMode="auto">
            <a:xfrm>
              <a:off x="2449513" y="4727575"/>
              <a:ext cx="382588" cy="909638"/>
            </a:xfrm>
            <a:custGeom>
              <a:avLst/>
              <a:gdLst>
                <a:gd name="T0" fmla="*/ 129 w 129"/>
                <a:gd name="T1" fmla="*/ 230 h 308"/>
                <a:gd name="T2" fmla="*/ 0 w 129"/>
                <a:gd name="T3" fmla="*/ 0 h 308"/>
                <a:gd name="T4" fmla="*/ 110 w 129"/>
                <a:gd name="T5" fmla="*/ 276 h 308"/>
                <a:gd name="T6" fmla="*/ 129 w 129"/>
                <a:gd name="T7" fmla="*/ 23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308">
                  <a:moveTo>
                    <a:pt x="129" y="230"/>
                  </a:moveTo>
                  <a:cubicBezTo>
                    <a:pt x="129" y="230"/>
                    <a:pt x="124" y="28"/>
                    <a:pt x="0" y="0"/>
                  </a:cubicBezTo>
                  <a:cubicBezTo>
                    <a:pt x="0" y="0"/>
                    <a:pt x="106" y="244"/>
                    <a:pt x="110" y="276"/>
                  </a:cubicBezTo>
                  <a:cubicBezTo>
                    <a:pt x="115" y="308"/>
                    <a:pt x="129" y="230"/>
                    <a:pt x="129" y="230"/>
                  </a:cubicBezTo>
                  <a:close/>
                </a:path>
              </a:pathLst>
            </a:custGeom>
            <a:noFill/>
            <a:ln w="47625" cap="rnd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19"/>
            <p:cNvSpPr/>
            <p:nvPr/>
          </p:nvSpPr>
          <p:spPr bwMode="auto">
            <a:xfrm>
              <a:off x="2925763" y="4673600"/>
              <a:ext cx="381000" cy="1031875"/>
            </a:xfrm>
            <a:custGeom>
              <a:avLst/>
              <a:gdLst>
                <a:gd name="T0" fmla="*/ 0 w 129"/>
                <a:gd name="T1" fmla="*/ 285 h 349"/>
                <a:gd name="T2" fmla="*/ 129 w 129"/>
                <a:gd name="T3" fmla="*/ 0 h 349"/>
                <a:gd name="T4" fmla="*/ 78 w 129"/>
                <a:gd name="T5" fmla="*/ 313 h 349"/>
                <a:gd name="T6" fmla="*/ 0 w 129"/>
                <a:gd name="T7" fmla="*/ 28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349">
                  <a:moveTo>
                    <a:pt x="0" y="285"/>
                  </a:moveTo>
                  <a:cubicBezTo>
                    <a:pt x="0" y="285"/>
                    <a:pt x="50" y="32"/>
                    <a:pt x="129" y="0"/>
                  </a:cubicBezTo>
                  <a:cubicBezTo>
                    <a:pt x="129" y="0"/>
                    <a:pt x="64" y="276"/>
                    <a:pt x="78" y="313"/>
                  </a:cubicBezTo>
                  <a:cubicBezTo>
                    <a:pt x="92" y="349"/>
                    <a:pt x="0" y="285"/>
                    <a:pt x="0" y="285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0"/>
            <p:cNvSpPr/>
            <p:nvPr/>
          </p:nvSpPr>
          <p:spPr bwMode="auto">
            <a:xfrm>
              <a:off x="2925763" y="4673600"/>
              <a:ext cx="381000" cy="1031875"/>
            </a:xfrm>
            <a:custGeom>
              <a:avLst/>
              <a:gdLst>
                <a:gd name="T0" fmla="*/ 0 w 129"/>
                <a:gd name="T1" fmla="*/ 285 h 349"/>
                <a:gd name="T2" fmla="*/ 129 w 129"/>
                <a:gd name="T3" fmla="*/ 0 h 349"/>
                <a:gd name="T4" fmla="*/ 78 w 129"/>
                <a:gd name="T5" fmla="*/ 313 h 349"/>
                <a:gd name="T6" fmla="*/ 0 w 129"/>
                <a:gd name="T7" fmla="*/ 28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349">
                  <a:moveTo>
                    <a:pt x="0" y="285"/>
                  </a:moveTo>
                  <a:cubicBezTo>
                    <a:pt x="0" y="285"/>
                    <a:pt x="50" y="32"/>
                    <a:pt x="129" y="0"/>
                  </a:cubicBezTo>
                  <a:cubicBezTo>
                    <a:pt x="129" y="0"/>
                    <a:pt x="64" y="276"/>
                    <a:pt x="78" y="313"/>
                  </a:cubicBezTo>
                  <a:cubicBezTo>
                    <a:pt x="92" y="349"/>
                    <a:pt x="0" y="285"/>
                    <a:pt x="0" y="285"/>
                  </a:cubicBez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21"/>
            <p:cNvSpPr/>
            <p:nvPr/>
          </p:nvSpPr>
          <p:spPr bwMode="auto">
            <a:xfrm>
              <a:off x="2898775" y="4673600"/>
              <a:ext cx="407988" cy="925513"/>
            </a:xfrm>
            <a:custGeom>
              <a:avLst/>
              <a:gdLst>
                <a:gd name="T0" fmla="*/ 0 w 138"/>
                <a:gd name="T1" fmla="*/ 294 h 313"/>
                <a:gd name="T2" fmla="*/ 27 w 138"/>
                <a:gd name="T3" fmla="*/ 313 h 313"/>
                <a:gd name="T4" fmla="*/ 138 w 138"/>
                <a:gd name="T5" fmla="*/ 0 h 313"/>
                <a:gd name="T6" fmla="*/ 105 w 138"/>
                <a:gd name="T7" fmla="*/ 14 h 313"/>
                <a:gd name="T8" fmla="*/ 73 w 138"/>
                <a:gd name="T9" fmla="*/ 55 h 313"/>
                <a:gd name="T10" fmla="*/ 27 w 138"/>
                <a:gd name="T11" fmla="*/ 161 h 313"/>
                <a:gd name="T12" fmla="*/ 0 w 138"/>
                <a:gd name="T13" fmla="*/ 29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313">
                  <a:moveTo>
                    <a:pt x="0" y="294"/>
                  </a:moveTo>
                  <a:cubicBezTo>
                    <a:pt x="27" y="313"/>
                    <a:pt x="27" y="313"/>
                    <a:pt x="27" y="313"/>
                  </a:cubicBezTo>
                  <a:cubicBezTo>
                    <a:pt x="27" y="313"/>
                    <a:pt x="101" y="9"/>
                    <a:pt x="138" y="0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27" y="161"/>
                    <a:pt x="27" y="161"/>
                    <a:pt x="27" y="161"/>
                  </a:cubicBezTo>
                  <a:lnTo>
                    <a:pt x="0" y="294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2"/>
            <p:cNvSpPr/>
            <p:nvPr/>
          </p:nvSpPr>
          <p:spPr bwMode="auto">
            <a:xfrm>
              <a:off x="2925763" y="4673600"/>
              <a:ext cx="381000" cy="1031875"/>
            </a:xfrm>
            <a:custGeom>
              <a:avLst/>
              <a:gdLst>
                <a:gd name="T0" fmla="*/ 0 w 129"/>
                <a:gd name="T1" fmla="*/ 285 h 349"/>
                <a:gd name="T2" fmla="*/ 129 w 129"/>
                <a:gd name="T3" fmla="*/ 0 h 349"/>
                <a:gd name="T4" fmla="*/ 78 w 129"/>
                <a:gd name="T5" fmla="*/ 313 h 349"/>
                <a:gd name="T6" fmla="*/ 0 w 129"/>
                <a:gd name="T7" fmla="*/ 28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349">
                  <a:moveTo>
                    <a:pt x="0" y="285"/>
                  </a:moveTo>
                  <a:cubicBezTo>
                    <a:pt x="0" y="285"/>
                    <a:pt x="50" y="32"/>
                    <a:pt x="129" y="0"/>
                  </a:cubicBezTo>
                  <a:cubicBezTo>
                    <a:pt x="129" y="0"/>
                    <a:pt x="64" y="276"/>
                    <a:pt x="78" y="313"/>
                  </a:cubicBezTo>
                  <a:cubicBezTo>
                    <a:pt x="92" y="349"/>
                    <a:pt x="0" y="285"/>
                    <a:pt x="0" y="285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23"/>
            <p:cNvSpPr/>
            <p:nvPr/>
          </p:nvSpPr>
          <p:spPr bwMode="auto">
            <a:xfrm>
              <a:off x="2816225" y="4035425"/>
              <a:ext cx="339725" cy="1481138"/>
            </a:xfrm>
            <a:custGeom>
              <a:avLst/>
              <a:gdLst>
                <a:gd name="T0" fmla="*/ 5 w 115"/>
                <a:gd name="T1" fmla="*/ 486 h 501"/>
                <a:gd name="T2" fmla="*/ 115 w 115"/>
                <a:gd name="T3" fmla="*/ 0 h 501"/>
                <a:gd name="T4" fmla="*/ 115 w 115"/>
                <a:gd name="T5" fmla="*/ 501 h 501"/>
                <a:gd name="T6" fmla="*/ 5 w 115"/>
                <a:gd name="T7" fmla="*/ 48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501">
                  <a:moveTo>
                    <a:pt x="5" y="486"/>
                  </a:moveTo>
                  <a:cubicBezTo>
                    <a:pt x="5" y="486"/>
                    <a:pt x="0" y="55"/>
                    <a:pt x="115" y="0"/>
                  </a:cubicBezTo>
                  <a:cubicBezTo>
                    <a:pt x="115" y="0"/>
                    <a:pt x="83" y="464"/>
                    <a:pt x="115" y="501"/>
                  </a:cubicBezTo>
                  <a:lnTo>
                    <a:pt x="5" y="486"/>
                  </a:ln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4"/>
            <p:cNvSpPr/>
            <p:nvPr/>
          </p:nvSpPr>
          <p:spPr bwMode="auto">
            <a:xfrm>
              <a:off x="2801938" y="4021138"/>
              <a:ext cx="369888" cy="1589088"/>
            </a:xfrm>
            <a:custGeom>
              <a:avLst/>
              <a:gdLst>
                <a:gd name="T0" fmla="*/ 125 w 125"/>
                <a:gd name="T1" fmla="*/ 0 h 538"/>
                <a:gd name="T2" fmla="*/ 74 w 125"/>
                <a:gd name="T3" fmla="*/ 124 h 538"/>
                <a:gd name="T4" fmla="*/ 56 w 125"/>
                <a:gd name="T5" fmla="*/ 524 h 538"/>
                <a:gd name="T6" fmla="*/ 0 w 125"/>
                <a:gd name="T7" fmla="*/ 506 h 538"/>
                <a:gd name="T8" fmla="*/ 10 w 125"/>
                <a:gd name="T9" fmla="*/ 336 h 538"/>
                <a:gd name="T10" fmla="*/ 28 w 125"/>
                <a:gd name="T11" fmla="*/ 175 h 538"/>
                <a:gd name="T12" fmla="*/ 69 w 125"/>
                <a:gd name="T13" fmla="*/ 55 h 538"/>
                <a:gd name="T14" fmla="*/ 106 w 125"/>
                <a:gd name="T15" fmla="*/ 5 h 538"/>
                <a:gd name="T16" fmla="*/ 125 w 125"/>
                <a:gd name="T1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538">
                  <a:moveTo>
                    <a:pt x="125" y="0"/>
                  </a:moveTo>
                  <a:cubicBezTo>
                    <a:pt x="125" y="0"/>
                    <a:pt x="83" y="60"/>
                    <a:pt x="74" y="124"/>
                  </a:cubicBezTo>
                  <a:cubicBezTo>
                    <a:pt x="65" y="189"/>
                    <a:pt x="51" y="511"/>
                    <a:pt x="56" y="524"/>
                  </a:cubicBezTo>
                  <a:cubicBezTo>
                    <a:pt x="60" y="538"/>
                    <a:pt x="0" y="506"/>
                    <a:pt x="0" y="506"/>
                  </a:cubicBezTo>
                  <a:cubicBezTo>
                    <a:pt x="10" y="336"/>
                    <a:pt x="10" y="336"/>
                    <a:pt x="10" y="336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106" y="5"/>
                    <a:pt x="106" y="5"/>
                    <a:pt x="106" y="5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5"/>
            <p:cNvSpPr/>
            <p:nvPr/>
          </p:nvSpPr>
          <p:spPr bwMode="auto">
            <a:xfrm>
              <a:off x="2816225" y="4035425"/>
              <a:ext cx="339725" cy="1481138"/>
            </a:xfrm>
            <a:custGeom>
              <a:avLst/>
              <a:gdLst>
                <a:gd name="T0" fmla="*/ 5 w 115"/>
                <a:gd name="T1" fmla="*/ 486 h 501"/>
                <a:gd name="T2" fmla="*/ 115 w 115"/>
                <a:gd name="T3" fmla="*/ 0 h 501"/>
                <a:gd name="T4" fmla="*/ 115 w 115"/>
                <a:gd name="T5" fmla="*/ 501 h 501"/>
                <a:gd name="T6" fmla="*/ 5 w 115"/>
                <a:gd name="T7" fmla="*/ 48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501">
                  <a:moveTo>
                    <a:pt x="5" y="486"/>
                  </a:moveTo>
                  <a:cubicBezTo>
                    <a:pt x="5" y="486"/>
                    <a:pt x="0" y="55"/>
                    <a:pt x="115" y="0"/>
                  </a:cubicBezTo>
                  <a:cubicBezTo>
                    <a:pt x="115" y="0"/>
                    <a:pt x="83" y="464"/>
                    <a:pt x="115" y="501"/>
                  </a:cubicBezTo>
                  <a:lnTo>
                    <a:pt x="5" y="486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6"/>
            <p:cNvSpPr/>
            <p:nvPr/>
          </p:nvSpPr>
          <p:spPr bwMode="auto">
            <a:xfrm>
              <a:off x="3062288" y="4538663"/>
              <a:ext cx="596900" cy="882650"/>
            </a:xfrm>
            <a:custGeom>
              <a:avLst/>
              <a:gdLst>
                <a:gd name="T0" fmla="*/ 0 w 202"/>
                <a:gd name="T1" fmla="*/ 299 h 299"/>
                <a:gd name="T2" fmla="*/ 202 w 202"/>
                <a:gd name="T3" fmla="*/ 0 h 299"/>
                <a:gd name="T4" fmla="*/ 73 w 202"/>
                <a:gd name="T5" fmla="*/ 299 h 299"/>
                <a:gd name="T6" fmla="*/ 0 w 202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99">
                  <a:moveTo>
                    <a:pt x="0" y="299"/>
                  </a:moveTo>
                  <a:cubicBezTo>
                    <a:pt x="0" y="299"/>
                    <a:pt x="64" y="27"/>
                    <a:pt x="202" y="0"/>
                  </a:cubicBezTo>
                  <a:cubicBezTo>
                    <a:pt x="202" y="0"/>
                    <a:pt x="64" y="253"/>
                    <a:pt x="73" y="299"/>
                  </a:cubicBezTo>
                  <a:lnTo>
                    <a:pt x="0" y="299"/>
                  </a:ln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27"/>
            <p:cNvSpPr/>
            <p:nvPr/>
          </p:nvSpPr>
          <p:spPr bwMode="auto">
            <a:xfrm>
              <a:off x="3062288" y="4522788"/>
              <a:ext cx="611188" cy="1019175"/>
            </a:xfrm>
            <a:custGeom>
              <a:avLst/>
              <a:gdLst>
                <a:gd name="T0" fmla="*/ 207 w 207"/>
                <a:gd name="T1" fmla="*/ 0 h 345"/>
                <a:gd name="T2" fmla="*/ 110 w 207"/>
                <a:gd name="T3" fmla="*/ 129 h 345"/>
                <a:gd name="T4" fmla="*/ 32 w 207"/>
                <a:gd name="T5" fmla="*/ 345 h 345"/>
                <a:gd name="T6" fmla="*/ 0 w 207"/>
                <a:gd name="T7" fmla="*/ 313 h 345"/>
                <a:gd name="T8" fmla="*/ 46 w 207"/>
                <a:gd name="T9" fmla="*/ 157 h 345"/>
                <a:gd name="T10" fmla="*/ 107 w 207"/>
                <a:gd name="T11" fmla="*/ 69 h 345"/>
                <a:gd name="T12" fmla="*/ 161 w 207"/>
                <a:gd name="T13" fmla="*/ 14 h 345"/>
                <a:gd name="T14" fmla="*/ 207 w 207"/>
                <a:gd name="T1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345">
                  <a:moveTo>
                    <a:pt x="207" y="0"/>
                  </a:moveTo>
                  <a:cubicBezTo>
                    <a:pt x="207" y="0"/>
                    <a:pt x="156" y="9"/>
                    <a:pt x="110" y="129"/>
                  </a:cubicBezTo>
                  <a:cubicBezTo>
                    <a:pt x="64" y="249"/>
                    <a:pt x="32" y="345"/>
                    <a:pt x="32" y="345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61" y="14"/>
                    <a:pt x="161" y="14"/>
                    <a:pt x="161" y="14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28"/>
            <p:cNvSpPr/>
            <p:nvPr/>
          </p:nvSpPr>
          <p:spPr bwMode="auto">
            <a:xfrm>
              <a:off x="3062288" y="4538663"/>
              <a:ext cx="596900" cy="882650"/>
            </a:xfrm>
            <a:custGeom>
              <a:avLst/>
              <a:gdLst>
                <a:gd name="T0" fmla="*/ 0 w 202"/>
                <a:gd name="T1" fmla="*/ 299 h 299"/>
                <a:gd name="T2" fmla="*/ 202 w 202"/>
                <a:gd name="T3" fmla="*/ 0 h 299"/>
                <a:gd name="T4" fmla="*/ 73 w 202"/>
                <a:gd name="T5" fmla="*/ 299 h 299"/>
                <a:gd name="T6" fmla="*/ 0 w 202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99">
                  <a:moveTo>
                    <a:pt x="0" y="299"/>
                  </a:moveTo>
                  <a:cubicBezTo>
                    <a:pt x="0" y="299"/>
                    <a:pt x="64" y="27"/>
                    <a:pt x="202" y="0"/>
                  </a:cubicBezTo>
                  <a:cubicBezTo>
                    <a:pt x="202" y="0"/>
                    <a:pt x="64" y="253"/>
                    <a:pt x="73" y="299"/>
                  </a:cubicBezTo>
                  <a:lnTo>
                    <a:pt x="0" y="299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29"/>
            <p:cNvSpPr/>
            <p:nvPr/>
          </p:nvSpPr>
          <p:spPr bwMode="auto">
            <a:xfrm>
              <a:off x="3197225" y="4930775"/>
              <a:ext cx="517525" cy="531813"/>
            </a:xfrm>
            <a:custGeom>
              <a:avLst/>
              <a:gdLst>
                <a:gd name="T0" fmla="*/ 0 w 175"/>
                <a:gd name="T1" fmla="*/ 180 h 180"/>
                <a:gd name="T2" fmla="*/ 175 w 175"/>
                <a:gd name="T3" fmla="*/ 0 h 180"/>
                <a:gd name="T4" fmla="*/ 55 w 175"/>
                <a:gd name="T5" fmla="*/ 147 h 180"/>
                <a:gd name="T6" fmla="*/ 0 w 175"/>
                <a:gd name="T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180">
                  <a:moveTo>
                    <a:pt x="0" y="180"/>
                  </a:moveTo>
                  <a:cubicBezTo>
                    <a:pt x="0" y="180"/>
                    <a:pt x="32" y="5"/>
                    <a:pt x="175" y="0"/>
                  </a:cubicBezTo>
                  <a:cubicBezTo>
                    <a:pt x="175" y="0"/>
                    <a:pt x="64" y="106"/>
                    <a:pt x="55" y="147"/>
                  </a:cubicBezTo>
                  <a:lnTo>
                    <a:pt x="0" y="180"/>
                  </a:ln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0"/>
            <p:cNvSpPr/>
            <p:nvPr/>
          </p:nvSpPr>
          <p:spPr bwMode="auto">
            <a:xfrm>
              <a:off x="3197225" y="4930775"/>
              <a:ext cx="530225" cy="476250"/>
            </a:xfrm>
            <a:custGeom>
              <a:avLst/>
              <a:gdLst>
                <a:gd name="T0" fmla="*/ 179 w 179"/>
                <a:gd name="T1" fmla="*/ 0 h 161"/>
                <a:gd name="T2" fmla="*/ 129 w 179"/>
                <a:gd name="T3" fmla="*/ 19 h 161"/>
                <a:gd name="T4" fmla="*/ 37 w 179"/>
                <a:gd name="T5" fmla="*/ 134 h 161"/>
                <a:gd name="T6" fmla="*/ 0 w 179"/>
                <a:gd name="T7" fmla="*/ 147 h 161"/>
                <a:gd name="T8" fmla="*/ 23 w 179"/>
                <a:gd name="T9" fmla="*/ 106 h 161"/>
                <a:gd name="T10" fmla="*/ 37 w 179"/>
                <a:gd name="T11" fmla="*/ 74 h 161"/>
                <a:gd name="T12" fmla="*/ 73 w 179"/>
                <a:gd name="T13" fmla="*/ 37 h 161"/>
                <a:gd name="T14" fmla="*/ 115 w 179"/>
                <a:gd name="T15" fmla="*/ 9 h 161"/>
                <a:gd name="T16" fmla="*/ 156 w 179"/>
                <a:gd name="T17" fmla="*/ 0 h 161"/>
                <a:gd name="T18" fmla="*/ 179 w 179"/>
                <a:gd name="T1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61">
                  <a:moveTo>
                    <a:pt x="179" y="0"/>
                  </a:moveTo>
                  <a:cubicBezTo>
                    <a:pt x="179" y="0"/>
                    <a:pt x="142" y="9"/>
                    <a:pt x="129" y="19"/>
                  </a:cubicBezTo>
                  <a:cubicBezTo>
                    <a:pt x="115" y="28"/>
                    <a:pt x="41" y="106"/>
                    <a:pt x="37" y="134"/>
                  </a:cubicBezTo>
                  <a:cubicBezTo>
                    <a:pt x="32" y="161"/>
                    <a:pt x="0" y="147"/>
                    <a:pt x="0" y="147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37" y="74"/>
                    <a:pt x="37" y="74"/>
                    <a:pt x="37" y="74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56" y="0"/>
                    <a:pt x="156" y="0"/>
                    <a:pt x="156" y="0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1"/>
            <p:cNvSpPr/>
            <p:nvPr/>
          </p:nvSpPr>
          <p:spPr bwMode="auto">
            <a:xfrm>
              <a:off x="3197225" y="4930775"/>
              <a:ext cx="517525" cy="531813"/>
            </a:xfrm>
            <a:custGeom>
              <a:avLst/>
              <a:gdLst>
                <a:gd name="T0" fmla="*/ 0 w 175"/>
                <a:gd name="T1" fmla="*/ 180 h 180"/>
                <a:gd name="T2" fmla="*/ 175 w 175"/>
                <a:gd name="T3" fmla="*/ 0 h 180"/>
                <a:gd name="T4" fmla="*/ 55 w 175"/>
                <a:gd name="T5" fmla="*/ 147 h 180"/>
                <a:gd name="T6" fmla="*/ 0 w 175"/>
                <a:gd name="T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180">
                  <a:moveTo>
                    <a:pt x="0" y="180"/>
                  </a:moveTo>
                  <a:cubicBezTo>
                    <a:pt x="0" y="180"/>
                    <a:pt x="32" y="5"/>
                    <a:pt x="175" y="0"/>
                  </a:cubicBezTo>
                  <a:cubicBezTo>
                    <a:pt x="175" y="0"/>
                    <a:pt x="64" y="106"/>
                    <a:pt x="55" y="147"/>
                  </a:cubicBezTo>
                  <a:lnTo>
                    <a:pt x="0" y="180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Rectangle 132"/>
            <p:cNvSpPr>
              <a:spLocks noChangeArrowheads="1"/>
            </p:cNvSpPr>
            <p:nvPr/>
          </p:nvSpPr>
          <p:spPr bwMode="auto">
            <a:xfrm>
              <a:off x="2449513" y="5772150"/>
              <a:ext cx="1155700" cy="166688"/>
            </a:xfrm>
            <a:prstGeom prst="rect">
              <a:avLst/>
            </a:pr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Rectangle 133"/>
            <p:cNvSpPr>
              <a:spLocks noChangeArrowheads="1"/>
            </p:cNvSpPr>
            <p:nvPr/>
          </p:nvSpPr>
          <p:spPr bwMode="auto">
            <a:xfrm>
              <a:off x="2449513" y="5311775"/>
              <a:ext cx="1155700" cy="460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4"/>
            <p:cNvSpPr/>
            <p:nvPr/>
          </p:nvSpPr>
          <p:spPr bwMode="auto">
            <a:xfrm>
              <a:off x="2424113" y="5297488"/>
              <a:ext cx="1193800" cy="652463"/>
            </a:xfrm>
            <a:custGeom>
              <a:avLst/>
              <a:gdLst>
                <a:gd name="T0" fmla="*/ 388 w 404"/>
                <a:gd name="T1" fmla="*/ 221 h 221"/>
                <a:gd name="T2" fmla="*/ 16 w 404"/>
                <a:gd name="T3" fmla="*/ 221 h 221"/>
                <a:gd name="T4" fmla="*/ 0 w 404"/>
                <a:gd name="T5" fmla="*/ 205 h 221"/>
                <a:gd name="T6" fmla="*/ 0 w 404"/>
                <a:gd name="T7" fmla="*/ 17 h 221"/>
                <a:gd name="T8" fmla="*/ 16 w 404"/>
                <a:gd name="T9" fmla="*/ 0 h 221"/>
                <a:gd name="T10" fmla="*/ 388 w 404"/>
                <a:gd name="T11" fmla="*/ 0 h 221"/>
                <a:gd name="T12" fmla="*/ 404 w 404"/>
                <a:gd name="T13" fmla="*/ 17 h 221"/>
                <a:gd name="T14" fmla="*/ 404 w 404"/>
                <a:gd name="T15" fmla="*/ 205 h 221"/>
                <a:gd name="T16" fmla="*/ 388 w 404"/>
                <a:gd name="T1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4" h="221">
                  <a:moveTo>
                    <a:pt x="388" y="221"/>
                  </a:moveTo>
                  <a:cubicBezTo>
                    <a:pt x="16" y="221"/>
                    <a:pt x="16" y="221"/>
                    <a:pt x="16" y="221"/>
                  </a:cubicBezTo>
                  <a:cubicBezTo>
                    <a:pt x="7" y="221"/>
                    <a:pt x="0" y="214"/>
                    <a:pt x="0" y="20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97" y="0"/>
                    <a:pt x="404" y="8"/>
                    <a:pt x="404" y="17"/>
                  </a:cubicBezTo>
                  <a:cubicBezTo>
                    <a:pt x="404" y="205"/>
                    <a:pt x="404" y="205"/>
                    <a:pt x="404" y="205"/>
                  </a:cubicBezTo>
                  <a:cubicBezTo>
                    <a:pt x="404" y="214"/>
                    <a:pt x="397" y="221"/>
                    <a:pt x="388" y="221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5"/>
            <p:cNvSpPr/>
            <p:nvPr/>
          </p:nvSpPr>
          <p:spPr bwMode="auto">
            <a:xfrm>
              <a:off x="3175" y="5897563"/>
              <a:ext cx="12188825" cy="93663"/>
            </a:xfrm>
            <a:custGeom>
              <a:avLst/>
              <a:gdLst>
                <a:gd name="T0" fmla="*/ 4110 w 4124"/>
                <a:gd name="T1" fmla="*/ 32 h 32"/>
                <a:gd name="T2" fmla="*/ 14 w 4124"/>
                <a:gd name="T3" fmla="*/ 32 h 32"/>
                <a:gd name="T4" fmla="*/ 0 w 4124"/>
                <a:gd name="T5" fmla="*/ 18 h 32"/>
                <a:gd name="T6" fmla="*/ 0 w 4124"/>
                <a:gd name="T7" fmla="*/ 14 h 32"/>
                <a:gd name="T8" fmla="*/ 14 w 4124"/>
                <a:gd name="T9" fmla="*/ 0 h 32"/>
                <a:gd name="T10" fmla="*/ 4110 w 4124"/>
                <a:gd name="T11" fmla="*/ 0 h 32"/>
                <a:gd name="T12" fmla="*/ 4124 w 4124"/>
                <a:gd name="T13" fmla="*/ 14 h 32"/>
                <a:gd name="T14" fmla="*/ 4124 w 4124"/>
                <a:gd name="T15" fmla="*/ 18 h 32"/>
                <a:gd name="T16" fmla="*/ 4110 w 4124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4" h="32">
                  <a:moveTo>
                    <a:pt x="4110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26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110" y="0"/>
                    <a:pt x="4110" y="0"/>
                    <a:pt x="4110" y="0"/>
                  </a:cubicBezTo>
                  <a:cubicBezTo>
                    <a:pt x="4118" y="0"/>
                    <a:pt x="4124" y="6"/>
                    <a:pt x="4124" y="14"/>
                  </a:cubicBezTo>
                  <a:cubicBezTo>
                    <a:pt x="4124" y="18"/>
                    <a:pt x="4124" y="18"/>
                    <a:pt x="4124" y="18"/>
                  </a:cubicBezTo>
                  <a:cubicBezTo>
                    <a:pt x="4124" y="26"/>
                    <a:pt x="4118" y="32"/>
                    <a:pt x="4110" y="32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6"/>
            <p:cNvSpPr/>
            <p:nvPr/>
          </p:nvSpPr>
          <p:spPr bwMode="auto">
            <a:xfrm>
              <a:off x="3919538" y="2486025"/>
              <a:ext cx="4157663" cy="2840038"/>
            </a:xfrm>
            <a:custGeom>
              <a:avLst/>
              <a:gdLst>
                <a:gd name="T0" fmla="*/ 1327 w 1407"/>
                <a:gd name="T1" fmla="*/ 962 h 962"/>
                <a:gd name="T2" fmla="*/ 79 w 1407"/>
                <a:gd name="T3" fmla="*/ 962 h 962"/>
                <a:gd name="T4" fmla="*/ 0 w 1407"/>
                <a:gd name="T5" fmla="*/ 882 h 962"/>
                <a:gd name="T6" fmla="*/ 0 w 1407"/>
                <a:gd name="T7" fmla="*/ 80 h 962"/>
                <a:gd name="T8" fmla="*/ 79 w 1407"/>
                <a:gd name="T9" fmla="*/ 0 h 962"/>
                <a:gd name="T10" fmla="*/ 1327 w 1407"/>
                <a:gd name="T11" fmla="*/ 0 h 962"/>
                <a:gd name="T12" fmla="*/ 1407 w 1407"/>
                <a:gd name="T13" fmla="*/ 80 h 962"/>
                <a:gd name="T14" fmla="*/ 1407 w 1407"/>
                <a:gd name="T15" fmla="*/ 882 h 962"/>
                <a:gd name="T16" fmla="*/ 1327 w 1407"/>
                <a:gd name="T17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7" h="962">
                  <a:moveTo>
                    <a:pt x="1327" y="962"/>
                  </a:moveTo>
                  <a:cubicBezTo>
                    <a:pt x="79" y="962"/>
                    <a:pt x="79" y="962"/>
                    <a:pt x="79" y="962"/>
                  </a:cubicBezTo>
                  <a:cubicBezTo>
                    <a:pt x="35" y="962"/>
                    <a:pt x="0" y="926"/>
                    <a:pt x="0" y="882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327" y="0"/>
                    <a:pt x="1327" y="0"/>
                    <a:pt x="1327" y="0"/>
                  </a:cubicBezTo>
                  <a:cubicBezTo>
                    <a:pt x="1371" y="0"/>
                    <a:pt x="1407" y="36"/>
                    <a:pt x="1407" y="80"/>
                  </a:cubicBezTo>
                  <a:cubicBezTo>
                    <a:pt x="1407" y="882"/>
                    <a:pt x="1407" y="882"/>
                    <a:pt x="1407" y="882"/>
                  </a:cubicBezTo>
                  <a:cubicBezTo>
                    <a:pt x="1407" y="926"/>
                    <a:pt x="1371" y="962"/>
                    <a:pt x="1327" y="962"/>
                  </a:cubicBezTo>
                  <a:close/>
                </a:path>
              </a:pathLst>
            </a:custGeom>
            <a:solidFill>
              <a:srgbClr val="E2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37"/>
            <p:cNvSpPr/>
            <p:nvPr/>
          </p:nvSpPr>
          <p:spPr bwMode="auto">
            <a:xfrm>
              <a:off x="3919538" y="2486025"/>
              <a:ext cx="4157663" cy="2309813"/>
            </a:xfrm>
            <a:custGeom>
              <a:avLst/>
              <a:gdLst>
                <a:gd name="T0" fmla="*/ 1407 w 1407"/>
                <a:gd name="T1" fmla="*/ 782 h 782"/>
                <a:gd name="T2" fmla="*/ 3 w 1407"/>
                <a:gd name="T3" fmla="*/ 782 h 782"/>
                <a:gd name="T4" fmla="*/ 0 w 1407"/>
                <a:gd name="T5" fmla="*/ 779 h 782"/>
                <a:gd name="T6" fmla="*/ 0 w 1407"/>
                <a:gd name="T7" fmla="*/ 80 h 782"/>
                <a:gd name="T8" fmla="*/ 79 w 1407"/>
                <a:gd name="T9" fmla="*/ 0 h 782"/>
                <a:gd name="T10" fmla="*/ 1327 w 1407"/>
                <a:gd name="T11" fmla="*/ 0 h 782"/>
                <a:gd name="T12" fmla="*/ 1407 w 1407"/>
                <a:gd name="T13" fmla="*/ 80 h 782"/>
                <a:gd name="T14" fmla="*/ 1407 w 1407"/>
                <a:gd name="T15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7" h="782">
                  <a:moveTo>
                    <a:pt x="1407" y="782"/>
                  </a:moveTo>
                  <a:cubicBezTo>
                    <a:pt x="3" y="782"/>
                    <a:pt x="3" y="782"/>
                    <a:pt x="3" y="782"/>
                  </a:cubicBezTo>
                  <a:cubicBezTo>
                    <a:pt x="1" y="782"/>
                    <a:pt x="0" y="781"/>
                    <a:pt x="0" y="77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327" y="0"/>
                    <a:pt x="1327" y="0"/>
                    <a:pt x="1327" y="0"/>
                  </a:cubicBezTo>
                  <a:cubicBezTo>
                    <a:pt x="1371" y="0"/>
                    <a:pt x="1407" y="36"/>
                    <a:pt x="1407" y="80"/>
                  </a:cubicBezTo>
                  <a:lnTo>
                    <a:pt x="1407" y="782"/>
                  </a:ln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38"/>
            <p:cNvSpPr/>
            <p:nvPr/>
          </p:nvSpPr>
          <p:spPr bwMode="auto">
            <a:xfrm>
              <a:off x="3919538" y="2486025"/>
              <a:ext cx="4157663" cy="2840038"/>
            </a:xfrm>
            <a:custGeom>
              <a:avLst/>
              <a:gdLst>
                <a:gd name="T0" fmla="*/ 1327 w 1407"/>
                <a:gd name="T1" fmla="*/ 962 h 962"/>
                <a:gd name="T2" fmla="*/ 79 w 1407"/>
                <a:gd name="T3" fmla="*/ 962 h 962"/>
                <a:gd name="T4" fmla="*/ 0 w 1407"/>
                <a:gd name="T5" fmla="*/ 882 h 962"/>
                <a:gd name="T6" fmla="*/ 0 w 1407"/>
                <a:gd name="T7" fmla="*/ 80 h 962"/>
                <a:gd name="T8" fmla="*/ 79 w 1407"/>
                <a:gd name="T9" fmla="*/ 0 h 962"/>
                <a:gd name="T10" fmla="*/ 1327 w 1407"/>
                <a:gd name="T11" fmla="*/ 0 h 962"/>
                <a:gd name="T12" fmla="*/ 1407 w 1407"/>
                <a:gd name="T13" fmla="*/ 80 h 962"/>
                <a:gd name="T14" fmla="*/ 1407 w 1407"/>
                <a:gd name="T15" fmla="*/ 882 h 962"/>
                <a:gd name="T16" fmla="*/ 1327 w 1407"/>
                <a:gd name="T17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7" h="962">
                  <a:moveTo>
                    <a:pt x="1327" y="962"/>
                  </a:moveTo>
                  <a:cubicBezTo>
                    <a:pt x="79" y="962"/>
                    <a:pt x="79" y="962"/>
                    <a:pt x="79" y="962"/>
                  </a:cubicBezTo>
                  <a:cubicBezTo>
                    <a:pt x="35" y="962"/>
                    <a:pt x="0" y="926"/>
                    <a:pt x="0" y="882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327" y="0"/>
                    <a:pt x="1327" y="0"/>
                    <a:pt x="1327" y="0"/>
                  </a:cubicBezTo>
                  <a:cubicBezTo>
                    <a:pt x="1371" y="0"/>
                    <a:pt x="1407" y="36"/>
                    <a:pt x="1407" y="80"/>
                  </a:cubicBezTo>
                  <a:cubicBezTo>
                    <a:pt x="1407" y="882"/>
                    <a:pt x="1407" y="882"/>
                    <a:pt x="1407" y="882"/>
                  </a:cubicBezTo>
                  <a:cubicBezTo>
                    <a:pt x="1407" y="926"/>
                    <a:pt x="1371" y="962"/>
                    <a:pt x="1327" y="962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39"/>
            <p:cNvSpPr/>
            <p:nvPr/>
          </p:nvSpPr>
          <p:spPr bwMode="auto">
            <a:xfrm>
              <a:off x="5453063" y="2514600"/>
              <a:ext cx="1687513" cy="2281238"/>
            </a:xfrm>
            <a:custGeom>
              <a:avLst/>
              <a:gdLst>
                <a:gd name="T0" fmla="*/ 745 w 1063"/>
                <a:gd name="T1" fmla="*/ 0 h 1437"/>
                <a:gd name="T2" fmla="*/ 1063 w 1063"/>
                <a:gd name="T3" fmla="*/ 0 h 1437"/>
                <a:gd name="T4" fmla="*/ 300 w 1063"/>
                <a:gd name="T5" fmla="*/ 1437 h 1437"/>
                <a:gd name="T6" fmla="*/ 0 w 1063"/>
                <a:gd name="T7" fmla="*/ 1437 h 1437"/>
                <a:gd name="T8" fmla="*/ 745 w 1063"/>
                <a:gd name="T9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437">
                  <a:moveTo>
                    <a:pt x="745" y="0"/>
                  </a:moveTo>
                  <a:lnTo>
                    <a:pt x="1063" y="0"/>
                  </a:lnTo>
                  <a:lnTo>
                    <a:pt x="300" y="1437"/>
                  </a:lnTo>
                  <a:lnTo>
                    <a:pt x="0" y="1437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2F4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0"/>
            <p:cNvSpPr/>
            <p:nvPr/>
          </p:nvSpPr>
          <p:spPr bwMode="auto">
            <a:xfrm>
              <a:off x="6080125" y="2514600"/>
              <a:ext cx="1684338" cy="2281238"/>
            </a:xfrm>
            <a:custGeom>
              <a:avLst/>
              <a:gdLst>
                <a:gd name="T0" fmla="*/ 744 w 1061"/>
                <a:gd name="T1" fmla="*/ 0 h 1437"/>
                <a:gd name="T2" fmla="*/ 1061 w 1061"/>
                <a:gd name="T3" fmla="*/ 0 h 1437"/>
                <a:gd name="T4" fmla="*/ 299 w 1061"/>
                <a:gd name="T5" fmla="*/ 1437 h 1437"/>
                <a:gd name="T6" fmla="*/ 0 w 1061"/>
                <a:gd name="T7" fmla="*/ 1437 h 1437"/>
                <a:gd name="T8" fmla="*/ 744 w 1061"/>
                <a:gd name="T9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1" h="1437">
                  <a:moveTo>
                    <a:pt x="744" y="0"/>
                  </a:moveTo>
                  <a:lnTo>
                    <a:pt x="1061" y="0"/>
                  </a:lnTo>
                  <a:lnTo>
                    <a:pt x="299" y="1437"/>
                  </a:lnTo>
                  <a:lnTo>
                    <a:pt x="0" y="1437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2F4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1"/>
            <p:cNvSpPr/>
            <p:nvPr/>
          </p:nvSpPr>
          <p:spPr bwMode="auto">
            <a:xfrm>
              <a:off x="4265613" y="2771775"/>
              <a:ext cx="3465513" cy="1808163"/>
            </a:xfrm>
            <a:custGeom>
              <a:avLst/>
              <a:gdLst>
                <a:gd name="T0" fmla="*/ 1156 w 1173"/>
                <a:gd name="T1" fmla="*/ 612 h 612"/>
                <a:gd name="T2" fmla="*/ 16 w 1173"/>
                <a:gd name="T3" fmla="*/ 612 h 612"/>
                <a:gd name="T4" fmla="*/ 0 w 1173"/>
                <a:gd name="T5" fmla="*/ 596 h 612"/>
                <a:gd name="T6" fmla="*/ 0 w 1173"/>
                <a:gd name="T7" fmla="*/ 16 h 612"/>
                <a:gd name="T8" fmla="*/ 16 w 1173"/>
                <a:gd name="T9" fmla="*/ 0 h 612"/>
                <a:gd name="T10" fmla="*/ 1156 w 1173"/>
                <a:gd name="T11" fmla="*/ 0 h 612"/>
                <a:gd name="T12" fmla="*/ 1173 w 1173"/>
                <a:gd name="T13" fmla="*/ 16 h 612"/>
                <a:gd name="T14" fmla="*/ 1173 w 1173"/>
                <a:gd name="T15" fmla="*/ 596 h 612"/>
                <a:gd name="T16" fmla="*/ 1156 w 1173"/>
                <a:gd name="T17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3" h="612">
                  <a:moveTo>
                    <a:pt x="1156" y="612"/>
                  </a:moveTo>
                  <a:cubicBezTo>
                    <a:pt x="16" y="612"/>
                    <a:pt x="16" y="612"/>
                    <a:pt x="16" y="612"/>
                  </a:cubicBezTo>
                  <a:cubicBezTo>
                    <a:pt x="7" y="612"/>
                    <a:pt x="0" y="604"/>
                    <a:pt x="0" y="59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156" y="0"/>
                    <a:pt x="1156" y="0"/>
                    <a:pt x="1156" y="0"/>
                  </a:cubicBezTo>
                  <a:cubicBezTo>
                    <a:pt x="1165" y="0"/>
                    <a:pt x="1173" y="7"/>
                    <a:pt x="1173" y="16"/>
                  </a:cubicBezTo>
                  <a:cubicBezTo>
                    <a:pt x="1173" y="596"/>
                    <a:pt x="1173" y="596"/>
                    <a:pt x="1173" y="596"/>
                  </a:cubicBezTo>
                  <a:cubicBezTo>
                    <a:pt x="1173" y="604"/>
                    <a:pt x="1165" y="612"/>
                    <a:pt x="1156" y="612"/>
                  </a:cubicBez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Rectangle 142"/>
            <p:cNvSpPr>
              <a:spLocks noChangeArrowheads="1"/>
            </p:cNvSpPr>
            <p:nvPr/>
          </p:nvSpPr>
          <p:spPr bwMode="auto">
            <a:xfrm>
              <a:off x="5092700" y="2990850"/>
              <a:ext cx="2638425" cy="1589088"/>
            </a:xfrm>
            <a:prstGeom prst="rect">
              <a:avLst/>
            </a:pr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Rectangle 143"/>
            <p:cNvSpPr>
              <a:spLocks noChangeArrowheads="1"/>
            </p:cNvSpPr>
            <p:nvPr/>
          </p:nvSpPr>
          <p:spPr bwMode="auto">
            <a:xfrm>
              <a:off x="5092700" y="2990850"/>
              <a:ext cx="2638425" cy="350838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Rectangle 144"/>
            <p:cNvSpPr>
              <a:spLocks noChangeArrowheads="1"/>
            </p:cNvSpPr>
            <p:nvPr/>
          </p:nvSpPr>
          <p:spPr bwMode="auto">
            <a:xfrm>
              <a:off x="4265613" y="2990850"/>
              <a:ext cx="827088" cy="350838"/>
            </a:xfrm>
            <a:prstGeom prst="rect">
              <a:avLst/>
            </a:prstGeom>
            <a:solidFill>
              <a:srgbClr val="5B6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5"/>
            <p:cNvSpPr/>
            <p:nvPr/>
          </p:nvSpPr>
          <p:spPr bwMode="auto">
            <a:xfrm>
              <a:off x="4265613" y="2771775"/>
              <a:ext cx="3465513" cy="219075"/>
            </a:xfrm>
            <a:custGeom>
              <a:avLst/>
              <a:gdLst>
                <a:gd name="T0" fmla="*/ 1173 w 1173"/>
                <a:gd name="T1" fmla="*/ 74 h 74"/>
                <a:gd name="T2" fmla="*/ 0 w 1173"/>
                <a:gd name="T3" fmla="*/ 74 h 74"/>
                <a:gd name="T4" fmla="*/ 0 w 1173"/>
                <a:gd name="T5" fmla="*/ 16 h 74"/>
                <a:gd name="T6" fmla="*/ 16 w 1173"/>
                <a:gd name="T7" fmla="*/ 0 h 74"/>
                <a:gd name="T8" fmla="*/ 1156 w 1173"/>
                <a:gd name="T9" fmla="*/ 0 h 74"/>
                <a:gd name="T10" fmla="*/ 1173 w 1173"/>
                <a:gd name="T11" fmla="*/ 16 h 74"/>
                <a:gd name="T12" fmla="*/ 1173 w 1173"/>
                <a:gd name="T1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3" h="74">
                  <a:moveTo>
                    <a:pt x="1173" y="74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156" y="0"/>
                    <a:pt x="1156" y="0"/>
                    <a:pt x="1156" y="0"/>
                  </a:cubicBezTo>
                  <a:cubicBezTo>
                    <a:pt x="1165" y="0"/>
                    <a:pt x="1173" y="7"/>
                    <a:pt x="1173" y="16"/>
                  </a:cubicBezTo>
                  <a:lnTo>
                    <a:pt x="1173" y="74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Oval 146"/>
            <p:cNvSpPr>
              <a:spLocks noChangeArrowheads="1"/>
            </p:cNvSpPr>
            <p:nvPr/>
          </p:nvSpPr>
          <p:spPr bwMode="auto">
            <a:xfrm>
              <a:off x="4406900" y="2854325"/>
              <a:ext cx="68263" cy="68263"/>
            </a:xfrm>
            <a:prstGeom prst="ellipse">
              <a:avLst/>
            </a:prstGeom>
            <a:solidFill>
              <a:srgbClr val="ED5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Oval 147"/>
            <p:cNvSpPr>
              <a:spLocks noChangeArrowheads="1"/>
            </p:cNvSpPr>
            <p:nvPr/>
          </p:nvSpPr>
          <p:spPr bwMode="auto">
            <a:xfrm>
              <a:off x="4530725" y="2854325"/>
              <a:ext cx="65088" cy="68263"/>
            </a:xfrm>
            <a:prstGeom prst="ellipse">
              <a:avLst/>
            </a:pr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Oval 148"/>
            <p:cNvSpPr>
              <a:spLocks noChangeArrowheads="1"/>
            </p:cNvSpPr>
            <p:nvPr/>
          </p:nvSpPr>
          <p:spPr bwMode="auto">
            <a:xfrm>
              <a:off x="4651375" y="2854325"/>
              <a:ext cx="68263" cy="68263"/>
            </a:xfrm>
            <a:prstGeom prst="ellipse">
              <a:avLst/>
            </a:prstGeom>
            <a:solidFill>
              <a:srgbClr val="8CC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Oval 149"/>
            <p:cNvSpPr>
              <a:spLocks noChangeArrowheads="1"/>
            </p:cNvSpPr>
            <p:nvPr/>
          </p:nvSpPr>
          <p:spPr bwMode="auto">
            <a:xfrm>
              <a:off x="4413250" y="3084513"/>
              <a:ext cx="96838" cy="95250"/>
            </a:xfrm>
            <a:prstGeom prst="ellipse">
              <a:avLst/>
            </a:pr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50"/>
            <p:cNvSpPr/>
            <p:nvPr/>
          </p:nvSpPr>
          <p:spPr bwMode="auto">
            <a:xfrm>
              <a:off x="4548188" y="3084513"/>
              <a:ext cx="438150" cy="95250"/>
            </a:xfrm>
            <a:custGeom>
              <a:avLst/>
              <a:gdLst>
                <a:gd name="T0" fmla="*/ 131 w 148"/>
                <a:gd name="T1" fmla="*/ 0 h 32"/>
                <a:gd name="T2" fmla="*/ 16 w 148"/>
                <a:gd name="T3" fmla="*/ 0 h 32"/>
                <a:gd name="T4" fmla="*/ 0 w 148"/>
                <a:gd name="T5" fmla="*/ 16 h 32"/>
                <a:gd name="T6" fmla="*/ 16 w 148"/>
                <a:gd name="T7" fmla="*/ 32 h 32"/>
                <a:gd name="T8" fmla="*/ 131 w 148"/>
                <a:gd name="T9" fmla="*/ 32 h 32"/>
                <a:gd name="T10" fmla="*/ 148 w 148"/>
                <a:gd name="T11" fmla="*/ 16 h 32"/>
                <a:gd name="T12" fmla="*/ 131 w 148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2">
                  <a:moveTo>
                    <a:pt x="13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6" y="32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40" y="32"/>
                    <a:pt x="148" y="25"/>
                    <a:pt x="148" y="16"/>
                  </a:cubicBezTo>
                  <a:cubicBezTo>
                    <a:pt x="148" y="7"/>
                    <a:pt x="140" y="0"/>
                    <a:pt x="131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51"/>
            <p:cNvSpPr/>
            <p:nvPr/>
          </p:nvSpPr>
          <p:spPr bwMode="auto">
            <a:xfrm>
              <a:off x="4386263" y="3465513"/>
              <a:ext cx="463550" cy="68263"/>
            </a:xfrm>
            <a:custGeom>
              <a:avLst/>
              <a:gdLst>
                <a:gd name="T0" fmla="*/ 147 w 157"/>
                <a:gd name="T1" fmla="*/ 23 h 23"/>
                <a:gd name="T2" fmla="*/ 10 w 157"/>
                <a:gd name="T3" fmla="*/ 23 h 23"/>
                <a:gd name="T4" fmla="*/ 0 w 157"/>
                <a:gd name="T5" fmla="*/ 13 h 23"/>
                <a:gd name="T6" fmla="*/ 0 w 157"/>
                <a:gd name="T7" fmla="*/ 10 h 23"/>
                <a:gd name="T8" fmla="*/ 10 w 157"/>
                <a:gd name="T9" fmla="*/ 0 h 23"/>
                <a:gd name="T10" fmla="*/ 147 w 157"/>
                <a:gd name="T11" fmla="*/ 0 h 23"/>
                <a:gd name="T12" fmla="*/ 157 w 157"/>
                <a:gd name="T13" fmla="*/ 10 h 23"/>
                <a:gd name="T14" fmla="*/ 157 w 157"/>
                <a:gd name="T15" fmla="*/ 13 h 23"/>
                <a:gd name="T16" fmla="*/ 147 w 157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3">
                  <a:moveTo>
                    <a:pt x="147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2" y="0"/>
                    <a:pt x="157" y="4"/>
                    <a:pt x="157" y="10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8"/>
                    <a:pt x="152" y="23"/>
                    <a:pt x="147" y="2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52"/>
            <p:cNvSpPr/>
            <p:nvPr/>
          </p:nvSpPr>
          <p:spPr bwMode="auto">
            <a:xfrm>
              <a:off x="4386263" y="3673475"/>
              <a:ext cx="585788" cy="66675"/>
            </a:xfrm>
            <a:custGeom>
              <a:avLst/>
              <a:gdLst>
                <a:gd name="T0" fmla="*/ 188 w 198"/>
                <a:gd name="T1" fmla="*/ 23 h 23"/>
                <a:gd name="T2" fmla="*/ 10 w 198"/>
                <a:gd name="T3" fmla="*/ 23 h 23"/>
                <a:gd name="T4" fmla="*/ 0 w 198"/>
                <a:gd name="T5" fmla="*/ 13 h 23"/>
                <a:gd name="T6" fmla="*/ 0 w 198"/>
                <a:gd name="T7" fmla="*/ 10 h 23"/>
                <a:gd name="T8" fmla="*/ 10 w 198"/>
                <a:gd name="T9" fmla="*/ 0 h 23"/>
                <a:gd name="T10" fmla="*/ 188 w 198"/>
                <a:gd name="T11" fmla="*/ 0 h 23"/>
                <a:gd name="T12" fmla="*/ 198 w 198"/>
                <a:gd name="T13" fmla="*/ 10 h 23"/>
                <a:gd name="T14" fmla="*/ 198 w 198"/>
                <a:gd name="T15" fmla="*/ 13 h 23"/>
                <a:gd name="T16" fmla="*/ 188 w 19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3">
                  <a:moveTo>
                    <a:pt x="188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3" y="0"/>
                    <a:pt x="198" y="4"/>
                    <a:pt x="198" y="10"/>
                  </a:cubicBezTo>
                  <a:cubicBezTo>
                    <a:pt x="198" y="13"/>
                    <a:pt x="198" y="13"/>
                    <a:pt x="198" y="13"/>
                  </a:cubicBezTo>
                  <a:cubicBezTo>
                    <a:pt x="198" y="18"/>
                    <a:pt x="193" y="23"/>
                    <a:pt x="188" y="2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53"/>
            <p:cNvSpPr/>
            <p:nvPr/>
          </p:nvSpPr>
          <p:spPr bwMode="auto">
            <a:xfrm>
              <a:off x="4386263" y="3879850"/>
              <a:ext cx="463550" cy="68263"/>
            </a:xfrm>
            <a:custGeom>
              <a:avLst/>
              <a:gdLst>
                <a:gd name="T0" fmla="*/ 147 w 157"/>
                <a:gd name="T1" fmla="*/ 23 h 23"/>
                <a:gd name="T2" fmla="*/ 10 w 157"/>
                <a:gd name="T3" fmla="*/ 23 h 23"/>
                <a:gd name="T4" fmla="*/ 0 w 157"/>
                <a:gd name="T5" fmla="*/ 13 h 23"/>
                <a:gd name="T6" fmla="*/ 0 w 157"/>
                <a:gd name="T7" fmla="*/ 10 h 23"/>
                <a:gd name="T8" fmla="*/ 10 w 157"/>
                <a:gd name="T9" fmla="*/ 0 h 23"/>
                <a:gd name="T10" fmla="*/ 147 w 157"/>
                <a:gd name="T11" fmla="*/ 0 h 23"/>
                <a:gd name="T12" fmla="*/ 157 w 157"/>
                <a:gd name="T13" fmla="*/ 10 h 23"/>
                <a:gd name="T14" fmla="*/ 157 w 157"/>
                <a:gd name="T15" fmla="*/ 13 h 23"/>
                <a:gd name="T16" fmla="*/ 147 w 157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3">
                  <a:moveTo>
                    <a:pt x="147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2" y="0"/>
                    <a:pt x="157" y="4"/>
                    <a:pt x="157" y="10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8"/>
                    <a:pt x="152" y="23"/>
                    <a:pt x="147" y="2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54"/>
            <p:cNvSpPr/>
            <p:nvPr/>
          </p:nvSpPr>
          <p:spPr bwMode="auto">
            <a:xfrm>
              <a:off x="4386263" y="4086225"/>
              <a:ext cx="366713" cy="68263"/>
            </a:xfrm>
            <a:custGeom>
              <a:avLst/>
              <a:gdLst>
                <a:gd name="T0" fmla="*/ 114 w 124"/>
                <a:gd name="T1" fmla="*/ 23 h 23"/>
                <a:gd name="T2" fmla="*/ 10 w 124"/>
                <a:gd name="T3" fmla="*/ 23 h 23"/>
                <a:gd name="T4" fmla="*/ 0 w 124"/>
                <a:gd name="T5" fmla="*/ 13 h 23"/>
                <a:gd name="T6" fmla="*/ 0 w 124"/>
                <a:gd name="T7" fmla="*/ 10 h 23"/>
                <a:gd name="T8" fmla="*/ 10 w 124"/>
                <a:gd name="T9" fmla="*/ 0 h 23"/>
                <a:gd name="T10" fmla="*/ 114 w 124"/>
                <a:gd name="T11" fmla="*/ 0 h 23"/>
                <a:gd name="T12" fmla="*/ 124 w 124"/>
                <a:gd name="T13" fmla="*/ 10 h 23"/>
                <a:gd name="T14" fmla="*/ 124 w 124"/>
                <a:gd name="T15" fmla="*/ 13 h 23"/>
                <a:gd name="T16" fmla="*/ 114 w 124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23">
                  <a:moveTo>
                    <a:pt x="114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0" y="0"/>
                    <a:pt x="124" y="4"/>
                    <a:pt x="124" y="10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8"/>
                    <a:pt x="120" y="23"/>
                    <a:pt x="114" y="2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55"/>
            <p:cNvSpPr/>
            <p:nvPr/>
          </p:nvSpPr>
          <p:spPr bwMode="auto">
            <a:xfrm>
              <a:off x="4386263" y="4292600"/>
              <a:ext cx="585788" cy="68263"/>
            </a:xfrm>
            <a:custGeom>
              <a:avLst/>
              <a:gdLst>
                <a:gd name="T0" fmla="*/ 188 w 198"/>
                <a:gd name="T1" fmla="*/ 23 h 23"/>
                <a:gd name="T2" fmla="*/ 10 w 198"/>
                <a:gd name="T3" fmla="*/ 23 h 23"/>
                <a:gd name="T4" fmla="*/ 0 w 198"/>
                <a:gd name="T5" fmla="*/ 13 h 23"/>
                <a:gd name="T6" fmla="*/ 0 w 198"/>
                <a:gd name="T7" fmla="*/ 10 h 23"/>
                <a:gd name="T8" fmla="*/ 10 w 198"/>
                <a:gd name="T9" fmla="*/ 0 h 23"/>
                <a:gd name="T10" fmla="*/ 188 w 198"/>
                <a:gd name="T11" fmla="*/ 0 h 23"/>
                <a:gd name="T12" fmla="*/ 198 w 198"/>
                <a:gd name="T13" fmla="*/ 10 h 23"/>
                <a:gd name="T14" fmla="*/ 198 w 198"/>
                <a:gd name="T15" fmla="*/ 13 h 23"/>
                <a:gd name="T16" fmla="*/ 188 w 19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3">
                  <a:moveTo>
                    <a:pt x="188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0" y="19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3" y="0"/>
                    <a:pt x="198" y="5"/>
                    <a:pt x="198" y="10"/>
                  </a:cubicBezTo>
                  <a:cubicBezTo>
                    <a:pt x="198" y="13"/>
                    <a:pt x="198" y="13"/>
                    <a:pt x="198" y="13"/>
                  </a:cubicBezTo>
                  <a:cubicBezTo>
                    <a:pt x="198" y="19"/>
                    <a:pt x="193" y="23"/>
                    <a:pt x="188" y="2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56"/>
            <p:cNvSpPr/>
            <p:nvPr/>
          </p:nvSpPr>
          <p:spPr bwMode="auto">
            <a:xfrm>
              <a:off x="5264150" y="3519488"/>
              <a:ext cx="1223963" cy="68263"/>
            </a:xfrm>
            <a:custGeom>
              <a:avLst/>
              <a:gdLst>
                <a:gd name="T0" fmla="*/ 402 w 414"/>
                <a:gd name="T1" fmla="*/ 0 h 23"/>
                <a:gd name="T2" fmla="*/ 11 w 414"/>
                <a:gd name="T3" fmla="*/ 0 h 23"/>
                <a:gd name="T4" fmla="*/ 0 w 414"/>
                <a:gd name="T5" fmla="*/ 11 h 23"/>
                <a:gd name="T6" fmla="*/ 11 w 414"/>
                <a:gd name="T7" fmla="*/ 23 h 23"/>
                <a:gd name="T8" fmla="*/ 402 w 414"/>
                <a:gd name="T9" fmla="*/ 23 h 23"/>
                <a:gd name="T10" fmla="*/ 414 w 414"/>
                <a:gd name="T11" fmla="*/ 11 h 23"/>
                <a:gd name="T12" fmla="*/ 402 w 41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4" h="23">
                  <a:moveTo>
                    <a:pt x="40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402" y="23"/>
                    <a:pt x="402" y="23"/>
                    <a:pt x="402" y="23"/>
                  </a:cubicBezTo>
                  <a:cubicBezTo>
                    <a:pt x="409" y="23"/>
                    <a:pt x="414" y="18"/>
                    <a:pt x="414" y="11"/>
                  </a:cubicBezTo>
                  <a:cubicBezTo>
                    <a:pt x="414" y="5"/>
                    <a:pt x="409" y="0"/>
                    <a:pt x="40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57"/>
            <p:cNvSpPr/>
            <p:nvPr/>
          </p:nvSpPr>
          <p:spPr bwMode="auto">
            <a:xfrm>
              <a:off x="5264150" y="3784600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1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1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7"/>
                    <a:pt x="92" y="11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58"/>
            <p:cNvSpPr/>
            <p:nvPr/>
          </p:nvSpPr>
          <p:spPr bwMode="auto">
            <a:xfrm>
              <a:off x="5264150" y="4068763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2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2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8"/>
                    <a:pt x="92" y="12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59"/>
            <p:cNvSpPr/>
            <p:nvPr/>
          </p:nvSpPr>
          <p:spPr bwMode="auto">
            <a:xfrm>
              <a:off x="5264150" y="4292600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2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2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8"/>
                    <a:pt x="92" y="12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60"/>
            <p:cNvSpPr/>
            <p:nvPr/>
          </p:nvSpPr>
          <p:spPr bwMode="auto">
            <a:xfrm>
              <a:off x="5603875" y="3708400"/>
              <a:ext cx="747713" cy="219075"/>
            </a:xfrm>
            <a:custGeom>
              <a:avLst/>
              <a:gdLst>
                <a:gd name="T0" fmla="*/ 244 w 253"/>
                <a:gd name="T1" fmla="*/ 0 h 74"/>
                <a:gd name="T2" fmla="*/ 8 w 253"/>
                <a:gd name="T3" fmla="*/ 0 h 74"/>
                <a:gd name="T4" fmla="*/ 0 w 253"/>
                <a:gd name="T5" fmla="*/ 9 h 74"/>
                <a:gd name="T6" fmla="*/ 0 w 253"/>
                <a:gd name="T7" fmla="*/ 65 h 74"/>
                <a:gd name="T8" fmla="*/ 8 w 253"/>
                <a:gd name="T9" fmla="*/ 74 h 74"/>
                <a:gd name="T10" fmla="*/ 244 w 253"/>
                <a:gd name="T11" fmla="*/ 74 h 74"/>
                <a:gd name="T12" fmla="*/ 253 w 253"/>
                <a:gd name="T13" fmla="*/ 65 h 74"/>
                <a:gd name="T14" fmla="*/ 253 w 253"/>
                <a:gd name="T15" fmla="*/ 9 h 74"/>
                <a:gd name="T16" fmla="*/ 244 w 253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74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9" y="74"/>
                    <a:pt x="253" y="70"/>
                    <a:pt x="253" y="65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61"/>
            <p:cNvSpPr/>
            <p:nvPr/>
          </p:nvSpPr>
          <p:spPr bwMode="auto">
            <a:xfrm>
              <a:off x="5603875" y="4035425"/>
              <a:ext cx="747713" cy="136525"/>
            </a:xfrm>
            <a:custGeom>
              <a:avLst/>
              <a:gdLst>
                <a:gd name="T0" fmla="*/ 244 w 253"/>
                <a:gd name="T1" fmla="*/ 0 h 46"/>
                <a:gd name="T2" fmla="*/ 8 w 253"/>
                <a:gd name="T3" fmla="*/ 0 h 46"/>
                <a:gd name="T4" fmla="*/ 0 w 253"/>
                <a:gd name="T5" fmla="*/ 8 h 46"/>
                <a:gd name="T6" fmla="*/ 0 w 253"/>
                <a:gd name="T7" fmla="*/ 37 h 46"/>
                <a:gd name="T8" fmla="*/ 8 w 253"/>
                <a:gd name="T9" fmla="*/ 46 h 46"/>
                <a:gd name="T10" fmla="*/ 244 w 253"/>
                <a:gd name="T11" fmla="*/ 46 h 46"/>
                <a:gd name="T12" fmla="*/ 253 w 253"/>
                <a:gd name="T13" fmla="*/ 37 h 46"/>
                <a:gd name="T14" fmla="*/ 253 w 253"/>
                <a:gd name="T15" fmla="*/ 8 h 46"/>
                <a:gd name="T16" fmla="*/ 244 w 253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46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2"/>
                    <a:pt x="4" y="46"/>
                    <a:pt x="8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9" y="46"/>
                    <a:pt x="253" y="42"/>
                    <a:pt x="253" y="37"/>
                  </a:cubicBezTo>
                  <a:cubicBezTo>
                    <a:pt x="253" y="8"/>
                    <a:pt x="253" y="8"/>
                    <a:pt x="253" y="8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62"/>
            <p:cNvSpPr/>
            <p:nvPr/>
          </p:nvSpPr>
          <p:spPr bwMode="auto">
            <a:xfrm>
              <a:off x="5603875" y="4265613"/>
              <a:ext cx="747713" cy="122238"/>
            </a:xfrm>
            <a:custGeom>
              <a:avLst/>
              <a:gdLst>
                <a:gd name="T0" fmla="*/ 244 w 253"/>
                <a:gd name="T1" fmla="*/ 0 h 41"/>
                <a:gd name="T2" fmla="*/ 8 w 253"/>
                <a:gd name="T3" fmla="*/ 0 h 41"/>
                <a:gd name="T4" fmla="*/ 0 w 253"/>
                <a:gd name="T5" fmla="*/ 8 h 41"/>
                <a:gd name="T6" fmla="*/ 0 w 253"/>
                <a:gd name="T7" fmla="*/ 33 h 41"/>
                <a:gd name="T8" fmla="*/ 8 w 253"/>
                <a:gd name="T9" fmla="*/ 41 h 41"/>
                <a:gd name="T10" fmla="*/ 244 w 253"/>
                <a:gd name="T11" fmla="*/ 41 h 41"/>
                <a:gd name="T12" fmla="*/ 253 w 253"/>
                <a:gd name="T13" fmla="*/ 33 h 41"/>
                <a:gd name="T14" fmla="*/ 253 w 253"/>
                <a:gd name="T15" fmla="*/ 8 h 41"/>
                <a:gd name="T16" fmla="*/ 244 w 253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41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4" y="41"/>
                    <a:pt x="8" y="41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9" y="41"/>
                    <a:pt x="253" y="37"/>
                    <a:pt x="253" y="33"/>
                  </a:cubicBezTo>
                  <a:cubicBezTo>
                    <a:pt x="253" y="8"/>
                    <a:pt x="253" y="8"/>
                    <a:pt x="253" y="8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63"/>
            <p:cNvSpPr/>
            <p:nvPr/>
          </p:nvSpPr>
          <p:spPr bwMode="auto">
            <a:xfrm>
              <a:off x="6488113" y="3784600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1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1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7"/>
                    <a:pt x="92" y="11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64"/>
            <p:cNvSpPr/>
            <p:nvPr/>
          </p:nvSpPr>
          <p:spPr bwMode="auto">
            <a:xfrm>
              <a:off x="6488113" y="4068763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2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2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8"/>
                    <a:pt x="92" y="12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65"/>
            <p:cNvSpPr/>
            <p:nvPr/>
          </p:nvSpPr>
          <p:spPr bwMode="auto">
            <a:xfrm>
              <a:off x="6488113" y="4292600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2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2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8"/>
                    <a:pt x="92" y="12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66"/>
            <p:cNvSpPr/>
            <p:nvPr/>
          </p:nvSpPr>
          <p:spPr bwMode="auto">
            <a:xfrm>
              <a:off x="6827838" y="3708400"/>
              <a:ext cx="747713" cy="219075"/>
            </a:xfrm>
            <a:custGeom>
              <a:avLst/>
              <a:gdLst>
                <a:gd name="T0" fmla="*/ 244 w 253"/>
                <a:gd name="T1" fmla="*/ 0 h 74"/>
                <a:gd name="T2" fmla="*/ 8 w 253"/>
                <a:gd name="T3" fmla="*/ 0 h 74"/>
                <a:gd name="T4" fmla="*/ 0 w 253"/>
                <a:gd name="T5" fmla="*/ 9 h 74"/>
                <a:gd name="T6" fmla="*/ 0 w 253"/>
                <a:gd name="T7" fmla="*/ 65 h 74"/>
                <a:gd name="T8" fmla="*/ 8 w 253"/>
                <a:gd name="T9" fmla="*/ 74 h 74"/>
                <a:gd name="T10" fmla="*/ 244 w 253"/>
                <a:gd name="T11" fmla="*/ 74 h 74"/>
                <a:gd name="T12" fmla="*/ 253 w 253"/>
                <a:gd name="T13" fmla="*/ 65 h 74"/>
                <a:gd name="T14" fmla="*/ 253 w 253"/>
                <a:gd name="T15" fmla="*/ 9 h 74"/>
                <a:gd name="T16" fmla="*/ 244 w 253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74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9" y="74"/>
                    <a:pt x="253" y="70"/>
                    <a:pt x="253" y="65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67"/>
            <p:cNvSpPr/>
            <p:nvPr/>
          </p:nvSpPr>
          <p:spPr bwMode="auto">
            <a:xfrm>
              <a:off x="6827838" y="4035425"/>
              <a:ext cx="747713" cy="136525"/>
            </a:xfrm>
            <a:custGeom>
              <a:avLst/>
              <a:gdLst>
                <a:gd name="T0" fmla="*/ 244 w 253"/>
                <a:gd name="T1" fmla="*/ 0 h 46"/>
                <a:gd name="T2" fmla="*/ 8 w 253"/>
                <a:gd name="T3" fmla="*/ 0 h 46"/>
                <a:gd name="T4" fmla="*/ 0 w 253"/>
                <a:gd name="T5" fmla="*/ 8 h 46"/>
                <a:gd name="T6" fmla="*/ 0 w 253"/>
                <a:gd name="T7" fmla="*/ 37 h 46"/>
                <a:gd name="T8" fmla="*/ 8 w 253"/>
                <a:gd name="T9" fmla="*/ 46 h 46"/>
                <a:gd name="T10" fmla="*/ 244 w 253"/>
                <a:gd name="T11" fmla="*/ 46 h 46"/>
                <a:gd name="T12" fmla="*/ 253 w 253"/>
                <a:gd name="T13" fmla="*/ 37 h 46"/>
                <a:gd name="T14" fmla="*/ 253 w 253"/>
                <a:gd name="T15" fmla="*/ 8 h 46"/>
                <a:gd name="T16" fmla="*/ 244 w 253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46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2"/>
                    <a:pt x="4" y="46"/>
                    <a:pt x="8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9" y="46"/>
                    <a:pt x="253" y="42"/>
                    <a:pt x="253" y="37"/>
                  </a:cubicBezTo>
                  <a:cubicBezTo>
                    <a:pt x="253" y="8"/>
                    <a:pt x="253" y="8"/>
                    <a:pt x="253" y="8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68"/>
            <p:cNvSpPr/>
            <p:nvPr/>
          </p:nvSpPr>
          <p:spPr bwMode="auto">
            <a:xfrm>
              <a:off x="6827838" y="4265613"/>
              <a:ext cx="747713" cy="122238"/>
            </a:xfrm>
            <a:custGeom>
              <a:avLst/>
              <a:gdLst>
                <a:gd name="T0" fmla="*/ 244 w 253"/>
                <a:gd name="T1" fmla="*/ 0 h 41"/>
                <a:gd name="T2" fmla="*/ 8 w 253"/>
                <a:gd name="T3" fmla="*/ 0 h 41"/>
                <a:gd name="T4" fmla="*/ 0 w 253"/>
                <a:gd name="T5" fmla="*/ 8 h 41"/>
                <a:gd name="T6" fmla="*/ 0 w 253"/>
                <a:gd name="T7" fmla="*/ 33 h 41"/>
                <a:gd name="T8" fmla="*/ 8 w 253"/>
                <a:gd name="T9" fmla="*/ 41 h 41"/>
                <a:gd name="T10" fmla="*/ 244 w 253"/>
                <a:gd name="T11" fmla="*/ 41 h 41"/>
                <a:gd name="T12" fmla="*/ 253 w 253"/>
                <a:gd name="T13" fmla="*/ 33 h 41"/>
                <a:gd name="T14" fmla="*/ 253 w 253"/>
                <a:gd name="T15" fmla="*/ 8 h 41"/>
                <a:gd name="T16" fmla="*/ 244 w 253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41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4" y="41"/>
                    <a:pt x="8" y="41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9" y="41"/>
                    <a:pt x="253" y="37"/>
                    <a:pt x="253" y="33"/>
                  </a:cubicBezTo>
                  <a:cubicBezTo>
                    <a:pt x="253" y="8"/>
                    <a:pt x="253" y="8"/>
                    <a:pt x="253" y="8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Oval 169"/>
            <p:cNvSpPr>
              <a:spLocks noChangeArrowheads="1"/>
            </p:cNvSpPr>
            <p:nvPr/>
          </p:nvSpPr>
          <p:spPr bwMode="auto">
            <a:xfrm>
              <a:off x="5246688" y="3057525"/>
              <a:ext cx="230188" cy="231775"/>
            </a:xfrm>
            <a:prstGeom prst="ellipse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70"/>
            <p:cNvSpPr>
              <a:spLocks noEditPoints="1"/>
            </p:cNvSpPr>
            <p:nvPr/>
          </p:nvSpPr>
          <p:spPr bwMode="auto">
            <a:xfrm>
              <a:off x="5292725" y="3122613"/>
              <a:ext cx="136525" cy="44450"/>
            </a:xfrm>
            <a:custGeom>
              <a:avLst/>
              <a:gdLst>
                <a:gd name="T0" fmla="*/ 23 w 46"/>
                <a:gd name="T1" fmla="*/ 0 h 15"/>
                <a:gd name="T2" fmla="*/ 1 w 46"/>
                <a:gd name="T3" fmla="*/ 9 h 15"/>
                <a:gd name="T4" fmla="*/ 0 w 46"/>
                <a:gd name="T5" fmla="*/ 10 h 15"/>
                <a:gd name="T6" fmla="*/ 1 w 46"/>
                <a:gd name="T7" fmla="*/ 11 h 15"/>
                <a:gd name="T8" fmla="*/ 5 w 46"/>
                <a:gd name="T9" fmla="*/ 14 h 15"/>
                <a:gd name="T10" fmla="*/ 5 w 46"/>
                <a:gd name="T11" fmla="*/ 15 h 15"/>
                <a:gd name="T12" fmla="*/ 6 w 46"/>
                <a:gd name="T13" fmla="*/ 14 h 15"/>
                <a:gd name="T14" fmla="*/ 23 w 46"/>
                <a:gd name="T15" fmla="*/ 8 h 15"/>
                <a:gd name="T16" fmla="*/ 40 w 46"/>
                <a:gd name="T17" fmla="*/ 14 h 15"/>
                <a:gd name="T18" fmla="*/ 41 w 46"/>
                <a:gd name="T19" fmla="*/ 15 h 15"/>
                <a:gd name="T20" fmla="*/ 42 w 46"/>
                <a:gd name="T21" fmla="*/ 14 h 15"/>
                <a:gd name="T22" fmla="*/ 45 w 46"/>
                <a:gd name="T23" fmla="*/ 11 h 15"/>
                <a:gd name="T24" fmla="*/ 46 w 46"/>
                <a:gd name="T25" fmla="*/ 10 h 15"/>
                <a:gd name="T26" fmla="*/ 45 w 46"/>
                <a:gd name="T27" fmla="*/ 9 h 15"/>
                <a:gd name="T28" fmla="*/ 23 w 46"/>
                <a:gd name="T29" fmla="*/ 0 h 15"/>
                <a:gd name="T30" fmla="*/ 23 w 46"/>
                <a:gd name="T31" fmla="*/ 0 h 15"/>
                <a:gd name="T32" fmla="*/ 23 w 4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5">
                  <a:moveTo>
                    <a:pt x="23" y="0"/>
                  </a:moveTo>
                  <a:cubicBezTo>
                    <a:pt x="15" y="0"/>
                    <a:pt x="7" y="3"/>
                    <a:pt x="1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1" y="10"/>
                    <a:pt x="17" y="8"/>
                    <a:pt x="23" y="8"/>
                  </a:cubicBezTo>
                  <a:cubicBezTo>
                    <a:pt x="29" y="8"/>
                    <a:pt x="35" y="10"/>
                    <a:pt x="40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39" y="3"/>
                    <a:pt x="31" y="0"/>
                    <a:pt x="23" y="0"/>
                  </a:cubicBezTo>
                  <a:close/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71"/>
            <p:cNvSpPr>
              <a:spLocks noEditPoints="1"/>
            </p:cNvSpPr>
            <p:nvPr/>
          </p:nvSpPr>
          <p:spPr bwMode="auto">
            <a:xfrm>
              <a:off x="5316538" y="3155950"/>
              <a:ext cx="92075" cy="34925"/>
            </a:xfrm>
            <a:custGeom>
              <a:avLst/>
              <a:gdLst>
                <a:gd name="T0" fmla="*/ 30 w 31"/>
                <a:gd name="T1" fmla="*/ 6 h 12"/>
                <a:gd name="T2" fmla="*/ 15 w 31"/>
                <a:gd name="T3" fmla="*/ 0 h 12"/>
                <a:gd name="T4" fmla="*/ 14 w 31"/>
                <a:gd name="T5" fmla="*/ 0 h 12"/>
                <a:gd name="T6" fmla="*/ 14 w 31"/>
                <a:gd name="T7" fmla="*/ 0 h 12"/>
                <a:gd name="T8" fmla="*/ 1 w 31"/>
                <a:gd name="T9" fmla="*/ 6 h 12"/>
                <a:gd name="T10" fmla="*/ 0 w 31"/>
                <a:gd name="T11" fmla="*/ 7 h 12"/>
                <a:gd name="T12" fmla="*/ 1 w 31"/>
                <a:gd name="T13" fmla="*/ 8 h 12"/>
                <a:gd name="T14" fmla="*/ 4 w 31"/>
                <a:gd name="T15" fmla="*/ 11 h 12"/>
                <a:gd name="T16" fmla="*/ 5 w 31"/>
                <a:gd name="T17" fmla="*/ 12 h 12"/>
                <a:gd name="T18" fmla="*/ 6 w 31"/>
                <a:gd name="T19" fmla="*/ 11 h 12"/>
                <a:gd name="T20" fmla="*/ 15 w 31"/>
                <a:gd name="T21" fmla="*/ 8 h 12"/>
                <a:gd name="T22" fmla="*/ 24 w 31"/>
                <a:gd name="T23" fmla="*/ 11 h 12"/>
                <a:gd name="T24" fmla="*/ 25 w 31"/>
                <a:gd name="T25" fmla="*/ 12 h 12"/>
                <a:gd name="T26" fmla="*/ 26 w 31"/>
                <a:gd name="T27" fmla="*/ 11 h 12"/>
                <a:gd name="T28" fmla="*/ 30 w 31"/>
                <a:gd name="T29" fmla="*/ 8 h 12"/>
                <a:gd name="T30" fmla="*/ 31 w 31"/>
                <a:gd name="T31" fmla="*/ 7 h 12"/>
                <a:gd name="T32" fmla="*/ 30 w 31"/>
                <a:gd name="T33" fmla="*/ 6 h 12"/>
                <a:gd name="T34" fmla="*/ 30 w 31"/>
                <a:gd name="T35" fmla="*/ 6 h 12"/>
                <a:gd name="T36" fmla="*/ 30 w 31"/>
                <a:gd name="T3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12">
                  <a:moveTo>
                    <a:pt x="30" y="6"/>
                  </a:moveTo>
                  <a:cubicBezTo>
                    <a:pt x="26" y="2"/>
                    <a:pt x="21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1"/>
                    <a:pt x="4" y="2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9"/>
                    <a:pt x="12" y="8"/>
                    <a:pt x="15" y="8"/>
                  </a:cubicBezTo>
                  <a:cubicBezTo>
                    <a:pt x="19" y="8"/>
                    <a:pt x="22" y="9"/>
                    <a:pt x="24" y="11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7"/>
                    <a:pt x="31" y="7"/>
                    <a:pt x="31" y="7"/>
                  </a:cubicBezTo>
                  <a:lnTo>
                    <a:pt x="30" y="6"/>
                  </a:lnTo>
                  <a:close/>
                  <a:moveTo>
                    <a:pt x="30" y="6"/>
                  </a:moveTo>
                  <a:cubicBezTo>
                    <a:pt x="30" y="6"/>
                    <a:pt x="30" y="6"/>
                    <a:pt x="30" y="6"/>
                  </a:cubicBezTo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72"/>
            <p:cNvSpPr>
              <a:spLocks noEditPoints="1"/>
            </p:cNvSpPr>
            <p:nvPr/>
          </p:nvSpPr>
          <p:spPr bwMode="auto">
            <a:xfrm>
              <a:off x="5340350" y="3190875"/>
              <a:ext cx="44450" cy="30163"/>
            </a:xfrm>
            <a:custGeom>
              <a:avLst/>
              <a:gdLst>
                <a:gd name="T0" fmla="*/ 7 w 15"/>
                <a:gd name="T1" fmla="*/ 10 h 10"/>
                <a:gd name="T2" fmla="*/ 8 w 15"/>
                <a:gd name="T3" fmla="*/ 9 h 10"/>
                <a:gd name="T4" fmla="*/ 14 w 15"/>
                <a:gd name="T5" fmla="*/ 4 h 10"/>
                <a:gd name="T6" fmla="*/ 15 w 15"/>
                <a:gd name="T7" fmla="*/ 3 h 10"/>
                <a:gd name="T8" fmla="*/ 14 w 15"/>
                <a:gd name="T9" fmla="*/ 2 h 10"/>
                <a:gd name="T10" fmla="*/ 7 w 15"/>
                <a:gd name="T11" fmla="*/ 0 h 10"/>
                <a:gd name="T12" fmla="*/ 1 w 15"/>
                <a:gd name="T13" fmla="*/ 2 h 10"/>
                <a:gd name="T14" fmla="*/ 0 w 15"/>
                <a:gd name="T15" fmla="*/ 3 h 10"/>
                <a:gd name="T16" fmla="*/ 1 w 15"/>
                <a:gd name="T17" fmla="*/ 4 h 10"/>
                <a:gd name="T18" fmla="*/ 6 w 15"/>
                <a:gd name="T19" fmla="*/ 9 h 10"/>
                <a:gd name="T20" fmla="*/ 7 w 15"/>
                <a:gd name="T21" fmla="*/ 10 h 10"/>
                <a:gd name="T22" fmla="*/ 7 w 15"/>
                <a:gd name="T23" fmla="*/ 10 h 10"/>
                <a:gd name="T24" fmla="*/ 7 w 15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0">
                  <a:moveTo>
                    <a:pt x="7" y="10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0" y="0"/>
                    <a:pt x="7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7" y="10"/>
                  </a:lnTo>
                  <a:close/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Oval 173"/>
            <p:cNvSpPr>
              <a:spLocks noChangeArrowheads="1"/>
            </p:cNvSpPr>
            <p:nvPr/>
          </p:nvSpPr>
          <p:spPr bwMode="auto">
            <a:xfrm>
              <a:off x="5875338" y="4930775"/>
              <a:ext cx="257175" cy="260350"/>
            </a:xfrm>
            <a:prstGeom prst="ellipse">
              <a:avLst/>
            </a:pr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74"/>
            <p:cNvSpPr/>
            <p:nvPr/>
          </p:nvSpPr>
          <p:spPr bwMode="auto">
            <a:xfrm>
              <a:off x="8913813" y="4679950"/>
              <a:ext cx="612775" cy="666750"/>
            </a:xfrm>
            <a:custGeom>
              <a:avLst/>
              <a:gdLst>
                <a:gd name="T0" fmla="*/ 172 w 207"/>
                <a:gd name="T1" fmla="*/ 226 h 226"/>
                <a:gd name="T2" fmla="*/ 34 w 207"/>
                <a:gd name="T3" fmla="*/ 226 h 226"/>
                <a:gd name="T4" fmla="*/ 0 w 207"/>
                <a:gd name="T5" fmla="*/ 191 h 226"/>
                <a:gd name="T6" fmla="*/ 0 w 207"/>
                <a:gd name="T7" fmla="*/ 13 h 226"/>
                <a:gd name="T8" fmla="*/ 12 w 207"/>
                <a:gd name="T9" fmla="*/ 0 h 226"/>
                <a:gd name="T10" fmla="*/ 194 w 207"/>
                <a:gd name="T11" fmla="*/ 0 h 226"/>
                <a:gd name="T12" fmla="*/ 207 w 207"/>
                <a:gd name="T13" fmla="*/ 13 h 226"/>
                <a:gd name="T14" fmla="*/ 207 w 207"/>
                <a:gd name="T15" fmla="*/ 191 h 226"/>
                <a:gd name="T16" fmla="*/ 172 w 207"/>
                <a:gd name="T1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26">
                  <a:moveTo>
                    <a:pt x="172" y="226"/>
                  </a:moveTo>
                  <a:cubicBezTo>
                    <a:pt x="34" y="226"/>
                    <a:pt x="34" y="226"/>
                    <a:pt x="34" y="226"/>
                  </a:cubicBezTo>
                  <a:cubicBezTo>
                    <a:pt x="15" y="226"/>
                    <a:pt x="0" y="210"/>
                    <a:pt x="0" y="19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01" y="0"/>
                    <a:pt x="207" y="6"/>
                    <a:pt x="207" y="13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7" y="210"/>
                    <a:pt x="191" y="226"/>
                    <a:pt x="172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75"/>
            <p:cNvSpPr/>
            <p:nvPr/>
          </p:nvSpPr>
          <p:spPr bwMode="auto">
            <a:xfrm>
              <a:off x="8913813" y="5102225"/>
              <a:ext cx="612775" cy="244475"/>
            </a:xfrm>
            <a:custGeom>
              <a:avLst/>
              <a:gdLst>
                <a:gd name="T0" fmla="*/ 167 w 207"/>
                <a:gd name="T1" fmla="*/ 83 h 83"/>
                <a:gd name="T2" fmla="*/ 39 w 207"/>
                <a:gd name="T3" fmla="*/ 83 h 83"/>
                <a:gd name="T4" fmla="*/ 0 w 207"/>
                <a:gd name="T5" fmla="*/ 43 h 83"/>
                <a:gd name="T6" fmla="*/ 0 w 207"/>
                <a:gd name="T7" fmla="*/ 0 h 83"/>
                <a:gd name="T8" fmla="*/ 0 w 207"/>
                <a:gd name="T9" fmla="*/ 32 h 83"/>
                <a:gd name="T10" fmla="*/ 207 w 207"/>
                <a:gd name="T11" fmla="*/ 32 h 83"/>
                <a:gd name="T12" fmla="*/ 207 w 207"/>
                <a:gd name="T13" fmla="*/ 43 h 83"/>
                <a:gd name="T14" fmla="*/ 167 w 207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83">
                  <a:moveTo>
                    <a:pt x="167" y="83"/>
                  </a:moveTo>
                  <a:cubicBezTo>
                    <a:pt x="39" y="83"/>
                    <a:pt x="39" y="83"/>
                    <a:pt x="39" y="83"/>
                  </a:cubicBezTo>
                  <a:cubicBezTo>
                    <a:pt x="17" y="83"/>
                    <a:pt x="0" y="65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2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7" y="43"/>
                    <a:pt x="207" y="43"/>
                    <a:pt x="207" y="43"/>
                  </a:cubicBezTo>
                  <a:cubicBezTo>
                    <a:pt x="207" y="65"/>
                    <a:pt x="189" y="83"/>
                    <a:pt x="167" y="83"/>
                  </a:cubicBezTo>
                  <a:close/>
                </a:path>
              </a:pathLst>
            </a:custGeom>
            <a:solidFill>
              <a:srgbClr val="F3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76"/>
            <p:cNvSpPr/>
            <p:nvPr/>
          </p:nvSpPr>
          <p:spPr bwMode="auto">
            <a:xfrm>
              <a:off x="8913813" y="4679950"/>
              <a:ext cx="612775" cy="666750"/>
            </a:xfrm>
            <a:custGeom>
              <a:avLst/>
              <a:gdLst>
                <a:gd name="T0" fmla="*/ 172 w 207"/>
                <a:gd name="T1" fmla="*/ 226 h 226"/>
                <a:gd name="T2" fmla="*/ 34 w 207"/>
                <a:gd name="T3" fmla="*/ 226 h 226"/>
                <a:gd name="T4" fmla="*/ 0 w 207"/>
                <a:gd name="T5" fmla="*/ 191 h 226"/>
                <a:gd name="T6" fmla="*/ 0 w 207"/>
                <a:gd name="T7" fmla="*/ 13 h 226"/>
                <a:gd name="T8" fmla="*/ 12 w 207"/>
                <a:gd name="T9" fmla="*/ 0 h 226"/>
                <a:gd name="T10" fmla="*/ 194 w 207"/>
                <a:gd name="T11" fmla="*/ 0 h 226"/>
                <a:gd name="T12" fmla="*/ 207 w 207"/>
                <a:gd name="T13" fmla="*/ 13 h 226"/>
                <a:gd name="T14" fmla="*/ 207 w 207"/>
                <a:gd name="T15" fmla="*/ 191 h 226"/>
                <a:gd name="T16" fmla="*/ 172 w 207"/>
                <a:gd name="T1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26">
                  <a:moveTo>
                    <a:pt x="172" y="226"/>
                  </a:moveTo>
                  <a:cubicBezTo>
                    <a:pt x="34" y="226"/>
                    <a:pt x="34" y="226"/>
                    <a:pt x="34" y="226"/>
                  </a:cubicBezTo>
                  <a:cubicBezTo>
                    <a:pt x="15" y="226"/>
                    <a:pt x="0" y="210"/>
                    <a:pt x="0" y="19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01" y="0"/>
                    <a:pt x="207" y="6"/>
                    <a:pt x="207" y="13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7" y="210"/>
                    <a:pt x="191" y="226"/>
                    <a:pt x="172" y="226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77"/>
            <p:cNvSpPr/>
            <p:nvPr/>
          </p:nvSpPr>
          <p:spPr bwMode="auto">
            <a:xfrm>
              <a:off x="9321800" y="4741863"/>
              <a:ext cx="120650" cy="153988"/>
            </a:xfrm>
            <a:custGeom>
              <a:avLst/>
              <a:gdLst>
                <a:gd name="T0" fmla="*/ 31 w 41"/>
                <a:gd name="T1" fmla="*/ 52 h 52"/>
                <a:gd name="T2" fmla="*/ 10 w 41"/>
                <a:gd name="T3" fmla="*/ 52 h 52"/>
                <a:gd name="T4" fmla="*/ 0 w 41"/>
                <a:gd name="T5" fmla="*/ 41 h 52"/>
                <a:gd name="T6" fmla="*/ 0 w 41"/>
                <a:gd name="T7" fmla="*/ 18 h 52"/>
                <a:gd name="T8" fmla="*/ 18 w 41"/>
                <a:gd name="T9" fmla="*/ 0 h 52"/>
                <a:gd name="T10" fmla="*/ 23 w 41"/>
                <a:gd name="T11" fmla="*/ 0 h 52"/>
                <a:gd name="T12" fmla="*/ 41 w 41"/>
                <a:gd name="T13" fmla="*/ 18 h 52"/>
                <a:gd name="T14" fmla="*/ 41 w 41"/>
                <a:gd name="T15" fmla="*/ 41 h 52"/>
                <a:gd name="T16" fmla="*/ 31 w 41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52">
                  <a:moveTo>
                    <a:pt x="31" y="52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4" y="52"/>
                    <a:pt x="0" y="47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3" y="0"/>
                    <a:pt x="41" y="8"/>
                    <a:pt x="41" y="1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7"/>
                    <a:pt x="36" y="52"/>
                    <a:pt x="31" y="52"/>
                  </a:cubicBezTo>
                  <a:close/>
                </a:path>
              </a:pathLst>
            </a:custGeom>
            <a:solidFill>
              <a:srgbClr val="FFFFFF"/>
            </a:solidFill>
            <a:ln w="47625" cap="flat">
              <a:solidFill>
                <a:srgbClr val="163749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78"/>
            <p:cNvSpPr/>
            <p:nvPr/>
          </p:nvSpPr>
          <p:spPr bwMode="auto">
            <a:xfrm>
              <a:off x="9359900" y="4638675"/>
              <a:ext cx="41275" cy="103188"/>
            </a:xfrm>
            <a:custGeom>
              <a:avLst/>
              <a:gdLst>
                <a:gd name="T0" fmla="*/ 8 w 14"/>
                <a:gd name="T1" fmla="*/ 35 h 35"/>
                <a:gd name="T2" fmla="*/ 6 w 14"/>
                <a:gd name="T3" fmla="*/ 35 h 35"/>
                <a:gd name="T4" fmla="*/ 0 w 14"/>
                <a:gd name="T5" fmla="*/ 29 h 35"/>
                <a:gd name="T6" fmla="*/ 0 w 14"/>
                <a:gd name="T7" fmla="*/ 6 h 35"/>
                <a:gd name="T8" fmla="*/ 6 w 14"/>
                <a:gd name="T9" fmla="*/ 0 h 35"/>
                <a:gd name="T10" fmla="*/ 8 w 14"/>
                <a:gd name="T11" fmla="*/ 0 h 35"/>
                <a:gd name="T12" fmla="*/ 14 w 14"/>
                <a:gd name="T13" fmla="*/ 6 h 35"/>
                <a:gd name="T14" fmla="*/ 14 w 14"/>
                <a:gd name="T15" fmla="*/ 29 h 35"/>
                <a:gd name="T16" fmla="*/ 8 w 14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35">
                  <a:moveTo>
                    <a:pt x="8" y="35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3" y="35"/>
                    <a:pt x="0" y="32"/>
                    <a:pt x="0" y="2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4" y="3"/>
                    <a:pt x="14" y="6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2"/>
                    <a:pt x="12" y="35"/>
                    <a:pt x="8" y="35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79"/>
            <p:cNvSpPr/>
            <p:nvPr/>
          </p:nvSpPr>
          <p:spPr bwMode="auto">
            <a:xfrm>
              <a:off x="9526588" y="4816475"/>
              <a:ext cx="188913" cy="354013"/>
            </a:xfrm>
            <a:custGeom>
              <a:avLst/>
              <a:gdLst>
                <a:gd name="T0" fmla="*/ 25 w 64"/>
                <a:gd name="T1" fmla="*/ 120 h 120"/>
                <a:gd name="T2" fmla="*/ 0 w 64"/>
                <a:gd name="T3" fmla="*/ 120 h 120"/>
                <a:gd name="T4" fmla="*/ 0 w 64"/>
                <a:gd name="T5" fmla="*/ 0 h 120"/>
                <a:gd name="T6" fmla="*/ 27 w 64"/>
                <a:gd name="T7" fmla="*/ 0 h 120"/>
                <a:gd name="T8" fmla="*/ 64 w 64"/>
                <a:gd name="T9" fmla="*/ 37 h 120"/>
                <a:gd name="T10" fmla="*/ 64 w 64"/>
                <a:gd name="T11" fmla="*/ 81 h 120"/>
                <a:gd name="T12" fmla="*/ 25 w 64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20">
                  <a:moveTo>
                    <a:pt x="25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7" y="0"/>
                    <a:pt x="64" y="17"/>
                    <a:pt x="64" y="37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102"/>
                    <a:pt x="47" y="120"/>
                    <a:pt x="25" y="120"/>
                  </a:cubicBezTo>
                  <a:close/>
                </a:path>
              </a:pathLst>
            </a:cu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80"/>
            <p:cNvSpPr/>
            <p:nvPr/>
          </p:nvSpPr>
          <p:spPr bwMode="auto">
            <a:xfrm>
              <a:off x="9526588" y="4816475"/>
              <a:ext cx="188913" cy="354013"/>
            </a:xfrm>
            <a:custGeom>
              <a:avLst/>
              <a:gdLst>
                <a:gd name="T0" fmla="*/ 25 w 64"/>
                <a:gd name="T1" fmla="*/ 120 h 120"/>
                <a:gd name="T2" fmla="*/ 0 w 64"/>
                <a:gd name="T3" fmla="*/ 120 h 120"/>
                <a:gd name="T4" fmla="*/ 0 w 64"/>
                <a:gd name="T5" fmla="*/ 0 h 120"/>
                <a:gd name="T6" fmla="*/ 27 w 64"/>
                <a:gd name="T7" fmla="*/ 0 h 120"/>
                <a:gd name="T8" fmla="*/ 64 w 64"/>
                <a:gd name="T9" fmla="*/ 37 h 120"/>
                <a:gd name="T10" fmla="*/ 64 w 64"/>
                <a:gd name="T11" fmla="*/ 81 h 120"/>
                <a:gd name="T12" fmla="*/ 25 w 64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20">
                  <a:moveTo>
                    <a:pt x="25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7" y="0"/>
                    <a:pt x="64" y="17"/>
                    <a:pt x="64" y="37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102"/>
                    <a:pt x="47" y="120"/>
                    <a:pt x="25" y="120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81"/>
            <p:cNvSpPr/>
            <p:nvPr/>
          </p:nvSpPr>
          <p:spPr bwMode="auto">
            <a:xfrm>
              <a:off x="8532813" y="5359400"/>
              <a:ext cx="1303338" cy="298450"/>
            </a:xfrm>
            <a:custGeom>
              <a:avLst/>
              <a:gdLst>
                <a:gd name="T0" fmla="*/ 441 w 441"/>
                <a:gd name="T1" fmla="*/ 101 h 101"/>
                <a:gd name="T2" fmla="*/ 44 w 441"/>
                <a:gd name="T3" fmla="*/ 101 h 101"/>
                <a:gd name="T4" fmla="*/ 0 w 441"/>
                <a:gd name="T5" fmla="*/ 58 h 101"/>
                <a:gd name="T6" fmla="*/ 0 w 441"/>
                <a:gd name="T7" fmla="*/ 44 h 101"/>
                <a:gd name="T8" fmla="*/ 44 w 441"/>
                <a:gd name="T9" fmla="*/ 0 h 101"/>
                <a:gd name="T10" fmla="*/ 441 w 441"/>
                <a:gd name="T11" fmla="*/ 0 h 101"/>
                <a:gd name="T12" fmla="*/ 441 w 441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101">
                  <a:moveTo>
                    <a:pt x="441" y="101"/>
                  </a:moveTo>
                  <a:cubicBezTo>
                    <a:pt x="44" y="101"/>
                    <a:pt x="44" y="101"/>
                    <a:pt x="44" y="101"/>
                  </a:cubicBezTo>
                  <a:cubicBezTo>
                    <a:pt x="20" y="101"/>
                    <a:pt x="0" y="82"/>
                    <a:pt x="0" y="5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441" y="101"/>
                  </a:lnTo>
                  <a:close/>
                </a:path>
              </a:pathLst>
            </a:custGeom>
            <a:solidFill>
              <a:srgbClr val="656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82"/>
            <p:cNvSpPr/>
            <p:nvPr/>
          </p:nvSpPr>
          <p:spPr bwMode="auto">
            <a:xfrm>
              <a:off x="8532813" y="5359400"/>
              <a:ext cx="1303338" cy="298450"/>
            </a:xfrm>
            <a:custGeom>
              <a:avLst/>
              <a:gdLst>
                <a:gd name="T0" fmla="*/ 441 w 441"/>
                <a:gd name="T1" fmla="*/ 101 h 101"/>
                <a:gd name="T2" fmla="*/ 44 w 441"/>
                <a:gd name="T3" fmla="*/ 101 h 101"/>
                <a:gd name="T4" fmla="*/ 0 w 441"/>
                <a:gd name="T5" fmla="*/ 58 h 101"/>
                <a:gd name="T6" fmla="*/ 0 w 441"/>
                <a:gd name="T7" fmla="*/ 44 h 101"/>
                <a:gd name="T8" fmla="*/ 44 w 441"/>
                <a:gd name="T9" fmla="*/ 0 h 101"/>
                <a:gd name="T10" fmla="*/ 441 w 441"/>
                <a:gd name="T11" fmla="*/ 0 h 101"/>
                <a:gd name="T12" fmla="*/ 441 w 441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101">
                  <a:moveTo>
                    <a:pt x="441" y="101"/>
                  </a:moveTo>
                  <a:cubicBezTo>
                    <a:pt x="44" y="101"/>
                    <a:pt x="44" y="101"/>
                    <a:pt x="44" y="101"/>
                  </a:cubicBezTo>
                  <a:cubicBezTo>
                    <a:pt x="20" y="101"/>
                    <a:pt x="0" y="82"/>
                    <a:pt x="0" y="5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441" y="101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83"/>
            <p:cNvSpPr/>
            <p:nvPr/>
          </p:nvSpPr>
          <p:spPr bwMode="auto">
            <a:xfrm>
              <a:off x="8694738" y="5332413"/>
              <a:ext cx="1239838" cy="53975"/>
            </a:xfrm>
            <a:custGeom>
              <a:avLst/>
              <a:gdLst>
                <a:gd name="T0" fmla="*/ 411 w 419"/>
                <a:gd name="T1" fmla="*/ 18 h 18"/>
                <a:gd name="T2" fmla="*/ 8 w 419"/>
                <a:gd name="T3" fmla="*/ 18 h 18"/>
                <a:gd name="T4" fmla="*/ 0 w 419"/>
                <a:gd name="T5" fmla="*/ 10 h 18"/>
                <a:gd name="T6" fmla="*/ 0 w 419"/>
                <a:gd name="T7" fmla="*/ 8 h 18"/>
                <a:gd name="T8" fmla="*/ 8 w 419"/>
                <a:gd name="T9" fmla="*/ 0 h 18"/>
                <a:gd name="T10" fmla="*/ 411 w 419"/>
                <a:gd name="T11" fmla="*/ 0 h 18"/>
                <a:gd name="T12" fmla="*/ 419 w 419"/>
                <a:gd name="T13" fmla="*/ 8 h 18"/>
                <a:gd name="T14" fmla="*/ 419 w 419"/>
                <a:gd name="T15" fmla="*/ 10 h 18"/>
                <a:gd name="T16" fmla="*/ 411 w 419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18">
                  <a:moveTo>
                    <a:pt x="411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5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5" y="0"/>
                    <a:pt x="419" y="4"/>
                    <a:pt x="419" y="8"/>
                  </a:cubicBezTo>
                  <a:cubicBezTo>
                    <a:pt x="419" y="10"/>
                    <a:pt x="419" y="10"/>
                    <a:pt x="419" y="10"/>
                  </a:cubicBezTo>
                  <a:cubicBezTo>
                    <a:pt x="419" y="15"/>
                    <a:pt x="415" y="18"/>
                    <a:pt x="411" y="18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84"/>
            <p:cNvSpPr/>
            <p:nvPr/>
          </p:nvSpPr>
          <p:spPr bwMode="auto">
            <a:xfrm>
              <a:off x="8694738" y="5630863"/>
              <a:ext cx="1346200" cy="55563"/>
            </a:xfrm>
            <a:custGeom>
              <a:avLst/>
              <a:gdLst>
                <a:gd name="T0" fmla="*/ 447 w 455"/>
                <a:gd name="T1" fmla="*/ 19 h 19"/>
                <a:gd name="T2" fmla="*/ 8 w 455"/>
                <a:gd name="T3" fmla="*/ 19 h 19"/>
                <a:gd name="T4" fmla="*/ 0 w 455"/>
                <a:gd name="T5" fmla="*/ 11 h 19"/>
                <a:gd name="T6" fmla="*/ 0 w 455"/>
                <a:gd name="T7" fmla="*/ 8 h 19"/>
                <a:gd name="T8" fmla="*/ 8 w 455"/>
                <a:gd name="T9" fmla="*/ 0 h 19"/>
                <a:gd name="T10" fmla="*/ 447 w 455"/>
                <a:gd name="T11" fmla="*/ 0 h 19"/>
                <a:gd name="T12" fmla="*/ 455 w 455"/>
                <a:gd name="T13" fmla="*/ 8 h 19"/>
                <a:gd name="T14" fmla="*/ 455 w 455"/>
                <a:gd name="T15" fmla="*/ 11 h 19"/>
                <a:gd name="T16" fmla="*/ 447 w 45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5" h="19">
                  <a:moveTo>
                    <a:pt x="447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52" y="0"/>
                    <a:pt x="455" y="4"/>
                    <a:pt x="455" y="8"/>
                  </a:cubicBezTo>
                  <a:cubicBezTo>
                    <a:pt x="455" y="11"/>
                    <a:pt x="455" y="11"/>
                    <a:pt x="455" y="11"/>
                  </a:cubicBezTo>
                  <a:cubicBezTo>
                    <a:pt x="455" y="15"/>
                    <a:pt x="452" y="19"/>
                    <a:pt x="447" y="19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Rectangle 185"/>
            <p:cNvSpPr>
              <a:spLocks noChangeArrowheads="1"/>
            </p:cNvSpPr>
            <p:nvPr/>
          </p:nvSpPr>
          <p:spPr bwMode="auto">
            <a:xfrm>
              <a:off x="8653463" y="5414963"/>
              <a:ext cx="1114425" cy="188913"/>
            </a:xfrm>
            <a:prstGeom prst="rect">
              <a:avLst/>
            </a:pr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186"/>
            <p:cNvSpPr>
              <a:spLocks noChangeArrowheads="1"/>
            </p:cNvSpPr>
            <p:nvPr/>
          </p:nvSpPr>
          <p:spPr bwMode="auto">
            <a:xfrm>
              <a:off x="8653463" y="5468938"/>
              <a:ext cx="1114425" cy="82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87"/>
            <p:cNvSpPr/>
            <p:nvPr/>
          </p:nvSpPr>
          <p:spPr bwMode="auto">
            <a:xfrm>
              <a:off x="8532813" y="5657850"/>
              <a:ext cx="1303338" cy="301625"/>
            </a:xfrm>
            <a:custGeom>
              <a:avLst/>
              <a:gdLst>
                <a:gd name="T0" fmla="*/ 441 w 441"/>
                <a:gd name="T1" fmla="*/ 102 h 102"/>
                <a:gd name="T2" fmla="*/ 44 w 441"/>
                <a:gd name="T3" fmla="*/ 102 h 102"/>
                <a:gd name="T4" fmla="*/ 0 w 441"/>
                <a:gd name="T5" fmla="*/ 58 h 102"/>
                <a:gd name="T6" fmla="*/ 0 w 441"/>
                <a:gd name="T7" fmla="*/ 45 h 102"/>
                <a:gd name="T8" fmla="*/ 44 w 441"/>
                <a:gd name="T9" fmla="*/ 0 h 102"/>
                <a:gd name="T10" fmla="*/ 441 w 441"/>
                <a:gd name="T11" fmla="*/ 0 h 102"/>
                <a:gd name="T12" fmla="*/ 441 w 441"/>
                <a:gd name="T1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102">
                  <a:moveTo>
                    <a:pt x="441" y="102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20" y="102"/>
                    <a:pt x="0" y="82"/>
                    <a:pt x="0" y="5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441" y="102"/>
                  </a:lnTo>
                  <a:close/>
                </a:path>
              </a:pathLst>
            </a:custGeom>
            <a:solidFill>
              <a:srgbClr val="656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88"/>
            <p:cNvSpPr/>
            <p:nvPr/>
          </p:nvSpPr>
          <p:spPr bwMode="auto">
            <a:xfrm>
              <a:off x="8532813" y="5657850"/>
              <a:ext cx="1303338" cy="301625"/>
            </a:xfrm>
            <a:custGeom>
              <a:avLst/>
              <a:gdLst>
                <a:gd name="T0" fmla="*/ 441 w 441"/>
                <a:gd name="T1" fmla="*/ 102 h 102"/>
                <a:gd name="T2" fmla="*/ 44 w 441"/>
                <a:gd name="T3" fmla="*/ 102 h 102"/>
                <a:gd name="T4" fmla="*/ 0 w 441"/>
                <a:gd name="T5" fmla="*/ 58 h 102"/>
                <a:gd name="T6" fmla="*/ 0 w 441"/>
                <a:gd name="T7" fmla="*/ 45 h 102"/>
                <a:gd name="T8" fmla="*/ 44 w 441"/>
                <a:gd name="T9" fmla="*/ 0 h 102"/>
                <a:gd name="T10" fmla="*/ 441 w 441"/>
                <a:gd name="T11" fmla="*/ 0 h 102"/>
                <a:gd name="T12" fmla="*/ 441 w 441"/>
                <a:gd name="T1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102">
                  <a:moveTo>
                    <a:pt x="441" y="102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20" y="102"/>
                    <a:pt x="0" y="82"/>
                    <a:pt x="0" y="5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441" y="102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89"/>
            <p:cNvSpPr/>
            <p:nvPr/>
          </p:nvSpPr>
          <p:spPr bwMode="auto">
            <a:xfrm>
              <a:off x="8694738" y="5630863"/>
              <a:ext cx="1239838" cy="55563"/>
            </a:xfrm>
            <a:custGeom>
              <a:avLst/>
              <a:gdLst>
                <a:gd name="T0" fmla="*/ 411 w 419"/>
                <a:gd name="T1" fmla="*/ 19 h 19"/>
                <a:gd name="T2" fmla="*/ 8 w 419"/>
                <a:gd name="T3" fmla="*/ 19 h 19"/>
                <a:gd name="T4" fmla="*/ 0 w 419"/>
                <a:gd name="T5" fmla="*/ 11 h 19"/>
                <a:gd name="T6" fmla="*/ 0 w 419"/>
                <a:gd name="T7" fmla="*/ 8 h 19"/>
                <a:gd name="T8" fmla="*/ 8 w 419"/>
                <a:gd name="T9" fmla="*/ 0 h 19"/>
                <a:gd name="T10" fmla="*/ 411 w 419"/>
                <a:gd name="T11" fmla="*/ 0 h 19"/>
                <a:gd name="T12" fmla="*/ 419 w 419"/>
                <a:gd name="T13" fmla="*/ 8 h 19"/>
                <a:gd name="T14" fmla="*/ 419 w 419"/>
                <a:gd name="T15" fmla="*/ 11 h 19"/>
                <a:gd name="T16" fmla="*/ 411 w 4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19">
                  <a:moveTo>
                    <a:pt x="411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5" y="0"/>
                    <a:pt x="419" y="4"/>
                    <a:pt x="419" y="8"/>
                  </a:cubicBezTo>
                  <a:cubicBezTo>
                    <a:pt x="419" y="11"/>
                    <a:pt x="419" y="11"/>
                    <a:pt x="419" y="11"/>
                  </a:cubicBezTo>
                  <a:cubicBezTo>
                    <a:pt x="419" y="15"/>
                    <a:pt x="415" y="19"/>
                    <a:pt x="411" y="19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90"/>
            <p:cNvSpPr/>
            <p:nvPr/>
          </p:nvSpPr>
          <p:spPr bwMode="auto">
            <a:xfrm>
              <a:off x="8694738" y="5929313"/>
              <a:ext cx="1346200" cy="55563"/>
            </a:xfrm>
            <a:custGeom>
              <a:avLst/>
              <a:gdLst>
                <a:gd name="T0" fmla="*/ 447 w 455"/>
                <a:gd name="T1" fmla="*/ 19 h 19"/>
                <a:gd name="T2" fmla="*/ 8 w 455"/>
                <a:gd name="T3" fmla="*/ 19 h 19"/>
                <a:gd name="T4" fmla="*/ 0 w 455"/>
                <a:gd name="T5" fmla="*/ 11 h 19"/>
                <a:gd name="T6" fmla="*/ 0 w 455"/>
                <a:gd name="T7" fmla="*/ 8 h 19"/>
                <a:gd name="T8" fmla="*/ 8 w 455"/>
                <a:gd name="T9" fmla="*/ 0 h 19"/>
                <a:gd name="T10" fmla="*/ 447 w 455"/>
                <a:gd name="T11" fmla="*/ 0 h 19"/>
                <a:gd name="T12" fmla="*/ 455 w 455"/>
                <a:gd name="T13" fmla="*/ 8 h 19"/>
                <a:gd name="T14" fmla="*/ 455 w 455"/>
                <a:gd name="T15" fmla="*/ 11 h 19"/>
                <a:gd name="T16" fmla="*/ 447 w 45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5" h="19">
                  <a:moveTo>
                    <a:pt x="447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52" y="0"/>
                    <a:pt x="455" y="4"/>
                    <a:pt x="455" y="8"/>
                  </a:cubicBezTo>
                  <a:cubicBezTo>
                    <a:pt x="455" y="11"/>
                    <a:pt x="455" y="11"/>
                    <a:pt x="455" y="11"/>
                  </a:cubicBezTo>
                  <a:cubicBezTo>
                    <a:pt x="455" y="15"/>
                    <a:pt x="452" y="19"/>
                    <a:pt x="447" y="19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Rectangle 191"/>
            <p:cNvSpPr>
              <a:spLocks noChangeArrowheads="1"/>
            </p:cNvSpPr>
            <p:nvPr/>
          </p:nvSpPr>
          <p:spPr bwMode="auto">
            <a:xfrm>
              <a:off x="8653463" y="5713413"/>
              <a:ext cx="1114425" cy="188913"/>
            </a:xfrm>
            <a:prstGeom prst="rect">
              <a:avLst/>
            </a:prstGeom>
            <a:solidFill>
              <a:srgbClr val="FC6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Rectangle 192"/>
            <p:cNvSpPr>
              <a:spLocks noChangeArrowheads="1"/>
            </p:cNvSpPr>
            <p:nvPr/>
          </p:nvSpPr>
          <p:spPr bwMode="auto">
            <a:xfrm>
              <a:off x="8653463" y="5767388"/>
              <a:ext cx="1114425" cy="82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8" name="íṥḷíďê"/>
          <p:cNvSpPr txBox="1"/>
          <p:nvPr/>
        </p:nvSpPr>
        <p:spPr bwMode="auto">
          <a:xfrm>
            <a:off x="5130427" y="4195240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</a:rPr>
              <a:t>登录</a:t>
            </a:r>
            <a:endParaRPr lang="zh-CN" altLang="en-US" sz="4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9"/>
          <p:cNvSpPr txBox="1"/>
          <p:nvPr/>
        </p:nvSpPr>
        <p:spPr>
          <a:xfrm>
            <a:off x="1225653" y="373598"/>
            <a:ext cx="1871720" cy="344170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 dirty="0">
                <a:solidFill>
                  <a:srgbClr val="1AB49C"/>
                </a:solidFill>
                <a:latin typeface="微软雅黑" panose="020B0503020204020204" charset="-122"/>
                <a:ea typeface="微软雅黑" panose="020B0503020204020204" charset="-122"/>
              </a:rPr>
              <a:t>登录 </a:t>
            </a:r>
            <a:endParaRPr lang="zh-CN" altLang="en-US" b="1" dirty="0">
              <a:solidFill>
                <a:srgbClr val="1AB49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61457" y="282703"/>
            <a:ext cx="633982" cy="485677"/>
            <a:chOff x="607150" y="303401"/>
            <a:chExt cx="788994" cy="604428"/>
          </a:xfrm>
        </p:grpSpPr>
        <p:grpSp>
          <p:nvGrpSpPr>
            <p:cNvPr id="25" name="组合 24"/>
            <p:cNvGrpSpPr/>
            <p:nvPr/>
          </p:nvGrpSpPr>
          <p:grpSpPr>
            <a:xfrm>
              <a:off x="607150" y="303401"/>
              <a:ext cx="670385" cy="604428"/>
              <a:chOff x="5424755" y="1340768"/>
              <a:chExt cx="670560" cy="604586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0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29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cxnSp>
          <p:nvCxnSpPr>
            <p:cNvPr id="26" name="直接连接符 25"/>
            <p:cNvCxnSpPr/>
            <p:nvPr/>
          </p:nvCxnSpPr>
          <p:spPr>
            <a:xfrm flipH="1">
              <a:off x="1367318" y="782098"/>
              <a:ext cx="28826" cy="36"/>
            </a:xfrm>
            <a:prstGeom prst="line">
              <a:avLst/>
            </a:prstGeom>
            <a:ln>
              <a:solidFill>
                <a:srgbClr val="DAB96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126"/>
            <p:cNvSpPr>
              <a:spLocks noChangeAspect="1" noEditPoints="1"/>
            </p:cNvSpPr>
            <p:nvPr/>
          </p:nvSpPr>
          <p:spPr bwMode="auto">
            <a:xfrm>
              <a:off x="811247" y="464391"/>
              <a:ext cx="267832" cy="3351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rgbClr val="1AB49C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 descr="N5RL9WUEF~VXC4V$B_)(R]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000250"/>
            <a:ext cx="10058400" cy="2857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71720" y="5411470"/>
            <a:ext cx="4377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登录表单页面关键代码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9"/>
          <p:cNvSpPr txBox="1"/>
          <p:nvPr/>
        </p:nvSpPr>
        <p:spPr>
          <a:xfrm>
            <a:off x="1225653" y="373598"/>
            <a:ext cx="1871720" cy="344170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 dirty="0">
                <a:solidFill>
                  <a:srgbClr val="1AB49C"/>
                </a:solidFill>
                <a:latin typeface="微软雅黑" panose="020B0503020204020204" charset="-122"/>
                <a:ea typeface="微软雅黑" panose="020B0503020204020204" charset="-122"/>
              </a:rPr>
              <a:t>登录 </a:t>
            </a:r>
            <a:endParaRPr lang="zh-CN" altLang="en-US" b="1" dirty="0">
              <a:solidFill>
                <a:srgbClr val="1AB49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61457" y="282703"/>
            <a:ext cx="633982" cy="485677"/>
            <a:chOff x="607150" y="303401"/>
            <a:chExt cx="788994" cy="604428"/>
          </a:xfrm>
        </p:grpSpPr>
        <p:grpSp>
          <p:nvGrpSpPr>
            <p:cNvPr id="30" name="组合 29"/>
            <p:cNvGrpSpPr/>
            <p:nvPr/>
          </p:nvGrpSpPr>
          <p:grpSpPr>
            <a:xfrm>
              <a:off x="607150" y="303401"/>
              <a:ext cx="670385" cy="604428"/>
              <a:chOff x="5424755" y="1340768"/>
              <a:chExt cx="670560" cy="60458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5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4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 flipH="1">
              <a:off x="1367318" y="782098"/>
              <a:ext cx="28826" cy="36"/>
            </a:xfrm>
            <a:prstGeom prst="line">
              <a:avLst/>
            </a:prstGeom>
            <a:ln>
              <a:solidFill>
                <a:srgbClr val="DAB96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126"/>
            <p:cNvSpPr>
              <a:spLocks noChangeAspect="1" noEditPoints="1"/>
            </p:cNvSpPr>
            <p:nvPr/>
          </p:nvSpPr>
          <p:spPr bwMode="auto">
            <a:xfrm>
              <a:off x="811247" y="464391"/>
              <a:ext cx="267832" cy="3351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rgbClr val="1AB49C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 descr="Z6L~014WBDK9[}E5ZFTY63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922145"/>
            <a:ext cx="10058400" cy="3013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47285" y="5530215"/>
            <a:ext cx="384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登录页面验证关键代码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矩形 196"/>
          <p:cNvSpPr/>
          <p:nvPr/>
        </p:nvSpPr>
        <p:spPr>
          <a:xfrm>
            <a:off x="-16206" y="2566595"/>
            <a:ext cx="12192000" cy="2664094"/>
          </a:xfrm>
          <a:prstGeom prst="rect">
            <a:avLst/>
          </a:prstGeom>
          <a:solidFill>
            <a:srgbClr val="1AB4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rgbClr val="1C50A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3814" y="5464594"/>
            <a:ext cx="660003" cy="77075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 smtClean="0">
                <a:solidFill>
                  <a:srgbClr val="1AB49C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  <a:endParaRPr lang="zh-CN" altLang="en-US" dirty="0">
              <a:solidFill>
                <a:srgbClr val="1AB49C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35866" y="1328822"/>
            <a:ext cx="5507568" cy="2307612"/>
            <a:chOff x="3175" y="884238"/>
            <a:chExt cx="12188825" cy="5106988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149475" y="1254125"/>
              <a:ext cx="1304925" cy="1301750"/>
            </a:xfrm>
            <a:prstGeom prst="ellipse">
              <a:avLst/>
            </a:prstGeom>
            <a:solidFill>
              <a:srgbClr val="FFFFFF"/>
            </a:solidFill>
            <a:ln w="47625" cap="flat">
              <a:solidFill>
                <a:srgbClr val="E6E9E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2747963" y="1693863"/>
              <a:ext cx="307975" cy="411163"/>
            </a:xfrm>
            <a:custGeom>
              <a:avLst/>
              <a:gdLst>
                <a:gd name="T0" fmla="*/ 84 w 104"/>
                <a:gd name="T1" fmla="*/ 5 h 139"/>
                <a:gd name="T2" fmla="*/ 23 w 104"/>
                <a:gd name="T3" fmla="*/ 66 h 139"/>
                <a:gd name="T4" fmla="*/ 7 w 104"/>
                <a:gd name="T5" fmla="*/ 66 h 139"/>
                <a:gd name="T6" fmla="*/ 7 w 104"/>
                <a:gd name="T7" fmla="*/ 82 h 139"/>
                <a:gd name="T8" fmla="*/ 4 w 104"/>
                <a:gd name="T9" fmla="*/ 84 h 139"/>
                <a:gd name="T10" fmla="*/ 4 w 104"/>
                <a:gd name="T11" fmla="*/ 100 h 139"/>
                <a:gd name="T12" fmla="*/ 20 w 104"/>
                <a:gd name="T13" fmla="*/ 100 h 139"/>
                <a:gd name="T14" fmla="*/ 23 w 104"/>
                <a:gd name="T15" fmla="*/ 97 h 139"/>
                <a:gd name="T16" fmla="*/ 60 w 104"/>
                <a:gd name="T17" fmla="*/ 135 h 139"/>
                <a:gd name="T18" fmla="*/ 76 w 104"/>
                <a:gd name="T19" fmla="*/ 135 h 139"/>
                <a:gd name="T20" fmla="*/ 76 w 104"/>
                <a:gd name="T21" fmla="*/ 119 h 139"/>
                <a:gd name="T22" fmla="*/ 39 w 104"/>
                <a:gd name="T23" fmla="*/ 82 h 139"/>
                <a:gd name="T24" fmla="*/ 100 w 104"/>
                <a:gd name="T25" fmla="*/ 21 h 139"/>
                <a:gd name="T26" fmla="*/ 100 w 104"/>
                <a:gd name="T27" fmla="*/ 5 h 139"/>
                <a:gd name="T28" fmla="*/ 84 w 104"/>
                <a:gd name="T29" fmla="*/ 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39">
                  <a:moveTo>
                    <a:pt x="84" y="5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19" y="61"/>
                    <a:pt x="11" y="61"/>
                    <a:pt x="7" y="66"/>
                  </a:cubicBezTo>
                  <a:cubicBezTo>
                    <a:pt x="3" y="70"/>
                    <a:pt x="3" y="77"/>
                    <a:pt x="7" y="8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9"/>
                    <a:pt x="0" y="96"/>
                    <a:pt x="4" y="100"/>
                  </a:cubicBezTo>
                  <a:cubicBezTo>
                    <a:pt x="9" y="105"/>
                    <a:pt x="16" y="105"/>
                    <a:pt x="20" y="100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64" y="139"/>
                    <a:pt x="71" y="139"/>
                    <a:pt x="76" y="135"/>
                  </a:cubicBezTo>
                  <a:cubicBezTo>
                    <a:pt x="80" y="130"/>
                    <a:pt x="80" y="123"/>
                    <a:pt x="76" y="119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4" y="16"/>
                    <a:pt x="104" y="9"/>
                    <a:pt x="100" y="5"/>
                  </a:cubicBezTo>
                  <a:cubicBezTo>
                    <a:pt x="95" y="0"/>
                    <a:pt x="88" y="0"/>
                    <a:pt x="84" y="5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768600" y="1371600"/>
              <a:ext cx="80963" cy="109538"/>
            </a:xfrm>
            <a:custGeom>
              <a:avLst/>
              <a:gdLst>
                <a:gd name="T0" fmla="*/ 14 w 27"/>
                <a:gd name="T1" fmla="*/ 0 h 37"/>
                <a:gd name="T2" fmla="*/ 0 w 27"/>
                <a:gd name="T3" fmla="*/ 14 h 37"/>
                <a:gd name="T4" fmla="*/ 0 w 27"/>
                <a:gd name="T5" fmla="*/ 23 h 37"/>
                <a:gd name="T6" fmla="*/ 14 w 27"/>
                <a:gd name="T7" fmla="*/ 37 h 37"/>
                <a:gd name="T8" fmla="*/ 27 w 27"/>
                <a:gd name="T9" fmla="*/ 23 h 37"/>
                <a:gd name="T10" fmla="*/ 27 w 27"/>
                <a:gd name="T11" fmla="*/ 14 h 37"/>
                <a:gd name="T12" fmla="*/ 14 w 2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7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6" y="37"/>
                    <a:pt x="14" y="37"/>
                  </a:cubicBezTo>
                  <a:cubicBezTo>
                    <a:pt x="21" y="37"/>
                    <a:pt x="27" y="31"/>
                    <a:pt x="27" y="2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2514600" y="1427163"/>
              <a:ext cx="106363" cy="119063"/>
            </a:xfrm>
            <a:custGeom>
              <a:avLst/>
              <a:gdLst>
                <a:gd name="T0" fmla="*/ 9 w 36"/>
                <a:gd name="T1" fmla="*/ 4 h 40"/>
                <a:gd name="T2" fmla="*/ 4 w 36"/>
                <a:gd name="T3" fmla="*/ 23 h 40"/>
                <a:gd name="T4" fmla="*/ 9 w 36"/>
                <a:gd name="T5" fmla="*/ 31 h 40"/>
                <a:gd name="T6" fmla="*/ 28 w 36"/>
                <a:gd name="T7" fmla="*/ 36 h 40"/>
                <a:gd name="T8" fmla="*/ 33 w 36"/>
                <a:gd name="T9" fmla="*/ 17 h 40"/>
                <a:gd name="T10" fmla="*/ 28 w 36"/>
                <a:gd name="T11" fmla="*/ 9 h 40"/>
                <a:gd name="T12" fmla="*/ 9 w 36"/>
                <a:gd name="T13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0">
                  <a:moveTo>
                    <a:pt x="9" y="4"/>
                  </a:moveTo>
                  <a:cubicBezTo>
                    <a:pt x="3" y="8"/>
                    <a:pt x="0" y="16"/>
                    <a:pt x="4" y="23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2" y="37"/>
                    <a:pt x="21" y="40"/>
                    <a:pt x="28" y="36"/>
                  </a:cubicBezTo>
                  <a:cubicBezTo>
                    <a:pt x="34" y="32"/>
                    <a:pt x="36" y="24"/>
                    <a:pt x="33" y="17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4" y="2"/>
                    <a:pt x="16" y="0"/>
                    <a:pt x="9" y="4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332038" y="1604963"/>
              <a:ext cx="117475" cy="106363"/>
            </a:xfrm>
            <a:custGeom>
              <a:avLst/>
              <a:gdLst>
                <a:gd name="T0" fmla="*/ 4 w 40"/>
                <a:gd name="T1" fmla="*/ 9 h 36"/>
                <a:gd name="T2" fmla="*/ 9 w 40"/>
                <a:gd name="T3" fmla="*/ 28 h 36"/>
                <a:gd name="T4" fmla="*/ 17 w 40"/>
                <a:gd name="T5" fmla="*/ 32 h 36"/>
                <a:gd name="T6" fmla="*/ 36 w 40"/>
                <a:gd name="T7" fmla="*/ 27 h 36"/>
                <a:gd name="T8" fmla="*/ 31 w 40"/>
                <a:gd name="T9" fmla="*/ 9 h 36"/>
                <a:gd name="T10" fmla="*/ 23 w 40"/>
                <a:gd name="T11" fmla="*/ 4 h 36"/>
                <a:gd name="T12" fmla="*/ 4 w 40"/>
                <a:gd name="T13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6">
                  <a:moveTo>
                    <a:pt x="4" y="9"/>
                  </a:moveTo>
                  <a:cubicBezTo>
                    <a:pt x="0" y="16"/>
                    <a:pt x="3" y="24"/>
                    <a:pt x="9" y="2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4" y="36"/>
                    <a:pt x="32" y="34"/>
                    <a:pt x="36" y="27"/>
                  </a:cubicBezTo>
                  <a:cubicBezTo>
                    <a:pt x="40" y="21"/>
                    <a:pt x="38" y="12"/>
                    <a:pt x="31" y="9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6" y="0"/>
                    <a:pt x="8" y="2"/>
                    <a:pt x="4" y="9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270125" y="1855788"/>
              <a:ext cx="106363" cy="82550"/>
            </a:xfrm>
            <a:custGeom>
              <a:avLst/>
              <a:gdLst>
                <a:gd name="T0" fmla="*/ 0 w 36"/>
                <a:gd name="T1" fmla="*/ 14 h 28"/>
                <a:gd name="T2" fmla="*/ 13 w 36"/>
                <a:gd name="T3" fmla="*/ 28 h 28"/>
                <a:gd name="T4" fmla="*/ 23 w 36"/>
                <a:gd name="T5" fmla="*/ 28 h 28"/>
                <a:gd name="T6" fmla="*/ 36 w 36"/>
                <a:gd name="T7" fmla="*/ 14 h 28"/>
                <a:gd name="T8" fmla="*/ 23 w 36"/>
                <a:gd name="T9" fmla="*/ 0 h 28"/>
                <a:gd name="T10" fmla="*/ 13 w 36"/>
                <a:gd name="T11" fmla="*/ 0 h 28"/>
                <a:gd name="T12" fmla="*/ 0 w 36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8">
                  <a:moveTo>
                    <a:pt x="0" y="14"/>
                  </a:moveTo>
                  <a:cubicBezTo>
                    <a:pt x="0" y="21"/>
                    <a:pt x="6" y="28"/>
                    <a:pt x="1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0" y="28"/>
                    <a:pt x="36" y="21"/>
                    <a:pt x="36" y="14"/>
                  </a:cubicBezTo>
                  <a:cubicBezTo>
                    <a:pt x="36" y="6"/>
                    <a:pt x="30" y="0"/>
                    <a:pt x="2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2325688" y="2082800"/>
              <a:ext cx="115888" cy="106363"/>
            </a:xfrm>
            <a:custGeom>
              <a:avLst/>
              <a:gdLst>
                <a:gd name="T0" fmla="*/ 3 w 39"/>
                <a:gd name="T1" fmla="*/ 27 h 36"/>
                <a:gd name="T2" fmla="*/ 22 w 39"/>
                <a:gd name="T3" fmla="*/ 32 h 36"/>
                <a:gd name="T4" fmla="*/ 30 w 39"/>
                <a:gd name="T5" fmla="*/ 28 h 36"/>
                <a:gd name="T6" fmla="*/ 35 w 39"/>
                <a:gd name="T7" fmla="*/ 9 h 36"/>
                <a:gd name="T8" fmla="*/ 16 w 39"/>
                <a:gd name="T9" fmla="*/ 4 h 36"/>
                <a:gd name="T10" fmla="*/ 9 w 39"/>
                <a:gd name="T11" fmla="*/ 8 h 36"/>
                <a:gd name="T12" fmla="*/ 3 w 39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6">
                  <a:moveTo>
                    <a:pt x="3" y="27"/>
                  </a:moveTo>
                  <a:cubicBezTo>
                    <a:pt x="7" y="34"/>
                    <a:pt x="16" y="36"/>
                    <a:pt x="22" y="32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7" y="24"/>
                    <a:pt x="39" y="15"/>
                    <a:pt x="35" y="9"/>
                  </a:cubicBezTo>
                  <a:cubicBezTo>
                    <a:pt x="32" y="2"/>
                    <a:pt x="23" y="0"/>
                    <a:pt x="16" y="4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2" y="12"/>
                    <a:pt x="0" y="21"/>
                    <a:pt x="3" y="27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503488" y="2257425"/>
              <a:ext cx="106363" cy="115888"/>
            </a:xfrm>
            <a:custGeom>
              <a:avLst/>
              <a:gdLst>
                <a:gd name="T0" fmla="*/ 8 w 36"/>
                <a:gd name="T1" fmla="*/ 35 h 39"/>
                <a:gd name="T2" fmla="*/ 27 w 36"/>
                <a:gd name="T3" fmla="*/ 30 h 39"/>
                <a:gd name="T4" fmla="*/ 32 w 36"/>
                <a:gd name="T5" fmla="*/ 22 h 39"/>
                <a:gd name="T6" fmla="*/ 27 w 36"/>
                <a:gd name="T7" fmla="*/ 3 h 39"/>
                <a:gd name="T8" fmla="*/ 8 w 36"/>
                <a:gd name="T9" fmla="*/ 8 h 39"/>
                <a:gd name="T10" fmla="*/ 3 w 36"/>
                <a:gd name="T11" fmla="*/ 16 h 39"/>
                <a:gd name="T12" fmla="*/ 8 w 36"/>
                <a:gd name="T13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9">
                  <a:moveTo>
                    <a:pt x="8" y="35"/>
                  </a:moveTo>
                  <a:cubicBezTo>
                    <a:pt x="15" y="39"/>
                    <a:pt x="23" y="37"/>
                    <a:pt x="27" y="30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6" y="16"/>
                    <a:pt x="33" y="7"/>
                    <a:pt x="27" y="3"/>
                  </a:cubicBezTo>
                  <a:cubicBezTo>
                    <a:pt x="20" y="0"/>
                    <a:pt x="12" y="2"/>
                    <a:pt x="8" y="8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23"/>
                    <a:pt x="2" y="31"/>
                    <a:pt x="8" y="35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2751138" y="2328863"/>
              <a:ext cx="82550" cy="109538"/>
            </a:xfrm>
            <a:custGeom>
              <a:avLst/>
              <a:gdLst>
                <a:gd name="T0" fmla="*/ 14 w 28"/>
                <a:gd name="T1" fmla="*/ 37 h 37"/>
                <a:gd name="T2" fmla="*/ 28 w 28"/>
                <a:gd name="T3" fmla="*/ 23 h 37"/>
                <a:gd name="T4" fmla="*/ 28 w 28"/>
                <a:gd name="T5" fmla="*/ 14 h 37"/>
                <a:gd name="T6" fmla="*/ 14 w 28"/>
                <a:gd name="T7" fmla="*/ 0 h 37"/>
                <a:gd name="T8" fmla="*/ 0 w 28"/>
                <a:gd name="T9" fmla="*/ 14 h 37"/>
                <a:gd name="T10" fmla="*/ 0 w 28"/>
                <a:gd name="T11" fmla="*/ 23 h 37"/>
                <a:gd name="T12" fmla="*/ 14 w 2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7">
                  <a:moveTo>
                    <a:pt x="14" y="37"/>
                  </a:moveTo>
                  <a:cubicBezTo>
                    <a:pt x="22" y="37"/>
                    <a:pt x="28" y="31"/>
                    <a:pt x="28" y="2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7" y="37"/>
                    <a:pt x="14" y="37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2979738" y="2263775"/>
              <a:ext cx="109538" cy="117475"/>
            </a:xfrm>
            <a:custGeom>
              <a:avLst/>
              <a:gdLst>
                <a:gd name="T0" fmla="*/ 28 w 37"/>
                <a:gd name="T1" fmla="*/ 36 h 40"/>
                <a:gd name="T2" fmla="*/ 33 w 37"/>
                <a:gd name="T3" fmla="*/ 17 h 40"/>
                <a:gd name="T4" fmla="*/ 28 w 37"/>
                <a:gd name="T5" fmla="*/ 9 h 40"/>
                <a:gd name="T6" fmla="*/ 9 w 37"/>
                <a:gd name="T7" fmla="*/ 4 h 40"/>
                <a:gd name="T8" fmla="*/ 4 w 37"/>
                <a:gd name="T9" fmla="*/ 23 h 40"/>
                <a:gd name="T10" fmla="*/ 9 w 37"/>
                <a:gd name="T11" fmla="*/ 31 h 40"/>
                <a:gd name="T12" fmla="*/ 28 w 37"/>
                <a:gd name="T13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0">
                  <a:moveTo>
                    <a:pt x="28" y="36"/>
                  </a:moveTo>
                  <a:cubicBezTo>
                    <a:pt x="34" y="32"/>
                    <a:pt x="37" y="24"/>
                    <a:pt x="33" y="17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4" y="2"/>
                    <a:pt x="16" y="0"/>
                    <a:pt x="9" y="4"/>
                  </a:cubicBezTo>
                  <a:cubicBezTo>
                    <a:pt x="3" y="8"/>
                    <a:pt x="0" y="16"/>
                    <a:pt x="4" y="23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7"/>
                    <a:pt x="21" y="40"/>
                    <a:pt x="28" y="36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3154363" y="2098675"/>
              <a:ext cx="114300" cy="106363"/>
            </a:xfrm>
            <a:custGeom>
              <a:avLst/>
              <a:gdLst>
                <a:gd name="T0" fmla="*/ 36 w 39"/>
                <a:gd name="T1" fmla="*/ 27 h 36"/>
                <a:gd name="T2" fmla="*/ 31 w 39"/>
                <a:gd name="T3" fmla="*/ 8 h 36"/>
                <a:gd name="T4" fmla="*/ 23 w 39"/>
                <a:gd name="T5" fmla="*/ 3 h 36"/>
                <a:gd name="T6" fmla="*/ 4 w 39"/>
                <a:gd name="T7" fmla="*/ 9 h 36"/>
                <a:gd name="T8" fmla="*/ 9 w 39"/>
                <a:gd name="T9" fmla="*/ 27 h 36"/>
                <a:gd name="T10" fmla="*/ 17 w 39"/>
                <a:gd name="T11" fmla="*/ 32 h 36"/>
                <a:gd name="T12" fmla="*/ 36 w 39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6">
                  <a:moveTo>
                    <a:pt x="36" y="27"/>
                  </a:moveTo>
                  <a:cubicBezTo>
                    <a:pt x="39" y="20"/>
                    <a:pt x="37" y="12"/>
                    <a:pt x="31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6" y="0"/>
                    <a:pt x="8" y="2"/>
                    <a:pt x="4" y="9"/>
                  </a:cubicBezTo>
                  <a:cubicBezTo>
                    <a:pt x="0" y="15"/>
                    <a:pt x="2" y="24"/>
                    <a:pt x="9" y="2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3" y="36"/>
                    <a:pt x="32" y="34"/>
                    <a:pt x="36" y="27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3224213" y="1871663"/>
              <a:ext cx="109538" cy="82550"/>
            </a:xfrm>
            <a:custGeom>
              <a:avLst/>
              <a:gdLst>
                <a:gd name="T0" fmla="*/ 37 w 37"/>
                <a:gd name="T1" fmla="*/ 14 h 28"/>
                <a:gd name="T2" fmla="*/ 23 w 37"/>
                <a:gd name="T3" fmla="*/ 0 h 28"/>
                <a:gd name="T4" fmla="*/ 14 w 37"/>
                <a:gd name="T5" fmla="*/ 0 h 28"/>
                <a:gd name="T6" fmla="*/ 0 w 37"/>
                <a:gd name="T7" fmla="*/ 14 h 28"/>
                <a:gd name="T8" fmla="*/ 14 w 37"/>
                <a:gd name="T9" fmla="*/ 28 h 28"/>
                <a:gd name="T10" fmla="*/ 23 w 37"/>
                <a:gd name="T11" fmla="*/ 28 h 28"/>
                <a:gd name="T12" fmla="*/ 37 w 37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8">
                  <a:moveTo>
                    <a:pt x="37" y="14"/>
                  </a:moveTo>
                  <a:cubicBezTo>
                    <a:pt x="37" y="7"/>
                    <a:pt x="31" y="0"/>
                    <a:pt x="2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8"/>
                    <a:pt x="14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1" y="28"/>
                    <a:pt x="37" y="22"/>
                    <a:pt x="37" y="14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162300" y="1619250"/>
              <a:ext cx="115888" cy="106363"/>
            </a:xfrm>
            <a:custGeom>
              <a:avLst/>
              <a:gdLst>
                <a:gd name="T0" fmla="*/ 35 w 39"/>
                <a:gd name="T1" fmla="*/ 9 h 36"/>
                <a:gd name="T2" fmla="*/ 17 w 39"/>
                <a:gd name="T3" fmla="*/ 4 h 36"/>
                <a:gd name="T4" fmla="*/ 9 w 39"/>
                <a:gd name="T5" fmla="*/ 8 h 36"/>
                <a:gd name="T6" fmla="*/ 4 w 39"/>
                <a:gd name="T7" fmla="*/ 27 h 36"/>
                <a:gd name="T8" fmla="*/ 22 w 39"/>
                <a:gd name="T9" fmla="*/ 32 h 36"/>
                <a:gd name="T10" fmla="*/ 30 w 39"/>
                <a:gd name="T11" fmla="*/ 28 h 36"/>
                <a:gd name="T12" fmla="*/ 35 w 39"/>
                <a:gd name="T13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6">
                  <a:moveTo>
                    <a:pt x="35" y="9"/>
                  </a:moveTo>
                  <a:cubicBezTo>
                    <a:pt x="32" y="2"/>
                    <a:pt x="23" y="0"/>
                    <a:pt x="17" y="4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2" y="12"/>
                    <a:pt x="0" y="20"/>
                    <a:pt x="4" y="27"/>
                  </a:cubicBezTo>
                  <a:cubicBezTo>
                    <a:pt x="7" y="34"/>
                    <a:pt x="16" y="36"/>
                    <a:pt x="22" y="32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7" y="24"/>
                    <a:pt x="39" y="15"/>
                    <a:pt x="35" y="9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2994025" y="1436688"/>
              <a:ext cx="106363" cy="115888"/>
            </a:xfrm>
            <a:custGeom>
              <a:avLst/>
              <a:gdLst>
                <a:gd name="T0" fmla="*/ 27 w 36"/>
                <a:gd name="T1" fmla="*/ 4 h 39"/>
                <a:gd name="T2" fmla="*/ 9 w 36"/>
                <a:gd name="T3" fmla="*/ 9 h 39"/>
                <a:gd name="T4" fmla="*/ 4 w 36"/>
                <a:gd name="T5" fmla="*/ 17 h 39"/>
                <a:gd name="T6" fmla="*/ 9 w 36"/>
                <a:gd name="T7" fmla="*/ 36 h 39"/>
                <a:gd name="T8" fmla="*/ 28 w 36"/>
                <a:gd name="T9" fmla="*/ 31 h 39"/>
                <a:gd name="T10" fmla="*/ 32 w 36"/>
                <a:gd name="T11" fmla="*/ 23 h 39"/>
                <a:gd name="T12" fmla="*/ 27 w 36"/>
                <a:gd name="T1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9">
                  <a:moveTo>
                    <a:pt x="27" y="4"/>
                  </a:moveTo>
                  <a:cubicBezTo>
                    <a:pt x="21" y="0"/>
                    <a:pt x="12" y="2"/>
                    <a:pt x="9" y="9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23"/>
                    <a:pt x="2" y="32"/>
                    <a:pt x="9" y="36"/>
                  </a:cubicBezTo>
                  <a:cubicBezTo>
                    <a:pt x="16" y="39"/>
                    <a:pt x="24" y="37"/>
                    <a:pt x="28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6" y="16"/>
                    <a:pt x="34" y="8"/>
                    <a:pt x="27" y="4"/>
                  </a:cubicBezTo>
                  <a:close/>
                </a:path>
              </a:pathLst>
            </a:custGeom>
            <a:solidFill>
              <a:srgbClr val="706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2109788" y="5081588"/>
              <a:ext cx="95250" cy="95250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1460500" y="4881563"/>
              <a:ext cx="93663" cy="93663"/>
            </a:xfrm>
            <a:prstGeom prst="ellipse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1525588" y="2482850"/>
              <a:ext cx="217488" cy="214313"/>
            </a:xfrm>
            <a:prstGeom prst="ellipse">
              <a:avLst/>
            </a:pr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2503488" y="4618038"/>
              <a:ext cx="55563" cy="55563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2257425" y="4456113"/>
              <a:ext cx="57150" cy="55563"/>
            </a:xfrm>
            <a:prstGeom prst="ellipse">
              <a:avLst/>
            </a:prstGeom>
            <a:solidFill>
              <a:srgbClr val="FFF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auto">
            <a:xfrm>
              <a:off x="2081213" y="2528888"/>
              <a:ext cx="55563" cy="57150"/>
            </a:xfrm>
            <a:prstGeom prst="ellipse">
              <a:avLst/>
            </a:prstGeom>
            <a:solidFill>
              <a:srgbClr val="FFF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25"/>
            <p:cNvSpPr>
              <a:spLocks noChangeArrowheads="1"/>
            </p:cNvSpPr>
            <p:nvPr/>
          </p:nvSpPr>
          <p:spPr bwMode="auto">
            <a:xfrm>
              <a:off x="2205038" y="4754563"/>
              <a:ext cx="52388" cy="55563"/>
            </a:xfrm>
            <a:prstGeom prst="ellipse">
              <a:avLst/>
            </a:prstGeom>
            <a:solidFill>
              <a:srgbClr val="B4E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1365250" y="3028950"/>
              <a:ext cx="53975" cy="55563"/>
            </a:xfrm>
            <a:prstGeom prst="ellipse">
              <a:avLst/>
            </a:prstGeom>
            <a:solidFill>
              <a:srgbClr val="B4E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27"/>
            <p:cNvSpPr>
              <a:spLocks noChangeArrowheads="1"/>
            </p:cNvSpPr>
            <p:nvPr/>
          </p:nvSpPr>
          <p:spPr bwMode="auto">
            <a:xfrm>
              <a:off x="3789363" y="5167313"/>
              <a:ext cx="52388" cy="55563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1849438" y="2922588"/>
              <a:ext cx="53975" cy="55563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29"/>
            <p:cNvSpPr>
              <a:spLocks noChangeArrowheads="1"/>
            </p:cNvSpPr>
            <p:nvPr/>
          </p:nvSpPr>
          <p:spPr bwMode="auto">
            <a:xfrm>
              <a:off x="3611563" y="1871663"/>
              <a:ext cx="53975" cy="55563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30"/>
            <p:cNvSpPr>
              <a:spLocks noChangeArrowheads="1"/>
            </p:cNvSpPr>
            <p:nvPr/>
          </p:nvSpPr>
          <p:spPr bwMode="auto">
            <a:xfrm>
              <a:off x="8069263" y="1930400"/>
              <a:ext cx="52388" cy="55563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9783763" y="4387850"/>
              <a:ext cx="52388" cy="55563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10209213" y="5332413"/>
              <a:ext cx="52388" cy="57150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3871913" y="2174875"/>
              <a:ext cx="130175" cy="130175"/>
            </a:xfrm>
            <a:prstGeom prst="ellipse">
              <a:avLst/>
            </a:prstGeom>
            <a:solidFill>
              <a:srgbClr val="FFD0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2733675" y="4319588"/>
              <a:ext cx="41275" cy="41275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3375025" y="4579938"/>
              <a:ext cx="38100" cy="38100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3213100" y="4370388"/>
              <a:ext cx="41275" cy="41275"/>
            </a:xfrm>
            <a:prstGeom prst="ellipse">
              <a:avLst/>
            </a:prstGeom>
            <a:solidFill>
              <a:srgbClr val="B2E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3641725" y="4827588"/>
              <a:ext cx="41275" cy="38100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3278188" y="4281488"/>
              <a:ext cx="55563" cy="52388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717675" y="2024063"/>
              <a:ext cx="55563" cy="53975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3649663" y="2387600"/>
              <a:ext cx="47625" cy="50800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7734300" y="2171700"/>
              <a:ext cx="109538" cy="109538"/>
            </a:xfrm>
            <a:prstGeom prst="ellipse">
              <a:avLst/>
            </a:prstGeom>
            <a:solidFill>
              <a:srgbClr val="FF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2"/>
            <p:cNvSpPr/>
            <p:nvPr/>
          </p:nvSpPr>
          <p:spPr bwMode="auto">
            <a:xfrm>
              <a:off x="8258175" y="2654300"/>
              <a:ext cx="41275" cy="41275"/>
            </a:xfrm>
            <a:custGeom>
              <a:avLst/>
              <a:gdLst>
                <a:gd name="T0" fmla="*/ 13 w 14"/>
                <a:gd name="T1" fmla="*/ 6 h 14"/>
                <a:gd name="T2" fmla="*/ 8 w 14"/>
                <a:gd name="T3" fmla="*/ 13 h 14"/>
                <a:gd name="T4" fmla="*/ 0 w 14"/>
                <a:gd name="T5" fmla="*/ 9 h 14"/>
                <a:gd name="T6" fmla="*/ 5 w 14"/>
                <a:gd name="T7" fmla="*/ 1 h 14"/>
                <a:gd name="T8" fmla="*/ 13 w 14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3" y="6"/>
                  </a:moveTo>
                  <a:cubicBezTo>
                    <a:pt x="14" y="9"/>
                    <a:pt x="12" y="13"/>
                    <a:pt x="8" y="13"/>
                  </a:cubicBezTo>
                  <a:cubicBezTo>
                    <a:pt x="5" y="14"/>
                    <a:pt x="1" y="12"/>
                    <a:pt x="0" y="9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2"/>
                    <a:pt x="13" y="6"/>
                  </a:cubicBezTo>
                  <a:close/>
                </a:path>
              </a:pathLst>
            </a:cu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8402638" y="4618038"/>
              <a:ext cx="109538" cy="109538"/>
            </a:xfrm>
            <a:prstGeom prst="ellipse">
              <a:avLst/>
            </a:prstGeom>
            <a:solidFill>
              <a:srgbClr val="C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10253663" y="4144963"/>
              <a:ext cx="244475" cy="242888"/>
            </a:xfrm>
            <a:prstGeom prst="ellipse">
              <a:avLst/>
            </a:pr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9912350" y="4810125"/>
              <a:ext cx="246063" cy="244475"/>
            </a:xfrm>
            <a:prstGeom prst="ellipse">
              <a:avLst/>
            </a:prstGeom>
            <a:solidFill>
              <a:srgbClr val="FFF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46"/>
            <p:cNvSpPr>
              <a:spLocks noChangeArrowheads="1"/>
            </p:cNvSpPr>
            <p:nvPr/>
          </p:nvSpPr>
          <p:spPr bwMode="auto">
            <a:xfrm>
              <a:off x="3995738" y="1573213"/>
              <a:ext cx="163513" cy="161925"/>
            </a:xfrm>
            <a:prstGeom prst="ellipse">
              <a:avLst/>
            </a:prstGeom>
            <a:solidFill>
              <a:srgbClr val="FFF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10871200" y="5389563"/>
              <a:ext cx="120650" cy="120650"/>
            </a:xfrm>
            <a:prstGeom prst="ellipse">
              <a:avLst/>
            </a:prstGeom>
            <a:solidFill>
              <a:srgbClr val="BCE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9139238" y="4251325"/>
              <a:ext cx="52388" cy="57150"/>
            </a:xfrm>
            <a:prstGeom prst="ellipse">
              <a:avLst/>
            </a:pr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Oval 49"/>
            <p:cNvSpPr>
              <a:spLocks noChangeArrowheads="1"/>
            </p:cNvSpPr>
            <p:nvPr/>
          </p:nvSpPr>
          <p:spPr bwMode="auto">
            <a:xfrm>
              <a:off x="10577513" y="4845050"/>
              <a:ext cx="57150" cy="57150"/>
            </a:xfrm>
            <a:prstGeom prst="ellipse">
              <a:avLst/>
            </a:prstGeom>
            <a:solidFill>
              <a:srgbClr val="C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Oval 50"/>
            <p:cNvSpPr>
              <a:spLocks noChangeArrowheads="1"/>
            </p:cNvSpPr>
            <p:nvPr/>
          </p:nvSpPr>
          <p:spPr bwMode="auto">
            <a:xfrm>
              <a:off x="7410450" y="5578475"/>
              <a:ext cx="55563" cy="55563"/>
            </a:xfrm>
            <a:prstGeom prst="ellipse">
              <a:avLst/>
            </a:prstGeom>
            <a:solidFill>
              <a:srgbClr val="C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Oval 51"/>
            <p:cNvSpPr>
              <a:spLocks noChangeArrowheads="1"/>
            </p:cNvSpPr>
            <p:nvPr/>
          </p:nvSpPr>
          <p:spPr bwMode="auto">
            <a:xfrm>
              <a:off x="6738938" y="2301875"/>
              <a:ext cx="52388" cy="53975"/>
            </a:xfrm>
            <a:prstGeom prst="ellipse">
              <a:avLst/>
            </a:prstGeom>
            <a:solidFill>
              <a:srgbClr val="C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2"/>
            <p:cNvSpPr/>
            <p:nvPr/>
          </p:nvSpPr>
          <p:spPr bwMode="auto">
            <a:xfrm>
              <a:off x="4365625" y="884238"/>
              <a:ext cx="1495425" cy="1262063"/>
            </a:xfrm>
            <a:custGeom>
              <a:avLst/>
              <a:gdLst>
                <a:gd name="T0" fmla="*/ 482 w 506"/>
                <a:gd name="T1" fmla="*/ 427 h 427"/>
                <a:gd name="T2" fmla="*/ 24 w 506"/>
                <a:gd name="T3" fmla="*/ 427 h 427"/>
                <a:gd name="T4" fmla="*/ 0 w 506"/>
                <a:gd name="T5" fmla="*/ 404 h 427"/>
                <a:gd name="T6" fmla="*/ 0 w 506"/>
                <a:gd name="T7" fmla="*/ 24 h 427"/>
                <a:gd name="T8" fmla="*/ 24 w 506"/>
                <a:gd name="T9" fmla="*/ 0 h 427"/>
                <a:gd name="T10" fmla="*/ 482 w 506"/>
                <a:gd name="T11" fmla="*/ 0 h 427"/>
                <a:gd name="T12" fmla="*/ 506 w 506"/>
                <a:gd name="T13" fmla="*/ 24 h 427"/>
                <a:gd name="T14" fmla="*/ 506 w 506"/>
                <a:gd name="T15" fmla="*/ 404 h 427"/>
                <a:gd name="T16" fmla="*/ 482 w 506"/>
                <a:gd name="T1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6" h="427">
                  <a:moveTo>
                    <a:pt x="482" y="427"/>
                  </a:moveTo>
                  <a:cubicBezTo>
                    <a:pt x="24" y="427"/>
                    <a:pt x="24" y="427"/>
                    <a:pt x="24" y="427"/>
                  </a:cubicBezTo>
                  <a:cubicBezTo>
                    <a:pt x="11" y="427"/>
                    <a:pt x="0" y="417"/>
                    <a:pt x="0" y="40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6" y="0"/>
                    <a:pt x="506" y="10"/>
                    <a:pt x="506" y="24"/>
                  </a:cubicBezTo>
                  <a:cubicBezTo>
                    <a:pt x="506" y="404"/>
                    <a:pt x="506" y="404"/>
                    <a:pt x="506" y="404"/>
                  </a:cubicBezTo>
                  <a:cubicBezTo>
                    <a:pt x="506" y="417"/>
                    <a:pt x="496" y="427"/>
                    <a:pt x="482" y="427"/>
                  </a:cubicBezTo>
                  <a:close/>
                </a:path>
              </a:pathLst>
            </a:cu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3"/>
            <p:cNvSpPr/>
            <p:nvPr/>
          </p:nvSpPr>
          <p:spPr bwMode="auto">
            <a:xfrm>
              <a:off x="4365625" y="884238"/>
              <a:ext cx="1495425" cy="1262063"/>
            </a:xfrm>
            <a:custGeom>
              <a:avLst/>
              <a:gdLst>
                <a:gd name="T0" fmla="*/ 482 w 506"/>
                <a:gd name="T1" fmla="*/ 427 h 427"/>
                <a:gd name="T2" fmla="*/ 24 w 506"/>
                <a:gd name="T3" fmla="*/ 427 h 427"/>
                <a:gd name="T4" fmla="*/ 0 w 506"/>
                <a:gd name="T5" fmla="*/ 404 h 427"/>
                <a:gd name="T6" fmla="*/ 0 w 506"/>
                <a:gd name="T7" fmla="*/ 24 h 427"/>
                <a:gd name="T8" fmla="*/ 24 w 506"/>
                <a:gd name="T9" fmla="*/ 0 h 427"/>
                <a:gd name="T10" fmla="*/ 482 w 506"/>
                <a:gd name="T11" fmla="*/ 0 h 427"/>
                <a:gd name="T12" fmla="*/ 506 w 506"/>
                <a:gd name="T13" fmla="*/ 24 h 427"/>
                <a:gd name="T14" fmla="*/ 506 w 506"/>
                <a:gd name="T15" fmla="*/ 404 h 427"/>
                <a:gd name="T16" fmla="*/ 482 w 506"/>
                <a:gd name="T1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6" h="427">
                  <a:moveTo>
                    <a:pt x="482" y="427"/>
                  </a:moveTo>
                  <a:cubicBezTo>
                    <a:pt x="24" y="427"/>
                    <a:pt x="24" y="427"/>
                    <a:pt x="24" y="427"/>
                  </a:cubicBezTo>
                  <a:cubicBezTo>
                    <a:pt x="11" y="427"/>
                    <a:pt x="0" y="417"/>
                    <a:pt x="0" y="40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6" y="0"/>
                    <a:pt x="506" y="10"/>
                    <a:pt x="506" y="24"/>
                  </a:cubicBezTo>
                  <a:cubicBezTo>
                    <a:pt x="506" y="404"/>
                    <a:pt x="506" y="404"/>
                    <a:pt x="506" y="404"/>
                  </a:cubicBezTo>
                  <a:cubicBezTo>
                    <a:pt x="506" y="417"/>
                    <a:pt x="496" y="427"/>
                    <a:pt x="482" y="427"/>
                  </a:cubicBezTo>
                  <a:close/>
                </a:path>
              </a:pathLst>
            </a:cu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4489450" y="1004888"/>
              <a:ext cx="1250950" cy="1019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5"/>
            <p:cNvSpPr/>
            <p:nvPr/>
          </p:nvSpPr>
          <p:spPr bwMode="auto">
            <a:xfrm>
              <a:off x="4578350" y="1350963"/>
              <a:ext cx="309563" cy="531813"/>
            </a:xfrm>
            <a:custGeom>
              <a:avLst/>
              <a:gdLst>
                <a:gd name="T0" fmla="*/ 195 w 195"/>
                <a:gd name="T1" fmla="*/ 15 h 335"/>
                <a:gd name="T2" fmla="*/ 32 w 195"/>
                <a:gd name="T3" fmla="*/ 335 h 335"/>
                <a:gd name="T4" fmla="*/ 0 w 195"/>
                <a:gd name="T5" fmla="*/ 320 h 335"/>
                <a:gd name="T6" fmla="*/ 164 w 195"/>
                <a:gd name="T7" fmla="*/ 0 h 335"/>
                <a:gd name="T8" fmla="*/ 195 w 195"/>
                <a:gd name="T9" fmla="*/ 1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335">
                  <a:moveTo>
                    <a:pt x="195" y="15"/>
                  </a:moveTo>
                  <a:lnTo>
                    <a:pt x="32" y="335"/>
                  </a:lnTo>
                  <a:lnTo>
                    <a:pt x="0" y="320"/>
                  </a:lnTo>
                  <a:lnTo>
                    <a:pt x="164" y="0"/>
                  </a:lnTo>
                  <a:lnTo>
                    <a:pt x="195" y="15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6"/>
            <p:cNvSpPr/>
            <p:nvPr/>
          </p:nvSpPr>
          <p:spPr bwMode="auto">
            <a:xfrm>
              <a:off x="4811713" y="1357313"/>
              <a:ext cx="236538" cy="371475"/>
            </a:xfrm>
            <a:custGeom>
              <a:avLst/>
              <a:gdLst>
                <a:gd name="T0" fmla="*/ 30 w 149"/>
                <a:gd name="T1" fmla="*/ 0 h 234"/>
                <a:gd name="T2" fmla="*/ 149 w 149"/>
                <a:gd name="T3" fmla="*/ 217 h 234"/>
                <a:gd name="T4" fmla="*/ 119 w 149"/>
                <a:gd name="T5" fmla="*/ 234 h 234"/>
                <a:gd name="T6" fmla="*/ 0 w 149"/>
                <a:gd name="T7" fmla="*/ 17 h 234"/>
                <a:gd name="T8" fmla="*/ 30 w 149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234">
                  <a:moveTo>
                    <a:pt x="30" y="0"/>
                  </a:moveTo>
                  <a:lnTo>
                    <a:pt x="149" y="217"/>
                  </a:lnTo>
                  <a:lnTo>
                    <a:pt x="119" y="234"/>
                  </a:lnTo>
                  <a:lnTo>
                    <a:pt x="0" y="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7"/>
            <p:cNvSpPr/>
            <p:nvPr/>
          </p:nvSpPr>
          <p:spPr bwMode="auto">
            <a:xfrm>
              <a:off x="5249863" y="1152525"/>
              <a:ext cx="188913" cy="654050"/>
            </a:xfrm>
            <a:custGeom>
              <a:avLst/>
              <a:gdLst>
                <a:gd name="T0" fmla="*/ 33 w 119"/>
                <a:gd name="T1" fmla="*/ 0 h 412"/>
                <a:gd name="T2" fmla="*/ 119 w 119"/>
                <a:gd name="T3" fmla="*/ 406 h 412"/>
                <a:gd name="T4" fmla="*/ 85 w 119"/>
                <a:gd name="T5" fmla="*/ 412 h 412"/>
                <a:gd name="T6" fmla="*/ 0 w 119"/>
                <a:gd name="T7" fmla="*/ 8 h 412"/>
                <a:gd name="T8" fmla="*/ 33 w 119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412">
                  <a:moveTo>
                    <a:pt x="33" y="0"/>
                  </a:moveTo>
                  <a:lnTo>
                    <a:pt x="119" y="406"/>
                  </a:lnTo>
                  <a:lnTo>
                    <a:pt x="85" y="412"/>
                  </a:lnTo>
                  <a:lnTo>
                    <a:pt x="0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8"/>
            <p:cNvSpPr/>
            <p:nvPr/>
          </p:nvSpPr>
          <p:spPr bwMode="auto">
            <a:xfrm>
              <a:off x="4986338" y="1147763"/>
              <a:ext cx="309563" cy="531813"/>
            </a:xfrm>
            <a:custGeom>
              <a:avLst/>
              <a:gdLst>
                <a:gd name="T0" fmla="*/ 195 w 195"/>
                <a:gd name="T1" fmla="*/ 15 h 335"/>
                <a:gd name="T2" fmla="*/ 32 w 195"/>
                <a:gd name="T3" fmla="*/ 335 h 335"/>
                <a:gd name="T4" fmla="*/ 0 w 195"/>
                <a:gd name="T5" fmla="*/ 320 h 335"/>
                <a:gd name="T6" fmla="*/ 164 w 195"/>
                <a:gd name="T7" fmla="*/ 0 h 335"/>
                <a:gd name="T8" fmla="*/ 195 w 195"/>
                <a:gd name="T9" fmla="*/ 1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335">
                  <a:moveTo>
                    <a:pt x="195" y="15"/>
                  </a:moveTo>
                  <a:lnTo>
                    <a:pt x="32" y="335"/>
                  </a:lnTo>
                  <a:lnTo>
                    <a:pt x="0" y="320"/>
                  </a:lnTo>
                  <a:lnTo>
                    <a:pt x="164" y="0"/>
                  </a:lnTo>
                  <a:lnTo>
                    <a:pt x="195" y="15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9"/>
            <p:cNvSpPr/>
            <p:nvPr/>
          </p:nvSpPr>
          <p:spPr bwMode="auto">
            <a:xfrm>
              <a:off x="5376863" y="1247775"/>
              <a:ext cx="274638" cy="601663"/>
            </a:xfrm>
            <a:custGeom>
              <a:avLst/>
              <a:gdLst>
                <a:gd name="T0" fmla="*/ 173 w 173"/>
                <a:gd name="T1" fmla="*/ 13 h 379"/>
                <a:gd name="T2" fmla="*/ 33 w 173"/>
                <a:gd name="T3" fmla="*/ 379 h 379"/>
                <a:gd name="T4" fmla="*/ 0 w 173"/>
                <a:gd name="T5" fmla="*/ 368 h 379"/>
                <a:gd name="T6" fmla="*/ 141 w 173"/>
                <a:gd name="T7" fmla="*/ 0 h 379"/>
                <a:gd name="T8" fmla="*/ 173 w 173"/>
                <a:gd name="T9" fmla="*/ 1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379">
                  <a:moveTo>
                    <a:pt x="173" y="13"/>
                  </a:moveTo>
                  <a:lnTo>
                    <a:pt x="33" y="379"/>
                  </a:lnTo>
                  <a:lnTo>
                    <a:pt x="0" y="368"/>
                  </a:lnTo>
                  <a:lnTo>
                    <a:pt x="141" y="0"/>
                  </a:lnTo>
                  <a:lnTo>
                    <a:pt x="173" y="13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Oval 60"/>
            <p:cNvSpPr>
              <a:spLocks noChangeArrowheads="1"/>
            </p:cNvSpPr>
            <p:nvPr/>
          </p:nvSpPr>
          <p:spPr bwMode="auto">
            <a:xfrm>
              <a:off x="4565650" y="1728788"/>
              <a:ext cx="150813" cy="150813"/>
            </a:xfrm>
            <a:prstGeom prst="ellipse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Oval 61"/>
            <p:cNvSpPr>
              <a:spLocks noChangeArrowheads="1"/>
            </p:cNvSpPr>
            <p:nvPr/>
          </p:nvSpPr>
          <p:spPr bwMode="auto">
            <a:xfrm>
              <a:off x="4932363" y="1619250"/>
              <a:ext cx="150813" cy="150813"/>
            </a:xfrm>
            <a:prstGeom prst="ellipse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Oval 62"/>
            <p:cNvSpPr>
              <a:spLocks noChangeArrowheads="1"/>
            </p:cNvSpPr>
            <p:nvPr/>
          </p:nvSpPr>
          <p:spPr bwMode="auto">
            <a:xfrm>
              <a:off x="5343525" y="1711325"/>
              <a:ext cx="150813" cy="150813"/>
            </a:xfrm>
            <a:prstGeom prst="ellipse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Oval 63"/>
            <p:cNvSpPr>
              <a:spLocks noChangeArrowheads="1"/>
            </p:cNvSpPr>
            <p:nvPr/>
          </p:nvSpPr>
          <p:spPr bwMode="auto">
            <a:xfrm>
              <a:off x="4787900" y="1319213"/>
              <a:ext cx="123825" cy="120650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Oval 64"/>
            <p:cNvSpPr>
              <a:spLocks noChangeArrowheads="1"/>
            </p:cNvSpPr>
            <p:nvPr/>
          </p:nvSpPr>
          <p:spPr bwMode="auto">
            <a:xfrm>
              <a:off x="5207000" y="1111250"/>
              <a:ext cx="125413" cy="123825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65"/>
            <p:cNvSpPr>
              <a:spLocks noChangeArrowheads="1"/>
            </p:cNvSpPr>
            <p:nvPr/>
          </p:nvSpPr>
          <p:spPr bwMode="auto">
            <a:xfrm>
              <a:off x="5573713" y="1193800"/>
              <a:ext cx="122238" cy="122238"/>
            </a:xfrm>
            <a:prstGeom prst="ellipse">
              <a:avLst/>
            </a:prstGeom>
            <a:solidFill>
              <a:srgbClr val="FFA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6"/>
            <p:cNvSpPr/>
            <p:nvPr/>
          </p:nvSpPr>
          <p:spPr bwMode="auto">
            <a:xfrm>
              <a:off x="6221413" y="1162050"/>
              <a:ext cx="1522413" cy="800100"/>
            </a:xfrm>
            <a:custGeom>
              <a:avLst/>
              <a:gdLst>
                <a:gd name="T0" fmla="*/ 495 w 515"/>
                <a:gd name="T1" fmla="*/ 271 h 271"/>
                <a:gd name="T2" fmla="*/ 20 w 515"/>
                <a:gd name="T3" fmla="*/ 271 h 271"/>
                <a:gd name="T4" fmla="*/ 0 w 515"/>
                <a:gd name="T5" fmla="*/ 251 h 271"/>
                <a:gd name="T6" fmla="*/ 0 w 515"/>
                <a:gd name="T7" fmla="*/ 20 h 271"/>
                <a:gd name="T8" fmla="*/ 20 w 515"/>
                <a:gd name="T9" fmla="*/ 0 h 271"/>
                <a:gd name="T10" fmla="*/ 495 w 515"/>
                <a:gd name="T11" fmla="*/ 0 h 271"/>
                <a:gd name="T12" fmla="*/ 515 w 515"/>
                <a:gd name="T13" fmla="*/ 20 h 271"/>
                <a:gd name="T14" fmla="*/ 515 w 515"/>
                <a:gd name="T15" fmla="*/ 251 h 271"/>
                <a:gd name="T16" fmla="*/ 495 w 515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5" h="271">
                  <a:moveTo>
                    <a:pt x="495" y="271"/>
                  </a:moveTo>
                  <a:cubicBezTo>
                    <a:pt x="20" y="271"/>
                    <a:pt x="20" y="271"/>
                    <a:pt x="20" y="271"/>
                  </a:cubicBezTo>
                  <a:cubicBezTo>
                    <a:pt x="9" y="271"/>
                    <a:pt x="0" y="262"/>
                    <a:pt x="0" y="25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506" y="0"/>
                    <a:pt x="515" y="9"/>
                    <a:pt x="515" y="20"/>
                  </a:cubicBezTo>
                  <a:cubicBezTo>
                    <a:pt x="515" y="251"/>
                    <a:pt x="515" y="251"/>
                    <a:pt x="515" y="251"/>
                  </a:cubicBezTo>
                  <a:cubicBezTo>
                    <a:pt x="515" y="262"/>
                    <a:pt x="506" y="271"/>
                    <a:pt x="495" y="271"/>
                  </a:cubicBezTo>
                  <a:close/>
                </a:path>
              </a:pathLst>
            </a:cu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6316663" y="1244600"/>
              <a:ext cx="1331913" cy="649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8"/>
            <p:cNvSpPr/>
            <p:nvPr/>
          </p:nvSpPr>
          <p:spPr bwMode="auto">
            <a:xfrm>
              <a:off x="6221413" y="1162050"/>
              <a:ext cx="1522413" cy="800100"/>
            </a:xfrm>
            <a:custGeom>
              <a:avLst/>
              <a:gdLst>
                <a:gd name="T0" fmla="*/ 495 w 515"/>
                <a:gd name="T1" fmla="*/ 271 h 271"/>
                <a:gd name="T2" fmla="*/ 20 w 515"/>
                <a:gd name="T3" fmla="*/ 271 h 271"/>
                <a:gd name="T4" fmla="*/ 0 w 515"/>
                <a:gd name="T5" fmla="*/ 251 h 271"/>
                <a:gd name="T6" fmla="*/ 0 w 515"/>
                <a:gd name="T7" fmla="*/ 20 h 271"/>
                <a:gd name="T8" fmla="*/ 20 w 515"/>
                <a:gd name="T9" fmla="*/ 0 h 271"/>
                <a:gd name="T10" fmla="*/ 495 w 515"/>
                <a:gd name="T11" fmla="*/ 0 h 271"/>
                <a:gd name="T12" fmla="*/ 515 w 515"/>
                <a:gd name="T13" fmla="*/ 20 h 271"/>
                <a:gd name="T14" fmla="*/ 515 w 515"/>
                <a:gd name="T15" fmla="*/ 251 h 271"/>
                <a:gd name="T16" fmla="*/ 495 w 515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5" h="271">
                  <a:moveTo>
                    <a:pt x="495" y="271"/>
                  </a:moveTo>
                  <a:cubicBezTo>
                    <a:pt x="20" y="271"/>
                    <a:pt x="20" y="271"/>
                    <a:pt x="20" y="271"/>
                  </a:cubicBezTo>
                  <a:cubicBezTo>
                    <a:pt x="9" y="271"/>
                    <a:pt x="0" y="262"/>
                    <a:pt x="0" y="25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506" y="0"/>
                    <a:pt x="515" y="9"/>
                    <a:pt x="515" y="20"/>
                  </a:cubicBezTo>
                  <a:cubicBezTo>
                    <a:pt x="515" y="251"/>
                    <a:pt x="515" y="251"/>
                    <a:pt x="515" y="251"/>
                  </a:cubicBezTo>
                  <a:cubicBezTo>
                    <a:pt x="515" y="262"/>
                    <a:pt x="506" y="271"/>
                    <a:pt x="495" y="271"/>
                  </a:cubicBezTo>
                  <a:close/>
                </a:path>
              </a:pathLst>
            </a:cu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6508750" y="1303338"/>
              <a:ext cx="950913" cy="109538"/>
            </a:xfrm>
            <a:custGeom>
              <a:avLst/>
              <a:gdLst>
                <a:gd name="T0" fmla="*/ 306 w 322"/>
                <a:gd name="T1" fmla="*/ 37 h 37"/>
                <a:gd name="T2" fmla="*/ 16 w 322"/>
                <a:gd name="T3" fmla="*/ 37 h 37"/>
                <a:gd name="T4" fmla="*/ 0 w 322"/>
                <a:gd name="T5" fmla="*/ 21 h 37"/>
                <a:gd name="T6" fmla="*/ 0 w 322"/>
                <a:gd name="T7" fmla="*/ 16 h 37"/>
                <a:gd name="T8" fmla="*/ 16 w 322"/>
                <a:gd name="T9" fmla="*/ 0 h 37"/>
                <a:gd name="T10" fmla="*/ 306 w 322"/>
                <a:gd name="T11" fmla="*/ 0 h 37"/>
                <a:gd name="T12" fmla="*/ 322 w 322"/>
                <a:gd name="T13" fmla="*/ 16 h 37"/>
                <a:gd name="T14" fmla="*/ 322 w 322"/>
                <a:gd name="T15" fmla="*/ 21 h 37"/>
                <a:gd name="T16" fmla="*/ 306 w 322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7">
                  <a:moveTo>
                    <a:pt x="30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14" y="0"/>
                    <a:pt x="322" y="7"/>
                    <a:pt x="322" y="16"/>
                  </a:cubicBezTo>
                  <a:cubicBezTo>
                    <a:pt x="322" y="21"/>
                    <a:pt x="322" y="21"/>
                    <a:pt x="322" y="21"/>
                  </a:cubicBezTo>
                  <a:cubicBezTo>
                    <a:pt x="322" y="30"/>
                    <a:pt x="314" y="37"/>
                    <a:pt x="306" y="37"/>
                  </a:cubicBezTo>
                  <a:close/>
                </a:path>
              </a:pathLst>
            </a:custGeom>
            <a:solidFill>
              <a:srgbClr val="D9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6508750" y="1303338"/>
              <a:ext cx="611188" cy="109538"/>
            </a:xfrm>
            <a:custGeom>
              <a:avLst/>
              <a:gdLst>
                <a:gd name="T0" fmla="*/ 191 w 207"/>
                <a:gd name="T1" fmla="*/ 37 h 37"/>
                <a:gd name="T2" fmla="*/ 16 w 207"/>
                <a:gd name="T3" fmla="*/ 37 h 37"/>
                <a:gd name="T4" fmla="*/ 0 w 207"/>
                <a:gd name="T5" fmla="*/ 21 h 37"/>
                <a:gd name="T6" fmla="*/ 0 w 207"/>
                <a:gd name="T7" fmla="*/ 16 h 37"/>
                <a:gd name="T8" fmla="*/ 16 w 207"/>
                <a:gd name="T9" fmla="*/ 0 h 37"/>
                <a:gd name="T10" fmla="*/ 191 w 207"/>
                <a:gd name="T11" fmla="*/ 0 h 37"/>
                <a:gd name="T12" fmla="*/ 207 w 207"/>
                <a:gd name="T13" fmla="*/ 16 h 37"/>
                <a:gd name="T14" fmla="*/ 207 w 207"/>
                <a:gd name="T15" fmla="*/ 21 h 37"/>
                <a:gd name="T16" fmla="*/ 191 w 207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37">
                  <a:moveTo>
                    <a:pt x="191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9" y="0"/>
                    <a:pt x="207" y="7"/>
                    <a:pt x="207" y="16"/>
                  </a:cubicBezTo>
                  <a:cubicBezTo>
                    <a:pt x="207" y="21"/>
                    <a:pt x="207" y="21"/>
                    <a:pt x="207" y="21"/>
                  </a:cubicBezTo>
                  <a:cubicBezTo>
                    <a:pt x="207" y="30"/>
                    <a:pt x="199" y="37"/>
                    <a:pt x="191" y="37"/>
                  </a:cubicBezTo>
                  <a:close/>
                </a:path>
              </a:pathLst>
            </a:custGeom>
            <a:solidFill>
              <a:srgbClr val="FFD5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6508750" y="1711325"/>
              <a:ext cx="950913" cy="109538"/>
            </a:xfrm>
            <a:custGeom>
              <a:avLst/>
              <a:gdLst>
                <a:gd name="T0" fmla="*/ 306 w 322"/>
                <a:gd name="T1" fmla="*/ 37 h 37"/>
                <a:gd name="T2" fmla="*/ 16 w 322"/>
                <a:gd name="T3" fmla="*/ 37 h 37"/>
                <a:gd name="T4" fmla="*/ 0 w 322"/>
                <a:gd name="T5" fmla="*/ 21 h 37"/>
                <a:gd name="T6" fmla="*/ 0 w 322"/>
                <a:gd name="T7" fmla="*/ 16 h 37"/>
                <a:gd name="T8" fmla="*/ 16 w 322"/>
                <a:gd name="T9" fmla="*/ 0 h 37"/>
                <a:gd name="T10" fmla="*/ 306 w 322"/>
                <a:gd name="T11" fmla="*/ 0 h 37"/>
                <a:gd name="T12" fmla="*/ 322 w 322"/>
                <a:gd name="T13" fmla="*/ 16 h 37"/>
                <a:gd name="T14" fmla="*/ 322 w 322"/>
                <a:gd name="T15" fmla="*/ 21 h 37"/>
                <a:gd name="T16" fmla="*/ 306 w 322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7">
                  <a:moveTo>
                    <a:pt x="30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14" y="0"/>
                    <a:pt x="322" y="7"/>
                    <a:pt x="322" y="16"/>
                  </a:cubicBezTo>
                  <a:cubicBezTo>
                    <a:pt x="322" y="21"/>
                    <a:pt x="322" y="21"/>
                    <a:pt x="322" y="21"/>
                  </a:cubicBezTo>
                  <a:cubicBezTo>
                    <a:pt x="322" y="30"/>
                    <a:pt x="314" y="37"/>
                    <a:pt x="306" y="37"/>
                  </a:cubicBezTo>
                  <a:close/>
                </a:path>
              </a:pathLst>
            </a:custGeom>
            <a:solidFill>
              <a:srgbClr val="D9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2"/>
            <p:cNvSpPr/>
            <p:nvPr/>
          </p:nvSpPr>
          <p:spPr bwMode="auto">
            <a:xfrm>
              <a:off x="6508750" y="1711325"/>
              <a:ext cx="785813" cy="109538"/>
            </a:xfrm>
            <a:custGeom>
              <a:avLst/>
              <a:gdLst>
                <a:gd name="T0" fmla="*/ 250 w 266"/>
                <a:gd name="T1" fmla="*/ 37 h 37"/>
                <a:gd name="T2" fmla="*/ 16 w 266"/>
                <a:gd name="T3" fmla="*/ 37 h 37"/>
                <a:gd name="T4" fmla="*/ 0 w 266"/>
                <a:gd name="T5" fmla="*/ 21 h 37"/>
                <a:gd name="T6" fmla="*/ 0 w 266"/>
                <a:gd name="T7" fmla="*/ 16 h 37"/>
                <a:gd name="T8" fmla="*/ 16 w 266"/>
                <a:gd name="T9" fmla="*/ 0 h 37"/>
                <a:gd name="T10" fmla="*/ 250 w 266"/>
                <a:gd name="T11" fmla="*/ 0 h 37"/>
                <a:gd name="T12" fmla="*/ 266 w 266"/>
                <a:gd name="T13" fmla="*/ 16 h 37"/>
                <a:gd name="T14" fmla="*/ 266 w 266"/>
                <a:gd name="T15" fmla="*/ 21 h 37"/>
                <a:gd name="T16" fmla="*/ 250 w 266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37">
                  <a:moveTo>
                    <a:pt x="250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9" y="0"/>
                    <a:pt x="266" y="7"/>
                    <a:pt x="266" y="16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6" y="30"/>
                    <a:pt x="259" y="37"/>
                    <a:pt x="250" y="37"/>
                  </a:cubicBezTo>
                  <a:close/>
                </a:path>
              </a:pathLst>
            </a:custGeom>
            <a:solidFill>
              <a:srgbClr val="FF9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3"/>
            <p:cNvSpPr/>
            <p:nvPr/>
          </p:nvSpPr>
          <p:spPr bwMode="auto">
            <a:xfrm>
              <a:off x="6508750" y="1508125"/>
              <a:ext cx="950913" cy="107950"/>
            </a:xfrm>
            <a:custGeom>
              <a:avLst/>
              <a:gdLst>
                <a:gd name="T0" fmla="*/ 306 w 322"/>
                <a:gd name="T1" fmla="*/ 37 h 37"/>
                <a:gd name="T2" fmla="*/ 16 w 322"/>
                <a:gd name="T3" fmla="*/ 37 h 37"/>
                <a:gd name="T4" fmla="*/ 0 w 322"/>
                <a:gd name="T5" fmla="*/ 21 h 37"/>
                <a:gd name="T6" fmla="*/ 0 w 322"/>
                <a:gd name="T7" fmla="*/ 16 h 37"/>
                <a:gd name="T8" fmla="*/ 16 w 322"/>
                <a:gd name="T9" fmla="*/ 0 h 37"/>
                <a:gd name="T10" fmla="*/ 306 w 322"/>
                <a:gd name="T11" fmla="*/ 0 h 37"/>
                <a:gd name="T12" fmla="*/ 322 w 322"/>
                <a:gd name="T13" fmla="*/ 16 h 37"/>
                <a:gd name="T14" fmla="*/ 322 w 322"/>
                <a:gd name="T15" fmla="*/ 21 h 37"/>
                <a:gd name="T16" fmla="*/ 306 w 322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7">
                  <a:moveTo>
                    <a:pt x="30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14" y="0"/>
                    <a:pt x="322" y="7"/>
                    <a:pt x="322" y="16"/>
                  </a:cubicBezTo>
                  <a:cubicBezTo>
                    <a:pt x="322" y="21"/>
                    <a:pt x="322" y="21"/>
                    <a:pt x="322" y="21"/>
                  </a:cubicBezTo>
                  <a:cubicBezTo>
                    <a:pt x="322" y="30"/>
                    <a:pt x="314" y="37"/>
                    <a:pt x="306" y="37"/>
                  </a:cubicBezTo>
                  <a:close/>
                </a:path>
              </a:pathLst>
            </a:custGeom>
            <a:solidFill>
              <a:srgbClr val="D9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4"/>
            <p:cNvSpPr/>
            <p:nvPr/>
          </p:nvSpPr>
          <p:spPr bwMode="auto">
            <a:xfrm>
              <a:off x="6508750" y="1508125"/>
              <a:ext cx="392113" cy="107950"/>
            </a:xfrm>
            <a:custGeom>
              <a:avLst/>
              <a:gdLst>
                <a:gd name="T0" fmla="*/ 117 w 133"/>
                <a:gd name="T1" fmla="*/ 37 h 37"/>
                <a:gd name="T2" fmla="*/ 16 w 133"/>
                <a:gd name="T3" fmla="*/ 37 h 37"/>
                <a:gd name="T4" fmla="*/ 0 w 133"/>
                <a:gd name="T5" fmla="*/ 21 h 37"/>
                <a:gd name="T6" fmla="*/ 0 w 133"/>
                <a:gd name="T7" fmla="*/ 16 h 37"/>
                <a:gd name="T8" fmla="*/ 16 w 133"/>
                <a:gd name="T9" fmla="*/ 0 h 37"/>
                <a:gd name="T10" fmla="*/ 117 w 133"/>
                <a:gd name="T11" fmla="*/ 0 h 37"/>
                <a:gd name="T12" fmla="*/ 133 w 133"/>
                <a:gd name="T13" fmla="*/ 16 h 37"/>
                <a:gd name="T14" fmla="*/ 133 w 133"/>
                <a:gd name="T15" fmla="*/ 21 h 37"/>
                <a:gd name="T16" fmla="*/ 117 w 133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37">
                  <a:moveTo>
                    <a:pt x="117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30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6" y="0"/>
                    <a:pt x="133" y="7"/>
                    <a:pt x="133" y="16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3" y="30"/>
                    <a:pt x="126" y="37"/>
                    <a:pt x="117" y="37"/>
                  </a:cubicBezTo>
                  <a:close/>
                </a:path>
              </a:pathLst>
            </a:custGeom>
            <a:solidFill>
              <a:srgbClr val="FF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5"/>
            <p:cNvSpPr/>
            <p:nvPr/>
          </p:nvSpPr>
          <p:spPr bwMode="auto">
            <a:xfrm>
              <a:off x="1882775" y="4562475"/>
              <a:ext cx="230188" cy="230188"/>
            </a:xfrm>
            <a:custGeom>
              <a:avLst/>
              <a:gdLst>
                <a:gd name="T0" fmla="*/ 69 w 78"/>
                <a:gd name="T1" fmla="*/ 30 h 78"/>
                <a:gd name="T2" fmla="*/ 48 w 78"/>
                <a:gd name="T3" fmla="*/ 30 h 78"/>
                <a:gd name="T4" fmla="*/ 48 w 78"/>
                <a:gd name="T5" fmla="*/ 9 h 78"/>
                <a:gd name="T6" fmla="*/ 39 w 78"/>
                <a:gd name="T7" fmla="*/ 0 h 78"/>
                <a:gd name="T8" fmla="*/ 30 w 78"/>
                <a:gd name="T9" fmla="*/ 9 h 78"/>
                <a:gd name="T10" fmla="*/ 30 w 78"/>
                <a:gd name="T11" fmla="*/ 30 h 78"/>
                <a:gd name="T12" fmla="*/ 9 w 78"/>
                <a:gd name="T13" fmla="*/ 30 h 78"/>
                <a:gd name="T14" fmla="*/ 0 w 78"/>
                <a:gd name="T15" fmla="*/ 39 h 78"/>
                <a:gd name="T16" fmla="*/ 9 w 78"/>
                <a:gd name="T17" fmla="*/ 48 h 78"/>
                <a:gd name="T18" fmla="*/ 30 w 78"/>
                <a:gd name="T19" fmla="*/ 48 h 78"/>
                <a:gd name="T20" fmla="*/ 30 w 78"/>
                <a:gd name="T21" fmla="*/ 69 h 78"/>
                <a:gd name="T22" fmla="*/ 39 w 78"/>
                <a:gd name="T23" fmla="*/ 78 h 78"/>
                <a:gd name="T24" fmla="*/ 48 w 78"/>
                <a:gd name="T25" fmla="*/ 69 h 78"/>
                <a:gd name="T26" fmla="*/ 48 w 78"/>
                <a:gd name="T27" fmla="*/ 48 h 78"/>
                <a:gd name="T28" fmla="*/ 69 w 78"/>
                <a:gd name="T29" fmla="*/ 48 h 78"/>
                <a:gd name="T30" fmla="*/ 78 w 78"/>
                <a:gd name="T31" fmla="*/ 39 h 78"/>
                <a:gd name="T32" fmla="*/ 69 w 78"/>
                <a:gd name="T3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78">
                  <a:moveTo>
                    <a:pt x="69" y="30"/>
                  </a:moveTo>
                  <a:cubicBezTo>
                    <a:pt x="48" y="30"/>
                    <a:pt x="48" y="30"/>
                    <a:pt x="48" y="3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4"/>
                    <a:pt x="44" y="0"/>
                    <a:pt x="39" y="0"/>
                  </a:cubicBezTo>
                  <a:cubicBezTo>
                    <a:pt x="34" y="0"/>
                    <a:pt x="30" y="4"/>
                    <a:pt x="30" y="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34"/>
                    <a:pt x="0" y="39"/>
                  </a:cubicBezTo>
                  <a:cubicBezTo>
                    <a:pt x="0" y="44"/>
                    <a:pt x="4" y="48"/>
                    <a:pt x="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4"/>
                    <a:pt x="34" y="78"/>
                    <a:pt x="39" y="78"/>
                  </a:cubicBezTo>
                  <a:cubicBezTo>
                    <a:pt x="44" y="78"/>
                    <a:pt x="48" y="74"/>
                    <a:pt x="48" y="6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4" y="48"/>
                    <a:pt x="78" y="44"/>
                    <a:pt x="78" y="39"/>
                  </a:cubicBezTo>
                  <a:cubicBezTo>
                    <a:pt x="78" y="34"/>
                    <a:pt x="74" y="30"/>
                    <a:pt x="69" y="30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6"/>
            <p:cNvSpPr/>
            <p:nvPr/>
          </p:nvSpPr>
          <p:spPr bwMode="auto">
            <a:xfrm>
              <a:off x="8072438" y="2208213"/>
              <a:ext cx="230188" cy="230188"/>
            </a:xfrm>
            <a:custGeom>
              <a:avLst/>
              <a:gdLst>
                <a:gd name="T0" fmla="*/ 69 w 78"/>
                <a:gd name="T1" fmla="*/ 30 h 78"/>
                <a:gd name="T2" fmla="*/ 48 w 78"/>
                <a:gd name="T3" fmla="*/ 30 h 78"/>
                <a:gd name="T4" fmla="*/ 48 w 78"/>
                <a:gd name="T5" fmla="*/ 9 h 78"/>
                <a:gd name="T6" fmla="*/ 39 w 78"/>
                <a:gd name="T7" fmla="*/ 0 h 78"/>
                <a:gd name="T8" fmla="*/ 29 w 78"/>
                <a:gd name="T9" fmla="*/ 9 h 78"/>
                <a:gd name="T10" fmla="*/ 29 w 78"/>
                <a:gd name="T11" fmla="*/ 30 h 78"/>
                <a:gd name="T12" fmla="*/ 9 w 78"/>
                <a:gd name="T13" fmla="*/ 30 h 78"/>
                <a:gd name="T14" fmla="*/ 0 w 78"/>
                <a:gd name="T15" fmla="*/ 39 h 78"/>
                <a:gd name="T16" fmla="*/ 9 w 78"/>
                <a:gd name="T17" fmla="*/ 48 h 78"/>
                <a:gd name="T18" fmla="*/ 29 w 78"/>
                <a:gd name="T19" fmla="*/ 48 h 78"/>
                <a:gd name="T20" fmla="*/ 29 w 78"/>
                <a:gd name="T21" fmla="*/ 69 h 78"/>
                <a:gd name="T22" fmla="*/ 39 w 78"/>
                <a:gd name="T23" fmla="*/ 78 h 78"/>
                <a:gd name="T24" fmla="*/ 48 w 78"/>
                <a:gd name="T25" fmla="*/ 69 h 78"/>
                <a:gd name="T26" fmla="*/ 48 w 78"/>
                <a:gd name="T27" fmla="*/ 48 h 78"/>
                <a:gd name="T28" fmla="*/ 69 w 78"/>
                <a:gd name="T29" fmla="*/ 48 h 78"/>
                <a:gd name="T30" fmla="*/ 78 w 78"/>
                <a:gd name="T31" fmla="*/ 39 h 78"/>
                <a:gd name="T32" fmla="*/ 69 w 78"/>
                <a:gd name="T3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78">
                  <a:moveTo>
                    <a:pt x="69" y="30"/>
                  </a:moveTo>
                  <a:cubicBezTo>
                    <a:pt x="48" y="30"/>
                    <a:pt x="48" y="30"/>
                    <a:pt x="48" y="3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4"/>
                    <a:pt x="44" y="0"/>
                    <a:pt x="39" y="0"/>
                  </a:cubicBezTo>
                  <a:cubicBezTo>
                    <a:pt x="34" y="0"/>
                    <a:pt x="29" y="4"/>
                    <a:pt x="29" y="9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34"/>
                    <a:pt x="0" y="39"/>
                  </a:cubicBezTo>
                  <a:cubicBezTo>
                    <a:pt x="0" y="44"/>
                    <a:pt x="4" y="48"/>
                    <a:pt x="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74"/>
                    <a:pt x="34" y="78"/>
                    <a:pt x="39" y="78"/>
                  </a:cubicBezTo>
                  <a:cubicBezTo>
                    <a:pt x="44" y="78"/>
                    <a:pt x="48" y="74"/>
                    <a:pt x="48" y="6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4" y="48"/>
                    <a:pt x="78" y="44"/>
                    <a:pt x="78" y="39"/>
                  </a:cubicBezTo>
                  <a:cubicBezTo>
                    <a:pt x="78" y="34"/>
                    <a:pt x="74" y="30"/>
                    <a:pt x="69" y="30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7"/>
            <p:cNvSpPr/>
            <p:nvPr/>
          </p:nvSpPr>
          <p:spPr bwMode="auto">
            <a:xfrm>
              <a:off x="5453063" y="5326063"/>
              <a:ext cx="1087438" cy="434975"/>
            </a:xfrm>
            <a:custGeom>
              <a:avLst/>
              <a:gdLst>
                <a:gd name="T0" fmla="*/ 685 w 685"/>
                <a:gd name="T1" fmla="*/ 274 h 274"/>
                <a:gd name="T2" fmla="*/ 0 w 685"/>
                <a:gd name="T3" fmla="*/ 274 h 274"/>
                <a:gd name="T4" fmla="*/ 69 w 685"/>
                <a:gd name="T5" fmla="*/ 0 h 274"/>
                <a:gd name="T6" fmla="*/ 616 w 685"/>
                <a:gd name="T7" fmla="*/ 0 h 274"/>
                <a:gd name="T8" fmla="*/ 685 w 685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274">
                  <a:moveTo>
                    <a:pt x="685" y="274"/>
                  </a:moveTo>
                  <a:lnTo>
                    <a:pt x="0" y="274"/>
                  </a:lnTo>
                  <a:lnTo>
                    <a:pt x="69" y="0"/>
                  </a:lnTo>
                  <a:lnTo>
                    <a:pt x="616" y="0"/>
                  </a:lnTo>
                  <a:lnTo>
                    <a:pt x="685" y="274"/>
                  </a:lnTo>
                  <a:close/>
                </a:path>
              </a:pathLst>
            </a:custGeom>
            <a:solidFill>
              <a:srgbClr val="C3C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8"/>
            <p:cNvSpPr/>
            <p:nvPr/>
          </p:nvSpPr>
          <p:spPr bwMode="auto">
            <a:xfrm>
              <a:off x="5453063" y="5421313"/>
              <a:ext cx="1087438" cy="339725"/>
            </a:xfrm>
            <a:custGeom>
              <a:avLst/>
              <a:gdLst>
                <a:gd name="T0" fmla="*/ 685 w 685"/>
                <a:gd name="T1" fmla="*/ 214 h 214"/>
                <a:gd name="T2" fmla="*/ 0 w 685"/>
                <a:gd name="T3" fmla="*/ 214 h 214"/>
                <a:gd name="T4" fmla="*/ 52 w 685"/>
                <a:gd name="T5" fmla="*/ 0 h 214"/>
                <a:gd name="T6" fmla="*/ 635 w 685"/>
                <a:gd name="T7" fmla="*/ 0 h 214"/>
                <a:gd name="T8" fmla="*/ 685 w 685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214">
                  <a:moveTo>
                    <a:pt x="685" y="214"/>
                  </a:moveTo>
                  <a:lnTo>
                    <a:pt x="0" y="214"/>
                  </a:lnTo>
                  <a:lnTo>
                    <a:pt x="52" y="0"/>
                  </a:lnTo>
                  <a:lnTo>
                    <a:pt x="635" y="0"/>
                  </a:lnTo>
                  <a:lnTo>
                    <a:pt x="685" y="214"/>
                  </a:lnTo>
                  <a:close/>
                </a:path>
              </a:pathLst>
            </a:custGeom>
            <a:solidFill>
              <a:srgbClr val="E2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79"/>
            <p:cNvSpPr/>
            <p:nvPr/>
          </p:nvSpPr>
          <p:spPr bwMode="auto">
            <a:xfrm>
              <a:off x="5453063" y="5326063"/>
              <a:ext cx="1087438" cy="434975"/>
            </a:xfrm>
            <a:custGeom>
              <a:avLst/>
              <a:gdLst>
                <a:gd name="T0" fmla="*/ 685 w 685"/>
                <a:gd name="T1" fmla="*/ 274 h 274"/>
                <a:gd name="T2" fmla="*/ 0 w 685"/>
                <a:gd name="T3" fmla="*/ 274 h 274"/>
                <a:gd name="T4" fmla="*/ 69 w 685"/>
                <a:gd name="T5" fmla="*/ 0 h 274"/>
                <a:gd name="T6" fmla="*/ 616 w 685"/>
                <a:gd name="T7" fmla="*/ 0 h 274"/>
                <a:gd name="T8" fmla="*/ 685 w 685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274">
                  <a:moveTo>
                    <a:pt x="685" y="274"/>
                  </a:moveTo>
                  <a:lnTo>
                    <a:pt x="0" y="274"/>
                  </a:lnTo>
                  <a:lnTo>
                    <a:pt x="69" y="0"/>
                  </a:lnTo>
                  <a:lnTo>
                    <a:pt x="616" y="0"/>
                  </a:lnTo>
                  <a:lnTo>
                    <a:pt x="685" y="274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0"/>
            <p:cNvSpPr/>
            <p:nvPr/>
          </p:nvSpPr>
          <p:spPr bwMode="auto">
            <a:xfrm>
              <a:off x="5059363" y="5761038"/>
              <a:ext cx="1878013" cy="203200"/>
            </a:xfrm>
            <a:custGeom>
              <a:avLst/>
              <a:gdLst>
                <a:gd name="T0" fmla="*/ 605 w 635"/>
                <a:gd name="T1" fmla="*/ 69 h 69"/>
                <a:gd name="T2" fmla="*/ 30 w 635"/>
                <a:gd name="T3" fmla="*/ 69 h 69"/>
                <a:gd name="T4" fmla="*/ 0 w 635"/>
                <a:gd name="T5" fmla="*/ 39 h 69"/>
                <a:gd name="T6" fmla="*/ 0 w 635"/>
                <a:gd name="T7" fmla="*/ 30 h 69"/>
                <a:gd name="T8" fmla="*/ 30 w 635"/>
                <a:gd name="T9" fmla="*/ 0 h 69"/>
                <a:gd name="T10" fmla="*/ 605 w 635"/>
                <a:gd name="T11" fmla="*/ 0 h 69"/>
                <a:gd name="T12" fmla="*/ 635 w 635"/>
                <a:gd name="T13" fmla="*/ 30 h 69"/>
                <a:gd name="T14" fmla="*/ 635 w 635"/>
                <a:gd name="T15" fmla="*/ 39 h 69"/>
                <a:gd name="T16" fmla="*/ 605 w 635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5" h="69">
                  <a:moveTo>
                    <a:pt x="605" y="69"/>
                  </a:moveTo>
                  <a:cubicBezTo>
                    <a:pt x="30" y="69"/>
                    <a:pt x="30" y="69"/>
                    <a:pt x="30" y="69"/>
                  </a:cubicBezTo>
                  <a:cubicBezTo>
                    <a:pt x="13" y="69"/>
                    <a:pt x="0" y="55"/>
                    <a:pt x="0" y="3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605" y="0"/>
                    <a:pt x="605" y="0"/>
                    <a:pt x="605" y="0"/>
                  </a:cubicBezTo>
                  <a:cubicBezTo>
                    <a:pt x="621" y="0"/>
                    <a:pt x="635" y="13"/>
                    <a:pt x="635" y="30"/>
                  </a:cubicBezTo>
                  <a:cubicBezTo>
                    <a:pt x="635" y="39"/>
                    <a:pt x="635" y="39"/>
                    <a:pt x="635" y="39"/>
                  </a:cubicBezTo>
                  <a:cubicBezTo>
                    <a:pt x="635" y="55"/>
                    <a:pt x="621" y="69"/>
                    <a:pt x="605" y="69"/>
                  </a:cubicBezTo>
                  <a:close/>
                </a:path>
              </a:pathLst>
            </a:custGeom>
            <a:solidFill>
              <a:srgbClr val="C3C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1"/>
            <p:cNvSpPr/>
            <p:nvPr/>
          </p:nvSpPr>
          <p:spPr bwMode="auto">
            <a:xfrm>
              <a:off x="5059363" y="5761038"/>
              <a:ext cx="1878013" cy="95250"/>
            </a:xfrm>
            <a:custGeom>
              <a:avLst/>
              <a:gdLst>
                <a:gd name="T0" fmla="*/ 630 w 635"/>
                <a:gd name="T1" fmla="*/ 32 h 32"/>
                <a:gd name="T2" fmla="*/ 4 w 635"/>
                <a:gd name="T3" fmla="*/ 32 h 32"/>
                <a:gd name="T4" fmla="*/ 0 w 635"/>
                <a:gd name="T5" fmla="*/ 28 h 32"/>
                <a:gd name="T6" fmla="*/ 0 w 635"/>
                <a:gd name="T7" fmla="*/ 21 h 32"/>
                <a:gd name="T8" fmla="*/ 21 w 635"/>
                <a:gd name="T9" fmla="*/ 0 h 32"/>
                <a:gd name="T10" fmla="*/ 611 w 635"/>
                <a:gd name="T11" fmla="*/ 0 h 32"/>
                <a:gd name="T12" fmla="*/ 635 w 635"/>
                <a:gd name="T13" fmla="*/ 24 h 32"/>
                <a:gd name="T14" fmla="*/ 635 w 635"/>
                <a:gd name="T15" fmla="*/ 28 h 32"/>
                <a:gd name="T16" fmla="*/ 630 w 635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5" h="32">
                  <a:moveTo>
                    <a:pt x="630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4" y="0"/>
                    <a:pt x="635" y="10"/>
                    <a:pt x="635" y="24"/>
                  </a:cubicBezTo>
                  <a:cubicBezTo>
                    <a:pt x="635" y="28"/>
                    <a:pt x="635" y="28"/>
                    <a:pt x="635" y="28"/>
                  </a:cubicBezTo>
                  <a:cubicBezTo>
                    <a:pt x="635" y="30"/>
                    <a:pt x="633" y="32"/>
                    <a:pt x="630" y="32"/>
                  </a:cubicBezTo>
                  <a:close/>
                </a:path>
              </a:pathLst>
            </a:custGeom>
            <a:solidFill>
              <a:srgbClr val="E2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2"/>
            <p:cNvSpPr/>
            <p:nvPr/>
          </p:nvSpPr>
          <p:spPr bwMode="auto">
            <a:xfrm>
              <a:off x="5059363" y="5761038"/>
              <a:ext cx="1878013" cy="203200"/>
            </a:xfrm>
            <a:custGeom>
              <a:avLst/>
              <a:gdLst>
                <a:gd name="T0" fmla="*/ 605 w 635"/>
                <a:gd name="T1" fmla="*/ 69 h 69"/>
                <a:gd name="T2" fmla="*/ 30 w 635"/>
                <a:gd name="T3" fmla="*/ 69 h 69"/>
                <a:gd name="T4" fmla="*/ 0 w 635"/>
                <a:gd name="T5" fmla="*/ 39 h 69"/>
                <a:gd name="T6" fmla="*/ 0 w 635"/>
                <a:gd name="T7" fmla="*/ 30 h 69"/>
                <a:gd name="T8" fmla="*/ 30 w 635"/>
                <a:gd name="T9" fmla="*/ 0 h 69"/>
                <a:gd name="T10" fmla="*/ 605 w 635"/>
                <a:gd name="T11" fmla="*/ 0 h 69"/>
                <a:gd name="T12" fmla="*/ 635 w 635"/>
                <a:gd name="T13" fmla="*/ 30 h 69"/>
                <a:gd name="T14" fmla="*/ 635 w 635"/>
                <a:gd name="T15" fmla="*/ 39 h 69"/>
                <a:gd name="T16" fmla="*/ 605 w 635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5" h="69">
                  <a:moveTo>
                    <a:pt x="605" y="69"/>
                  </a:moveTo>
                  <a:cubicBezTo>
                    <a:pt x="30" y="69"/>
                    <a:pt x="30" y="69"/>
                    <a:pt x="30" y="69"/>
                  </a:cubicBezTo>
                  <a:cubicBezTo>
                    <a:pt x="13" y="69"/>
                    <a:pt x="0" y="55"/>
                    <a:pt x="0" y="3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605" y="0"/>
                    <a:pt x="605" y="0"/>
                    <a:pt x="605" y="0"/>
                  </a:cubicBezTo>
                  <a:cubicBezTo>
                    <a:pt x="621" y="0"/>
                    <a:pt x="635" y="13"/>
                    <a:pt x="635" y="30"/>
                  </a:cubicBezTo>
                  <a:cubicBezTo>
                    <a:pt x="635" y="39"/>
                    <a:pt x="635" y="39"/>
                    <a:pt x="635" y="39"/>
                  </a:cubicBezTo>
                  <a:cubicBezTo>
                    <a:pt x="635" y="55"/>
                    <a:pt x="621" y="69"/>
                    <a:pt x="605" y="69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3"/>
            <p:cNvSpPr/>
            <p:nvPr/>
          </p:nvSpPr>
          <p:spPr bwMode="auto">
            <a:xfrm>
              <a:off x="7613650" y="5734050"/>
              <a:ext cx="585788" cy="230188"/>
            </a:xfrm>
            <a:custGeom>
              <a:avLst/>
              <a:gdLst>
                <a:gd name="T0" fmla="*/ 164 w 198"/>
                <a:gd name="T1" fmla="*/ 78 h 78"/>
                <a:gd name="T2" fmla="*/ 34 w 198"/>
                <a:gd name="T3" fmla="*/ 78 h 78"/>
                <a:gd name="T4" fmla="*/ 0 w 198"/>
                <a:gd name="T5" fmla="*/ 44 h 78"/>
                <a:gd name="T6" fmla="*/ 0 w 198"/>
                <a:gd name="T7" fmla="*/ 34 h 78"/>
                <a:gd name="T8" fmla="*/ 34 w 198"/>
                <a:gd name="T9" fmla="*/ 0 h 78"/>
                <a:gd name="T10" fmla="*/ 164 w 198"/>
                <a:gd name="T11" fmla="*/ 0 h 78"/>
                <a:gd name="T12" fmla="*/ 198 w 198"/>
                <a:gd name="T13" fmla="*/ 34 h 78"/>
                <a:gd name="T14" fmla="*/ 198 w 198"/>
                <a:gd name="T15" fmla="*/ 44 h 78"/>
                <a:gd name="T16" fmla="*/ 164 w 198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78">
                  <a:moveTo>
                    <a:pt x="164" y="78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16" y="78"/>
                    <a:pt x="0" y="63"/>
                    <a:pt x="0" y="4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83" y="0"/>
                    <a:pt x="198" y="15"/>
                    <a:pt x="198" y="34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98" y="63"/>
                    <a:pt x="183" y="78"/>
                    <a:pt x="164" y="78"/>
                  </a:cubicBezTo>
                  <a:close/>
                </a:path>
              </a:pathLst>
            </a:custGeom>
            <a:solidFill>
              <a:srgbClr val="C3C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4"/>
            <p:cNvSpPr/>
            <p:nvPr/>
          </p:nvSpPr>
          <p:spPr bwMode="auto">
            <a:xfrm>
              <a:off x="7613650" y="5734050"/>
              <a:ext cx="585788" cy="95250"/>
            </a:xfrm>
            <a:custGeom>
              <a:avLst/>
              <a:gdLst>
                <a:gd name="T0" fmla="*/ 198 w 198"/>
                <a:gd name="T1" fmla="*/ 32 h 32"/>
                <a:gd name="T2" fmla="*/ 0 w 198"/>
                <a:gd name="T3" fmla="*/ 32 h 32"/>
                <a:gd name="T4" fmla="*/ 0 w 198"/>
                <a:gd name="T5" fmla="*/ 19 h 32"/>
                <a:gd name="T6" fmla="*/ 19 w 198"/>
                <a:gd name="T7" fmla="*/ 0 h 32"/>
                <a:gd name="T8" fmla="*/ 177 w 198"/>
                <a:gd name="T9" fmla="*/ 0 h 32"/>
                <a:gd name="T10" fmla="*/ 198 w 198"/>
                <a:gd name="T11" fmla="*/ 21 h 32"/>
                <a:gd name="T12" fmla="*/ 198 w 19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32">
                  <a:moveTo>
                    <a:pt x="198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9" y="0"/>
                    <a:pt x="198" y="9"/>
                    <a:pt x="198" y="21"/>
                  </a:cubicBezTo>
                  <a:lnTo>
                    <a:pt x="198" y="32"/>
                  </a:lnTo>
                  <a:close/>
                </a:path>
              </a:pathLst>
            </a:custGeom>
            <a:solidFill>
              <a:srgbClr val="E2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5"/>
            <p:cNvSpPr/>
            <p:nvPr/>
          </p:nvSpPr>
          <p:spPr bwMode="auto">
            <a:xfrm>
              <a:off x="7613650" y="5734050"/>
              <a:ext cx="585788" cy="230188"/>
            </a:xfrm>
            <a:custGeom>
              <a:avLst/>
              <a:gdLst>
                <a:gd name="T0" fmla="*/ 164 w 198"/>
                <a:gd name="T1" fmla="*/ 78 h 78"/>
                <a:gd name="T2" fmla="*/ 34 w 198"/>
                <a:gd name="T3" fmla="*/ 78 h 78"/>
                <a:gd name="T4" fmla="*/ 0 w 198"/>
                <a:gd name="T5" fmla="*/ 44 h 78"/>
                <a:gd name="T6" fmla="*/ 0 w 198"/>
                <a:gd name="T7" fmla="*/ 34 h 78"/>
                <a:gd name="T8" fmla="*/ 34 w 198"/>
                <a:gd name="T9" fmla="*/ 0 h 78"/>
                <a:gd name="T10" fmla="*/ 164 w 198"/>
                <a:gd name="T11" fmla="*/ 0 h 78"/>
                <a:gd name="T12" fmla="*/ 198 w 198"/>
                <a:gd name="T13" fmla="*/ 34 h 78"/>
                <a:gd name="T14" fmla="*/ 198 w 198"/>
                <a:gd name="T15" fmla="*/ 44 h 78"/>
                <a:gd name="T16" fmla="*/ 164 w 198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78">
                  <a:moveTo>
                    <a:pt x="164" y="78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16" y="78"/>
                    <a:pt x="0" y="63"/>
                    <a:pt x="0" y="4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83" y="0"/>
                    <a:pt x="198" y="15"/>
                    <a:pt x="198" y="34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98" y="63"/>
                    <a:pt x="183" y="78"/>
                    <a:pt x="164" y="78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6"/>
            <p:cNvSpPr/>
            <p:nvPr/>
          </p:nvSpPr>
          <p:spPr bwMode="auto">
            <a:xfrm>
              <a:off x="8458200" y="1522413"/>
              <a:ext cx="1782763" cy="2389188"/>
            </a:xfrm>
            <a:custGeom>
              <a:avLst/>
              <a:gdLst>
                <a:gd name="T0" fmla="*/ 555 w 603"/>
                <a:gd name="T1" fmla="*/ 809 h 809"/>
                <a:gd name="T2" fmla="*/ 48 w 603"/>
                <a:gd name="T3" fmla="*/ 809 h 809"/>
                <a:gd name="T4" fmla="*/ 0 w 603"/>
                <a:gd name="T5" fmla="*/ 761 h 809"/>
                <a:gd name="T6" fmla="*/ 0 w 603"/>
                <a:gd name="T7" fmla="*/ 48 h 809"/>
                <a:gd name="T8" fmla="*/ 48 w 603"/>
                <a:gd name="T9" fmla="*/ 0 h 809"/>
                <a:gd name="T10" fmla="*/ 555 w 603"/>
                <a:gd name="T11" fmla="*/ 0 h 809"/>
                <a:gd name="T12" fmla="*/ 603 w 603"/>
                <a:gd name="T13" fmla="*/ 48 h 809"/>
                <a:gd name="T14" fmla="*/ 603 w 603"/>
                <a:gd name="T15" fmla="*/ 761 h 809"/>
                <a:gd name="T16" fmla="*/ 555 w 603"/>
                <a:gd name="T17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3" h="809">
                  <a:moveTo>
                    <a:pt x="555" y="809"/>
                  </a:moveTo>
                  <a:cubicBezTo>
                    <a:pt x="48" y="809"/>
                    <a:pt x="48" y="809"/>
                    <a:pt x="48" y="809"/>
                  </a:cubicBezTo>
                  <a:cubicBezTo>
                    <a:pt x="22" y="809"/>
                    <a:pt x="0" y="788"/>
                    <a:pt x="0" y="76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81" y="0"/>
                    <a:pt x="603" y="21"/>
                    <a:pt x="603" y="48"/>
                  </a:cubicBezTo>
                  <a:cubicBezTo>
                    <a:pt x="603" y="761"/>
                    <a:pt x="603" y="761"/>
                    <a:pt x="603" y="761"/>
                  </a:cubicBezTo>
                  <a:cubicBezTo>
                    <a:pt x="603" y="788"/>
                    <a:pt x="581" y="809"/>
                    <a:pt x="555" y="809"/>
                  </a:cubicBezTo>
                  <a:close/>
                </a:path>
              </a:pathLst>
            </a:cu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87"/>
            <p:cNvSpPr>
              <a:spLocks noChangeArrowheads="1"/>
            </p:cNvSpPr>
            <p:nvPr/>
          </p:nvSpPr>
          <p:spPr bwMode="auto">
            <a:xfrm>
              <a:off x="8591550" y="1658938"/>
              <a:ext cx="1516063" cy="2117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8"/>
            <p:cNvSpPr/>
            <p:nvPr/>
          </p:nvSpPr>
          <p:spPr bwMode="auto">
            <a:xfrm>
              <a:off x="8458200" y="1522413"/>
              <a:ext cx="1782763" cy="2389188"/>
            </a:xfrm>
            <a:custGeom>
              <a:avLst/>
              <a:gdLst>
                <a:gd name="T0" fmla="*/ 555 w 603"/>
                <a:gd name="T1" fmla="*/ 809 h 809"/>
                <a:gd name="T2" fmla="*/ 48 w 603"/>
                <a:gd name="T3" fmla="*/ 809 h 809"/>
                <a:gd name="T4" fmla="*/ 0 w 603"/>
                <a:gd name="T5" fmla="*/ 761 h 809"/>
                <a:gd name="T6" fmla="*/ 0 w 603"/>
                <a:gd name="T7" fmla="*/ 48 h 809"/>
                <a:gd name="T8" fmla="*/ 48 w 603"/>
                <a:gd name="T9" fmla="*/ 0 h 809"/>
                <a:gd name="T10" fmla="*/ 555 w 603"/>
                <a:gd name="T11" fmla="*/ 0 h 809"/>
                <a:gd name="T12" fmla="*/ 603 w 603"/>
                <a:gd name="T13" fmla="*/ 48 h 809"/>
                <a:gd name="T14" fmla="*/ 603 w 603"/>
                <a:gd name="T15" fmla="*/ 761 h 809"/>
                <a:gd name="T16" fmla="*/ 555 w 603"/>
                <a:gd name="T17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3" h="809">
                  <a:moveTo>
                    <a:pt x="555" y="809"/>
                  </a:moveTo>
                  <a:cubicBezTo>
                    <a:pt x="48" y="809"/>
                    <a:pt x="48" y="809"/>
                    <a:pt x="48" y="809"/>
                  </a:cubicBezTo>
                  <a:cubicBezTo>
                    <a:pt x="22" y="809"/>
                    <a:pt x="0" y="788"/>
                    <a:pt x="0" y="76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81" y="0"/>
                    <a:pt x="603" y="21"/>
                    <a:pt x="603" y="48"/>
                  </a:cubicBezTo>
                  <a:cubicBezTo>
                    <a:pt x="603" y="761"/>
                    <a:pt x="603" y="761"/>
                    <a:pt x="603" y="761"/>
                  </a:cubicBezTo>
                  <a:cubicBezTo>
                    <a:pt x="603" y="788"/>
                    <a:pt x="581" y="809"/>
                    <a:pt x="555" y="809"/>
                  </a:cubicBezTo>
                  <a:close/>
                </a:path>
              </a:pathLst>
            </a:cu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89"/>
            <p:cNvSpPr>
              <a:spLocks noChangeArrowheads="1"/>
            </p:cNvSpPr>
            <p:nvPr/>
          </p:nvSpPr>
          <p:spPr bwMode="auto">
            <a:xfrm>
              <a:off x="8851900" y="2222500"/>
              <a:ext cx="993775" cy="989013"/>
            </a:xfrm>
            <a:prstGeom prst="ellipse">
              <a:avLst/>
            </a:prstGeom>
            <a:solidFill>
              <a:srgbClr val="90E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0"/>
            <p:cNvSpPr/>
            <p:nvPr/>
          </p:nvSpPr>
          <p:spPr bwMode="auto">
            <a:xfrm>
              <a:off x="8993188" y="2222500"/>
              <a:ext cx="706438" cy="501650"/>
            </a:xfrm>
            <a:custGeom>
              <a:avLst/>
              <a:gdLst>
                <a:gd name="T0" fmla="*/ 123 w 239"/>
                <a:gd name="T1" fmla="*/ 170 h 170"/>
                <a:gd name="T2" fmla="*/ 239 w 239"/>
                <a:gd name="T3" fmla="*/ 49 h 170"/>
                <a:gd name="T4" fmla="*/ 120 w 239"/>
                <a:gd name="T5" fmla="*/ 0 h 170"/>
                <a:gd name="T6" fmla="*/ 0 w 239"/>
                <a:gd name="T7" fmla="*/ 51 h 170"/>
                <a:gd name="T8" fmla="*/ 123 w 239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70">
                  <a:moveTo>
                    <a:pt x="123" y="170"/>
                  </a:moveTo>
                  <a:cubicBezTo>
                    <a:pt x="239" y="49"/>
                    <a:pt x="239" y="49"/>
                    <a:pt x="239" y="49"/>
                  </a:cubicBezTo>
                  <a:cubicBezTo>
                    <a:pt x="209" y="19"/>
                    <a:pt x="167" y="0"/>
                    <a:pt x="120" y="0"/>
                  </a:cubicBezTo>
                  <a:cubicBezTo>
                    <a:pt x="73" y="0"/>
                    <a:pt x="30" y="19"/>
                    <a:pt x="0" y="51"/>
                  </a:cubicBezTo>
                  <a:lnTo>
                    <a:pt x="123" y="170"/>
                  </a:lnTo>
                  <a:close/>
                </a:path>
              </a:pathLst>
            </a:custGeom>
            <a:solidFill>
              <a:srgbClr val="48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1"/>
            <p:cNvSpPr/>
            <p:nvPr/>
          </p:nvSpPr>
          <p:spPr bwMode="auto">
            <a:xfrm>
              <a:off x="9342438" y="2366963"/>
              <a:ext cx="503238" cy="546100"/>
            </a:xfrm>
            <a:custGeom>
              <a:avLst/>
              <a:gdLst>
                <a:gd name="T0" fmla="*/ 97 w 170"/>
                <a:gd name="T1" fmla="*/ 181 h 185"/>
                <a:gd name="T2" fmla="*/ 157 w 170"/>
                <a:gd name="T3" fmla="*/ 185 h 185"/>
                <a:gd name="T4" fmla="*/ 170 w 170"/>
                <a:gd name="T5" fmla="*/ 119 h 185"/>
                <a:gd name="T6" fmla="*/ 121 w 170"/>
                <a:gd name="T7" fmla="*/ 0 h 185"/>
                <a:gd name="T8" fmla="*/ 0 w 170"/>
                <a:gd name="T9" fmla="*/ 116 h 185"/>
                <a:gd name="T10" fmla="*/ 97 w 170"/>
                <a:gd name="T11" fmla="*/ 18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85">
                  <a:moveTo>
                    <a:pt x="97" y="181"/>
                  </a:moveTo>
                  <a:cubicBezTo>
                    <a:pt x="157" y="185"/>
                    <a:pt x="157" y="185"/>
                    <a:pt x="157" y="185"/>
                  </a:cubicBezTo>
                  <a:cubicBezTo>
                    <a:pt x="165" y="164"/>
                    <a:pt x="170" y="142"/>
                    <a:pt x="170" y="119"/>
                  </a:cubicBezTo>
                  <a:cubicBezTo>
                    <a:pt x="170" y="72"/>
                    <a:pt x="151" y="30"/>
                    <a:pt x="121" y="0"/>
                  </a:cubicBezTo>
                  <a:cubicBezTo>
                    <a:pt x="0" y="116"/>
                    <a:pt x="0" y="116"/>
                    <a:pt x="0" y="116"/>
                  </a:cubicBezTo>
                  <a:lnTo>
                    <a:pt x="97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2"/>
            <p:cNvSpPr/>
            <p:nvPr/>
          </p:nvSpPr>
          <p:spPr bwMode="auto">
            <a:xfrm>
              <a:off x="9342438" y="2709863"/>
              <a:ext cx="469900" cy="501650"/>
            </a:xfrm>
            <a:custGeom>
              <a:avLst/>
              <a:gdLst>
                <a:gd name="T0" fmla="*/ 0 w 159"/>
                <a:gd name="T1" fmla="*/ 170 h 170"/>
                <a:gd name="T2" fmla="*/ 2 w 159"/>
                <a:gd name="T3" fmla="*/ 170 h 170"/>
                <a:gd name="T4" fmla="*/ 159 w 159"/>
                <a:gd name="T5" fmla="*/ 62 h 170"/>
                <a:gd name="T6" fmla="*/ 0 w 159"/>
                <a:gd name="T7" fmla="*/ 0 h 170"/>
                <a:gd name="T8" fmla="*/ 0 w 159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70">
                  <a:moveTo>
                    <a:pt x="0" y="170"/>
                  </a:moveTo>
                  <a:cubicBezTo>
                    <a:pt x="1" y="170"/>
                    <a:pt x="2" y="170"/>
                    <a:pt x="2" y="170"/>
                  </a:cubicBezTo>
                  <a:cubicBezTo>
                    <a:pt x="74" y="170"/>
                    <a:pt x="135" y="126"/>
                    <a:pt x="159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3"/>
            <p:cNvSpPr/>
            <p:nvPr/>
          </p:nvSpPr>
          <p:spPr bwMode="auto">
            <a:xfrm>
              <a:off x="2068513" y="2813050"/>
              <a:ext cx="1536700" cy="1317625"/>
            </a:xfrm>
            <a:custGeom>
              <a:avLst/>
              <a:gdLst>
                <a:gd name="T0" fmla="*/ 491 w 520"/>
                <a:gd name="T1" fmla="*/ 446 h 446"/>
                <a:gd name="T2" fmla="*/ 29 w 520"/>
                <a:gd name="T3" fmla="*/ 446 h 446"/>
                <a:gd name="T4" fmla="*/ 0 w 520"/>
                <a:gd name="T5" fmla="*/ 417 h 446"/>
                <a:gd name="T6" fmla="*/ 0 w 520"/>
                <a:gd name="T7" fmla="*/ 29 h 446"/>
                <a:gd name="T8" fmla="*/ 29 w 520"/>
                <a:gd name="T9" fmla="*/ 0 h 446"/>
                <a:gd name="T10" fmla="*/ 491 w 520"/>
                <a:gd name="T11" fmla="*/ 0 h 446"/>
                <a:gd name="T12" fmla="*/ 520 w 520"/>
                <a:gd name="T13" fmla="*/ 29 h 446"/>
                <a:gd name="T14" fmla="*/ 520 w 520"/>
                <a:gd name="T15" fmla="*/ 417 h 446"/>
                <a:gd name="T16" fmla="*/ 491 w 520"/>
                <a:gd name="T1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" h="446">
                  <a:moveTo>
                    <a:pt x="491" y="446"/>
                  </a:moveTo>
                  <a:cubicBezTo>
                    <a:pt x="29" y="446"/>
                    <a:pt x="29" y="446"/>
                    <a:pt x="29" y="446"/>
                  </a:cubicBezTo>
                  <a:cubicBezTo>
                    <a:pt x="13" y="446"/>
                    <a:pt x="0" y="433"/>
                    <a:pt x="0" y="4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507" y="0"/>
                    <a:pt x="520" y="13"/>
                    <a:pt x="520" y="29"/>
                  </a:cubicBezTo>
                  <a:cubicBezTo>
                    <a:pt x="520" y="417"/>
                    <a:pt x="520" y="417"/>
                    <a:pt x="520" y="417"/>
                  </a:cubicBezTo>
                  <a:cubicBezTo>
                    <a:pt x="520" y="433"/>
                    <a:pt x="507" y="446"/>
                    <a:pt x="491" y="446"/>
                  </a:cubicBezTo>
                  <a:close/>
                </a:path>
              </a:pathLst>
            </a:cu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94"/>
            <p:cNvSpPr>
              <a:spLocks noChangeArrowheads="1"/>
            </p:cNvSpPr>
            <p:nvPr/>
          </p:nvSpPr>
          <p:spPr bwMode="auto">
            <a:xfrm>
              <a:off x="2225675" y="2990850"/>
              <a:ext cx="1223963" cy="962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5"/>
            <p:cNvSpPr/>
            <p:nvPr/>
          </p:nvSpPr>
          <p:spPr bwMode="auto">
            <a:xfrm>
              <a:off x="2355850" y="3206750"/>
              <a:ext cx="134938" cy="55563"/>
            </a:xfrm>
            <a:custGeom>
              <a:avLst/>
              <a:gdLst>
                <a:gd name="T0" fmla="*/ 38 w 46"/>
                <a:gd name="T1" fmla="*/ 19 h 19"/>
                <a:gd name="T2" fmla="*/ 8 w 46"/>
                <a:gd name="T3" fmla="*/ 19 h 19"/>
                <a:gd name="T4" fmla="*/ 0 w 46"/>
                <a:gd name="T5" fmla="*/ 11 h 19"/>
                <a:gd name="T6" fmla="*/ 0 w 46"/>
                <a:gd name="T7" fmla="*/ 8 h 19"/>
                <a:gd name="T8" fmla="*/ 8 w 46"/>
                <a:gd name="T9" fmla="*/ 0 h 19"/>
                <a:gd name="T10" fmla="*/ 38 w 46"/>
                <a:gd name="T11" fmla="*/ 0 h 19"/>
                <a:gd name="T12" fmla="*/ 46 w 46"/>
                <a:gd name="T13" fmla="*/ 8 h 19"/>
                <a:gd name="T14" fmla="*/ 46 w 46"/>
                <a:gd name="T15" fmla="*/ 11 h 19"/>
                <a:gd name="T16" fmla="*/ 38 w 46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9">
                  <a:moveTo>
                    <a:pt x="3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4"/>
                    <a:pt x="46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5"/>
                    <a:pt x="42" y="19"/>
                    <a:pt x="38" y="19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6"/>
            <p:cNvSpPr/>
            <p:nvPr/>
          </p:nvSpPr>
          <p:spPr bwMode="auto">
            <a:xfrm>
              <a:off x="2355850" y="3341688"/>
              <a:ext cx="134938" cy="55563"/>
            </a:xfrm>
            <a:custGeom>
              <a:avLst/>
              <a:gdLst>
                <a:gd name="T0" fmla="*/ 38 w 46"/>
                <a:gd name="T1" fmla="*/ 19 h 19"/>
                <a:gd name="T2" fmla="*/ 8 w 46"/>
                <a:gd name="T3" fmla="*/ 19 h 19"/>
                <a:gd name="T4" fmla="*/ 0 w 46"/>
                <a:gd name="T5" fmla="*/ 11 h 19"/>
                <a:gd name="T6" fmla="*/ 0 w 46"/>
                <a:gd name="T7" fmla="*/ 8 h 19"/>
                <a:gd name="T8" fmla="*/ 8 w 46"/>
                <a:gd name="T9" fmla="*/ 0 h 19"/>
                <a:gd name="T10" fmla="*/ 38 w 46"/>
                <a:gd name="T11" fmla="*/ 0 h 19"/>
                <a:gd name="T12" fmla="*/ 46 w 46"/>
                <a:gd name="T13" fmla="*/ 8 h 19"/>
                <a:gd name="T14" fmla="*/ 46 w 46"/>
                <a:gd name="T15" fmla="*/ 11 h 19"/>
                <a:gd name="T16" fmla="*/ 38 w 46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9">
                  <a:moveTo>
                    <a:pt x="3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4"/>
                    <a:pt x="46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5"/>
                    <a:pt x="42" y="19"/>
                    <a:pt x="38" y="19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7"/>
            <p:cNvSpPr/>
            <p:nvPr/>
          </p:nvSpPr>
          <p:spPr bwMode="auto">
            <a:xfrm>
              <a:off x="2355850" y="3478213"/>
              <a:ext cx="134938" cy="55563"/>
            </a:xfrm>
            <a:custGeom>
              <a:avLst/>
              <a:gdLst>
                <a:gd name="T0" fmla="*/ 38 w 46"/>
                <a:gd name="T1" fmla="*/ 19 h 19"/>
                <a:gd name="T2" fmla="*/ 8 w 46"/>
                <a:gd name="T3" fmla="*/ 19 h 19"/>
                <a:gd name="T4" fmla="*/ 0 w 46"/>
                <a:gd name="T5" fmla="*/ 11 h 19"/>
                <a:gd name="T6" fmla="*/ 0 w 46"/>
                <a:gd name="T7" fmla="*/ 8 h 19"/>
                <a:gd name="T8" fmla="*/ 8 w 46"/>
                <a:gd name="T9" fmla="*/ 0 h 19"/>
                <a:gd name="T10" fmla="*/ 38 w 46"/>
                <a:gd name="T11" fmla="*/ 0 h 19"/>
                <a:gd name="T12" fmla="*/ 46 w 46"/>
                <a:gd name="T13" fmla="*/ 8 h 19"/>
                <a:gd name="T14" fmla="*/ 46 w 46"/>
                <a:gd name="T15" fmla="*/ 11 h 19"/>
                <a:gd name="T16" fmla="*/ 38 w 46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9">
                  <a:moveTo>
                    <a:pt x="3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4"/>
                    <a:pt x="46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5"/>
                    <a:pt x="42" y="19"/>
                    <a:pt x="38" y="19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8"/>
            <p:cNvSpPr/>
            <p:nvPr/>
          </p:nvSpPr>
          <p:spPr bwMode="auto">
            <a:xfrm>
              <a:off x="2355850" y="3629025"/>
              <a:ext cx="134938" cy="52388"/>
            </a:xfrm>
            <a:custGeom>
              <a:avLst/>
              <a:gdLst>
                <a:gd name="T0" fmla="*/ 38 w 46"/>
                <a:gd name="T1" fmla="*/ 18 h 18"/>
                <a:gd name="T2" fmla="*/ 8 w 46"/>
                <a:gd name="T3" fmla="*/ 18 h 18"/>
                <a:gd name="T4" fmla="*/ 0 w 46"/>
                <a:gd name="T5" fmla="*/ 10 h 18"/>
                <a:gd name="T6" fmla="*/ 0 w 46"/>
                <a:gd name="T7" fmla="*/ 8 h 18"/>
                <a:gd name="T8" fmla="*/ 8 w 46"/>
                <a:gd name="T9" fmla="*/ 0 h 18"/>
                <a:gd name="T10" fmla="*/ 38 w 46"/>
                <a:gd name="T11" fmla="*/ 0 h 18"/>
                <a:gd name="T12" fmla="*/ 46 w 46"/>
                <a:gd name="T13" fmla="*/ 8 h 18"/>
                <a:gd name="T14" fmla="*/ 46 w 46"/>
                <a:gd name="T15" fmla="*/ 10 h 18"/>
                <a:gd name="T16" fmla="*/ 38 w 4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8">
                  <a:moveTo>
                    <a:pt x="3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3" y="18"/>
                    <a:pt x="0" y="15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3"/>
                    <a:pt x="46" y="8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5"/>
                    <a:pt x="42" y="18"/>
                    <a:pt x="38" y="18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99"/>
            <p:cNvSpPr/>
            <p:nvPr/>
          </p:nvSpPr>
          <p:spPr bwMode="auto">
            <a:xfrm>
              <a:off x="2490788" y="3736975"/>
              <a:ext cx="828675" cy="68263"/>
            </a:xfrm>
            <a:custGeom>
              <a:avLst/>
              <a:gdLst>
                <a:gd name="T0" fmla="*/ 270 w 280"/>
                <a:gd name="T1" fmla="*/ 23 h 23"/>
                <a:gd name="T2" fmla="*/ 8 w 280"/>
                <a:gd name="T3" fmla="*/ 23 h 23"/>
                <a:gd name="T4" fmla="*/ 0 w 280"/>
                <a:gd name="T5" fmla="*/ 15 h 23"/>
                <a:gd name="T6" fmla="*/ 0 w 280"/>
                <a:gd name="T7" fmla="*/ 8 h 23"/>
                <a:gd name="T8" fmla="*/ 8 w 280"/>
                <a:gd name="T9" fmla="*/ 0 h 23"/>
                <a:gd name="T10" fmla="*/ 270 w 280"/>
                <a:gd name="T11" fmla="*/ 0 h 23"/>
                <a:gd name="T12" fmla="*/ 280 w 280"/>
                <a:gd name="T13" fmla="*/ 10 h 23"/>
                <a:gd name="T14" fmla="*/ 280 w 280"/>
                <a:gd name="T15" fmla="*/ 13 h 23"/>
                <a:gd name="T16" fmla="*/ 270 w 280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3">
                  <a:moveTo>
                    <a:pt x="270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3" y="23"/>
                    <a:pt x="0" y="19"/>
                    <a:pt x="0" y="1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6" y="0"/>
                    <a:pt x="280" y="4"/>
                    <a:pt x="280" y="10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80" y="18"/>
                    <a:pt x="276" y="23"/>
                    <a:pt x="270" y="23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100"/>
            <p:cNvSpPr>
              <a:spLocks noChangeArrowheads="1"/>
            </p:cNvSpPr>
            <p:nvPr/>
          </p:nvSpPr>
          <p:spPr bwMode="auto">
            <a:xfrm>
              <a:off x="2586038" y="3478213"/>
              <a:ext cx="95250" cy="258763"/>
            </a:xfrm>
            <a:prstGeom prst="rect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101"/>
            <p:cNvSpPr>
              <a:spLocks noChangeArrowheads="1"/>
            </p:cNvSpPr>
            <p:nvPr/>
          </p:nvSpPr>
          <p:spPr bwMode="auto">
            <a:xfrm>
              <a:off x="2586038" y="3355975"/>
              <a:ext cx="95250" cy="381000"/>
            </a:xfrm>
            <a:prstGeom prst="rect">
              <a:avLst/>
            </a:pr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102"/>
            <p:cNvSpPr>
              <a:spLocks noChangeArrowheads="1"/>
            </p:cNvSpPr>
            <p:nvPr/>
          </p:nvSpPr>
          <p:spPr bwMode="auto">
            <a:xfrm>
              <a:off x="2681288" y="3273425"/>
              <a:ext cx="203200" cy="463550"/>
            </a:xfrm>
            <a:prstGeom prst="rect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103"/>
            <p:cNvSpPr>
              <a:spLocks noChangeArrowheads="1"/>
            </p:cNvSpPr>
            <p:nvPr/>
          </p:nvSpPr>
          <p:spPr bwMode="auto">
            <a:xfrm>
              <a:off x="2681288" y="3138488"/>
              <a:ext cx="203200" cy="598488"/>
            </a:xfrm>
            <a:prstGeom prst="rect">
              <a:avLst/>
            </a:pr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104"/>
            <p:cNvSpPr>
              <a:spLocks noChangeArrowheads="1"/>
            </p:cNvSpPr>
            <p:nvPr/>
          </p:nvSpPr>
          <p:spPr bwMode="auto">
            <a:xfrm>
              <a:off x="2870200" y="3330575"/>
              <a:ext cx="177800" cy="406400"/>
            </a:xfrm>
            <a:prstGeom prst="rect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105"/>
            <p:cNvSpPr>
              <a:spLocks noChangeArrowheads="1"/>
            </p:cNvSpPr>
            <p:nvPr/>
          </p:nvSpPr>
          <p:spPr bwMode="auto">
            <a:xfrm>
              <a:off x="2884488" y="3221038"/>
              <a:ext cx="163513" cy="515938"/>
            </a:xfrm>
            <a:prstGeom prst="rect">
              <a:avLst/>
            </a:pr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106"/>
            <p:cNvSpPr>
              <a:spLocks noChangeArrowheads="1"/>
            </p:cNvSpPr>
            <p:nvPr/>
          </p:nvSpPr>
          <p:spPr bwMode="auto">
            <a:xfrm>
              <a:off x="3035300" y="3551238"/>
              <a:ext cx="174625" cy="185738"/>
            </a:xfrm>
            <a:prstGeom prst="rect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107"/>
            <p:cNvSpPr>
              <a:spLocks noChangeArrowheads="1"/>
            </p:cNvSpPr>
            <p:nvPr/>
          </p:nvSpPr>
          <p:spPr bwMode="auto">
            <a:xfrm>
              <a:off x="3048000" y="3368675"/>
              <a:ext cx="161925" cy="368300"/>
            </a:xfrm>
            <a:prstGeom prst="rect">
              <a:avLst/>
            </a:pr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8"/>
            <p:cNvSpPr/>
            <p:nvPr/>
          </p:nvSpPr>
          <p:spPr bwMode="auto">
            <a:xfrm>
              <a:off x="2068513" y="2813050"/>
              <a:ext cx="1536700" cy="1317625"/>
            </a:xfrm>
            <a:custGeom>
              <a:avLst/>
              <a:gdLst>
                <a:gd name="T0" fmla="*/ 491 w 520"/>
                <a:gd name="T1" fmla="*/ 446 h 446"/>
                <a:gd name="T2" fmla="*/ 29 w 520"/>
                <a:gd name="T3" fmla="*/ 446 h 446"/>
                <a:gd name="T4" fmla="*/ 0 w 520"/>
                <a:gd name="T5" fmla="*/ 417 h 446"/>
                <a:gd name="T6" fmla="*/ 0 w 520"/>
                <a:gd name="T7" fmla="*/ 29 h 446"/>
                <a:gd name="T8" fmla="*/ 29 w 520"/>
                <a:gd name="T9" fmla="*/ 0 h 446"/>
                <a:gd name="T10" fmla="*/ 491 w 520"/>
                <a:gd name="T11" fmla="*/ 0 h 446"/>
                <a:gd name="T12" fmla="*/ 520 w 520"/>
                <a:gd name="T13" fmla="*/ 29 h 446"/>
                <a:gd name="T14" fmla="*/ 520 w 520"/>
                <a:gd name="T15" fmla="*/ 417 h 446"/>
                <a:gd name="T16" fmla="*/ 491 w 520"/>
                <a:gd name="T1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" h="446">
                  <a:moveTo>
                    <a:pt x="491" y="446"/>
                  </a:moveTo>
                  <a:cubicBezTo>
                    <a:pt x="29" y="446"/>
                    <a:pt x="29" y="446"/>
                    <a:pt x="29" y="446"/>
                  </a:cubicBezTo>
                  <a:cubicBezTo>
                    <a:pt x="13" y="446"/>
                    <a:pt x="0" y="433"/>
                    <a:pt x="0" y="4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507" y="0"/>
                    <a:pt x="520" y="13"/>
                    <a:pt x="520" y="29"/>
                  </a:cubicBezTo>
                  <a:cubicBezTo>
                    <a:pt x="520" y="417"/>
                    <a:pt x="520" y="417"/>
                    <a:pt x="520" y="417"/>
                  </a:cubicBezTo>
                  <a:cubicBezTo>
                    <a:pt x="520" y="433"/>
                    <a:pt x="507" y="446"/>
                    <a:pt x="491" y="446"/>
                  </a:cubicBezTo>
                  <a:close/>
                </a:path>
              </a:pathLst>
            </a:custGeom>
            <a:noFill/>
            <a:ln w="47625" cap="flat">
              <a:solidFill>
                <a:srgbClr val="E6E9E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09"/>
            <p:cNvSpPr/>
            <p:nvPr/>
          </p:nvSpPr>
          <p:spPr bwMode="auto">
            <a:xfrm>
              <a:off x="2355850" y="4986338"/>
              <a:ext cx="434975" cy="679450"/>
            </a:xfrm>
            <a:custGeom>
              <a:avLst/>
              <a:gdLst>
                <a:gd name="T0" fmla="*/ 92 w 147"/>
                <a:gd name="T1" fmla="*/ 147 h 230"/>
                <a:gd name="T2" fmla="*/ 0 w 147"/>
                <a:gd name="T3" fmla="*/ 0 h 230"/>
                <a:gd name="T4" fmla="*/ 128 w 147"/>
                <a:gd name="T5" fmla="*/ 128 h 230"/>
                <a:gd name="T6" fmla="*/ 92 w 147"/>
                <a:gd name="T7" fmla="*/ 14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30">
                  <a:moveTo>
                    <a:pt x="92" y="14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0" y="27"/>
                    <a:pt x="128" y="128"/>
                  </a:cubicBezTo>
                  <a:cubicBezTo>
                    <a:pt x="147" y="230"/>
                    <a:pt x="92" y="147"/>
                    <a:pt x="92" y="147"/>
                  </a:cubicBez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0"/>
            <p:cNvSpPr/>
            <p:nvPr/>
          </p:nvSpPr>
          <p:spPr bwMode="auto">
            <a:xfrm>
              <a:off x="2355850" y="4986338"/>
              <a:ext cx="434975" cy="679450"/>
            </a:xfrm>
            <a:custGeom>
              <a:avLst/>
              <a:gdLst>
                <a:gd name="T0" fmla="*/ 92 w 147"/>
                <a:gd name="T1" fmla="*/ 147 h 230"/>
                <a:gd name="T2" fmla="*/ 0 w 147"/>
                <a:gd name="T3" fmla="*/ 0 h 230"/>
                <a:gd name="T4" fmla="*/ 128 w 147"/>
                <a:gd name="T5" fmla="*/ 128 h 230"/>
                <a:gd name="T6" fmla="*/ 92 w 147"/>
                <a:gd name="T7" fmla="*/ 14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30">
                  <a:moveTo>
                    <a:pt x="92" y="14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0" y="27"/>
                    <a:pt x="128" y="128"/>
                  </a:cubicBezTo>
                  <a:cubicBezTo>
                    <a:pt x="147" y="230"/>
                    <a:pt x="92" y="147"/>
                    <a:pt x="92" y="147"/>
                  </a:cubicBez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1"/>
            <p:cNvSpPr/>
            <p:nvPr/>
          </p:nvSpPr>
          <p:spPr bwMode="auto">
            <a:xfrm>
              <a:off x="2366963" y="4986338"/>
              <a:ext cx="401638" cy="307975"/>
            </a:xfrm>
            <a:custGeom>
              <a:avLst/>
              <a:gdLst>
                <a:gd name="T0" fmla="*/ 0 w 136"/>
                <a:gd name="T1" fmla="*/ 0 h 104"/>
                <a:gd name="T2" fmla="*/ 111 w 136"/>
                <a:gd name="T3" fmla="*/ 96 h 104"/>
                <a:gd name="T4" fmla="*/ 74 w 136"/>
                <a:gd name="T5" fmla="*/ 41 h 104"/>
                <a:gd name="T6" fmla="*/ 32 w 136"/>
                <a:gd name="T7" fmla="*/ 9 h 104"/>
                <a:gd name="T8" fmla="*/ 0 w 136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04">
                  <a:moveTo>
                    <a:pt x="0" y="0"/>
                  </a:moveTo>
                  <a:cubicBezTo>
                    <a:pt x="0" y="0"/>
                    <a:pt x="46" y="78"/>
                    <a:pt x="111" y="96"/>
                  </a:cubicBezTo>
                  <a:cubicBezTo>
                    <a:pt x="136" y="104"/>
                    <a:pt x="74" y="41"/>
                    <a:pt x="74" y="41"/>
                  </a:cubicBezTo>
                  <a:cubicBezTo>
                    <a:pt x="32" y="9"/>
                    <a:pt x="32" y="9"/>
                    <a:pt x="32" y="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2"/>
            <p:cNvSpPr/>
            <p:nvPr/>
          </p:nvSpPr>
          <p:spPr bwMode="auto">
            <a:xfrm>
              <a:off x="2355850" y="4986338"/>
              <a:ext cx="434975" cy="679450"/>
            </a:xfrm>
            <a:custGeom>
              <a:avLst/>
              <a:gdLst>
                <a:gd name="T0" fmla="*/ 92 w 147"/>
                <a:gd name="T1" fmla="*/ 147 h 230"/>
                <a:gd name="T2" fmla="*/ 0 w 147"/>
                <a:gd name="T3" fmla="*/ 0 h 230"/>
                <a:gd name="T4" fmla="*/ 128 w 147"/>
                <a:gd name="T5" fmla="*/ 128 h 230"/>
                <a:gd name="T6" fmla="*/ 92 w 147"/>
                <a:gd name="T7" fmla="*/ 14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30">
                  <a:moveTo>
                    <a:pt x="92" y="14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0" y="27"/>
                    <a:pt x="128" y="128"/>
                  </a:cubicBezTo>
                  <a:cubicBezTo>
                    <a:pt x="147" y="230"/>
                    <a:pt x="92" y="147"/>
                    <a:pt x="92" y="147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3"/>
            <p:cNvSpPr/>
            <p:nvPr/>
          </p:nvSpPr>
          <p:spPr bwMode="auto">
            <a:xfrm>
              <a:off x="2544763" y="4416425"/>
              <a:ext cx="449263" cy="1031875"/>
            </a:xfrm>
            <a:custGeom>
              <a:avLst/>
              <a:gdLst>
                <a:gd name="T0" fmla="*/ 68 w 152"/>
                <a:gd name="T1" fmla="*/ 349 h 349"/>
                <a:gd name="T2" fmla="*/ 0 w 152"/>
                <a:gd name="T3" fmla="*/ 0 h 349"/>
                <a:gd name="T4" fmla="*/ 152 w 152"/>
                <a:gd name="T5" fmla="*/ 321 h 349"/>
                <a:gd name="T6" fmla="*/ 68 w 152"/>
                <a:gd name="T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349">
                  <a:moveTo>
                    <a:pt x="68" y="349"/>
                  </a:moveTo>
                  <a:cubicBezTo>
                    <a:pt x="68" y="349"/>
                    <a:pt x="23" y="23"/>
                    <a:pt x="0" y="0"/>
                  </a:cubicBezTo>
                  <a:cubicBezTo>
                    <a:pt x="0" y="0"/>
                    <a:pt x="152" y="64"/>
                    <a:pt x="152" y="321"/>
                  </a:cubicBezTo>
                  <a:lnTo>
                    <a:pt x="68" y="349"/>
                  </a:ln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4"/>
            <p:cNvSpPr/>
            <p:nvPr/>
          </p:nvSpPr>
          <p:spPr bwMode="auto">
            <a:xfrm>
              <a:off x="2544763" y="4429125"/>
              <a:ext cx="449263" cy="992188"/>
            </a:xfrm>
            <a:custGeom>
              <a:avLst/>
              <a:gdLst>
                <a:gd name="T0" fmla="*/ 0 w 152"/>
                <a:gd name="T1" fmla="*/ 0 h 336"/>
                <a:gd name="T2" fmla="*/ 64 w 152"/>
                <a:gd name="T3" fmla="*/ 97 h 336"/>
                <a:gd name="T4" fmla="*/ 113 w 152"/>
                <a:gd name="T5" fmla="*/ 336 h 336"/>
                <a:gd name="T6" fmla="*/ 152 w 152"/>
                <a:gd name="T7" fmla="*/ 317 h 336"/>
                <a:gd name="T8" fmla="*/ 152 w 152"/>
                <a:gd name="T9" fmla="*/ 207 h 336"/>
                <a:gd name="T10" fmla="*/ 101 w 152"/>
                <a:gd name="T11" fmla="*/ 83 h 336"/>
                <a:gd name="T12" fmla="*/ 41 w 152"/>
                <a:gd name="T13" fmla="*/ 19 h 336"/>
                <a:gd name="T14" fmla="*/ 0 w 152"/>
                <a:gd name="T1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336">
                  <a:moveTo>
                    <a:pt x="0" y="0"/>
                  </a:moveTo>
                  <a:cubicBezTo>
                    <a:pt x="0" y="0"/>
                    <a:pt x="46" y="37"/>
                    <a:pt x="64" y="97"/>
                  </a:cubicBezTo>
                  <a:cubicBezTo>
                    <a:pt x="83" y="156"/>
                    <a:pt x="120" y="317"/>
                    <a:pt x="113" y="336"/>
                  </a:cubicBezTo>
                  <a:cubicBezTo>
                    <a:pt x="152" y="317"/>
                    <a:pt x="152" y="317"/>
                    <a:pt x="152" y="317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5"/>
            <p:cNvSpPr/>
            <p:nvPr/>
          </p:nvSpPr>
          <p:spPr bwMode="auto">
            <a:xfrm>
              <a:off x="2544763" y="4416425"/>
              <a:ext cx="449263" cy="1031875"/>
            </a:xfrm>
            <a:custGeom>
              <a:avLst/>
              <a:gdLst>
                <a:gd name="T0" fmla="*/ 68 w 152"/>
                <a:gd name="T1" fmla="*/ 349 h 349"/>
                <a:gd name="T2" fmla="*/ 0 w 152"/>
                <a:gd name="T3" fmla="*/ 0 h 349"/>
                <a:gd name="T4" fmla="*/ 152 w 152"/>
                <a:gd name="T5" fmla="*/ 321 h 349"/>
                <a:gd name="T6" fmla="*/ 68 w 152"/>
                <a:gd name="T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349">
                  <a:moveTo>
                    <a:pt x="68" y="349"/>
                  </a:moveTo>
                  <a:cubicBezTo>
                    <a:pt x="68" y="349"/>
                    <a:pt x="23" y="23"/>
                    <a:pt x="0" y="0"/>
                  </a:cubicBezTo>
                  <a:cubicBezTo>
                    <a:pt x="0" y="0"/>
                    <a:pt x="152" y="64"/>
                    <a:pt x="152" y="321"/>
                  </a:cubicBezTo>
                  <a:lnTo>
                    <a:pt x="68" y="349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6"/>
            <p:cNvSpPr/>
            <p:nvPr/>
          </p:nvSpPr>
          <p:spPr bwMode="auto">
            <a:xfrm>
              <a:off x="2449513" y="4727575"/>
              <a:ext cx="382588" cy="909638"/>
            </a:xfrm>
            <a:custGeom>
              <a:avLst/>
              <a:gdLst>
                <a:gd name="T0" fmla="*/ 129 w 129"/>
                <a:gd name="T1" fmla="*/ 230 h 308"/>
                <a:gd name="T2" fmla="*/ 0 w 129"/>
                <a:gd name="T3" fmla="*/ 0 h 308"/>
                <a:gd name="T4" fmla="*/ 110 w 129"/>
                <a:gd name="T5" fmla="*/ 276 h 308"/>
                <a:gd name="T6" fmla="*/ 129 w 129"/>
                <a:gd name="T7" fmla="*/ 23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308">
                  <a:moveTo>
                    <a:pt x="129" y="230"/>
                  </a:moveTo>
                  <a:cubicBezTo>
                    <a:pt x="129" y="230"/>
                    <a:pt x="124" y="28"/>
                    <a:pt x="0" y="0"/>
                  </a:cubicBezTo>
                  <a:cubicBezTo>
                    <a:pt x="0" y="0"/>
                    <a:pt x="106" y="244"/>
                    <a:pt x="110" y="276"/>
                  </a:cubicBezTo>
                  <a:cubicBezTo>
                    <a:pt x="115" y="308"/>
                    <a:pt x="129" y="230"/>
                    <a:pt x="129" y="230"/>
                  </a:cubicBez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7"/>
            <p:cNvSpPr/>
            <p:nvPr/>
          </p:nvSpPr>
          <p:spPr bwMode="auto">
            <a:xfrm>
              <a:off x="2449513" y="4714875"/>
              <a:ext cx="352425" cy="582613"/>
            </a:xfrm>
            <a:custGeom>
              <a:avLst/>
              <a:gdLst>
                <a:gd name="T0" fmla="*/ 0 w 119"/>
                <a:gd name="T1" fmla="*/ 0 h 197"/>
                <a:gd name="T2" fmla="*/ 73 w 119"/>
                <a:gd name="T3" fmla="*/ 110 h 197"/>
                <a:gd name="T4" fmla="*/ 119 w 119"/>
                <a:gd name="T5" fmla="*/ 174 h 197"/>
                <a:gd name="T6" fmla="*/ 115 w 119"/>
                <a:gd name="T7" fmla="*/ 128 h 197"/>
                <a:gd name="T8" fmla="*/ 83 w 119"/>
                <a:gd name="T9" fmla="*/ 59 h 197"/>
                <a:gd name="T10" fmla="*/ 41 w 119"/>
                <a:gd name="T11" fmla="*/ 13 h 197"/>
                <a:gd name="T12" fmla="*/ 0 w 11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97">
                  <a:moveTo>
                    <a:pt x="0" y="0"/>
                  </a:moveTo>
                  <a:cubicBezTo>
                    <a:pt x="0" y="0"/>
                    <a:pt x="55" y="64"/>
                    <a:pt x="73" y="110"/>
                  </a:cubicBezTo>
                  <a:cubicBezTo>
                    <a:pt x="92" y="156"/>
                    <a:pt x="119" y="197"/>
                    <a:pt x="119" y="174"/>
                  </a:cubicBezTo>
                  <a:cubicBezTo>
                    <a:pt x="119" y="151"/>
                    <a:pt x="115" y="128"/>
                    <a:pt x="115" y="128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18"/>
            <p:cNvSpPr/>
            <p:nvPr/>
          </p:nvSpPr>
          <p:spPr bwMode="auto">
            <a:xfrm>
              <a:off x="2449513" y="4727575"/>
              <a:ext cx="382588" cy="909638"/>
            </a:xfrm>
            <a:custGeom>
              <a:avLst/>
              <a:gdLst>
                <a:gd name="T0" fmla="*/ 129 w 129"/>
                <a:gd name="T1" fmla="*/ 230 h 308"/>
                <a:gd name="T2" fmla="*/ 0 w 129"/>
                <a:gd name="T3" fmla="*/ 0 h 308"/>
                <a:gd name="T4" fmla="*/ 110 w 129"/>
                <a:gd name="T5" fmla="*/ 276 h 308"/>
                <a:gd name="T6" fmla="*/ 129 w 129"/>
                <a:gd name="T7" fmla="*/ 23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308">
                  <a:moveTo>
                    <a:pt x="129" y="230"/>
                  </a:moveTo>
                  <a:cubicBezTo>
                    <a:pt x="129" y="230"/>
                    <a:pt x="124" y="28"/>
                    <a:pt x="0" y="0"/>
                  </a:cubicBezTo>
                  <a:cubicBezTo>
                    <a:pt x="0" y="0"/>
                    <a:pt x="106" y="244"/>
                    <a:pt x="110" y="276"/>
                  </a:cubicBezTo>
                  <a:cubicBezTo>
                    <a:pt x="115" y="308"/>
                    <a:pt x="129" y="230"/>
                    <a:pt x="129" y="230"/>
                  </a:cubicBezTo>
                  <a:close/>
                </a:path>
              </a:pathLst>
            </a:custGeom>
            <a:noFill/>
            <a:ln w="47625" cap="rnd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19"/>
            <p:cNvSpPr/>
            <p:nvPr/>
          </p:nvSpPr>
          <p:spPr bwMode="auto">
            <a:xfrm>
              <a:off x="2925763" y="4673600"/>
              <a:ext cx="381000" cy="1031875"/>
            </a:xfrm>
            <a:custGeom>
              <a:avLst/>
              <a:gdLst>
                <a:gd name="T0" fmla="*/ 0 w 129"/>
                <a:gd name="T1" fmla="*/ 285 h 349"/>
                <a:gd name="T2" fmla="*/ 129 w 129"/>
                <a:gd name="T3" fmla="*/ 0 h 349"/>
                <a:gd name="T4" fmla="*/ 78 w 129"/>
                <a:gd name="T5" fmla="*/ 313 h 349"/>
                <a:gd name="T6" fmla="*/ 0 w 129"/>
                <a:gd name="T7" fmla="*/ 28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349">
                  <a:moveTo>
                    <a:pt x="0" y="285"/>
                  </a:moveTo>
                  <a:cubicBezTo>
                    <a:pt x="0" y="285"/>
                    <a:pt x="50" y="32"/>
                    <a:pt x="129" y="0"/>
                  </a:cubicBezTo>
                  <a:cubicBezTo>
                    <a:pt x="129" y="0"/>
                    <a:pt x="64" y="276"/>
                    <a:pt x="78" y="313"/>
                  </a:cubicBezTo>
                  <a:cubicBezTo>
                    <a:pt x="92" y="349"/>
                    <a:pt x="0" y="285"/>
                    <a:pt x="0" y="285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0"/>
            <p:cNvSpPr/>
            <p:nvPr/>
          </p:nvSpPr>
          <p:spPr bwMode="auto">
            <a:xfrm>
              <a:off x="2925763" y="4673600"/>
              <a:ext cx="381000" cy="1031875"/>
            </a:xfrm>
            <a:custGeom>
              <a:avLst/>
              <a:gdLst>
                <a:gd name="T0" fmla="*/ 0 w 129"/>
                <a:gd name="T1" fmla="*/ 285 h 349"/>
                <a:gd name="T2" fmla="*/ 129 w 129"/>
                <a:gd name="T3" fmla="*/ 0 h 349"/>
                <a:gd name="T4" fmla="*/ 78 w 129"/>
                <a:gd name="T5" fmla="*/ 313 h 349"/>
                <a:gd name="T6" fmla="*/ 0 w 129"/>
                <a:gd name="T7" fmla="*/ 28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349">
                  <a:moveTo>
                    <a:pt x="0" y="285"/>
                  </a:moveTo>
                  <a:cubicBezTo>
                    <a:pt x="0" y="285"/>
                    <a:pt x="50" y="32"/>
                    <a:pt x="129" y="0"/>
                  </a:cubicBezTo>
                  <a:cubicBezTo>
                    <a:pt x="129" y="0"/>
                    <a:pt x="64" y="276"/>
                    <a:pt x="78" y="313"/>
                  </a:cubicBezTo>
                  <a:cubicBezTo>
                    <a:pt x="92" y="349"/>
                    <a:pt x="0" y="285"/>
                    <a:pt x="0" y="285"/>
                  </a:cubicBez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21"/>
            <p:cNvSpPr/>
            <p:nvPr/>
          </p:nvSpPr>
          <p:spPr bwMode="auto">
            <a:xfrm>
              <a:off x="2898775" y="4673600"/>
              <a:ext cx="407988" cy="925513"/>
            </a:xfrm>
            <a:custGeom>
              <a:avLst/>
              <a:gdLst>
                <a:gd name="T0" fmla="*/ 0 w 138"/>
                <a:gd name="T1" fmla="*/ 294 h 313"/>
                <a:gd name="T2" fmla="*/ 27 w 138"/>
                <a:gd name="T3" fmla="*/ 313 h 313"/>
                <a:gd name="T4" fmla="*/ 138 w 138"/>
                <a:gd name="T5" fmla="*/ 0 h 313"/>
                <a:gd name="T6" fmla="*/ 105 w 138"/>
                <a:gd name="T7" fmla="*/ 14 h 313"/>
                <a:gd name="T8" fmla="*/ 73 w 138"/>
                <a:gd name="T9" fmla="*/ 55 h 313"/>
                <a:gd name="T10" fmla="*/ 27 w 138"/>
                <a:gd name="T11" fmla="*/ 161 h 313"/>
                <a:gd name="T12" fmla="*/ 0 w 138"/>
                <a:gd name="T13" fmla="*/ 29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313">
                  <a:moveTo>
                    <a:pt x="0" y="294"/>
                  </a:moveTo>
                  <a:cubicBezTo>
                    <a:pt x="27" y="313"/>
                    <a:pt x="27" y="313"/>
                    <a:pt x="27" y="313"/>
                  </a:cubicBezTo>
                  <a:cubicBezTo>
                    <a:pt x="27" y="313"/>
                    <a:pt x="101" y="9"/>
                    <a:pt x="138" y="0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27" y="161"/>
                    <a:pt x="27" y="161"/>
                    <a:pt x="27" y="161"/>
                  </a:cubicBezTo>
                  <a:lnTo>
                    <a:pt x="0" y="294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2"/>
            <p:cNvSpPr/>
            <p:nvPr/>
          </p:nvSpPr>
          <p:spPr bwMode="auto">
            <a:xfrm>
              <a:off x="2925763" y="4673600"/>
              <a:ext cx="381000" cy="1031875"/>
            </a:xfrm>
            <a:custGeom>
              <a:avLst/>
              <a:gdLst>
                <a:gd name="T0" fmla="*/ 0 w 129"/>
                <a:gd name="T1" fmla="*/ 285 h 349"/>
                <a:gd name="T2" fmla="*/ 129 w 129"/>
                <a:gd name="T3" fmla="*/ 0 h 349"/>
                <a:gd name="T4" fmla="*/ 78 w 129"/>
                <a:gd name="T5" fmla="*/ 313 h 349"/>
                <a:gd name="T6" fmla="*/ 0 w 129"/>
                <a:gd name="T7" fmla="*/ 28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349">
                  <a:moveTo>
                    <a:pt x="0" y="285"/>
                  </a:moveTo>
                  <a:cubicBezTo>
                    <a:pt x="0" y="285"/>
                    <a:pt x="50" y="32"/>
                    <a:pt x="129" y="0"/>
                  </a:cubicBezTo>
                  <a:cubicBezTo>
                    <a:pt x="129" y="0"/>
                    <a:pt x="64" y="276"/>
                    <a:pt x="78" y="313"/>
                  </a:cubicBezTo>
                  <a:cubicBezTo>
                    <a:pt x="92" y="349"/>
                    <a:pt x="0" y="285"/>
                    <a:pt x="0" y="285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23"/>
            <p:cNvSpPr/>
            <p:nvPr/>
          </p:nvSpPr>
          <p:spPr bwMode="auto">
            <a:xfrm>
              <a:off x="2816225" y="4035425"/>
              <a:ext cx="339725" cy="1481138"/>
            </a:xfrm>
            <a:custGeom>
              <a:avLst/>
              <a:gdLst>
                <a:gd name="T0" fmla="*/ 5 w 115"/>
                <a:gd name="T1" fmla="*/ 486 h 501"/>
                <a:gd name="T2" fmla="*/ 115 w 115"/>
                <a:gd name="T3" fmla="*/ 0 h 501"/>
                <a:gd name="T4" fmla="*/ 115 w 115"/>
                <a:gd name="T5" fmla="*/ 501 h 501"/>
                <a:gd name="T6" fmla="*/ 5 w 115"/>
                <a:gd name="T7" fmla="*/ 48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501">
                  <a:moveTo>
                    <a:pt x="5" y="486"/>
                  </a:moveTo>
                  <a:cubicBezTo>
                    <a:pt x="5" y="486"/>
                    <a:pt x="0" y="55"/>
                    <a:pt x="115" y="0"/>
                  </a:cubicBezTo>
                  <a:cubicBezTo>
                    <a:pt x="115" y="0"/>
                    <a:pt x="83" y="464"/>
                    <a:pt x="115" y="501"/>
                  </a:cubicBezTo>
                  <a:lnTo>
                    <a:pt x="5" y="486"/>
                  </a:ln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4"/>
            <p:cNvSpPr/>
            <p:nvPr/>
          </p:nvSpPr>
          <p:spPr bwMode="auto">
            <a:xfrm>
              <a:off x="2801938" y="4021138"/>
              <a:ext cx="369888" cy="1589088"/>
            </a:xfrm>
            <a:custGeom>
              <a:avLst/>
              <a:gdLst>
                <a:gd name="T0" fmla="*/ 125 w 125"/>
                <a:gd name="T1" fmla="*/ 0 h 538"/>
                <a:gd name="T2" fmla="*/ 74 w 125"/>
                <a:gd name="T3" fmla="*/ 124 h 538"/>
                <a:gd name="T4" fmla="*/ 56 w 125"/>
                <a:gd name="T5" fmla="*/ 524 h 538"/>
                <a:gd name="T6" fmla="*/ 0 w 125"/>
                <a:gd name="T7" fmla="*/ 506 h 538"/>
                <a:gd name="T8" fmla="*/ 10 w 125"/>
                <a:gd name="T9" fmla="*/ 336 h 538"/>
                <a:gd name="T10" fmla="*/ 28 w 125"/>
                <a:gd name="T11" fmla="*/ 175 h 538"/>
                <a:gd name="T12" fmla="*/ 69 w 125"/>
                <a:gd name="T13" fmla="*/ 55 h 538"/>
                <a:gd name="T14" fmla="*/ 106 w 125"/>
                <a:gd name="T15" fmla="*/ 5 h 538"/>
                <a:gd name="T16" fmla="*/ 125 w 125"/>
                <a:gd name="T1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538">
                  <a:moveTo>
                    <a:pt x="125" y="0"/>
                  </a:moveTo>
                  <a:cubicBezTo>
                    <a:pt x="125" y="0"/>
                    <a:pt x="83" y="60"/>
                    <a:pt x="74" y="124"/>
                  </a:cubicBezTo>
                  <a:cubicBezTo>
                    <a:pt x="65" y="189"/>
                    <a:pt x="51" y="511"/>
                    <a:pt x="56" y="524"/>
                  </a:cubicBezTo>
                  <a:cubicBezTo>
                    <a:pt x="60" y="538"/>
                    <a:pt x="0" y="506"/>
                    <a:pt x="0" y="506"/>
                  </a:cubicBezTo>
                  <a:cubicBezTo>
                    <a:pt x="10" y="336"/>
                    <a:pt x="10" y="336"/>
                    <a:pt x="10" y="336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106" y="5"/>
                    <a:pt x="106" y="5"/>
                    <a:pt x="106" y="5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5"/>
            <p:cNvSpPr/>
            <p:nvPr/>
          </p:nvSpPr>
          <p:spPr bwMode="auto">
            <a:xfrm>
              <a:off x="2816225" y="4035425"/>
              <a:ext cx="339725" cy="1481138"/>
            </a:xfrm>
            <a:custGeom>
              <a:avLst/>
              <a:gdLst>
                <a:gd name="T0" fmla="*/ 5 w 115"/>
                <a:gd name="T1" fmla="*/ 486 h 501"/>
                <a:gd name="T2" fmla="*/ 115 w 115"/>
                <a:gd name="T3" fmla="*/ 0 h 501"/>
                <a:gd name="T4" fmla="*/ 115 w 115"/>
                <a:gd name="T5" fmla="*/ 501 h 501"/>
                <a:gd name="T6" fmla="*/ 5 w 115"/>
                <a:gd name="T7" fmla="*/ 48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501">
                  <a:moveTo>
                    <a:pt x="5" y="486"/>
                  </a:moveTo>
                  <a:cubicBezTo>
                    <a:pt x="5" y="486"/>
                    <a:pt x="0" y="55"/>
                    <a:pt x="115" y="0"/>
                  </a:cubicBezTo>
                  <a:cubicBezTo>
                    <a:pt x="115" y="0"/>
                    <a:pt x="83" y="464"/>
                    <a:pt x="115" y="501"/>
                  </a:cubicBezTo>
                  <a:lnTo>
                    <a:pt x="5" y="486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6"/>
            <p:cNvSpPr/>
            <p:nvPr/>
          </p:nvSpPr>
          <p:spPr bwMode="auto">
            <a:xfrm>
              <a:off x="3062288" y="4538663"/>
              <a:ext cx="596900" cy="882650"/>
            </a:xfrm>
            <a:custGeom>
              <a:avLst/>
              <a:gdLst>
                <a:gd name="T0" fmla="*/ 0 w 202"/>
                <a:gd name="T1" fmla="*/ 299 h 299"/>
                <a:gd name="T2" fmla="*/ 202 w 202"/>
                <a:gd name="T3" fmla="*/ 0 h 299"/>
                <a:gd name="T4" fmla="*/ 73 w 202"/>
                <a:gd name="T5" fmla="*/ 299 h 299"/>
                <a:gd name="T6" fmla="*/ 0 w 202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99">
                  <a:moveTo>
                    <a:pt x="0" y="299"/>
                  </a:moveTo>
                  <a:cubicBezTo>
                    <a:pt x="0" y="299"/>
                    <a:pt x="64" y="27"/>
                    <a:pt x="202" y="0"/>
                  </a:cubicBezTo>
                  <a:cubicBezTo>
                    <a:pt x="202" y="0"/>
                    <a:pt x="64" y="253"/>
                    <a:pt x="73" y="299"/>
                  </a:cubicBezTo>
                  <a:lnTo>
                    <a:pt x="0" y="299"/>
                  </a:ln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27"/>
            <p:cNvSpPr/>
            <p:nvPr/>
          </p:nvSpPr>
          <p:spPr bwMode="auto">
            <a:xfrm>
              <a:off x="3062288" y="4522788"/>
              <a:ext cx="611188" cy="1019175"/>
            </a:xfrm>
            <a:custGeom>
              <a:avLst/>
              <a:gdLst>
                <a:gd name="T0" fmla="*/ 207 w 207"/>
                <a:gd name="T1" fmla="*/ 0 h 345"/>
                <a:gd name="T2" fmla="*/ 110 w 207"/>
                <a:gd name="T3" fmla="*/ 129 h 345"/>
                <a:gd name="T4" fmla="*/ 32 w 207"/>
                <a:gd name="T5" fmla="*/ 345 h 345"/>
                <a:gd name="T6" fmla="*/ 0 w 207"/>
                <a:gd name="T7" fmla="*/ 313 h 345"/>
                <a:gd name="T8" fmla="*/ 46 w 207"/>
                <a:gd name="T9" fmla="*/ 157 h 345"/>
                <a:gd name="T10" fmla="*/ 107 w 207"/>
                <a:gd name="T11" fmla="*/ 69 h 345"/>
                <a:gd name="T12" fmla="*/ 161 w 207"/>
                <a:gd name="T13" fmla="*/ 14 h 345"/>
                <a:gd name="T14" fmla="*/ 207 w 207"/>
                <a:gd name="T1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345">
                  <a:moveTo>
                    <a:pt x="207" y="0"/>
                  </a:moveTo>
                  <a:cubicBezTo>
                    <a:pt x="207" y="0"/>
                    <a:pt x="156" y="9"/>
                    <a:pt x="110" y="129"/>
                  </a:cubicBezTo>
                  <a:cubicBezTo>
                    <a:pt x="64" y="249"/>
                    <a:pt x="32" y="345"/>
                    <a:pt x="32" y="345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61" y="14"/>
                    <a:pt x="161" y="14"/>
                    <a:pt x="161" y="14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28"/>
            <p:cNvSpPr/>
            <p:nvPr/>
          </p:nvSpPr>
          <p:spPr bwMode="auto">
            <a:xfrm>
              <a:off x="3062288" y="4538663"/>
              <a:ext cx="596900" cy="882650"/>
            </a:xfrm>
            <a:custGeom>
              <a:avLst/>
              <a:gdLst>
                <a:gd name="T0" fmla="*/ 0 w 202"/>
                <a:gd name="T1" fmla="*/ 299 h 299"/>
                <a:gd name="T2" fmla="*/ 202 w 202"/>
                <a:gd name="T3" fmla="*/ 0 h 299"/>
                <a:gd name="T4" fmla="*/ 73 w 202"/>
                <a:gd name="T5" fmla="*/ 299 h 299"/>
                <a:gd name="T6" fmla="*/ 0 w 202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99">
                  <a:moveTo>
                    <a:pt x="0" y="299"/>
                  </a:moveTo>
                  <a:cubicBezTo>
                    <a:pt x="0" y="299"/>
                    <a:pt x="64" y="27"/>
                    <a:pt x="202" y="0"/>
                  </a:cubicBezTo>
                  <a:cubicBezTo>
                    <a:pt x="202" y="0"/>
                    <a:pt x="64" y="253"/>
                    <a:pt x="73" y="299"/>
                  </a:cubicBezTo>
                  <a:lnTo>
                    <a:pt x="0" y="299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29"/>
            <p:cNvSpPr/>
            <p:nvPr/>
          </p:nvSpPr>
          <p:spPr bwMode="auto">
            <a:xfrm>
              <a:off x="3197225" y="4930775"/>
              <a:ext cx="517525" cy="531813"/>
            </a:xfrm>
            <a:custGeom>
              <a:avLst/>
              <a:gdLst>
                <a:gd name="T0" fmla="*/ 0 w 175"/>
                <a:gd name="T1" fmla="*/ 180 h 180"/>
                <a:gd name="T2" fmla="*/ 175 w 175"/>
                <a:gd name="T3" fmla="*/ 0 h 180"/>
                <a:gd name="T4" fmla="*/ 55 w 175"/>
                <a:gd name="T5" fmla="*/ 147 h 180"/>
                <a:gd name="T6" fmla="*/ 0 w 175"/>
                <a:gd name="T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180">
                  <a:moveTo>
                    <a:pt x="0" y="180"/>
                  </a:moveTo>
                  <a:cubicBezTo>
                    <a:pt x="0" y="180"/>
                    <a:pt x="32" y="5"/>
                    <a:pt x="175" y="0"/>
                  </a:cubicBezTo>
                  <a:cubicBezTo>
                    <a:pt x="175" y="0"/>
                    <a:pt x="64" y="106"/>
                    <a:pt x="55" y="147"/>
                  </a:cubicBezTo>
                  <a:lnTo>
                    <a:pt x="0" y="180"/>
                  </a:lnTo>
                  <a:close/>
                </a:path>
              </a:pathLst>
            </a:custGeom>
            <a:solidFill>
              <a:srgbClr val="37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0"/>
            <p:cNvSpPr/>
            <p:nvPr/>
          </p:nvSpPr>
          <p:spPr bwMode="auto">
            <a:xfrm>
              <a:off x="3197225" y="4930775"/>
              <a:ext cx="530225" cy="476250"/>
            </a:xfrm>
            <a:custGeom>
              <a:avLst/>
              <a:gdLst>
                <a:gd name="T0" fmla="*/ 179 w 179"/>
                <a:gd name="T1" fmla="*/ 0 h 161"/>
                <a:gd name="T2" fmla="*/ 129 w 179"/>
                <a:gd name="T3" fmla="*/ 19 h 161"/>
                <a:gd name="T4" fmla="*/ 37 w 179"/>
                <a:gd name="T5" fmla="*/ 134 h 161"/>
                <a:gd name="T6" fmla="*/ 0 w 179"/>
                <a:gd name="T7" fmla="*/ 147 h 161"/>
                <a:gd name="T8" fmla="*/ 23 w 179"/>
                <a:gd name="T9" fmla="*/ 106 h 161"/>
                <a:gd name="T10" fmla="*/ 37 w 179"/>
                <a:gd name="T11" fmla="*/ 74 h 161"/>
                <a:gd name="T12" fmla="*/ 73 w 179"/>
                <a:gd name="T13" fmla="*/ 37 h 161"/>
                <a:gd name="T14" fmla="*/ 115 w 179"/>
                <a:gd name="T15" fmla="*/ 9 h 161"/>
                <a:gd name="T16" fmla="*/ 156 w 179"/>
                <a:gd name="T17" fmla="*/ 0 h 161"/>
                <a:gd name="T18" fmla="*/ 179 w 179"/>
                <a:gd name="T1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61">
                  <a:moveTo>
                    <a:pt x="179" y="0"/>
                  </a:moveTo>
                  <a:cubicBezTo>
                    <a:pt x="179" y="0"/>
                    <a:pt x="142" y="9"/>
                    <a:pt x="129" y="19"/>
                  </a:cubicBezTo>
                  <a:cubicBezTo>
                    <a:pt x="115" y="28"/>
                    <a:pt x="41" y="106"/>
                    <a:pt x="37" y="134"/>
                  </a:cubicBezTo>
                  <a:cubicBezTo>
                    <a:pt x="32" y="161"/>
                    <a:pt x="0" y="147"/>
                    <a:pt x="0" y="147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37" y="74"/>
                    <a:pt x="37" y="74"/>
                    <a:pt x="37" y="74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56" y="0"/>
                    <a:pt x="156" y="0"/>
                    <a:pt x="156" y="0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1"/>
            <p:cNvSpPr/>
            <p:nvPr/>
          </p:nvSpPr>
          <p:spPr bwMode="auto">
            <a:xfrm>
              <a:off x="3197225" y="4930775"/>
              <a:ext cx="517525" cy="531813"/>
            </a:xfrm>
            <a:custGeom>
              <a:avLst/>
              <a:gdLst>
                <a:gd name="T0" fmla="*/ 0 w 175"/>
                <a:gd name="T1" fmla="*/ 180 h 180"/>
                <a:gd name="T2" fmla="*/ 175 w 175"/>
                <a:gd name="T3" fmla="*/ 0 h 180"/>
                <a:gd name="T4" fmla="*/ 55 w 175"/>
                <a:gd name="T5" fmla="*/ 147 h 180"/>
                <a:gd name="T6" fmla="*/ 0 w 175"/>
                <a:gd name="T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180">
                  <a:moveTo>
                    <a:pt x="0" y="180"/>
                  </a:moveTo>
                  <a:cubicBezTo>
                    <a:pt x="0" y="180"/>
                    <a:pt x="32" y="5"/>
                    <a:pt x="175" y="0"/>
                  </a:cubicBezTo>
                  <a:cubicBezTo>
                    <a:pt x="175" y="0"/>
                    <a:pt x="64" y="106"/>
                    <a:pt x="55" y="147"/>
                  </a:cubicBezTo>
                  <a:lnTo>
                    <a:pt x="0" y="180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Rectangle 132"/>
            <p:cNvSpPr>
              <a:spLocks noChangeArrowheads="1"/>
            </p:cNvSpPr>
            <p:nvPr/>
          </p:nvSpPr>
          <p:spPr bwMode="auto">
            <a:xfrm>
              <a:off x="2449513" y="5772150"/>
              <a:ext cx="1155700" cy="166688"/>
            </a:xfrm>
            <a:prstGeom prst="rect">
              <a:avLst/>
            </a:pr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Rectangle 133"/>
            <p:cNvSpPr>
              <a:spLocks noChangeArrowheads="1"/>
            </p:cNvSpPr>
            <p:nvPr/>
          </p:nvSpPr>
          <p:spPr bwMode="auto">
            <a:xfrm>
              <a:off x="2449513" y="5311775"/>
              <a:ext cx="1155700" cy="460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4"/>
            <p:cNvSpPr/>
            <p:nvPr/>
          </p:nvSpPr>
          <p:spPr bwMode="auto">
            <a:xfrm>
              <a:off x="2424113" y="5297488"/>
              <a:ext cx="1193800" cy="652463"/>
            </a:xfrm>
            <a:custGeom>
              <a:avLst/>
              <a:gdLst>
                <a:gd name="T0" fmla="*/ 388 w 404"/>
                <a:gd name="T1" fmla="*/ 221 h 221"/>
                <a:gd name="T2" fmla="*/ 16 w 404"/>
                <a:gd name="T3" fmla="*/ 221 h 221"/>
                <a:gd name="T4" fmla="*/ 0 w 404"/>
                <a:gd name="T5" fmla="*/ 205 h 221"/>
                <a:gd name="T6" fmla="*/ 0 w 404"/>
                <a:gd name="T7" fmla="*/ 17 h 221"/>
                <a:gd name="T8" fmla="*/ 16 w 404"/>
                <a:gd name="T9" fmla="*/ 0 h 221"/>
                <a:gd name="T10" fmla="*/ 388 w 404"/>
                <a:gd name="T11" fmla="*/ 0 h 221"/>
                <a:gd name="T12" fmla="*/ 404 w 404"/>
                <a:gd name="T13" fmla="*/ 17 h 221"/>
                <a:gd name="T14" fmla="*/ 404 w 404"/>
                <a:gd name="T15" fmla="*/ 205 h 221"/>
                <a:gd name="T16" fmla="*/ 388 w 404"/>
                <a:gd name="T1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4" h="221">
                  <a:moveTo>
                    <a:pt x="388" y="221"/>
                  </a:moveTo>
                  <a:cubicBezTo>
                    <a:pt x="16" y="221"/>
                    <a:pt x="16" y="221"/>
                    <a:pt x="16" y="221"/>
                  </a:cubicBezTo>
                  <a:cubicBezTo>
                    <a:pt x="7" y="221"/>
                    <a:pt x="0" y="214"/>
                    <a:pt x="0" y="20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97" y="0"/>
                    <a:pt x="404" y="8"/>
                    <a:pt x="404" y="17"/>
                  </a:cubicBezTo>
                  <a:cubicBezTo>
                    <a:pt x="404" y="205"/>
                    <a:pt x="404" y="205"/>
                    <a:pt x="404" y="205"/>
                  </a:cubicBezTo>
                  <a:cubicBezTo>
                    <a:pt x="404" y="214"/>
                    <a:pt x="397" y="221"/>
                    <a:pt x="388" y="221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5"/>
            <p:cNvSpPr/>
            <p:nvPr/>
          </p:nvSpPr>
          <p:spPr bwMode="auto">
            <a:xfrm>
              <a:off x="3175" y="5897563"/>
              <a:ext cx="12188825" cy="93663"/>
            </a:xfrm>
            <a:custGeom>
              <a:avLst/>
              <a:gdLst>
                <a:gd name="T0" fmla="*/ 4110 w 4124"/>
                <a:gd name="T1" fmla="*/ 32 h 32"/>
                <a:gd name="T2" fmla="*/ 14 w 4124"/>
                <a:gd name="T3" fmla="*/ 32 h 32"/>
                <a:gd name="T4" fmla="*/ 0 w 4124"/>
                <a:gd name="T5" fmla="*/ 18 h 32"/>
                <a:gd name="T6" fmla="*/ 0 w 4124"/>
                <a:gd name="T7" fmla="*/ 14 h 32"/>
                <a:gd name="T8" fmla="*/ 14 w 4124"/>
                <a:gd name="T9" fmla="*/ 0 h 32"/>
                <a:gd name="T10" fmla="*/ 4110 w 4124"/>
                <a:gd name="T11" fmla="*/ 0 h 32"/>
                <a:gd name="T12" fmla="*/ 4124 w 4124"/>
                <a:gd name="T13" fmla="*/ 14 h 32"/>
                <a:gd name="T14" fmla="*/ 4124 w 4124"/>
                <a:gd name="T15" fmla="*/ 18 h 32"/>
                <a:gd name="T16" fmla="*/ 4110 w 4124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4" h="32">
                  <a:moveTo>
                    <a:pt x="4110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26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110" y="0"/>
                    <a:pt x="4110" y="0"/>
                    <a:pt x="4110" y="0"/>
                  </a:cubicBezTo>
                  <a:cubicBezTo>
                    <a:pt x="4118" y="0"/>
                    <a:pt x="4124" y="6"/>
                    <a:pt x="4124" y="14"/>
                  </a:cubicBezTo>
                  <a:cubicBezTo>
                    <a:pt x="4124" y="18"/>
                    <a:pt x="4124" y="18"/>
                    <a:pt x="4124" y="18"/>
                  </a:cubicBezTo>
                  <a:cubicBezTo>
                    <a:pt x="4124" y="26"/>
                    <a:pt x="4118" y="32"/>
                    <a:pt x="4110" y="32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6"/>
            <p:cNvSpPr/>
            <p:nvPr/>
          </p:nvSpPr>
          <p:spPr bwMode="auto">
            <a:xfrm>
              <a:off x="3919538" y="2486025"/>
              <a:ext cx="4157663" cy="2840038"/>
            </a:xfrm>
            <a:custGeom>
              <a:avLst/>
              <a:gdLst>
                <a:gd name="T0" fmla="*/ 1327 w 1407"/>
                <a:gd name="T1" fmla="*/ 962 h 962"/>
                <a:gd name="T2" fmla="*/ 79 w 1407"/>
                <a:gd name="T3" fmla="*/ 962 h 962"/>
                <a:gd name="T4" fmla="*/ 0 w 1407"/>
                <a:gd name="T5" fmla="*/ 882 h 962"/>
                <a:gd name="T6" fmla="*/ 0 w 1407"/>
                <a:gd name="T7" fmla="*/ 80 h 962"/>
                <a:gd name="T8" fmla="*/ 79 w 1407"/>
                <a:gd name="T9" fmla="*/ 0 h 962"/>
                <a:gd name="T10" fmla="*/ 1327 w 1407"/>
                <a:gd name="T11" fmla="*/ 0 h 962"/>
                <a:gd name="T12" fmla="*/ 1407 w 1407"/>
                <a:gd name="T13" fmla="*/ 80 h 962"/>
                <a:gd name="T14" fmla="*/ 1407 w 1407"/>
                <a:gd name="T15" fmla="*/ 882 h 962"/>
                <a:gd name="T16" fmla="*/ 1327 w 1407"/>
                <a:gd name="T17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7" h="962">
                  <a:moveTo>
                    <a:pt x="1327" y="962"/>
                  </a:moveTo>
                  <a:cubicBezTo>
                    <a:pt x="79" y="962"/>
                    <a:pt x="79" y="962"/>
                    <a:pt x="79" y="962"/>
                  </a:cubicBezTo>
                  <a:cubicBezTo>
                    <a:pt x="35" y="962"/>
                    <a:pt x="0" y="926"/>
                    <a:pt x="0" y="882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327" y="0"/>
                    <a:pt x="1327" y="0"/>
                    <a:pt x="1327" y="0"/>
                  </a:cubicBezTo>
                  <a:cubicBezTo>
                    <a:pt x="1371" y="0"/>
                    <a:pt x="1407" y="36"/>
                    <a:pt x="1407" y="80"/>
                  </a:cubicBezTo>
                  <a:cubicBezTo>
                    <a:pt x="1407" y="882"/>
                    <a:pt x="1407" y="882"/>
                    <a:pt x="1407" y="882"/>
                  </a:cubicBezTo>
                  <a:cubicBezTo>
                    <a:pt x="1407" y="926"/>
                    <a:pt x="1371" y="962"/>
                    <a:pt x="1327" y="962"/>
                  </a:cubicBezTo>
                  <a:close/>
                </a:path>
              </a:pathLst>
            </a:custGeom>
            <a:solidFill>
              <a:srgbClr val="E2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37"/>
            <p:cNvSpPr/>
            <p:nvPr/>
          </p:nvSpPr>
          <p:spPr bwMode="auto">
            <a:xfrm>
              <a:off x="3919538" y="2486025"/>
              <a:ext cx="4157663" cy="2309813"/>
            </a:xfrm>
            <a:custGeom>
              <a:avLst/>
              <a:gdLst>
                <a:gd name="T0" fmla="*/ 1407 w 1407"/>
                <a:gd name="T1" fmla="*/ 782 h 782"/>
                <a:gd name="T2" fmla="*/ 3 w 1407"/>
                <a:gd name="T3" fmla="*/ 782 h 782"/>
                <a:gd name="T4" fmla="*/ 0 w 1407"/>
                <a:gd name="T5" fmla="*/ 779 h 782"/>
                <a:gd name="T6" fmla="*/ 0 w 1407"/>
                <a:gd name="T7" fmla="*/ 80 h 782"/>
                <a:gd name="T8" fmla="*/ 79 w 1407"/>
                <a:gd name="T9" fmla="*/ 0 h 782"/>
                <a:gd name="T10" fmla="*/ 1327 w 1407"/>
                <a:gd name="T11" fmla="*/ 0 h 782"/>
                <a:gd name="T12" fmla="*/ 1407 w 1407"/>
                <a:gd name="T13" fmla="*/ 80 h 782"/>
                <a:gd name="T14" fmla="*/ 1407 w 1407"/>
                <a:gd name="T15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7" h="782">
                  <a:moveTo>
                    <a:pt x="1407" y="782"/>
                  </a:moveTo>
                  <a:cubicBezTo>
                    <a:pt x="3" y="782"/>
                    <a:pt x="3" y="782"/>
                    <a:pt x="3" y="782"/>
                  </a:cubicBezTo>
                  <a:cubicBezTo>
                    <a:pt x="1" y="782"/>
                    <a:pt x="0" y="781"/>
                    <a:pt x="0" y="77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327" y="0"/>
                    <a:pt x="1327" y="0"/>
                    <a:pt x="1327" y="0"/>
                  </a:cubicBezTo>
                  <a:cubicBezTo>
                    <a:pt x="1371" y="0"/>
                    <a:pt x="1407" y="36"/>
                    <a:pt x="1407" y="80"/>
                  </a:cubicBezTo>
                  <a:lnTo>
                    <a:pt x="1407" y="782"/>
                  </a:ln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38"/>
            <p:cNvSpPr/>
            <p:nvPr/>
          </p:nvSpPr>
          <p:spPr bwMode="auto">
            <a:xfrm>
              <a:off x="3919538" y="2486025"/>
              <a:ext cx="4157663" cy="2840038"/>
            </a:xfrm>
            <a:custGeom>
              <a:avLst/>
              <a:gdLst>
                <a:gd name="T0" fmla="*/ 1327 w 1407"/>
                <a:gd name="T1" fmla="*/ 962 h 962"/>
                <a:gd name="T2" fmla="*/ 79 w 1407"/>
                <a:gd name="T3" fmla="*/ 962 h 962"/>
                <a:gd name="T4" fmla="*/ 0 w 1407"/>
                <a:gd name="T5" fmla="*/ 882 h 962"/>
                <a:gd name="T6" fmla="*/ 0 w 1407"/>
                <a:gd name="T7" fmla="*/ 80 h 962"/>
                <a:gd name="T8" fmla="*/ 79 w 1407"/>
                <a:gd name="T9" fmla="*/ 0 h 962"/>
                <a:gd name="T10" fmla="*/ 1327 w 1407"/>
                <a:gd name="T11" fmla="*/ 0 h 962"/>
                <a:gd name="T12" fmla="*/ 1407 w 1407"/>
                <a:gd name="T13" fmla="*/ 80 h 962"/>
                <a:gd name="T14" fmla="*/ 1407 w 1407"/>
                <a:gd name="T15" fmla="*/ 882 h 962"/>
                <a:gd name="T16" fmla="*/ 1327 w 1407"/>
                <a:gd name="T17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7" h="962">
                  <a:moveTo>
                    <a:pt x="1327" y="962"/>
                  </a:moveTo>
                  <a:cubicBezTo>
                    <a:pt x="79" y="962"/>
                    <a:pt x="79" y="962"/>
                    <a:pt x="79" y="962"/>
                  </a:cubicBezTo>
                  <a:cubicBezTo>
                    <a:pt x="35" y="962"/>
                    <a:pt x="0" y="926"/>
                    <a:pt x="0" y="882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327" y="0"/>
                    <a:pt x="1327" y="0"/>
                    <a:pt x="1327" y="0"/>
                  </a:cubicBezTo>
                  <a:cubicBezTo>
                    <a:pt x="1371" y="0"/>
                    <a:pt x="1407" y="36"/>
                    <a:pt x="1407" y="80"/>
                  </a:cubicBezTo>
                  <a:cubicBezTo>
                    <a:pt x="1407" y="882"/>
                    <a:pt x="1407" y="882"/>
                    <a:pt x="1407" y="882"/>
                  </a:cubicBezTo>
                  <a:cubicBezTo>
                    <a:pt x="1407" y="926"/>
                    <a:pt x="1371" y="962"/>
                    <a:pt x="1327" y="962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39"/>
            <p:cNvSpPr/>
            <p:nvPr/>
          </p:nvSpPr>
          <p:spPr bwMode="auto">
            <a:xfrm>
              <a:off x="5453063" y="2514600"/>
              <a:ext cx="1687513" cy="2281238"/>
            </a:xfrm>
            <a:custGeom>
              <a:avLst/>
              <a:gdLst>
                <a:gd name="T0" fmla="*/ 745 w 1063"/>
                <a:gd name="T1" fmla="*/ 0 h 1437"/>
                <a:gd name="T2" fmla="*/ 1063 w 1063"/>
                <a:gd name="T3" fmla="*/ 0 h 1437"/>
                <a:gd name="T4" fmla="*/ 300 w 1063"/>
                <a:gd name="T5" fmla="*/ 1437 h 1437"/>
                <a:gd name="T6" fmla="*/ 0 w 1063"/>
                <a:gd name="T7" fmla="*/ 1437 h 1437"/>
                <a:gd name="T8" fmla="*/ 745 w 1063"/>
                <a:gd name="T9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437">
                  <a:moveTo>
                    <a:pt x="745" y="0"/>
                  </a:moveTo>
                  <a:lnTo>
                    <a:pt x="1063" y="0"/>
                  </a:lnTo>
                  <a:lnTo>
                    <a:pt x="300" y="1437"/>
                  </a:lnTo>
                  <a:lnTo>
                    <a:pt x="0" y="1437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2F4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0"/>
            <p:cNvSpPr/>
            <p:nvPr/>
          </p:nvSpPr>
          <p:spPr bwMode="auto">
            <a:xfrm>
              <a:off x="6080125" y="2514600"/>
              <a:ext cx="1684338" cy="2281238"/>
            </a:xfrm>
            <a:custGeom>
              <a:avLst/>
              <a:gdLst>
                <a:gd name="T0" fmla="*/ 744 w 1061"/>
                <a:gd name="T1" fmla="*/ 0 h 1437"/>
                <a:gd name="T2" fmla="*/ 1061 w 1061"/>
                <a:gd name="T3" fmla="*/ 0 h 1437"/>
                <a:gd name="T4" fmla="*/ 299 w 1061"/>
                <a:gd name="T5" fmla="*/ 1437 h 1437"/>
                <a:gd name="T6" fmla="*/ 0 w 1061"/>
                <a:gd name="T7" fmla="*/ 1437 h 1437"/>
                <a:gd name="T8" fmla="*/ 744 w 1061"/>
                <a:gd name="T9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1" h="1437">
                  <a:moveTo>
                    <a:pt x="744" y="0"/>
                  </a:moveTo>
                  <a:lnTo>
                    <a:pt x="1061" y="0"/>
                  </a:lnTo>
                  <a:lnTo>
                    <a:pt x="299" y="1437"/>
                  </a:lnTo>
                  <a:lnTo>
                    <a:pt x="0" y="1437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2F4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1"/>
            <p:cNvSpPr/>
            <p:nvPr/>
          </p:nvSpPr>
          <p:spPr bwMode="auto">
            <a:xfrm>
              <a:off x="4265613" y="2771775"/>
              <a:ext cx="3465513" cy="1808163"/>
            </a:xfrm>
            <a:custGeom>
              <a:avLst/>
              <a:gdLst>
                <a:gd name="T0" fmla="*/ 1156 w 1173"/>
                <a:gd name="T1" fmla="*/ 612 h 612"/>
                <a:gd name="T2" fmla="*/ 16 w 1173"/>
                <a:gd name="T3" fmla="*/ 612 h 612"/>
                <a:gd name="T4" fmla="*/ 0 w 1173"/>
                <a:gd name="T5" fmla="*/ 596 h 612"/>
                <a:gd name="T6" fmla="*/ 0 w 1173"/>
                <a:gd name="T7" fmla="*/ 16 h 612"/>
                <a:gd name="T8" fmla="*/ 16 w 1173"/>
                <a:gd name="T9" fmla="*/ 0 h 612"/>
                <a:gd name="T10" fmla="*/ 1156 w 1173"/>
                <a:gd name="T11" fmla="*/ 0 h 612"/>
                <a:gd name="T12" fmla="*/ 1173 w 1173"/>
                <a:gd name="T13" fmla="*/ 16 h 612"/>
                <a:gd name="T14" fmla="*/ 1173 w 1173"/>
                <a:gd name="T15" fmla="*/ 596 h 612"/>
                <a:gd name="T16" fmla="*/ 1156 w 1173"/>
                <a:gd name="T17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3" h="612">
                  <a:moveTo>
                    <a:pt x="1156" y="612"/>
                  </a:moveTo>
                  <a:cubicBezTo>
                    <a:pt x="16" y="612"/>
                    <a:pt x="16" y="612"/>
                    <a:pt x="16" y="612"/>
                  </a:cubicBezTo>
                  <a:cubicBezTo>
                    <a:pt x="7" y="612"/>
                    <a:pt x="0" y="604"/>
                    <a:pt x="0" y="59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156" y="0"/>
                    <a:pt x="1156" y="0"/>
                    <a:pt x="1156" y="0"/>
                  </a:cubicBezTo>
                  <a:cubicBezTo>
                    <a:pt x="1165" y="0"/>
                    <a:pt x="1173" y="7"/>
                    <a:pt x="1173" y="16"/>
                  </a:cubicBezTo>
                  <a:cubicBezTo>
                    <a:pt x="1173" y="596"/>
                    <a:pt x="1173" y="596"/>
                    <a:pt x="1173" y="596"/>
                  </a:cubicBezTo>
                  <a:cubicBezTo>
                    <a:pt x="1173" y="604"/>
                    <a:pt x="1165" y="612"/>
                    <a:pt x="1156" y="612"/>
                  </a:cubicBez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Rectangle 142"/>
            <p:cNvSpPr>
              <a:spLocks noChangeArrowheads="1"/>
            </p:cNvSpPr>
            <p:nvPr/>
          </p:nvSpPr>
          <p:spPr bwMode="auto">
            <a:xfrm>
              <a:off x="5092700" y="2990850"/>
              <a:ext cx="2638425" cy="1589088"/>
            </a:xfrm>
            <a:prstGeom prst="rect">
              <a:avLst/>
            </a:pr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Rectangle 143"/>
            <p:cNvSpPr>
              <a:spLocks noChangeArrowheads="1"/>
            </p:cNvSpPr>
            <p:nvPr/>
          </p:nvSpPr>
          <p:spPr bwMode="auto">
            <a:xfrm>
              <a:off x="5092700" y="2990850"/>
              <a:ext cx="2638425" cy="350838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Rectangle 144"/>
            <p:cNvSpPr>
              <a:spLocks noChangeArrowheads="1"/>
            </p:cNvSpPr>
            <p:nvPr/>
          </p:nvSpPr>
          <p:spPr bwMode="auto">
            <a:xfrm>
              <a:off x="4265613" y="2990850"/>
              <a:ext cx="827088" cy="350838"/>
            </a:xfrm>
            <a:prstGeom prst="rect">
              <a:avLst/>
            </a:prstGeom>
            <a:solidFill>
              <a:srgbClr val="5B6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5"/>
            <p:cNvSpPr/>
            <p:nvPr/>
          </p:nvSpPr>
          <p:spPr bwMode="auto">
            <a:xfrm>
              <a:off x="4265613" y="2771775"/>
              <a:ext cx="3465513" cy="219075"/>
            </a:xfrm>
            <a:custGeom>
              <a:avLst/>
              <a:gdLst>
                <a:gd name="T0" fmla="*/ 1173 w 1173"/>
                <a:gd name="T1" fmla="*/ 74 h 74"/>
                <a:gd name="T2" fmla="*/ 0 w 1173"/>
                <a:gd name="T3" fmla="*/ 74 h 74"/>
                <a:gd name="T4" fmla="*/ 0 w 1173"/>
                <a:gd name="T5" fmla="*/ 16 h 74"/>
                <a:gd name="T6" fmla="*/ 16 w 1173"/>
                <a:gd name="T7" fmla="*/ 0 h 74"/>
                <a:gd name="T8" fmla="*/ 1156 w 1173"/>
                <a:gd name="T9" fmla="*/ 0 h 74"/>
                <a:gd name="T10" fmla="*/ 1173 w 1173"/>
                <a:gd name="T11" fmla="*/ 16 h 74"/>
                <a:gd name="T12" fmla="*/ 1173 w 1173"/>
                <a:gd name="T1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3" h="74">
                  <a:moveTo>
                    <a:pt x="1173" y="74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156" y="0"/>
                    <a:pt x="1156" y="0"/>
                    <a:pt x="1156" y="0"/>
                  </a:cubicBezTo>
                  <a:cubicBezTo>
                    <a:pt x="1165" y="0"/>
                    <a:pt x="1173" y="7"/>
                    <a:pt x="1173" y="16"/>
                  </a:cubicBezTo>
                  <a:lnTo>
                    <a:pt x="1173" y="74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Oval 146"/>
            <p:cNvSpPr>
              <a:spLocks noChangeArrowheads="1"/>
            </p:cNvSpPr>
            <p:nvPr/>
          </p:nvSpPr>
          <p:spPr bwMode="auto">
            <a:xfrm>
              <a:off x="4406900" y="2854325"/>
              <a:ext cx="68263" cy="68263"/>
            </a:xfrm>
            <a:prstGeom prst="ellipse">
              <a:avLst/>
            </a:prstGeom>
            <a:solidFill>
              <a:srgbClr val="ED5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Oval 147"/>
            <p:cNvSpPr>
              <a:spLocks noChangeArrowheads="1"/>
            </p:cNvSpPr>
            <p:nvPr/>
          </p:nvSpPr>
          <p:spPr bwMode="auto">
            <a:xfrm>
              <a:off x="4530725" y="2854325"/>
              <a:ext cx="65088" cy="68263"/>
            </a:xfrm>
            <a:prstGeom prst="ellipse">
              <a:avLst/>
            </a:pr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Oval 148"/>
            <p:cNvSpPr>
              <a:spLocks noChangeArrowheads="1"/>
            </p:cNvSpPr>
            <p:nvPr/>
          </p:nvSpPr>
          <p:spPr bwMode="auto">
            <a:xfrm>
              <a:off x="4651375" y="2854325"/>
              <a:ext cx="68263" cy="68263"/>
            </a:xfrm>
            <a:prstGeom prst="ellipse">
              <a:avLst/>
            </a:prstGeom>
            <a:solidFill>
              <a:srgbClr val="8CC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Oval 149"/>
            <p:cNvSpPr>
              <a:spLocks noChangeArrowheads="1"/>
            </p:cNvSpPr>
            <p:nvPr/>
          </p:nvSpPr>
          <p:spPr bwMode="auto">
            <a:xfrm>
              <a:off x="4413250" y="3084513"/>
              <a:ext cx="96838" cy="95250"/>
            </a:xfrm>
            <a:prstGeom prst="ellipse">
              <a:avLst/>
            </a:pr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50"/>
            <p:cNvSpPr/>
            <p:nvPr/>
          </p:nvSpPr>
          <p:spPr bwMode="auto">
            <a:xfrm>
              <a:off x="4548188" y="3084513"/>
              <a:ext cx="438150" cy="95250"/>
            </a:xfrm>
            <a:custGeom>
              <a:avLst/>
              <a:gdLst>
                <a:gd name="T0" fmla="*/ 131 w 148"/>
                <a:gd name="T1" fmla="*/ 0 h 32"/>
                <a:gd name="T2" fmla="*/ 16 w 148"/>
                <a:gd name="T3" fmla="*/ 0 h 32"/>
                <a:gd name="T4" fmla="*/ 0 w 148"/>
                <a:gd name="T5" fmla="*/ 16 h 32"/>
                <a:gd name="T6" fmla="*/ 16 w 148"/>
                <a:gd name="T7" fmla="*/ 32 h 32"/>
                <a:gd name="T8" fmla="*/ 131 w 148"/>
                <a:gd name="T9" fmla="*/ 32 h 32"/>
                <a:gd name="T10" fmla="*/ 148 w 148"/>
                <a:gd name="T11" fmla="*/ 16 h 32"/>
                <a:gd name="T12" fmla="*/ 131 w 148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2">
                  <a:moveTo>
                    <a:pt x="13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6" y="32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40" y="32"/>
                    <a:pt x="148" y="25"/>
                    <a:pt x="148" y="16"/>
                  </a:cubicBezTo>
                  <a:cubicBezTo>
                    <a:pt x="148" y="7"/>
                    <a:pt x="140" y="0"/>
                    <a:pt x="131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51"/>
            <p:cNvSpPr/>
            <p:nvPr/>
          </p:nvSpPr>
          <p:spPr bwMode="auto">
            <a:xfrm>
              <a:off x="4386263" y="3465513"/>
              <a:ext cx="463550" cy="68263"/>
            </a:xfrm>
            <a:custGeom>
              <a:avLst/>
              <a:gdLst>
                <a:gd name="T0" fmla="*/ 147 w 157"/>
                <a:gd name="T1" fmla="*/ 23 h 23"/>
                <a:gd name="T2" fmla="*/ 10 w 157"/>
                <a:gd name="T3" fmla="*/ 23 h 23"/>
                <a:gd name="T4" fmla="*/ 0 w 157"/>
                <a:gd name="T5" fmla="*/ 13 h 23"/>
                <a:gd name="T6" fmla="*/ 0 w 157"/>
                <a:gd name="T7" fmla="*/ 10 h 23"/>
                <a:gd name="T8" fmla="*/ 10 w 157"/>
                <a:gd name="T9" fmla="*/ 0 h 23"/>
                <a:gd name="T10" fmla="*/ 147 w 157"/>
                <a:gd name="T11" fmla="*/ 0 h 23"/>
                <a:gd name="T12" fmla="*/ 157 w 157"/>
                <a:gd name="T13" fmla="*/ 10 h 23"/>
                <a:gd name="T14" fmla="*/ 157 w 157"/>
                <a:gd name="T15" fmla="*/ 13 h 23"/>
                <a:gd name="T16" fmla="*/ 147 w 157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3">
                  <a:moveTo>
                    <a:pt x="147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2" y="0"/>
                    <a:pt x="157" y="4"/>
                    <a:pt x="157" y="10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8"/>
                    <a:pt x="152" y="23"/>
                    <a:pt x="147" y="2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52"/>
            <p:cNvSpPr/>
            <p:nvPr/>
          </p:nvSpPr>
          <p:spPr bwMode="auto">
            <a:xfrm>
              <a:off x="4386263" y="3673475"/>
              <a:ext cx="585788" cy="66675"/>
            </a:xfrm>
            <a:custGeom>
              <a:avLst/>
              <a:gdLst>
                <a:gd name="T0" fmla="*/ 188 w 198"/>
                <a:gd name="T1" fmla="*/ 23 h 23"/>
                <a:gd name="T2" fmla="*/ 10 w 198"/>
                <a:gd name="T3" fmla="*/ 23 h 23"/>
                <a:gd name="T4" fmla="*/ 0 w 198"/>
                <a:gd name="T5" fmla="*/ 13 h 23"/>
                <a:gd name="T6" fmla="*/ 0 w 198"/>
                <a:gd name="T7" fmla="*/ 10 h 23"/>
                <a:gd name="T8" fmla="*/ 10 w 198"/>
                <a:gd name="T9" fmla="*/ 0 h 23"/>
                <a:gd name="T10" fmla="*/ 188 w 198"/>
                <a:gd name="T11" fmla="*/ 0 h 23"/>
                <a:gd name="T12" fmla="*/ 198 w 198"/>
                <a:gd name="T13" fmla="*/ 10 h 23"/>
                <a:gd name="T14" fmla="*/ 198 w 198"/>
                <a:gd name="T15" fmla="*/ 13 h 23"/>
                <a:gd name="T16" fmla="*/ 188 w 19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3">
                  <a:moveTo>
                    <a:pt x="188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3" y="0"/>
                    <a:pt x="198" y="4"/>
                    <a:pt x="198" y="10"/>
                  </a:cubicBezTo>
                  <a:cubicBezTo>
                    <a:pt x="198" y="13"/>
                    <a:pt x="198" y="13"/>
                    <a:pt x="198" y="13"/>
                  </a:cubicBezTo>
                  <a:cubicBezTo>
                    <a:pt x="198" y="18"/>
                    <a:pt x="193" y="23"/>
                    <a:pt x="188" y="2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53"/>
            <p:cNvSpPr/>
            <p:nvPr/>
          </p:nvSpPr>
          <p:spPr bwMode="auto">
            <a:xfrm>
              <a:off x="4386263" y="3879850"/>
              <a:ext cx="463550" cy="68263"/>
            </a:xfrm>
            <a:custGeom>
              <a:avLst/>
              <a:gdLst>
                <a:gd name="T0" fmla="*/ 147 w 157"/>
                <a:gd name="T1" fmla="*/ 23 h 23"/>
                <a:gd name="T2" fmla="*/ 10 w 157"/>
                <a:gd name="T3" fmla="*/ 23 h 23"/>
                <a:gd name="T4" fmla="*/ 0 w 157"/>
                <a:gd name="T5" fmla="*/ 13 h 23"/>
                <a:gd name="T6" fmla="*/ 0 w 157"/>
                <a:gd name="T7" fmla="*/ 10 h 23"/>
                <a:gd name="T8" fmla="*/ 10 w 157"/>
                <a:gd name="T9" fmla="*/ 0 h 23"/>
                <a:gd name="T10" fmla="*/ 147 w 157"/>
                <a:gd name="T11" fmla="*/ 0 h 23"/>
                <a:gd name="T12" fmla="*/ 157 w 157"/>
                <a:gd name="T13" fmla="*/ 10 h 23"/>
                <a:gd name="T14" fmla="*/ 157 w 157"/>
                <a:gd name="T15" fmla="*/ 13 h 23"/>
                <a:gd name="T16" fmla="*/ 147 w 157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3">
                  <a:moveTo>
                    <a:pt x="147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2" y="0"/>
                    <a:pt x="157" y="4"/>
                    <a:pt x="157" y="10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8"/>
                    <a:pt x="152" y="23"/>
                    <a:pt x="147" y="2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54"/>
            <p:cNvSpPr/>
            <p:nvPr/>
          </p:nvSpPr>
          <p:spPr bwMode="auto">
            <a:xfrm>
              <a:off x="4386263" y="4086225"/>
              <a:ext cx="366713" cy="68263"/>
            </a:xfrm>
            <a:custGeom>
              <a:avLst/>
              <a:gdLst>
                <a:gd name="T0" fmla="*/ 114 w 124"/>
                <a:gd name="T1" fmla="*/ 23 h 23"/>
                <a:gd name="T2" fmla="*/ 10 w 124"/>
                <a:gd name="T3" fmla="*/ 23 h 23"/>
                <a:gd name="T4" fmla="*/ 0 w 124"/>
                <a:gd name="T5" fmla="*/ 13 h 23"/>
                <a:gd name="T6" fmla="*/ 0 w 124"/>
                <a:gd name="T7" fmla="*/ 10 h 23"/>
                <a:gd name="T8" fmla="*/ 10 w 124"/>
                <a:gd name="T9" fmla="*/ 0 h 23"/>
                <a:gd name="T10" fmla="*/ 114 w 124"/>
                <a:gd name="T11" fmla="*/ 0 h 23"/>
                <a:gd name="T12" fmla="*/ 124 w 124"/>
                <a:gd name="T13" fmla="*/ 10 h 23"/>
                <a:gd name="T14" fmla="*/ 124 w 124"/>
                <a:gd name="T15" fmla="*/ 13 h 23"/>
                <a:gd name="T16" fmla="*/ 114 w 124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23">
                  <a:moveTo>
                    <a:pt x="114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0" y="0"/>
                    <a:pt x="124" y="4"/>
                    <a:pt x="124" y="10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8"/>
                    <a:pt x="120" y="23"/>
                    <a:pt x="114" y="2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55"/>
            <p:cNvSpPr/>
            <p:nvPr/>
          </p:nvSpPr>
          <p:spPr bwMode="auto">
            <a:xfrm>
              <a:off x="4386263" y="4292600"/>
              <a:ext cx="585788" cy="68263"/>
            </a:xfrm>
            <a:custGeom>
              <a:avLst/>
              <a:gdLst>
                <a:gd name="T0" fmla="*/ 188 w 198"/>
                <a:gd name="T1" fmla="*/ 23 h 23"/>
                <a:gd name="T2" fmla="*/ 10 w 198"/>
                <a:gd name="T3" fmla="*/ 23 h 23"/>
                <a:gd name="T4" fmla="*/ 0 w 198"/>
                <a:gd name="T5" fmla="*/ 13 h 23"/>
                <a:gd name="T6" fmla="*/ 0 w 198"/>
                <a:gd name="T7" fmla="*/ 10 h 23"/>
                <a:gd name="T8" fmla="*/ 10 w 198"/>
                <a:gd name="T9" fmla="*/ 0 h 23"/>
                <a:gd name="T10" fmla="*/ 188 w 198"/>
                <a:gd name="T11" fmla="*/ 0 h 23"/>
                <a:gd name="T12" fmla="*/ 198 w 198"/>
                <a:gd name="T13" fmla="*/ 10 h 23"/>
                <a:gd name="T14" fmla="*/ 198 w 198"/>
                <a:gd name="T15" fmla="*/ 13 h 23"/>
                <a:gd name="T16" fmla="*/ 188 w 19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3">
                  <a:moveTo>
                    <a:pt x="188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0" y="19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3" y="0"/>
                    <a:pt x="198" y="5"/>
                    <a:pt x="198" y="10"/>
                  </a:cubicBezTo>
                  <a:cubicBezTo>
                    <a:pt x="198" y="13"/>
                    <a:pt x="198" y="13"/>
                    <a:pt x="198" y="13"/>
                  </a:cubicBezTo>
                  <a:cubicBezTo>
                    <a:pt x="198" y="19"/>
                    <a:pt x="193" y="23"/>
                    <a:pt x="188" y="2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56"/>
            <p:cNvSpPr/>
            <p:nvPr/>
          </p:nvSpPr>
          <p:spPr bwMode="auto">
            <a:xfrm>
              <a:off x="5264150" y="3519488"/>
              <a:ext cx="1223963" cy="68263"/>
            </a:xfrm>
            <a:custGeom>
              <a:avLst/>
              <a:gdLst>
                <a:gd name="T0" fmla="*/ 402 w 414"/>
                <a:gd name="T1" fmla="*/ 0 h 23"/>
                <a:gd name="T2" fmla="*/ 11 w 414"/>
                <a:gd name="T3" fmla="*/ 0 h 23"/>
                <a:gd name="T4" fmla="*/ 0 w 414"/>
                <a:gd name="T5" fmla="*/ 11 h 23"/>
                <a:gd name="T6" fmla="*/ 11 w 414"/>
                <a:gd name="T7" fmla="*/ 23 h 23"/>
                <a:gd name="T8" fmla="*/ 402 w 414"/>
                <a:gd name="T9" fmla="*/ 23 h 23"/>
                <a:gd name="T10" fmla="*/ 414 w 414"/>
                <a:gd name="T11" fmla="*/ 11 h 23"/>
                <a:gd name="T12" fmla="*/ 402 w 41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4" h="23">
                  <a:moveTo>
                    <a:pt x="40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402" y="23"/>
                    <a:pt x="402" y="23"/>
                    <a:pt x="402" y="23"/>
                  </a:cubicBezTo>
                  <a:cubicBezTo>
                    <a:pt x="409" y="23"/>
                    <a:pt x="414" y="18"/>
                    <a:pt x="414" y="11"/>
                  </a:cubicBezTo>
                  <a:cubicBezTo>
                    <a:pt x="414" y="5"/>
                    <a:pt x="409" y="0"/>
                    <a:pt x="40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57"/>
            <p:cNvSpPr/>
            <p:nvPr/>
          </p:nvSpPr>
          <p:spPr bwMode="auto">
            <a:xfrm>
              <a:off x="5264150" y="3784600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1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1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7"/>
                    <a:pt x="92" y="11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58"/>
            <p:cNvSpPr/>
            <p:nvPr/>
          </p:nvSpPr>
          <p:spPr bwMode="auto">
            <a:xfrm>
              <a:off x="5264150" y="4068763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2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2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8"/>
                    <a:pt x="92" y="12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59"/>
            <p:cNvSpPr/>
            <p:nvPr/>
          </p:nvSpPr>
          <p:spPr bwMode="auto">
            <a:xfrm>
              <a:off x="5264150" y="4292600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2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2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8"/>
                    <a:pt x="92" y="12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60"/>
            <p:cNvSpPr/>
            <p:nvPr/>
          </p:nvSpPr>
          <p:spPr bwMode="auto">
            <a:xfrm>
              <a:off x="5603875" y="3708400"/>
              <a:ext cx="747713" cy="219075"/>
            </a:xfrm>
            <a:custGeom>
              <a:avLst/>
              <a:gdLst>
                <a:gd name="T0" fmla="*/ 244 w 253"/>
                <a:gd name="T1" fmla="*/ 0 h 74"/>
                <a:gd name="T2" fmla="*/ 8 w 253"/>
                <a:gd name="T3" fmla="*/ 0 h 74"/>
                <a:gd name="T4" fmla="*/ 0 w 253"/>
                <a:gd name="T5" fmla="*/ 9 h 74"/>
                <a:gd name="T6" fmla="*/ 0 w 253"/>
                <a:gd name="T7" fmla="*/ 65 h 74"/>
                <a:gd name="T8" fmla="*/ 8 w 253"/>
                <a:gd name="T9" fmla="*/ 74 h 74"/>
                <a:gd name="T10" fmla="*/ 244 w 253"/>
                <a:gd name="T11" fmla="*/ 74 h 74"/>
                <a:gd name="T12" fmla="*/ 253 w 253"/>
                <a:gd name="T13" fmla="*/ 65 h 74"/>
                <a:gd name="T14" fmla="*/ 253 w 253"/>
                <a:gd name="T15" fmla="*/ 9 h 74"/>
                <a:gd name="T16" fmla="*/ 244 w 253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74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9" y="74"/>
                    <a:pt x="253" y="70"/>
                    <a:pt x="253" y="65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61"/>
            <p:cNvSpPr/>
            <p:nvPr/>
          </p:nvSpPr>
          <p:spPr bwMode="auto">
            <a:xfrm>
              <a:off x="5603875" y="4035425"/>
              <a:ext cx="747713" cy="136525"/>
            </a:xfrm>
            <a:custGeom>
              <a:avLst/>
              <a:gdLst>
                <a:gd name="T0" fmla="*/ 244 w 253"/>
                <a:gd name="T1" fmla="*/ 0 h 46"/>
                <a:gd name="T2" fmla="*/ 8 w 253"/>
                <a:gd name="T3" fmla="*/ 0 h 46"/>
                <a:gd name="T4" fmla="*/ 0 w 253"/>
                <a:gd name="T5" fmla="*/ 8 h 46"/>
                <a:gd name="T6" fmla="*/ 0 w 253"/>
                <a:gd name="T7" fmla="*/ 37 h 46"/>
                <a:gd name="T8" fmla="*/ 8 w 253"/>
                <a:gd name="T9" fmla="*/ 46 h 46"/>
                <a:gd name="T10" fmla="*/ 244 w 253"/>
                <a:gd name="T11" fmla="*/ 46 h 46"/>
                <a:gd name="T12" fmla="*/ 253 w 253"/>
                <a:gd name="T13" fmla="*/ 37 h 46"/>
                <a:gd name="T14" fmla="*/ 253 w 253"/>
                <a:gd name="T15" fmla="*/ 8 h 46"/>
                <a:gd name="T16" fmla="*/ 244 w 253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46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2"/>
                    <a:pt x="4" y="46"/>
                    <a:pt x="8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9" y="46"/>
                    <a:pt x="253" y="42"/>
                    <a:pt x="253" y="37"/>
                  </a:cubicBezTo>
                  <a:cubicBezTo>
                    <a:pt x="253" y="8"/>
                    <a:pt x="253" y="8"/>
                    <a:pt x="253" y="8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62"/>
            <p:cNvSpPr/>
            <p:nvPr/>
          </p:nvSpPr>
          <p:spPr bwMode="auto">
            <a:xfrm>
              <a:off x="5603875" y="4265613"/>
              <a:ext cx="747713" cy="122238"/>
            </a:xfrm>
            <a:custGeom>
              <a:avLst/>
              <a:gdLst>
                <a:gd name="T0" fmla="*/ 244 w 253"/>
                <a:gd name="T1" fmla="*/ 0 h 41"/>
                <a:gd name="T2" fmla="*/ 8 w 253"/>
                <a:gd name="T3" fmla="*/ 0 h 41"/>
                <a:gd name="T4" fmla="*/ 0 w 253"/>
                <a:gd name="T5" fmla="*/ 8 h 41"/>
                <a:gd name="T6" fmla="*/ 0 w 253"/>
                <a:gd name="T7" fmla="*/ 33 h 41"/>
                <a:gd name="T8" fmla="*/ 8 w 253"/>
                <a:gd name="T9" fmla="*/ 41 h 41"/>
                <a:gd name="T10" fmla="*/ 244 w 253"/>
                <a:gd name="T11" fmla="*/ 41 h 41"/>
                <a:gd name="T12" fmla="*/ 253 w 253"/>
                <a:gd name="T13" fmla="*/ 33 h 41"/>
                <a:gd name="T14" fmla="*/ 253 w 253"/>
                <a:gd name="T15" fmla="*/ 8 h 41"/>
                <a:gd name="T16" fmla="*/ 244 w 253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41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4" y="41"/>
                    <a:pt x="8" y="41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9" y="41"/>
                    <a:pt x="253" y="37"/>
                    <a:pt x="253" y="33"/>
                  </a:cubicBezTo>
                  <a:cubicBezTo>
                    <a:pt x="253" y="8"/>
                    <a:pt x="253" y="8"/>
                    <a:pt x="253" y="8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63"/>
            <p:cNvSpPr/>
            <p:nvPr/>
          </p:nvSpPr>
          <p:spPr bwMode="auto">
            <a:xfrm>
              <a:off x="6488113" y="3784600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1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1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7"/>
                    <a:pt x="92" y="11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64"/>
            <p:cNvSpPr/>
            <p:nvPr/>
          </p:nvSpPr>
          <p:spPr bwMode="auto">
            <a:xfrm>
              <a:off x="6488113" y="4068763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2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2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8"/>
                    <a:pt x="92" y="12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65"/>
            <p:cNvSpPr/>
            <p:nvPr/>
          </p:nvSpPr>
          <p:spPr bwMode="auto">
            <a:xfrm>
              <a:off x="6488113" y="4292600"/>
              <a:ext cx="271463" cy="68263"/>
            </a:xfrm>
            <a:custGeom>
              <a:avLst/>
              <a:gdLst>
                <a:gd name="T0" fmla="*/ 80 w 92"/>
                <a:gd name="T1" fmla="*/ 0 h 23"/>
                <a:gd name="T2" fmla="*/ 11 w 92"/>
                <a:gd name="T3" fmla="*/ 0 h 23"/>
                <a:gd name="T4" fmla="*/ 0 w 92"/>
                <a:gd name="T5" fmla="*/ 12 h 23"/>
                <a:gd name="T6" fmla="*/ 11 w 92"/>
                <a:gd name="T7" fmla="*/ 23 h 23"/>
                <a:gd name="T8" fmla="*/ 80 w 92"/>
                <a:gd name="T9" fmla="*/ 23 h 23"/>
                <a:gd name="T10" fmla="*/ 92 w 92"/>
                <a:gd name="T11" fmla="*/ 12 h 23"/>
                <a:gd name="T12" fmla="*/ 80 w 9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3">
                  <a:moveTo>
                    <a:pt x="8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7" y="23"/>
                    <a:pt x="92" y="18"/>
                    <a:pt x="92" y="12"/>
                  </a:cubicBezTo>
                  <a:cubicBezTo>
                    <a:pt x="92" y="5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66"/>
            <p:cNvSpPr/>
            <p:nvPr/>
          </p:nvSpPr>
          <p:spPr bwMode="auto">
            <a:xfrm>
              <a:off x="6827838" y="3708400"/>
              <a:ext cx="747713" cy="219075"/>
            </a:xfrm>
            <a:custGeom>
              <a:avLst/>
              <a:gdLst>
                <a:gd name="T0" fmla="*/ 244 w 253"/>
                <a:gd name="T1" fmla="*/ 0 h 74"/>
                <a:gd name="T2" fmla="*/ 8 w 253"/>
                <a:gd name="T3" fmla="*/ 0 h 74"/>
                <a:gd name="T4" fmla="*/ 0 w 253"/>
                <a:gd name="T5" fmla="*/ 9 h 74"/>
                <a:gd name="T6" fmla="*/ 0 w 253"/>
                <a:gd name="T7" fmla="*/ 65 h 74"/>
                <a:gd name="T8" fmla="*/ 8 w 253"/>
                <a:gd name="T9" fmla="*/ 74 h 74"/>
                <a:gd name="T10" fmla="*/ 244 w 253"/>
                <a:gd name="T11" fmla="*/ 74 h 74"/>
                <a:gd name="T12" fmla="*/ 253 w 253"/>
                <a:gd name="T13" fmla="*/ 65 h 74"/>
                <a:gd name="T14" fmla="*/ 253 w 253"/>
                <a:gd name="T15" fmla="*/ 9 h 74"/>
                <a:gd name="T16" fmla="*/ 244 w 253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74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9" y="74"/>
                    <a:pt x="253" y="70"/>
                    <a:pt x="253" y="65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67"/>
            <p:cNvSpPr/>
            <p:nvPr/>
          </p:nvSpPr>
          <p:spPr bwMode="auto">
            <a:xfrm>
              <a:off x="6827838" y="4035425"/>
              <a:ext cx="747713" cy="136525"/>
            </a:xfrm>
            <a:custGeom>
              <a:avLst/>
              <a:gdLst>
                <a:gd name="T0" fmla="*/ 244 w 253"/>
                <a:gd name="T1" fmla="*/ 0 h 46"/>
                <a:gd name="T2" fmla="*/ 8 w 253"/>
                <a:gd name="T3" fmla="*/ 0 h 46"/>
                <a:gd name="T4" fmla="*/ 0 w 253"/>
                <a:gd name="T5" fmla="*/ 8 h 46"/>
                <a:gd name="T6" fmla="*/ 0 w 253"/>
                <a:gd name="T7" fmla="*/ 37 h 46"/>
                <a:gd name="T8" fmla="*/ 8 w 253"/>
                <a:gd name="T9" fmla="*/ 46 h 46"/>
                <a:gd name="T10" fmla="*/ 244 w 253"/>
                <a:gd name="T11" fmla="*/ 46 h 46"/>
                <a:gd name="T12" fmla="*/ 253 w 253"/>
                <a:gd name="T13" fmla="*/ 37 h 46"/>
                <a:gd name="T14" fmla="*/ 253 w 253"/>
                <a:gd name="T15" fmla="*/ 8 h 46"/>
                <a:gd name="T16" fmla="*/ 244 w 253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46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2"/>
                    <a:pt x="4" y="46"/>
                    <a:pt x="8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9" y="46"/>
                    <a:pt x="253" y="42"/>
                    <a:pt x="253" y="37"/>
                  </a:cubicBezTo>
                  <a:cubicBezTo>
                    <a:pt x="253" y="8"/>
                    <a:pt x="253" y="8"/>
                    <a:pt x="253" y="8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68"/>
            <p:cNvSpPr/>
            <p:nvPr/>
          </p:nvSpPr>
          <p:spPr bwMode="auto">
            <a:xfrm>
              <a:off x="6827838" y="4265613"/>
              <a:ext cx="747713" cy="122238"/>
            </a:xfrm>
            <a:custGeom>
              <a:avLst/>
              <a:gdLst>
                <a:gd name="T0" fmla="*/ 244 w 253"/>
                <a:gd name="T1" fmla="*/ 0 h 41"/>
                <a:gd name="T2" fmla="*/ 8 w 253"/>
                <a:gd name="T3" fmla="*/ 0 h 41"/>
                <a:gd name="T4" fmla="*/ 0 w 253"/>
                <a:gd name="T5" fmla="*/ 8 h 41"/>
                <a:gd name="T6" fmla="*/ 0 w 253"/>
                <a:gd name="T7" fmla="*/ 33 h 41"/>
                <a:gd name="T8" fmla="*/ 8 w 253"/>
                <a:gd name="T9" fmla="*/ 41 h 41"/>
                <a:gd name="T10" fmla="*/ 244 w 253"/>
                <a:gd name="T11" fmla="*/ 41 h 41"/>
                <a:gd name="T12" fmla="*/ 253 w 253"/>
                <a:gd name="T13" fmla="*/ 33 h 41"/>
                <a:gd name="T14" fmla="*/ 253 w 253"/>
                <a:gd name="T15" fmla="*/ 8 h 41"/>
                <a:gd name="T16" fmla="*/ 244 w 253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41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4" y="41"/>
                    <a:pt x="8" y="41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9" y="41"/>
                    <a:pt x="253" y="37"/>
                    <a:pt x="253" y="33"/>
                  </a:cubicBezTo>
                  <a:cubicBezTo>
                    <a:pt x="253" y="8"/>
                    <a:pt x="253" y="8"/>
                    <a:pt x="253" y="8"/>
                  </a:cubicBezTo>
                  <a:cubicBezTo>
                    <a:pt x="253" y="4"/>
                    <a:pt x="249" y="0"/>
                    <a:pt x="2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Oval 169"/>
            <p:cNvSpPr>
              <a:spLocks noChangeArrowheads="1"/>
            </p:cNvSpPr>
            <p:nvPr/>
          </p:nvSpPr>
          <p:spPr bwMode="auto">
            <a:xfrm>
              <a:off x="5246688" y="3057525"/>
              <a:ext cx="230188" cy="231775"/>
            </a:xfrm>
            <a:prstGeom prst="ellipse">
              <a:avLst/>
            </a:prstGeom>
            <a:solidFill>
              <a:srgbClr val="FF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70"/>
            <p:cNvSpPr>
              <a:spLocks noEditPoints="1"/>
            </p:cNvSpPr>
            <p:nvPr/>
          </p:nvSpPr>
          <p:spPr bwMode="auto">
            <a:xfrm>
              <a:off x="5292725" y="3122613"/>
              <a:ext cx="136525" cy="44450"/>
            </a:xfrm>
            <a:custGeom>
              <a:avLst/>
              <a:gdLst>
                <a:gd name="T0" fmla="*/ 23 w 46"/>
                <a:gd name="T1" fmla="*/ 0 h 15"/>
                <a:gd name="T2" fmla="*/ 1 w 46"/>
                <a:gd name="T3" fmla="*/ 9 h 15"/>
                <a:gd name="T4" fmla="*/ 0 w 46"/>
                <a:gd name="T5" fmla="*/ 10 h 15"/>
                <a:gd name="T6" fmla="*/ 1 w 46"/>
                <a:gd name="T7" fmla="*/ 11 h 15"/>
                <a:gd name="T8" fmla="*/ 5 w 46"/>
                <a:gd name="T9" fmla="*/ 14 h 15"/>
                <a:gd name="T10" fmla="*/ 5 w 46"/>
                <a:gd name="T11" fmla="*/ 15 h 15"/>
                <a:gd name="T12" fmla="*/ 6 w 46"/>
                <a:gd name="T13" fmla="*/ 14 h 15"/>
                <a:gd name="T14" fmla="*/ 23 w 46"/>
                <a:gd name="T15" fmla="*/ 8 h 15"/>
                <a:gd name="T16" fmla="*/ 40 w 46"/>
                <a:gd name="T17" fmla="*/ 14 h 15"/>
                <a:gd name="T18" fmla="*/ 41 w 46"/>
                <a:gd name="T19" fmla="*/ 15 h 15"/>
                <a:gd name="T20" fmla="*/ 42 w 46"/>
                <a:gd name="T21" fmla="*/ 14 h 15"/>
                <a:gd name="T22" fmla="*/ 45 w 46"/>
                <a:gd name="T23" fmla="*/ 11 h 15"/>
                <a:gd name="T24" fmla="*/ 46 w 46"/>
                <a:gd name="T25" fmla="*/ 10 h 15"/>
                <a:gd name="T26" fmla="*/ 45 w 46"/>
                <a:gd name="T27" fmla="*/ 9 h 15"/>
                <a:gd name="T28" fmla="*/ 23 w 46"/>
                <a:gd name="T29" fmla="*/ 0 h 15"/>
                <a:gd name="T30" fmla="*/ 23 w 46"/>
                <a:gd name="T31" fmla="*/ 0 h 15"/>
                <a:gd name="T32" fmla="*/ 23 w 4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5">
                  <a:moveTo>
                    <a:pt x="23" y="0"/>
                  </a:moveTo>
                  <a:cubicBezTo>
                    <a:pt x="15" y="0"/>
                    <a:pt x="7" y="3"/>
                    <a:pt x="1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1" y="10"/>
                    <a:pt x="17" y="8"/>
                    <a:pt x="23" y="8"/>
                  </a:cubicBezTo>
                  <a:cubicBezTo>
                    <a:pt x="29" y="8"/>
                    <a:pt x="35" y="10"/>
                    <a:pt x="40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39" y="3"/>
                    <a:pt x="31" y="0"/>
                    <a:pt x="23" y="0"/>
                  </a:cubicBezTo>
                  <a:close/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71"/>
            <p:cNvSpPr>
              <a:spLocks noEditPoints="1"/>
            </p:cNvSpPr>
            <p:nvPr/>
          </p:nvSpPr>
          <p:spPr bwMode="auto">
            <a:xfrm>
              <a:off x="5316538" y="3155950"/>
              <a:ext cx="92075" cy="34925"/>
            </a:xfrm>
            <a:custGeom>
              <a:avLst/>
              <a:gdLst>
                <a:gd name="T0" fmla="*/ 30 w 31"/>
                <a:gd name="T1" fmla="*/ 6 h 12"/>
                <a:gd name="T2" fmla="*/ 15 w 31"/>
                <a:gd name="T3" fmla="*/ 0 h 12"/>
                <a:gd name="T4" fmla="*/ 14 w 31"/>
                <a:gd name="T5" fmla="*/ 0 h 12"/>
                <a:gd name="T6" fmla="*/ 14 w 31"/>
                <a:gd name="T7" fmla="*/ 0 h 12"/>
                <a:gd name="T8" fmla="*/ 1 w 31"/>
                <a:gd name="T9" fmla="*/ 6 h 12"/>
                <a:gd name="T10" fmla="*/ 0 w 31"/>
                <a:gd name="T11" fmla="*/ 7 h 12"/>
                <a:gd name="T12" fmla="*/ 1 w 31"/>
                <a:gd name="T13" fmla="*/ 8 h 12"/>
                <a:gd name="T14" fmla="*/ 4 w 31"/>
                <a:gd name="T15" fmla="*/ 11 h 12"/>
                <a:gd name="T16" fmla="*/ 5 w 31"/>
                <a:gd name="T17" fmla="*/ 12 h 12"/>
                <a:gd name="T18" fmla="*/ 6 w 31"/>
                <a:gd name="T19" fmla="*/ 11 h 12"/>
                <a:gd name="T20" fmla="*/ 15 w 31"/>
                <a:gd name="T21" fmla="*/ 8 h 12"/>
                <a:gd name="T22" fmla="*/ 24 w 31"/>
                <a:gd name="T23" fmla="*/ 11 h 12"/>
                <a:gd name="T24" fmla="*/ 25 w 31"/>
                <a:gd name="T25" fmla="*/ 12 h 12"/>
                <a:gd name="T26" fmla="*/ 26 w 31"/>
                <a:gd name="T27" fmla="*/ 11 h 12"/>
                <a:gd name="T28" fmla="*/ 30 w 31"/>
                <a:gd name="T29" fmla="*/ 8 h 12"/>
                <a:gd name="T30" fmla="*/ 31 w 31"/>
                <a:gd name="T31" fmla="*/ 7 h 12"/>
                <a:gd name="T32" fmla="*/ 30 w 31"/>
                <a:gd name="T33" fmla="*/ 6 h 12"/>
                <a:gd name="T34" fmla="*/ 30 w 31"/>
                <a:gd name="T35" fmla="*/ 6 h 12"/>
                <a:gd name="T36" fmla="*/ 30 w 31"/>
                <a:gd name="T3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12">
                  <a:moveTo>
                    <a:pt x="30" y="6"/>
                  </a:moveTo>
                  <a:cubicBezTo>
                    <a:pt x="26" y="2"/>
                    <a:pt x="21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1"/>
                    <a:pt x="4" y="2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9"/>
                    <a:pt x="12" y="8"/>
                    <a:pt x="15" y="8"/>
                  </a:cubicBezTo>
                  <a:cubicBezTo>
                    <a:pt x="19" y="8"/>
                    <a:pt x="22" y="9"/>
                    <a:pt x="24" y="11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7"/>
                    <a:pt x="31" y="7"/>
                    <a:pt x="31" y="7"/>
                  </a:cubicBezTo>
                  <a:lnTo>
                    <a:pt x="30" y="6"/>
                  </a:lnTo>
                  <a:close/>
                  <a:moveTo>
                    <a:pt x="30" y="6"/>
                  </a:moveTo>
                  <a:cubicBezTo>
                    <a:pt x="30" y="6"/>
                    <a:pt x="30" y="6"/>
                    <a:pt x="30" y="6"/>
                  </a:cubicBezTo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72"/>
            <p:cNvSpPr>
              <a:spLocks noEditPoints="1"/>
            </p:cNvSpPr>
            <p:nvPr/>
          </p:nvSpPr>
          <p:spPr bwMode="auto">
            <a:xfrm>
              <a:off x="5340350" y="3190875"/>
              <a:ext cx="44450" cy="30163"/>
            </a:xfrm>
            <a:custGeom>
              <a:avLst/>
              <a:gdLst>
                <a:gd name="T0" fmla="*/ 7 w 15"/>
                <a:gd name="T1" fmla="*/ 10 h 10"/>
                <a:gd name="T2" fmla="*/ 8 w 15"/>
                <a:gd name="T3" fmla="*/ 9 h 10"/>
                <a:gd name="T4" fmla="*/ 14 w 15"/>
                <a:gd name="T5" fmla="*/ 4 h 10"/>
                <a:gd name="T6" fmla="*/ 15 w 15"/>
                <a:gd name="T7" fmla="*/ 3 h 10"/>
                <a:gd name="T8" fmla="*/ 14 w 15"/>
                <a:gd name="T9" fmla="*/ 2 h 10"/>
                <a:gd name="T10" fmla="*/ 7 w 15"/>
                <a:gd name="T11" fmla="*/ 0 h 10"/>
                <a:gd name="T12" fmla="*/ 1 w 15"/>
                <a:gd name="T13" fmla="*/ 2 h 10"/>
                <a:gd name="T14" fmla="*/ 0 w 15"/>
                <a:gd name="T15" fmla="*/ 3 h 10"/>
                <a:gd name="T16" fmla="*/ 1 w 15"/>
                <a:gd name="T17" fmla="*/ 4 h 10"/>
                <a:gd name="T18" fmla="*/ 6 w 15"/>
                <a:gd name="T19" fmla="*/ 9 h 10"/>
                <a:gd name="T20" fmla="*/ 7 w 15"/>
                <a:gd name="T21" fmla="*/ 10 h 10"/>
                <a:gd name="T22" fmla="*/ 7 w 15"/>
                <a:gd name="T23" fmla="*/ 10 h 10"/>
                <a:gd name="T24" fmla="*/ 7 w 15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0">
                  <a:moveTo>
                    <a:pt x="7" y="10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0" y="0"/>
                    <a:pt x="7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7" y="10"/>
                  </a:lnTo>
                  <a:close/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Oval 173"/>
            <p:cNvSpPr>
              <a:spLocks noChangeArrowheads="1"/>
            </p:cNvSpPr>
            <p:nvPr/>
          </p:nvSpPr>
          <p:spPr bwMode="auto">
            <a:xfrm>
              <a:off x="5875338" y="4930775"/>
              <a:ext cx="257175" cy="260350"/>
            </a:xfrm>
            <a:prstGeom prst="ellipse">
              <a:avLst/>
            </a:pr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74"/>
            <p:cNvSpPr/>
            <p:nvPr/>
          </p:nvSpPr>
          <p:spPr bwMode="auto">
            <a:xfrm>
              <a:off x="8913813" y="4679950"/>
              <a:ext cx="612775" cy="666750"/>
            </a:xfrm>
            <a:custGeom>
              <a:avLst/>
              <a:gdLst>
                <a:gd name="T0" fmla="*/ 172 w 207"/>
                <a:gd name="T1" fmla="*/ 226 h 226"/>
                <a:gd name="T2" fmla="*/ 34 w 207"/>
                <a:gd name="T3" fmla="*/ 226 h 226"/>
                <a:gd name="T4" fmla="*/ 0 w 207"/>
                <a:gd name="T5" fmla="*/ 191 h 226"/>
                <a:gd name="T6" fmla="*/ 0 w 207"/>
                <a:gd name="T7" fmla="*/ 13 h 226"/>
                <a:gd name="T8" fmla="*/ 12 w 207"/>
                <a:gd name="T9" fmla="*/ 0 h 226"/>
                <a:gd name="T10" fmla="*/ 194 w 207"/>
                <a:gd name="T11" fmla="*/ 0 h 226"/>
                <a:gd name="T12" fmla="*/ 207 w 207"/>
                <a:gd name="T13" fmla="*/ 13 h 226"/>
                <a:gd name="T14" fmla="*/ 207 w 207"/>
                <a:gd name="T15" fmla="*/ 191 h 226"/>
                <a:gd name="T16" fmla="*/ 172 w 207"/>
                <a:gd name="T1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26">
                  <a:moveTo>
                    <a:pt x="172" y="226"/>
                  </a:moveTo>
                  <a:cubicBezTo>
                    <a:pt x="34" y="226"/>
                    <a:pt x="34" y="226"/>
                    <a:pt x="34" y="226"/>
                  </a:cubicBezTo>
                  <a:cubicBezTo>
                    <a:pt x="15" y="226"/>
                    <a:pt x="0" y="210"/>
                    <a:pt x="0" y="19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01" y="0"/>
                    <a:pt x="207" y="6"/>
                    <a:pt x="207" y="13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7" y="210"/>
                    <a:pt x="191" y="226"/>
                    <a:pt x="172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75"/>
            <p:cNvSpPr/>
            <p:nvPr/>
          </p:nvSpPr>
          <p:spPr bwMode="auto">
            <a:xfrm>
              <a:off x="8913813" y="5102225"/>
              <a:ext cx="612775" cy="244475"/>
            </a:xfrm>
            <a:custGeom>
              <a:avLst/>
              <a:gdLst>
                <a:gd name="T0" fmla="*/ 167 w 207"/>
                <a:gd name="T1" fmla="*/ 83 h 83"/>
                <a:gd name="T2" fmla="*/ 39 w 207"/>
                <a:gd name="T3" fmla="*/ 83 h 83"/>
                <a:gd name="T4" fmla="*/ 0 w 207"/>
                <a:gd name="T5" fmla="*/ 43 h 83"/>
                <a:gd name="T6" fmla="*/ 0 w 207"/>
                <a:gd name="T7" fmla="*/ 0 h 83"/>
                <a:gd name="T8" fmla="*/ 0 w 207"/>
                <a:gd name="T9" fmla="*/ 32 h 83"/>
                <a:gd name="T10" fmla="*/ 207 w 207"/>
                <a:gd name="T11" fmla="*/ 32 h 83"/>
                <a:gd name="T12" fmla="*/ 207 w 207"/>
                <a:gd name="T13" fmla="*/ 43 h 83"/>
                <a:gd name="T14" fmla="*/ 167 w 207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83">
                  <a:moveTo>
                    <a:pt x="167" y="83"/>
                  </a:moveTo>
                  <a:cubicBezTo>
                    <a:pt x="39" y="83"/>
                    <a:pt x="39" y="83"/>
                    <a:pt x="39" y="83"/>
                  </a:cubicBezTo>
                  <a:cubicBezTo>
                    <a:pt x="17" y="83"/>
                    <a:pt x="0" y="65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2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7" y="43"/>
                    <a:pt x="207" y="43"/>
                    <a:pt x="207" y="43"/>
                  </a:cubicBezTo>
                  <a:cubicBezTo>
                    <a:pt x="207" y="65"/>
                    <a:pt x="189" y="83"/>
                    <a:pt x="167" y="83"/>
                  </a:cubicBezTo>
                  <a:close/>
                </a:path>
              </a:pathLst>
            </a:custGeom>
            <a:solidFill>
              <a:srgbClr val="F3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76"/>
            <p:cNvSpPr/>
            <p:nvPr/>
          </p:nvSpPr>
          <p:spPr bwMode="auto">
            <a:xfrm>
              <a:off x="8913813" y="4679950"/>
              <a:ext cx="612775" cy="666750"/>
            </a:xfrm>
            <a:custGeom>
              <a:avLst/>
              <a:gdLst>
                <a:gd name="T0" fmla="*/ 172 w 207"/>
                <a:gd name="T1" fmla="*/ 226 h 226"/>
                <a:gd name="T2" fmla="*/ 34 w 207"/>
                <a:gd name="T3" fmla="*/ 226 h 226"/>
                <a:gd name="T4" fmla="*/ 0 w 207"/>
                <a:gd name="T5" fmla="*/ 191 h 226"/>
                <a:gd name="T6" fmla="*/ 0 w 207"/>
                <a:gd name="T7" fmla="*/ 13 h 226"/>
                <a:gd name="T8" fmla="*/ 12 w 207"/>
                <a:gd name="T9" fmla="*/ 0 h 226"/>
                <a:gd name="T10" fmla="*/ 194 w 207"/>
                <a:gd name="T11" fmla="*/ 0 h 226"/>
                <a:gd name="T12" fmla="*/ 207 w 207"/>
                <a:gd name="T13" fmla="*/ 13 h 226"/>
                <a:gd name="T14" fmla="*/ 207 w 207"/>
                <a:gd name="T15" fmla="*/ 191 h 226"/>
                <a:gd name="T16" fmla="*/ 172 w 207"/>
                <a:gd name="T1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26">
                  <a:moveTo>
                    <a:pt x="172" y="226"/>
                  </a:moveTo>
                  <a:cubicBezTo>
                    <a:pt x="34" y="226"/>
                    <a:pt x="34" y="226"/>
                    <a:pt x="34" y="226"/>
                  </a:cubicBezTo>
                  <a:cubicBezTo>
                    <a:pt x="15" y="226"/>
                    <a:pt x="0" y="210"/>
                    <a:pt x="0" y="19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01" y="0"/>
                    <a:pt x="207" y="6"/>
                    <a:pt x="207" y="13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7" y="210"/>
                    <a:pt x="191" y="226"/>
                    <a:pt x="172" y="226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77"/>
            <p:cNvSpPr/>
            <p:nvPr/>
          </p:nvSpPr>
          <p:spPr bwMode="auto">
            <a:xfrm>
              <a:off x="9321800" y="4741863"/>
              <a:ext cx="120650" cy="153988"/>
            </a:xfrm>
            <a:custGeom>
              <a:avLst/>
              <a:gdLst>
                <a:gd name="T0" fmla="*/ 31 w 41"/>
                <a:gd name="T1" fmla="*/ 52 h 52"/>
                <a:gd name="T2" fmla="*/ 10 w 41"/>
                <a:gd name="T3" fmla="*/ 52 h 52"/>
                <a:gd name="T4" fmla="*/ 0 w 41"/>
                <a:gd name="T5" fmla="*/ 41 h 52"/>
                <a:gd name="T6" fmla="*/ 0 w 41"/>
                <a:gd name="T7" fmla="*/ 18 h 52"/>
                <a:gd name="T8" fmla="*/ 18 w 41"/>
                <a:gd name="T9" fmla="*/ 0 h 52"/>
                <a:gd name="T10" fmla="*/ 23 w 41"/>
                <a:gd name="T11" fmla="*/ 0 h 52"/>
                <a:gd name="T12" fmla="*/ 41 w 41"/>
                <a:gd name="T13" fmla="*/ 18 h 52"/>
                <a:gd name="T14" fmla="*/ 41 w 41"/>
                <a:gd name="T15" fmla="*/ 41 h 52"/>
                <a:gd name="T16" fmla="*/ 31 w 41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52">
                  <a:moveTo>
                    <a:pt x="31" y="52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4" y="52"/>
                    <a:pt x="0" y="47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3" y="0"/>
                    <a:pt x="41" y="8"/>
                    <a:pt x="41" y="1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7"/>
                    <a:pt x="36" y="52"/>
                    <a:pt x="31" y="52"/>
                  </a:cubicBezTo>
                  <a:close/>
                </a:path>
              </a:pathLst>
            </a:custGeom>
            <a:solidFill>
              <a:srgbClr val="FFFFFF"/>
            </a:solidFill>
            <a:ln w="47625" cap="flat">
              <a:solidFill>
                <a:srgbClr val="163749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78"/>
            <p:cNvSpPr/>
            <p:nvPr/>
          </p:nvSpPr>
          <p:spPr bwMode="auto">
            <a:xfrm>
              <a:off x="9359900" y="4638675"/>
              <a:ext cx="41275" cy="103188"/>
            </a:xfrm>
            <a:custGeom>
              <a:avLst/>
              <a:gdLst>
                <a:gd name="T0" fmla="*/ 8 w 14"/>
                <a:gd name="T1" fmla="*/ 35 h 35"/>
                <a:gd name="T2" fmla="*/ 6 w 14"/>
                <a:gd name="T3" fmla="*/ 35 h 35"/>
                <a:gd name="T4" fmla="*/ 0 w 14"/>
                <a:gd name="T5" fmla="*/ 29 h 35"/>
                <a:gd name="T6" fmla="*/ 0 w 14"/>
                <a:gd name="T7" fmla="*/ 6 h 35"/>
                <a:gd name="T8" fmla="*/ 6 w 14"/>
                <a:gd name="T9" fmla="*/ 0 h 35"/>
                <a:gd name="T10" fmla="*/ 8 w 14"/>
                <a:gd name="T11" fmla="*/ 0 h 35"/>
                <a:gd name="T12" fmla="*/ 14 w 14"/>
                <a:gd name="T13" fmla="*/ 6 h 35"/>
                <a:gd name="T14" fmla="*/ 14 w 14"/>
                <a:gd name="T15" fmla="*/ 29 h 35"/>
                <a:gd name="T16" fmla="*/ 8 w 14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35">
                  <a:moveTo>
                    <a:pt x="8" y="35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3" y="35"/>
                    <a:pt x="0" y="32"/>
                    <a:pt x="0" y="2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4" y="3"/>
                    <a:pt x="14" y="6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2"/>
                    <a:pt x="12" y="35"/>
                    <a:pt x="8" y="35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79"/>
            <p:cNvSpPr/>
            <p:nvPr/>
          </p:nvSpPr>
          <p:spPr bwMode="auto">
            <a:xfrm>
              <a:off x="9526588" y="4816475"/>
              <a:ext cx="188913" cy="354013"/>
            </a:xfrm>
            <a:custGeom>
              <a:avLst/>
              <a:gdLst>
                <a:gd name="T0" fmla="*/ 25 w 64"/>
                <a:gd name="T1" fmla="*/ 120 h 120"/>
                <a:gd name="T2" fmla="*/ 0 w 64"/>
                <a:gd name="T3" fmla="*/ 120 h 120"/>
                <a:gd name="T4" fmla="*/ 0 w 64"/>
                <a:gd name="T5" fmla="*/ 0 h 120"/>
                <a:gd name="T6" fmla="*/ 27 w 64"/>
                <a:gd name="T7" fmla="*/ 0 h 120"/>
                <a:gd name="T8" fmla="*/ 64 w 64"/>
                <a:gd name="T9" fmla="*/ 37 h 120"/>
                <a:gd name="T10" fmla="*/ 64 w 64"/>
                <a:gd name="T11" fmla="*/ 81 h 120"/>
                <a:gd name="T12" fmla="*/ 25 w 64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20">
                  <a:moveTo>
                    <a:pt x="25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7" y="0"/>
                    <a:pt x="64" y="17"/>
                    <a:pt x="64" y="37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102"/>
                    <a:pt x="47" y="120"/>
                    <a:pt x="25" y="120"/>
                  </a:cubicBezTo>
                  <a:close/>
                </a:path>
              </a:pathLst>
            </a:custGeom>
            <a:solidFill>
              <a:srgbClr val="E9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80"/>
            <p:cNvSpPr/>
            <p:nvPr/>
          </p:nvSpPr>
          <p:spPr bwMode="auto">
            <a:xfrm>
              <a:off x="9526588" y="4816475"/>
              <a:ext cx="188913" cy="354013"/>
            </a:xfrm>
            <a:custGeom>
              <a:avLst/>
              <a:gdLst>
                <a:gd name="T0" fmla="*/ 25 w 64"/>
                <a:gd name="T1" fmla="*/ 120 h 120"/>
                <a:gd name="T2" fmla="*/ 0 w 64"/>
                <a:gd name="T3" fmla="*/ 120 h 120"/>
                <a:gd name="T4" fmla="*/ 0 w 64"/>
                <a:gd name="T5" fmla="*/ 0 h 120"/>
                <a:gd name="T6" fmla="*/ 27 w 64"/>
                <a:gd name="T7" fmla="*/ 0 h 120"/>
                <a:gd name="T8" fmla="*/ 64 w 64"/>
                <a:gd name="T9" fmla="*/ 37 h 120"/>
                <a:gd name="T10" fmla="*/ 64 w 64"/>
                <a:gd name="T11" fmla="*/ 81 h 120"/>
                <a:gd name="T12" fmla="*/ 25 w 64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20">
                  <a:moveTo>
                    <a:pt x="25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7" y="0"/>
                    <a:pt x="64" y="17"/>
                    <a:pt x="64" y="37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102"/>
                    <a:pt x="47" y="120"/>
                    <a:pt x="25" y="120"/>
                  </a:cubicBez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81"/>
            <p:cNvSpPr/>
            <p:nvPr/>
          </p:nvSpPr>
          <p:spPr bwMode="auto">
            <a:xfrm>
              <a:off x="8532813" y="5359400"/>
              <a:ext cx="1303338" cy="298450"/>
            </a:xfrm>
            <a:custGeom>
              <a:avLst/>
              <a:gdLst>
                <a:gd name="T0" fmla="*/ 441 w 441"/>
                <a:gd name="T1" fmla="*/ 101 h 101"/>
                <a:gd name="T2" fmla="*/ 44 w 441"/>
                <a:gd name="T3" fmla="*/ 101 h 101"/>
                <a:gd name="T4" fmla="*/ 0 w 441"/>
                <a:gd name="T5" fmla="*/ 58 h 101"/>
                <a:gd name="T6" fmla="*/ 0 w 441"/>
                <a:gd name="T7" fmla="*/ 44 h 101"/>
                <a:gd name="T8" fmla="*/ 44 w 441"/>
                <a:gd name="T9" fmla="*/ 0 h 101"/>
                <a:gd name="T10" fmla="*/ 441 w 441"/>
                <a:gd name="T11" fmla="*/ 0 h 101"/>
                <a:gd name="T12" fmla="*/ 441 w 441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101">
                  <a:moveTo>
                    <a:pt x="441" y="101"/>
                  </a:moveTo>
                  <a:cubicBezTo>
                    <a:pt x="44" y="101"/>
                    <a:pt x="44" y="101"/>
                    <a:pt x="44" y="101"/>
                  </a:cubicBezTo>
                  <a:cubicBezTo>
                    <a:pt x="20" y="101"/>
                    <a:pt x="0" y="82"/>
                    <a:pt x="0" y="5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441" y="101"/>
                  </a:lnTo>
                  <a:close/>
                </a:path>
              </a:pathLst>
            </a:custGeom>
            <a:solidFill>
              <a:srgbClr val="656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82"/>
            <p:cNvSpPr/>
            <p:nvPr/>
          </p:nvSpPr>
          <p:spPr bwMode="auto">
            <a:xfrm>
              <a:off x="8532813" y="5359400"/>
              <a:ext cx="1303338" cy="298450"/>
            </a:xfrm>
            <a:custGeom>
              <a:avLst/>
              <a:gdLst>
                <a:gd name="T0" fmla="*/ 441 w 441"/>
                <a:gd name="T1" fmla="*/ 101 h 101"/>
                <a:gd name="T2" fmla="*/ 44 w 441"/>
                <a:gd name="T3" fmla="*/ 101 h 101"/>
                <a:gd name="T4" fmla="*/ 0 w 441"/>
                <a:gd name="T5" fmla="*/ 58 h 101"/>
                <a:gd name="T6" fmla="*/ 0 w 441"/>
                <a:gd name="T7" fmla="*/ 44 h 101"/>
                <a:gd name="T8" fmla="*/ 44 w 441"/>
                <a:gd name="T9" fmla="*/ 0 h 101"/>
                <a:gd name="T10" fmla="*/ 441 w 441"/>
                <a:gd name="T11" fmla="*/ 0 h 101"/>
                <a:gd name="T12" fmla="*/ 441 w 441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101">
                  <a:moveTo>
                    <a:pt x="441" y="101"/>
                  </a:moveTo>
                  <a:cubicBezTo>
                    <a:pt x="44" y="101"/>
                    <a:pt x="44" y="101"/>
                    <a:pt x="44" y="101"/>
                  </a:cubicBezTo>
                  <a:cubicBezTo>
                    <a:pt x="20" y="101"/>
                    <a:pt x="0" y="82"/>
                    <a:pt x="0" y="5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441" y="101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83"/>
            <p:cNvSpPr/>
            <p:nvPr/>
          </p:nvSpPr>
          <p:spPr bwMode="auto">
            <a:xfrm>
              <a:off x="8694738" y="5332413"/>
              <a:ext cx="1239838" cy="53975"/>
            </a:xfrm>
            <a:custGeom>
              <a:avLst/>
              <a:gdLst>
                <a:gd name="T0" fmla="*/ 411 w 419"/>
                <a:gd name="T1" fmla="*/ 18 h 18"/>
                <a:gd name="T2" fmla="*/ 8 w 419"/>
                <a:gd name="T3" fmla="*/ 18 h 18"/>
                <a:gd name="T4" fmla="*/ 0 w 419"/>
                <a:gd name="T5" fmla="*/ 10 h 18"/>
                <a:gd name="T6" fmla="*/ 0 w 419"/>
                <a:gd name="T7" fmla="*/ 8 h 18"/>
                <a:gd name="T8" fmla="*/ 8 w 419"/>
                <a:gd name="T9" fmla="*/ 0 h 18"/>
                <a:gd name="T10" fmla="*/ 411 w 419"/>
                <a:gd name="T11" fmla="*/ 0 h 18"/>
                <a:gd name="T12" fmla="*/ 419 w 419"/>
                <a:gd name="T13" fmla="*/ 8 h 18"/>
                <a:gd name="T14" fmla="*/ 419 w 419"/>
                <a:gd name="T15" fmla="*/ 10 h 18"/>
                <a:gd name="T16" fmla="*/ 411 w 419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18">
                  <a:moveTo>
                    <a:pt x="411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5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5" y="0"/>
                    <a:pt x="419" y="4"/>
                    <a:pt x="419" y="8"/>
                  </a:cubicBezTo>
                  <a:cubicBezTo>
                    <a:pt x="419" y="10"/>
                    <a:pt x="419" y="10"/>
                    <a:pt x="419" y="10"/>
                  </a:cubicBezTo>
                  <a:cubicBezTo>
                    <a:pt x="419" y="15"/>
                    <a:pt x="415" y="18"/>
                    <a:pt x="411" y="18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84"/>
            <p:cNvSpPr/>
            <p:nvPr/>
          </p:nvSpPr>
          <p:spPr bwMode="auto">
            <a:xfrm>
              <a:off x="8694738" y="5630863"/>
              <a:ext cx="1346200" cy="55563"/>
            </a:xfrm>
            <a:custGeom>
              <a:avLst/>
              <a:gdLst>
                <a:gd name="T0" fmla="*/ 447 w 455"/>
                <a:gd name="T1" fmla="*/ 19 h 19"/>
                <a:gd name="T2" fmla="*/ 8 w 455"/>
                <a:gd name="T3" fmla="*/ 19 h 19"/>
                <a:gd name="T4" fmla="*/ 0 w 455"/>
                <a:gd name="T5" fmla="*/ 11 h 19"/>
                <a:gd name="T6" fmla="*/ 0 w 455"/>
                <a:gd name="T7" fmla="*/ 8 h 19"/>
                <a:gd name="T8" fmla="*/ 8 w 455"/>
                <a:gd name="T9" fmla="*/ 0 h 19"/>
                <a:gd name="T10" fmla="*/ 447 w 455"/>
                <a:gd name="T11" fmla="*/ 0 h 19"/>
                <a:gd name="T12" fmla="*/ 455 w 455"/>
                <a:gd name="T13" fmla="*/ 8 h 19"/>
                <a:gd name="T14" fmla="*/ 455 w 455"/>
                <a:gd name="T15" fmla="*/ 11 h 19"/>
                <a:gd name="T16" fmla="*/ 447 w 45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5" h="19">
                  <a:moveTo>
                    <a:pt x="447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52" y="0"/>
                    <a:pt x="455" y="4"/>
                    <a:pt x="455" y="8"/>
                  </a:cubicBezTo>
                  <a:cubicBezTo>
                    <a:pt x="455" y="11"/>
                    <a:pt x="455" y="11"/>
                    <a:pt x="455" y="11"/>
                  </a:cubicBezTo>
                  <a:cubicBezTo>
                    <a:pt x="455" y="15"/>
                    <a:pt x="452" y="19"/>
                    <a:pt x="447" y="19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Rectangle 185"/>
            <p:cNvSpPr>
              <a:spLocks noChangeArrowheads="1"/>
            </p:cNvSpPr>
            <p:nvPr/>
          </p:nvSpPr>
          <p:spPr bwMode="auto">
            <a:xfrm>
              <a:off x="8653463" y="5414963"/>
              <a:ext cx="1114425" cy="188913"/>
            </a:xfrm>
            <a:prstGeom prst="rect">
              <a:avLst/>
            </a:pr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186"/>
            <p:cNvSpPr>
              <a:spLocks noChangeArrowheads="1"/>
            </p:cNvSpPr>
            <p:nvPr/>
          </p:nvSpPr>
          <p:spPr bwMode="auto">
            <a:xfrm>
              <a:off x="8653463" y="5468938"/>
              <a:ext cx="1114425" cy="82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87"/>
            <p:cNvSpPr/>
            <p:nvPr/>
          </p:nvSpPr>
          <p:spPr bwMode="auto">
            <a:xfrm>
              <a:off x="8532813" y="5657850"/>
              <a:ext cx="1303338" cy="301625"/>
            </a:xfrm>
            <a:custGeom>
              <a:avLst/>
              <a:gdLst>
                <a:gd name="T0" fmla="*/ 441 w 441"/>
                <a:gd name="T1" fmla="*/ 102 h 102"/>
                <a:gd name="T2" fmla="*/ 44 w 441"/>
                <a:gd name="T3" fmla="*/ 102 h 102"/>
                <a:gd name="T4" fmla="*/ 0 w 441"/>
                <a:gd name="T5" fmla="*/ 58 h 102"/>
                <a:gd name="T6" fmla="*/ 0 w 441"/>
                <a:gd name="T7" fmla="*/ 45 h 102"/>
                <a:gd name="T8" fmla="*/ 44 w 441"/>
                <a:gd name="T9" fmla="*/ 0 h 102"/>
                <a:gd name="T10" fmla="*/ 441 w 441"/>
                <a:gd name="T11" fmla="*/ 0 h 102"/>
                <a:gd name="T12" fmla="*/ 441 w 441"/>
                <a:gd name="T1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102">
                  <a:moveTo>
                    <a:pt x="441" y="102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20" y="102"/>
                    <a:pt x="0" y="82"/>
                    <a:pt x="0" y="5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441" y="102"/>
                  </a:lnTo>
                  <a:close/>
                </a:path>
              </a:pathLst>
            </a:custGeom>
            <a:solidFill>
              <a:srgbClr val="656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88"/>
            <p:cNvSpPr/>
            <p:nvPr/>
          </p:nvSpPr>
          <p:spPr bwMode="auto">
            <a:xfrm>
              <a:off x="8532813" y="5657850"/>
              <a:ext cx="1303338" cy="301625"/>
            </a:xfrm>
            <a:custGeom>
              <a:avLst/>
              <a:gdLst>
                <a:gd name="T0" fmla="*/ 441 w 441"/>
                <a:gd name="T1" fmla="*/ 102 h 102"/>
                <a:gd name="T2" fmla="*/ 44 w 441"/>
                <a:gd name="T3" fmla="*/ 102 h 102"/>
                <a:gd name="T4" fmla="*/ 0 w 441"/>
                <a:gd name="T5" fmla="*/ 58 h 102"/>
                <a:gd name="T6" fmla="*/ 0 w 441"/>
                <a:gd name="T7" fmla="*/ 45 h 102"/>
                <a:gd name="T8" fmla="*/ 44 w 441"/>
                <a:gd name="T9" fmla="*/ 0 h 102"/>
                <a:gd name="T10" fmla="*/ 441 w 441"/>
                <a:gd name="T11" fmla="*/ 0 h 102"/>
                <a:gd name="T12" fmla="*/ 441 w 441"/>
                <a:gd name="T1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102">
                  <a:moveTo>
                    <a:pt x="441" y="102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20" y="102"/>
                    <a:pt x="0" y="82"/>
                    <a:pt x="0" y="5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441" y="102"/>
                  </a:lnTo>
                  <a:close/>
                </a:path>
              </a:pathLst>
            </a:custGeom>
            <a:noFill/>
            <a:ln w="47625" cap="flat">
              <a:solidFill>
                <a:srgbClr val="16374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89"/>
            <p:cNvSpPr/>
            <p:nvPr/>
          </p:nvSpPr>
          <p:spPr bwMode="auto">
            <a:xfrm>
              <a:off x="8694738" y="5630863"/>
              <a:ext cx="1239838" cy="55563"/>
            </a:xfrm>
            <a:custGeom>
              <a:avLst/>
              <a:gdLst>
                <a:gd name="T0" fmla="*/ 411 w 419"/>
                <a:gd name="T1" fmla="*/ 19 h 19"/>
                <a:gd name="T2" fmla="*/ 8 w 419"/>
                <a:gd name="T3" fmla="*/ 19 h 19"/>
                <a:gd name="T4" fmla="*/ 0 w 419"/>
                <a:gd name="T5" fmla="*/ 11 h 19"/>
                <a:gd name="T6" fmla="*/ 0 w 419"/>
                <a:gd name="T7" fmla="*/ 8 h 19"/>
                <a:gd name="T8" fmla="*/ 8 w 419"/>
                <a:gd name="T9" fmla="*/ 0 h 19"/>
                <a:gd name="T10" fmla="*/ 411 w 419"/>
                <a:gd name="T11" fmla="*/ 0 h 19"/>
                <a:gd name="T12" fmla="*/ 419 w 419"/>
                <a:gd name="T13" fmla="*/ 8 h 19"/>
                <a:gd name="T14" fmla="*/ 419 w 419"/>
                <a:gd name="T15" fmla="*/ 11 h 19"/>
                <a:gd name="T16" fmla="*/ 411 w 4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19">
                  <a:moveTo>
                    <a:pt x="411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5" y="0"/>
                    <a:pt x="419" y="4"/>
                    <a:pt x="419" y="8"/>
                  </a:cubicBezTo>
                  <a:cubicBezTo>
                    <a:pt x="419" y="11"/>
                    <a:pt x="419" y="11"/>
                    <a:pt x="419" y="11"/>
                  </a:cubicBezTo>
                  <a:cubicBezTo>
                    <a:pt x="419" y="15"/>
                    <a:pt x="415" y="19"/>
                    <a:pt x="411" y="19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90"/>
            <p:cNvSpPr/>
            <p:nvPr/>
          </p:nvSpPr>
          <p:spPr bwMode="auto">
            <a:xfrm>
              <a:off x="8694738" y="5929313"/>
              <a:ext cx="1346200" cy="55563"/>
            </a:xfrm>
            <a:custGeom>
              <a:avLst/>
              <a:gdLst>
                <a:gd name="T0" fmla="*/ 447 w 455"/>
                <a:gd name="T1" fmla="*/ 19 h 19"/>
                <a:gd name="T2" fmla="*/ 8 w 455"/>
                <a:gd name="T3" fmla="*/ 19 h 19"/>
                <a:gd name="T4" fmla="*/ 0 w 455"/>
                <a:gd name="T5" fmla="*/ 11 h 19"/>
                <a:gd name="T6" fmla="*/ 0 w 455"/>
                <a:gd name="T7" fmla="*/ 8 h 19"/>
                <a:gd name="T8" fmla="*/ 8 w 455"/>
                <a:gd name="T9" fmla="*/ 0 h 19"/>
                <a:gd name="T10" fmla="*/ 447 w 455"/>
                <a:gd name="T11" fmla="*/ 0 h 19"/>
                <a:gd name="T12" fmla="*/ 455 w 455"/>
                <a:gd name="T13" fmla="*/ 8 h 19"/>
                <a:gd name="T14" fmla="*/ 455 w 455"/>
                <a:gd name="T15" fmla="*/ 11 h 19"/>
                <a:gd name="T16" fmla="*/ 447 w 45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5" h="19">
                  <a:moveTo>
                    <a:pt x="447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15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52" y="0"/>
                    <a:pt x="455" y="4"/>
                    <a:pt x="455" y="8"/>
                  </a:cubicBezTo>
                  <a:cubicBezTo>
                    <a:pt x="455" y="11"/>
                    <a:pt x="455" y="11"/>
                    <a:pt x="455" y="11"/>
                  </a:cubicBezTo>
                  <a:cubicBezTo>
                    <a:pt x="455" y="15"/>
                    <a:pt x="452" y="19"/>
                    <a:pt x="447" y="19"/>
                  </a:cubicBezTo>
                  <a:close/>
                </a:path>
              </a:pathLst>
            </a:custGeom>
            <a:solidFill>
              <a:srgbClr val="163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Rectangle 191"/>
            <p:cNvSpPr>
              <a:spLocks noChangeArrowheads="1"/>
            </p:cNvSpPr>
            <p:nvPr/>
          </p:nvSpPr>
          <p:spPr bwMode="auto">
            <a:xfrm>
              <a:off x="8653463" y="5713413"/>
              <a:ext cx="1114425" cy="188913"/>
            </a:xfrm>
            <a:prstGeom prst="rect">
              <a:avLst/>
            </a:prstGeom>
            <a:solidFill>
              <a:srgbClr val="FC6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Rectangle 192"/>
            <p:cNvSpPr>
              <a:spLocks noChangeArrowheads="1"/>
            </p:cNvSpPr>
            <p:nvPr/>
          </p:nvSpPr>
          <p:spPr bwMode="auto">
            <a:xfrm>
              <a:off x="8653463" y="5767388"/>
              <a:ext cx="1114425" cy="82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8" name="íṥḷíďê"/>
          <p:cNvSpPr txBox="1"/>
          <p:nvPr/>
        </p:nvSpPr>
        <p:spPr bwMode="auto">
          <a:xfrm>
            <a:off x="5130427" y="4195240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/>
            </a:pPr>
            <a:r>
              <a:rPr lang="zh-CN" altLang="en-US" sz="4000" b="1" kern="0" dirty="0">
                <a:cs typeface="+mn-ea"/>
                <a:sym typeface="+mn-lt"/>
              </a:rPr>
              <a:t>使用</a:t>
            </a:r>
            <a:r>
              <a:rPr lang="en-US" altLang="zh-CN" sz="4000" b="1" kern="0" dirty="0">
                <a:cs typeface="+mn-ea"/>
                <a:sym typeface="+mn-lt"/>
              </a:rPr>
              <a:t>SMTP</a:t>
            </a:r>
            <a:r>
              <a:rPr lang="zh-CN" altLang="en-US" sz="4000" b="1" kern="0" dirty="0">
                <a:cs typeface="+mn-ea"/>
                <a:sym typeface="+mn-lt"/>
              </a:rPr>
              <a:t>协议发送邮件</a:t>
            </a:r>
            <a:endParaRPr lang="zh-CN" altLang="en-US" sz="4000" b="1" kern="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90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90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90"/>
  <p:tag name="KSO_WM_TEMPLATE_THUMBS_INDEX" val="1、4、6、7、8、9、10、11、12、13、14"/>
  <p:tag name="KSO_WM_TEMPLATE_MASTER_THUMB_INDEX" val="12"/>
</p:tagLst>
</file>

<file path=ppt/tags/tag153.xml><?xml version="1.0" encoding="utf-8"?>
<p:tagLst xmlns:p="http://schemas.openxmlformats.org/presentationml/2006/main">
  <p:tag name="REFSHAPE" val="699119604"/>
  <p:tag name="KSO_WM_UNIT_PLACING_PICTURE_USER_VIEWPORT" val="{&quot;height&quot;:7151,&quot;width&quot;:15840}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14*a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感谢聆听"/>
</p:tagLst>
</file>

<file path=ppt/tags/tag155.xml><?xml version="1.0" encoding="utf-8"?>
<p:tagLst xmlns:p="http://schemas.openxmlformats.org/presentationml/2006/main">
  <p:tag name="KSO_WM_SLIDE_ID" val="custom20202690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2690"/>
  <p:tag name="KSO_WM_SLIDE_TYPE" val="endPage"/>
  <p:tag name="KSO_WM_SLIDE_SUBTYPE" val="pureTxt"/>
  <p:tag name="KSO_WM_SLIDE_LAYOUT" val="a_b"/>
  <p:tag name="KSO_WM_SLIDE_LAYOUT_CNT" val="1_1"/>
</p:tagLst>
</file>

<file path=ppt/tags/tag156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867c8b67-7796-4d51-a188-106a979aa9cb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专注工作汇报PPT排版设计，定制QQ:418157732">
  <a:themeElements>
    <a:clrScheme name="20171020-02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90E1CC"/>
      </a:accent1>
      <a:accent2>
        <a:srgbClr val="6F6D9E"/>
      </a:accent2>
      <a:accent3>
        <a:srgbClr val="FD7988"/>
      </a:accent3>
      <a:accent4>
        <a:srgbClr val="FF9C59"/>
      </a:accent4>
      <a:accent5>
        <a:srgbClr val="36BC9B"/>
      </a:accent5>
      <a:accent6>
        <a:srgbClr val="153648"/>
      </a:accent6>
      <a:hlink>
        <a:srgbClr val="0075B3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8">
      <a:dk1>
        <a:srgbClr val="000000"/>
      </a:dk1>
      <a:lt1>
        <a:srgbClr val="FFFFFF"/>
      </a:lt1>
      <a:dk2>
        <a:srgbClr val="DEEAE0"/>
      </a:dk2>
      <a:lt2>
        <a:srgbClr val="FFFFFF"/>
      </a:lt2>
      <a:accent1>
        <a:srgbClr val="5DAA6E"/>
      </a:accent1>
      <a:accent2>
        <a:srgbClr val="70A764"/>
      </a:accent2>
      <a:accent3>
        <a:srgbClr val="81A25C"/>
      </a:accent3>
      <a:accent4>
        <a:srgbClr val="8E9D57"/>
      </a:accent4>
      <a:accent5>
        <a:srgbClr val="9C9955"/>
      </a:accent5>
      <a:accent6>
        <a:srgbClr val="A69358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68394"/>
    </a:dk2>
    <a:lt2>
      <a:srgbClr val="F0F0F0"/>
    </a:lt2>
    <a:accent1>
      <a:srgbClr val="90E1CC"/>
    </a:accent1>
    <a:accent2>
      <a:srgbClr val="6F6D9E"/>
    </a:accent2>
    <a:accent3>
      <a:srgbClr val="FD7988"/>
    </a:accent3>
    <a:accent4>
      <a:srgbClr val="FF9C59"/>
    </a:accent4>
    <a:accent5>
      <a:srgbClr val="36BC9B"/>
    </a:accent5>
    <a:accent6>
      <a:srgbClr val="153648"/>
    </a:accent6>
    <a:hlink>
      <a:srgbClr val="0075B3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98">
    <a:dk1>
      <a:srgbClr val="000000"/>
    </a:dk1>
    <a:lt1>
      <a:srgbClr val="FFFFFF"/>
    </a:lt1>
    <a:dk2>
      <a:srgbClr val="DEEAE0"/>
    </a:dk2>
    <a:lt2>
      <a:srgbClr val="FFFFFF"/>
    </a:lt2>
    <a:accent1>
      <a:srgbClr val="5DAA6E"/>
    </a:accent1>
    <a:accent2>
      <a:srgbClr val="70A764"/>
    </a:accent2>
    <a:accent3>
      <a:srgbClr val="81A25C"/>
    </a:accent3>
    <a:accent4>
      <a:srgbClr val="8E9D57"/>
    </a:accent4>
    <a:accent5>
      <a:srgbClr val="9C9955"/>
    </a:accent5>
    <a:accent6>
      <a:srgbClr val="A69358"/>
    </a:accent6>
    <a:hlink>
      <a:srgbClr val="658BD5"/>
    </a:hlink>
    <a:folHlink>
      <a:srgbClr val="9F69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185</Words>
  <Application>WPS 演示</Application>
  <PresentationFormat>宽屏</PresentationFormat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微软雅黑</vt:lpstr>
      <vt:lpstr>Arial</vt:lpstr>
      <vt:lpstr>Impact</vt:lpstr>
      <vt:lpstr>Calibri</vt:lpstr>
      <vt:lpstr>汉仪旗黑-85S</vt:lpstr>
      <vt:lpstr>专注工作汇报PPT排版设计，定制QQ:418157732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</vt:lpstr>
    </vt:vector>
  </TitlesOfParts>
  <Company>www.51p pt moban.c 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StephenZhu</dc:creator>
  <cp:keywords>5 1PPT 模 板网</cp:keywords>
  <dc:description>www.51pptmoban.com；51PpT</dc:description>
  <cp:lastModifiedBy>雾妄無念</cp:lastModifiedBy>
  <cp:revision>19</cp:revision>
  <cp:lastPrinted>2017-12-25T16:00:00Z</cp:lastPrinted>
  <dcterms:created xsi:type="dcterms:W3CDTF">2017-12-25T16:00:00Z</dcterms:created>
  <dcterms:modified xsi:type="dcterms:W3CDTF">2020-07-01T16:17:14Z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2052-11.1.0.9564</vt:lpwstr>
  </property>
</Properties>
</file>