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9" r:id="rId6"/>
    <p:sldId id="261" r:id="rId7"/>
    <p:sldId id="315" r:id="rId8"/>
    <p:sldId id="316" r:id="rId9"/>
    <p:sldId id="317" r:id="rId10"/>
    <p:sldId id="318" r:id="rId11"/>
    <p:sldId id="319" r:id="rId12"/>
    <p:sldId id="320" r:id="rId13"/>
    <p:sldId id="304" r:id="rId14"/>
    <p:sldId id="321" r:id="rId15"/>
    <p:sldId id="322" r:id="rId16"/>
    <p:sldId id="305" r:id="rId17"/>
    <p:sldId id="324" r:id="rId18"/>
    <p:sldId id="323" r:id="rId19"/>
    <p:sldId id="306" r:id="rId20"/>
    <p:sldId id="331" r:id="rId21"/>
    <p:sldId id="332" r:id="rId22"/>
    <p:sldId id="333" r:id="rId23"/>
    <p:sldId id="307" r:id="rId24"/>
    <p:sldId id="341" r:id="rId25"/>
    <p:sldId id="336" r:id="rId26"/>
    <p:sldId id="337" r:id="rId27"/>
    <p:sldId id="338" r:id="rId28"/>
    <p:sldId id="339" r:id="rId29"/>
    <p:sldId id="340" r:id="rId30"/>
    <p:sldId id="335" r:id="rId31"/>
    <p:sldId id="26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spring.io/spring-security/site/docs/4.2.4.RELEASE/reference/htmlsingle/#appendix-faq-dynamic-url-meta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1881" y="2831593"/>
            <a:ext cx="4903656" cy="469957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分享：</a:t>
            </a:r>
            <a:r>
              <a:rPr lang="en-US" altLang="zh-CN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前后端分离认证与授权</a:t>
            </a:r>
            <a:endParaRPr lang="zh-CN" altLang="en-US" sz="1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0" y="2276872"/>
            <a:ext cx="4896543" cy="450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研发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中心</a:t>
            </a:r>
            <a:r>
              <a:rPr lang="en-US" altLang="zh-CN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王敏张</a:t>
            </a:r>
            <a:endParaRPr lang="zh-CN" altLang="en-US" sz="22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/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ProviderManager是上面的AuthenticationManager最常见的实现，它不自己处理验证，而是将验证委托给其所配置的AuthenticationProvider列表，然后会依次调用每一个 AuthenticationProvider进行认证，这个过程中只要有一个AuthenticationProvider验证成功，就不会再继续做更多验证，会直接以该认证结果作为ProviderManager的认证结果。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565400"/>
            <a:ext cx="7207885" cy="335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305" y="981075"/>
            <a:ext cx="150431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认证过程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403350" y="1342390"/>
            <a:ext cx="6788785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用户使用用户名和密码进行登录。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Spring Security将获取到的用户名和密码封装成一个Authentication接口的实现类，比如常用的UsernamePasswordAuthenticationToken。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将上述产生的Authentication对象传递给AuthenticationManager的实现类ProviderManager进行认证。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ProviderManager依次调用各个AuthenticationProvider进行认证，认证成功后返回一个封装了用户权限等信息的Authentication对象。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将AuthenticationManager返回的Authentication对象赋予给当前的SecurityContext。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051685" y="2853055"/>
            <a:ext cx="5777865" cy="74612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图形验证码与记住我功能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添加验证码大致可以分为三个步骤：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根据随机数生成验证码图片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将验证码图片显示到登录页面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认证流程中加入验证码校验</a:t>
            </a:r>
            <a:endParaRPr lang="zh-CN" altLang="en-US" sz="200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en-US" altLang="zh-CN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Spring Security的认证校验是UsernamePasswordAuthenticationFilter过滤器完成的，所以我们的验证码校验逻辑应该在这个过滤器之前。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在Spring Security中添加记住我功能很简单，大致过程：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当用户勾选了记住我选项并登录成功后，Spring Security会生成一个token标识，然后将该token标识持久化到数据库，并且生成一个与该token相对应的cookie返回给浏览器。当用户过段时间再次访问系统时，如果该cookie没有过期，Spring Security便会根据cookie包含的信息从数据库中获取相应的token信息，然后帮用户自动完成登录操作。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7693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实现自定义认证</a:t>
            </a:r>
            <a:endParaRPr lang="zh-CN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Spring Security使用UsernamePasswordAuthenticationFilter过滤器来拦截用户名密码认证请求，将用户名和密码封装成一个UsernamePasswordToken对象交给AuthenticationManager处理。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AuthenticationManager将挑出一个支持处理该类型Token的AuthenticationProvider（这里为DaoAuthenticationProvider，AuthenticationProvider的其中一个实现类）来进行认证，认证过程中DaoAuthenticationProvider将调用UserDetailService的loadUserByUsername方法来处理认证，如果认证通过（即UsernamePasswordToken中的用户名和密码相符）则返回一个UserDetails类型对象，并将认证信息保存到Session中，认证后我们便可以通过Authentication对象获取到认证的信息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750" y="981075"/>
            <a:ext cx="788416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在Spring Security中，使用用户名密码认证的过程大致如下图所示：</a:t>
            </a:r>
            <a:endParaRPr lang="zh-CN" altLang="en-US" sz="2000"/>
          </a:p>
        </p:txBody>
      </p:sp>
      <p:pic>
        <p:nvPicPr>
          <p:cNvPr id="3" name="图片 2" descr="spring_security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85265"/>
            <a:ext cx="5485765" cy="459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1153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4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实现后端动态授权</a:t>
            </a:r>
            <a:endParaRPr lang="zh-CN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spring security默认的权限配置确只会在启动工程的时候初始化一次url权限配置。但是实际情况我们项目的权限会随时动态的更改，这样我们就需要重新启动项目以便新配置的权限生效。这样的处理显然不合理。当然spring是具有非常好的拓展性，我们就抓主spring的这个特性，模仿默认的认证方式来拓展我们需要的认证规则。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在spring security的官方文档的Spring Security FAQ里有这么一个问题解答</a:t>
            </a:r>
            <a:r>
              <a:rPr lang="zh-CN" altLang="en-US" sz="1600">
                <a:hlinkClick r:id="rId1" tooltip="" action="ppaction://hlinkfile"/>
              </a:rPr>
              <a:t>44.4.6. How do I define the secured URLs within an application dynamically?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563888" y="1849195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1916832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2312" y="2771636"/>
            <a:ext cx="2697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图形验证码与记住我功能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3928" y="3635732"/>
            <a:ext cx="1783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实现自定义认证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51920" y="4643844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三方微博登录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6175" y="1582420"/>
            <a:ext cx="7097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>
              <a:lnSpc>
                <a:spcPct val="150000"/>
              </a:lnSpc>
              <a:buNone/>
            </a:pPr>
            <a:r>
              <a:rPr lang="zh-CN" altLang="en-US" sz="1600"/>
              <a:t>权限资源 SecurityMetadataSource要实现动态的权限验证，当然要先有对应的访问权限资源了。Spring Security是通过SecurityMetadataSource来加载访问时所需要的具体权限，所以第一步需要实现SecurityMetadataSource。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457200" algn="l">
              <a:lnSpc>
                <a:spcPct val="150000"/>
              </a:lnSpc>
              <a:buNone/>
            </a:pPr>
            <a:r>
              <a:rPr lang="zh-CN" altLang="en-US" sz="1600"/>
              <a:t>权限决策 AccessDecisionManager</a:t>
            </a:r>
            <a:endParaRPr lang="zh-CN" altLang="en-US" sz="1600"/>
          </a:p>
          <a:p>
            <a:pPr marL="0" indent="457200" algn="l">
              <a:lnSpc>
                <a:spcPct val="150000"/>
              </a:lnSpc>
              <a:buNone/>
            </a:pPr>
            <a:r>
              <a:rPr lang="zh-CN" altLang="en-US" sz="1600"/>
              <a:t>有了权限资源，知道了当前访问的url需要的具体权限，接下来就是决策当前的访问是否能通过权限验证了。</a:t>
            </a:r>
            <a:endParaRPr lang="zh-CN" altLang="en-US" sz="1600"/>
          </a:p>
          <a:p>
            <a:pPr marL="0" indent="457200" algn="l">
              <a:lnSpc>
                <a:spcPct val="150000"/>
              </a:lnSpc>
              <a:buNone/>
            </a:pPr>
            <a:r>
              <a:rPr lang="zh-CN" altLang="en-US" sz="1600"/>
              <a:t>这需要通过实现自定义的AccessDecisionManager来实现。Spring Security内置的几个AccessDecisionManager就不讲了，在web项目中基本用不到。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4770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第三方登录</a:t>
            </a:r>
            <a:endParaRPr 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OAuth2-Seque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1600200"/>
            <a:ext cx="47517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SpringSocial是基于SpringSecurity框架的，他其实就是往SpringSecurity的过滤器链中添加了自己的过滤器，并使其生效，所以，SpringSecurity的基本原理在SpringSocial中也适用，只不过他SpringSocial中有一些特定的实现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Connection ：为统一管理各式各样的第三方用户信息,SpringSocial使用Connection接口用来存储用户第三方用户信息的标准的数据结构，他是由ConnectionFacotory的工厂方法创建的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ConnectionFacotory：提供工厂方法用来创建Connection对象，需提供两个核心组件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ServiceProvider 用来获取第三方用户信息 ，每种登录方式都要提供该登录方式特有的ServiceProvider的实现，需要提供两个组件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（一）、Oauth2Template  用来走整个Oauth流程获取accessToken,SpringSocial封装accessToken的对象为AccessGrant ,他封装了Oauth2协议请求令牌时的标准的返回如令牌，刷新令牌，超时时间等。对Oauth2协议不太了解的可以先去了解Oauth2的基本概念，这里不做赘述。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   (二)、  Api ：拿Oauth2Template获得的accessToken,和一些必备参数,如openId（用户在服务提供商的id,在QQ登录中需要通过accessToken去获取，而微信在返回accessToken时就返回用户在微信的openId了）等去第三方应用获取用户信息。需要根据不同的登录方式提供自己的Api并实现获取用户信息的接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ApiAdater ：用来将Api接口获得的用户信息适配成标准的第三方信息Connection对象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8135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前端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401\403</a:t>
            </a:r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过滤</a:t>
            </a:r>
            <a:endParaRPr 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614139" y="1842123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5043" y="2789790"/>
            <a:ext cx="2011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</a:t>
            </a:r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后端动态授权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72240" y="3634457"/>
            <a:ext cx="19964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401\403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9242" y="1878698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三方账户授权与解绑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72239" y="4661998"/>
            <a:ext cx="525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7315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6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1557020"/>
            <a:ext cx="678878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Spring Security是基于spring的应用程序提供声明式安全保护的安全性框架，它提供了完整的安全性解决方案，能够在web请求级别和方法调用级别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处理身份证验证和授权．它充分使用了依赖注入和面向切面的技术．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839470"/>
            <a:ext cx="6788785" cy="1008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00000"/>
              </a:lnSpc>
            </a:pPr>
            <a:r>
              <a:rPr lang="zh-CN" altLang="en-US" sz="2000"/>
              <a:t>Spring Security本质上是一连串的Filter， 然后又以一个独立的Filter的形式插入到Filter Chain里，其名为FilterChainProxy</a:t>
            </a:r>
            <a:endParaRPr lang="zh-CN" altLang="en-US" sz="2000"/>
          </a:p>
        </p:txBody>
      </p:sp>
      <p:pic>
        <p:nvPicPr>
          <p:cNvPr id="2" name="图片 1" descr="o_security-fil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698625"/>
            <a:ext cx="7223760" cy="480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909320"/>
            <a:ext cx="678878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实际上FilterChainProxy下面可以有多条Filter Chain，来针对不同的URL做验证，而Filter Chain中所拥有的Filter则会根据定义的服务自动增减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2" name="图片 1" descr="o_security-filters-disp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772920"/>
            <a:ext cx="7557135" cy="532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Authentication是一个接口，用来表示用户认证信息，在用户登录认证之前相关信息会封装为一个Authentication具体实现类的对象，在登录认证成功之后又会生成一个信息更全面，包含用户权限等信息的Authentication对象，然后把它保存在 SecurityContextHolder所持有的SecurityContext中，供后续的程序进行调用，如访问权限的鉴定等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用来做验证的最主要的接口为AuthenticationManager，这个接口只有一个方法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977390" y="4579620"/>
            <a:ext cx="657225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验证成功，返回一个带有用户信息的Authentication。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验证失败，抛出一个AuthenticationException异常。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无法判断，返回null。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8280" y="4148455"/>
            <a:ext cx="5624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/>
              <a:t>其中authenticate()方法运行后可能会有三种情况：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923540"/>
            <a:ext cx="5685790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3575</Words>
  <Application>WPS 演示</Application>
  <PresentationFormat>全屏显示(4:3)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Calibri</vt:lpstr>
      <vt:lpstr>Helvetica Neue</vt:lpstr>
      <vt:lpstr>苹方-简</vt:lpstr>
      <vt:lpstr>宋体</vt:lpstr>
      <vt:lpstr>Arial Unicode MS</vt:lpstr>
      <vt:lpstr>宋体-简</vt:lpstr>
      <vt:lpstr>Office 主题</vt:lpstr>
      <vt:lpstr>JAVA分享： 前后端分离认证与授权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mz</cp:lastModifiedBy>
  <cp:revision>296</cp:revision>
  <dcterms:created xsi:type="dcterms:W3CDTF">2018-12-27T12:09:59Z</dcterms:created>
  <dcterms:modified xsi:type="dcterms:W3CDTF">2018-12-27T12:09:59Z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