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1549" r:id="rId4"/>
    <p:sldId id="1550" r:id="rId6"/>
    <p:sldId id="1551" r:id="rId7"/>
    <p:sldId id="1552" r:id="rId8"/>
    <p:sldId id="1553" r:id="rId9"/>
    <p:sldId id="1554" r:id="rId10"/>
    <p:sldId id="1555" r:id="rId11"/>
    <p:sldId id="1556" r:id="rId12"/>
    <p:sldId id="1557" r:id="rId13"/>
    <p:sldId id="1558" r:id="rId14"/>
    <p:sldId id="1568" r:id="rId15"/>
    <p:sldId id="1559" r:id="rId16"/>
    <p:sldId id="1565" r:id="rId17"/>
    <p:sldId id="1566" r:id="rId18"/>
    <p:sldId id="1567" r:id="rId19"/>
    <p:sldId id="1569" r:id="rId20"/>
    <p:sldId id="1570" r:id="rId21"/>
    <p:sldId id="1571" r:id="rId22"/>
    <p:sldId id="1572" r:id="rId23"/>
    <p:sldId id="1573" r:id="rId24"/>
    <p:sldId id="1574" r:id="rId25"/>
    <p:sldId id="1576" r:id="rId26"/>
    <p:sldId id="1575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gs" Target="tags/tag22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311BC-0FB8-41BE-ADA7-2422837438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2F44B-08FD-4D48-9823-AB26F67DBD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4711-1268-4CE2-B987-3BAC6E79C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4711-1268-4CE2-B987-3BAC6E79C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4711-1268-4CE2-B987-3BAC6E79C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4711-1268-4CE2-B987-3BAC6E79C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4711-1268-4CE2-B987-3BAC6E79C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4711-1268-4CE2-B987-3BAC6E79C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4711-1268-4CE2-B987-3BAC6E79C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4711-1268-4CE2-B987-3BAC6E79C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4711-1268-4CE2-B987-3BAC6E79C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4711-1268-4CE2-B987-3BAC6E79C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4711-1268-4CE2-B987-3BAC6E79C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4711-1268-4CE2-B987-3BAC6E79C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4711-1268-4CE2-B987-3BAC6E79C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4711-1268-4CE2-B987-3BAC6E79C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4711-1268-4CE2-B987-3BAC6E79C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4711-1268-4CE2-B987-3BAC6E79C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4711-1268-4CE2-B987-3BAC6E79C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4711-1268-4CE2-B987-3BAC6E79C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4711-1268-4CE2-B987-3BAC6E79C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4711-1268-4CE2-B987-3BAC6E79C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4711-1268-4CE2-B987-3BAC6E79C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4711-1268-4CE2-B987-3BAC6E79C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34711-1268-4CE2-B987-3BAC6E79CE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带小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直接连接符 120"/>
          <p:cNvCxnSpPr/>
          <p:nvPr userDrawn="1"/>
        </p:nvCxnSpPr>
        <p:spPr>
          <a:xfrm>
            <a:off x="100206" y="609600"/>
            <a:ext cx="119417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占位符 122"/>
          <p:cNvSpPr>
            <a:spLocks noGrp="1"/>
          </p:cNvSpPr>
          <p:nvPr>
            <p:ph type="body" sz="quarter" idx="10" hasCustomPrompt="1"/>
          </p:nvPr>
        </p:nvSpPr>
        <p:spPr>
          <a:xfrm>
            <a:off x="686252" y="205207"/>
            <a:ext cx="6485304" cy="432823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请输入本页的小标题</a:t>
            </a:r>
            <a:endParaRPr lang="zh-CN" altLang="en-US" dirty="0"/>
          </a:p>
        </p:txBody>
      </p:sp>
      <p:grpSp>
        <p:nvGrpSpPr>
          <p:cNvPr id="124" name="ïsḻiḓê"/>
          <p:cNvGrpSpPr/>
          <p:nvPr userDrawn="1"/>
        </p:nvGrpSpPr>
        <p:grpSpPr>
          <a:xfrm>
            <a:off x="148561" y="109181"/>
            <a:ext cx="464185" cy="466907"/>
            <a:chOff x="3275013" y="2886075"/>
            <a:chExt cx="1082675" cy="1089025"/>
          </a:xfrm>
        </p:grpSpPr>
        <p:sp>
          <p:nvSpPr>
            <p:cNvPr id="125" name="ïSḷíḑe"/>
            <p:cNvSpPr/>
            <p:nvPr/>
          </p:nvSpPr>
          <p:spPr bwMode="auto">
            <a:xfrm>
              <a:off x="3275013" y="2886075"/>
              <a:ext cx="1082675" cy="1089025"/>
            </a:xfrm>
            <a:prstGeom prst="ellipse">
              <a:avLst/>
            </a:pr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26" name="îṧḷîḓe"/>
            <p:cNvSpPr/>
            <p:nvPr/>
          </p:nvSpPr>
          <p:spPr bwMode="auto">
            <a:xfrm>
              <a:off x="3290888" y="2903538"/>
              <a:ext cx="1052513" cy="1058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27" name="iṧļîḓè"/>
            <p:cNvSpPr/>
            <p:nvPr/>
          </p:nvSpPr>
          <p:spPr bwMode="auto">
            <a:xfrm>
              <a:off x="3452813" y="3065463"/>
              <a:ext cx="730250" cy="733425"/>
            </a:xfrm>
            <a:prstGeom prst="ellipse">
              <a:avLst/>
            </a:pr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28" name="í$ḻiḓê"/>
            <p:cNvSpPr/>
            <p:nvPr/>
          </p:nvSpPr>
          <p:spPr bwMode="auto">
            <a:xfrm>
              <a:off x="3467101" y="3078163"/>
              <a:ext cx="701675" cy="708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29" name="íŝḻîďê"/>
            <p:cNvSpPr/>
            <p:nvPr/>
          </p:nvSpPr>
          <p:spPr bwMode="auto">
            <a:xfrm>
              <a:off x="3703638" y="3214688"/>
              <a:ext cx="354013" cy="465138"/>
            </a:xfrm>
            <a:custGeom>
              <a:avLst/>
              <a:gdLst>
                <a:gd name="T0" fmla="*/ 223 w 223"/>
                <a:gd name="T1" fmla="*/ 0 h 293"/>
                <a:gd name="T2" fmla="*/ 220 w 223"/>
                <a:gd name="T3" fmla="*/ 0 h 293"/>
                <a:gd name="T4" fmla="*/ 0 w 223"/>
                <a:gd name="T5" fmla="*/ 103 h 293"/>
                <a:gd name="T6" fmla="*/ 83 w 223"/>
                <a:gd name="T7" fmla="*/ 115 h 293"/>
                <a:gd name="T8" fmla="*/ 29 w 223"/>
                <a:gd name="T9" fmla="*/ 293 h 293"/>
                <a:gd name="T10" fmla="*/ 223 w 223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293">
                  <a:moveTo>
                    <a:pt x="223" y="0"/>
                  </a:moveTo>
                  <a:lnTo>
                    <a:pt x="220" y="0"/>
                  </a:lnTo>
                  <a:lnTo>
                    <a:pt x="0" y="103"/>
                  </a:lnTo>
                  <a:lnTo>
                    <a:pt x="83" y="115"/>
                  </a:lnTo>
                  <a:lnTo>
                    <a:pt x="29" y="29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0" name="í$ḻíďê"/>
            <p:cNvSpPr/>
            <p:nvPr/>
          </p:nvSpPr>
          <p:spPr bwMode="auto">
            <a:xfrm>
              <a:off x="3681413" y="3171825"/>
              <a:ext cx="153988" cy="142875"/>
            </a:xfrm>
            <a:custGeom>
              <a:avLst/>
              <a:gdLst>
                <a:gd name="T0" fmla="*/ 25 w 47"/>
                <a:gd name="T1" fmla="*/ 0 h 43"/>
                <a:gd name="T2" fmla="*/ 22 w 47"/>
                <a:gd name="T3" fmla="*/ 20 h 43"/>
                <a:gd name="T4" fmla="*/ 0 w 47"/>
                <a:gd name="T5" fmla="*/ 23 h 43"/>
                <a:gd name="T6" fmla="*/ 22 w 47"/>
                <a:gd name="T7" fmla="*/ 27 h 43"/>
                <a:gd name="T8" fmla="*/ 24 w 47"/>
                <a:gd name="T9" fmla="*/ 43 h 43"/>
                <a:gd name="T10" fmla="*/ 28 w 47"/>
                <a:gd name="T11" fmla="*/ 27 h 43"/>
                <a:gd name="T12" fmla="*/ 47 w 47"/>
                <a:gd name="T13" fmla="*/ 24 h 43"/>
                <a:gd name="T14" fmla="*/ 29 w 47"/>
                <a:gd name="T15" fmla="*/ 20 h 43"/>
                <a:gd name="T16" fmla="*/ 25 w 47"/>
                <a:gd name="T1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25" y="0"/>
                  </a:moveTo>
                  <a:cubicBezTo>
                    <a:pt x="25" y="0"/>
                    <a:pt x="21" y="18"/>
                    <a:pt x="22" y="20"/>
                  </a:cubicBezTo>
                  <a:cubicBezTo>
                    <a:pt x="22" y="20"/>
                    <a:pt x="5" y="21"/>
                    <a:pt x="0" y="23"/>
                  </a:cubicBezTo>
                  <a:cubicBezTo>
                    <a:pt x="0" y="23"/>
                    <a:pt x="5" y="26"/>
                    <a:pt x="22" y="27"/>
                  </a:cubicBezTo>
                  <a:cubicBezTo>
                    <a:pt x="22" y="27"/>
                    <a:pt x="22" y="38"/>
                    <a:pt x="24" y="43"/>
                  </a:cubicBezTo>
                  <a:cubicBezTo>
                    <a:pt x="24" y="43"/>
                    <a:pt x="26" y="43"/>
                    <a:pt x="28" y="27"/>
                  </a:cubicBezTo>
                  <a:cubicBezTo>
                    <a:pt x="28" y="27"/>
                    <a:pt x="41" y="27"/>
                    <a:pt x="47" y="24"/>
                  </a:cubicBezTo>
                  <a:cubicBezTo>
                    <a:pt x="47" y="24"/>
                    <a:pt x="36" y="20"/>
                    <a:pt x="29" y="20"/>
                  </a:cubicBezTo>
                  <a:cubicBezTo>
                    <a:pt x="29" y="20"/>
                    <a:pt x="27" y="4"/>
                    <a:pt x="25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1" name="ïśḻîdé"/>
            <p:cNvSpPr/>
            <p:nvPr/>
          </p:nvSpPr>
          <p:spPr bwMode="auto">
            <a:xfrm>
              <a:off x="3532188" y="3271838"/>
              <a:ext cx="198438" cy="298450"/>
            </a:xfrm>
            <a:custGeom>
              <a:avLst/>
              <a:gdLst>
                <a:gd name="T0" fmla="*/ 60 w 60"/>
                <a:gd name="T1" fmla="*/ 0 h 90"/>
                <a:gd name="T2" fmla="*/ 0 w 60"/>
                <a:gd name="T3" fmla="*/ 46 h 90"/>
                <a:gd name="T4" fmla="*/ 19 w 60"/>
                <a:gd name="T5" fmla="*/ 77 h 90"/>
                <a:gd name="T6" fmla="*/ 59 w 60"/>
                <a:gd name="T7" fmla="*/ 90 h 90"/>
                <a:gd name="T8" fmla="*/ 33 w 60"/>
                <a:gd name="T9" fmla="*/ 50 h 90"/>
                <a:gd name="T10" fmla="*/ 60 w 60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90">
                  <a:moveTo>
                    <a:pt x="60" y="0"/>
                  </a:moveTo>
                  <a:cubicBezTo>
                    <a:pt x="60" y="0"/>
                    <a:pt x="2" y="6"/>
                    <a:pt x="0" y="46"/>
                  </a:cubicBezTo>
                  <a:cubicBezTo>
                    <a:pt x="0" y="46"/>
                    <a:pt x="0" y="63"/>
                    <a:pt x="19" y="77"/>
                  </a:cubicBezTo>
                  <a:cubicBezTo>
                    <a:pt x="19" y="77"/>
                    <a:pt x="41" y="90"/>
                    <a:pt x="59" y="90"/>
                  </a:cubicBezTo>
                  <a:cubicBezTo>
                    <a:pt x="59" y="90"/>
                    <a:pt x="36" y="75"/>
                    <a:pt x="33" y="50"/>
                  </a:cubicBezTo>
                  <a:cubicBezTo>
                    <a:pt x="33" y="50"/>
                    <a:pt x="28" y="16"/>
                    <a:pt x="60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2" name="ïṩ1îḍè"/>
            <p:cNvSpPr/>
            <p:nvPr/>
          </p:nvSpPr>
          <p:spPr bwMode="auto">
            <a:xfrm>
              <a:off x="3852863" y="3324225"/>
              <a:ext cx="214313" cy="249238"/>
            </a:xfrm>
            <a:custGeom>
              <a:avLst/>
              <a:gdLst>
                <a:gd name="T0" fmla="*/ 33 w 65"/>
                <a:gd name="T1" fmla="*/ 19 h 75"/>
                <a:gd name="T2" fmla="*/ 0 w 65"/>
                <a:gd name="T3" fmla="*/ 75 h 75"/>
                <a:gd name="T4" fmla="*/ 64 w 65"/>
                <a:gd name="T5" fmla="*/ 30 h 75"/>
                <a:gd name="T6" fmla="*/ 46 w 65"/>
                <a:gd name="T7" fmla="*/ 0 h 75"/>
                <a:gd name="T8" fmla="*/ 33 w 65"/>
                <a:gd name="T9" fmla="*/ 1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75">
                  <a:moveTo>
                    <a:pt x="33" y="19"/>
                  </a:moveTo>
                  <a:cubicBezTo>
                    <a:pt x="33" y="19"/>
                    <a:pt x="42" y="58"/>
                    <a:pt x="0" y="75"/>
                  </a:cubicBezTo>
                  <a:cubicBezTo>
                    <a:pt x="0" y="75"/>
                    <a:pt x="54" y="74"/>
                    <a:pt x="64" y="30"/>
                  </a:cubicBezTo>
                  <a:cubicBezTo>
                    <a:pt x="64" y="30"/>
                    <a:pt x="65" y="11"/>
                    <a:pt x="46" y="0"/>
                  </a:cubicBezTo>
                  <a:lnTo>
                    <a:pt x="33" y="19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3" name="ïṡḷiḓè"/>
            <p:cNvSpPr/>
            <p:nvPr/>
          </p:nvSpPr>
          <p:spPr bwMode="auto">
            <a:xfrm>
              <a:off x="3535363" y="3467100"/>
              <a:ext cx="217488" cy="26988"/>
            </a:xfrm>
            <a:custGeom>
              <a:avLst/>
              <a:gdLst>
                <a:gd name="T0" fmla="*/ 2 w 137"/>
                <a:gd name="T1" fmla="*/ 0 h 17"/>
                <a:gd name="T2" fmla="*/ 137 w 137"/>
                <a:gd name="T3" fmla="*/ 0 h 17"/>
                <a:gd name="T4" fmla="*/ 133 w 137"/>
                <a:gd name="T5" fmla="*/ 15 h 17"/>
                <a:gd name="T6" fmla="*/ 0 w 137"/>
                <a:gd name="T7" fmla="*/ 17 h 17"/>
                <a:gd name="T8" fmla="*/ 2 w 13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7">
                  <a:moveTo>
                    <a:pt x="2" y="0"/>
                  </a:moveTo>
                  <a:lnTo>
                    <a:pt x="137" y="0"/>
                  </a:lnTo>
                  <a:lnTo>
                    <a:pt x="133" y="15"/>
                  </a:lnTo>
                  <a:lnTo>
                    <a:pt x="0" y="1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4098"/>
            </a:solidFill>
            <a:ln w="9525" cap="flat">
              <a:solidFill>
                <a:srgbClr val="FFFFFF"/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4" name="iŝlïďê"/>
            <p:cNvSpPr/>
            <p:nvPr/>
          </p:nvSpPr>
          <p:spPr bwMode="auto">
            <a:xfrm>
              <a:off x="3525838" y="3517900"/>
              <a:ext cx="217488" cy="25400"/>
            </a:xfrm>
            <a:custGeom>
              <a:avLst/>
              <a:gdLst>
                <a:gd name="T0" fmla="*/ 4 w 137"/>
                <a:gd name="T1" fmla="*/ 2 h 16"/>
                <a:gd name="T2" fmla="*/ 137 w 137"/>
                <a:gd name="T3" fmla="*/ 0 h 16"/>
                <a:gd name="T4" fmla="*/ 133 w 137"/>
                <a:gd name="T5" fmla="*/ 16 h 16"/>
                <a:gd name="T6" fmla="*/ 0 w 137"/>
                <a:gd name="T7" fmla="*/ 16 h 16"/>
                <a:gd name="T8" fmla="*/ 4 w 137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">
                  <a:moveTo>
                    <a:pt x="4" y="2"/>
                  </a:moveTo>
                  <a:lnTo>
                    <a:pt x="137" y="0"/>
                  </a:lnTo>
                  <a:lnTo>
                    <a:pt x="133" y="16"/>
                  </a:lnTo>
                  <a:lnTo>
                    <a:pt x="0" y="16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4098"/>
            </a:solidFill>
            <a:ln w="9525" cap="flat">
              <a:solidFill>
                <a:srgbClr val="FFFFFF"/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5" name="işḻïḋé"/>
            <p:cNvSpPr/>
            <p:nvPr/>
          </p:nvSpPr>
          <p:spPr bwMode="auto">
            <a:xfrm>
              <a:off x="3884613" y="3463925"/>
              <a:ext cx="176213" cy="30163"/>
            </a:xfrm>
            <a:custGeom>
              <a:avLst/>
              <a:gdLst>
                <a:gd name="T0" fmla="*/ 11 w 111"/>
                <a:gd name="T1" fmla="*/ 0 h 19"/>
                <a:gd name="T2" fmla="*/ 104 w 111"/>
                <a:gd name="T3" fmla="*/ 4 h 19"/>
                <a:gd name="T4" fmla="*/ 111 w 111"/>
                <a:gd name="T5" fmla="*/ 19 h 19"/>
                <a:gd name="T6" fmla="*/ 0 w 111"/>
                <a:gd name="T7" fmla="*/ 19 h 19"/>
                <a:gd name="T8" fmla="*/ 11 w 11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9">
                  <a:moveTo>
                    <a:pt x="11" y="0"/>
                  </a:moveTo>
                  <a:lnTo>
                    <a:pt x="104" y="4"/>
                  </a:lnTo>
                  <a:lnTo>
                    <a:pt x="111" y="19"/>
                  </a:lnTo>
                  <a:lnTo>
                    <a:pt x="0" y="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4098"/>
            </a:solidFill>
            <a:ln w="9525" cap="flat">
              <a:solidFill>
                <a:srgbClr val="FFFFFF"/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6" name="işḻïḓè"/>
            <p:cNvSpPr/>
            <p:nvPr/>
          </p:nvSpPr>
          <p:spPr bwMode="auto">
            <a:xfrm>
              <a:off x="3849688" y="3517900"/>
              <a:ext cx="223838" cy="28575"/>
            </a:xfrm>
            <a:custGeom>
              <a:avLst/>
              <a:gdLst>
                <a:gd name="T0" fmla="*/ 10 w 141"/>
                <a:gd name="T1" fmla="*/ 0 h 18"/>
                <a:gd name="T2" fmla="*/ 133 w 141"/>
                <a:gd name="T3" fmla="*/ 0 h 18"/>
                <a:gd name="T4" fmla="*/ 141 w 141"/>
                <a:gd name="T5" fmla="*/ 18 h 18"/>
                <a:gd name="T6" fmla="*/ 0 w 141"/>
                <a:gd name="T7" fmla="*/ 18 h 18"/>
                <a:gd name="T8" fmla="*/ 10 w 14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8">
                  <a:moveTo>
                    <a:pt x="10" y="0"/>
                  </a:moveTo>
                  <a:lnTo>
                    <a:pt x="133" y="0"/>
                  </a:lnTo>
                  <a:lnTo>
                    <a:pt x="141" y="18"/>
                  </a:lnTo>
                  <a:lnTo>
                    <a:pt x="0" y="1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4098"/>
            </a:solidFill>
            <a:ln w="9525" cap="flat">
              <a:solidFill>
                <a:srgbClr val="FFFFFF"/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7" name="îṧ1íḍè"/>
            <p:cNvSpPr/>
            <p:nvPr/>
          </p:nvSpPr>
          <p:spPr bwMode="auto">
            <a:xfrm>
              <a:off x="3743326" y="3709988"/>
              <a:ext cx="17463" cy="52388"/>
            </a:xfrm>
            <a:custGeom>
              <a:avLst/>
              <a:gdLst>
                <a:gd name="T0" fmla="*/ 0 w 5"/>
                <a:gd name="T1" fmla="*/ 2 h 16"/>
                <a:gd name="T2" fmla="*/ 4 w 5"/>
                <a:gd name="T3" fmla="*/ 0 h 16"/>
                <a:gd name="T4" fmla="*/ 4 w 5"/>
                <a:gd name="T5" fmla="*/ 14 h 16"/>
                <a:gd name="T6" fmla="*/ 4 w 5"/>
                <a:gd name="T7" fmla="*/ 15 h 16"/>
                <a:gd name="T8" fmla="*/ 4 w 5"/>
                <a:gd name="T9" fmla="*/ 15 h 16"/>
                <a:gd name="T10" fmla="*/ 5 w 5"/>
                <a:gd name="T11" fmla="*/ 16 h 16"/>
                <a:gd name="T12" fmla="*/ 5 w 5"/>
                <a:gd name="T13" fmla="*/ 16 h 16"/>
                <a:gd name="T14" fmla="*/ 5 w 5"/>
                <a:gd name="T15" fmla="*/ 16 h 16"/>
                <a:gd name="T16" fmla="*/ 0 w 5"/>
                <a:gd name="T17" fmla="*/ 16 h 16"/>
                <a:gd name="T18" fmla="*/ 0 w 5"/>
                <a:gd name="T19" fmla="*/ 16 h 16"/>
                <a:gd name="T20" fmla="*/ 0 w 5"/>
                <a:gd name="T21" fmla="*/ 16 h 16"/>
                <a:gd name="T22" fmla="*/ 1 w 5"/>
                <a:gd name="T23" fmla="*/ 15 h 16"/>
                <a:gd name="T24" fmla="*/ 1 w 5"/>
                <a:gd name="T25" fmla="*/ 15 h 16"/>
                <a:gd name="T26" fmla="*/ 2 w 5"/>
                <a:gd name="T27" fmla="*/ 15 h 16"/>
                <a:gd name="T28" fmla="*/ 2 w 5"/>
                <a:gd name="T29" fmla="*/ 14 h 16"/>
                <a:gd name="T30" fmla="*/ 2 w 5"/>
                <a:gd name="T31" fmla="*/ 4 h 16"/>
                <a:gd name="T32" fmla="*/ 2 w 5"/>
                <a:gd name="T33" fmla="*/ 3 h 16"/>
                <a:gd name="T34" fmla="*/ 1 w 5"/>
                <a:gd name="T35" fmla="*/ 2 h 16"/>
                <a:gd name="T36" fmla="*/ 1 w 5"/>
                <a:gd name="T37" fmla="*/ 2 h 16"/>
                <a:gd name="T38" fmla="*/ 0 w 5"/>
                <a:gd name="T39" fmla="*/ 2 h 16"/>
                <a:gd name="T40" fmla="*/ 0 w 5"/>
                <a:gd name="T41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" h="16">
                  <a:moveTo>
                    <a:pt x="0" y="2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2" y="15"/>
                    <a:pt x="2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8" name="ïŝlíḓé"/>
            <p:cNvSpPr/>
            <p:nvPr/>
          </p:nvSpPr>
          <p:spPr bwMode="auto">
            <a:xfrm>
              <a:off x="3776663" y="3709988"/>
              <a:ext cx="30163" cy="52388"/>
            </a:xfrm>
            <a:custGeom>
              <a:avLst/>
              <a:gdLst>
                <a:gd name="T0" fmla="*/ 6 w 9"/>
                <a:gd name="T1" fmla="*/ 10 h 16"/>
                <a:gd name="T2" fmla="*/ 5 w 9"/>
                <a:gd name="T3" fmla="*/ 10 h 16"/>
                <a:gd name="T4" fmla="*/ 4 w 9"/>
                <a:gd name="T5" fmla="*/ 10 h 16"/>
                <a:gd name="T6" fmla="*/ 2 w 9"/>
                <a:gd name="T7" fmla="*/ 10 h 16"/>
                <a:gd name="T8" fmla="*/ 1 w 9"/>
                <a:gd name="T9" fmla="*/ 9 h 16"/>
                <a:gd name="T10" fmla="*/ 1 w 9"/>
                <a:gd name="T11" fmla="*/ 9 h 16"/>
                <a:gd name="T12" fmla="*/ 0 w 9"/>
                <a:gd name="T13" fmla="*/ 7 h 16"/>
                <a:gd name="T14" fmla="*/ 0 w 9"/>
                <a:gd name="T15" fmla="*/ 5 h 16"/>
                <a:gd name="T16" fmla="*/ 0 w 9"/>
                <a:gd name="T17" fmla="*/ 3 h 16"/>
                <a:gd name="T18" fmla="*/ 1 w 9"/>
                <a:gd name="T19" fmla="*/ 2 h 16"/>
                <a:gd name="T20" fmla="*/ 2 w 9"/>
                <a:gd name="T21" fmla="*/ 1 h 16"/>
                <a:gd name="T22" fmla="*/ 3 w 9"/>
                <a:gd name="T23" fmla="*/ 1 h 16"/>
                <a:gd name="T24" fmla="*/ 4 w 9"/>
                <a:gd name="T25" fmla="*/ 0 h 16"/>
                <a:gd name="T26" fmla="*/ 6 w 9"/>
                <a:gd name="T27" fmla="*/ 1 h 16"/>
                <a:gd name="T28" fmla="*/ 7 w 9"/>
                <a:gd name="T29" fmla="*/ 1 h 16"/>
                <a:gd name="T30" fmla="*/ 8 w 9"/>
                <a:gd name="T31" fmla="*/ 2 h 16"/>
                <a:gd name="T32" fmla="*/ 9 w 9"/>
                <a:gd name="T33" fmla="*/ 4 h 16"/>
                <a:gd name="T34" fmla="*/ 9 w 9"/>
                <a:gd name="T35" fmla="*/ 5 h 16"/>
                <a:gd name="T36" fmla="*/ 9 w 9"/>
                <a:gd name="T37" fmla="*/ 7 h 16"/>
                <a:gd name="T38" fmla="*/ 9 w 9"/>
                <a:gd name="T39" fmla="*/ 8 h 16"/>
                <a:gd name="T40" fmla="*/ 9 w 9"/>
                <a:gd name="T41" fmla="*/ 10 h 16"/>
                <a:gd name="T42" fmla="*/ 8 w 9"/>
                <a:gd name="T43" fmla="*/ 11 h 16"/>
                <a:gd name="T44" fmla="*/ 8 w 9"/>
                <a:gd name="T45" fmla="*/ 12 h 16"/>
                <a:gd name="T46" fmla="*/ 7 w 9"/>
                <a:gd name="T47" fmla="*/ 13 h 16"/>
                <a:gd name="T48" fmla="*/ 6 w 9"/>
                <a:gd name="T49" fmla="*/ 14 h 16"/>
                <a:gd name="T50" fmla="*/ 5 w 9"/>
                <a:gd name="T51" fmla="*/ 15 h 16"/>
                <a:gd name="T52" fmla="*/ 3 w 9"/>
                <a:gd name="T53" fmla="*/ 15 h 16"/>
                <a:gd name="T54" fmla="*/ 2 w 9"/>
                <a:gd name="T55" fmla="*/ 16 h 16"/>
                <a:gd name="T56" fmla="*/ 1 w 9"/>
                <a:gd name="T57" fmla="*/ 16 h 16"/>
                <a:gd name="T58" fmla="*/ 0 w 9"/>
                <a:gd name="T59" fmla="*/ 16 h 16"/>
                <a:gd name="T60" fmla="*/ 0 w 9"/>
                <a:gd name="T61" fmla="*/ 16 h 16"/>
                <a:gd name="T62" fmla="*/ 1 w 9"/>
                <a:gd name="T63" fmla="*/ 16 h 16"/>
                <a:gd name="T64" fmla="*/ 1 w 9"/>
                <a:gd name="T65" fmla="*/ 15 h 16"/>
                <a:gd name="T66" fmla="*/ 2 w 9"/>
                <a:gd name="T67" fmla="*/ 15 h 16"/>
                <a:gd name="T68" fmla="*/ 3 w 9"/>
                <a:gd name="T69" fmla="*/ 15 h 16"/>
                <a:gd name="T70" fmla="*/ 4 w 9"/>
                <a:gd name="T71" fmla="*/ 14 h 16"/>
                <a:gd name="T72" fmla="*/ 5 w 9"/>
                <a:gd name="T73" fmla="*/ 13 h 16"/>
                <a:gd name="T74" fmla="*/ 6 w 9"/>
                <a:gd name="T75" fmla="*/ 12 h 16"/>
                <a:gd name="T76" fmla="*/ 6 w 9"/>
                <a:gd name="T77" fmla="*/ 11 h 16"/>
                <a:gd name="T78" fmla="*/ 7 w 9"/>
                <a:gd name="T79" fmla="*/ 9 h 16"/>
                <a:gd name="T80" fmla="*/ 6 w 9"/>
                <a:gd name="T81" fmla="*/ 10 h 16"/>
                <a:gd name="T82" fmla="*/ 2 w 9"/>
                <a:gd name="T83" fmla="*/ 5 h 16"/>
                <a:gd name="T84" fmla="*/ 2 w 9"/>
                <a:gd name="T85" fmla="*/ 7 h 16"/>
                <a:gd name="T86" fmla="*/ 2 w 9"/>
                <a:gd name="T87" fmla="*/ 8 h 16"/>
                <a:gd name="T88" fmla="*/ 3 w 9"/>
                <a:gd name="T89" fmla="*/ 9 h 16"/>
                <a:gd name="T90" fmla="*/ 4 w 9"/>
                <a:gd name="T91" fmla="*/ 9 h 16"/>
                <a:gd name="T92" fmla="*/ 5 w 9"/>
                <a:gd name="T93" fmla="*/ 9 h 16"/>
                <a:gd name="T94" fmla="*/ 6 w 9"/>
                <a:gd name="T95" fmla="*/ 9 h 16"/>
                <a:gd name="T96" fmla="*/ 7 w 9"/>
                <a:gd name="T97" fmla="*/ 9 h 16"/>
                <a:gd name="T98" fmla="*/ 7 w 9"/>
                <a:gd name="T99" fmla="*/ 8 h 16"/>
                <a:gd name="T100" fmla="*/ 7 w 9"/>
                <a:gd name="T101" fmla="*/ 7 h 16"/>
                <a:gd name="T102" fmla="*/ 7 w 9"/>
                <a:gd name="T103" fmla="*/ 5 h 16"/>
                <a:gd name="T104" fmla="*/ 7 w 9"/>
                <a:gd name="T105" fmla="*/ 4 h 16"/>
                <a:gd name="T106" fmla="*/ 7 w 9"/>
                <a:gd name="T107" fmla="*/ 3 h 16"/>
                <a:gd name="T108" fmla="*/ 6 w 9"/>
                <a:gd name="T109" fmla="*/ 2 h 16"/>
                <a:gd name="T110" fmla="*/ 5 w 9"/>
                <a:gd name="T111" fmla="*/ 1 h 16"/>
                <a:gd name="T112" fmla="*/ 4 w 9"/>
                <a:gd name="T113" fmla="*/ 1 h 16"/>
                <a:gd name="T114" fmla="*/ 3 w 9"/>
                <a:gd name="T115" fmla="*/ 1 h 16"/>
                <a:gd name="T116" fmla="*/ 2 w 9"/>
                <a:gd name="T117" fmla="*/ 2 h 16"/>
                <a:gd name="T118" fmla="*/ 2 w 9"/>
                <a:gd name="T119" fmla="*/ 3 h 16"/>
                <a:gd name="T120" fmla="*/ 2 w 9"/>
                <a:gd name="T121" fmla="*/ 4 h 16"/>
                <a:gd name="T122" fmla="*/ 2 w 9"/>
                <a:gd name="T123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" h="16">
                  <a:moveTo>
                    <a:pt x="6" y="10"/>
                  </a:moveTo>
                  <a:cubicBezTo>
                    <a:pt x="6" y="10"/>
                    <a:pt x="6" y="10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0"/>
                    <a:pt x="3" y="10"/>
                    <a:pt x="2" y="10"/>
                  </a:cubicBezTo>
                  <a:cubicBezTo>
                    <a:pt x="2" y="10"/>
                    <a:pt x="2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9" y="3"/>
                    <a:pt x="9" y="4"/>
                  </a:cubicBezTo>
                  <a:cubicBezTo>
                    <a:pt x="9" y="4"/>
                    <a:pt x="9" y="5"/>
                    <a:pt x="9" y="5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2"/>
                    <a:pt x="7" y="13"/>
                    <a:pt x="7" y="13"/>
                  </a:cubicBezTo>
                  <a:cubicBezTo>
                    <a:pt x="7" y="13"/>
                    <a:pt x="6" y="14"/>
                    <a:pt x="6" y="14"/>
                  </a:cubicBezTo>
                  <a:cubicBezTo>
                    <a:pt x="5" y="14"/>
                    <a:pt x="5" y="15"/>
                    <a:pt x="5" y="15"/>
                  </a:cubicBezTo>
                  <a:cubicBezTo>
                    <a:pt x="4" y="15"/>
                    <a:pt x="4" y="15"/>
                    <a:pt x="3" y="15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3" y="15"/>
                    <a:pt x="3" y="15"/>
                  </a:cubicBezTo>
                  <a:cubicBezTo>
                    <a:pt x="3" y="15"/>
                    <a:pt x="4" y="14"/>
                    <a:pt x="4" y="14"/>
                  </a:cubicBezTo>
                  <a:cubicBezTo>
                    <a:pt x="4" y="14"/>
                    <a:pt x="5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10"/>
                    <a:pt x="6" y="10"/>
                  </a:cubicBezTo>
                  <a:close/>
                  <a:moveTo>
                    <a:pt x="2" y="5"/>
                  </a:move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3" y="9"/>
                    <a:pt x="3" y="9"/>
                  </a:cubicBez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9"/>
                    <a:pt x="7" y="9"/>
                    <a:pt x="7" y="8"/>
                  </a:cubicBezTo>
                  <a:cubicBezTo>
                    <a:pt x="7" y="8"/>
                    <a:pt x="7" y="8"/>
                    <a:pt x="7" y="7"/>
                  </a:cubicBezTo>
                  <a:cubicBezTo>
                    <a:pt x="7" y="7"/>
                    <a:pt x="7" y="6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6" y="2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9" name="iṡľîde"/>
            <p:cNvSpPr/>
            <p:nvPr/>
          </p:nvSpPr>
          <p:spPr bwMode="auto">
            <a:xfrm>
              <a:off x="3816351" y="3709988"/>
              <a:ext cx="30163" cy="52388"/>
            </a:xfrm>
            <a:custGeom>
              <a:avLst/>
              <a:gdLst>
                <a:gd name="T0" fmla="*/ 4 w 9"/>
                <a:gd name="T1" fmla="*/ 0 h 16"/>
                <a:gd name="T2" fmla="*/ 9 w 9"/>
                <a:gd name="T3" fmla="*/ 0 h 16"/>
                <a:gd name="T4" fmla="*/ 8 w 9"/>
                <a:gd name="T5" fmla="*/ 2 h 16"/>
                <a:gd name="T6" fmla="*/ 4 w 9"/>
                <a:gd name="T7" fmla="*/ 2 h 16"/>
                <a:gd name="T8" fmla="*/ 3 w 9"/>
                <a:gd name="T9" fmla="*/ 4 h 16"/>
                <a:gd name="T10" fmla="*/ 4 w 9"/>
                <a:gd name="T11" fmla="*/ 5 h 16"/>
                <a:gd name="T12" fmla="*/ 5 w 9"/>
                <a:gd name="T13" fmla="*/ 5 h 16"/>
                <a:gd name="T14" fmla="*/ 6 w 9"/>
                <a:gd name="T15" fmla="*/ 6 h 16"/>
                <a:gd name="T16" fmla="*/ 7 w 9"/>
                <a:gd name="T17" fmla="*/ 7 h 16"/>
                <a:gd name="T18" fmla="*/ 8 w 9"/>
                <a:gd name="T19" fmla="*/ 8 h 16"/>
                <a:gd name="T20" fmla="*/ 9 w 9"/>
                <a:gd name="T21" fmla="*/ 9 h 16"/>
                <a:gd name="T22" fmla="*/ 9 w 9"/>
                <a:gd name="T23" fmla="*/ 10 h 16"/>
                <a:gd name="T24" fmla="*/ 8 w 9"/>
                <a:gd name="T25" fmla="*/ 12 h 16"/>
                <a:gd name="T26" fmla="*/ 8 w 9"/>
                <a:gd name="T27" fmla="*/ 13 h 16"/>
                <a:gd name="T28" fmla="*/ 7 w 9"/>
                <a:gd name="T29" fmla="*/ 14 h 16"/>
                <a:gd name="T30" fmla="*/ 6 w 9"/>
                <a:gd name="T31" fmla="*/ 15 h 16"/>
                <a:gd name="T32" fmla="*/ 5 w 9"/>
                <a:gd name="T33" fmla="*/ 16 h 16"/>
                <a:gd name="T34" fmla="*/ 3 w 9"/>
                <a:gd name="T35" fmla="*/ 16 h 16"/>
                <a:gd name="T36" fmla="*/ 2 w 9"/>
                <a:gd name="T37" fmla="*/ 16 h 16"/>
                <a:gd name="T38" fmla="*/ 1 w 9"/>
                <a:gd name="T39" fmla="*/ 16 h 16"/>
                <a:gd name="T40" fmla="*/ 1 w 9"/>
                <a:gd name="T41" fmla="*/ 15 h 16"/>
                <a:gd name="T42" fmla="*/ 0 w 9"/>
                <a:gd name="T43" fmla="*/ 15 h 16"/>
                <a:gd name="T44" fmla="*/ 0 w 9"/>
                <a:gd name="T45" fmla="*/ 14 h 16"/>
                <a:gd name="T46" fmla="*/ 1 w 9"/>
                <a:gd name="T47" fmla="*/ 14 h 16"/>
                <a:gd name="T48" fmla="*/ 1 w 9"/>
                <a:gd name="T49" fmla="*/ 14 h 16"/>
                <a:gd name="T50" fmla="*/ 1 w 9"/>
                <a:gd name="T51" fmla="*/ 14 h 16"/>
                <a:gd name="T52" fmla="*/ 2 w 9"/>
                <a:gd name="T53" fmla="*/ 14 h 16"/>
                <a:gd name="T54" fmla="*/ 3 w 9"/>
                <a:gd name="T55" fmla="*/ 15 h 16"/>
                <a:gd name="T56" fmla="*/ 4 w 9"/>
                <a:gd name="T57" fmla="*/ 15 h 16"/>
                <a:gd name="T58" fmla="*/ 5 w 9"/>
                <a:gd name="T59" fmla="*/ 15 h 16"/>
                <a:gd name="T60" fmla="*/ 6 w 9"/>
                <a:gd name="T61" fmla="*/ 14 h 16"/>
                <a:gd name="T62" fmla="*/ 7 w 9"/>
                <a:gd name="T63" fmla="*/ 13 h 16"/>
                <a:gd name="T64" fmla="*/ 7 w 9"/>
                <a:gd name="T65" fmla="*/ 12 h 16"/>
                <a:gd name="T66" fmla="*/ 7 w 9"/>
                <a:gd name="T67" fmla="*/ 11 h 16"/>
                <a:gd name="T68" fmla="*/ 7 w 9"/>
                <a:gd name="T69" fmla="*/ 9 h 16"/>
                <a:gd name="T70" fmla="*/ 6 w 9"/>
                <a:gd name="T71" fmla="*/ 8 h 16"/>
                <a:gd name="T72" fmla="*/ 5 w 9"/>
                <a:gd name="T73" fmla="*/ 7 h 16"/>
                <a:gd name="T74" fmla="*/ 4 w 9"/>
                <a:gd name="T75" fmla="*/ 7 h 16"/>
                <a:gd name="T76" fmla="*/ 3 w 9"/>
                <a:gd name="T77" fmla="*/ 6 h 16"/>
                <a:gd name="T78" fmla="*/ 2 w 9"/>
                <a:gd name="T79" fmla="*/ 6 h 16"/>
                <a:gd name="T80" fmla="*/ 1 w 9"/>
                <a:gd name="T81" fmla="*/ 6 h 16"/>
                <a:gd name="T82" fmla="*/ 1 w 9"/>
                <a:gd name="T83" fmla="*/ 6 h 16"/>
                <a:gd name="T84" fmla="*/ 1 w 9"/>
                <a:gd name="T85" fmla="*/ 5 h 16"/>
                <a:gd name="T86" fmla="*/ 4 w 9"/>
                <a:gd name="T8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" h="16">
                  <a:moveTo>
                    <a:pt x="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5"/>
                    <a:pt x="6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9" y="9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8" y="12"/>
                    <a:pt x="8" y="13"/>
                    <a:pt x="8" y="13"/>
                  </a:cubicBezTo>
                  <a:cubicBezTo>
                    <a:pt x="8" y="13"/>
                    <a:pt x="8" y="14"/>
                    <a:pt x="7" y="14"/>
                  </a:cubicBezTo>
                  <a:cubicBezTo>
                    <a:pt x="7" y="14"/>
                    <a:pt x="7" y="15"/>
                    <a:pt x="6" y="15"/>
                  </a:cubicBezTo>
                  <a:cubicBezTo>
                    <a:pt x="6" y="15"/>
                    <a:pt x="5" y="15"/>
                    <a:pt x="5" y="16"/>
                  </a:cubicBezTo>
                  <a:cubicBezTo>
                    <a:pt x="4" y="16"/>
                    <a:pt x="4" y="16"/>
                    <a:pt x="3" y="16"/>
                  </a:cubicBezTo>
                  <a:cubicBezTo>
                    <a:pt x="3" y="16"/>
                    <a:pt x="2" y="16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3" y="15"/>
                    <a:pt x="3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4" y="15"/>
                    <a:pt x="5" y="15"/>
                    <a:pt x="5" y="15"/>
                  </a:cubicBezTo>
                  <a:cubicBezTo>
                    <a:pt x="5" y="15"/>
                    <a:pt x="5" y="15"/>
                    <a:pt x="6" y="14"/>
                  </a:cubicBezTo>
                  <a:cubicBezTo>
                    <a:pt x="6" y="14"/>
                    <a:pt x="7" y="14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1"/>
                    <a:pt x="7" y="11"/>
                  </a:cubicBezTo>
                  <a:cubicBezTo>
                    <a:pt x="7" y="10"/>
                    <a:pt x="7" y="10"/>
                    <a:pt x="7" y="9"/>
                  </a:cubicBezTo>
                  <a:cubicBezTo>
                    <a:pt x="7" y="9"/>
                    <a:pt x="6" y="8"/>
                    <a:pt x="6" y="8"/>
                  </a:cubicBezTo>
                  <a:cubicBezTo>
                    <a:pt x="6" y="8"/>
                    <a:pt x="5" y="7"/>
                    <a:pt x="5" y="7"/>
                  </a:cubicBezTo>
                  <a:cubicBezTo>
                    <a:pt x="5" y="7"/>
                    <a:pt x="4" y="7"/>
                    <a:pt x="4" y="7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0" name="îşliḑe"/>
            <p:cNvSpPr/>
            <p:nvPr/>
          </p:nvSpPr>
          <p:spPr bwMode="auto">
            <a:xfrm>
              <a:off x="3856038" y="3709988"/>
              <a:ext cx="33338" cy="52388"/>
            </a:xfrm>
            <a:custGeom>
              <a:avLst/>
              <a:gdLst>
                <a:gd name="T0" fmla="*/ 0 w 10"/>
                <a:gd name="T1" fmla="*/ 16 h 16"/>
                <a:gd name="T2" fmla="*/ 0 w 10"/>
                <a:gd name="T3" fmla="*/ 16 h 16"/>
                <a:gd name="T4" fmla="*/ 2 w 10"/>
                <a:gd name="T5" fmla="*/ 14 h 16"/>
                <a:gd name="T6" fmla="*/ 4 w 10"/>
                <a:gd name="T7" fmla="*/ 12 h 16"/>
                <a:gd name="T8" fmla="*/ 5 w 10"/>
                <a:gd name="T9" fmla="*/ 10 h 16"/>
                <a:gd name="T10" fmla="*/ 6 w 10"/>
                <a:gd name="T11" fmla="*/ 9 h 16"/>
                <a:gd name="T12" fmla="*/ 7 w 10"/>
                <a:gd name="T13" fmla="*/ 8 h 16"/>
                <a:gd name="T14" fmla="*/ 7 w 10"/>
                <a:gd name="T15" fmla="*/ 7 h 16"/>
                <a:gd name="T16" fmla="*/ 7 w 10"/>
                <a:gd name="T17" fmla="*/ 6 h 16"/>
                <a:gd name="T18" fmla="*/ 7 w 10"/>
                <a:gd name="T19" fmla="*/ 4 h 16"/>
                <a:gd name="T20" fmla="*/ 6 w 10"/>
                <a:gd name="T21" fmla="*/ 3 h 16"/>
                <a:gd name="T22" fmla="*/ 5 w 10"/>
                <a:gd name="T23" fmla="*/ 2 h 16"/>
                <a:gd name="T24" fmla="*/ 4 w 10"/>
                <a:gd name="T25" fmla="*/ 2 h 16"/>
                <a:gd name="T26" fmla="*/ 3 w 10"/>
                <a:gd name="T27" fmla="*/ 2 h 16"/>
                <a:gd name="T28" fmla="*/ 2 w 10"/>
                <a:gd name="T29" fmla="*/ 3 h 16"/>
                <a:gd name="T30" fmla="*/ 1 w 10"/>
                <a:gd name="T31" fmla="*/ 3 h 16"/>
                <a:gd name="T32" fmla="*/ 1 w 10"/>
                <a:gd name="T33" fmla="*/ 4 h 16"/>
                <a:gd name="T34" fmla="*/ 0 w 10"/>
                <a:gd name="T35" fmla="*/ 4 h 16"/>
                <a:gd name="T36" fmla="*/ 1 w 10"/>
                <a:gd name="T37" fmla="*/ 3 h 16"/>
                <a:gd name="T38" fmla="*/ 1 w 10"/>
                <a:gd name="T39" fmla="*/ 2 h 16"/>
                <a:gd name="T40" fmla="*/ 2 w 10"/>
                <a:gd name="T41" fmla="*/ 1 h 16"/>
                <a:gd name="T42" fmla="*/ 3 w 10"/>
                <a:gd name="T43" fmla="*/ 0 h 16"/>
                <a:gd name="T44" fmla="*/ 4 w 10"/>
                <a:gd name="T45" fmla="*/ 0 h 16"/>
                <a:gd name="T46" fmla="*/ 6 w 10"/>
                <a:gd name="T47" fmla="*/ 0 h 16"/>
                <a:gd name="T48" fmla="*/ 7 w 10"/>
                <a:gd name="T49" fmla="*/ 1 h 16"/>
                <a:gd name="T50" fmla="*/ 8 w 10"/>
                <a:gd name="T51" fmla="*/ 1 h 16"/>
                <a:gd name="T52" fmla="*/ 8 w 10"/>
                <a:gd name="T53" fmla="*/ 2 h 16"/>
                <a:gd name="T54" fmla="*/ 9 w 10"/>
                <a:gd name="T55" fmla="*/ 4 h 16"/>
                <a:gd name="T56" fmla="*/ 9 w 10"/>
                <a:gd name="T57" fmla="*/ 5 h 16"/>
                <a:gd name="T58" fmla="*/ 9 w 10"/>
                <a:gd name="T59" fmla="*/ 6 h 16"/>
                <a:gd name="T60" fmla="*/ 8 w 10"/>
                <a:gd name="T61" fmla="*/ 7 h 16"/>
                <a:gd name="T62" fmla="*/ 8 w 10"/>
                <a:gd name="T63" fmla="*/ 8 h 16"/>
                <a:gd name="T64" fmla="*/ 7 w 10"/>
                <a:gd name="T65" fmla="*/ 9 h 16"/>
                <a:gd name="T66" fmla="*/ 6 w 10"/>
                <a:gd name="T67" fmla="*/ 10 h 16"/>
                <a:gd name="T68" fmla="*/ 4 w 10"/>
                <a:gd name="T69" fmla="*/ 12 h 16"/>
                <a:gd name="T70" fmla="*/ 2 w 10"/>
                <a:gd name="T71" fmla="*/ 14 h 16"/>
                <a:gd name="T72" fmla="*/ 6 w 10"/>
                <a:gd name="T73" fmla="*/ 14 h 16"/>
                <a:gd name="T74" fmla="*/ 7 w 10"/>
                <a:gd name="T75" fmla="*/ 14 h 16"/>
                <a:gd name="T76" fmla="*/ 8 w 10"/>
                <a:gd name="T77" fmla="*/ 14 h 16"/>
                <a:gd name="T78" fmla="*/ 9 w 10"/>
                <a:gd name="T79" fmla="*/ 14 h 16"/>
                <a:gd name="T80" fmla="*/ 9 w 10"/>
                <a:gd name="T81" fmla="*/ 14 h 16"/>
                <a:gd name="T82" fmla="*/ 9 w 10"/>
                <a:gd name="T83" fmla="*/ 13 h 16"/>
                <a:gd name="T84" fmla="*/ 10 w 10"/>
                <a:gd name="T85" fmla="*/ 13 h 16"/>
                <a:gd name="T86" fmla="*/ 9 w 10"/>
                <a:gd name="T87" fmla="*/ 14 h 16"/>
                <a:gd name="T88" fmla="*/ 9 w 10"/>
                <a:gd name="T89" fmla="*/ 15 h 16"/>
                <a:gd name="T90" fmla="*/ 9 w 10"/>
                <a:gd name="T91" fmla="*/ 16 h 16"/>
                <a:gd name="T92" fmla="*/ 0 w 10"/>
                <a:gd name="T9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" h="16"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2" y="14"/>
                    <a:pt x="2" y="14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3"/>
                    <a:pt x="6" y="3"/>
                  </a:cubicBezTo>
                  <a:cubicBezTo>
                    <a:pt x="6" y="3"/>
                    <a:pt x="6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1"/>
                    <a:pt x="7" y="1"/>
                  </a:cubicBezTo>
                  <a:cubicBezTo>
                    <a:pt x="7" y="1"/>
                    <a:pt x="7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3"/>
                    <a:pt x="9" y="3"/>
                    <a:pt x="9" y="4"/>
                  </a:cubicBezTo>
                  <a:cubicBezTo>
                    <a:pt x="9" y="4"/>
                    <a:pt x="9" y="4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9" y="6"/>
                    <a:pt x="9" y="6"/>
                    <a:pt x="8" y="7"/>
                  </a:cubicBez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8" y="8"/>
                    <a:pt x="7" y="9"/>
                  </a:cubicBezTo>
                  <a:cubicBezTo>
                    <a:pt x="7" y="9"/>
                    <a:pt x="7" y="9"/>
                    <a:pt x="6" y="10"/>
                  </a:cubicBezTo>
                  <a:cubicBezTo>
                    <a:pt x="6" y="11"/>
                    <a:pt x="5" y="12"/>
                    <a:pt x="4" y="1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4" y="14"/>
                    <a:pt x="5" y="14"/>
                    <a:pt x="6" y="14"/>
                  </a:cubicBezTo>
                  <a:cubicBezTo>
                    <a:pt x="6" y="14"/>
                    <a:pt x="7" y="14"/>
                    <a:pt x="7" y="14"/>
                  </a:cubicBezTo>
                  <a:cubicBezTo>
                    <a:pt x="7" y="14"/>
                    <a:pt x="7" y="14"/>
                    <a:pt x="8" y="14"/>
                  </a:cubicBezTo>
                  <a:cubicBezTo>
                    <a:pt x="8" y="14"/>
                    <a:pt x="8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10" y="14"/>
                    <a:pt x="9" y="14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1" name="îṧlíḑè"/>
            <p:cNvSpPr/>
            <p:nvPr/>
          </p:nvSpPr>
          <p:spPr bwMode="auto">
            <a:xfrm>
              <a:off x="3367088" y="3563938"/>
              <a:ext cx="39688" cy="36513"/>
            </a:xfrm>
            <a:custGeom>
              <a:avLst/>
              <a:gdLst>
                <a:gd name="T0" fmla="*/ 10 w 12"/>
                <a:gd name="T1" fmla="*/ 1 h 11"/>
                <a:gd name="T2" fmla="*/ 10 w 12"/>
                <a:gd name="T3" fmla="*/ 1 h 11"/>
                <a:gd name="T4" fmla="*/ 10 w 12"/>
                <a:gd name="T5" fmla="*/ 0 h 11"/>
                <a:gd name="T6" fmla="*/ 11 w 12"/>
                <a:gd name="T7" fmla="*/ 1 h 11"/>
                <a:gd name="T8" fmla="*/ 12 w 12"/>
                <a:gd name="T9" fmla="*/ 5 h 11"/>
                <a:gd name="T10" fmla="*/ 12 w 12"/>
                <a:gd name="T11" fmla="*/ 7 h 11"/>
                <a:gd name="T12" fmla="*/ 12 w 12"/>
                <a:gd name="T13" fmla="*/ 8 h 11"/>
                <a:gd name="T14" fmla="*/ 11 w 12"/>
                <a:gd name="T15" fmla="*/ 9 h 11"/>
                <a:gd name="T16" fmla="*/ 10 w 12"/>
                <a:gd name="T17" fmla="*/ 9 h 11"/>
                <a:gd name="T18" fmla="*/ 9 w 12"/>
                <a:gd name="T19" fmla="*/ 9 h 11"/>
                <a:gd name="T20" fmla="*/ 8 w 12"/>
                <a:gd name="T21" fmla="*/ 8 h 11"/>
                <a:gd name="T22" fmla="*/ 7 w 12"/>
                <a:gd name="T23" fmla="*/ 8 h 11"/>
                <a:gd name="T24" fmla="*/ 8 w 12"/>
                <a:gd name="T25" fmla="*/ 9 h 11"/>
                <a:gd name="T26" fmla="*/ 7 w 12"/>
                <a:gd name="T27" fmla="*/ 10 h 11"/>
                <a:gd name="T28" fmla="*/ 7 w 12"/>
                <a:gd name="T29" fmla="*/ 11 h 11"/>
                <a:gd name="T30" fmla="*/ 6 w 12"/>
                <a:gd name="T31" fmla="*/ 11 h 11"/>
                <a:gd name="T32" fmla="*/ 4 w 12"/>
                <a:gd name="T33" fmla="*/ 11 h 11"/>
                <a:gd name="T34" fmla="*/ 3 w 12"/>
                <a:gd name="T35" fmla="*/ 11 h 11"/>
                <a:gd name="T36" fmla="*/ 2 w 12"/>
                <a:gd name="T37" fmla="*/ 10 h 11"/>
                <a:gd name="T38" fmla="*/ 2 w 12"/>
                <a:gd name="T39" fmla="*/ 9 h 11"/>
                <a:gd name="T40" fmla="*/ 0 w 12"/>
                <a:gd name="T41" fmla="*/ 4 h 11"/>
                <a:gd name="T42" fmla="*/ 0 w 12"/>
                <a:gd name="T43" fmla="*/ 4 h 11"/>
                <a:gd name="T44" fmla="*/ 1 w 12"/>
                <a:gd name="T45" fmla="*/ 4 h 11"/>
                <a:gd name="T46" fmla="*/ 1 w 12"/>
                <a:gd name="T47" fmla="*/ 4 h 11"/>
                <a:gd name="T48" fmla="*/ 1 w 12"/>
                <a:gd name="T49" fmla="*/ 5 h 11"/>
                <a:gd name="T50" fmla="*/ 2 w 12"/>
                <a:gd name="T51" fmla="*/ 5 h 11"/>
                <a:gd name="T52" fmla="*/ 10 w 12"/>
                <a:gd name="T53" fmla="*/ 2 h 11"/>
                <a:gd name="T54" fmla="*/ 10 w 12"/>
                <a:gd name="T55" fmla="*/ 2 h 11"/>
                <a:gd name="T56" fmla="*/ 10 w 12"/>
                <a:gd name="T57" fmla="*/ 1 h 11"/>
                <a:gd name="T58" fmla="*/ 6 w 12"/>
                <a:gd name="T59" fmla="*/ 4 h 11"/>
                <a:gd name="T60" fmla="*/ 2 w 12"/>
                <a:gd name="T61" fmla="*/ 6 h 11"/>
                <a:gd name="T62" fmla="*/ 2 w 12"/>
                <a:gd name="T63" fmla="*/ 6 h 11"/>
                <a:gd name="T64" fmla="*/ 1 w 12"/>
                <a:gd name="T65" fmla="*/ 7 h 11"/>
                <a:gd name="T66" fmla="*/ 2 w 12"/>
                <a:gd name="T67" fmla="*/ 8 h 11"/>
                <a:gd name="T68" fmla="*/ 3 w 12"/>
                <a:gd name="T69" fmla="*/ 9 h 11"/>
                <a:gd name="T70" fmla="*/ 4 w 12"/>
                <a:gd name="T71" fmla="*/ 10 h 11"/>
                <a:gd name="T72" fmla="*/ 5 w 12"/>
                <a:gd name="T73" fmla="*/ 10 h 11"/>
                <a:gd name="T74" fmla="*/ 6 w 12"/>
                <a:gd name="T75" fmla="*/ 9 h 11"/>
                <a:gd name="T76" fmla="*/ 7 w 12"/>
                <a:gd name="T77" fmla="*/ 8 h 11"/>
                <a:gd name="T78" fmla="*/ 7 w 12"/>
                <a:gd name="T79" fmla="*/ 7 h 11"/>
                <a:gd name="T80" fmla="*/ 6 w 12"/>
                <a:gd name="T81" fmla="*/ 4 h 11"/>
                <a:gd name="T82" fmla="*/ 12 w 12"/>
                <a:gd name="T83" fmla="*/ 5 h 11"/>
                <a:gd name="T84" fmla="*/ 11 w 12"/>
                <a:gd name="T85" fmla="*/ 4 h 11"/>
                <a:gd name="T86" fmla="*/ 11 w 12"/>
                <a:gd name="T87" fmla="*/ 3 h 11"/>
                <a:gd name="T88" fmla="*/ 10 w 12"/>
                <a:gd name="T89" fmla="*/ 3 h 11"/>
                <a:gd name="T90" fmla="*/ 7 w 12"/>
                <a:gd name="T91" fmla="*/ 4 h 11"/>
                <a:gd name="T92" fmla="*/ 7 w 12"/>
                <a:gd name="T93" fmla="*/ 6 h 11"/>
                <a:gd name="T94" fmla="*/ 8 w 12"/>
                <a:gd name="T95" fmla="*/ 7 h 11"/>
                <a:gd name="T96" fmla="*/ 9 w 12"/>
                <a:gd name="T97" fmla="*/ 8 h 11"/>
                <a:gd name="T98" fmla="*/ 10 w 12"/>
                <a:gd name="T99" fmla="*/ 8 h 11"/>
                <a:gd name="T100" fmla="*/ 11 w 12"/>
                <a:gd name="T101" fmla="*/ 7 h 11"/>
                <a:gd name="T102" fmla="*/ 12 w 12"/>
                <a:gd name="T103" fmla="*/ 6 h 11"/>
                <a:gd name="T104" fmla="*/ 12 w 12"/>
                <a:gd name="T10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" h="11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6"/>
                    <a:pt x="12" y="6"/>
                    <a:pt x="12" y="7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7" y="9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lose/>
                  <a:moveTo>
                    <a:pt x="6" y="4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4"/>
                    <a:pt x="6" y="4"/>
                    <a:pt x="6" y="4"/>
                  </a:cubicBezTo>
                  <a:close/>
                  <a:moveTo>
                    <a:pt x="12" y="5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8" y="7"/>
                    <a:pt x="8" y="7"/>
                  </a:cubicBezTo>
                  <a:cubicBezTo>
                    <a:pt x="8" y="7"/>
                    <a:pt x="8" y="8"/>
                    <a:pt x="9" y="8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2" name="îsḷíḍê"/>
            <p:cNvSpPr/>
            <p:nvPr/>
          </p:nvSpPr>
          <p:spPr bwMode="auto">
            <a:xfrm>
              <a:off x="3367088" y="3563938"/>
              <a:ext cx="39688" cy="36513"/>
            </a:xfrm>
            <a:custGeom>
              <a:avLst/>
              <a:gdLst>
                <a:gd name="T0" fmla="*/ 10 w 12"/>
                <a:gd name="T1" fmla="*/ 1 h 11"/>
                <a:gd name="T2" fmla="*/ 10 w 12"/>
                <a:gd name="T3" fmla="*/ 1 h 11"/>
                <a:gd name="T4" fmla="*/ 10 w 12"/>
                <a:gd name="T5" fmla="*/ 0 h 11"/>
                <a:gd name="T6" fmla="*/ 11 w 12"/>
                <a:gd name="T7" fmla="*/ 1 h 11"/>
                <a:gd name="T8" fmla="*/ 12 w 12"/>
                <a:gd name="T9" fmla="*/ 5 h 11"/>
                <a:gd name="T10" fmla="*/ 12 w 12"/>
                <a:gd name="T11" fmla="*/ 7 h 11"/>
                <a:gd name="T12" fmla="*/ 12 w 12"/>
                <a:gd name="T13" fmla="*/ 8 h 11"/>
                <a:gd name="T14" fmla="*/ 11 w 12"/>
                <a:gd name="T15" fmla="*/ 9 h 11"/>
                <a:gd name="T16" fmla="*/ 10 w 12"/>
                <a:gd name="T17" fmla="*/ 9 h 11"/>
                <a:gd name="T18" fmla="*/ 9 w 12"/>
                <a:gd name="T19" fmla="*/ 9 h 11"/>
                <a:gd name="T20" fmla="*/ 8 w 12"/>
                <a:gd name="T21" fmla="*/ 8 h 11"/>
                <a:gd name="T22" fmla="*/ 7 w 12"/>
                <a:gd name="T23" fmla="*/ 8 h 11"/>
                <a:gd name="T24" fmla="*/ 8 w 12"/>
                <a:gd name="T25" fmla="*/ 9 h 11"/>
                <a:gd name="T26" fmla="*/ 7 w 12"/>
                <a:gd name="T27" fmla="*/ 10 h 11"/>
                <a:gd name="T28" fmla="*/ 7 w 12"/>
                <a:gd name="T29" fmla="*/ 11 h 11"/>
                <a:gd name="T30" fmla="*/ 6 w 12"/>
                <a:gd name="T31" fmla="*/ 11 h 11"/>
                <a:gd name="T32" fmla="*/ 4 w 12"/>
                <a:gd name="T33" fmla="*/ 11 h 11"/>
                <a:gd name="T34" fmla="*/ 3 w 12"/>
                <a:gd name="T35" fmla="*/ 11 h 11"/>
                <a:gd name="T36" fmla="*/ 2 w 12"/>
                <a:gd name="T37" fmla="*/ 10 h 11"/>
                <a:gd name="T38" fmla="*/ 2 w 12"/>
                <a:gd name="T39" fmla="*/ 9 h 11"/>
                <a:gd name="T40" fmla="*/ 0 w 12"/>
                <a:gd name="T41" fmla="*/ 4 h 11"/>
                <a:gd name="T42" fmla="*/ 0 w 12"/>
                <a:gd name="T43" fmla="*/ 4 h 11"/>
                <a:gd name="T44" fmla="*/ 1 w 12"/>
                <a:gd name="T45" fmla="*/ 4 h 11"/>
                <a:gd name="T46" fmla="*/ 1 w 12"/>
                <a:gd name="T47" fmla="*/ 4 h 11"/>
                <a:gd name="T48" fmla="*/ 1 w 12"/>
                <a:gd name="T49" fmla="*/ 5 h 11"/>
                <a:gd name="T50" fmla="*/ 2 w 12"/>
                <a:gd name="T51" fmla="*/ 5 h 11"/>
                <a:gd name="T52" fmla="*/ 10 w 12"/>
                <a:gd name="T53" fmla="*/ 2 h 11"/>
                <a:gd name="T54" fmla="*/ 10 w 12"/>
                <a:gd name="T55" fmla="*/ 2 h 11"/>
                <a:gd name="T56" fmla="*/ 10 w 12"/>
                <a:gd name="T57" fmla="*/ 1 h 11"/>
                <a:gd name="T58" fmla="*/ 6 w 12"/>
                <a:gd name="T59" fmla="*/ 4 h 11"/>
                <a:gd name="T60" fmla="*/ 2 w 12"/>
                <a:gd name="T61" fmla="*/ 6 h 11"/>
                <a:gd name="T62" fmla="*/ 2 w 12"/>
                <a:gd name="T63" fmla="*/ 6 h 11"/>
                <a:gd name="T64" fmla="*/ 1 w 12"/>
                <a:gd name="T65" fmla="*/ 7 h 11"/>
                <a:gd name="T66" fmla="*/ 2 w 12"/>
                <a:gd name="T67" fmla="*/ 8 h 11"/>
                <a:gd name="T68" fmla="*/ 3 w 12"/>
                <a:gd name="T69" fmla="*/ 9 h 11"/>
                <a:gd name="T70" fmla="*/ 4 w 12"/>
                <a:gd name="T71" fmla="*/ 10 h 11"/>
                <a:gd name="T72" fmla="*/ 5 w 12"/>
                <a:gd name="T73" fmla="*/ 10 h 11"/>
                <a:gd name="T74" fmla="*/ 6 w 12"/>
                <a:gd name="T75" fmla="*/ 9 h 11"/>
                <a:gd name="T76" fmla="*/ 7 w 12"/>
                <a:gd name="T77" fmla="*/ 8 h 11"/>
                <a:gd name="T78" fmla="*/ 7 w 12"/>
                <a:gd name="T79" fmla="*/ 7 h 11"/>
                <a:gd name="T80" fmla="*/ 6 w 12"/>
                <a:gd name="T81" fmla="*/ 4 h 11"/>
                <a:gd name="T82" fmla="*/ 12 w 12"/>
                <a:gd name="T83" fmla="*/ 5 h 11"/>
                <a:gd name="T84" fmla="*/ 11 w 12"/>
                <a:gd name="T85" fmla="*/ 4 h 11"/>
                <a:gd name="T86" fmla="*/ 11 w 12"/>
                <a:gd name="T87" fmla="*/ 3 h 11"/>
                <a:gd name="T88" fmla="*/ 10 w 12"/>
                <a:gd name="T89" fmla="*/ 3 h 11"/>
                <a:gd name="T90" fmla="*/ 7 w 12"/>
                <a:gd name="T91" fmla="*/ 4 h 11"/>
                <a:gd name="T92" fmla="*/ 7 w 12"/>
                <a:gd name="T93" fmla="*/ 6 h 11"/>
                <a:gd name="T94" fmla="*/ 8 w 12"/>
                <a:gd name="T95" fmla="*/ 7 h 11"/>
                <a:gd name="T96" fmla="*/ 9 w 12"/>
                <a:gd name="T97" fmla="*/ 8 h 11"/>
                <a:gd name="T98" fmla="*/ 10 w 12"/>
                <a:gd name="T99" fmla="*/ 8 h 11"/>
                <a:gd name="T100" fmla="*/ 11 w 12"/>
                <a:gd name="T101" fmla="*/ 7 h 11"/>
                <a:gd name="T102" fmla="*/ 12 w 12"/>
                <a:gd name="T103" fmla="*/ 6 h 11"/>
                <a:gd name="T104" fmla="*/ 12 w 12"/>
                <a:gd name="T10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" h="11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6"/>
                    <a:pt x="12" y="6"/>
                    <a:pt x="12" y="7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8" y="8"/>
                    <a:pt x="8" y="9"/>
                  </a:cubicBezTo>
                  <a:cubicBezTo>
                    <a:pt x="8" y="9"/>
                    <a:pt x="7" y="9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lose/>
                  <a:moveTo>
                    <a:pt x="6" y="4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4"/>
                    <a:pt x="6" y="4"/>
                    <a:pt x="6" y="4"/>
                  </a:cubicBezTo>
                  <a:close/>
                  <a:moveTo>
                    <a:pt x="12" y="5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8" y="7"/>
                    <a:pt x="8" y="7"/>
                  </a:cubicBezTo>
                  <a:cubicBezTo>
                    <a:pt x="8" y="7"/>
                    <a:pt x="8" y="8"/>
                    <a:pt x="9" y="8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3" name="íšliďè"/>
            <p:cNvSpPr/>
            <p:nvPr/>
          </p:nvSpPr>
          <p:spPr bwMode="auto">
            <a:xfrm>
              <a:off x="3394076" y="3622675"/>
              <a:ext cx="46038" cy="44450"/>
            </a:xfrm>
            <a:custGeom>
              <a:avLst/>
              <a:gdLst>
                <a:gd name="T0" fmla="*/ 14 w 14"/>
                <a:gd name="T1" fmla="*/ 7 h 13"/>
                <a:gd name="T2" fmla="*/ 12 w 14"/>
                <a:gd name="T3" fmla="*/ 9 h 13"/>
                <a:gd name="T4" fmla="*/ 12 w 14"/>
                <a:gd name="T5" fmla="*/ 9 h 13"/>
                <a:gd name="T6" fmla="*/ 12 w 14"/>
                <a:gd name="T7" fmla="*/ 8 h 13"/>
                <a:gd name="T8" fmla="*/ 12 w 14"/>
                <a:gd name="T9" fmla="*/ 8 h 13"/>
                <a:gd name="T10" fmla="*/ 12 w 14"/>
                <a:gd name="T11" fmla="*/ 7 h 13"/>
                <a:gd name="T12" fmla="*/ 12 w 14"/>
                <a:gd name="T13" fmla="*/ 6 h 13"/>
                <a:gd name="T14" fmla="*/ 12 w 14"/>
                <a:gd name="T15" fmla="*/ 5 h 13"/>
                <a:gd name="T16" fmla="*/ 11 w 14"/>
                <a:gd name="T17" fmla="*/ 4 h 13"/>
                <a:gd name="T18" fmla="*/ 11 w 14"/>
                <a:gd name="T19" fmla="*/ 3 h 13"/>
                <a:gd name="T20" fmla="*/ 10 w 14"/>
                <a:gd name="T21" fmla="*/ 3 h 13"/>
                <a:gd name="T22" fmla="*/ 10 w 14"/>
                <a:gd name="T23" fmla="*/ 3 h 13"/>
                <a:gd name="T24" fmla="*/ 10 w 14"/>
                <a:gd name="T25" fmla="*/ 3 h 13"/>
                <a:gd name="T26" fmla="*/ 7 w 14"/>
                <a:gd name="T27" fmla="*/ 6 h 13"/>
                <a:gd name="T28" fmla="*/ 8 w 14"/>
                <a:gd name="T29" fmla="*/ 7 h 13"/>
                <a:gd name="T30" fmla="*/ 8 w 14"/>
                <a:gd name="T31" fmla="*/ 7 h 13"/>
                <a:gd name="T32" fmla="*/ 9 w 14"/>
                <a:gd name="T33" fmla="*/ 7 h 13"/>
                <a:gd name="T34" fmla="*/ 9 w 14"/>
                <a:gd name="T35" fmla="*/ 7 h 13"/>
                <a:gd name="T36" fmla="*/ 10 w 14"/>
                <a:gd name="T37" fmla="*/ 7 h 13"/>
                <a:gd name="T38" fmla="*/ 10 w 14"/>
                <a:gd name="T39" fmla="*/ 7 h 13"/>
                <a:gd name="T40" fmla="*/ 10 w 14"/>
                <a:gd name="T41" fmla="*/ 7 h 13"/>
                <a:gd name="T42" fmla="*/ 7 w 14"/>
                <a:gd name="T43" fmla="*/ 9 h 13"/>
                <a:gd name="T44" fmla="*/ 6 w 14"/>
                <a:gd name="T45" fmla="*/ 9 h 13"/>
                <a:gd name="T46" fmla="*/ 6 w 14"/>
                <a:gd name="T47" fmla="*/ 9 h 13"/>
                <a:gd name="T48" fmla="*/ 7 w 14"/>
                <a:gd name="T49" fmla="*/ 9 h 13"/>
                <a:gd name="T50" fmla="*/ 7 w 14"/>
                <a:gd name="T51" fmla="*/ 8 h 13"/>
                <a:gd name="T52" fmla="*/ 7 w 14"/>
                <a:gd name="T53" fmla="*/ 8 h 13"/>
                <a:gd name="T54" fmla="*/ 7 w 14"/>
                <a:gd name="T55" fmla="*/ 7 h 13"/>
                <a:gd name="T56" fmla="*/ 6 w 14"/>
                <a:gd name="T57" fmla="*/ 6 h 13"/>
                <a:gd name="T58" fmla="*/ 3 w 14"/>
                <a:gd name="T59" fmla="*/ 8 h 13"/>
                <a:gd name="T60" fmla="*/ 2 w 14"/>
                <a:gd name="T61" fmla="*/ 9 h 13"/>
                <a:gd name="T62" fmla="*/ 2 w 14"/>
                <a:gd name="T63" fmla="*/ 9 h 13"/>
                <a:gd name="T64" fmla="*/ 3 w 14"/>
                <a:gd name="T65" fmla="*/ 9 h 13"/>
                <a:gd name="T66" fmla="*/ 4 w 14"/>
                <a:gd name="T67" fmla="*/ 11 h 13"/>
                <a:gd name="T68" fmla="*/ 4 w 14"/>
                <a:gd name="T69" fmla="*/ 11 h 13"/>
                <a:gd name="T70" fmla="*/ 5 w 14"/>
                <a:gd name="T71" fmla="*/ 12 h 13"/>
                <a:gd name="T72" fmla="*/ 6 w 14"/>
                <a:gd name="T73" fmla="*/ 12 h 13"/>
                <a:gd name="T74" fmla="*/ 7 w 14"/>
                <a:gd name="T75" fmla="*/ 12 h 13"/>
                <a:gd name="T76" fmla="*/ 7 w 14"/>
                <a:gd name="T77" fmla="*/ 12 h 13"/>
                <a:gd name="T78" fmla="*/ 8 w 14"/>
                <a:gd name="T79" fmla="*/ 12 h 13"/>
                <a:gd name="T80" fmla="*/ 7 w 14"/>
                <a:gd name="T81" fmla="*/ 12 h 13"/>
                <a:gd name="T82" fmla="*/ 5 w 14"/>
                <a:gd name="T83" fmla="*/ 13 h 13"/>
                <a:gd name="T84" fmla="*/ 0 w 14"/>
                <a:gd name="T85" fmla="*/ 7 h 13"/>
                <a:gd name="T86" fmla="*/ 0 w 14"/>
                <a:gd name="T87" fmla="*/ 7 h 13"/>
                <a:gd name="T88" fmla="*/ 1 w 14"/>
                <a:gd name="T89" fmla="*/ 7 h 13"/>
                <a:gd name="T90" fmla="*/ 1 w 14"/>
                <a:gd name="T91" fmla="*/ 7 h 13"/>
                <a:gd name="T92" fmla="*/ 1 w 14"/>
                <a:gd name="T93" fmla="*/ 7 h 13"/>
                <a:gd name="T94" fmla="*/ 2 w 14"/>
                <a:gd name="T95" fmla="*/ 7 h 13"/>
                <a:gd name="T96" fmla="*/ 2 w 14"/>
                <a:gd name="T97" fmla="*/ 7 h 13"/>
                <a:gd name="T98" fmla="*/ 9 w 14"/>
                <a:gd name="T99" fmla="*/ 2 h 13"/>
                <a:gd name="T100" fmla="*/ 9 w 14"/>
                <a:gd name="T101" fmla="*/ 2 h 13"/>
                <a:gd name="T102" fmla="*/ 9 w 14"/>
                <a:gd name="T103" fmla="*/ 1 h 13"/>
                <a:gd name="T104" fmla="*/ 9 w 14"/>
                <a:gd name="T105" fmla="*/ 1 h 13"/>
                <a:gd name="T106" fmla="*/ 9 w 14"/>
                <a:gd name="T107" fmla="*/ 0 h 13"/>
                <a:gd name="T108" fmla="*/ 9 w 14"/>
                <a:gd name="T109" fmla="*/ 0 h 13"/>
                <a:gd name="T110" fmla="*/ 14 w 14"/>
                <a:gd name="T111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" h="13">
                  <a:moveTo>
                    <a:pt x="14" y="7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9"/>
                    <a:pt x="11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2" y="5"/>
                    <a:pt x="12" y="5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6" y="10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8" y="8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6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2"/>
                    <a:pt x="8" y="12"/>
                  </a:cubicBezTo>
                  <a:cubicBezTo>
                    <a:pt x="8" y="12"/>
                    <a:pt x="8" y="12"/>
                    <a:pt x="7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4" name="îṧlíďê"/>
            <p:cNvSpPr/>
            <p:nvPr/>
          </p:nvSpPr>
          <p:spPr bwMode="auto">
            <a:xfrm>
              <a:off x="3394076" y="3622675"/>
              <a:ext cx="46038" cy="44450"/>
            </a:xfrm>
            <a:custGeom>
              <a:avLst/>
              <a:gdLst>
                <a:gd name="T0" fmla="*/ 14 w 14"/>
                <a:gd name="T1" fmla="*/ 7 h 13"/>
                <a:gd name="T2" fmla="*/ 12 w 14"/>
                <a:gd name="T3" fmla="*/ 9 h 13"/>
                <a:gd name="T4" fmla="*/ 12 w 14"/>
                <a:gd name="T5" fmla="*/ 9 h 13"/>
                <a:gd name="T6" fmla="*/ 12 w 14"/>
                <a:gd name="T7" fmla="*/ 8 h 13"/>
                <a:gd name="T8" fmla="*/ 12 w 14"/>
                <a:gd name="T9" fmla="*/ 8 h 13"/>
                <a:gd name="T10" fmla="*/ 12 w 14"/>
                <a:gd name="T11" fmla="*/ 7 h 13"/>
                <a:gd name="T12" fmla="*/ 12 w 14"/>
                <a:gd name="T13" fmla="*/ 6 h 13"/>
                <a:gd name="T14" fmla="*/ 12 w 14"/>
                <a:gd name="T15" fmla="*/ 5 h 13"/>
                <a:gd name="T16" fmla="*/ 11 w 14"/>
                <a:gd name="T17" fmla="*/ 4 h 13"/>
                <a:gd name="T18" fmla="*/ 11 w 14"/>
                <a:gd name="T19" fmla="*/ 3 h 13"/>
                <a:gd name="T20" fmla="*/ 10 w 14"/>
                <a:gd name="T21" fmla="*/ 3 h 13"/>
                <a:gd name="T22" fmla="*/ 10 w 14"/>
                <a:gd name="T23" fmla="*/ 3 h 13"/>
                <a:gd name="T24" fmla="*/ 10 w 14"/>
                <a:gd name="T25" fmla="*/ 3 h 13"/>
                <a:gd name="T26" fmla="*/ 7 w 14"/>
                <a:gd name="T27" fmla="*/ 6 h 13"/>
                <a:gd name="T28" fmla="*/ 8 w 14"/>
                <a:gd name="T29" fmla="*/ 7 h 13"/>
                <a:gd name="T30" fmla="*/ 8 w 14"/>
                <a:gd name="T31" fmla="*/ 7 h 13"/>
                <a:gd name="T32" fmla="*/ 9 w 14"/>
                <a:gd name="T33" fmla="*/ 7 h 13"/>
                <a:gd name="T34" fmla="*/ 9 w 14"/>
                <a:gd name="T35" fmla="*/ 7 h 13"/>
                <a:gd name="T36" fmla="*/ 10 w 14"/>
                <a:gd name="T37" fmla="*/ 7 h 13"/>
                <a:gd name="T38" fmla="*/ 10 w 14"/>
                <a:gd name="T39" fmla="*/ 7 h 13"/>
                <a:gd name="T40" fmla="*/ 10 w 14"/>
                <a:gd name="T41" fmla="*/ 7 h 13"/>
                <a:gd name="T42" fmla="*/ 7 w 14"/>
                <a:gd name="T43" fmla="*/ 9 h 13"/>
                <a:gd name="T44" fmla="*/ 6 w 14"/>
                <a:gd name="T45" fmla="*/ 9 h 13"/>
                <a:gd name="T46" fmla="*/ 6 w 14"/>
                <a:gd name="T47" fmla="*/ 9 h 13"/>
                <a:gd name="T48" fmla="*/ 7 w 14"/>
                <a:gd name="T49" fmla="*/ 9 h 13"/>
                <a:gd name="T50" fmla="*/ 7 w 14"/>
                <a:gd name="T51" fmla="*/ 8 h 13"/>
                <a:gd name="T52" fmla="*/ 7 w 14"/>
                <a:gd name="T53" fmla="*/ 8 h 13"/>
                <a:gd name="T54" fmla="*/ 7 w 14"/>
                <a:gd name="T55" fmla="*/ 7 h 13"/>
                <a:gd name="T56" fmla="*/ 6 w 14"/>
                <a:gd name="T57" fmla="*/ 6 h 13"/>
                <a:gd name="T58" fmla="*/ 3 w 14"/>
                <a:gd name="T59" fmla="*/ 8 h 13"/>
                <a:gd name="T60" fmla="*/ 2 w 14"/>
                <a:gd name="T61" fmla="*/ 9 h 13"/>
                <a:gd name="T62" fmla="*/ 2 w 14"/>
                <a:gd name="T63" fmla="*/ 9 h 13"/>
                <a:gd name="T64" fmla="*/ 3 w 14"/>
                <a:gd name="T65" fmla="*/ 9 h 13"/>
                <a:gd name="T66" fmla="*/ 4 w 14"/>
                <a:gd name="T67" fmla="*/ 11 h 13"/>
                <a:gd name="T68" fmla="*/ 4 w 14"/>
                <a:gd name="T69" fmla="*/ 11 h 13"/>
                <a:gd name="T70" fmla="*/ 5 w 14"/>
                <a:gd name="T71" fmla="*/ 12 h 13"/>
                <a:gd name="T72" fmla="*/ 6 w 14"/>
                <a:gd name="T73" fmla="*/ 12 h 13"/>
                <a:gd name="T74" fmla="*/ 7 w 14"/>
                <a:gd name="T75" fmla="*/ 12 h 13"/>
                <a:gd name="T76" fmla="*/ 7 w 14"/>
                <a:gd name="T77" fmla="*/ 12 h 13"/>
                <a:gd name="T78" fmla="*/ 8 w 14"/>
                <a:gd name="T79" fmla="*/ 12 h 13"/>
                <a:gd name="T80" fmla="*/ 7 w 14"/>
                <a:gd name="T81" fmla="*/ 12 h 13"/>
                <a:gd name="T82" fmla="*/ 5 w 14"/>
                <a:gd name="T83" fmla="*/ 13 h 13"/>
                <a:gd name="T84" fmla="*/ 0 w 14"/>
                <a:gd name="T85" fmla="*/ 7 h 13"/>
                <a:gd name="T86" fmla="*/ 0 w 14"/>
                <a:gd name="T87" fmla="*/ 7 h 13"/>
                <a:gd name="T88" fmla="*/ 1 w 14"/>
                <a:gd name="T89" fmla="*/ 7 h 13"/>
                <a:gd name="T90" fmla="*/ 1 w 14"/>
                <a:gd name="T91" fmla="*/ 7 h 13"/>
                <a:gd name="T92" fmla="*/ 1 w 14"/>
                <a:gd name="T93" fmla="*/ 7 h 13"/>
                <a:gd name="T94" fmla="*/ 2 w 14"/>
                <a:gd name="T95" fmla="*/ 7 h 13"/>
                <a:gd name="T96" fmla="*/ 2 w 14"/>
                <a:gd name="T97" fmla="*/ 7 h 13"/>
                <a:gd name="T98" fmla="*/ 9 w 14"/>
                <a:gd name="T99" fmla="*/ 2 h 13"/>
                <a:gd name="T100" fmla="*/ 9 w 14"/>
                <a:gd name="T101" fmla="*/ 2 h 13"/>
                <a:gd name="T102" fmla="*/ 9 w 14"/>
                <a:gd name="T103" fmla="*/ 1 h 13"/>
                <a:gd name="T104" fmla="*/ 9 w 14"/>
                <a:gd name="T105" fmla="*/ 1 h 13"/>
                <a:gd name="T106" fmla="*/ 9 w 14"/>
                <a:gd name="T107" fmla="*/ 0 h 13"/>
                <a:gd name="T108" fmla="*/ 9 w 14"/>
                <a:gd name="T109" fmla="*/ 0 h 13"/>
                <a:gd name="T110" fmla="*/ 14 w 14"/>
                <a:gd name="T111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" h="13">
                  <a:moveTo>
                    <a:pt x="14" y="7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9"/>
                    <a:pt x="11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2" y="5"/>
                    <a:pt x="12" y="5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6" y="10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6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7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5" name="iṡḷîḋé"/>
            <p:cNvSpPr/>
            <p:nvPr/>
          </p:nvSpPr>
          <p:spPr bwMode="auto">
            <a:xfrm>
              <a:off x="3430588" y="3683000"/>
              <a:ext cx="36513" cy="33338"/>
            </a:xfrm>
            <a:custGeom>
              <a:avLst/>
              <a:gdLst>
                <a:gd name="T0" fmla="*/ 1 w 11"/>
                <a:gd name="T1" fmla="*/ 7 h 10"/>
                <a:gd name="T2" fmla="*/ 8 w 11"/>
                <a:gd name="T3" fmla="*/ 2 h 10"/>
                <a:gd name="T4" fmla="*/ 8 w 11"/>
                <a:gd name="T5" fmla="*/ 1 h 10"/>
                <a:gd name="T6" fmla="*/ 8 w 11"/>
                <a:gd name="T7" fmla="*/ 1 h 10"/>
                <a:gd name="T8" fmla="*/ 8 w 11"/>
                <a:gd name="T9" fmla="*/ 1 h 10"/>
                <a:gd name="T10" fmla="*/ 8 w 11"/>
                <a:gd name="T11" fmla="*/ 0 h 10"/>
                <a:gd name="T12" fmla="*/ 8 w 11"/>
                <a:gd name="T13" fmla="*/ 0 h 10"/>
                <a:gd name="T14" fmla="*/ 8 w 11"/>
                <a:gd name="T15" fmla="*/ 0 h 10"/>
                <a:gd name="T16" fmla="*/ 11 w 11"/>
                <a:gd name="T17" fmla="*/ 3 h 10"/>
                <a:gd name="T18" fmla="*/ 11 w 11"/>
                <a:gd name="T19" fmla="*/ 3 h 10"/>
                <a:gd name="T20" fmla="*/ 10 w 11"/>
                <a:gd name="T21" fmla="*/ 3 h 10"/>
                <a:gd name="T22" fmla="*/ 10 w 11"/>
                <a:gd name="T23" fmla="*/ 3 h 10"/>
                <a:gd name="T24" fmla="*/ 10 w 11"/>
                <a:gd name="T25" fmla="*/ 2 h 10"/>
                <a:gd name="T26" fmla="*/ 9 w 11"/>
                <a:gd name="T27" fmla="*/ 2 h 10"/>
                <a:gd name="T28" fmla="*/ 9 w 11"/>
                <a:gd name="T29" fmla="*/ 3 h 10"/>
                <a:gd name="T30" fmla="*/ 2 w 11"/>
                <a:gd name="T31" fmla="*/ 8 h 10"/>
                <a:gd name="T32" fmla="*/ 2 w 11"/>
                <a:gd name="T33" fmla="*/ 8 h 10"/>
                <a:gd name="T34" fmla="*/ 2 w 11"/>
                <a:gd name="T35" fmla="*/ 9 h 10"/>
                <a:gd name="T36" fmla="*/ 2 w 11"/>
                <a:gd name="T37" fmla="*/ 9 h 10"/>
                <a:gd name="T38" fmla="*/ 2 w 11"/>
                <a:gd name="T39" fmla="*/ 9 h 10"/>
                <a:gd name="T40" fmla="*/ 2 w 11"/>
                <a:gd name="T41" fmla="*/ 10 h 10"/>
                <a:gd name="T42" fmla="*/ 2 w 11"/>
                <a:gd name="T43" fmla="*/ 10 h 10"/>
                <a:gd name="T44" fmla="*/ 0 w 11"/>
                <a:gd name="T45" fmla="*/ 7 h 10"/>
                <a:gd name="T46" fmla="*/ 0 w 11"/>
                <a:gd name="T47" fmla="*/ 6 h 10"/>
                <a:gd name="T48" fmla="*/ 0 w 11"/>
                <a:gd name="T49" fmla="*/ 6 h 10"/>
                <a:gd name="T50" fmla="*/ 0 w 11"/>
                <a:gd name="T51" fmla="*/ 7 h 10"/>
                <a:gd name="T52" fmla="*/ 1 w 11"/>
                <a:gd name="T53" fmla="*/ 7 h 10"/>
                <a:gd name="T54" fmla="*/ 1 w 11"/>
                <a:gd name="T55" fmla="*/ 7 h 10"/>
                <a:gd name="T56" fmla="*/ 1 w 11"/>
                <a:gd name="T5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10">
                  <a:moveTo>
                    <a:pt x="1" y="7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6" name="iṩlïḓé"/>
            <p:cNvSpPr/>
            <p:nvPr/>
          </p:nvSpPr>
          <p:spPr bwMode="auto">
            <a:xfrm>
              <a:off x="3430588" y="3683000"/>
              <a:ext cx="36513" cy="33338"/>
            </a:xfrm>
            <a:custGeom>
              <a:avLst/>
              <a:gdLst>
                <a:gd name="T0" fmla="*/ 1 w 11"/>
                <a:gd name="T1" fmla="*/ 7 h 10"/>
                <a:gd name="T2" fmla="*/ 8 w 11"/>
                <a:gd name="T3" fmla="*/ 2 h 10"/>
                <a:gd name="T4" fmla="*/ 8 w 11"/>
                <a:gd name="T5" fmla="*/ 1 h 10"/>
                <a:gd name="T6" fmla="*/ 8 w 11"/>
                <a:gd name="T7" fmla="*/ 1 h 10"/>
                <a:gd name="T8" fmla="*/ 8 w 11"/>
                <a:gd name="T9" fmla="*/ 1 h 10"/>
                <a:gd name="T10" fmla="*/ 8 w 11"/>
                <a:gd name="T11" fmla="*/ 0 h 10"/>
                <a:gd name="T12" fmla="*/ 8 w 11"/>
                <a:gd name="T13" fmla="*/ 0 h 10"/>
                <a:gd name="T14" fmla="*/ 8 w 11"/>
                <a:gd name="T15" fmla="*/ 0 h 10"/>
                <a:gd name="T16" fmla="*/ 11 w 11"/>
                <a:gd name="T17" fmla="*/ 3 h 10"/>
                <a:gd name="T18" fmla="*/ 11 w 11"/>
                <a:gd name="T19" fmla="*/ 3 h 10"/>
                <a:gd name="T20" fmla="*/ 10 w 11"/>
                <a:gd name="T21" fmla="*/ 3 h 10"/>
                <a:gd name="T22" fmla="*/ 10 w 11"/>
                <a:gd name="T23" fmla="*/ 3 h 10"/>
                <a:gd name="T24" fmla="*/ 10 w 11"/>
                <a:gd name="T25" fmla="*/ 2 h 10"/>
                <a:gd name="T26" fmla="*/ 9 w 11"/>
                <a:gd name="T27" fmla="*/ 2 h 10"/>
                <a:gd name="T28" fmla="*/ 9 w 11"/>
                <a:gd name="T29" fmla="*/ 3 h 10"/>
                <a:gd name="T30" fmla="*/ 2 w 11"/>
                <a:gd name="T31" fmla="*/ 8 h 10"/>
                <a:gd name="T32" fmla="*/ 2 w 11"/>
                <a:gd name="T33" fmla="*/ 8 h 10"/>
                <a:gd name="T34" fmla="*/ 2 w 11"/>
                <a:gd name="T35" fmla="*/ 9 h 10"/>
                <a:gd name="T36" fmla="*/ 2 w 11"/>
                <a:gd name="T37" fmla="*/ 9 h 10"/>
                <a:gd name="T38" fmla="*/ 2 w 11"/>
                <a:gd name="T39" fmla="*/ 9 h 10"/>
                <a:gd name="T40" fmla="*/ 2 w 11"/>
                <a:gd name="T41" fmla="*/ 10 h 10"/>
                <a:gd name="T42" fmla="*/ 2 w 11"/>
                <a:gd name="T43" fmla="*/ 10 h 10"/>
                <a:gd name="T44" fmla="*/ 0 w 11"/>
                <a:gd name="T45" fmla="*/ 7 h 10"/>
                <a:gd name="T46" fmla="*/ 0 w 11"/>
                <a:gd name="T47" fmla="*/ 6 h 10"/>
                <a:gd name="T48" fmla="*/ 0 w 11"/>
                <a:gd name="T49" fmla="*/ 6 h 10"/>
                <a:gd name="T50" fmla="*/ 0 w 11"/>
                <a:gd name="T51" fmla="*/ 7 h 10"/>
                <a:gd name="T52" fmla="*/ 1 w 11"/>
                <a:gd name="T53" fmla="*/ 7 h 10"/>
                <a:gd name="T54" fmla="*/ 1 w 11"/>
                <a:gd name="T55" fmla="*/ 7 h 10"/>
                <a:gd name="T56" fmla="*/ 1 w 11"/>
                <a:gd name="T5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10">
                  <a:moveTo>
                    <a:pt x="1" y="7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7" name="iṥ1ïďé"/>
            <p:cNvSpPr/>
            <p:nvPr/>
          </p:nvSpPr>
          <p:spPr bwMode="auto">
            <a:xfrm>
              <a:off x="3462338" y="3719513"/>
              <a:ext cx="50800" cy="49213"/>
            </a:xfrm>
            <a:custGeom>
              <a:avLst/>
              <a:gdLst>
                <a:gd name="T0" fmla="*/ 6 w 15"/>
                <a:gd name="T1" fmla="*/ 5 h 15"/>
                <a:gd name="T2" fmla="*/ 10 w 15"/>
                <a:gd name="T3" fmla="*/ 9 h 15"/>
                <a:gd name="T4" fmla="*/ 12 w 15"/>
                <a:gd name="T5" fmla="*/ 6 h 15"/>
                <a:gd name="T6" fmla="*/ 13 w 15"/>
                <a:gd name="T7" fmla="*/ 6 h 15"/>
                <a:gd name="T8" fmla="*/ 13 w 15"/>
                <a:gd name="T9" fmla="*/ 5 h 15"/>
                <a:gd name="T10" fmla="*/ 12 w 15"/>
                <a:gd name="T11" fmla="*/ 5 h 15"/>
                <a:gd name="T12" fmla="*/ 12 w 15"/>
                <a:gd name="T13" fmla="*/ 5 h 15"/>
                <a:gd name="T14" fmla="*/ 12 w 15"/>
                <a:gd name="T15" fmla="*/ 4 h 15"/>
                <a:gd name="T16" fmla="*/ 12 w 15"/>
                <a:gd name="T17" fmla="*/ 4 h 15"/>
                <a:gd name="T18" fmla="*/ 15 w 15"/>
                <a:gd name="T19" fmla="*/ 7 h 15"/>
                <a:gd name="T20" fmla="*/ 15 w 15"/>
                <a:gd name="T21" fmla="*/ 7 h 15"/>
                <a:gd name="T22" fmla="*/ 15 w 15"/>
                <a:gd name="T23" fmla="*/ 7 h 15"/>
                <a:gd name="T24" fmla="*/ 14 w 15"/>
                <a:gd name="T25" fmla="*/ 7 h 15"/>
                <a:gd name="T26" fmla="*/ 14 w 15"/>
                <a:gd name="T27" fmla="*/ 6 h 15"/>
                <a:gd name="T28" fmla="*/ 14 w 15"/>
                <a:gd name="T29" fmla="*/ 6 h 15"/>
                <a:gd name="T30" fmla="*/ 13 w 15"/>
                <a:gd name="T31" fmla="*/ 7 h 15"/>
                <a:gd name="T32" fmla="*/ 8 w 15"/>
                <a:gd name="T33" fmla="*/ 13 h 15"/>
                <a:gd name="T34" fmla="*/ 7 w 15"/>
                <a:gd name="T35" fmla="*/ 13 h 15"/>
                <a:gd name="T36" fmla="*/ 7 w 15"/>
                <a:gd name="T37" fmla="*/ 14 h 15"/>
                <a:gd name="T38" fmla="*/ 8 w 15"/>
                <a:gd name="T39" fmla="*/ 14 h 15"/>
                <a:gd name="T40" fmla="*/ 8 w 15"/>
                <a:gd name="T41" fmla="*/ 14 h 15"/>
                <a:gd name="T42" fmla="*/ 8 w 15"/>
                <a:gd name="T43" fmla="*/ 15 h 15"/>
                <a:gd name="T44" fmla="*/ 8 w 15"/>
                <a:gd name="T45" fmla="*/ 15 h 15"/>
                <a:gd name="T46" fmla="*/ 5 w 15"/>
                <a:gd name="T47" fmla="*/ 12 h 15"/>
                <a:gd name="T48" fmla="*/ 5 w 15"/>
                <a:gd name="T49" fmla="*/ 12 h 15"/>
                <a:gd name="T50" fmla="*/ 5 w 15"/>
                <a:gd name="T51" fmla="*/ 12 h 15"/>
                <a:gd name="T52" fmla="*/ 6 w 15"/>
                <a:gd name="T53" fmla="*/ 12 h 15"/>
                <a:gd name="T54" fmla="*/ 6 w 15"/>
                <a:gd name="T55" fmla="*/ 12 h 15"/>
                <a:gd name="T56" fmla="*/ 6 w 15"/>
                <a:gd name="T57" fmla="*/ 12 h 15"/>
                <a:gd name="T58" fmla="*/ 7 w 15"/>
                <a:gd name="T59" fmla="*/ 12 h 15"/>
                <a:gd name="T60" fmla="*/ 9 w 15"/>
                <a:gd name="T61" fmla="*/ 9 h 15"/>
                <a:gd name="T62" fmla="*/ 6 w 15"/>
                <a:gd name="T63" fmla="*/ 5 h 15"/>
                <a:gd name="T64" fmla="*/ 3 w 15"/>
                <a:gd name="T65" fmla="*/ 8 h 15"/>
                <a:gd name="T66" fmla="*/ 2 w 15"/>
                <a:gd name="T67" fmla="*/ 9 h 15"/>
                <a:gd name="T68" fmla="*/ 2 w 15"/>
                <a:gd name="T69" fmla="*/ 9 h 15"/>
                <a:gd name="T70" fmla="*/ 3 w 15"/>
                <a:gd name="T71" fmla="*/ 10 h 15"/>
                <a:gd name="T72" fmla="*/ 3 w 15"/>
                <a:gd name="T73" fmla="*/ 10 h 15"/>
                <a:gd name="T74" fmla="*/ 3 w 15"/>
                <a:gd name="T75" fmla="*/ 10 h 15"/>
                <a:gd name="T76" fmla="*/ 3 w 15"/>
                <a:gd name="T77" fmla="*/ 10 h 15"/>
                <a:gd name="T78" fmla="*/ 0 w 15"/>
                <a:gd name="T79" fmla="*/ 8 h 15"/>
                <a:gd name="T80" fmla="*/ 0 w 15"/>
                <a:gd name="T81" fmla="*/ 7 h 15"/>
                <a:gd name="T82" fmla="*/ 0 w 15"/>
                <a:gd name="T83" fmla="*/ 7 h 15"/>
                <a:gd name="T84" fmla="*/ 1 w 15"/>
                <a:gd name="T85" fmla="*/ 8 h 15"/>
                <a:gd name="T86" fmla="*/ 1 w 15"/>
                <a:gd name="T87" fmla="*/ 8 h 15"/>
                <a:gd name="T88" fmla="*/ 2 w 15"/>
                <a:gd name="T89" fmla="*/ 8 h 15"/>
                <a:gd name="T90" fmla="*/ 2 w 15"/>
                <a:gd name="T91" fmla="*/ 8 h 15"/>
                <a:gd name="T92" fmla="*/ 7 w 15"/>
                <a:gd name="T93" fmla="*/ 2 h 15"/>
                <a:gd name="T94" fmla="*/ 8 w 15"/>
                <a:gd name="T95" fmla="*/ 1 h 15"/>
                <a:gd name="T96" fmla="*/ 8 w 15"/>
                <a:gd name="T97" fmla="*/ 1 h 15"/>
                <a:gd name="T98" fmla="*/ 7 w 15"/>
                <a:gd name="T99" fmla="*/ 0 h 15"/>
                <a:gd name="T100" fmla="*/ 7 w 15"/>
                <a:gd name="T101" fmla="*/ 0 h 15"/>
                <a:gd name="T102" fmla="*/ 7 w 15"/>
                <a:gd name="T103" fmla="*/ 0 h 15"/>
                <a:gd name="T104" fmla="*/ 7 w 15"/>
                <a:gd name="T105" fmla="*/ 0 h 15"/>
                <a:gd name="T106" fmla="*/ 10 w 15"/>
                <a:gd name="T107" fmla="*/ 2 h 15"/>
                <a:gd name="T108" fmla="*/ 10 w 15"/>
                <a:gd name="T109" fmla="*/ 3 h 15"/>
                <a:gd name="T110" fmla="*/ 10 w 15"/>
                <a:gd name="T111" fmla="*/ 3 h 15"/>
                <a:gd name="T112" fmla="*/ 9 w 15"/>
                <a:gd name="T113" fmla="*/ 2 h 15"/>
                <a:gd name="T114" fmla="*/ 9 w 15"/>
                <a:gd name="T115" fmla="*/ 2 h 15"/>
                <a:gd name="T116" fmla="*/ 9 w 15"/>
                <a:gd name="T117" fmla="*/ 2 h 15"/>
                <a:gd name="T118" fmla="*/ 8 w 15"/>
                <a:gd name="T119" fmla="*/ 2 h 15"/>
                <a:gd name="T120" fmla="*/ 6 w 15"/>
                <a:gd name="T12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" h="15">
                  <a:moveTo>
                    <a:pt x="6" y="5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7"/>
                    <a:pt x="13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7" y="12"/>
                    <a:pt x="7" y="12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3" y="9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8" y="2"/>
                  </a:cubicBezTo>
                  <a:lnTo>
                    <a:pt x="6" y="5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8" name="ïŝḻîḍè"/>
            <p:cNvSpPr/>
            <p:nvPr/>
          </p:nvSpPr>
          <p:spPr bwMode="auto">
            <a:xfrm>
              <a:off x="3462338" y="3719513"/>
              <a:ext cx="50800" cy="49213"/>
            </a:xfrm>
            <a:custGeom>
              <a:avLst/>
              <a:gdLst>
                <a:gd name="T0" fmla="*/ 6 w 15"/>
                <a:gd name="T1" fmla="*/ 5 h 15"/>
                <a:gd name="T2" fmla="*/ 10 w 15"/>
                <a:gd name="T3" fmla="*/ 9 h 15"/>
                <a:gd name="T4" fmla="*/ 12 w 15"/>
                <a:gd name="T5" fmla="*/ 6 h 15"/>
                <a:gd name="T6" fmla="*/ 13 w 15"/>
                <a:gd name="T7" fmla="*/ 6 h 15"/>
                <a:gd name="T8" fmla="*/ 13 w 15"/>
                <a:gd name="T9" fmla="*/ 5 h 15"/>
                <a:gd name="T10" fmla="*/ 12 w 15"/>
                <a:gd name="T11" fmla="*/ 5 h 15"/>
                <a:gd name="T12" fmla="*/ 12 w 15"/>
                <a:gd name="T13" fmla="*/ 5 h 15"/>
                <a:gd name="T14" fmla="*/ 12 w 15"/>
                <a:gd name="T15" fmla="*/ 4 h 15"/>
                <a:gd name="T16" fmla="*/ 12 w 15"/>
                <a:gd name="T17" fmla="*/ 4 h 15"/>
                <a:gd name="T18" fmla="*/ 15 w 15"/>
                <a:gd name="T19" fmla="*/ 7 h 15"/>
                <a:gd name="T20" fmla="*/ 15 w 15"/>
                <a:gd name="T21" fmla="*/ 7 h 15"/>
                <a:gd name="T22" fmla="*/ 15 w 15"/>
                <a:gd name="T23" fmla="*/ 7 h 15"/>
                <a:gd name="T24" fmla="*/ 14 w 15"/>
                <a:gd name="T25" fmla="*/ 7 h 15"/>
                <a:gd name="T26" fmla="*/ 14 w 15"/>
                <a:gd name="T27" fmla="*/ 6 h 15"/>
                <a:gd name="T28" fmla="*/ 14 w 15"/>
                <a:gd name="T29" fmla="*/ 6 h 15"/>
                <a:gd name="T30" fmla="*/ 13 w 15"/>
                <a:gd name="T31" fmla="*/ 7 h 15"/>
                <a:gd name="T32" fmla="*/ 8 w 15"/>
                <a:gd name="T33" fmla="*/ 13 h 15"/>
                <a:gd name="T34" fmla="*/ 7 w 15"/>
                <a:gd name="T35" fmla="*/ 13 h 15"/>
                <a:gd name="T36" fmla="*/ 7 w 15"/>
                <a:gd name="T37" fmla="*/ 14 h 15"/>
                <a:gd name="T38" fmla="*/ 8 w 15"/>
                <a:gd name="T39" fmla="*/ 14 h 15"/>
                <a:gd name="T40" fmla="*/ 8 w 15"/>
                <a:gd name="T41" fmla="*/ 14 h 15"/>
                <a:gd name="T42" fmla="*/ 8 w 15"/>
                <a:gd name="T43" fmla="*/ 15 h 15"/>
                <a:gd name="T44" fmla="*/ 8 w 15"/>
                <a:gd name="T45" fmla="*/ 15 h 15"/>
                <a:gd name="T46" fmla="*/ 5 w 15"/>
                <a:gd name="T47" fmla="*/ 12 h 15"/>
                <a:gd name="T48" fmla="*/ 5 w 15"/>
                <a:gd name="T49" fmla="*/ 12 h 15"/>
                <a:gd name="T50" fmla="*/ 5 w 15"/>
                <a:gd name="T51" fmla="*/ 12 h 15"/>
                <a:gd name="T52" fmla="*/ 6 w 15"/>
                <a:gd name="T53" fmla="*/ 12 h 15"/>
                <a:gd name="T54" fmla="*/ 6 w 15"/>
                <a:gd name="T55" fmla="*/ 12 h 15"/>
                <a:gd name="T56" fmla="*/ 6 w 15"/>
                <a:gd name="T57" fmla="*/ 12 h 15"/>
                <a:gd name="T58" fmla="*/ 7 w 15"/>
                <a:gd name="T59" fmla="*/ 12 h 15"/>
                <a:gd name="T60" fmla="*/ 9 w 15"/>
                <a:gd name="T61" fmla="*/ 9 h 15"/>
                <a:gd name="T62" fmla="*/ 6 w 15"/>
                <a:gd name="T63" fmla="*/ 5 h 15"/>
                <a:gd name="T64" fmla="*/ 3 w 15"/>
                <a:gd name="T65" fmla="*/ 8 h 15"/>
                <a:gd name="T66" fmla="*/ 2 w 15"/>
                <a:gd name="T67" fmla="*/ 9 h 15"/>
                <a:gd name="T68" fmla="*/ 2 w 15"/>
                <a:gd name="T69" fmla="*/ 9 h 15"/>
                <a:gd name="T70" fmla="*/ 3 w 15"/>
                <a:gd name="T71" fmla="*/ 10 h 15"/>
                <a:gd name="T72" fmla="*/ 3 w 15"/>
                <a:gd name="T73" fmla="*/ 10 h 15"/>
                <a:gd name="T74" fmla="*/ 3 w 15"/>
                <a:gd name="T75" fmla="*/ 10 h 15"/>
                <a:gd name="T76" fmla="*/ 3 w 15"/>
                <a:gd name="T77" fmla="*/ 10 h 15"/>
                <a:gd name="T78" fmla="*/ 0 w 15"/>
                <a:gd name="T79" fmla="*/ 8 h 15"/>
                <a:gd name="T80" fmla="*/ 0 w 15"/>
                <a:gd name="T81" fmla="*/ 7 h 15"/>
                <a:gd name="T82" fmla="*/ 0 w 15"/>
                <a:gd name="T83" fmla="*/ 7 h 15"/>
                <a:gd name="T84" fmla="*/ 1 w 15"/>
                <a:gd name="T85" fmla="*/ 8 h 15"/>
                <a:gd name="T86" fmla="*/ 1 w 15"/>
                <a:gd name="T87" fmla="*/ 8 h 15"/>
                <a:gd name="T88" fmla="*/ 2 w 15"/>
                <a:gd name="T89" fmla="*/ 8 h 15"/>
                <a:gd name="T90" fmla="*/ 2 w 15"/>
                <a:gd name="T91" fmla="*/ 8 h 15"/>
                <a:gd name="T92" fmla="*/ 7 w 15"/>
                <a:gd name="T93" fmla="*/ 2 h 15"/>
                <a:gd name="T94" fmla="*/ 8 w 15"/>
                <a:gd name="T95" fmla="*/ 1 h 15"/>
                <a:gd name="T96" fmla="*/ 8 w 15"/>
                <a:gd name="T97" fmla="*/ 1 h 15"/>
                <a:gd name="T98" fmla="*/ 7 w 15"/>
                <a:gd name="T99" fmla="*/ 0 h 15"/>
                <a:gd name="T100" fmla="*/ 7 w 15"/>
                <a:gd name="T101" fmla="*/ 0 h 15"/>
                <a:gd name="T102" fmla="*/ 7 w 15"/>
                <a:gd name="T103" fmla="*/ 0 h 15"/>
                <a:gd name="T104" fmla="*/ 7 w 15"/>
                <a:gd name="T105" fmla="*/ 0 h 15"/>
                <a:gd name="T106" fmla="*/ 10 w 15"/>
                <a:gd name="T107" fmla="*/ 2 h 15"/>
                <a:gd name="T108" fmla="*/ 10 w 15"/>
                <a:gd name="T109" fmla="*/ 3 h 15"/>
                <a:gd name="T110" fmla="*/ 10 w 15"/>
                <a:gd name="T111" fmla="*/ 3 h 15"/>
                <a:gd name="T112" fmla="*/ 9 w 15"/>
                <a:gd name="T113" fmla="*/ 2 h 15"/>
                <a:gd name="T114" fmla="*/ 9 w 15"/>
                <a:gd name="T115" fmla="*/ 2 h 15"/>
                <a:gd name="T116" fmla="*/ 9 w 15"/>
                <a:gd name="T117" fmla="*/ 2 h 15"/>
                <a:gd name="T118" fmla="*/ 8 w 15"/>
                <a:gd name="T119" fmla="*/ 2 h 15"/>
                <a:gd name="T120" fmla="*/ 6 w 15"/>
                <a:gd name="T12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" h="15">
                  <a:moveTo>
                    <a:pt x="6" y="5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7"/>
                    <a:pt x="13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7" y="12"/>
                    <a:pt x="7" y="12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3" y="9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8" y="2"/>
                  </a:cubicBezTo>
                  <a:lnTo>
                    <a:pt x="6" y="5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9" name="ïṥ1iḑê"/>
            <p:cNvSpPr/>
            <p:nvPr/>
          </p:nvSpPr>
          <p:spPr bwMode="auto">
            <a:xfrm>
              <a:off x="3516313" y="3776663"/>
              <a:ext cx="31750" cy="42863"/>
            </a:xfrm>
            <a:custGeom>
              <a:avLst/>
              <a:gdLst>
                <a:gd name="T0" fmla="*/ 8 w 10"/>
                <a:gd name="T1" fmla="*/ 7 h 13"/>
                <a:gd name="T2" fmla="*/ 5 w 10"/>
                <a:gd name="T3" fmla="*/ 5 h 13"/>
                <a:gd name="T4" fmla="*/ 2 w 10"/>
                <a:gd name="T5" fmla="*/ 7 h 13"/>
                <a:gd name="T6" fmla="*/ 2 w 10"/>
                <a:gd name="T7" fmla="*/ 8 h 13"/>
                <a:gd name="T8" fmla="*/ 2 w 10"/>
                <a:gd name="T9" fmla="*/ 8 h 13"/>
                <a:gd name="T10" fmla="*/ 2 w 10"/>
                <a:gd name="T11" fmla="*/ 8 h 13"/>
                <a:gd name="T12" fmla="*/ 3 w 10"/>
                <a:gd name="T13" fmla="*/ 9 h 13"/>
                <a:gd name="T14" fmla="*/ 3 w 10"/>
                <a:gd name="T15" fmla="*/ 9 h 13"/>
                <a:gd name="T16" fmla="*/ 3 w 10"/>
                <a:gd name="T17" fmla="*/ 9 h 13"/>
                <a:gd name="T18" fmla="*/ 0 w 10"/>
                <a:gd name="T19" fmla="*/ 7 h 13"/>
                <a:gd name="T20" fmla="*/ 0 w 10"/>
                <a:gd name="T21" fmla="*/ 7 h 13"/>
                <a:gd name="T22" fmla="*/ 0 w 10"/>
                <a:gd name="T23" fmla="*/ 7 h 13"/>
                <a:gd name="T24" fmla="*/ 1 w 10"/>
                <a:gd name="T25" fmla="*/ 7 h 13"/>
                <a:gd name="T26" fmla="*/ 1 w 10"/>
                <a:gd name="T27" fmla="*/ 7 h 13"/>
                <a:gd name="T28" fmla="*/ 1 w 10"/>
                <a:gd name="T29" fmla="*/ 7 h 13"/>
                <a:gd name="T30" fmla="*/ 2 w 10"/>
                <a:gd name="T31" fmla="*/ 7 h 13"/>
                <a:gd name="T32" fmla="*/ 10 w 10"/>
                <a:gd name="T33" fmla="*/ 1 h 13"/>
                <a:gd name="T34" fmla="*/ 10 w 10"/>
                <a:gd name="T35" fmla="*/ 0 h 13"/>
                <a:gd name="T36" fmla="*/ 10 w 10"/>
                <a:gd name="T37" fmla="*/ 1 h 13"/>
                <a:gd name="T38" fmla="*/ 8 w 10"/>
                <a:gd name="T39" fmla="*/ 11 h 13"/>
                <a:gd name="T40" fmla="*/ 8 w 10"/>
                <a:gd name="T41" fmla="*/ 12 h 13"/>
                <a:gd name="T42" fmla="*/ 9 w 10"/>
                <a:gd name="T43" fmla="*/ 12 h 13"/>
                <a:gd name="T44" fmla="*/ 9 w 10"/>
                <a:gd name="T45" fmla="*/ 12 h 13"/>
                <a:gd name="T46" fmla="*/ 9 w 10"/>
                <a:gd name="T47" fmla="*/ 13 h 13"/>
                <a:gd name="T48" fmla="*/ 9 w 10"/>
                <a:gd name="T49" fmla="*/ 13 h 13"/>
                <a:gd name="T50" fmla="*/ 6 w 10"/>
                <a:gd name="T51" fmla="*/ 11 h 13"/>
                <a:gd name="T52" fmla="*/ 6 w 10"/>
                <a:gd name="T53" fmla="*/ 11 h 13"/>
                <a:gd name="T54" fmla="*/ 6 w 10"/>
                <a:gd name="T55" fmla="*/ 11 h 13"/>
                <a:gd name="T56" fmla="*/ 6 w 10"/>
                <a:gd name="T57" fmla="*/ 11 h 13"/>
                <a:gd name="T58" fmla="*/ 7 w 10"/>
                <a:gd name="T59" fmla="*/ 11 h 13"/>
                <a:gd name="T60" fmla="*/ 7 w 10"/>
                <a:gd name="T61" fmla="*/ 11 h 13"/>
                <a:gd name="T62" fmla="*/ 7 w 10"/>
                <a:gd name="T63" fmla="*/ 10 h 13"/>
                <a:gd name="T64" fmla="*/ 8 w 10"/>
                <a:gd name="T65" fmla="*/ 7 h 13"/>
                <a:gd name="T66" fmla="*/ 5 w 10"/>
                <a:gd name="T67" fmla="*/ 5 h 13"/>
                <a:gd name="T68" fmla="*/ 8 w 10"/>
                <a:gd name="T69" fmla="*/ 7 h 13"/>
                <a:gd name="T70" fmla="*/ 9 w 10"/>
                <a:gd name="T71" fmla="*/ 2 h 13"/>
                <a:gd name="T72" fmla="*/ 5 w 10"/>
                <a:gd name="T7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" h="13">
                  <a:moveTo>
                    <a:pt x="8" y="7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2"/>
                    <a:pt x="8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5" y="11"/>
                    <a:pt x="6" y="11"/>
                  </a:cubicBezTo>
                  <a:cubicBezTo>
                    <a:pt x="6" y="10"/>
                    <a:pt x="6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8" y="7"/>
                    <a:pt x="8" y="7"/>
                    <a:pt x="8" y="7"/>
                  </a:cubicBezTo>
                  <a:close/>
                  <a:moveTo>
                    <a:pt x="5" y="5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9" y="2"/>
                    <a:pt x="9" y="2"/>
                    <a:pt x="9" y="2"/>
                  </a:cubicBezTo>
                  <a:lnTo>
                    <a:pt x="5" y="5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0" name="isḻíḋe"/>
            <p:cNvSpPr/>
            <p:nvPr/>
          </p:nvSpPr>
          <p:spPr bwMode="auto">
            <a:xfrm>
              <a:off x="3516313" y="3776663"/>
              <a:ext cx="31750" cy="42863"/>
            </a:xfrm>
            <a:custGeom>
              <a:avLst/>
              <a:gdLst>
                <a:gd name="T0" fmla="*/ 8 w 10"/>
                <a:gd name="T1" fmla="*/ 7 h 13"/>
                <a:gd name="T2" fmla="*/ 5 w 10"/>
                <a:gd name="T3" fmla="*/ 5 h 13"/>
                <a:gd name="T4" fmla="*/ 2 w 10"/>
                <a:gd name="T5" fmla="*/ 7 h 13"/>
                <a:gd name="T6" fmla="*/ 2 w 10"/>
                <a:gd name="T7" fmla="*/ 8 h 13"/>
                <a:gd name="T8" fmla="*/ 2 w 10"/>
                <a:gd name="T9" fmla="*/ 8 h 13"/>
                <a:gd name="T10" fmla="*/ 2 w 10"/>
                <a:gd name="T11" fmla="*/ 8 h 13"/>
                <a:gd name="T12" fmla="*/ 3 w 10"/>
                <a:gd name="T13" fmla="*/ 9 h 13"/>
                <a:gd name="T14" fmla="*/ 3 w 10"/>
                <a:gd name="T15" fmla="*/ 9 h 13"/>
                <a:gd name="T16" fmla="*/ 3 w 10"/>
                <a:gd name="T17" fmla="*/ 9 h 13"/>
                <a:gd name="T18" fmla="*/ 0 w 10"/>
                <a:gd name="T19" fmla="*/ 7 h 13"/>
                <a:gd name="T20" fmla="*/ 0 w 10"/>
                <a:gd name="T21" fmla="*/ 7 h 13"/>
                <a:gd name="T22" fmla="*/ 0 w 10"/>
                <a:gd name="T23" fmla="*/ 7 h 13"/>
                <a:gd name="T24" fmla="*/ 1 w 10"/>
                <a:gd name="T25" fmla="*/ 7 h 13"/>
                <a:gd name="T26" fmla="*/ 1 w 10"/>
                <a:gd name="T27" fmla="*/ 7 h 13"/>
                <a:gd name="T28" fmla="*/ 1 w 10"/>
                <a:gd name="T29" fmla="*/ 7 h 13"/>
                <a:gd name="T30" fmla="*/ 2 w 10"/>
                <a:gd name="T31" fmla="*/ 7 h 13"/>
                <a:gd name="T32" fmla="*/ 10 w 10"/>
                <a:gd name="T33" fmla="*/ 1 h 13"/>
                <a:gd name="T34" fmla="*/ 10 w 10"/>
                <a:gd name="T35" fmla="*/ 0 h 13"/>
                <a:gd name="T36" fmla="*/ 10 w 10"/>
                <a:gd name="T37" fmla="*/ 1 h 13"/>
                <a:gd name="T38" fmla="*/ 8 w 10"/>
                <a:gd name="T39" fmla="*/ 11 h 13"/>
                <a:gd name="T40" fmla="*/ 8 w 10"/>
                <a:gd name="T41" fmla="*/ 12 h 13"/>
                <a:gd name="T42" fmla="*/ 9 w 10"/>
                <a:gd name="T43" fmla="*/ 12 h 13"/>
                <a:gd name="T44" fmla="*/ 9 w 10"/>
                <a:gd name="T45" fmla="*/ 12 h 13"/>
                <a:gd name="T46" fmla="*/ 9 w 10"/>
                <a:gd name="T47" fmla="*/ 13 h 13"/>
                <a:gd name="T48" fmla="*/ 9 w 10"/>
                <a:gd name="T49" fmla="*/ 13 h 13"/>
                <a:gd name="T50" fmla="*/ 6 w 10"/>
                <a:gd name="T51" fmla="*/ 11 h 13"/>
                <a:gd name="T52" fmla="*/ 6 w 10"/>
                <a:gd name="T53" fmla="*/ 11 h 13"/>
                <a:gd name="T54" fmla="*/ 6 w 10"/>
                <a:gd name="T55" fmla="*/ 11 h 13"/>
                <a:gd name="T56" fmla="*/ 6 w 10"/>
                <a:gd name="T57" fmla="*/ 11 h 13"/>
                <a:gd name="T58" fmla="*/ 7 w 10"/>
                <a:gd name="T59" fmla="*/ 11 h 13"/>
                <a:gd name="T60" fmla="*/ 7 w 10"/>
                <a:gd name="T61" fmla="*/ 11 h 13"/>
                <a:gd name="T62" fmla="*/ 7 w 10"/>
                <a:gd name="T63" fmla="*/ 10 h 13"/>
                <a:gd name="T64" fmla="*/ 8 w 10"/>
                <a:gd name="T65" fmla="*/ 7 h 13"/>
                <a:gd name="T66" fmla="*/ 5 w 10"/>
                <a:gd name="T67" fmla="*/ 5 h 13"/>
                <a:gd name="T68" fmla="*/ 8 w 10"/>
                <a:gd name="T69" fmla="*/ 7 h 13"/>
                <a:gd name="T70" fmla="*/ 9 w 10"/>
                <a:gd name="T71" fmla="*/ 2 h 13"/>
                <a:gd name="T72" fmla="*/ 5 w 10"/>
                <a:gd name="T7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" h="13">
                  <a:moveTo>
                    <a:pt x="8" y="7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2"/>
                    <a:pt x="8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5" y="11"/>
                    <a:pt x="6" y="11"/>
                  </a:cubicBezTo>
                  <a:cubicBezTo>
                    <a:pt x="6" y="10"/>
                    <a:pt x="6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8" y="7"/>
                    <a:pt x="8" y="7"/>
                    <a:pt x="8" y="7"/>
                  </a:cubicBezTo>
                  <a:close/>
                  <a:moveTo>
                    <a:pt x="5" y="5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9" y="2"/>
                    <a:pt x="9" y="2"/>
                    <a:pt x="9" y="2"/>
                  </a:cubicBezTo>
                  <a:lnTo>
                    <a:pt x="5" y="5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1" name="îṧḻïḋe"/>
            <p:cNvSpPr/>
            <p:nvPr/>
          </p:nvSpPr>
          <p:spPr bwMode="auto">
            <a:xfrm>
              <a:off x="3575051" y="3810000"/>
              <a:ext cx="46038" cy="42863"/>
            </a:xfrm>
            <a:custGeom>
              <a:avLst/>
              <a:gdLst>
                <a:gd name="T0" fmla="*/ 7 w 14"/>
                <a:gd name="T1" fmla="*/ 1 h 13"/>
                <a:gd name="T2" fmla="*/ 9 w 14"/>
                <a:gd name="T3" fmla="*/ 11 h 13"/>
                <a:gd name="T4" fmla="*/ 12 w 14"/>
                <a:gd name="T5" fmla="*/ 4 h 13"/>
                <a:gd name="T6" fmla="*/ 12 w 14"/>
                <a:gd name="T7" fmla="*/ 4 h 13"/>
                <a:gd name="T8" fmla="*/ 12 w 14"/>
                <a:gd name="T9" fmla="*/ 3 h 13"/>
                <a:gd name="T10" fmla="*/ 12 w 14"/>
                <a:gd name="T11" fmla="*/ 3 h 13"/>
                <a:gd name="T12" fmla="*/ 11 w 14"/>
                <a:gd name="T13" fmla="*/ 3 h 13"/>
                <a:gd name="T14" fmla="*/ 11 w 14"/>
                <a:gd name="T15" fmla="*/ 3 h 13"/>
                <a:gd name="T16" fmla="*/ 11 w 14"/>
                <a:gd name="T17" fmla="*/ 2 h 13"/>
                <a:gd name="T18" fmla="*/ 14 w 14"/>
                <a:gd name="T19" fmla="*/ 4 h 13"/>
                <a:gd name="T20" fmla="*/ 14 w 14"/>
                <a:gd name="T21" fmla="*/ 4 h 13"/>
                <a:gd name="T22" fmla="*/ 14 w 14"/>
                <a:gd name="T23" fmla="*/ 4 h 13"/>
                <a:gd name="T24" fmla="*/ 13 w 14"/>
                <a:gd name="T25" fmla="*/ 4 h 13"/>
                <a:gd name="T26" fmla="*/ 13 w 14"/>
                <a:gd name="T27" fmla="*/ 4 h 13"/>
                <a:gd name="T28" fmla="*/ 13 w 14"/>
                <a:gd name="T29" fmla="*/ 4 h 13"/>
                <a:gd name="T30" fmla="*/ 13 w 14"/>
                <a:gd name="T31" fmla="*/ 4 h 13"/>
                <a:gd name="T32" fmla="*/ 9 w 14"/>
                <a:gd name="T33" fmla="*/ 13 h 13"/>
                <a:gd name="T34" fmla="*/ 9 w 14"/>
                <a:gd name="T35" fmla="*/ 13 h 13"/>
                <a:gd name="T36" fmla="*/ 8 w 14"/>
                <a:gd name="T37" fmla="*/ 13 h 13"/>
                <a:gd name="T38" fmla="*/ 6 w 14"/>
                <a:gd name="T39" fmla="*/ 1 h 13"/>
                <a:gd name="T40" fmla="*/ 2 w 14"/>
                <a:gd name="T41" fmla="*/ 9 h 13"/>
                <a:gd name="T42" fmla="*/ 2 w 14"/>
                <a:gd name="T43" fmla="*/ 10 h 13"/>
                <a:gd name="T44" fmla="*/ 2 w 14"/>
                <a:gd name="T45" fmla="*/ 10 h 13"/>
                <a:gd name="T46" fmla="*/ 3 w 14"/>
                <a:gd name="T47" fmla="*/ 10 h 13"/>
                <a:gd name="T48" fmla="*/ 3 w 14"/>
                <a:gd name="T49" fmla="*/ 11 h 13"/>
                <a:gd name="T50" fmla="*/ 3 w 14"/>
                <a:gd name="T51" fmla="*/ 11 h 13"/>
                <a:gd name="T52" fmla="*/ 3 w 14"/>
                <a:gd name="T53" fmla="*/ 11 h 13"/>
                <a:gd name="T54" fmla="*/ 0 w 14"/>
                <a:gd name="T55" fmla="*/ 10 h 13"/>
                <a:gd name="T56" fmla="*/ 0 w 14"/>
                <a:gd name="T57" fmla="*/ 10 h 13"/>
                <a:gd name="T58" fmla="*/ 1 w 14"/>
                <a:gd name="T59" fmla="*/ 10 h 13"/>
                <a:gd name="T60" fmla="*/ 1 w 14"/>
                <a:gd name="T61" fmla="*/ 10 h 13"/>
                <a:gd name="T62" fmla="*/ 1 w 14"/>
                <a:gd name="T63" fmla="*/ 10 h 13"/>
                <a:gd name="T64" fmla="*/ 2 w 14"/>
                <a:gd name="T65" fmla="*/ 10 h 13"/>
                <a:gd name="T66" fmla="*/ 2 w 14"/>
                <a:gd name="T67" fmla="*/ 9 h 13"/>
                <a:gd name="T68" fmla="*/ 5 w 14"/>
                <a:gd name="T69" fmla="*/ 1 h 13"/>
                <a:gd name="T70" fmla="*/ 5 w 14"/>
                <a:gd name="T71" fmla="*/ 1 h 13"/>
                <a:gd name="T72" fmla="*/ 5 w 14"/>
                <a:gd name="T73" fmla="*/ 1 h 13"/>
                <a:gd name="T74" fmla="*/ 5 w 14"/>
                <a:gd name="T75" fmla="*/ 0 h 13"/>
                <a:gd name="T76" fmla="*/ 4 w 14"/>
                <a:gd name="T77" fmla="*/ 0 h 13"/>
                <a:gd name="T78" fmla="*/ 4 w 14"/>
                <a:gd name="T79" fmla="*/ 0 h 13"/>
                <a:gd name="T80" fmla="*/ 5 w 14"/>
                <a:gd name="T81" fmla="*/ 0 h 13"/>
                <a:gd name="T82" fmla="*/ 7 w 14"/>
                <a:gd name="T8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" h="13">
                  <a:moveTo>
                    <a:pt x="7" y="1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9"/>
                    <a:pt x="2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5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2" name="îṩ1îďè"/>
            <p:cNvSpPr/>
            <p:nvPr/>
          </p:nvSpPr>
          <p:spPr bwMode="auto">
            <a:xfrm>
              <a:off x="3575051" y="3810000"/>
              <a:ext cx="46038" cy="42863"/>
            </a:xfrm>
            <a:custGeom>
              <a:avLst/>
              <a:gdLst>
                <a:gd name="T0" fmla="*/ 7 w 14"/>
                <a:gd name="T1" fmla="*/ 1 h 13"/>
                <a:gd name="T2" fmla="*/ 9 w 14"/>
                <a:gd name="T3" fmla="*/ 11 h 13"/>
                <a:gd name="T4" fmla="*/ 12 w 14"/>
                <a:gd name="T5" fmla="*/ 4 h 13"/>
                <a:gd name="T6" fmla="*/ 12 w 14"/>
                <a:gd name="T7" fmla="*/ 4 h 13"/>
                <a:gd name="T8" fmla="*/ 12 w 14"/>
                <a:gd name="T9" fmla="*/ 3 h 13"/>
                <a:gd name="T10" fmla="*/ 12 w 14"/>
                <a:gd name="T11" fmla="*/ 3 h 13"/>
                <a:gd name="T12" fmla="*/ 11 w 14"/>
                <a:gd name="T13" fmla="*/ 3 h 13"/>
                <a:gd name="T14" fmla="*/ 11 w 14"/>
                <a:gd name="T15" fmla="*/ 3 h 13"/>
                <a:gd name="T16" fmla="*/ 11 w 14"/>
                <a:gd name="T17" fmla="*/ 2 h 13"/>
                <a:gd name="T18" fmla="*/ 14 w 14"/>
                <a:gd name="T19" fmla="*/ 4 h 13"/>
                <a:gd name="T20" fmla="*/ 14 w 14"/>
                <a:gd name="T21" fmla="*/ 4 h 13"/>
                <a:gd name="T22" fmla="*/ 14 w 14"/>
                <a:gd name="T23" fmla="*/ 4 h 13"/>
                <a:gd name="T24" fmla="*/ 13 w 14"/>
                <a:gd name="T25" fmla="*/ 4 h 13"/>
                <a:gd name="T26" fmla="*/ 13 w 14"/>
                <a:gd name="T27" fmla="*/ 4 h 13"/>
                <a:gd name="T28" fmla="*/ 13 w 14"/>
                <a:gd name="T29" fmla="*/ 4 h 13"/>
                <a:gd name="T30" fmla="*/ 13 w 14"/>
                <a:gd name="T31" fmla="*/ 4 h 13"/>
                <a:gd name="T32" fmla="*/ 9 w 14"/>
                <a:gd name="T33" fmla="*/ 13 h 13"/>
                <a:gd name="T34" fmla="*/ 9 w 14"/>
                <a:gd name="T35" fmla="*/ 13 h 13"/>
                <a:gd name="T36" fmla="*/ 8 w 14"/>
                <a:gd name="T37" fmla="*/ 13 h 13"/>
                <a:gd name="T38" fmla="*/ 6 w 14"/>
                <a:gd name="T39" fmla="*/ 1 h 13"/>
                <a:gd name="T40" fmla="*/ 2 w 14"/>
                <a:gd name="T41" fmla="*/ 9 h 13"/>
                <a:gd name="T42" fmla="*/ 2 w 14"/>
                <a:gd name="T43" fmla="*/ 10 h 13"/>
                <a:gd name="T44" fmla="*/ 2 w 14"/>
                <a:gd name="T45" fmla="*/ 10 h 13"/>
                <a:gd name="T46" fmla="*/ 3 w 14"/>
                <a:gd name="T47" fmla="*/ 10 h 13"/>
                <a:gd name="T48" fmla="*/ 3 w 14"/>
                <a:gd name="T49" fmla="*/ 11 h 13"/>
                <a:gd name="T50" fmla="*/ 3 w 14"/>
                <a:gd name="T51" fmla="*/ 11 h 13"/>
                <a:gd name="T52" fmla="*/ 3 w 14"/>
                <a:gd name="T53" fmla="*/ 11 h 13"/>
                <a:gd name="T54" fmla="*/ 0 w 14"/>
                <a:gd name="T55" fmla="*/ 10 h 13"/>
                <a:gd name="T56" fmla="*/ 0 w 14"/>
                <a:gd name="T57" fmla="*/ 10 h 13"/>
                <a:gd name="T58" fmla="*/ 1 w 14"/>
                <a:gd name="T59" fmla="*/ 10 h 13"/>
                <a:gd name="T60" fmla="*/ 1 w 14"/>
                <a:gd name="T61" fmla="*/ 10 h 13"/>
                <a:gd name="T62" fmla="*/ 1 w 14"/>
                <a:gd name="T63" fmla="*/ 10 h 13"/>
                <a:gd name="T64" fmla="*/ 2 w 14"/>
                <a:gd name="T65" fmla="*/ 10 h 13"/>
                <a:gd name="T66" fmla="*/ 2 w 14"/>
                <a:gd name="T67" fmla="*/ 9 h 13"/>
                <a:gd name="T68" fmla="*/ 5 w 14"/>
                <a:gd name="T69" fmla="*/ 1 h 13"/>
                <a:gd name="T70" fmla="*/ 5 w 14"/>
                <a:gd name="T71" fmla="*/ 1 h 13"/>
                <a:gd name="T72" fmla="*/ 5 w 14"/>
                <a:gd name="T73" fmla="*/ 1 h 13"/>
                <a:gd name="T74" fmla="*/ 5 w 14"/>
                <a:gd name="T75" fmla="*/ 0 h 13"/>
                <a:gd name="T76" fmla="*/ 4 w 14"/>
                <a:gd name="T77" fmla="*/ 0 h 13"/>
                <a:gd name="T78" fmla="*/ 4 w 14"/>
                <a:gd name="T79" fmla="*/ 0 h 13"/>
                <a:gd name="T80" fmla="*/ 5 w 14"/>
                <a:gd name="T81" fmla="*/ 0 h 13"/>
                <a:gd name="T82" fmla="*/ 7 w 14"/>
                <a:gd name="T8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" h="13">
                  <a:moveTo>
                    <a:pt x="7" y="1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2" y="10"/>
                    <a:pt x="2" y="10"/>
                  </a:cubicBezTo>
                  <a:cubicBezTo>
                    <a:pt x="2" y="10"/>
                    <a:pt x="2" y="9"/>
                    <a:pt x="2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5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3" name="iŝḷîḑe"/>
            <p:cNvSpPr/>
            <p:nvPr/>
          </p:nvSpPr>
          <p:spPr bwMode="auto">
            <a:xfrm>
              <a:off x="3651251" y="3843338"/>
              <a:ext cx="33338" cy="39688"/>
            </a:xfrm>
            <a:custGeom>
              <a:avLst/>
              <a:gdLst>
                <a:gd name="T0" fmla="*/ 6 w 10"/>
                <a:gd name="T1" fmla="*/ 7 h 12"/>
                <a:gd name="T2" fmla="*/ 6 w 10"/>
                <a:gd name="T3" fmla="*/ 7 h 12"/>
                <a:gd name="T4" fmla="*/ 6 w 10"/>
                <a:gd name="T5" fmla="*/ 7 h 12"/>
                <a:gd name="T6" fmla="*/ 6 w 10"/>
                <a:gd name="T7" fmla="*/ 7 h 12"/>
                <a:gd name="T8" fmla="*/ 10 w 10"/>
                <a:gd name="T9" fmla="*/ 8 h 12"/>
                <a:gd name="T10" fmla="*/ 10 w 10"/>
                <a:gd name="T11" fmla="*/ 8 h 12"/>
                <a:gd name="T12" fmla="*/ 10 w 10"/>
                <a:gd name="T13" fmla="*/ 8 h 12"/>
                <a:gd name="T14" fmla="*/ 9 w 10"/>
                <a:gd name="T15" fmla="*/ 8 h 12"/>
                <a:gd name="T16" fmla="*/ 9 w 10"/>
                <a:gd name="T17" fmla="*/ 8 h 12"/>
                <a:gd name="T18" fmla="*/ 9 w 10"/>
                <a:gd name="T19" fmla="*/ 8 h 12"/>
                <a:gd name="T20" fmla="*/ 8 w 10"/>
                <a:gd name="T21" fmla="*/ 9 h 12"/>
                <a:gd name="T22" fmla="*/ 8 w 10"/>
                <a:gd name="T23" fmla="*/ 12 h 12"/>
                <a:gd name="T24" fmla="*/ 7 w 10"/>
                <a:gd name="T25" fmla="*/ 12 h 12"/>
                <a:gd name="T26" fmla="*/ 7 w 10"/>
                <a:gd name="T27" fmla="*/ 12 h 12"/>
                <a:gd name="T28" fmla="*/ 7 w 10"/>
                <a:gd name="T29" fmla="*/ 12 h 12"/>
                <a:gd name="T30" fmla="*/ 7 w 10"/>
                <a:gd name="T31" fmla="*/ 12 h 12"/>
                <a:gd name="T32" fmla="*/ 6 w 10"/>
                <a:gd name="T33" fmla="*/ 12 h 12"/>
                <a:gd name="T34" fmla="*/ 5 w 10"/>
                <a:gd name="T35" fmla="*/ 12 h 12"/>
                <a:gd name="T36" fmla="*/ 4 w 10"/>
                <a:gd name="T37" fmla="*/ 11 h 12"/>
                <a:gd name="T38" fmla="*/ 3 w 10"/>
                <a:gd name="T39" fmla="*/ 11 h 12"/>
                <a:gd name="T40" fmla="*/ 1 w 10"/>
                <a:gd name="T41" fmla="*/ 10 h 12"/>
                <a:gd name="T42" fmla="*/ 0 w 10"/>
                <a:gd name="T43" fmla="*/ 8 h 12"/>
                <a:gd name="T44" fmla="*/ 0 w 10"/>
                <a:gd name="T45" fmla="*/ 6 h 12"/>
                <a:gd name="T46" fmla="*/ 1 w 10"/>
                <a:gd name="T47" fmla="*/ 4 h 12"/>
                <a:gd name="T48" fmla="*/ 2 w 10"/>
                <a:gd name="T49" fmla="*/ 2 h 12"/>
                <a:gd name="T50" fmla="*/ 3 w 10"/>
                <a:gd name="T51" fmla="*/ 1 h 12"/>
                <a:gd name="T52" fmla="*/ 5 w 10"/>
                <a:gd name="T53" fmla="*/ 0 h 12"/>
                <a:gd name="T54" fmla="*/ 7 w 10"/>
                <a:gd name="T55" fmla="*/ 1 h 12"/>
                <a:gd name="T56" fmla="*/ 7 w 10"/>
                <a:gd name="T57" fmla="*/ 1 h 12"/>
                <a:gd name="T58" fmla="*/ 8 w 10"/>
                <a:gd name="T59" fmla="*/ 1 h 12"/>
                <a:gd name="T60" fmla="*/ 8 w 10"/>
                <a:gd name="T61" fmla="*/ 1 h 12"/>
                <a:gd name="T62" fmla="*/ 9 w 10"/>
                <a:gd name="T63" fmla="*/ 1 h 12"/>
                <a:gd name="T64" fmla="*/ 9 w 10"/>
                <a:gd name="T65" fmla="*/ 1 h 12"/>
                <a:gd name="T66" fmla="*/ 9 w 10"/>
                <a:gd name="T67" fmla="*/ 1 h 12"/>
                <a:gd name="T68" fmla="*/ 10 w 10"/>
                <a:gd name="T69" fmla="*/ 1 h 12"/>
                <a:gd name="T70" fmla="*/ 10 w 10"/>
                <a:gd name="T71" fmla="*/ 1 h 12"/>
                <a:gd name="T72" fmla="*/ 10 w 10"/>
                <a:gd name="T73" fmla="*/ 4 h 12"/>
                <a:gd name="T74" fmla="*/ 10 w 10"/>
                <a:gd name="T75" fmla="*/ 4 h 12"/>
                <a:gd name="T76" fmla="*/ 9 w 10"/>
                <a:gd name="T77" fmla="*/ 4 h 12"/>
                <a:gd name="T78" fmla="*/ 9 w 10"/>
                <a:gd name="T79" fmla="*/ 4 h 12"/>
                <a:gd name="T80" fmla="*/ 9 w 10"/>
                <a:gd name="T81" fmla="*/ 3 h 12"/>
                <a:gd name="T82" fmla="*/ 8 w 10"/>
                <a:gd name="T83" fmla="*/ 2 h 12"/>
                <a:gd name="T84" fmla="*/ 7 w 10"/>
                <a:gd name="T85" fmla="*/ 1 h 12"/>
                <a:gd name="T86" fmla="*/ 6 w 10"/>
                <a:gd name="T87" fmla="*/ 1 h 12"/>
                <a:gd name="T88" fmla="*/ 5 w 10"/>
                <a:gd name="T89" fmla="*/ 1 h 12"/>
                <a:gd name="T90" fmla="*/ 4 w 10"/>
                <a:gd name="T91" fmla="*/ 2 h 12"/>
                <a:gd name="T92" fmla="*/ 3 w 10"/>
                <a:gd name="T93" fmla="*/ 3 h 12"/>
                <a:gd name="T94" fmla="*/ 2 w 10"/>
                <a:gd name="T95" fmla="*/ 5 h 12"/>
                <a:gd name="T96" fmla="*/ 2 w 10"/>
                <a:gd name="T97" fmla="*/ 6 h 12"/>
                <a:gd name="T98" fmla="*/ 2 w 10"/>
                <a:gd name="T99" fmla="*/ 8 h 12"/>
                <a:gd name="T100" fmla="*/ 3 w 10"/>
                <a:gd name="T101" fmla="*/ 10 h 12"/>
                <a:gd name="T102" fmla="*/ 4 w 10"/>
                <a:gd name="T103" fmla="*/ 11 h 12"/>
                <a:gd name="T104" fmla="*/ 6 w 10"/>
                <a:gd name="T105" fmla="*/ 11 h 12"/>
                <a:gd name="T106" fmla="*/ 7 w 10"/>
                <a:gd name="T107" fmla="*/ 10 h 12"/>
                <a:gd name="T108" fmla="*/ 7 w 10"/>
                <a:gd name="T109" fmla="*/ 10 h 12"/>
                <a:gd name="T110" fmla="*/ 7 w 10"/>
                <a:gd name="T111" fmla="*/ 8 h 12"/>
                <a:gd name="T112" fmla="*/ 7 w 10"/>
                <a:gd name="T113" fmla="*/ 8 h 12"/>
                <a:gd name="T114" fmla="*/ 7 w 10"/>
                <a:gd name="T115" fmla="*/ 8 h 12"/>
                <a:gd name="T116" fmla="*/ 6 w 10"/>
                <a:gd name="T1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" h="12"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8"/>
                    <a:pt x="8" y="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1"/>
                    <a:pt x="6" y="11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4" y="12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2" y="11"/>
                    <a:pt x="2" y="10"/>
                    <a:pt x="1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0"/>
                    <a:pt x="5" y="0"/>
                  </a:cubicBezTo>
                  <a:cubicBezTo>
                    <a:pt x="6" y="0"/>
                    <a:pt x="6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8" y="2"/>
                    <a:pt x="8" y="2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9"/>
                    <a:pt x="2" y="10"/>
                    <a:pt x="3" y="10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6" y="11"/>
                    <a:pt x="6" y="11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7"/>
                    <a:pt x="6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4" name="ïṣ1íḓé"/>
            <p:cNvSpPr/>
            <p:nvPr/>
          </p:nvSpPr>
          <p:spPr bwMode="auto">
            <a:xfrm>
              <a:off x="3651251" y="3843338"/>
              <a:ext cx="33338" cy="39688"/>
            </a:xfrm>
            <a:custGeom>
              <a:avLst/>
              <a:gdLst>
                <a:gd name="T0" fmla="*/ 6 w 10"/>
                <a:gd name="T1" fmla="*/ 7 h 12"/>
                <a:gd name="T2" fmla="*/ 6 w 10"/>
                <a:gd name="T3" fmla="*/ 7 h 12"/>
                <a:gd name="T4" fmla="*/ 6 w 10"/>
                <a:gd name="T5" fmla="*/ 7 h 12"/>
                <a:gd name="T6" fmla="*/ 6 w 10"/>
                <a:gd name="T7" fmla="*/ 7 h 12"/>
                <a:gd name="T8" fmla="*/ 10 w 10"/>
                <a:gd name="T9" fmla="*/ 8 h 12"/>
                <a:gd name="T10" fmla="*/ 10 w 10"/>
                <a:gd name="T11" fmla="*/ 8 h 12"/>
                <a:gd name="T12" fmla="*/ 10 w 10"/>
                <a:gd name="T13" fmla="*/ 8 h 12"/>
                <a:gd name="T14" fmla="*/ 9 w 10"/>
                <a:gd name="T15" fmla="*/ 8 h 12"/>
                <a:gd name="T16" fmla="*/ 9 w 10"/>
                <a:gd name="T17" fmla="*/ 8 h 12"/>
                <a:gd name="T18" fmla="*/ 9 w 10"/>
                <a:gd name="T19" fmla="*/ 8 h 12"/>
                <a:gd name="T20" fmla="*/ 8 w 10"/>
                <a:gd name="T21" fmla="*/ 9 h 12"/>
                <a:gd name="T22" fmla="*/ 8 w 10"/>
                <a:gd name="T23" fmla="*/ 12 h 12"/>
                <a:gd name="T24" fmla="*/ 7 w 10"/>
                <a:gd name="T25" fmla="*/ 12 h 12"/>
                <a:gd name="T26" fmla="*/ 7 w 10"/>
                <a:gd name="T27" fmla="*/ 12 h 12"/>
                <a:gd name="T28" fmla="*/ 7 w 10"/>
                <a:gd name="T29" fmla="*/ 12 h 12"/>
                <a:gd name="T30" fmla="*/ 7 w 10"/>
                <a:gd name="T31" fmla="*/ 12 h 12"/>
                <a:gd name="T32" fmla="*/ 6 w 10"/>
                <a:gd name="T33" fmla="*/ 12 h 12"/>
                <a:gd name="T34" fmla="*/ 5 w 10"/>
                <a:gd name="T35" fmla="*/ 12 h 12"/>
                <a:gd name="T36" fmla="*/ 4 w 10"/>
                <a:gd name="T37" fmla="*/ 11 h 12"/>
                <a:gd name="T38" fmla="*/ 3 w 10"/>
                <a:gd name="T39" fmla="*/ 11 h 12"/>
                <a:gd name="T40" fmla="*/ 1 w 10"/>
                <a:gd name="T41" fmla="*/ 10 h 12"/>
                <a:gd name="T42" fmla="*/ 0 w 10"/>
                <a:gd name="T43" fmla="*/ 8 h 12"/>
                <a:gd name="T44" fmla="*/ 0 w 10"/>
                <a:gd name="T45" fmla="*/ 6 h 12"/>
                <a:gd name="T46" fmla="*/ 1 w 10"/>
                <a:gd name="T47" fmla="*/ 4 h 12"/>
                <a:gd name="T48" fmla="*/ 2 w 10"/>
                <a:gd name="T49" fmla="*/ 2 h 12"/>
                <a:gd name="T50" fmla="*/ 3 w 10"/>
                <a:gd name="T51" fmla="*/ 1 h 12"/>
                <a:gd name="T52" fmla="*/ 5 w 10"/>
                <a:gd name="T53" fmla="*/ 0 h 12"/>
                <a:gd name="T54" fmla="*/ 7 w 10"/>
                <a:gd name="T55" fmla="*/ 1 h 12"/>
                <a:gd name="T56" fmla="*/ 7 w 10"/>
                <a:gd name="T57" fmla="*/ 1 h 12"/>
                <a:gd name="T58" fmla="*/ 8 w 10"/>
                <a:gd name="T59" fmla="*/ 1 h 12"/>
                <a:gd name="T60" fmla="*/ 8 w 10"/>
                <a:gd name="T61" fmla="*/ 1 h 12"/>
                <a:gd name="T62" fmla="*/ 9 w 10"/>
                <a:gd name="T63" fmla="*/ 1 h 12"/>
                <a:gd name="T64" fmla="*/ 9 w 10"/>
                <a:gd name="T65" fmla="*/ 1 h 12"/>
                <a:gd name="T66" fmla="*/ 9 w 10"/>
                <a:gd name="T67" fmla="*/ 1 h 12"/>
                <a:gd name="T68" fmla="*/ 10 w 10"/>
                <a:gd name="T69" fmla="*/ 1 h 12"/>
                <a:gd name="T70" fmla="*/ 10 w 10"/>
                <a:gd name="T71" fmla="*/ 1 h 12"/>
                <a:gd name="T72" fmla="*/ 10 w 10"/>
                <a:gd name="T73" fmla="*/ 4 h 12"/>
                <a:gd name="T74" fmla="*/ 10 w 10"/>
                <a:gd name="T75" fmla="*/ 4 h 12"/>
                <a:gd name="T76" fmla="*/ 9 w 10"/>
                <a:gd name="T77" fmla="*/ 4 h 12"/>
                <a:gd name="T78" fmla="*/ 9 w 10"/>
                <a:gd name="T79" fmla="*/ 4 h 12"/>
                <a:gd name="T80" fmla="*/ 9 w 10"/>
                <a:gd name="T81" fmla="*/ 3 h 12"/>
                <a:gd name="T82" fmla="*/ 8 w 10"/>
                <a:gd name="T83" fmla="*/ 2 h 12"/>
                <a:gd name="T84" fmla="*/ 7 w 10"/>
                <a:gd name="T85" fmla="*/ 1 h 12"/>
                <a:gd name="T86" fmla="*/ 6 w 10"/>
                <a:gd name="T87" fmla="*/ 1 h 12"/>
                <a:gd name="T88" fmla="*/ 5 w 10"/>
                <a:gd name="T89" fmla="*/ 1 h 12"/>
                <a:gd name="T90" fmla="*/ 4 w 10"/>
                <a:gd name="T91" fmla="*/ 2 h 12"/>
                <a:gd name="T92" fmla="*/ 3 w 10"/>
                <a:gd name="T93" fmla="*/ 3 h 12"/>
                <a:gd name="T94" fmla="*/ 2 w 10"/>
                <a:gd name="T95" fmla="*/ 5 h 12"/>
                <a:gd name="T96" fmla="*/ 2 w 10"/>
                <a:gd name="T97" fmla="*/ 6 h 12"/>
                <a:gd name="T98" fmla="*/ 2 w 10"/>
                <a:gd name="T99" fmla="*/ 8 h 12"/>
                <a:gd name="T100" fmla="*/ 3 w 10"/>
                <a:gd name="T101" fmla="*/ 10 h 12"/>
                <a:gd name="T102" fmla="*/ 4 w 10"/>
                <a:gd name="T103" fmla="*/ 11 h 12"/>
                <a:gd name="T104" fmla="*/ 6 w 10"/>
                <a:gd name="T105" fmla="*/ 11 h 12"/>
                <a:gd name="T106" fmla="*/ 7 w 10"/>
                <a:gd name="T107" fmla="*/ 10 h 12"/>
                <a:gd name="T108" fmla="*/ 7 w 10"/>
                <a:gd name="T109" fmla="*/ 10 h 12"/>
                <a:gd name="T110" fmla="*/ 7 w 10"/>
                <a:gd name="T111" fmla="*/ 8 h 12"/>
                <a:gd name="T112" fmla="*/ 7 w 10"/>
                <a:gd name="T113" fmla="*/ 8 h 12"/>
                <a:gd name="T114" fmla="*/ 7 w 10"/>
                <a:gd name="T115" fmla="*/ 8 h 12"/>
                <a:gd name="T116" fmla="*/ 6 w 10"/>
                <a:gd name="T1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" h="12"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9"/>
                    <a:pt x="8" y="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6" y="11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4" y="12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2" y="11"/>
                    <a:pt x="2" y="10"/>
                    <a:pt x="1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0"/>
                    <a:pt x="5" y="0"/>
                  </a:cubicBezTo>
                  <a:cubicBezTo>
                    <a:pt x="6" y="0"/>
                    <a:pt x="6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8" y="2"/>
                    <a:pt x="8" y="2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9"/>
                    <a:pt x="2" y="10"/>
                    <a:pt x="3" y="10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6" y="11"/>
                    <a:pt x="6" y="11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7"/>
                    <a:pt x="6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5" name="îsḻíḓé"/>
            <p:cNvSpPr/>
            <p:nvPr/>
          </p:nvSpPr>
          <p:spPr bwMode="auto">
            <a:xfrm>
              <a:off x="3773488" y="3865563"/>
              <a:ext cx="33338" cy="36513"/>
            </a:xfrm>
            <a:custGeom>
              <a:avLst/>
              <a:gdLst>
                <a:gd name="T0" fmla="*/ 2 w 10"/>
                <a:gd name="T1" fmla="*/ 8 h 11"/>
                <a:gd name="T2" fmla="*/ 2 w 10"/>
                <a:gd name="T3" fmla="*/ 1 h 11"/>
                <a:gd name="T4" fmla="*/ 1 w 10"/>
                <a:gd name="T5" fmla="*/ 1 h 11"/>
                <a:gd name="T6" fmla="*/ 1 w 10"/>
                <a:gd name="T7" fmla="*/ 1 h 11"/>
                <a:gd name="T8" fmla="*/ 1 w 10"/>
                <a:gd name="T9" fmla="*/ 0 h 11"/>
                <a:gd name="T10" fmla="*/ 0 w 10"/>
                <a:gd name="T11" fmla="*/ 0 h 11"/>
                <a:gd name="T12" fmla="*/ 0 w 10"/>
                <a:gd name="T13" fmla="*/ 0 h 11"/>
                <a:gd name="T14" fmla="*/ 0 w 10"/>
                <a:gd name="T15" fmla="*/ 0 h 11"/>
                <a:gd name="T16" fmla="*/ 4 w 10"/>
                <a:gd name="T17" fmla="*/ 0 h 11"/>
                <a:gd name="T18" fmla="*/ 4 w 10"/>
                <a:gd name="T19" fmla="*/ 0 h 11"/>
                <a:gd name="T20" fmla="*/ 4 w 10"/>
                <a:gd name="T21" fmla="*/ 0 h 11"/>
                <a:gd name="T22" fmla="*/ 4 w 10"/>
                <a:gd name="T23" fmla="*/ 0 h 11"/>
                <a:gd name="T24" fmla="*/ 3 w 10"/>
                <a:gd name="T25" fmla="*/ 1 h 11"/>
                <a:gd name="T26" fmla="*/ 3 w 10"/>
                <a:gd name="T27" fmla="*/ 1 h 11"/>
                <a:gd name="T28" fmla="*/ 3 w 10"/>
                <a:gd name="T29" fmla="*/ 2 h 11"/>
                <a:gd name="T30" fmla="*/ 3 w 10"/>
                <a:gd name="T31" fmla="*/ 7 h 11"/>
                <a:gd name="T32" fmla="*/ 3 w 10"/>
                <a:gd name="T33" fmla="*/ 9 h 11"/>
                <a:gd name="T34" fmla="*/ 4 w 10"/>
                <a:gd name="T35" fmla="*/ 10 h 11"/>
                <a:gd name="T36" fmla="*/ 6 w 10"/>
                <a:gd name="T37" fmla="*/ 10 h 11"/>
                <a:gd name="T38" fmla="*/ 7 w 10"/>
                <a:gd name="T39" fmla="*/ 10 h 11"/>
                <a:gd name="T40" fmla="*/ 8 w 10"/>
                <a:gd name="T41" fmla="*/ 9 h 11"/>
                <a:gd name="T42" fmla="*/ 8 w 10"/>
                <a:gd name="T43" fmla="*/ 8 h 11"/>
                <a:gd name="T44" fmla="*/ 8 w 10"/>
                <a:gd name="T45" fmla="*/ 1 h 11"/>
                <a:gd name="T46" fmla="*/ 8 w 10"/>
                <a:gd name="T47" fmla="*/ 1 h 11"/>
                <a:gd name="T48" fmla="*/ 8 w 10"/>
                <a:gd name="T49" fmla="*/ 0 h 11"/>
                <a:gd name="T50" fmla="*/ 7 w 10"/>
                <a:gd name="T51" fmla="*/ 0 h 11"/>
                <a:gd name="T52" fmla="*/ 7 w 10"/>
                <a:gd name="T53" fmla="*/ 0 h 11"/>
                <a:gd name="T54" fmla="*/ 7 w 10"/>
                <a:gd name="T55" fmla="*/ 0 h 11"/>
                <a:gd name="T56" fmla="*/ 7 w 10"/>
                <a:gd name="T57" fmla="*/ 0 h 11"/>
                <a:gd name="T58" fmla="*/ 10 w 10"/>
                <a:gd name="T59" fmla="*/ 0 h 11"/>
                <a:gd name="T60" fmla="*/ 10 w 10"/>
                <a:gd name="T61" fmla="*/ 0 h 11"/>
                <a:gd name="T62" fmla="*/ 10 w 10"/>
                <a:gd name="T63" fmla="*/ 0 h 11"/>
                <a:gd name="T64" fmla="*/ 9 w 10"/>
                <a:gd name="T65" fmla="*/ 0 h 11"/>
                <a:gd name="T66" fmla="*/ 9 w 10"/>
                <a:gd name="T67" fmla="*/ 0 h 11"/>
                <a:gd name="T68" fmla="*/ 9 w 10"/>
                <a:gd name="T69" fmla="*/ 1 h 11"/>
                <a:gd name="T70" fmla="*/ 9 w 10"/>
                <a:gd name="T71" fmla="*/ 1 h 11"/>
                <a:gd name="T72" fmla="*/ 9 w 10"/>
                <a:gd name="T73" fmla="*/ 8 h 11"/>
                <a:gd name="T74" fmla="*/ 9 w 10"/>
                <a:gd name="T75" fmla="*/ 9 h 11"/>
                <a:gd name="T76" fmla="*/ 8 w 10"/>
                <a:gd name="T77" fmla="*/ 10 h 11"/>
                <a:gd name="T78" fmla="*/ 7 w 10"/>
                <a:gd name="T79" fmla="*/ 11 h 11"/>
                <a:gd name="T80" fmla="*/ 6 w 10"/>
                <a:gd name="T81" fmla="*/ 11 h 11"/>
                <a:gd name="T82" fmla="*/ 4 w 10"/>
                <a:gd name="T83" fmla="*/ 11 h 11"/>
                <a:gd name="T84" fmla="*/ 3 w 10"/>
                <a:gd name="T85" fmla="*/ 11 h 11"/>
                <a:gd name="T86" fmla="*/ 2 w 10"/>
                <a:gd name="T87" fmla="*/ 9 h 11"/>
                <a:gd name="T88" fmla="*/ 2 w 10"/>
                <a:gd name="T8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" h="11">
                  <a:moveTo>
                    <a:pt x="2" y="8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3" y="10"/>
                    <a:pt x="4" y="10"/>
                    <a:pt x="4" y="10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6" y="10"/>
                    <a:pt x="7" y="10"/>
                    <a:pt x="7" y="10"/>
                  </a:cubicBezTo>
                  <a:cubicBezTo>
                    <a:pt x="8" y="10"/>
                    <a:pt x="8" y="9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7" y="11"/>
                    <a:pt x="7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2" y="10"/>
                    <a:pt x="2" y="10"/>
                    <a:pt x="2" y="9"/>
                  </a:cubicBezTo>
                  <a:cubicBezTo>
                    <a:pt x="2" y="9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6" name="îŝlïde"/>
            <p:cNvSpPr/>
            <p:nvPr/>
          </p:nvSpPr>
          <p:spPr bwMode="auto">
            <a:xfrm>
              <a:off x="3773488" y="3865563"/>
              <a:ext cx="33338" cy="36513"/>
            </a:xfrm>
            <a:custGeom>
              <a:avLst/>
              <a:gdLst>
                <a:gd name="T0" fmla="*/ 2 w 10"/>
                <a:gd name="T1" fmla="*/ 8 h 11"/>
                <a:gd name="T2" fmla="*/ 2 w 10"/>
                <a:gd name="T3" fmla="*/ 1 h 11"/>
                <a:gd name="T4" fmla="*/ 1 w 10"/>
                <a:gd name="T5" fmla="*/ 1 h 11"/>
                <a:gd name="T6" fmla="*/ 1 w 10"/>
                <a:gd name="T7" fmla="*/ 1 h 11"/>
                <a:gd name="T8" fmla="*/ 1 w 10"/>
                <a:gd name="T9" fmla="*/ 0 h 11"/>
                <a:gd name="T10" fmla="*/ 0 w 10"/>
                <a:gd name="T11" fmla="*/ 0 h 11"/>
                <a:gd name="T12" fmla="*/ 0 w 10"/>
                <a:gd name="T13" fmla="*/ 0 h 11"/>
                <a:gd name="T14" fmla="*/ 0 w 10"/>
                <a:gd name="T15" fmla="*/ 0 h 11"/>
                <a:gd name="T16" fmla="*/ 4 w 10"/>
                <a:gd name="T17" fmla="*/ 0 h 11"/>
                <a:gd name="T18" fmla="*/ 4 w 10"/>
                <a:gd name="T19" fmla="*/ 0 h 11"/>
                <a:gd name="T20" fmla="*/ 4 w 10"/>
                <a:gd name="T21" fmla="*/ 0 h 11"/>
                <a:gd name="T22" fmla="*/ 4 w 10"/>
                <a:gd name="T23" fmla="*/ 0 h 11"/>
                <a:gd name="T24" fmla="*/ 3 w 10"/>
                <a:gd name="T25" fmla="*/ 1 h 11"/>
                <a:gd name="T26" fmla="*/ 3 w 10"/>
                <a:gd name="T27" fmla="*/ 1 h 11"/>
                <a:gd name="T28" fmla="*/ 3 w 10"/>
                <a:gd name="T29" fmla="*/ 2 h 11"/>
                <a:gd name="T30" fmla="*/ 3 w 10"/>
                <a:gd name="T31" fmla="*/ 7 h 11"/>
                <a:gd name="T32" fmla="*/ 3 w 10"/>
                <a:gd name="T33" fmla="*/ 9 h 11"/>
                <a:gd name="T34" fmla="*/ 4 w 10"/>
                <a:gd name="T35" fmla="*/ 10 h 11"/>
                <a:gd name="T36" fmla="*/ 6 w 10"/>
                <a:gd name="T37" fmla="*/ 10 h 11"/>
                <a:gd name="T38" fmla="*/ 7 w 10"/>
                <a:gd name="T39" fmla="*/ 10 h 11"/>
                <a:gd name="T40" fmla="*/ 8 w 10"/>
                <a:gd name="T41" fmla="*/ 9 h 11"/>
                <a:gd name="T42" fmla="*/ 8 w 10"/>
                <a:gd name="T43" fmla="*/ 8 h 11"/>
                <a:gd name="T44" fmla="*/ 8 w 10"/>
                <a:gd name="T45" fmla="*/ 1 h 11"/>
                <a:gd name="T46" fmla="*/ 8 w 10"/>
                <a:gd name="T47" fmla="*/ 1 h 11"/>
                <a:gd name="T48" fmla="*/ 8 w 10"/>
                <a:gd name="T49" fmla="*/ 0 h 11"/>
                <a:gd name="T50" fmla="*/ 7 w 10"/>
                <a:gd name="T51" fmla="*/ 0 h 11"/>
                <a:gd name="T52" fmla="*/ 7 w 10"/>
                <a:gd name="T53" fmla="*/ 0 h 11"/>
                <a:gd name="T54" fmla="*/ 7 w 10"/>
                <a:gd name="T55" fmla="*/ 0 h 11"/>
                <a:gd name="T56" fmla="*/ 7 w 10"/>
                <a:gd name="T57" fmla="*/ 0 h 11"/>
                <a:gd name="T58" fmla="*/ 10 w 10"/>
                <a:gd name="T59" fmla="*/ 0 h 11"/>
                <a:gd name="T60" fmla="*/ 10 w 10"/>
                <a:gd name="T61" fmla="*/ 0 h 11"/>
                <a:gd name="T62" fmla="*/ 10 w 10"/>
                <a:gd name="T63" fmla="*/ 0 h 11"/>
                <a:gd name="T64" fmla="*/ 9 w 10"/>
                <a:gd name="T65" fmla="*/ 0 h 11"/>
                <a:gd name="T66" fmla="*/ 9 w 10"/>
                <a:gd name="T67" fmla="*/ 0 h 11"/>
                <a:gd name="T68" fmla="*/ 9 w 10"/>
                <a:gd name="T69" fmla="*/ 1 h 11"/>
                <a:gd name="T70" fmla="*/ 9 w 10"/>
                <a:gd name="T71" fmla="*/ 1 h 11"/>
                <a:gd name="T72" fmla="*/ 9 w 10"/>
                <a:gd name="T73" fmla="*/ 8 h 11"/>
                <a:gd name="T74" fmla="*/ 9 w 10"/>
                <a:gd name="T75" fmla="*/ 9 h 11"/>
                <a:gd name="T76" fmla="*/ 8 w 10"/>
                <a:gd name="T77" fmla="*/ 10 h 11"/>
                <a:gd name="T78" fmla="*/ 7 w 10"/>
                <a:gd name="T79" fmla="*/ 11 h 11"/>
                <a:gd name="T80" fmla="*/ 6 w 10"/>
                <a:gd name="T81" fmla="*/ 11 h 11"/>
                <a:gd name="T82" fmla="*/ 4 w 10"/>
                <a:gd name="T83" fmla="*/ 11 h 11"/>
                <a:gd name="T84" fmla="*/ 3 w 10"/>
                <a:gd name="T85" fmla="*/ 11 h 11"/>
                <a:gd name="T86" fmla="*/ 2 w 10"/>
                <a:gd name="T87" fmla="*/ 9 h 11"/>
                <a:gd name="T88" fmla="*/ 2 w 10"/>
                <a:gd name="T8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" h="11">
                  <a:moveTo>
                    <a:pt x="2" y="8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3" y="10"/>
                    <a:pt x="4" y="10"/>
                    <a:pt x="4" y="10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6" y="10"/>
                    <a:pt x="7" y="10"/>
                    <a:pt x="7" y="10"/>
                  </a:cubicBezTo>
                  <a:cubicBezTo>
                    <a:pt x="8" y="10"/>
                    <a:pt x="8" y="9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7" y="11"/>
                    <a:pt x="7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2" y="10"/>
                    <a:pt x="2" y="10"/>
                    <a:pt x="2" y="9"/>
                  </a:cubicBezTo>
                  <a:cubicBezTo>
                    <a:pt x="2" y="9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7" name="îšļïḓê"/>
            <p:cNvSpPr/>
            <p:nvPr/>
          </p:nvSpPr>
          <p:spPr bwMode="auto">
            <a:xfrm>
              <a:off x="3846513" y="3862388"/>
              <a:ext cx="34925" cy="39688"/>
            </a:xfrm>
            <a:custGeom>
              <a:avLst/>
              <a:gdLst>
                <a:gd name="T0" fmla="*/ 2 w 11"/>
                <a:gd name="T1" fmla="*/ 1 h 12"/>
                <a:gd name="T2" fmla="*/ 9 w 11"/>
                <a:gd name="T3" fmla="*/ 9 h 12"/>
                <a:gd name="T4" fmla="*/ 9 w 11"/>
                <a:gd name="T5" fmla="*/ 2 h 12"/>
                <a:gd name="T6" fmla="*/ 9 w 11"/>
                <a:gd name="T7" fmla="*/ 1 h 12"/>
                <a:gd name="T8" fmla="*/ 8 w 11"/>
                <a:gd name="T9" fmla="*/ 1 h 12"/>
                <a:gd name="T10" fmla="*/ 8 w 11"/>
                <a:gd name="T11" fmla="*/ 1 h 12"/>
                <a:gd name="T12" fmla="*/ 7 w 11"/>
                <a:gd name="T13" fmla="*/ 1 h 12"/>
                <a:gd name="T14" fmla="*/ 7 w 11"/>
                <a:gd name="T15" fmla="*/ 1 h 12"/>
                <a:gd name="T16" fmla="*/ 7 w 11"/>
                <a:gd name="T17" fmla="*/ 0 h 12"/>
                <a:gd name="T18" fmla="*/ 10 w 11"/>
                <a:gd name="T19" fmla="*/ 0 h 12"/>
                <a:gd name="T20" fmla="*/ 11 w 11"/>
                <a:gd name="T21" fmla="*/ 0 h 12"/>
                <a:gd name="T22" fmla="*/ 10 w 11"/>
                <a:gd name="T23" fmla="*/ 1 h 12"/>
                <a:gd name="T24" fmla="*/ 10 w 11"/>
                <a:gd name="T25" fmla="*/ 1 h 12"/>
                <a:gd name="T26" fmla="*/ 9 w 11"/>
                <a:gd name="T27" fmla="*/ 1 h 12"/>
                <a:gd name="T28" fmla="*/ 9 w 11"/>
                <a:gd name="T29" fmla="*/ 1 h 12"/>
                <a:gd name="T30" fmla="*/ 9 w 11"/>
                <a:gd name="T31" fmla="*/ 1 h 12"/>
                <a:gd name="T32" fmla="*/ 10 w 11"/>
                <a:gd name="T33" fmla="*/ 11 h 12"/>
                <a:gd name="T34" fmla="*/ 10 w 11"/>
                <a:gd name="T35" fmla="*/ 11 h 12"/>
                <a:gd name="T36" fmla="*/ 9 w 11"/>
                <a:gd name="T37" fmla="*/ 11 h 12"/>
                <a:gd name="T38" fmla="*/ 2 w 11"/>
                <a:gd name="T39" fmla="*/ 2 h 12"/>
                <a:gd name="T40" fmla="*/ 2 w 11"/>
                <a:gd name="T41" fmla="*/ 11 h 12"/>
                <a:gd name="T42" fmla="*/ 2 w 11"/>
                <a:gd name="T43" fmla="*/ 11 h 12"/>
                <a:gd name="T44" fmla="*/ 3 w 11"/>
                <a:gd name="T45" fmla="*/ 11 h 12"/>
                <a:gd name="T46" fmla="*/ 3 w 11"/>
                <a:gd name="T47" fmla="*/ 11 h 12"/>
                <a:gd name="T48" fmla="*/ 4 w 11"/>
                <a:gd name="T49" fmla="*/ 11 h 12"/>
                <a:gd name="T50" fmla="*/ 4 w 11"/>
                <a:gd name="T51" fmla="*/ 11 h 12"/>
                <a:gd name="T52" fmla="*/ 4 w 11"/>
                <a:gd name="T53" fmla="*/ 12 h 12"/>
                <a:gd name="T54" fmla="*/ 1 w 11"/>
                <a:gd name="T55" fmla="*/ 12 h 12"/>
                <a:gd name="T56" fmla="*/ 0 w 11"/>
                <a:gd name="T57" fmla="*/ 12 h 12"/>
                <a:gd name="T58" fmla="*/ 1 w 11"/>
                <a:gd name="T59" fmla="*/ 11 h 12"/>
                <a:gd name="T60" fmla="*/ 1 w 11"/>
                <a:gd name="T61" fmla="*/ 11 h 12"/>
                <a:gd name="T62" fmla="*/ 2 w 11"/>
                <a:gd name="T63" fmla="*/ 11 h 12"/>
                <a:gd name="T64" fmla="*/ 2 w 11"/>
                <a:gd name="T65" fmla="*/ 11 h 12"/>
                <a:gd name="T66" fmla="*/ 2 w 11"/>
                <a:gd name="T67" fmla="*/ 11 h 12"/>
                <a:gd name="T68" fmla="*/ 1 w 11"/>
                <a:gd name="T69" fmla="*/ 2 h 12"/>
                <a:gd name="T70" fmla="*/ 1 w 11"/>
                <a:gd name="T71" fmla="*/ 2 h 12"/>
                <a:gd name="T72" fmla="*/ 1 w 11"/>
                <a:gd name="T73" fmla="*/ 1 h 12"/>
                <a:gd name="T74" fmla="*/ 0 w 11"/>
                <a:gd name="T75" fmla="*/ 1 h 12"/>
                <a:gd name="T76" fmla="*/ 0 w 11"/>
                <a:gd name="T77" fmla="*/ 1 h 12"/>
                <a:gd name="T78" fmla="*/ 0 w 11"/>
                <a:gd name="T79" fmla="*/ 1 h 12"/>
                <a:gd name="T80" fmla="*/ 0 w 11"/>
                <a:gd name="T81" fmla="*/ 1 h 12"/>
                <a:gd name="T82" fmla="*/ 2 w 11"/>
                <a:gd name="T8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" h="12">
                  <a:moveTo>
                    <a:pt x="2" y="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0" y="12"/>
                    <a:pt x="0" y="12"/>
                  </a:cubicBezTo>
                  <a:cubicBezTo>
                    <a:pt x="0" y="12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8" name="iśļîḓê"/>
            <p:cNvSpPr/>
            <p:nvPr/>
          </p:nvSpPr>
          <p:spPr bwMode="auto">
            <a:xfrm>
              <a:off x="3846513" y="3862388"/>
              <a:ext cx="34925" cy="39688"/>
            </a:xfrm>
            <a:custGeom>
              <a:avLst/>
              <a:gdLst>
                <a:gd name="T0" fmla="*/ 2 w 11"/>
                <a:gd name="T1" fmla="*/ 1 h 12"/>
                <a:gd name="T2" fmla="*/ 9 w 11"/>
                <a:gd name="T3" fmla="*/ 9 h 12"/>
                <a:gd name="T4" fmla="*/ 9 w 11"/>
                <a:gd name="T5" fmla="*/ 2 h 12"/>
                <a:gd name="T6" fmla="*/ 9 w 11"/>
                <a:gd name="T7" fmla="*/ 1 h 12"/>
                <a:gd name="T8" fmla="*/ 8 w 11"/>
                <a:gd name="T9" fmla="*/ 1 h 12"/>
                <a:gd name="T10" fmla="*/ 8 w 11"/>
                <a:gd name="T11" fmla="*/ 1 h 12"/>
                <a:gd name="T12" fmla="*/ 7 w 11"/>
                <a:gd name="T13" fmla="*/ 1 h 12"/>
                <a:gd name="T14" fmla="*/ 7 w 11"/>
                <a:gd name="T15" fmla="*/ 1 h 12"/>
                <a:gd name="T16" fmla="*/ 7 w 11"/>
                <a:gd name="T17" fmla="*/ 0 h 12"/>
                <a:gd name="T18" fmla="*/ 10 w 11"/>
                <a:gd name="T19" fmla="*/ 0 h 12"/>
                <a:gd name="T20" fmla="*/ 11 w 11"/>
                <a:gd name="T21" fmla="*/ 0 h 12"/>
                <a:gd name="T22" fmla="*/ 10 w 11"/>
                <a:gd name="T23" fmla="*/ 1 h 12"/>
                <a:gd name="T24" fmla="*/ 10 w 11"/>
                <a:gd name="T25" fmla="*/ 1 h 12"/>
                <a:gd name="T26" fmla="*/ 9 w 11"/>
                <a:gd name="T27" fmla="*/ 1 h 12"/>
                <a:gd name="T28" fmla="*/ 9 w 11"/>
                <a:gd name="T29" fmla="*/ 1 h 12"/>
                <a:gd name="T30" fmla="*/ 9 w 11"/>
                <a:gd name="T31" fmla="*/ 1 h 12"/>
                <a:gd name="T32" fmla="*/ 10 w 11"/>
                <a:gd name="T33" fmla="*/ 11 h 12"/>
                <a:gd name="T34" fmla="*/ 10 w 11"/>
                <a:gd name="T35" fmla="*/ 11 h 12"/>
                <a:gd name="T36" fmla="*/ 9 w 11"/>
                <a:gd name="T37" fmla="*/ 11 h 12"/>
                <a:gd name="T38" fmla="*/ 2 w 11"/>
                <a:gd name="T39" fmla="*/ 2 h 12"/>
                <a:gd name="T40" fmla="*/ 2 w 11"/>
                <a:gd name="T41" fmla="*/ 11 h 12"/>
                <a:gd name="T42" fmla="*/ 2 w 11"/>
                <a:gd name="T43" fmla="*/ 11 h 12"/>
                <a:gd name="T44" fmla="*/ 3 w 11"/>
                <a:gd name="T45" fmla="*/ 11 h 12"/>
                <a:gd name="T46" fmla="*/ 3 w 11"/>
                <a:gd name="T47" fmla="*/ 11 h 12"/>
                <a:gd name="T48" fmla="*/ 4 w 11"/>
                <a:gd name="T49" fmla="*/ 11 h 12"/>
                <a:gd name="T50" fmla="*/ 4 w 11"/>
                <a:gd name="T51" fmla="*/ 11 h 12"/>
                <a:gd name="T52" fmla="*/ 4 w 11"/>
                <a:gd name="T53" fmla="*/ 12 h 12"/>
                <a:gd name="T54" fmla="*/ 1 w 11"/>
                <a:gd name="T55" fmla="*/ 12 h 12"/>
                <a:gd name="T56" fmla="*/ 0 w 11"/>
                <a:gd name="T57" fmla="*/ 12 h 12"/>
                <a:gd name="T58" fmla="*/ 1 w 11"/>
                <a:gd name="T59" fmla="*/ 11 h 12"/>
                <a:gd name="T60" fmla="*/ 1 w 11"/>
                <a:gd name="T61" fmla="*/ 11 h 12"/>
                <a:gd name="T62" fmla="*/ 2 w 11"/>
                <a:gd name="T63" fmla="*/ 11 h 12"/>
                <a:gd name="T64" fmla="*/ 2 w 11"/>
                <a:gd name="T65" fmla="*/ 11 h 12"/>
                <a:gd name="T66" fmla="*/ 2 w 11"/>
                <a:gd name="T67" fmla="*/ 11 h 12"/>
                <a:gd name="T68" fmla="*/ 1 w 11"/>
                <a:gd name="T69" fmla="*/ 2 h 12"/>
                <a:gd name="T70" fmla="*/ 1 w 11"/>
                <a:gd name="T71" fmla="*/ 2 h 12"/>
                <a:gd name="T72" fmla="*/ 1 w 11"/>
                <a:gd name="T73" fmla="*/ 1 h 12"/>
                <a:gd name="T74" fmla="*/ 0 w 11"/>
                <a:gd name="T75" fmla="*/ 1 h 12"/>
                <a:gd name="T76" fmla="*/ 0 w 11"/>
                <a:gd name="T77" fmla="*/ 1 h 12"/>
                <a:gd name="T78" fmla="*/ 0 w 11"/>
                <a:gd name="T79" fmla="*/ 1 h 12"/>
                <a:gd name="T80" fmla="*/ 0 w 11"/>
                <a:gd name="T81" fmla="*/ 1 h 12"/>
                <a:gd name="T82" fmla="*/ 2 w 11"/>
                <a:gd name="T8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" h="12">
                  <a:moveTo>
                    <a:pt x="2" y="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9" name="ïṩļïḑé"/>
            <p:cNvSpPr/>
            <p:nvPr/>
          </p:nvSpPr>
          <p:spPr bwMode="auto">
            <a:xfrm>
              <a:off x="3911601" y="3852863"/>
              <a:ext cx="23813" cy="39688"/>
            </a:xfrm>
            <a:custGeom>
              <a:avLst/>
              <a:gdLst>
                <a:gd name="T0" fmla="*/ 4 w 7"/>
                <a:gd name="T1" fmla="*/ 11 h 12"/>
                <a:gd name="T2" fmla="*/ 2 w 7"/>
                <a:gd name="T3" fmla="*/ 2 h 12"/>
                <a:gd name="T4" fmla="*/ 2 w 7"/>
                <a:gd name="T5" fmla="*/ 2 h 12"/>
                <a:gd name="T6" fmla="*/ 2 w 7"/>
                <a:gd name="T7" fmla="*/ 2 h 12"/>
                <a:gd name="T8" fmla="*/ 1 w 7"/>
                <a:gd name="T9" fmla="*/ 2 h 12"/>
                <a:gd name="T10" fmla="*/ 1 w 7"/>
                <a:gd name="T11" fmla="*/ 2 h 12"/>
                <a:gd name="T12" fmla="*/ 0 w 7"/>
                <a:gd name="T13" fmla="*/ 2 h 12"/>
                <a:gd name="T14" fmla="*/ 0 w 7"/>
                <a:gd name="T15" fmla="*/ 1 h 12"/>
                <a:gd name="T16" fmla="*/ 4 w 7"/>
                <a:gd name="T17" fmla="*/ 0 h 12"/>
                <a:gd name="T18" fmla="*/ 4 w 7"/>
                <a:gd name="T19" fmla="*/ 1 h 12"/>
                <a:gd name="T20" fmla="*/ 4 w 7"/>
                <a:gd name="T21" fmla="*/ 1 h 12"/>
                <a:gd name="T22" fmla="*/ 4 w 7"/>
                <a:gd name="T23" fmla="*/ 1 h 12"/>
                <a:gd name="T24" fmla="*/ 3 w 7"/>
                <a:gd name="T25" fmla="*/ 1 h 12"/>
                <a:gd name="T26" fmla="*/ 3 w 7"/>
                <a:gd name="T27" fmla="*/ 2 h 12"/>
                <a:gd name="T28" fmla="*/ 3 w 7"/>
                <a:gd name="T29" fmla="*/ 2 h 12"/>
                <a:gd name="T30" fmla="*/ 5 w 7"/>
                <a:gd name="T31" fmla="*/ 10 h 12"/>
                <a:gd name="T32" fmla="*/ 5 w 7"/>
                <a:gd name="T33" fmla="*/ 11 h 12"/>
                <a:gd name="T34" fmla="*/ 5 w 7"/>
                <a:gd name="T35" fmla="*/ 11 h 12"/>
                <a:gd name="T36" fmla="*/ 6 w 7"/>
                <a:gd name="T37" fmla="*/ 11 h 12"/>
                <a:gd name="T38" fmla="*/ 6 w 7"/>
                <a:gd name="T39" fmla="*/ 11 h 12"/>
                <a:gd name="T40" fmla="*/ 7 w 7"/>
                <a:gd name="T41" fmla="*/ 11 h 12"/>
                <a:gd name="T42" fmla="*/ 7 w 7"/>
                <a:gd name="T43" fmla="*/ 11 h 12"/>
                <a:gd name="T44" fmla="*/ 3 w 7"/>
                <a:gd name="T45" fmla="*/ 12 h 12"/>
                <a:gd name="T46" fmla="*/ 3 w 7"/>
                <a:gd name="T47" fmla="*/ 12 h 12"/>
                <a:gd name="T48" fmla="*/ 3 w 7"/>
                <a:gd name="T49" fmla="*/ 12 h 12"/>
                <a:gd name="T50" fmla="*/ 3 w 7"/>
                <a:gd name="T51" fmla="*/ 12 h 12"/>
                <a:gd name="T52" fmla="*/ 4 w 7"/>
                <a:gd name="T53" fmla="*/ 11 h 12"/>
                <a:gd name="T54" fmla="*/ 4 w 7"/>
                <a:gd name="T55" fmla="*/ 11 h 12"/>
                <a:gd name="T56" fmla="*/ 4 w 7"/>
                <a:gd name="T5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" h="12">
                  <a:moveTo>
                    <a:pt x="4" y="1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0" name="i$1iḋe"/>
            <p:cNvSpPr/>
            <p:nvPr/>
          </p:nvSpPr>
          <p:spPr bwMode="auto">
            <a:xfrm>
              <a:off x="3911601" y="3852863"/>
              <a:ext cx="23813" cy="39688"/>
            </a:xfrm>
            <a:custGeom>
              <a:avLst/>
              <a:gdLst>
                <a:gd name="T0" fmla="*/ 4 w 7"/>
                <a:gd name="T1" fmla="*/ 11 h 12"/>
                <a:gd name="T2" fmla="*/ 2 w 7"/>
                <a:gd name="T3" fmla="*/ 2 h 12"/>
                <a:gd name="T4" fmla="*/ 2 w 7"/>
                <a:gd name="T5" fmla="*/ 2 h 12"/>
                <a:gd name="T6" fmla="*/ 2 w 7"/>
                <a:gd name="T7" fmla="*/ 2 h 12"/>
                <a:gd name="T8" fmla="*/ 1 w 7"/>
                <a:gd name="T9" fmla="*/ 2 h 12"/>
                <a:gd name="T10" fmla="*/ 1 w 7"/>
                <a:gd name="T11" fmla="*/ 2 h 12"/>
                <a:gd name="T12" fmla="*/ 0 w 7"/>
                <a:gd name="T13" fmla="*/ 2 h 12"/>
                <a:gd name="T14" fmla="*/ 0 w 7"/>
                <a:gd name="T15" fmla="*/ 1 h 12"/>
                <a:gd name="T16" fmla="*/ 4 w 7"/>
                <a:gd name="T17" fmla="*/ 0 h 12"/>
                <a:gd name="T18" fmla="*/ 4 w 7"/>
                <a:gd name="T19" fmla="*/ 1 h 12"/>
                <a:gd name="T20" fmla="*/ 4 w 7"/>
                <a:gd name="T21" fmla="*/ 1 h 12"/>
                <a:gd name="T22" fmla="*/ 4 w 7"/>
                <a:gd name="T23" fmla="*/ 1 h 12"/>
                <a:gd name="T24" fmla="*/ 3 w 7"/>
                <a:gd name="T25" fmla="*/ 1 h 12"/>
                <a:gd name="T26" fmla="*/ 3 w 7"/>
                <a:gd name="T27" fmla="*/ 2 h 12"/>
                <a:gd name="T28" fmla="*/ 3 w 7"/>
                <a:gd name="T29" fmla="*/ 2 h 12"/>
                <a:gd name="T30" fmla="*/ 5 w 7"/>
                <a:gd name="T31" fmla="*/ 10 h 12"/>
                <a:gd name="T32" fmla="*/ 5 w 7"/>
                <a:gd name="T33" fmla="*/ 11 h 12"/>
                <a:gd name="T34" fmla="*/ 5 w 7"/>
                <a:gd name="T35" fmla="*/ 11 h 12"/>
                <a:gd name="T36" fmla="*/ 6 w 7"/>
                <a:gd name="T37" fmla="*/ 11 h 12"/>
                <a:gd name="T38" fmla="*/ 6 w 7"/>
                <a:gd name="T39" fmla="*/ 11 h 12"/>
                <a:gd name="T40" fmla="*/ 7 w 7"/>
                <a:gd name="T41" fmla="*/ 11 h 12"/>
                <a:gd name="T42" fmla="*/ 7 w 7"/>
                <a:gd name="T43" fmla="*/ 11 h 12"/>
                <a:gd name="T44" fmla="*/ 3 w 7"/>
                <a:gd name="T45" fmla="*/ 12 h 12"/>
                <a:gd name="T46" fmla="*/ 3 w 7"/>
                <a:gd name="T47" fmla="*/ 12 h 12"/>
                <a:gd name="T48" fmla="*/ 3 w 7"/>
                <a:gd name="T49" fmla="*/ 12 h 12"/>
                <a:gd name="T50" fmla="*/ 3 w 7"/>
                <a:gd name="T51" fmla="*/ 12 h 12"/>
                <a:gd name="T52" fmla="*/ 4 w 7"/>
                <a:gd name="T53" fmla="*/ 11 h 12"/>
                <a:gd name="T54" fmla="*/ 4 w 7"/>
                <a:gd name="T55" fmla="*/ 11 h 12"/>
                <a:gd name="T56" fmla="*/ 4 w 7"/>
                <a:gd name="T5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" h="12">
                  <a:moveTo>
                    <a:pt x="4" y="1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1" name="i$ļîde"/>
            <p:cNvSpPr/>
            <p:nvPr/>
          </p:nvSpPr>
          <p:spPr bwMode="auto">
            <a:xfrm>
              <a:off x="3957638" y="3825875"/>
              <a:ext cx="33338" cy="42863"/>
            </a:xfrm>
            <a:custGeom>
              <a:avLst/>
              <a:gdLst>
                <a:gd name="T0" fmla="*/ 9 w 10"/>
                <a:gd name="T1" fmla="*/ 11 h 13"/>
                <a:gd name="T2" fmla="*/ 9 w 10"/>
                <a:gd name="T3" fmla="*/ 3 h 13"/>
                <a:gd name="T4" fmla="*/ 8 w 10"/>
                <a:gd name="T5" fmla="*/ 2 h 13"/>
                <a:gd name="T6" fmla="*/ 8 w 10"/>
                <a:gd name="T7" fmla="*/ 2 h 13"/>
                <a:gd name="T8" fmla="*/ 8 w 10"/>
                <a:gd name="T9" fmla="*/ 2 h 13"/>
                <a:gd name="T10" fmla="*/ 7 w 10"/>
                <a:gd name="T11" fmla="*/ 2 h 13"/>
                <a:gd name="T12" fmla="*/ 7 w 10"/>
                <a:gd name="T13" fmla="*/ 2 h 13"/>
                <a:gd name="T14" fmla="*/ 7 w 10"/>
                <a:gd name="T15" fmla="*/ 2 h 13"/>
                <a:gd name="T16" fmla="*/ 10 w 10"/>
                <a:gd name="T17" fmla="*/ 1 h 13"/>
                <a:gd name="T18" fmla="*/ 10 w 10"/>
                <a:gd name="T19" fmla="*/ 1 h 13"/>
                <a:gd name="T20" fmla="*/ 10 w 10"/>
                <a:gd name="T21" fmla="*/ 1 h 13"/>
                <a:gd name="T22" fmla="*/ 10 w 10"/>
                <a:gd name="T23" fmla="*/ 1 h 13"/>
                <a:gd name="T24" fmla="*/ 9 w 10"/>
                <a:gd name="T25" fmla="*/ 2 h 13"/>
                <a:gd name="T26" fmla="*/ 9 w 10"/>
                <a:gd name="T27" fmla="*/ 2 h 13"/>
                <a:gd name="T28" fmla="*/ 9 w 10"/>
                <a:gd name="T29" fmla="*/ 2 h 13"/>
                <a:gd name="T30" fmla="*/ 10 w 10"/>
                <a:gd name="T31" fmla="*/ 12 h 13"/>
                <a:gd name="T32" fmla="*/ 10 w 10"/>
                <a:gd name="T33" fmla="*/ 13 h 13"/>
                <a:gd name="T34" fmla="*/ 9 w 10"/>
                <a:gd name="T35" fmla="*/ 12 h 13"/>
                <a:gd name="T36" fmla="*/ 2 w 10"/>
                <a:gd name="T37" fmla="*/ 5 h 13"/>
                <a:gd name="T38" fmla="*/ 2 w 10"/>
                <a:gd name="T39" fmla="*/ 5 h 13"/>
                <a:gd name="T40" fmla="*/ 2 w 10"/>
                <a:gd name="T41" fmla="*/ 5 h 13"/>
                <a:gd name="T42" fmla="*/ 1 w 10"/>
                <a:gd name="T43" fmla="*/ 5 h 13"/>
                <a:gd name="T44" fmla="*/ 1 w 10"/>
                <a:gd name="T45" fmla="*/ 5 h 13"/>
                <a:gd name="T46" fmla="*/ 1 w 10"/>
                <a:gd name="T47" fmla="*/ 5 h 13"/>
                <a:gd name="T48" fmla="*/ 1 w 10"/>
                <a:gd name="T49" fmla="*/ 5 h 13"/>
                <a:gd name="T50" fmla="*/ 4 w 10"/>
                <a:gd name="T51" fmla="*/ 3 h 13"/>
                <a:gd name="T52" fmla="*/ 4 w 10"/>
                <a:gd name="T53" fmla="*/ 3 h 13"/>
                <a:gd name="T54" fmla="*/ 4 w 10"/>
                <a:gd name="T55" fmla="*/ 4 h 13"/>
                <a:gd name="T56" fmla="*/ 4 w 10"/>
                <a:gd name="T57" fmla="*/ 4 h 13"/>
                <a:gd name="T58" fmla="*/ 3 w 10"/>
                <a:gd name="T59" fmla="*/ 4 h 13"/>
                <a:gd name="T60" fmla="*/ 3 w 10"/>
                <a:gd name="T61" fmla="*/ 5 h 13"/>
                <a:gd name="T62" fmla="*/ 3 w 10"/>
                <a:gd name="T63" fmla="*/ 5 h 13"/>
                <a:gd name="T64" fmla="*/ 9 w 10"/>
                <a:gd name="T6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" h="13">
                  <a:moveTo>
                    <a:pt x="9" y="11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9" y="13"/>
                    <a:pt x="9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2" name="iṡļîďê"/>
            <p:cNvSpPr/>
            <p:nvPr/>
          </p:nvSpPr>
          <p:spPr bwMode="auto">
            <a:xfrm>
              <a:off x="3957638" y="3825875"/>
              <a:ext cx="33338" cy="42863"/>
            </a:xfrm>
            <a:custGeom>
              <a:avLst/>
              <a:gdLst>
                <a:gd name="T0" fmla="*/ 9 w 10"/>
                <a:gd name="T1" fmla="*/ 11 h 13"/>
                <a:gd name="T2" fmla="*/ 9 w 10"/>
                <a:gd name="T3" fmla="*/ 3 h 13"/>
                <a:gd name="T4" fmla="*/ 8 w 10"/>
                <a:gd name="T5" fmla="*/ 2 h 13"/>
                <a:gd name="T6" fmla="*/ 8 w 10"/>
                <a:gd name="T7" fmla="*/ 2 h 13"/>
                <a:gd name="T8" fmla="*/ 8 w 10"/>
                <a:gd name="T9" fmla="*/ 2 h 13"/>
                <a:gd name="T10" fmla="*/ 7 w 10"/>
                <a:gd name="T11" fmla="*/ 2 h 13"/>
                <a:gd name="T12" fmla="*/ 7 w 10"/>
                <a:gd name="T13" fmla="*/ 2 h 13"/>
                <a:gd name="T14" fmla="*/ 7 w 10"/>
                <a:gd name="T15" fmla="*/ 2 h 13"/>
                <a:gd name="T16" fmla="*/ 10 w 10"/>
                <a:gd name="T17" fmla="*/ 1 h 13"/>
                <a:gd name="T18" fmla="*/ 10 w 10"/>
                <a:gd name="T19" fmla="*/ 1 h 13"/>
                <a:gd name="T20" fmla="*/ 10 w 10"/>
                <a:gd name="T21" fmla="*/ 1 h 13"/>
                <a:gd name="T22" fmla="*/ 10 w 10"/>
                <a:gd name="T23" fmla="*/ 1 h 13"/>
                <a:gd name="T24" fmla="*/ 9 w 10"/>
                <a:gd name="T25" fmla="*/ 2 h 13"/>
                <a:gd name="T26" fmla="*/ 9 w 10"/>
                <a:gd name="T27" fmla="*/ 2 h 13"/>
                <a:gd name="T28" fmla="*/ 9 w 10"/>
                <a:gd name="T29" fmla="*/ 2 h 13"/>
                <a:gd name="T30" fmla="*/ 10 w 10"/>
                <a:gd name="T31" fmla="*/ 12 h 13"/>
                <a:gd name="T32" fmla="*/ 10 w 10"/>
                <a:gd name="T33" fmla="*/ 13 h 13"/>
                <a:gd name="T34" fmla="*/ 9 w 10"/>
                <a:gd name="T35" fmla="*/ 12 h 13"/>
                <a:gd name="T36" fmla="*/ 2 w 10"/>
                <a:gd name="T37" fmla="*/ 5 h 13"/>
                <a:gd name="T38" fmla="*/ 2 w 10"/>
                <a:gd name="T39" fmla="*/ 5 h 13"/>
                <a:gd name="T40" fmla="*/ 2 w 10"/>
                <a:gd name="T41" fmla="*/ 5 h 13"/>
                <a:gd name="T42" fmla="*/ 1 w 10"/>
                <a:gd name="T43" fmla="*/ 5 h 13"/>
                <a:gd name="T44" fmla="*/ 1 w 10"/>
                <a:gd name="T45" fmla="*/ 5 h 13"/>
                <a:gd name="T46" fmla="*/ 1 w 10"/>
                <a:gd name="T47" fmla="*/ 5 h 13"/>
                <a:gd name="T48" fmla="*/ 1 w 10"/>
                <a:gd name="T49" fmla="*/ 5 h 13"/>
                <a:gd name="T50" fmla="*/ 4 w 10"/>
                <a:gd name="T51" fmla="*/ 3 h 13"/>
                <a:gd name="T52" fmla="*/ 4 w 10"/>
                <a:gd name="T53" fmla="*/ 3 h 13"/>
                <a:gd name="T54" fmla="*/ 4 w 10"/>
                <a:gd name="T55" fmla="*/ 4 h 13"/>
                <a:gd name="T56" fmla="*/ 4 w 10"/>
                <a:gd name="T57" fmla="*/ 4 h 13"/>
                <a:gd name="T58" fmla="*/ 3 w 10"/>
                <a:gd name="T59" fmla="*/ 4 h 13"/>
                <a:gd name="T60" fmla="*/ 3 w 10"/>
                <a:gd name="T61" fmla="*/ 5 h 13"/>
                <a:gd name="T62" fmla="*/ 3 w 10"/>
                <a:gd name="T63" fmla="*/ 5 h 13"/>
                <a:gd name="T64" fmla="*/ 9 w 10"/>
                <a:gd name="T6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" h="13">
                  <a:moveTo>
                    <a:pt x="9" y="11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9" y="13"/>
                    <a:pt x="9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3" name="îşḷiḋé"/>
            <p:cNvSpPr/>
            <p:nvPr/>
          </p:nvSpPr>
          <p:spPr bwMode="auto">
            <a:xfrm>
              <a:off x="4021138" y="3795713"/>
              <a:ext cx="42863" cy="47625"/>
            </a:xfrm>
            <a:custGeom>
              <a:avLst/>
              <a:gdLst>
                <a:gd name="T0" fmla="*/ 6 w 13"/>
                <a:gd name="T1" fmla="*/ 0 h 14"/>
                <a:gd name="T2" fmla="*/ 8 w 13"/>
                <a:gd name="T3" fmla="*/ 2 h 14"/>
                <a:gd name="T4" fmla="*/ 8 w 13"/>
                <a:gd name="T5" fmla="*/ 2 h 14"/>
                <a:gd name="T6" fmla="*/ 8 w 13"/>
                <a:gd name="T7" fmla="*/ 2 h 14"/>
                <a:gd name="T8" fmla="*/ 7 w 13"/>
                <a:gd name="T9" fmla="*/ 2 h 14"/>
                <a:gd name="T10" fmla="*/ 7 w 13"/>
                <a:gd name="T11" fmla="*/ 2 h 14"/>
                <a:gd name="T12" fmla="*/ 6 w 13"/>
                <a:gd name="T13" fmla="*/ 2 h 14"/>
                <a:gd name="T14" fmla="*/ 5 w 13"/>
                <a:gd name="T15" fmla="*/ 2 h 14"/>
                <a:gd name="T16" fmla="*/ 4 w 13"/>
                <a:gd name="T17" fmla="*/ 2 h 14"/>
                <a:gd name="T18" fmla="*/ 3 w 13"/>
                <a:gd name="T19" fmla="*/ 3 h 14"/>
                <a:gd name="T20" fmla="*/ 2 w 13"/>
                <a:gd name="T21" fmla="*/ 3 h 14"/>
                <a:gd name="T22" fmla="*/ 2 w 13"/>
                <a:gd name="T23" fmla="*/ 4 h 14"/>
                <a:gd name="T24" fmla="*/ 3 w 13"/>
                <a:gd name="T25" fmla="*/ 4 h 14"/>
                <a:gd name="T26" fmla="*/ 5 w 13"/>
                <a:gd name="T27" fmla="*/ 7 h 14"/>
                <a:gd name="T28" fmla="*/ 6 w 13"/>
                <a:gd name="T29" fmla="*/ 6 h 14"/>
                <a:gd name="T30" fmla="*/ 7 w 13"/>
                <a:gd name="T31" fmla="*/ 6 h 14"/>
                <a:gd name="T32" fmla="*/ 7 w 13"/>
                <a:gd name="T33" fmla="*/ 5 h 14"/>
                <a:gd name="T34" fmla="*/ 6 w 13"/>
                <a:gd name="T35" fmla="*/ 5 h 14"/>
                <a:gd name="T36" fmla="*/ 6 w 13"/>
                <a:gd name="T37" fmla="*/ 4 h 14"/>
                <a:gd name="T38" fmla="*/ 6 w 13"/>
                <a:gd name="T39" fmla="*/ 4 h 14"/>
                <a:gd name="T40" fmla="*/ 6 w 13"/>
                <a:gd name="T41" fmla="*/ 4 h 14"/>
                <a:gd name="T42" fmla="*/ 9 w 13"/>
                <a:gd name="T43" fmla="*/ 7 h 14"/>
                <a:gd name="T44" fmla="*/ 9 w 13"/>
                <a:gd name="T45" fmla="*/ 8 h 14"/>
                <a:gd name="T46" fmla="*/ 8 w 13"/>
                <a:gd name="T47" fmla="*/ 8 h 14"/>
                <a:gd name="T48" fmla="*/ 8 w 13"/>
                <a:gd name="T49" fmla="*/ 7 h 14"/>
                <a:gd name="T50" fmla="*/ 8 w 13"/>
                <a:gd name="T51" fmla="*/ 7 h 14"/>
                <a:gd name="T52" fmla="*/ 7 w 13"/>
                <a:gd name="T53" fmla="*/ 6 h 14"/>
                <a:gd name="T54" fmla="*/ 7 w 13"/>
                <a:gd name="T55" fmla="*/ 7 h 14"/>
                <a:gd name="T56" fmla="*/ 5 w 13"/>
                <a:gd name="T57" fmla="*/ 8 h 14"/>
                <a:gd name="T58" fmla="*/ 7 w 13"/>
                <a:gd name="T59" fmla="*/ 11 h 14"/>
                <a:gd name="T60" fmla="*/ 8 w 13"/>
                <a:gd name="T61" fmla="*/ 12 h 14"/>
                <a:gd name="T62" fmla="*/ 8 w 13"/>
                <a:gd name="T63" fmla="*/ 12 h 14"/>
                <a:gd name="T64" fmla="*/ 9 w 13"/>
                <a:gd name="T65" fmla="*/ 11 h 14"/>
                <a:gd name="T66" fmla="*/ 10 w 13"/>
                <a:gd name="T67" fmla="*/ 10 h 14"/>
                <a:gd name="T68" fmla="*/ 11 w 13"/>
                <a:gd name="T69" fmla="*/ 10 h 14"/>
                <a:gd name="T70" fmla="*/ 11 w 13"/>
                <a:gd name="T71" fmla="*/ 9 h 14"/>
                <a:gd name="T72" fmla="*/ 11 w 13"/>
                <a:gd name="T73" fmla="*/ 8 h 14"/>
                <a:gd name="T74" fmla="*/ 11 w 13"/>
                <a:gd name="T75" fmla="*/ 7 h 14"/>
                <a:gd name="T76" fmla="*/ 11 w 13"/>
                <a:gd name="T77" fmla="*/ 7 h 14"/>
                <a:gd name="T78" fmla="*/ 11 w 13"/>
                <a:gd name="T79" fmla="*/ 6 h 14"/>
                <a:gd name="T80" fmla="*/ 11 w 13"/>
                <a:gd name="T81" fmla="*/ 7 h 14"/>
                <a:gd name="T82" fmla="*/ 13 w 13"/>
                <a:gd name="T83" fmla="*/ 9 h 14"/>
                <a:gd name="T84" fmla="*/ 6 w 13"/>
                <a:gd name="T85" fmla="*/ 14 h 14"/>
                <a:gd name="T86" fmla="*/ 6 w 13"/>
                <a:gd name="T87" fmla="*/ 14 h 14"/>
                <a:gd name="T88" fmla="*/ 6 w 13"/>
                <a:gd name="T89" fmla="*/ 13 h 14"/>
                <a:gd name="T90" fmla="*/ 6 w 13"/>
                <a:gd name="T91" fmla="*/ 13 h 14"/>
                <a:gd name="T92" fmla="*/ 6 w 13"/>
                <a:gd name="T93" fmla="*/ 13 h 14"/>
                <a:gd name="T94" fmla="*/ 7 w 13"/>
                <a:gd name="T95" fmla="*/ 12 h 14"/>
                <a:gd name="T96" fmla="*/ 6 w 13"/>
                <a:gd name="T97" fmla="*/ 12 h 14"/>
                <a:gd name="T98" fmla="*/ 2 w 13"/>
                <a:gd name="T99" fmla="*/ 5 h 14"/>
                <a:gd name="T100" fmla="*/ 1 w 13"/>
                <a:gd name="T101" fmla="*/ 5 h 14"/>
                <a:gd name="T102" fmla="*/ 0 w 13"/>
                <a:gd name="T103" fmla="*/ 5 h 14"/>
                <a:gd name="T104" fmla="*/ 0 w 13"/>
                <a:gd name="T105" fmla="*/ 5 h 14"/>
                <a:gd name="T106" fmla="*/ 0 w 13"/>
                <a:gd name="T107" fmla="*/ 5 h 14"/>
                <a:gd name="T108" fmla="*/ 0 w 13"/>
                <a:gd name="T109" fmla="*/ 5 h 14"/>
                <a:gd name="T110" fmla="*/ 6 w 13"/>
                <a:gd name="T1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5"/>
                    <a:pt x="7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9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7"/>
                    <a:pt x="7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9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1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6"/>
                    <a:pt x="11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4" name="isliḑè"/>
            <p:cNvSpPr/>
            <p:nvPr/>
          </p:nvSpPr>
          <p:spPr bwMode="auto">
            <a:xfrm>
              <a:off x="4021138" y="3795713"/>
              <a:ext cx="42863" cy="47625"/>
            </a:xfrm>
            <a:custGeom>
              <a:avLst/>
              <a:gdLst>
                <a:gd name="T0" fmla="*/ 6 w 13"/>
                <a:gd name="T1" fmla="*/ 0 h 14"/>
                <a:gd name="T2" fmla="*/ 8 w 13"/>
                <a:gd name="T3" fmla="*/ 2 h 14"/>
                <a:gd name="T4" fmla="*/ 8 w 13"/>
                <a:gd name="T5" fmla="*/ 2 h 14"/>
                <a:gd name="T6" fmla="*/ 8 w 13"/>
                <a:gd name="T7" fmla="*/ 2 h 14"/>
                <a:gd name="T8" fmla="*/ 7 w 13"/>
                <a:gd name="T9" fmla="*/ 2 h 14"/>
                <a:gd name="T10" fmla="*/ 7 w 13"/>
                <a:gd name="T11" fmla="*/ 2 h 14"/>
                <a:gd name="T12" fmla="*/ 6 w 13"/>
                <a:gd name="T13" fmla="*/ 2 h 14"/>
                <a:gd name="T14" fmla="*/ 5 w 13"/>
                <a:gd name="T15" fmla="*/ 2 h 14"/>
                <a:gd name="T16" fmla="*/ 4 w 13"/>
                <a:gd name="T17" fmla="*/ 2 h 14"/>
                <a:gd name="T18" fmla="*/ 3 w 13"/>
                <a:gd name="T19" fmla="*/ 3 h 14"/>
                <a:gd name="T20" fmla="*/ 2 w 13"/>
                <a:gd name="T21" fmla="*/ 3 h 14"/>
                <a:gd name="T22" fmla="*/ 2 w 13"/>
                <a:gd name="T23" fmla="*/ 4 h 14"/>
                <a:gd name="T24" fmla="*/ 3 w 13"/>
                <a:gd name="T25" fmla="*/ 4 h 14"/>
                <a:gd name="T26" fmla="*/ 5 w 13"/>
                <a:gd name="T27" fmla="*/ 7 h 14"/>
                <a:gd name="T28" fmla="*/ 6 w 13"/>
                <a:gd name="T29" fmla="*/ 6 h 14"/>
                <a:gd name="T30" fmla="*/ 7 w 13"/>
                <a:gd name="T31" fmla="*/ 6 h 14"/>
                <a:gd name="T32" fmla="*/ 7 w 13"/>
                <a:gd name="T33" fmla="*/ 5 h 14"/>
                <a:gd name="T34" fmla="*/ 6 w 13"/>
                <a:gd name="T35" fmla="*/ 5 h 14"/>
                <a:gd name="T36" fmla="*/ 6 w 13"/>
                <a:gd name="T37" fmla="*/ 4 h 14"/>
                <a:gd name="T38" fmla="*/ 6 w 13"/>
                <a:gd name="T39" fmla="*/ 4 h 14"/>
                <a:gd name="T40" fmla="*/ 6 w 13"/>
                <a:gd name="T41" fmla="*/ 4 h 14"/>
                <a:gd name="T42" fmla="*/ 9 w 13"/>
                <a:gd name="T43" fmla="*/ 7 h 14"/>
                <a:gd name="T44" fmla="*/ 9 w 13"/>
                <a:gd name="T45" fmla="*/ 8 h 14"/>
                <a:gd name="T46" fmla="*/ 8 w 13"/>
                <a:gd name="T47" fmla="*/ 8 h 14"/>
                <a:gd name="T48" fmla="*/ 8 w 13"/>
                <a:gd name="T49" fmla="*/ 7 h 14"/>
                <a:gd name="T50" fmla="*/ 8 w 13"/>
                <a:gd name="T51" fmla="*/ 7 h 14"/>
                <a:gd name="T52" fmla="*/ 7 w 13"/>
                <a:gd name="T53" fmla="*/ 6 h 14"/>
                <a:gd name="T54" fmla="*/ 7 w 13"/>
                <a:gd name="T55" fmla="*/ 7 h 14"/>
                <a:gd name="T56" fmla="*/ 5 w 13"/>
                <a:gd name="T57" fmla="*/ 8 h 14"/>
                <a:gd name="T58" fmla="*/ 7 w 13"/>
                <a:gd name="T59" fmla="*/ 11 h 14"/>
                <a:gd name="T60" fmla="*/ 8 w 13"/>
                <a:gd name="T61" fmla="*/ 12 h 14"/>
                <a:gd name="T62" fmla="*/ 8 w 13"/>
                <a:gd name="T63" fmla="*/ 12 h 14"/>
                <a:gd name="T64" fmla="*/ 9 w 13"/>
                <a:gd name="T65" fmla="*/ 11 h 14"/>
                <a:gd name="T66" fmla="*/ 10 w 13"/>
                <a:gd name="T67" fmla="*/ 10 h 14"/>
                <a:gd name="T68" fmla="*/ 11 w 13"/>
                <a:gd name="T69" fmla="*/ 10 h 14"/>
                <a:gd name="T70" fmla="*/ 11 w 13"/>
                <a:gd name="T71" fmla="*/ 9 h 14"/>
                <a:gd name="T72" fmla="*/ 11 w 13"/>
                <a:gd name="T73" fmla="*/ 8 h 14"/>
                <a:gd name="T74" fmla="*/ 11 w 13"/>
                <a:gd name="T75" fmla="*/ 7 h 14"/>
                <a:gd name="T76" fmla="*/ 11 w 13"/>
                <a:gd name="T77" fmla="*/ 7 h 14"/>
                <a:gd name="T78" fmla="*/ 11 w 13"/>
                <a:gd name="T79" fmla="*/ 6 h 14"/>
                <a:gd name="T80" fmla="*/ 11 w 13"/>
                <a:gd name="T81" fmla="*/ 7 h 14"/>
                <a:gd name="T82" fmla="*/ 13 w 13"/>
                <a:gd name="T83" fmla="*/ 9 h 14"/>
                <a:gd name="T84" fmla="*/ 6 w 13"/>
                <a:gd name="T85" fmla="*/ 14 h 14"/>
                <a:gd name="T86" fmla="*/ 6 w 13"/>
                <a:gd name="T87" fmla="*/ 14 h 14"/>
                <a:gd name="T88" fmla="*/ 6 w 13"/>
                <a:gd name="T89" fmla="*/ 13 h 14"/>
                <a:gd name="T90" fmla="*/ 6 w 13"/>
                <a:gd name="T91" fmla="*/ 13 h 14"/>
                <a:gd name="T92" fmla="*/ 6 w 13"/>
                <a:gd name="T93" fmla="*/ 13 h 14"/>
                <a:gd name="T94" fmla="*/ 7 w 13"/>
                <a:gd name="T95" fmla="*/ 12 h 14"/>
                <a:gd name="T96" fmla="*/ 6 w 13"/>
                <a:gd name="T97" fmla="*/ 12 h 14"/>
                <a:gd name="T98" fmla="*/ 2 w 13"/>
                <a:gd name="T99" fmla="*/ 5 h 14"/>
                <a:gd name="T100" fmla="*/ 1 w 13"/>
                <a:gd name="T101" fmla="*/ 5 h 14"/>
                <a:gd name="T102" fmla="*/ 0 w 13"/>
                <a:gd name="T103" fmla="*/ 5 h 14"/>
                <a:gd name="T104" fmla="*/ 0 w 13"/>
                <a:gd name="T105" fmla="*/ 5 h 14"/>
                <a:gd name="T106" fmla="*/ 0 w 13"/>
                <a:gd name="T107" fmla="*/ 5 h 14"/>
                <a:gd name="T108" fmla="*/ 0 w 13"/>
                <a:gd name="T109" fmla="*/ 5 h 14"/>
                <a:gd name="T110" fmla="*/ 6 w 13"/>
                <a:gd name="T1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7" y="6"/>
                    <a:pt x="7" y="5"/>
                    <a:pt x="7" y="5"/>
                  </a:cubicBezTo>
                  <a:cubicBezTo>
                    <a:pt x="7" y="5"/>
                    <a:pt x="7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9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7"/>
                    <a:pt x="7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9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1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5" name="iṧlîḓê"/>
            <p:cNvSpPr/>
            <p:nvPr/>
          </p:nvSpPr>
          <p:spPr bwMode="auto">
            <a:xfrm>
              <a:off x="4122738" y="3719513"/>
              <a:ext cx="36513" cy="36513"/>
            </a:xfrm>
            <a:custGeom>
              <a:avLst/>
              <a:gdLst>
                <a:gd name="T0" fmla="*/ 3 w 11"/>
                <a:gd name="T1" fmla="*/ 0 h 11"/>
                <a:gd name="T2" fmla="*/ 5 w 11"/>
                <a:gd name="T3" fmla="*/ 1 h 11"/>
                <a:gd name="T4" fmla="*/ 6 w 11"/>
                <a:gd name="T5" fmla="*/ 1 h 11"/>
                <a:gd name="T6" fmla="*/ 5 w 11"/>
                <a:gd name="T7" fmla="*/ 1 h 11"/>
                <a:gd name="T8" fmla="*/ 5 w 11"/>
                <a:gd name="T9" fmla="*/ 1 h 11"/>
                <a:gd name="T10" fmla="*/ 4 w 11"/>
                <a:gd name="T11" fmla="*/ 1 h 11"/>
                <a:gd name="T12" fmla="*/ 2 w 11"/>
                <a:gd name="T13" fmla="*/ 1 h 11"/>
                <a:gd name="T14" fmla="*/ 1 w 11"/>
                <a:gd name="T15" fmla="*/ 2 h 11"/>
                <a:gd name="T16" fmla="*/ 1 w 11"/>
                <a:gd name="T17" fmla="*/ 4 h 11"/>
                <a:gd name="T18" fmla="*/ 1 w 11"/>
                <a:gd name="T19" fmla="*/ 5 h 11"/>
                <a:gd name="T20" fmla="*/ 3 w 11"/>
                <a:gd name="T21" fmla="*/ 5 h 11"/>
                <a:gd name="T22" fmla="*/ 4 w 11"/>
                <a:gd name="T23" fmla="*/ 5 h 11"/>
                <a:gd name="T24" fmla="*/ 5 w 11"/>
                <a:gd name="T25" fmla="*/ 4 h 11"/>
                <a:gd name="T26" fmla="*/ 7 w 11"/>
                <a:gd name="T27" fmla="*/ 3 h 11"/>
                <a:gd name="T28" fmla="*/ 8 w 11"/>
                <a:gd name="T29" fmla="*/ 3 h 11"/>
                <a:gd name="T30" fmla="*/ 10 w 11"/>
                <a:gd name="T31" fmla="*/ 3 h 11"/>
                <a:gd name="T32" fmla="*/ 11 w 11"/>
                <a:gd name="T33" fmla="*/ 5 h 11"/>
                <a:gd name="T34" fmla="*/ 11 w 11"/>
                <a:gd name="T35" fmla="*/ 6 h 11"/>
                <a:gd name="T36" fmla="*/ 10 w 11"/>
                <a:gd name="T37" fmla="*/ 8 h 11"/>
                <a:gd name="T38" fmla="*/ 10 w 11"/>
                <a:gd name="T39" fmla="*/ 9 h 11"/>
                <a:gd name="T40" fmla="*/ 9 w 11"/>
                <a:gd name="T41" fmla="*/ 9 h 11"/>
                <a:gd name="T42" fmla="*/ 8 w 11"/>
                <a:gd name="T43" fmla="*/ 10 h 11"/>
                <a:gd name="T44" fmla="*/ 8 w 11"/>
                <a:gd name="T45" fmla="*/ 10 h 11"/>
                <a:gd name="T46" fmla="*/ 8 w 11"/>
                <a:gd name="T47" fmla="*/ 10 h 11"/>
                <a:gd name="T48" fmla="*/ 8 w 11"/>
                <a:gd name="T49" fmla="*/ 10 h 11"/>
                <a:gd name="T50" fmla="*/ 8 w 11"/>
                <a:gd name="T51" fmla="*/ 11 h 11"/>
                <a:gd name="T52" fmla="*/ 8 w 11"/>
                <a:gd name="T53" fmla="*/ 11 h 11"/>
                <a:gd name="T54" fmla="*/ 5 w 11"/>
                <a:gd name="T55" fmla="*/ 10 h 11"/>
                <a:gd name="T56" fmla="*/ 5 w 11"/>
                <a:gd name="T57" fmla="*/ 9 h 11"/>
                <a:gd name="T58" fmla="*/ 5 w 11"/>
                <a:gd name="T59" fmla="*/ 9 h 11"/>
                <a:gd name="T60" fmla="*/ 6 w 11"/>
                <a:gd name="T61" fmla="*/ 9 h 11"/>
                <a:gd name="T62" fmla="*/ 7 w 11"/>
                <a:gd name="T63" fmla="*/ 9 h 11"/>
                <a:gd name="T64" fmla="*/ 8 w 11"/>
                <a:gd name="T65" fmla="*/ 9 h 11"/>
                <a:gd name="T66" fmla="*/ 10 w 11"/>
                <a:gd name="T67" fmla="*/ 8 h 11"/>
                <a:gd name="T68" fmla="*/ 10 w 11"/>
                <a:gd name="T69" fmla="*/ 7 h 11"/>
                <a:gd name="T70" fmla="*/ 10 w 11"/>
                <a:gd name="T71" fmla="*/ 6 h 11"/>
                <a:gd name="T72" fmla="*/ 9 w 11"/>
                <a:gd name="T73" fmla="*/ 5 h 11"/>
                <a:gd name="T74" fmla="*/ 8 w 11"/>
                <a:gd name="T75" fmla="*/ 4 h 11"/>
                <a:gd name="T76" fmla="*/ 7 w 11"/>
                <a:gd name="T77" fmla="*/ 5 h 11"/>
                <a:gd name="T78" fmla="*/ 6 w 11"/>
                <a:gd name="T79" fmla="*/ 5 h 11"/>
                <a:gd name="T80" fmla="*/ 4 w 11"/>
                <a:gd name="T81" fmla="*/ 6 h 11"/>
                <a:gd name="T82" fmla="*/ 3 w 11"/>
                <a:gd name="T83" fmla="*/ 7 h 11"/>
                <a:gd name="T84" fmla="*/ 1 w 11"/>
                <a:gd name="T85" fmla="*/ 6 h 11"/>
                <a:gd name="T86" fmla="*/ 0 w 11"/>
                <a:gd name="T87" fmla="*/ 5 h 11"/>
                <a:gd name="T88" fmla="*/ 0 w 11"/>
                <a:gd name="T89" fmla="*/ 3 h 11"/>
                <a:gd name="T90" fmla="*/ 1 w 11"/>
                <a:gd name="T91" fmla="*/ 2 h 11"/>
                <a:gd name="T92" fmla="*/ 1 w 11"/>
                <a:gd name="T93" fmla="*/ 1 h 11"/>
                <a:gd name="T94" fmla="*/ 2 w 11"/>
                <a:gd name="T95" fmla="*/ 1 h 11"/>
                <a:gd name="T96" fmla="*/ 2 w 11"/>
                <a:gd name="T97" fmla="*/ 1 h 11"/>
                <a:gd name="T98" fmla="*/ 2 w 11"/>
                <a:gd name="T99" fmla="*/ 0 h 11"/>
                <a:gd name="T100" fmla="*/ 2 w 11"/>
                <a:gd name="T101" fmla="*/ 0 h 11"/>
                <a:gd name="T102" fmla="*/ 2 w 11"/>
                <a:gd name="T103" fmla="*/ 0 h 11"/>
                <a:gd name="T104" fmla="*/ 3 w 11"/>
                <a:gd name="T10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1">
                  <a:moveTo>
                    <a:pt x="3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4"/>
                    <a:pt x="6" y="3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10" y="8"/>
                    <a:pt x="10" y="8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9"/>
                    <a:pt x="9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8" y="4"/>
                    <a:pt x="8" y="4"/>
                    <a:pt x="7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7"/>
                    <a:pt x="1" y="6"/>
                  </a:cubicBezTo>
                  <a:cubicBezTo>
                    <a:pt x="1" y="6"/>
                    <a:pt x="0" y="6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6" name="iṣļíďé"/>
            <p:cNvSpPr/>
            <p:nvPr/>
          </p:nvSpPr>
          <p:spPr bwMode="auto">
            <a:xfrm>
              <a:off x="4122738" y="3719513"/>
              <a:ext cx="36513" cy="36513"/>
            </a:xfrm>
            <a:custGeom>
              <a:avLst/>
              <a:gdLst>
                <a:gd name="T0" fmla="*/ 3 w 11"/>
                <a:gd name="T1" fmla="*/ 0 h 11"/>
                <a:gd name="T2" fmla="*/ 5 w 11"/>
                <a:gd name="T3" fmla="*/ 1 h 11"/>
                <a:gd name="T4" fmla="*/ 6 w 11"/>
                <a:gd name="T5" fmla="*/ 1 h 11"/>
                <a:gd name="T6" fmla="*/ 5 w 11"/>
                <a:gd name="T7" fmla="*/ 1 h 11"/>
                <a:gd name="T8" fmla="*/ 5 w 11"/>
                <a:gd name="T9" fmla="*/ 1 h 11"/>
                <a:gd name="T10" fmla="*/ 4 w 11"/>
                <a:gd name="T11" fmla="*/ 1 h 11"/>
                <a:gd name="T12" fmla="*/ 2 w 11"/>
                <a:gd name="T13" fmla="*/ 1 h 11"/>
                <a:gd name="T14" fmla="*/ 1 w 11"/>
                <a:gd name="T15" fmla="*/ 2 h 11"/>
                <a:gd name="T16" fmla="*/ 1 w 11"/>
                <a:gd name="T17" fmla="*/ 4 h 11"/>
                <a:gd name="T18" fmla="*/ 1 w 11"/>
                <a:gd name="T19" fmla="*/ 5 h 11"/>
                <a:gd name="T20" fmla="*/ 3 w 11"/>
                <a:gd name="T21" fmla="*/ 5 h 11"/>
                <a:gd name="T22" fmla="*/ 4 w 11"/>
                <a:gd name="T23" fmla="*/ 5 h 11"/>
                <a:gd name="T24" fmla="*/ 5 w 11"/>
                <a:gd name="T25" fmla="*/ 4 h 11"/>
                <a:gd name="T26" fmla="*/ 7 w 11"/>
                <a:gd name="T27" fmla="*/ 3 h 11"/>
                <a:gd name="T28" fmla="*/ 8 w 11"/>
                <a:gd name="T29" fmla="*/ 3 h 11"/>
                <a:gd name="T30" fmla="*/ 10 w 11"/>
                <a:gd name="T31" fmla="*/ 3 h 11"/>
                <a:gd name="T32" fmla="*/ 11 w 11"/>
                <a:gd name="T33" fmla="*/ 5 h 11"/>
                <a:gd name="T34" fmla="*/ 11 w 11"/>
                <a:gd name="T35" fmla="*/ 6 h 11"/>
                <a:gd name="T36" fmla="*/ 10 w 11"/>
                <a:gd name="T37" fmla="*/ 8 h 11"/>
                <a:gd name="T38" fmla="*/ 10 w 11"/>
                <a:gd name="T39" fmla="*/ 9 h 11"/>
                <a:gd name="T40" fmla="*/ 9 w 11"/>
                <a:gd name="T41" fmla="*/ 9 h 11"/>
                <a:gd name="T42" fmla="*/ 8 w 11"/>
                <a:gd name="T43" fmla="*/ 10 h 11"/>
                <a:gd name="T44" fmla="*/ 8 w 11"/>
                <a:gd name="T45" fmla="*/ 10 h 11"/>
                <a:gd name="T46" fmla="*/ 8 w 11"/>
                <a:gd name="T47" fmla="*/ 10 h 11"/>
                <a:gd name="T48" fmla="*/ 8 w 11"/>
                <a:gd name="T49" fmla="*/ 10 h 11"/>
                <a:gd name="T50" fmla="*/ 8 w 11"/>
                <a:gd name="T51" fmla="*/ 11 h 11"/>
                <a:gd name="T52" fmla="*/ 8 w 11"/>
                <a:gd name="T53" fmla="*/ 11 h 11"/>
                <a:gd name="T54" fmla="*/ 5 w 11"/>
                <a:gd name="T55" fmla="*/ 10 h 11"/>
                <a:gd name="T56" fmla="*/ 5 w 11"/>
                <a:gd name="T57" fmla="*/ 9 h 11"/>
                <a:gd name="T58" fmla="*/ 5 w 11"/>
                <a:gd name="T59" fmla="*/ 9 h 11"/>
                <a:gd name="T60" fmla="*/ 6 w 11"/>
                <a:gd name="T61" fmla="*/ 9 h 11"/>
                <a:gd name="T62" fmla="*/ 7 w 11"/>
                <a:gd name="T63" fmla="*/ 9 h 11"/>
                <a:gd name="T64" fmla="*/ 8 w 11"/>
                <a:gd name="T65" fmla="*/ 9 h 11"/>
                <a:gd name="T66" fmla="*/ 10 w 11"/>
                <a:gd name="T67" fmla="*/ 8 h 11"/>
                <a:gd name="T68" fmla="*/ 10 w 11"/>
                <a:gd name="T69" fmla="*/ 7 h 11"/>
                <a:gd name="T70" fmla="*/ 10 w 11"/>
                <a:gd name="T71" fmla="*/ 6 h 11"/>
                <a:gd name="T72" fmla="*/ 9 w 11"/>
                <a:gd name="T73" fmla="*/ 5 h 11"/>
                <a:gd name="T74" fmla="*/ 8 w 11"/>
                <a:gd name="T75" fmla="*/ 4 h 11"/>
                <a:gd name="T76" fmla="*/ 7 w 11"/>
                <a:gd name="T77" fmla="*/ 5 h 11"/>
                <a:gd name="T78" fmla="*/ 6 w 11"/>
                <a:gd name="T79" fmla="*/ 5 h 11"/>
                <a:gd name="T80" fmla="*/ 4 w 11"/>
                <a:gd name="T81" fmla="*/ 6 h 11"/>
                <a:gd name="T82" fmla="*/ 3 w 11"/>
                <a:gd name="T83" fmla="*/ 7 h 11"/>
                <a:gd name="T84" fmla="*/ 1 w 11"/>
                <a:gd name="T85" fmla="*/ 6 h 11"/>
                <a:gd name="T86" fmla="*/ 0 w 11"/>
                <a:gd name="T87" fmla="*/ 5 h 11"/>
                <a:gd name="T88" fmla="*/ 0 w 11"/>
                <a:gd name="T89" fmla="*/ 3 h 11"/>
                <a:gd name="T90" fmla="*/ 1 w 11"/>
                <a:gd name="T91" fmla="*/ 2 h 11"/>
                <a:gd name="T92" fmla="*/ 1 w 11"/>
                <a:gd name="T93" fmla="*/ 1 h 11"/>
                <a:gd name="T94" fmla="*/ 2 w 11"/>
                <a:gd name="T95" fmla="*/ 1 h 11"/>
                <a:gd name="T96" fmla="*/ 2 w 11"/>
                <a:gd name="T97" fmla="*/ 1 h 11"/>
                <a:gd name="T98" fmla="*/ 2 w 11"/>
                <a:gd name="T99" fmla="*/ 0 h 11"/>
                <a:gd name="T100" fmla="*/ 2 w 11"/>
                <a:gd name="T101" fmla="*/ 0 h 11"/>
                <a:gd name="T102" fmla="*/ 2 w 11"/>
                <a:gd name="T103" fmla="*/ 0 h 11"/>
                <a:gd name="T104" fmla="*/ 3 w 11"/>
                <a:gd name="T10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1">
                  <a:moveTo>
                    <a:pt x="3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4"/>
                    <a:pt x="6" y="3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10" y="8"/>
                    <a:pt x="10" y="8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9"/>
                    <a:pt x="9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8" y="4"/>
                    <a:pt x="8" y="4"/>
                    <a:pt x="7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7"/>
                    <a:pt x="1" y="6"/>
                  </a:cubicBezTo>
                  <a:cubicBezTo>
                    <a:pt x="1" y="6"/>
                    <a:pt x="0" y="6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7" name="iŝlíḍè"/>
            <p:cNvSpPr/>
            <p:nvPr/>
          </p:nvSpPr>
          <p:spPr bwMode="auto">
            <a:xfrm>
              <a:off x="4073526" y="3762375"/>
              <a:ext cx="52388" cy="44450"/>
            </a:xfrm>
            <a:custGeom>
              <a:avLst/>
              <a:gdLst>
                <a:gd name="T0" fmla="*/ 13 w 16"/>
                <a:gd name="T1" fmla="*/ 6 h 13"/>
                <a:gd name="T2" fmla="*/ 14 w 16"/>
                <a:gd name="T3" fmla="*/ 6 h 13"/>
                <a:gd name="T4" fmla="*/ 14 w 16"/>
                <a:gd name="T5" fmla="*/ 6 h 13"/>
                <a:gd name="T6" fmla="*/ 15 w 16"/>
                <a:gd name="T7" fmla="*/ 6 h 13"/>
                <a:gd name="T8" fmla="*/ 15 w 16"/>
                <a:gd name="T9" fmla="*/ 5 h 13"/>
                <a:gd name="T10" fmla="*/ 16 w 16"/>
                <a:gd name="T11" fmla="*/ 5 h 13"/>
                <a:gd name="T12" fmla="*/ 15 w 16"/>
                <a:gd name="T13" fmla="*/ 6 h 13"/>
                <a:gd name="T14" fmla="*/ 14 w 16"/>
                <a:gd name="T15" fmla="*/ 7 h 13"/>
                <a:gd name="T16" fmla="*/ 7 w 16"/>
                <a:gd name="T17" fmla="*/ 6 h 13"/>
                <a:gd name="T18" fmla="*/ 6 w 16"/>
                <a:gd name="T19" fmla="*/ 7 h 13"/>
                <a:gd name="T20" fmla="*/ 9 w 16"/>
                <a:gd name="T21" fmla="*/ 10 h 13"/>
                <a:gd name="T22" fmla="*/ 9 w 16"/>
                <a:gd name="T23" fmla="*/ 10 h 13"/>
                <a:gd name="T24" fmla="*/ 10 w 16"/>
                <a:gd name="T25" fmla="*/ 10 h 13"/>
                <a:gd name="T26" fmla="*/ 10 w 16"/>
                <a:gd name="T27" fmla="*/ 10 h 13"/>
                <a:gd name="T28" fmla="*/ 11 w 16"/>
                <a:gd name="T29" fmla="*/ 10 h 13"/>
                <a:gd name="T30" fmla="*/ 11 w 16"/>
                <a:gd name="T31" fmla="*/ 10 h 13"/>
                <a:gd name="T32" fmla="*/ 11 w 16"/>
                <a:gd name="T33" fmla="*/ 10 h 13"/>
                <a:gd name="T34" fmla="*/ 8 w 16"/>
                <a:gd name="T35" fmla="*/ 12 h 13"/>
                <a:gd name="T36" fmla="*/ 8 w 16"/>
                <a:gd name="T37" fmla="*/ 12 h 13"/>
                <a:gd name="T38" fmla="*/ 8 w 16"/>
                <a:gd name="T39" fmla="*/ 12 h 13"/>
                <a:gd name="T40" fmla="*/ 8 w 16"/>
                <a:gd name="T41" fmla="*/ 12 h 13"/>
                <a:gd name="T42" fmla="*/ 8 w 16"/>
                <a:gd name="T43" fmla="*/ 11 h 13"/>
                <a:gd name="T44" fmla="*/ 8 w 16"/>
                <a:gd name="T45" fmla="*/ 11 h 13"/>
                <a:gd name="T46" fmla="*/ 8 w 16"/>
                <a:gd name="T47" fmla="*/ 10 h 13"/>
                <a:gd name="T48" fmla="*/ 2 w 16"/>
                <a:gd name="T49" fmla="*/ 4 h 13"/>
                <a:gd name="T50" fmla="*/ 2 w 16"/>
                <a:gd name="T51" fmla="*/ 4 h 13"/>
                <a:gd name="T52" fmla="*/ 2 w 16"/>
                <a:gd name="T53" fmla="*/ 4 h 13"/>
                <a:gd name="T54" fmla="*/ 1 w 16"/>
                <a:gd name="T55" fmla="*/ 4 h 13"/>
                <a:gd name="T56" fmla="*/ 1 w 16"/>
                <a:gd name="T57" fmla="*/ 5 h 13"/>
                <a:gd name="T58" fmla="*/ 0 w 16"/>
                <a:gd name="T59" fmla="*/ 5 h 13"/>
                <a:gd name="T60" fmla="*/ 1 w 16"/>
                <a:gd name="T61" fmla="*/ 4 h 13"/>
                <a:gd name="T62" fmla="*/ 4 w 16"/>
                <a:gd name="T63" fmla="*/ 1 h 13"/>
                <a:gd name="T64" fmla="*/ 6 w 16"/>
                <a:gd name="T65" fmla="*/ 0 h 13"/>
                <a:gd name="T66" fmla="*/ 7 w 16"/>
                <a:gd name="T67" fmla="*/ 0 h 13"/>
                <a:gd name="T68" fmla="*/ 9 w 16"/>
                <a:gd name="T69" fmla="*/ 0 h 13"/>
                <a:gd name="T70" fmla="*/ 10 w 16"/>
                <a:gd name="T71" fmla="*/ 2 h 13"/>
                <a:gd name="T72" fmla="*/ 9 w 16"/>
                <a:gd name="T73" fmla="*/ 3 h 13"/>
                <a:gd name="T74" fmla="*/ 9 w 16"/>
                <a:gd name="T75" fmla="*/ 4 h 13"/>
                <a:gd name="T76" fmla="*/ 8 w 16"/>
                <a:gd name="T77" fmla="*/ 5 h 13"/>
                <a:gd name="T78" fmla="*/ 13 w 16"/>
                <a:gd name="T79" fmla="*/ 6 h 13"/>
                <a:gd name="T80" fmla="*/ 6 w 16"/>
                <a:gd name="T81" fmla="*/ 6 h 13"/>
                <a:gd name="T82" fmla="*/ 8 w 16"/>
                <a:gd name="T83" fmla="*/ 5 h 13"/>
                <a:gd name="T84" fmla="*/ 8 w 16"/>
                <a:gd name="T85" fmla="*/ 4 h 13"/>
                <a:gd name="T86" fmla="*/ 8 w 16"/>
                <a:gd name="T87" fmla="*/ 3 h 13"/>
                <a:gd name="T88" fmla="*/ 8 w 16"/>
                <a:gd name="T89" fmla="*/ 1 h 13"/>
                <a:gd name="T90" fmla="*/ 7 w 16"/>
                <a:gd name="T91" fmla="*/ 1 h 13"/>
                <a:gd name="T92" fmla="*/ 5 w 16"/>
                <a:gd name="T93" fmla="*/ 1 h 13"/>
                <a:gd name="T94" fmla="*/ 4 w 16"/>
                <a:gd name="T95" fmla="*/ 1 h 13"/>
                <a:gd name="T96" fmla="*/ 4 w 16"/>
                <a:gd name="T97" fmla="*/ 2 h 13"/>
                <a:gd name="T98" fmla="*/ 3 w 16"/>
                <a:gd name="T99" fmla="*/ 3 h 13"/>
                <a:gd name="T100" fmla="*/ 3 w 16"/>
                <a:gd name="T101" fmla="*/ 3 h 13"/>
                <a:gd name="T102" fmla="*/ 3 w 16"/>
                <a:gd name="T103" fmla="*/ 4 h 13"/>
                <a:gd name="T104" fmla="*/ 6 w 16"/>
                <a:gd name="T10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" h="13">
                  <a:moveTo>
                    <a:pt x="13" y="6"/>
                  </a:moveTo>
                  <a:cubicBezTo>
                    <a:pt x="13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6" y="5"/>
                  </a:cubicBezTo>
                  <a:cubicBezTo>
                    <a:pt x="16" y="5"/>
                    <a:pt x="16" y="6"/>
                    <a:pt x="15" y="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3"/>
                    <a:pt x="8" y="13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1"/>
                    <a:pt x="8" y="11"/>
                  </a:cubicBezTo>
                  <a:cubicBezTo>
                    <a:pt x="9" y="11"/>
                    <a:pt x="9" y="11"/>
                    <a:pt x="8" y="11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0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3" y="6"/>
                    <a:pt x="13" y="6"/>
                    <a:pt x="13" y="6"/>
                  </a:cubicBezTo>
                  <a:close/>
                  <a:moveTo>
                    <a:pt x="6" y="6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8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8" name="iśļïḋé"/>
            <p:cNvSpPr/>
            <p:nvPr/>
          </p:nvSpPr>
          <p:spPr bwMode="auto">
            <a:xfrm>
              <a:off x="4073526" y="3762375"/>
              <a:ext cx="52388" cy="44450"/>
            </a:xfrm>
            <a:custGeom>
              <a:avLst/>
              <a:gdLst>
                <a:gd name="T0" fmla="*/ 13 w 16"/>
                <a:gd name="T1" fmla="*/ 6 h 13"/>
                <a:gd name="T2" fmla="*/ 14 w 16"/>
                <a:gd name="T3" fmla="*/ 6 h 13"/>
                <a:gd name="T4" fmla="*/ 14 w 16"/>
                <a:gd name="T5" fmla="*/ 6 h 13"/>
                <a:gd name="T6" fmla="*/ 15 w 16"/>
                <a:gd name="T7" fmla="*/ 6 h 13"/>
                <a:gd name="T8" fmla="*/ 15 w 16"/>
                <a:gd name="T9" fmla="*/ 5 h 13"/>
                <a:gd name="T10" fmla="*/ 16 w 16"/>
                <a:gd name="T11" fmla="*/ 5 h 13"/>
                <a:gd name="T12" fmla="*/ 15 w 16"/>
                <a:gd name="T13" fmla="*/ 6 h 13"/>
                <a:gd name="T14" fmla="*/ 14 w 16"/>
                <a:gd name="T15" fmla="*/ 7 h 13"/>
                <a:gd name="T16" fmla="*/ 7 w 16"/>
                <a:gd name="T17" fmla="*/ 6 h 13"/>
                <a:gd name="T18" fmla="*/ 6 w 16"/>
                <a:gd name="T19" fmla="*/ 7 h 13"/>
                <a:gd name="T20" fmla="*/ 9 w 16"/>
                <a:gd name="T21" fmla="*/ 10 h 13"/>
                <a:gd name="T22" fmla="*/ 9 w 16"/>
                <a:gd name="T23" fmla="*/ 10 h 13"/>
                <a:gd name="T24" fmla="*/ 10 w 16"/>
                <a:gd name="T25" fmla="*/ 10 h 13"/>
                <a:gd name="T26" fmla="*/ 10 w 16"/>
                <a:gd name="T27" fmla="*/ 10 h 13"/>
                <a:gd name="T28" fmla="*/ 11 w 16"/>
                <a:gd name="T29" fmla="*/ 10 h 13"/>
                <a:gd name="T30" fmla="*/ 11 w 16"/>
                <a:gd name="T31" fmla="*/ 10 h 13"/>
                <a:gd name="T32" fmla="*/ 11 w 16"/>
                <a:gd name="T33" fmla="*/ 10 h 13"/>
                <a:gd name="T34" fmla="*/ 8 w 16"/>
                <a:gd name="T35" fmla="*/ 12 h 13"/>
                <a:gd name="T36" fmla="*/ 8 w 16"/>
                <a:gd name="T37" fmla="*/ 12 h 13"/>
                <a:gd name="T38" fmla="*/ 8 w 16"/>
                <a:gd name="T39" fmla="*/ 12 h 13"/>
                <a:gd name="T40" fmla="*/ 8 w 16"/>
                <a:gd name="T41" fmla="*/ 12 h 13"/>
                <a:gd name="T42" fmla="*/ 8 w 16"/>
                <a:gd name="T43" fmla="*/ 11 h 13"/>
                <a:gd name="T44" fmla="*/ 8 w 16"/>
                <a:gd name="T45" fmla="*/ 11 h 13"/>
                <a:gd name="T46" fmla="*/ 8 w 16"/>
                <a:gd name="T47" fmla="*/ 10 h 13"/>
                <a:gd name="T48" fmla="*/ 2 w 16"/>
                <a:gd name="T49" fmla="*/ 4 h 13"/>
                <a:gd name="T50" fmla="*/ 2 w 16"/>
                <a:gd name="T51" fmla="*/ 4 h 13"/>
                <a:gd name="T52" fmla="*/ 2 w 16"/>
                <a:gd name="T53" fmla="*/ 4 h 13"/>
                <a:gd name="T54" fmla="*/ 1 w 16"/>
                <a:gd name="T55" fmla="*/ 4 h 13"/>
                <a:gd name="T56" fmla="*/ 1 w 16"/>
                <a:gd name="T57" fmla="*/ 5 h 13"/>
                <a:gd name="T58" fmla="*/ 0 w 16"/>
                <a:gd name="T59" fmla="*/ 5 h 13"/>
                <a:gd name="T60" fmla="*/ 1 w 16"/>
                <a:gd name="T61" fmla="*/ 4 h 13"/>
                <a:gd name="T62" fmla="*/ 4 w 16"/>
                <a:gd name="T63" fmla="*/ 1 h 13"/>
                <a:gd name="T64" fmla="*/ 6 w 16"/>
                <a:gd name="T65" fmla="*/ 0 h 13"/>
                <a:gd name="T66" fmla="*/ 7 w 16"/>
                <a:gd name="T67" fmla="*/ 0 h 13"/>
                <a:gd name="T68" fmla="*/ 9 w 16"/>
                <a:gd name="T69" fmla="*/ 0 h 13"/>
                <a:gd name="T70" fmla="*/ 10 w 16"/>
                <a:gd name="T71" fmla="*/ 2 h 13"/>
                <a:gd name="T72" fmla="*/ 9 w 16"/>
                <a:gd name="T73" fmla="*/ 3 h 13"/>
                <a:gd name="T74" fmla="*/ 9 w 16"/>
                <a:gd name="T75" fmla="*/ 4 h 13"/>
                <a:gd name="T76" fmla="*/ 8 w 16"/>
                <a:gd name="T77" fmla="*/ 5 h 13"/>
                <a:gd name="T78" fmla="*/ 13 w 16"/>
                <a:gd name="T79" fmla="*/ 6 h 13"/>
                <a:gd name="T80" fmla="*/ 6 w 16"/>
                <a:gd name="T81" fmla="*/ 6 h 13"/>
                <a:gd name="T82" fmla="*/ 8 w 16"/>
                <a:gd name="T83" fmla="*/ 5 h 13"/>
                <a:gd name="T84" fmla="*/ 8 w 16"/>
                <a:gd name="T85" fmla="*/ 4 h 13"/>
                <a:gd name="T86" fmla="*/ 8 w 16"/>
                <a:gd name="T87" fmla="*/ 3 h 13"/>
                <a:gd name="T88" fmla="*/ 8 w 16"/>
                <a:gd name="T89" fmla="*/ 1 h 13"/>
                <a:gd name="T90" fmla="*/ 7 w 16"/>
                <a:gd name="T91" fmla="*/ 1 h 13"/>
                <a:gd name="T92" fmla="*/ 5 w 16"/>
                <a:gd name="T93" fmla="*/ 1 h 13"/>
                <a:gd name="T94" fmla="*/ 4 w 16"/>
                <a:gd name="T95" fmla="*/ 1 h 13"/>
                <a:gd name="T96" fmla="*/ 4 w 16"/>
                <a:gd name="T97" fmla="*/ 2 h 13"/>
                <a:gd name="T98" fmla="*/ 3 w 16"/>
                <a:gd name="T99" fmla="*/ 3 h 13"/>
                <a:gd name="T100" fmla="*/ 3 w 16"/>
                <a:gd name="T101" fmla="*/ 3 h 13"/>
                <a:gd name="T102" fmla="*/ 3 w 16"/>
                <a:gd name="T103" fmla="*/ 4 h 13"/>
                <a:gd name="T104" fmla="*/ 6 w 16"/>
                <a:gd name="T10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" h="13">
                  <a:moveTo>
                    <a:pt x="13" y="6"/>
                  </a:moveTo>
                  <a:cubicBezTo>
                    <a:pt x="13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6" y="5"/>
                  </a:cubicBezTo>
                  <a:cubicBezTo>
                    <a:pt x="16" y="5"/>
                    <a:pt x="16" y="6"/>
                    <a:pt x="15" y="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3"/>
                    <a:pt x="8" y="13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0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3" y="6"/>
                    <a:pt x="13" y="6"/>
                    <a:pt x="13" y="6"/>
                  </a:cubicBezTo>
                  <a:close/>
                  <a:moveTo>
                    <a:pt x="6" y="6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8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9" name="ïşḻîde"/>
            <p:cNvSpPr/>
            <p:nvPr/>
          </p:nvSpPr>
          <p:spPr bwMode="auto">
            <a:xfrm>
              <a:off x="4156076" y="3673475"/>
              <a:ext cx="39688" cy="30163"/>
            </a:xfrm>
            <a:custGeom>
              <a:avLst/>
              <a:gdLst>
                <a:gd name="T0" fmla="*/ 10 w 12"/>
                <a:gd name="T1" fmla="*/ 7 h 9"/>
                <a:gd name="T2" fmla="*/ 2 w 12"/>
                <a:gd name="T3" fmla="*/ 3 h 9"/>
                <a:gd name="T4" fmla="*/ 2 w 12"/>
                <a:gd name="T5" fmla="*/ 3 h 9"/>
                <a:gd name="T6" fmla="*/ 1 w 12"/>
                <a:gd name="T7" fmla="*/ 3 h 9"/>
                <a:gd name="T8" fmla="*/ 1 w 12"/>
                <a:gd name="T9" fmla="*/ 3 h 9"/>
                <a:gd name="T10" fmla="*/ 1 w 12"/>
                <a:gd name="T11" fmla="*/ 3 h 9"/>
                <a:gd name="T12" fmla="*/ 1 w 12"/>
                <a:gd name="T13" fmla="*/ 3 h 9"/>
                <a:gd name="T14" fmla="*/ 0 w 12"/>
                <a:gd name="T15" fmla="*/ 3 h 9"/>
                <a:gd name="T16" fmla="*/ 2 w 12"/>
                <a:gd name="T17" fmla="*/ 0 h 9"/>
                <a:gd name="T18" fmla="*/ 3 w 12"/>
                <a:gd name="T19" fmla="*/ 0 h 9"/>
                <a:gd name="T20" fmla="*/ 3 w 12"/>
                <a:gd name="T21" fmla="*/ 0 h 9"/>
                <a:gd name="T22" fmla="*/ 3 w 12"/>
                <a:gd name="T23" fmla="*/ 0 h 9"/>
                <a:gd name="T24" fmla="*/ 2 w 12"/>
                <a:gd name="T25" fmla="*/ 1 h 9"/>
                <a:gd name="T26" fmla="*/ 2 w 12"/>
                <a:gd name="T27" fmla="*/ 1 h 9"/>
                <a:gd name="T28" fmla="*/ 3 w 12"/>
                <a:gd name="T29" fmla="*/ 2 h 9"/>
                <a:gd name="T30" fmla="*/ 10 w 12"/>
                <a:gd name="T31" fmla="*/ 6 h 9"/>
                <a:gd name="T32" fmla="*/ 11 w 12"/>
                <a:gd name="T33" fmla="*/ 6 h 9"/>
                <a:gd name="T34" fmla="*/ 11 w 12"/>
                <a:gd name="T35" fmla="*/ 6 h 9"/>
                <a:gd name="T36" fmla="*/ 11 w 12"/>
                <a:gd name="T37" fmla="*/ 5 h 9"/>
                <a:gd name="T38" fmla="*/ 12 w 12"/>
                <a:gd name="T39" fmla="*/ 5 h 9"/>
                <a:gd name="T40" fmla="*/ 12 w 12"/>
                <a:gd name="T41" fmla="*/ 5 h 9"/>
                <a:gd name="T42" fmla="*/ 12 w 12"/>
                <a:gd name="T43" fmla="*/ 5 h 9"/>
                <a:gd name="T44" fmla="*/ 10 w 12"/>
                <a:gd name="T45" fmla="*/ 9 h 9"/>
                <a:gd name="T46" fmla="*/ 10 w 12"/>
                <a:gd name="T47" fmla="*/ 9 h 9"/>
                <a:gd name="T48" fmla="*/ 10 w 12"/>
                <a:gd name="T49" fmla="*/ 8 h 9"/>
                <a:gd name="T50" fmla="*/ 10 w 12"/>
                <a:gd name="T51" fmla="*/ 8 h 9"/>
                <a:gd name="T52" fmla="*/ 10 w 12"/>
                <a:gd name="T53" fmla="*/ 8 h 9"/>
                <a:gd name="T54" fmla="*/ 10 w 12"/>
                <a:gd name="T55" fmla="*/ 7 h 9"/>
                <a:gd name="T56" fmla="*/ 10 w 12"/>
                <a:gd name="T5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9">
                  <a:moveTo>
                    <a:pt x="10" y="7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0" name="ïšḷíḍe"/>
            <p:cNvSpPr/>
            <p:nvPr/>
          </p:nvSpPr>
          <p:spPr bwMode="auto">
            <a:xfrm>
              <a:off x="4156076" y="3673475"/>
              <a:ext cx="39688" cy="30163"/>
            </a:xfrm>
            <a:custGeom>
              <a:avLst/>
              <a:gdLst>
                <a:gd name="T0" fmla="*/ 10 w 12"/>
                <a:gd name="T1" fmla="*/ 7 h 9"/>
                <a:gd name="T2" fmla="*/ 2 w 12"/>
                <a:gd name="T3" fmla="*/ 3 h 9"/>
                <a:gd name="T4" fmla="*/ 2 w 12"/>
                <a:gd name="T5" fmla="*/ 3 h 9"/>
                <a:gd name="T6" fmla="*/ 1 w 12"/>
                <a:gd name="T7" fmla="*/ 3 h 9"/>
                <a:gd name="T8" fmla="*/ 1 w 12"/>
                <a:gd name="T9" fmla="*/ 3 h 9"/>
                <a:gd name="T10" fmla="*/ 1 w 12"/>
                <a:gd name="T11" fmla="*/ 3 h 9"/>
                <a:gd name="T12" fmla="*/ 1 w 12"/>
                <a:gd name="T13" fmla="*/ 3 h 9"/>
                <a:gd name="T14" fmla="*/ 0 w 12"/>
                <a:gd name="T15" fmla="*/ 3 h 9"/>
                <a:gd name="T16" fmla="*/ 2 w 12"/>
                <a:gd name="T17" fmla="*/ 0 h 9"/>
                <a:gd name="T18" fmla="*/ 3 w 12"/>
                <a:gd name="T19" fmla="*/ 0 h 9"/>
                <a:gd name="T20" fmla="*/ 3 w 12"/>
                <a:gd name="T21" fmla="*/ 0 h 9"/>
                <a:gd name="T22" fmla="*/ 3 w 12"/>
                <a:gd name="T23" fmla="*/ 0 h 9"/>
                <a:gd name="T24" fmla="*/ 2 w 12"/>
                <a:gd name="T25" fmla="*/ 1 h 9"/>
                <a:gd name="T26" fmla="*/ 2 w 12"/>
                <a:gd name="T27" fmla="*/ 1 h 9"/>
                <a:gd name="T28" fmla="*/ 3 w 12"/>
                <a:gd name="T29" fmla="*/ 2 h 9"/>
                <a:gd name="T30" fmla="*/ 10 w 12"/>
                <a:gd name="T31" fmla="*/ 6 h 9"/>
                <a:gd name="T32" fmla="*/ 11 w 12"/>
                <a:gd name="T33" fmla="*/ 6 h 9"/>
                <a:gd name="T34" fmla="*/ 11 w 12"/>
                <a:gd name="T35" fmla="*/ 6 h 9"/>
                <a:gd name="T36" fmla="*/ 11 w 12"/>
                <a:gd name="T37" fmla="*/ 5 h 9"/>
                <a:gd name="T38" fmla="*/ 12 w 12"/>
                <a:gd name="T39" fmla="*/ 5 h 9"/>
                <a:gd name="T40" fmla="*/ 12 w 12"/>
                <a:gd name="T41" fmla="*/ 5 h 9"/>
                <a:gd name="T42" fmla="*/ 12 w 12"/>
                <a:gd name="T43" fmla="*/ 5 h 9"/>
                <a:gd name="T44" fmla="*/ 10 w 12"/>
                <a:gd name="T45" fmla="*/ 9 h 9"/>
                <a:gd name="T46" fmla="*/ 10 w 12"/>
                <a:gd name="T47" fmla="*/ 9 h 9"/>
                <a:gd name="T48" fmla="*/ 10 w 12"/>
                <a:gd name="T49" fmla="*/ 8 h 9"/>
                <a:gd name="T50" fmla="*/ 10 w 12"/>
                <a:gd name="T51" fmla="*/ 8 h 9"/>
                <a:gd name="T52" fmla="*/ 10 w 12"/>
                <a:gd name="T53" fmla="*/ 8 h 9"/>
                <a:gd name="T54" fmla="*/ 10 w 12"/>
                <a:gd name="T55" fmla="*/ 7 h 9"/>
                <a:gd name="T56" fmla="*/ 10 w 12"/>
                <a:gd name="T5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9">
                  <a:moveTo>
                    <a:pt x="10" y="7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1" name="iṥļîḑè"/>
            <p:cNvSpPr/>
            <p:nvPr/>
          </p:nvSpPr>
          <p:spPr bwMode="auto">
            <a:xfrm>
              <a:off x="4192588" y="3616325"/>
              <a:ext cx="42863" cy="33338"/>
            </a:xfrm>
            <a:custGeom>
              <a:avLst/>
              <a:gdLst>
                <a:gd name="T0" fmla="*/ 0 w 13"/>
                <a:gd name="T1" fmla="*/ 8 h 10"/>
                <a:gd name="T2" fmla="*/ 4 w 13"/>
                <a:gd name="T3" fmla="*/ 0 h 10"/>
                <a:gd name="T4" fmla="*/ 6 w 13"/>
                <a:gd name="T5" fmla="*/ 0 h 10"/>
                <a:gd name="T6" fmla="*/ 6 w 13"/>
                <a:gd name="T7" fmla="*/ 0 h 10"/>
                <a:gd name="T8" fmla="*/ 6 w 13"/>
                <a:gd name="T9" fmla="*/ 0 h 10"/>
                <a:gd name="T10" fmla="*/ 6 w 13"/>
                <a:gd name="T11" fmla="*/ 0 h 10"/>
                <a:gd name="T12" fmla="*/ 5 w 13"/>
                <a:gd name="T13" fmla="*/ 1 h 10"/>
                <a:gd name="T14" fmla="*/ 4 w 13"/>
                <a:gd name="T15" fmla="*/ 1 h 10"/>
                <a:gd name="T16" fmla="*/ 3 w 13"/>
                <a:gd name="T17" fmla="*/ 2 h 10"/>
                <a:gd name="T18" fmla="*/ 3 w 13"/>
                <a:gd name="T19" fmla="*/ 3 h 10"/>
                <a:gd name="T20" fmla="*/ 3 w 13"/>
                <a:gd name="T21" fmla="*/ 3 h 10"/>
                <a:gd name="T22" fmla="*/ 3 w 13"/>
                <a:gd name="T23" fmla="*/ 3 h 10"/>
                <a:gd name="T24" fmla="*/ 4 w 13"/>
                <a:gd name="T25" fmla="*/ 4 h 10"/>
                <a:gd name="T26" fmla="*/ 11 w 13"/>
                <a:gd name="T27" fmla="*/ 7 h 10"/>
                <a:gd name="T28" fmla="*/ 12 w 13"/>
                <a:gd name="T29" fmla="*/ 7 h 10"/>
                <a:gd name="T30" fmla="*/ 12 w 13"/>
                <a:gd name="T31" fmla="*/ 7 h 10"/>
                <a:gd name="T32" fmla="*/ 12 w 13"/>
                <a:gd name="T33" fmla="*/ 6 h 10"/>
                <a:gd name="T34" fmla="*/ 13 w 13"/>
                <a:gd name="T35" fmla="*/ 6 h 10"/>
                <a:gd name="T36" fmla="*/ 13 w 13"/>
                <a:gd name="T37" fmla="*/ 5 h 10"/>
                <a:gd name="T38" fmla="*/ 13 w 13"/>
                <a:gd name="T39" fmla="*/ 6 h 10"/>
                <a:gd name="T40" fmla="*/ 12 w 13"/>
                <a:gd name="T41" fmla="*/ 10 h 10"/>
                <a:gd name="T42" fmla="*/ 11 w 13"/>
                <a:gd name="T43" fmla="*/ 10 h 10"/>
                <a:gd name="T44" fmla="*/ 11 w 13"/>
                <a:gd name="T45" fmla="*/ 9 h 10"/>
                <a:gd name="T46" fmla="*/ 11 w 13"/>
                <a:gd name="T47" fmla="*/ 9 h 10"/>
                <a:gd name="T48" fmla="*/ 11 w 13"/>
                <a:gd name="T49" fmla="*/ 8 h 10"/>
                <a:gd name="T50" fmla="*/ 11 w 13"/>
                <a:gd name="T51" fmla="*/ 8 h 10"/>
                <a:gd name="T52" fmla="*/ 11 w 13"/>
                <a:gd name="T53" fmla="*/ 8 h 10"/>
                <a:gd name="T54" fmla="*/ 3 w 13"/>
                <a:gd name="T55" fmla="*/ 5 h 10"/>
                <a:gd name="T56" fmla="*/ 2 w 13"/>
                <a:gd name="T57" fmla="*/ 5 h 10"/>
                <a:gd name="T58" fmla="*/ 2 w 13"/>
                <a:gd name="T59" fmla="*/ 5 h 10"/>
                <a:gd name="T60" fmla="*/ 2 w 13"/>
                <a:gd name="T61" fmla="*/ 5 h 10"/>
                <a:gd name="T62" fmla="*/ 2 w 13"/>
                <a:gd name="T63" fmla="*/ 6 h 10"/>
                <a:gd name="T64" fmla="*/ 2 w 13"/>
                <a:gd name="T65" fmla="*/ 7 h 10"/>
                <a:gd name="T66" fmla="*/ 2 w 13"/>
                <a:gd name="T67" fmla="*/ 8 h 10"/>
                <a:gd name="T68" fmla="*/ 2 w 13"/>
                <a:gd name="T69" fmla="*/ 8 h 10"/>
                <a:gd name="T70" fmla="*/ 3 w 13"/>
                <a:gd name="T71" fmla="*/ 9 h 10"/>
                <a:gd name="T72" fmla="*/ 3 w 13"/>
                <a:gd name="T73" fmla="*/ 9 h 10"/>
                <a:gd name="T74" fmla="*/ 3 w 13"/>
                <a:gd name="T75" fmla="*/ 9 h 10"/>
                <a:gd name="T76" fmla="*/ 0 w 13"/>
                <a:gd name="T7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0">
                  <a:moveTo>
                    <a:pt x="0" y="8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2" name="i$1iďé"/>
            <p:cNvSpPr/>
            <p:nvPr/>
          </p:nvSpPr>
          <p:spPr bwMode="auto">
            <a:xfrm>
              <a:off x="4192588" y="3616325"/>
              <a:ext cx="42863" cy="33338"/>
            </a:xfrm>
            <a:custGeom>
              <a:avLst/>
              <a:gdLst>
                <a:gd name="T0" fmla="*/ 0 w 13"/>
                <a:gd name="T1" fmla="*/ 8 h 10"/>
                <a:gd name="T2" fmla="*/ 4 w 13"/>
                <a:gd name="T3" fmla="*/ 0 h 10"/>
                <a:gd name="T4" fmla="*/ 6 w 13"/>
                <a:gd name="T5" fmla="*/ 0 h 10"/>
                <a:gd name="T6" fmla="*/ 6 w 13"/>
                <a:gd name="T7" fmla="*/ 0 h 10"/>
                <a:gd name="T8" fmla="*/ 6 w 13"/>
                <a:gd name="T9" fmla="*/ 0 h 10"/>
                <a:gd name="T10" fmla="*/ 6 w 13"/>
                <a:gd name="T11" fmla="*/ 0 h 10"/>
                <a:gd name="T12" fmla="*/ 5 w 13"/>
                <a:gd name="T13" fmla="*/ 1 h 10"/>
                <a:gd name="T14" fmla="*/ 4 w 13"/>
                <a:gd name="T15" fmla="*/ 1 h 10"/>
                <a:gd name="T16" fmla="*/ 3 w 13"/>
                <a:gd name="T17" fmla="*/ 2 h 10"/>
                <a:gd name="T18" fmla="*/ 3 w 13"/>
                <a:gd name="T19" fmla="*/ 3 h 10"/>
                <a:gd name="T20" fmla="*/ 3 w 13"/>
                <a:gd name="T21" fmla="*/ 3 h 10"/>
                <a:gd name="T22" fmla="*/ 3 w 13"/>
                <a:gd name="T23" fmla="*/ 3 h 10"/>
                <a:gd name="T24" fmla="*/ 4 w 13"/>
                <a:gd name="T25" fmla="*/ 4 h 10"/>
                <a:gd name="T26" fmla="*/ 11 w 13"/>
                <a:gd name="T27" fmla="*/ 7 h 10"/>
                <a:gd name="T28" fmla="*/ 12 w 13"/>
                <a:gd name="T29" fmla="*/ 7 h 10"/>
                <a:gd name="T30" fmla="*/ 12 w 13"/>
                <a:gd name="T31" fmla="*/ 7 h 10"/>
                <a:gd name="T32" fmla="*/ 12 w 13"/>
                <a:gd name="T33" fmla="*/ 6 h 10"/>
                <a:gd name="T34" fmla="*/ 13 w 13"/>
                <a:gd name="T35" fmla="*/ 6 h 10"/>
                <a:gd name="T36" fmla="*/ 13 w 13"/>
                <a:gd name="T37" fmla="*/ 5 h 10"/>
                <a:gd name="T38" fmla="*/ 13 w 13"/>
                <a:gd name="T39" fmla="*/ 6 h 10"/>
                <a:gd name="T40" fmla="*/ 12 w 13"/>
                <a:gd name="T41" fmla="*/ 10 h 10"/>
                <a:gd name="T42" fmla="*/ 11 w 13"/>
                <a:gd name="T43" fmla="*/ 10 h 10"/>
                <a:gd name="T44" fmla="*/ 11 w 13"/>
                <a:gd name="T45" fmla="*/ 9 h 10"/>
                <a:gd name="T46" fmla="*/ 11 w 13"/>
                <a:gd name="T47" fmla="*/ 9 h 10"/>
                <a:gd name="T48" fmla="*/ 11 w 13"/>
                <a:gd name="T49" fmla="*/ 8 h 10"/>
                <a:gd name="T50" fmla="*/ 11 w 13"/>
                <a:gd name="T51" fmla="*/ 8 h 10"/>
                <a:gd name="T52" fmla="*/ 11 w 13"/>
                <a:gd name="T53" fmla="*/ 8 h 10"/>
                <a:gd name="T54" fmla="*/ 3 w 13"/>
                <a:gd name="T55" fmla="*/ 5 h 10"/>
                <a:gd name="T56" fmla="*/ 2 w 13"/>
                <a:gd name="T57" fmla="*/ 5 h 10"/>
                <a:gd name="T58" fmla="*/ 2 w 13"/>
                <a:gd name="T59" fmla="*/ 5 h 10"/>
                <a:gd name="T60" fmla="*/ 2 w 13"/>
                <a:gd name="T61" fmla="*/ 5 h 10"/>
                <a:gd name="T62" fmla="*/ 2 w 13"/>
                <a:gd name="T63" fmla="*/ 6 h 10"/>
                <a:gd name="T64" fmla="*/ 2 w 13"/>
                <a:gd name="T65" fmla="*/ 7 h 10"/>
                <a:gd name="T66" fmla="*/ 2 w 13"/>
                <a:gd name="T67" fmla="*/ 8 h 10"/>
                <a:gd name="T68" fmla="*/ 2 w 13"/>
                <a:gd name="T69" fmla="*/ 8 h 10"/>
                <a:gd name="T70" fmla="*/ 3 w 13"/>
                <a:gd name="T71" fmla="*/ 9 h 10"/>
                <a:gd name="T72" fmla="*/ 3 w 13"/>
                <a:gd name="T73" fmla="*/ 9 h 10"/>
                <a:gd name="T74" fmla="*/ 3 w 13"/>
                <a:gd name="T75" fmla="*/ 9 h 10"/>
                <a:gd name="T76" fmla="*/ 0 w 13"/>
                <a:gd name="T7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0">
                  <a:moveTo>
                    <a:pt x="0" y="8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6"/>
                    <a:pt x="13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3" name="íŝḷïďè"/>
            <p:cNvSpPr/>
            <p:nvPr/>
          </p:nvSpPr>
          <p:spPr bwMode="auto">
            <a:xfrm>
              <a:off x="4217988" y="3549650"/>
              <a:ext cx="42863" cy="33338"/>
            </a:xfrm>
            <a:custGeom>
              <a:avLst/>
              <a:gdLst>
                <a:gd name="T0" fmla="*/ 8 w 13"/>
                <a:gd name="T1" fmla="*/ 6 h 10"/>
                <a:gd name="T2" fmla="*/ 4 w 13"/>
                <a:gd name="T3" fmla="*/ 2 h 10"/>
                <a:gd name="T4" fmla="*/ 3 w 13"/>
                <a:gd name="T5" fmla="*/ 2 h 10"/>
                <a:gd name="T6" fmla="*/ 3 w 13"/>
                <a:gd name="T7" fmla="*/ 2 h 10"/>
                <a:gd name="T8" fmla="*/ 3 w 13"/>
                <a:gd name="T9" fmla="*/ 3 h 10"/>
                <a:gd name="T10" fmla="*/ 3 w 13"/>
                <a:gd name="T11" fmla="*/ 4 h 10"/>
                <a:gd name="T12" fmla="*/ 2 w 13"/>
                <a:gd name="T13" fmla="*/ 4 h 10"/>
                <a:gd name="T14" fmla="*/ 2 w 13"/>
                <a:gd name="T15" fmla="*/ 3 h 10"/>
                <a:gd name="T16" fmla="*/ 3 w 13"/>
                <a:gd name="T17" fmla="*/ 0 h 10"/>
                <a:gd name="T18" fmla="*/ 3 w 13"/>
                <a:gd name="T19" fmla="*/ 0 h 10"/>
                <a:gd name="T20" fmla="*/ 4 w 13"/>
                <a:gd name="T21" fmla="*/ 0 h 10"/>
                <a:gd name="T22" fmla="*/ 4 w 13"/>
                <a:gd name="T23" fmla="*/ 0 h 10"/>
                <a:gd name="T24" fmla="*/ 4 w 13"/>
                <a:gd name="T25" fmla="*/ 1 h 10"/>
                <a:gd name="T26" fmla="*/ 4 w 13"/>
                <a:gd name="T27" fmla="*/ 2 h 10"/>
                <a:gd name="T28" fmla="*/ 4 w 13"/>
                <a:gd name="T29" fmla="*/ 2 h 10"/>
                <a:gd name="T30" fmla="*/ 8 w 13"/>
                <a:gd name="T31" fmla="*/ 6 h 10"/>
                <a:gd name="T32" fmla="*/ 11 w 13"/>
                <a:gd name="T33" fmla="*/ 7 h 10"/>
                <a:gd name="T34" fmla="*/ 12 w 13"/>
                <a:gd name="T35" fmla="*/ 7 h 10"/>
                <a:gd name="T36" fmla="*/ 12 w 13"/>
                <a:gd name="T37" fmla="*/ 7 h 10"/>
                <a:gd name="T38" fmla="*/ 12 w 13"/>
                <a:gd name="T39" fmla="*/ 7 h 10"/>
                <a:gd name="T40" fmla="*/ 12 w 13"/>
                <a:gd name="T41" fmla="*/ 6 h 10"/>
                <a:gd name="T42" fmla="*/ 13 w 13"/>
                <a:gd name="T43" fmla="*/ 6 h 10"/>
                <a:gd name="T44" fmla="*/ 13 w 13"/>
                <a:gd name="T45" fmla="*/ 6 h 10"/>
                <a:gd name="T46" fmla="*/ 12 w 13"/>
                <a:gd name="T47" fmla="*/ 10 h 10"/>
                <a:gd name="T48" fmla="*/ 12 w 13"/>
                <a:gd name="T49" fmla="*/ 10 h 10"/>
                <a:gd name="T50" fmla="*/ 11 w 13"/>
                <a:gd name="T51" fmla="*/ 10 h 10"/>
                <a:gd name="T52" fmla="*/ 12 w 13"/>
                <a:gd name="T53" fmla="*/ 9 h 10"/>
                <a:gd name="T54" fmla="*/ 12 w 13"/>
                <a:gd name="T55" fmla="*/ 9 h 10"/>
                <a:gd name="T56" fmla="*/ 11 w 13"/>
                <a:gd name="T57" fmla="*/ 9 h 10"/>
                <a:gd name="T58" fmla="*/ 11 w 13"/>
                <a:gd name="T59" fmla="*/ 8 h 10"/>
                <a:gd name="T60" fmla="*/ 8 w 13"/>
                <a:gd name="T61" fmla="*/ 7 h 10"/>
                <a:gd name="T62" fmla="*/ 2 w 13"/>
                <a:gd name="T63" fmla="*/ 9 h 10"/>
                <a:gd name="T64" fmla="*/ 2 w 13"/>
                <a:gd name="T65" fmla="*/ 9 h 10"/>
                <a:gd name="T66" fmla="*/ 1 w 13"/>
                <a:gd name="T67" fmla="*/ 9 h 10"/>
                <a:gd name="T68" fmla="*/ 1 w 13"/>
                <a:gd name="T69" fmla="*/ 10 h 10"/>
                <a:gd name="T70" fmla="*/ 1 w 13"/>
                <a:gd name="T71" fmla="*/ 10 h 10"/>
                <a:gd name="T72" fmla="*/ 0 w 13"/>
                <a:gd name="T73" fmla="*/ 10 h 10"/>
                <a:gd name="T74" fmla="*/ 0 w 13"/>
                <a:gd name="T75" fmla="*/ 10 h 10"/>
                <a:gd name="T76" fmla="*/ 1 w 13"/>
                <a:gd name="T77" fmla="*/ 6 h 10"/>
                <a:gd name="T78" fmla="*/ 2 w 13"/>
                <a:gd name="T79" fmla="*/ 6 h 10"/>
                <a:gd name="T80" fmla="*/ 2 w 13"/>
                <a:gd name="T81" fmla="*/ 6 h 10"/>
                <a:gd name="T82" fmla="*/ 2 w 13"/>
                <a:gd name="T83" fmla="*/ 7 h 10"/>
                <a:gd name="T84" fmla="*/ 2 w 13"/>
                <a:gd name="T85" fmla="*/ 7 h 10"/>
                <a:gd name="T86" fmla="*/ 2 w 13"/>
                <a:gd name="T87" fmla="*/ 8 h 10"/>
                <a:gd name="T88" fmla="*/ 2 w 13"/>
                <a:gd name="T89" fmla="*/ 7 h 10"/>
                <a:gd name="T90" fmla="*/ 8 w 13"/>
                <a:gd name="T9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" h="10">
                  <a:moveTo>
                    <a:pt x="8" y="6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3" y="1"/>
                    <a:pt x="4" y="1"/>
                  </a:cubicBezTo>
                  <a:cubicBezTo>
                    <a:pt x="4" y="1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8"/>
                    <a:pt x="2" y="7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4" name="ïśļîḓé"/>
            <p:cNvSpPr/>
            <p:nvPr/>
          </p:nvSpPr>
          <p:spPr bwMode="auto">
            <a:xfrm>
              <a:off x="4217988" y="3549650"/>
              <a:ext cx="42863" cy="33338"/>
            </a:xfrm>
            <a:custGeom>
              <a:avLst/>
              <a:gdLst>
                <a:gd name="T0" fmla="*/ 8 w 13"/>
                <a:gd name="T1" fmla="*/ 6 h 10"/>
                <a:gd name="T2" fmla="*/ 4 w 13"/>
                <a:gd name="T3" fmla="*/ 2 h 10"/>
                <a:gd name="T4" fmla="*/ 3 w 13"/>
                <a:gd name="T5" fmla="*/ 2 h 10"/>
                <a:gd name="T6" fmla="*/ 3 w 13"/>
                <a:gd name="T7" fmla="*/ 2 h 10"/>
                <a:gd name="T8" fmla="*/ 3 w 13"/>
                <a:gd name="T9" fmla="*/ 3 h 10"/>
                <a:gd name="T10" fmla="*/ 3 w 13"/>
                <a:gd name="T11" fmla="*/ 4 h 10"/>
                <a:gd name="T12" fmla="*/ 2 w 13"/>
                <a:gd name="T13" fmla="*/ 4 h 10"/>
                <a:gd name="T14" fmla="*/ 2 w 13"/>
                <a:gd name="T15" fmla="*/ 3 h 10"/>
                <a:gd name="T16" fmla="*/ 3 w 13"/>
                <a:gd name="T17" fmla="*/ 0 h 10"/>
                <a:gd name="T18" fmla="*/ 3 w 13"/>
                <a:gd name="T19" fmla="*/ 0 h 10"/>
                <a:gd name="T20" fmla="*/ 4 w 13"/>
                <a:gd name="T21" fmla="*/ 0 h 10"/>
                <a:gd name="T22" fmla="*/ 4 w 13"/>
                <a:gd name="T23" fmla="*/ 0 h 10"/>
                <a:gd name="T24" fmla="*/ 4 w 13"/>
                <a:gd name="T25" fmla="*/ 1 h 10"/>
                <a:gd name="T26" fmla="*/ 4 w 13"/>
                <a:gd name="T27" fmla="*/ 2 h 10"/>
                <a:gd name="T28" fmla="*/ 4 w 13"/>
                <a:gd name="T29" fmla="*/ 2 h 10"/>
                <a:gd name="T30" fmla="*/ 8 w 13"/>
                <a:gd name="T31" fmla="*/ 6 h 10"/>
                <a:gd name="T32" fmla="*/ 11 w 13"/>
                <a:gd name="T33" fmla="*/ 7 h 10"/>
                <a:gd name="T34" fmla="*/ 12 w 13"/>
                <a:gd name="T35" fmla="*/ 7 h 10"/>
                <a:gd name="T36" fmla="*/ 12 w 13"/>
                <a:gd name="T37" fmla="*/ 7 h 10"/>
                <a:gd name="T38" fmla="*/ 12 w 13"/>
                <a:gd name="T39" fmla="*/ 7 h 10"/>
                <a:gd name="T40" fmla="*/ 12 w 13"/>
                <a:gd name="T41" fmla="*/ 6 h 10"/>
                <a:gd name="T42" fmla="*/ 13 w 13"/>
                <a:gd name="T43" fmla="*/ 6 h 10"/>
                <a:gd name="T44" fmla="*/ 13 w 13"/>
                <a:gd name="T45" fmla="*/ 6 h 10"/>
                <a:gd name="T46" fmla="*/ 12 w 13"/>
                <a:gd name="T47" fmla="*/ 10 h 10"/>
                <a:gd name="T48" fmla="*/ 12 w 13"/>
                <a:gd name="T49" fmla="*/ 10 h 10"/>
                <a:gd name="T50" fmla="*/ 11 w 13"/>
                <a:gd name="T51" fmla="*/ 10 h 10"/>
                <a:gd name="T52" fmla="*/ 12 w 13"/>
                <a:gd name="T53" fmla="*/ 9 h 10"/>
                <a:gd name="T54" fmla="*/ 12 w 13"/>
                <a:gd name="T55" fmla="*/ 9 h 10"/>
                <a:gd name="T56" fmla="*/ 11 w 13"/>
                <a:gd name="T57" fmla="*/ 9 h 10"/>
                <a:gd name="T58" fmla="*/ 11 w 13"/>
                <a:gd name="T59" fmla="*/ 8 h 10"/>
                <a:gd name="T60" fmla="*/ 8 w 13"/>
                <a:gd name="T61" fmla="*/ 7 h 10"/>
                <a:gd name="T62" fmla="*/ 2 w 13"/>
                <a:gd name="T63" fmla="*/ 9 h 10"/>
                <a:gd name="T64" fmla="*/ 2 w 13"/>
                <a:gd name="T65" fmla="*/ 9 h 10"/>
                <a:gd name="T66" fmla="*/ 1 w 13"/>
                <a:gd name="T67" fmla="*/ 9 h 10"/>
                <a:gd name="T68" fmla="*/ 1 w 13"/>
                <a:gd name="T69" fmla="*/ 10 h 10"/>
                <a:gd name="T70" fmla="*/ 1 w 13"/>
                <a:gd name="T71" fmla="*/ 10 h 10"/>
                <a:gd name="T72" fmla="*/ 0 w 13"/>
                <a:gd name="T73" fmla="*/ 10 h 10"/>
                <a:gd name="T74" fmla="*/ 0 w 13"/>
                <a:gd name="T75" fmla="*/ 10 h 10"/>
                <a:gd name="T76" fmla="*/ 1 w 13"/>
                <a:gd name="T77" fmla="*/ 6 h 10"/>
                <a:gd name="T78" fmla="*/ 2 w 13"/>
                <a:gd name="T79" fmla="*/ 6 h 10"/>
                <a:gd name="T80" fmla="*/ 2 w 13"/>
                <a:gd name="T81" fmla="*/ 6 h 10"/>
                <a:gd name="T82" fmla="*/ 2 w 13"/>
                <a:gd name="T83" fmla="*/ 7 h 10"/>
                <a:gd name="T84" fmla="*/ 2 w 13"/>
                <a:gd name="T85" fmla="*/ 7 h 10"/>
                <a:gd name="T86" fmla="*/ 2 w 13"/>
                <a:gd name="T87" fmla="*/ 8 h 10"/>
                <a:gd name="T88" fmla="*/ 2 w 13"/>
                <a:gd name="T89" fmla="*/ 7 h 10"/>
                <a:gd name="T90" fmla="*/ 8 w 13"/>
                <a:gd name="T9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" h="10">
                  <a:moveTo>
                    <a:pt x="8" y="6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1" y="10"/>
                    <a:pt x="11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5" name="ïṣļîḑe"/>
            <p:cNvSpPr/>
            <p:nvPr/>
          </p:nvSpPr>
          <p:spPr bwMode="auto">
            <a:xfrm>
              <a:off x="3354388" y="3257550"/>
              <a:ext cx="76200" cy="80963"/>
            </a:xfrm>
            <a:custGeom>
              <a:avLst/>
              <a:gdLst>
                <a:gd name="T0" fmla="*/ 8 w 23"/>
                <a:gd name="T1" fmla="*/ 2 h 24"/>
                <a:gd name="T2" fmla="*/ 18 w 23"/>
                <a:gd name="T3" fmla="*/ 9 h 24"/>
                <a:gd name="T4" fmla="*/ 18 w 23"/>
                <a:gd name="T5" fmla="*/ 12 h 24"/>
                <a:gd name="T6" fmla="*/ 20 w 23"/>
                <a:gd name="T7" fmla="*/ 16 h 24"/>
                <a:gd name="T8" fmla="*/ 19 w 23"/>
                <a:gd name="T9" fmla="*/ 23 h 24"/>
                <a:gd name="T10" fmla="*/ 17 w 23"/>
                <a:gd name="T11" fmla="*/ 24 h 24"/>
                <a:gd name="T12" fmla="*/ 17 w 23"/>
                <a:gd name="T13" fmla="*/ 22 h 24"/>
                <a:gd name="T14" fmla="*/ 16 w 23"/>
                <a:gd name="T15" fmla="*/ 14 h 24"/>
                <a:gd name="T16" fmla="*/ 10 w 23"/>
                <a:gd name="T17" fmla="*/ 13 h 24"/>
                <a:gd name="T18" fmla="*/ 7 w 23"/>
                <a:gd name="T19" fmla="*/ 15 h 24"/>
                <a:gd name="T20" fmla="*/ 7 w 23"/>
                <a:gd name="T21" fmla="*/ 13 h 24"/>
                <a:gd name="T22" fmla="*/ 4 w 23"/>
                <a:gd name="T23" fmla="*/ 9 h 24"/>
                <a:gd name="T24" fmla="*/ 1 w 23"/>
                <a:gd name="T25" fmla="*/ 6 h 24"/>
                <a:gd name="T26" fmla="*/ 8 w 23"/>
                <a:gd name="T27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4">
                  <a:moveTo>
                    <a:pt x="8" y="2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10"/>
                    <a:pt x="18" y="12"/>
                  </a:cubicBezTo>
                  <a:cubicBezTo>
                    <a:pt x="18" y="12"/>
                    <a:pt x="18" y="14"/>
                    <a:pt x="20" y="16"/>
                  </a:cubicBezTo>
                  <a:cubicBezTo>
                    <a:pt x="20" y="16"/>
                    <a:pt x="23" y="23"/>
                    <a:pt x="19" y="23"/>
                  </a:cubicBezTo>
                  <a:cubicBezTo>
                    <a:pt x="19" y="23"/>
                    <a:pt x="17" y="23"/>
                    <a:pt x="17" y="24"/>
                  </a:cubicBezTo>
                  <a:cubicBezTo>
                    <a:pt x="17" y="24"/>
                    <a:pt x="16" y="24"/>
                    <a:pt x="17" y="22"/>
                  </a:cubicBezTo>
                  <a:cubicBezTo>
                    <a:pt x="17" y="22"/>
                    <a:pt x="19" y="18"/>
                    <a:pt x="16" y="14"/>
                  </a:cubicBezTo>
                  <a:cubicBezTo>
                    <a:pt x="16" y="14"/>
                    <a:pt x="13" y="10"/>
                    <a:pt x="10" y="13"/>
                  </a:cubicBezTo>
                  <a:cubicBezTo>
                    <a:pt x="10" y="13"/>
                    <a:pt x="9" y="16"/>
                    <a:pt x="7" y="15"/>
                  </a:cubicBezTo>
                  <a:cubicBezTo>
                    <a:pt x="7" y="15"/>
                    <a:pt x="7" y="15"/>
                    <a:pt x="7" y="13"/>
                  </a:cubicBezTo>
                  <a:cubicBezTo>
                    <a:pt x="7" y="13"/>
                    <a:pt x="8" y="8"/>
                    <a:pt x="4" y="9"/>
                  </a:cubicBezTo>
                  <a:cubicBezTo>
                    <a:pt x="4" y="9"/>
                    <a:pt x="0" y="10"/>
                    <a:pt x="1" y="6"/>
                  </a:cubicBezTo>
                  <a:cubicBezTo>
                    <a:pt x="1" y="6"/>
                    <a:pt x="2" y="0"/>
                    <a:pt x="8" y="2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6" name="ïşliḍê"/>
            <p:cNvSpPr/>
            <p:nvPr/>
          </p:nvSpPr>
          <p:spPr bwMode="auto">
            <a:xfrm>
              <a:off x="3360738" y="3211513"/>
              <a:ext cx="88900" cy="53975"/>
            </a:xfrm>
            <a:custGeom>
              <a:avLst/>
              <a:gdLst>
                <a:gd name="T0" fmla="*/ 1 w 27"/>
                <a:gd name="T1" fmla="*/ 4 h 16"/>
                <a:gd name="T2" fmla="*/ 4 w 27"/>
                <a:gd name="T3" fmla="*/ 9 h 16"/>
                <a:gd name="T4" fmla="*/ 8 w 27"/>
                <a:gd name="T5" fmla="*/ 10 h 16"/>
                <a:gd name="T6" fmla="*/ 11 w 27"/>
                <a:gd name="T7" fmla="*/ 13 h 16"/>
                <a:gd name="T8" fmla="*/ 13 w 27"/>
                <a:gd name="T9" fmla="*/ 13 h 16"/>
                <a:gd name="T10" fmla="*/ 19 w 27"/>
                <a:gd name="T11" fmla="*/ 15 h 16"/>
                <a:gd name="T12" fmla="*/ 24 w 27"/>
                <a:gd name="T13" fmla="*/ 10 h 16"/>
                <a:gd name="T14" fmla="*/ 23 w 27"/>
                <a:gd name="T15" fmla="*/ 5 h 16"/>
                <a:gd name="T16" fmla="*/ 21 w 27"/>
                <a:gd name="T17" fmla="*/ 7 h 16"/>
                <a:gd name="T18" fmla="*/ 17 w 27"/>
                <a:gd name="T19" fmla="*/ 11 h 16"/>
                <a:gd name="T20" fmla="*/ 12 w 27"/>
                <a:gd name="T21" fmla="*/ 8 h 16"/>
                <a:gd name="T22" fmla="*/ 12 w 27"/>
                <a:gd name="T23" fmla="*/ 4 h 16"/>
                <a:gd name="T24" fmla="*/ 10 w 27"/>
                <a:gd name="T25" fmla="*/ 0 h 16"/>
                <a:gd name="T26" fmla="*/ 9 w 27"/>
                <a:gd name="T27" fmla="*/ 3 h 16"/>
                <a:gd name="T28" fmla="*/ 7 w 27"/>
                <a:gd name="T29" fmla="*/ 5 h 16"/>
                <a:gd name="T30" fmla="*/ 5 w 27"/>
                <a:gd name="T31" fmla="*/ 4 h 16"/>
                <a:gd name="T32" fmla="*/ 1 w 27"/>
                <a:gd name="T3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16">
                  <a:moveTo>
                    <a:pt x="1" y="4"/>
                  </a:moveTo>
                  <a:cubicBezTo>
                    <a:pt x="1" y="4"/>
                    <a:pt x="0" y="8"/>
                    <a:pt x="4" y="9"/>
                  </a:cubicBezTo>
                  <a:cubicBezTo>
                    <a:pt x="4" y="9"/>
                    <a:pt x="7" y="9"/>
                    <a:pt x="8" y="10"/>
                  </a:cubicBezTo>
                  <a:cubicBezTo>
                    <a:pt x="8" y="10"/>
                    <a:pt x="10" y="12"/>
                    <a:pt x="11" y="13"/>
                  </a:cubicBezTo>
                  <a:cubicBezTo>
                    <a:pt x="11" y="13"/>
                    <a:pt x="12" y="12"/>
                    <a:pt x="13" y="13"/>
                  </a:cubicBezTo>
                  <a:cubicBezTo>
                    <a:pt x="13" y="13"/>
                    <a:pt x="17" y="16"/>
                    <a:pt x="19" y="15"/>
                  </a:cubicBezTo>
                  <a:cubicBezTo>
                    <a:pt x="19" y="15"/>
                    <a:pt x="22" y="14"/>
                    <a:pt x="24" y="10"/>
                  </a:cubicBezTo>
                  <a:cubicBezTo>
                    <a:pt x="24" y="10"/>
                    <a:pt x="27" y="6"/>
                    <a:pt x="23" y="5"/>
                  </a:cubicBezTo>
                  <a:cubicBezTo>
                    <a:pt x="23" y="5"/>
                    <a:pt x="21" y="5"/>
                    <a:pt x="21" y="7"/>
                  </a:cubicBezTo>
                  <a:cubicBezTo>
                    <a:pt x="21" y="7"/>
                    <a:pt x="20" y="13"/>
                    <a:pt x="17" y="11"/>
                  </a:cubicBezTo>
                  <a:cubicBezTo>
                    <a:pt x="17" y="11"/>
                    <a:pt x="13" y="10"/>
                    <a:pt x="12" y="8"/>
                  </a:cubicBezTo>
                  <a:cubicBezTo>
                    <a:pt x="12" y="8"/>
                    <a:pt x="10" y="7"/>
                    <a:pt x="12" y="4"/>
                  </a:cubicBezTo>
                  <a:cubicBezTo>
                    <a:pt x="12" y="4"/>
                    <a:pt x="13" y="1"/>
                    <a:pt x="10" y="0"/>
                  </a:cubicBezTo>
                  <a:cubicBezTo>
                    <a:pt x="10" y="0"/>
                    <a:pt x="8" y="0"/>
                    <a:pt x="9" y="3"/>
                  </a:cubicBezTo>
                  <a:cubicBezTo>
                    <a:pt x="9" y="3"/>
                    <a:pt x="9" y="6"/>
                    <a:pt x="7" y="5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5" y="4"/>
                    <a:pt x="3" y="0"/>
                    <a:pt x="1" y="4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7" name="ïṣḷíḑe"/>
            <p:cNvSpPr/>
            <p:nvPr/>
          </p:nvSpPr>
          <p:spPr bwMode="auto">
            <a:xfrm>
              <a:off x="3424238" y="3089275"/>
              <a:ext cx="52388" cy="73025"/>
            </a:xfrm>
            <a:custGeom>
              <a:avLst/>
              <a:gdLst>
                <a:gd name="T0" fmla="*/ 1 w 16"/>
                <a:gd name="T1" fmla="*/ 9 h 22"/>
                <a:gd name="T2" fmla="*/ 2 w 16"/>
                <a:gd name="T3" fmla="*/ 10 h 22"/>
                <a:gd name="T4" fmla="*/ 5 w 16"/>
                <a:gd name="T5" fmla="*/ 10 h 22"/>
                <a:gd name="T6" fmla="*/ 4 w 16"/>
                <a:gd name="T7" fmla="*/ 13 h 22"/>
                <a:gd name="T8" fmla="*/ 4 w 16"/>
                <a:gd name="T9" fmla="*/ 13 h 22"/>
                <a:gd name="T10" fmla="*/ 2 w 16"/>
                <a:gd name="T11" fmla="*/ 17 h 22"/>
                <a:gd name="T12" fmla="*/ 1 w 16"/>
                <a:gd name="T13" fmla="*/ 20 h 22"/>
                <a:gd name="T14" fmla="*/ 5 w 16"/>
                <a:gd name="T15" fmla="*/ 20 h 22"/>
                <a:gd name="T16" fmla="*/ 5 w 16"/>
                <a:gd name="T17" fmla="*/ 16 h 22"/>
                <a:gd name="T18" fmla="*/ 6 w 16"/>
                <a:gd name="T19" fmla="*/ 14 h 22"/>
                <a:gd name="T20" fmla="*/ 14 w 16"/>
                <a:gd name="T21" fmla="*/ 3 h 22"/>
                <a:gd name="T22" fmla="*/ 15 w 16"/>
                <a:gd name="T23" fmla="*/ 0 h 22"/>
                <a:gd name="T24" fmla="*/ 13 w 16"/>
                <a:gd name="T25" fmla="*/ 1 h 22"/>
                <a:gd name="T26" fmla="*/ 9 w 16"/>
                <a:gd name="T27" fmla="*/ 5 h 22"/>
                <a:gd name="T28" fmla="*/ 7 w 16"/>
                <a:gd name="T29" fmla="*/ 5 h 22"/>
                <a:gd name="T30" fmla="*/ 4 w 16"/>
                <a:gd name="T31" fmla="*/ 4 h 22"/>
                <a:gd name="T32" fmla="*/ 4 w 16"/>
                <a:gd name="T33" fmla="*/ 5 h 22"/>
                <a:gd name="T34" fmla="*/ 2 w 16"/>
                <a:gd name="T35" fmla="*/ 6 h 22"/>
                <a:gd name="T36" fmla="*/ 1 w 16"/>
                <a:gd name="T3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22">
                  <a:moveTo>
                    <a:pt x="1" y="9"/>
                  </a:moveTo>
                  <a:cubicBezTo>
                    <a:pt x="1" y="9"/>
                    <a:pt x="0" y="10"/>
                    <a:pt x="2" y="10"/>
                  </a:cubicBezTo>
                  <a:cubicBezTo>
                    <a:pt x="2" y="10"/>
                    <a:pt x="5" y="9"/>
                    <a:pt x="5" y="10"/>
                  </a:cubicBezTo>
                  <a:cubicBezTo>
                    <a:pt x="5" y="10"/>
                    <a:pt x="5" y="11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5"/>
                    <a:pt x="2" y="17"/>
                    <a:pt x="2" y="17"/>
                  </a:cubicBezTo>
                  <a:cubicBezTo>
                    <a:pt x="2" y="17"/>
                    <a:pt x="0" y="18"/>
                    <a:pt x="1" y="20"/>
                  </a:cubicBezTo>
                  <a:cubicBezTo>
                    <a:pt x="1" y="20"/>
                    <a:pt x="3" y="22"/>
                    <a:pt x="5" y="20"/>
                  </a:cubicBezTo>
                  <a:cubicBezTo>
                    <a:pt x="5" y="20"/>
                    <a:pt x="3" y="18"/>
                    <a:pt x="5" y="16"/>
                  </a:cubicBezTo>
                  <a:cubicBezTo>
                    <a:pt x="5" y="16"/>
                    <a:pt x="6" y="16"/>
                    <a:pt x="6" y="14"/>
                  </a:cubicBezTo>
                  <a:cubicBezTo>
                    <a:pt x="6" y="14"/>
                    <a:pt x="8" y="8"/>
                    <a:pt x="14" y="3"/>
                  </a:cubicBezTo>
                  <a:cubicBezTo>
                    <a:pt x="14" y="3"/>
                    <a:pt x="16" y="2"/>
                    <a:pt x="15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8" y="6"/>
                    <a:pt x="7" y="5"/>
                  </a:cubicBezTo>
                  <a:cubicBezTo>
                    <a:pt x="7" y="5"/>
                    <a:pt x="7" y="3"/>
                    <a:pt x="4" y="4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5"/>
                    <a:pt x="3" y="6"/>
                    <a:pt x="2" y="6"/>
                  </a:cubicBezTo>
                  <a:cubicBezTo>
                    <a:pt x="2" y="6"/>
                    <a:pt x="1" y="6"/>
                    <a:pt x="1" y="9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8" name="íṣḻíḋè"/>
            <p:cNvSpPr/>
            <p:nvPr/>
          </p:nvSpPr>
          <p:spPr bwMode="auto">
            <a:xfrm>
              <a:off x="3449638" y="3105150"/>
              <a:ext cx="55563" cy="69850"/>
            </a:xfrm>
            <a:custGeom>
              <a:avLst/>
              <a:gdLst>
                <a:gd name="T0" fmla="*/ 0 w 17"/>
                <a:gd name="T1" fmla="*/ 13 h 21"/>
                <a:gd name="T2" fmla="*/ 5 w 17"/>
                <a:gd name="T3" fmla="*/ 17 h 21"/>
                <a:gd name="T4" fmla="*/ 7 w 17"/>
                <a:gd name="T5" fmla="*/ 16 h 21"/>
                <a:gd name="T6" fmla="*/ 10 w 17"/>
                <a:gd name="T7" fmla="*/ 17 h 21"/>
                <a:gd name="T8" fmla="*/ 11 w 17"/>
                <a:gd name="T9" fmla="*/ 18 h 21"/>
                <a:gd name="T10" fmla="*/ 10 w 17"/>
                <a:gd name="T11" fmla="*/ 20 h 21"/>
                <a:gd name="T12" fmla="*/ 11 w 17"/>
                <a:gd name="T13" fmla="*/ 20 h 21"/>
                <a:gd name="T14" fmla="*/ 14 w 17"/>
                <a:gd name="T15" fmla="*/ 20 h 21"/>
                <a:gd name="T16" fmla="*/ 15 w 17"/>
                <a:gd name="T17" fmla="*/ 21 h 21"/>
                <a:gd name="T18" fmla="*/ 15 w 17"/>
                <a:gd name="T19" fmla="*/ 17 h 21"/>
                <a:gd name="T20" fmla="*/ 9 w 17"/>
                <a:gd name="T21" fmla="*/ 12 h 21"/>
                <a:gd name="T22" fmla="*/ 8 w 17"/>
                <a:gd name="T23" fmla="*/ 8 h 21"/>
                <a:gd name="T24" fmla="*/ 9 w 17"/>
                <a:gd name="T25" fmla="*/ 3 h 21"/>
                <a:gd name="T26" fmla="*/ 6 w 17"/>
                <a:gd name="T27" fmla="*/ 2 h 21"/>
                <a:gd name="T28" fmla="*/ 2 w 17"/>
                <a:gd name="T29" fmla="*/ 9 h 21"/>
                <a:gd name="T30" fmla="*/ 1 w 17"/>
                <a:gd name="T31" fmla="*/ 12 h 21"/>
                <a:gd name="T32" fmla="*/ 0 w 17"/>
                <a:gd name="T33" fmla="*/ 13 h 21"/>
                <a:gd name="T34" fmla="*/ 5 w 17"/>
                <a:gd name="T35" fmla="*/ 9 h 21"/>
                <a:gd name="T36" fmla="*/ 5 w 17"/>
                <a:gd name="T37" fmla="*/ 9 h 21"/>
                <a:gd name="T38" fmla="*/ 6 w 17"/>
                <a:gd name="T39" fmla="*/ 13 h 21"/>
                <a:gd name="T40" fmla="*/ 3 w 17"/>
                <a:gd name="T41" fmla="*/ 12 h 21"/>
                <a:gd name="T42" fmla="*/ 5 w 17"/>
                <a:gd name="T4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21">
                  <a:moveTo>
                    <a:pt x="0" y="13"/>
                  </a:moveTo>
                  <a:cubicBezTo>
                    <a:pt x="0" y="13"/>
                    <a:pt x="2" y="16"/>
                    <a:pt x="5" y="17"/>
                  </a:cubicBezTo>
                  <a:cubicBezTo>
                    <a:pt x="5" y="17"/>
                    <a:pt x="6" y="17"/>
                    <a:pt x="7" y="16"/>
                  </a:cubicBezTo>
                  <a:cubicBezTo>
                    <a:pt x="7" y="16"/>
                    <a:pt x="8" y="15"/>
                    <a:pt x="10" y="1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4" y="19"/>
                    <a:pt x="10" y="20"/>
                  </a:cubicBezTo>
                  <a:cubicBezTo>
                    <a:pt x="10" y="20"/>
                    <a:pt x="9" y="20"/>
                    <a:pt x="11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5" y="20"/>
                    <a:pt x="15" y="21"/>
                  </a:cubicBezTo>
                  <a:cubicBezTo>
                    <a:pt x="15" y="21"/>
                    <a:pt x="17" y="20"/>
                    <a:pt x="15" y="17"/>
                  </a:cubicBezTo>
                  <a:cubicBezTo>
                    <a:pt x="15" y="17"/>
                    <a:pt x="13" y="14"/>
                    <a:pt x="9" y="12"/>
                  </a:cubicBezTo>
                  <a:cubicBezTo>
                    <a:pt x="9" y="12"/>
                    <a:pt x="10" y="9"/>
                    <a:pt x="8" y="8"/>
                  </a:cubicBezTo>
                  <a:cubicBezTo>
                    <a:pt x="8" y="8"/>
                    <a:pt x="9" y="3"/>
                    <a:pt x="9" y="3"/>
                  </a:cubicBezTo>
                  <a:cubicBezTo>
                    <a:pt x="9" y="3"/>
                    <a:pt x="9" y="0"/>
                    <a:pt x="6" y="2"/>
                  </a:cubicBezTo>
                  <a:cubicBezTo>
                    <a:pt x="6" y="2"/>
                    <a:pt x="3" y="6"/>
                    <a:pt x="2" y="9"/>
                  </a:cubicBezTo>
                  <a:cubicBezTo>
                    <a:pt x="2" y="9"/>
                    <a:pt x="1" y="11"/>
                    <a:pt x="1" y="12"/>
                  </a:cubicBezTo>
                  <a:cubicBezTo>
                    <a:pt x="1" y="12"/>
                    <a:pt x="0" y="13"/>
                    <a:pt x="0" y="13"/>
                  </a:cubicBez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7" y="9"/>
                    <a:pt x="6" y="13"/>
                    <a:pt x="6" y="13"/>
                  </a:cubicBezTo>
                  <a:cubicBezTo>
                    <a:pt x="5" y="14"/>
                    <a:pt x="3" y="12"/>
                    <a:pt x="3" y="12"/>
                  </a:cubicBezTo>
                  <a:cubicBezTo>
                    <a:pt x="3" y="11"/>
                    <a:pt x="5" y="9"/>
                    <a:pt x="5" y="9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9" name="ísḻíḍe"/>
            <p:cNvSpPr/>
            <p:nvPr/>
          </p:nvSpPr>
          <p:spPr bwMode="auto">
            <a:xfrm>
              <a:off x="3467101" y="3178175"/>
              <a:ext cx="12700" cy="23813"/>
            </a:xfrm>
            <a:custGeom>
              <a:avLst/>
              <a:gdLst>
                <a:gd name="T0" fmla="*/ 0 w 4"/>
                <a:gd name="T1" fmla="*/ 3 h 7"/>
                <a:gd name="T2" fmla="*/ 2 w 4"/>
                <a:gd name="T3" fmla="*/ 6 h 7"/>
                <a:gd name="T4" fmla="*/ 4 w 4"/>
                <a:gd name="T5" fmla="*/ 5 h 7"/>
                <a:gd name="T6" fmla="*/ 4 w 4"/>
                <a:gd name="T7" fmla="*/ 3 h 7"/>
                <a:gd name="T8" fmla="*/ 4 w 4"/>
                <a:gd name="T9" fmla="*/ 1 h 7"/>
                <a:gd name="T10" fmla="*/ 3 w 4"/>
                <a:gd name="T11" fmla="*/ 1 h 7"/>
                <a:gd name="T12" fmla="*/ 1 w 4"/>
                <a:gd name="T13" fmla="*/ 2 h 7"/>
                <a:gd name="T14" fmla="*/ 0 w 4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7">
                  <a:moveTo>
                    <a:pt x="0" y="3"/>
                  </a:moveTo>
                  <a:cubicBezTo>
                    <a:pt x="0" y="3"/>
                    <a:pt x="1" y="5"/>
                    <a:pt x="2" y="6"/>
                  </a:cubicBezTo>
                  <a:cubicBezTo>
                    <a:pt x="2" y="6"/>
                    <a:pt x="4" y="7"/>
                    <a:pt x="4" y="5"/>
                  </a:cubicBezTo>
                  <a:cubicBezTo>
                    <a:pt x="4" y="5"/>
                    <a:pt x="4" y="5"/>
                    <a:pt x="4" y="3"/>
                  </a:cubicBezTo>
                  <a:cubicBezTo>
                    <a:pt x="4" y="3"/>
                    <a:pt x="3" y="2"/>
                    <a:pt x="4" y="1"/>
                  </a:cubicBezTo>
                  <a:cubicBezTo>
                    <a:pt x="4" y="1"/>
                    <a:pt x="3" y="0"/>
                    <a:pt x="3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0" name="îṡḷïḓê"/>
            <p:cNvSpPr/>
            <p:nvPr/>
          </p:nvSpPr>
          <p:spPr bwMode="auto">
            <a:xfrm>
              <a:off x="3489326" y="3125788"/>
              <a:ext cx="26988" cy="19050"/>
            </a:xfrm>
            <a:custGeom>
              <a:avLst/>
              <a:gdLst>
                <a:gd name="T0" fmla="*/ 1 w 8"/>
                <a:gd name="T1" fmla="*/ 5 h 6"/>
                <a:gd name="T2" fmla="*/ 5 w 8"/>
                <a:gd name="T3" fmla="*/ 0 h 6"/>
                <a:gd name="T4" fmla="*/ 8 w 8"/>
                <a:gd name="T5" fmla="*/ 4 h 6"/>
                <a:gd name="T6" fmla="*/ 5 w 8"/>
                <a:gd name="T7" fmla="*/ 6 h 6"/>
                <a:gd name="T8" fmla="*/ 1 w 8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5"/>
                  </a:moveTo>
                  <a:cubicBezTo>
                    <a:pt x="1" y="5"/>
                    <a:pt x="0" y="1"/>
                    <a:pt x="5" y="0"/>
                  </a:cubicBezTo>
                  <a:cubicBezTo>
                    <a:pt x="5" y="0"/>
                    <a:pt x="7" y="1"/>
                    <a:pt x="8" y="4"/>
                  </a:cubicBezTo>
                  <a:cubicBezTo>
                    <a:pt x="8" y="4"/>
                    <a:pt x="7" y="6"/>
                    <a:pt x="5" y="6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1" name="îṣļiḍe"/>
            <p:cNvSpPr/>
            <p:nvPr/>
          </p:nvSpPr>
          <p:spPr bwMode="auto">
            <a:xfrm>
              <a:off x="3690938" y="2932113"/>
              <a:ext cx="98425" cy="106363"/>
            </a:xfrm>
            <a:custGeom>
              <a:avLst/>
              <a:gdLst>
                <a:gd name="T0" fmla="*/ 8 w 30"/>
                <a:gd name="T1" fmla="*/ 4 h 32"/>
                <a:gd name="T2" fmla="*/ 11 w 30"/>
                <a:gd name="T3" fmla="*/ 2 h 32"/>
                <a:gd name="T4" fmla="*/ 17 w 30"/>
                <a:gd name="T5" fmla="*/ 2 h 32"/>
                <a:gd name="T6" fmla="*/ 18 w 30"/>
                <a:gd name="T7" fmla="*/ 5 h 32"/>
                <a:gd name="T8" fmla="*/ 18 w 30"/>
                <a:gd name="T9" fmla="*/ 7 h 32"/>
                <a:gd name="T10" fmla="*/ 25 w 30"/>
                <a:gd name="T11" fmla="*/ 5 h 32"/>
                <a:gd name="T12" fmla="*/ 26 w 30"/>
                <a:gd name="T13" fmla="*/ 5 h 32"/>
                <a:gd name="T14" fmla="*/ 28 w 30"/>
                <a:gd name="T15" fmla="*/ 9 h 32"/>
                <a:gd name="T16" fmla="*/ 26 w 30"/>
                <a:gd name="T17" fmla="*/ 10 h 32"/>
                <a:gd name="T18" fmla="*/ 21 w 30"/>
                <a:gd name="T19" fmla="*/ 11 h 32"/>
                <a:gd name="T20" fmla="*/ 21 w 30"/>
                <a:gd name="T21" fmla="*/ 12 h 32"/>
                <a:gd name="T22" fmla="*/ 20 w 30"/>
                <a:gd name="T23" fmla="*/ 14 h 32"/>
                <a:gd name="T24" fmla="*/ 16 w 30"/>
                <a:gd name="T25" fmla="*/ 16 h 32"/>
                <a:gd name="T26" fmla="*/ 15 w 30"/>
                <a:gd name="T27" fmla="*/ 18 h 32"/>
                <a:gd name="T28" fmla="*/ 15 w 30"/>
                <a:gd name="T29" fmla="*/ 19 h 32"/>
                <a:gd name="T30" fmla="*/ 19 w 30"/>
                <a:gd name="T31" fmla="*/ 17 h 32"/>
                <a:gd name="T32" fmla="*/ 20 w 30"/>
                <a:gd name="T33" fmla="*/ 19 h 32"/>
                <a:gd name="T34" fmla="*/ 17 w 30"/>
                <a:gd name="T35" fmla="*/ 22 h 32"/>
                <a:gd name="T36" fmla="*/ 17 w 30"/>
                <a:gd name="T37" fmla="*/ 23 h 32"/>
                <a:gd name="T38" fmla="*/ 17 w 30"/>
                <a:gd name="T39" fmla="*/ 24 h 32"/>
                <a:gd name="T40" fmla="*/ 23 w 30"/>
                <a:gd name="T41" fmla="*/ 23 h 32"/>
                <a:gd name="T42" fmla="*/ 24 w 30"/>
                <a:gd name="T43" fmla="*/ 24 h 32"/>
                <a:gd name="T44" fmla="*/ 25 w 30"/>
                <a:gd name="T45" fmla="*/ 26 h 32"/>
                <a:gd name="T46" fmla="*/ 22 w 30"/>
                <a:gd name="T47" fmla="*/ 27 h 32"/>
                <a:gd name="T48" fmla="*/ 9 w 30"/>
                <a:gd name="T49" fmla="*/ 31 h 32"/>
                <a:gd name="T50" fmla="*/ 6 w 30"/>
                <a:gd name="T51" fmla="*/ 30 h 32"/>
                <a:gd name="T52" fmla="*/ 8 w 30"/>
                <a:gd name="T53" fmla="*/ 27 h 32"/>
                <a:gd name="T54" fmla="*/ 13 w 30"/>
                <a:gd name="T55" fmla="*/ 25 h 32"/>
                <a:gd name="T56" fmla="*/ 12 w 30"/>
                <a:gd name="T57" fmla="*/ 24 h 32"/>
                <a:gd name="T58" fmla="*/ 10 w 30"/>
                <a:gd name="T59" fmla="*/ 20 h 32"/>
                <a:gd name="T60" fmla="*/ 16 w 30"/>
                <a:gd name="T61" fmla="*/ 14 h 32"/>
                <a:gd name="T62" fmla="*/ 18 w 30"/>
                <a:gd name="T63" fmla="*/ 10 h 32"/>
                <a:gd name="T64" fmla="*/ 21 w 30"/>
                <a:gd name="T65" fmla="*/ 9 h 32"/>
                <a:gd name="T66" fmla="*/ 20 w 30"/>
                <a:gd name="T67" fmla="*/ 8 h 32"/>
                <a:gd name="T68" fmla="*/ 13 w 30"/>
                <a:gd name="T69" fmla="*/ 11 h 32"/>
                <a:gd name="T70" fmla="*/ 9 w 30"/>
                <a:gd name="T71" fmla="*/ 13 h 32"/>
                <a:gd name="T72" fmla="*/ 7 w 30"/>
                <a:gd name="T73" fmla="*/ 15 h 32"/>
                <a:gd name="T74" fmla="*/ 3 w 30"/>
                <a:gd name="T75" fmla="*/ 16 h 32"/>
                <a:gd name="T76" fmla="*/ 2 w 30"/>
                <a:gd name="T77" fmla="*/ 12 h 32"/>
                <a:gd name="T78" fmla="*/ 6 w 30"/>
                <a:gd name="T79" fmla="*/ 8 h 32"/>
                <a:gd name="T80" fmla="*/ 7 w 30"/>
                <a:gd name="T81" fmla="*/ 9 h 32"/>
                <a:gd name="T82" fmla="*/ 8 w 30"/>
                <a:gd name="T83" fmla="*/ 10 h 32"/>
                <a:gd name="T84" fmla="*/ 13 w 30"/>
                <a:gd name="T85" fmla="*/ 8 h 32"/>
                <a:gd name="T86" fmla="*/ 12 w 30"/>
                <a:gd name="T87" fmla="*/ 7 h 32"/>
                <a:gd name="T88" fmla="*/ 12 w 30"/>
                <a:gd name="T89" fmla="*/ 6 h 32"/>
                <a:gd name="T90" fmla="*/ 8 w 30"/>
                <a:gd name="T9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" h="32">
                  <a:moveTo>
                    <a:pt x="8" y="4"/>
                  </a:moveTo>
                  <a:cubicBezTo>
                    <a:pt x="8" y="4"/>
                    <a:pt x="9" y="2"/>
                    <a:pt x="11" y="2"/>
                  </a:cubicBezTo>
                  <a:cubicBezTo>
                    <a:pt x="11" y="2"/>
                    <a:pt x="15" y="0"/>
                    <a:pt x="17" y="2"/>
                  </a:cubicBezTo>
                  <a:cubicBezTo>
                    <a:pt x="17" y="2"/>
                    <a:pt x="19" y="4"/>
                    <a:pt x="18" y="5"/>
                  </a:cubicBezTo>
                  <a:cubicBezTo>
                    <a:pt x="18" y="5"/>
                    <a:pt x="17" y="6"/>
                    <a:pt x="18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4"/>
                    <a:pt x="26" y="5"/>
                  </a:cubicBezTo>
                  <a:cubicBezTo>
                    <a:pt x="26" y="5"/>
                    <a:pt x="30" y="8"/>
                    <a:pt x="28" y="9"/>
                  </a:cubicBezTo>
                  <a:cubicBezTo>
                    <a:pt x="28" y="9"/>
                    <a:pt x="27" y="10"/>
                    <a:pt x="26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0" y="11"/>
                    <a:pt x="21" y="12"/>
                  </a:cubicBezTo>
                  <a:cubicBezTo>
                    <a:pt x="21" y="12"/>
                    <a:pt x="21" y="13"/>
                    <a:pt x="20" y="14"/>
                  </a:cubicBezTo>
                  <a:cubicBezTo>
                    <a:pt x="20" y="14"/>
                    <a:pt x="16" y="16"/>
                    <a:pt x="16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4" y="18"/>
                    <a:pt x="15" y="19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20" y="17"/>
                    <a:pt x="20" y="19"/>
                  </a:cubicBezTo>
                  <a:cubicBezTo>
                    <a:pt x="20" y="19"/>
                    <a:pt x="19" y="21"/>
                    <a:pt x="17" y="22"/>
                  </a:cubicBezTo>
                  <a:cubicBezTo>
                    <a:pt x="17" y="22"/>
                    <a:pt x="17" y="22"/>
                    <a:pt x="17" y="23"/>
                  </a:cubicBezTo>
                  <a:cubicBezTo>
                    <a:pt x="17" y="23"/>
                    <a:pt x="17" y="24"/>
                    <a:pt x="17" y="24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4" y="24"/>
                  </a:cubicBezTo>
                  <a:cubicBezTo>
                    <a:pt x="24" y="24"/>
                    <a:pt x="26" y="25"/>
                    <a:pt x="25" y="26"/>
                  </a:cubicBezTo>
                  <a:cubicBezTo>
                    <a:pt x="25" y="26"/>
                    <a:pt x="24" y="28"/>
                    <a:pt x="22" y="27"/>
                  </a:cubicBezTo>
                  <a:cubicBezTo>
                    <a:pt x="22" y="27"/>
                    <a:pt x="14" y="28"/>
                    <a:pt x="9" y="31"/>
                  </a:cubicBezTo>
                  <a:cubicBezTo>
                    <a:pt x="9" y="31"/>
                    <a:pt x="7" y="32"/>
                    <a:pt x="6" y="30"/>
                  </a:cubicBezTo>
                  <a:cubicBezTo>
                    <a:pt x="6" y="30"/>
                    <a:pt x="6" y="28"/>
                    <a:pt x="8" y="27"/>
                  </a:cubicBezTo>
                  <a:cubicBezTo>
                    <a:pt x="8" y="27"/>
                    <a:pt x="15" y="27"/>
                    <a:pt x="13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0" y="22"/>
                    <a:pt x="10" y="20"/>
                  </a:cubicBezTo>
                  <a:cubicBezTo>
                    <a:pt x="10" y="20"/>
                    <a:pt x="16" y="18"/>
                    <a:pt x="16" y="14"/>
                  </a:cubicBezTo>
                  <a:cubicBezTo>
                    <a:pt x="16" y="14"/>
                    <a:pt x="16" y="11"/>
                    <a:pt x="18" y="10"/>
                  </a:cubicBezTo>
                  <a:cubicBezTo>
                    <a:pt x="18" y="10"/>
                    <a:pt x="20" y="11"/>
                    <a:pt x="21" y="9"/>
                  </a:cubicBezTo>
                  <a:cubicBezTo>
                    <a:pt x="21" y="9"/>
                    <a:pt x="22" y="7"/>
                    <a:pt x="20" y="8"/>
                  </a:cubicBezTo>
                  <a:cubicBezTo>
                    <a:pt x="20" y="8"/>
                    <a:pt x="14" y="10"/>
                    <a:pt x="13" y="11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8" y="13"/>
                    <a:pt x="7" y="15"/>
                  </a:cubicBezTo>
                  <a:cubicBezTo>
                    <a:pt x="7" y="15"/>
                    <a:pt x="5" y="18"/>
                    <a:pt x="3" y="16"/>
                  </a:cubicBezTo>
                  <a:cubicBezTo>
                    <a:pt x="3" y="16"/>
                    <a:pt x="0" y="14"/>
                    <a:pt x="2" y="12"/>
                  </a:cubicBezTo>
                  <a:cubicBezTo>
                    <a:pt x="2" y="12"/>
                    <a:pt x="4" y="9"/>
                    <a:pt x="6" y="8"/>
                  </a:cubicBezTo>
                  <a:cubicBezTo>
                    <a:pt x="6" y="8"/>
                    <a:pt x="7" y="8"/>
                    <a:pt x="7" y="9"/>
                  </a:cubicBezTo>
                  <a:cubicBezTo>
                    <a:pt x="7" y="9"/>
                    <a:pt x="7" y="10"/>
                    <a:pt x="8" y="10"/>
                  </a:cubicBezTo>
                  <a:cubicBezTo>
                    <a:pt x="8" y="10"/>
                    <a:pt x="11" y="11"/>
                    <a:pt x="13" y="8"/>
                  </a:cubicBezTo>
                  <a:cubicBezTo>
                    <a:pt x="13" y="8"/>
                    <a:pt x="13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1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2" name="í$ľîďè"/>
            <p:cNvSpPr/>
            <p:nvPr/>
          </p:nvSpPr>
          <p:spPr bwMode="auto">
            <a:xfrm>
              <a:off x="3721101" y="2976563"/>
              <a:ext cx="15875" cy="19050"/>
            </a:xfrm>
            <a:custGeom>
              <a:avLst/>
              <a:gdLst>
                <a:gd name="T0" fmla="*/ 5 w 5"/>
                <a:gd name="T1" fmla="*/ 1 h 6"/>
                <a:gd name="T2" fmla="*/ 4 w 5"/>
                <a:gd name="T3" fmla="*/ 3 h 6"/>
                <a:gd name="T4" fmla="*/ 1 w 5"/>
                <a:gd name="T5" fmla="*/ 4 h 6"/>
                <a:gd name="T6" fmla="*/ 1 w 5"/>
                <a:gd name="T7" fmla="*/ 1 h 6"/>
                <a:gd name="T8" fmla="*/ 2 w 5"/>
                <a:gd name="T9" fmla="*/ 1 h 6"/>
                <a:gd name="T10" fmla="*/ 5 w 5"/>
                <a:gd name="T11" fmla="*/ 1 h 6"/>
                <a:gd name="T12" fmla="*/ 5 w 5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5" y="1"/>
                  </a:moveTo>
                  <a:cubicBezTo>
                    <a:pt x="5" y="1"/>
                    <a:pt x="4" y="2"/>
                    <a:pt x="4" y="3"/>
                  </a:cubicBezTo>
                  <a:cubicBezTo>
                    <a:pt x="4" y="3"/>
                    <a:pt x="3" y="6"/>
                    <a:pt x="1" y="4"/>
                  </a:cubicBezTo>
                  <a:cubicBezTo>
                    <a:pt x="1" y="4"/>
                    <a:pt x="0" y="3"/>
                    <a:pt x="1" y="1"/>
                  </a:cubicBezTo>
                  <a:cubicBezTo>
                    <a:pt x="1" y="1"/>
                    <a:pt x="2" y="0"/>
                    <a:pt x="2" y="1"/>
                  </a:cubicBezTo>
                  <a:cubicBezTo>
                    <a:pt x="2" y="1"/>
                    <a:pt x="3" y="2"/>
                    <a:pt x="5" y="1"/>
                  </a:cubicBezTo>
                  <a:cubicBezTo>
                    <a:pt x="5" y="1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3" name="îṩļîḋe"/>
            <p:cNvSpPr/>
            <p:nvPr/>
          </p:nvSpPr>
          <p:spPr bwMode="auto">
            <a:xfrm>
              <a:off x="3721101" y="2976563"/>
              <a:ext cx="15875" cy="19050"/>
            </a:xfrm>
            <a:custGeom>
              <a:avLst/>
              <a:gdLst>
                <a:gd name="T0" fmla="*/ 5 w 5"/>
                <a:gd name="T1" fmla="*/ 1 h 6"/>
                <a:gd name="T2" fmla="*/ 4 w 5"/>
                <a:gd name="T3" fmla="*/ 3 h 6"/>
                <a:gd name="T4" fmla="*/ 1 w 5"/>
                <a:gd name="T5" fmla="*/ 4 h 6"/>
                <a:gd name="T6" fmla="*/ 1 w 5"/>
                <a:gd name="T7" fmla="*/ 1 h 6"/>
                <a:gd name="T8" fmla="*/ 2 w 5"/>
                <a:gd name="T9" fmla="*/ 1 h 6"/>
                <a:gd name="T10" fmla="*/ 5 w 5"/>
                <a:gd name="T11" fmla="*/ 1 h 6"/>
                <a:gd name="T12" fmla="*/ 5 w 5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5" y="1"/>
                  </a:moveTo>
                  <a:cubicBezTo>
                    <a:pt x="5" y="1"/>
                    <a:pt x="4" y="2"/>
                    <a:pt x="4" y="3"/>
                  </a:cubicBezTo>
                  <a:cubicBezTo>
                    <a:pt x="4" y="3"/>
                    <a:pt x="3" y="6"/>
                    <a:pt x="1" y="4"/>
                  </a:cubicBezTo>
                  <a:cubicBezTo>
                    <a:pt x="1" y="4"/>
                    <a:pt x="0" y="3"/>
                    <a:pt x="1" y="1"/>
                  </a:cubicBezTo>
                  <a:cubicBezTo>
                    <a:pt x="1" y="1"/>
                    <a:pt x="2" y="0"/>
                    <a:pt x="2" y="1"/>
                  </a:cubicBezTo>
                  <a:cubicBezTo>
                    <a:pt x="2" y="1"/>
                    <a:pt x="3" y="2"/>
                    <a:pt x="5" y="1"/>
                  </a:cubicBezTo>
                  <a:cubicBezTo>
                    <a:pt x="5" y="1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4" name="ïṥľídè"/>
            <p:cNvSpPr/>
            <p:nvPr/>
          </p:nvSpPr>
          <p:spPr bwMode="auto">
            <a:xfrm>
              <a:off x="3856038" y="2932113"/>
              <a:ext cx="28575" cy="23813"/>
            </a:xfrm>
            <a:custGeom>
              <a:avLst/>
              <a:gdLst>
                <a:gd name="T0" fmla="*/ 5 w 9"/>
                <a:gd name="T1" fmla="*/ 0 h 7"/>
                <a:gd name="T2" fmla="*/ 2 w 9"/>
                <a:gd name="T3" fmla="*/ 3 h 7"/>
                <a:gd name="T4" fmla="*/ 1 w 9"/>
                <a:gd name="T5" fmla="*/ 5 h 7"/>
                <a:gd name="T6" fmla="*/ 0 w 9"/>
                <a:gd name="T7" fmla="*/ 7 h 7"/>
                <a:gd name="T8" fmla="*/ 3 w 9"/>
                <a:gd name="T9" fmla="*/ 5 h 7"/>
                <a:gd name="T10" fmla="*/ 6 w 9"/>
                <a:gd name="T11" fmla="*/ 5 h 7"/>
                <a:gd name="T12" fmla="*/ 9 w 9"/>
                <a:gd name="T13" fmla="*/ 3 h 7"/>
                <a:gd name="T14" fmla="*/ 5 w 9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5" y="0"/>
                  </a:moveTo>
                  <a:cubicBezTo>
                    <a:pt x="5" y="0"/>
                    <a:pt x="3" y="0"/>
                    <a:pt x="2" y="3"/>
                  </a:cubicBezTo>
                  <a:cubicBezTo>
                    <a:pt x="2" y="3"/>
                    <a:pt x="2" y="4"/>
                    <a:pt x="1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7"/>
                    <a:pt x="1" y="6"/>
                    <a:pt x="3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8" y="6"/>
                    <a:pt x="9" y="3"/>
                  </a:cubicBezTo>
                  <a:cubicBezTo>
                    <a:pt x="9" y="3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5" name="iṩľiḍê"/>
            <p:cNvSpPr/>
            <p:nvPr/>
          </p:nvSpPr>
          <p:spPr bwMode="auto">
            <a:xfrm>
              <a:off x="3825876" y="2955925"/>
              <a:ext cx="55563" cy="79375"/>
            </a:xfrm>
            <a:custGeom>
              <a:avLst/>
              <a:gdLst>
                <a:gd name="T0" fmla="*/ 10 w 17"/>
                <a:gd name="T1" fmla="*/ 1 h 24"/>
                <a:gd name="T2" fmla="*/ 8 w 17"/>
                <a:gd name="T3" fmla="*/ 4 h 24"/>
                <a:gd name="T4" fmla="*/ 7 w 17"/>
                <a:gd name="T5" fmla="*/ 9 h 24"/>
                <a:gd name="T6" fmla="*/ 5 w 17"/>
                <a:gd name="T7" fmla="*/ 10 h 24"/>
                <a:gd name="T8" fmla="*/ 3 w 17"/>
                <a:gd name="T9" fmla="*/ 9 h 24"/>
                <a:gd name="T10" fmla="*/ 1 w 17"/>
                <a:gd name="T11" fmla="*/ 11 h 24"/>
                <a:gd name="T12" fmla="*/ 2 w 17"/>
                <a:gd name="T13" fmla="*/ 14 h 24"/>
                <a:gd name="T14" fmla="*/ 4 w 17"/>
                <a:gd name="T15" fmla="*/ 15 h 24"/>
                <a:gd name="T16" fmla="*/ 3 w 17"/>
                <a:gd name="T17" fmla="*/ 16 h 24"/>
                <a:gd name="T18" fmla="*/ 3 w 17"/>
                <a:gd name="T19" fmla="*/ 19 h 24"/>
                <a:gd name="T20" fmla="*/ 5 w 17"/>
                <a:gd name="T21" fmla="*/ 17 h 24"/>
                <a:gd name="T22" fmla="*/ 8 w 17"/>
                <a:gd name="T23" fmla="*/ 13 h 24"/>
                <a:gd name="T24" fmla="*/ 11 w 17"/>
                <a:gd name="T25" fmla="*/ 14 h 24"/>
                <a:gd name="T26" fmla="*/ 10 w 17"/>
                <a:gd name="T27" fmla="*/ 17 h 24"/>
                <a:gd name="T28" fmla="*/ 10 w 17"/>
                <a:gd name="T29" fmla="*/ 16 h 24"/>
                <a:gd name="T30" fmla="*/ 9 w 17"/>
                <a:gd name="T31" fmla="*/ 17 h 24"/>
                <a:gd name="T32" fmla="*/ 11 w 17"/>
                <a:gd name="T33" fmla="*/ 22 h 24"/>
                <a:gd name="T34" fmla="*/ 13 w 17"/>
                <a:gd name="T35" fmla="*/ 12 h 24"/>
                <a:gd name="T36" fmla="*/ 14 w 17"/>
                <a:gd name="T37" fmla="*/ 11 h 24"/>
                <a:gd name="T38" fmla="*/ 14 w 17"/>
                <a:gd name="T39" fmla="*/ 9 h 24"/>
                <a:gd name="T40" fmla="*/ 14 w 17"/>
                <a:gd name="T41" fmla="*/ 8 h 24"/>
                <a:gd name="T42" fmla="*/ 15 w 17"/>
                <a:gd name="T43" fmla="*/ 5 h 24"/>
                <a:gd name="T44" fmla="*/ 16 w 17"/>
                <a:gd name="T45" fmla="*/ 4 h 24"/>
                <a:gd name="T46" fmla="*/ 16 w 17"/>
                <a:gd name="T47" fmla="*/ 2 h 24"/>
                <a:gd name="T48" fmla="*/ 13 w 17"/>
                <a:gd name="T49" fmla="*/ 1 h 24"/>
                <a:gd name="T50" fmla="*/ 11 w 17"/>
                <a:gd name="T51" fmla="*/ 3 h 24"/>
                <a:gd name="T52" fmla="*/ 13 w 17"/>
                <a:gd name="T53" fmla="*/ 3 h 24"/>
                <a:gd name="T54" fmla="*/ 14 w 17"/>
                <a:gd name="T55" fmla="*/ 4 h 24"/>
                <a:gd name="T56" fmla="*/ 12 w 17"/>
                <a:gd name="T57" fmla="*/ 6 h 24"/>
                <a:gd name="T58" fmla="*/ 11 w 17"/>
                <a:gd name="T59" fmla="*/ 5 h 24"/>
                <a:gd name="T60" fmla="*/ 10 w 17"/>
                <a:gd name="T61" fmla="*/ 5 h 24"/>
                <a:gd name="T62" fmla="*/ 10 w 17"/>
                <a:gd name="T63" fmla="*/ 1 h 24"/>
                <a:gd name="T64" fmla="*/ 9 w 17"/>
                <a:gd name="T65" fmla="*/ 7 h 24"/>
                <a:gd name="T66" fmla="*/ 10 w 17"/>
                <a:gd name="T67" fmla="*/ 9 h 24"/>
                <a:gd name="T68" fmla="*/ 9 w 17"/>
                <a:gd name="T69" fmla="*/ 10 h 24"/>
                <a:gd name="T70" fmla="*/ 9 w 17"/>
                <a:gd name="T71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" h="24">
                  <a:moveTo>
                    <a:pt x="10" y="1"/>
                  </a:moveTo>
                  <a:cubicBezTo>
                    <a:pt x="10" y="1"/>
                    <a:pt x="8" y="1"/>
                    <a:pt x="8" y="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11"/>
                    <a:pt x="5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9"/>
                    <a:pt x="1" y="11"/>
                  </a:cubicBezTo>
                  <a:cubicBezTo>
                    <a:pt x="1" y="11"/>
                    <a:pt x="0" y="14"/>
                    <a:pt x="2" y="14"/>
                  </a:cubicBezTo>
                  <a:cubicBezTo>
                    <a:pt x="2" y="14"/>
                    <a:pt x="4" y="13"/>
                    <a:pt x="4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2" y="17"/>
                    <a:pt x="3" y="19"/>
                  </a:cubicBezTo>
                  <a:cubicBezTo>
                    <a:pt x="3" y="19"/>
                    <a:pt x="4" y="20"/>
                    <a:pt x="5" y="17"/>
                  </a:cubicBezTo>
                  <a:cubicBezTo>
                    <a:pt x="5" y="17"/>
                    <a:pt x="6" y="13"/>
                    <a:pt x="8" y="13"/>
                  </a:cubicBezTo>
                  <a:cubicBezTo>
                    <a:pt x="8" y="13"/>
                    <a:pt x="11" y="11"/>
                    <a:pt x="11" y="14"/>
                  </a:cubicBezTo>
                  <a:cubicBezTo>
                    <a:pt x="11" y="14"/>
                    <a:pt x="12" y="17"/>
                    <a:pt x="10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10" y="16"/>
                    <a:pt x="9" y="14"/>
                    <a:pt x="9" y="17"/>
                  </a:cubicBezTo>
                  <a:cubicBezTo>
                    <a:pt x="9" y="17"/>
                    <a:pt x="9" y="24"/>
                    <a:pt x="11" y="22"/>
                  </a:cubicBezTo>
                  <a:cubicBezTo>
                    <a:pt x="11" y="22"/>
                    <a:pt x="14" y="16"/>
                    <a:pt x="13" y="12"/>
                  </a:cubicBezTo>
                  <a:cubicBezTo>
                    <a:pt x="13" y="12"/>
                    <a:pt x="13" y="11"/>
                    <a:pt x="14" y="11"/>
                  </a:cubicBezTo>
                  <a:cubicBezTo>
                    <a:pt x="14" y="11"/>
                    <a:pt x="15" y="9"/>
                    <a:pt x="14" y="9"/>
                  </a:cubicBezTo>
                  <a:cubicBezTo>
                    <a:pt x="14" y="9"/>
                    <a:pt x="13" y="9"/>
                    <a:pt x="14" y="8"/>
                  </a:cubicBezTo>
                  <a:cubicBezTo>
                    <a:pt x="14" y="8"/>
                    <a:pt x="15" y="6"/>
                    <a:pt x="15" y="5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6" y="4"/>
                    <a:pt x="17" y="3"/>
                    <a:pt x="16" y="2"/>
                  </a:cubicBezTo>
                  <a:cubicBezTo>
                    <a:pt x="16" y="2"/>
                    <a:pt x="15" y="0"/>
                    <a:pt x="13" y="1"/>
                  </a:cubicBezTo>
                  <a:cubicBezTo>
                    <a:pt x="13" y="1"/>
                    <a:pt x="11" y="2"/>
                    <a:pt x="11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3"/>
                    <a:pt x="14" y="4"/>
                  </a:cubicBezTo>
                  <a:cubicBezTo>
                    <a:pt x="14" y="4"/>
                    <a:pt x="14" y="6"/>
                    <a:pt x="12" y="6"/>
                  </a:cubicBezTo>
                  <a:cubicBezTo>
                    <a:pt x="12" y="6"/>
                    <a:pt x="12" y="5"/>
                    <a:pt x="11" y="5"/>
                  </a:cubicBezTo>
                  <a:cubicBezTo>
                    <a:pt x="11" y="5"/>
                    <a:pt x="10" y="6"/>
                    <a:pt x="10" y="5"/>
                  </a:cubicBezTo>
                  <a:cubicBezTo>
                    <a:pt x="10" y="5"/>
                    <a:pt x="11" y="2"/>
                    <a:pt x="10" y="1"/>
                  </a:cubicBezTo>
                  <a:close/>
                  <a:moveTo>
                    <a:pt x="9" y="7"/>
                  </a:moveTo>
                  <a:cubicBezTo>
                    <a:pt x="10" y="7"/>
                    <a:pt x="10" y="9"/>
                    <a:pt x="10" y="9"/>
                  </a:cubicBezTo>
                  <a:cubicBezTo>
                    <a:pt x="10" y="11"/>
                    <a:pt x="9" y="10"/>
                    <a:pt x="9" y="10"/>
                  </a:cubicBezTo>
                  <a:cubicBezTo>
                    <a:pt x="9" y="9"/>
                    <a:pt x="9" y="7"/>
                    <a:pt x="9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6" name="işḻîḑe"/>
            <p:cNvSpPr/>
            <p:nvPr/>
          </p:nvSpPr>
          <p:spPr bwMode="auto">
            <a:xfrm>
              <a:off x="3902076" y="2949575"/>
              <a:ext cx="22225" cy="15875"/>
            </a:xfrm>
            <a:custGeom>
              <a:avLst/>
              <a:gdLst>
                <a:gd name="T0" fmla="*/ 6 w 7"/>
                <a:gd name="T1" fmla="*/ 0 h 5"/>
                <a:gd name="T2" fmla="*/ 7 w 7"/>
                <a:gd name="T3" fmla="*/ 2 h 5"/>
                <a:gd name="T4" fmla="*/ 4 w 7"/>
                <a:gd name="T5" fmla="*/ 5 h 5"/>
                <a:gd name="T6" fmla="*/ 0 w 7"/>
                <a:gd name="T7" fmla="*/ 2 h 5"/>
                <a:gd name="T8" fmla="*/ 2 w 7"/>
                <a:gd name="T9" fmla="*/ 0 h 5"/>
                <a:gd name="T10" fmla="*/ 6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6" y="0"/>
                  </a:moveTo>
                  <a:cubicBezTo>
                    <a:pt x="6" y="0"/>
                    <a:pt x="7" y="1"/>
                    <a:pt x="7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1" y="5"/>
                    <a:pt x="0" y="2"/>
                  </a:cubicBezTo>
                  <a:cubicBezTo>
                    <a:pt x="0" y="2"/>
                    <a:pt x="0" y="0"/>
                    <a:pt x="2" y="0"/>
                  </a:cubicBezTo>
                  <a:cubicBezTo>
                    <a:pt x="2" y="0"/>
                    <a:pt x="5" y="1"/>
                    <a:pt x="6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7" name="íṡlïde"/>
            <p:cNvSpPr/>
            <p:nvPr/>
          </p:nvSpPr>
          <p:spPr bwMode="auto">
            <a:xfrm>
              <a:off x="3881438" y="2962275"/>
              <a:ext cx="53975" cy="20638"/>
            </a:xfrm>
            <a:custGeom>
              <a:avLst/>
              <a:gdLst>
                <a:gd name="T0" fmla="*/ 1 w 16"/>
                <a:gd name="T1" fmla="*/ 3 h 6"/>
                <a:gd name="T2" fmla="*/ 9 w 16"/>
                <a:gd name="T3" fmla="*/ 2 h 6"/>
                <a:gd name="T4" fmla="*/ 14 w 16"/>
                <a:gd name="T5" fmla="*/ 1 h 6"/>
                <a:gd name="T6" fmla="*/ 15 w 16"/>
                <a:gd name="T7" fmla="*/ 1 h 6"/>
                <a:gd name="T8" fmla="*/ 15 w 16"/>
                <a:gd name="T9" fmla="*/ 3 h 6"/>
                <a:gd name="T10" fmla="*/ 4 w 16"/>
                <a:gd name="T11" fmla="*/ 5 h 6"/>
                <a:gd name="T12" fmla="*/ 3 w 16"/>
                <a:gd name="T13" fmla="*/ 6 h 6"/>
                <a:gd name="T14" fmla="*/ 2 w 16"/>
                <a:gd name="T15" fmla="*/ 5 h 6"/>
                <a:gd name="T16" fmla="*/ 0 w 16"/>
                <a:gd name="T17" fmla="*/ 4 h 6"/>
                <a:gd name="T18" fmla="*/ 1 w 16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6">
                  <a:moveTo>
                    <a:pt x="1" y="3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13" y="1"/>
                    <a:pt x="14" y="1"/>
                  </a:cubicBezTo>
                  <a:cubicBezTo>
                    <a:pt x="14" y="1"/>
                    <a:pt x="15" y="0"/>
                    <a:pt x="15" y="1"/>
                  </a:cubicBezTo>
                  <a:cubicBezTo>
                    <a:pt x="15" y="1"/>
                    <a:pt x="16" y="3"/>
                    <a:pt x="15" y="3"/>
                  </a:cubicBezTo>
                  <a:cubicBezTo>
                    <a:pt x="15" y="3"/>
                    <a:pt x="4" y="5"/>
                    <a:pt x="4" y="5"/>
                  </a:cubicBezTo>
                  <a:cubicBezTo>
                    <a:pt x="4" y="5"/>
                    <a:pt x="3" y="5"/>
                    <a:pt x="3" y="6"/>
                  </a:cubicBezTo>
                  <a:cubicBezTo>
                    <a:pt x="3" y="6"/>
                    <a:pt x="2" y="6"/>
                    <a:pt x="2" y="5"/>
                  </a:cubicBezTo>
                  <a:cubicBezTo>
                    <a:pt x="2" y="5"/>
                    <a:pt x="0" y="5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8" name="ïŝlîďê"/>
            <p:cNvSpPr/>
            <p:nvPr/>
          </p:nvSpPr>
          <p:spPr bwMode="auto">
            <a:xfrm>
              <a:off x="3871913" y="2979738"/>
              <a:ext cx="60325" cy="58738"/>
            </a:xfrm>
            <a:custGeom>
              <a:avLst/>
              <a:gdLst>
                <a:gd name="T0" fmla="*/ 8 w 18"/>
                <a:gd name="T1" fmla="*/ 2 h 18"/>
                <a:gd name="T2" fmla="*/ 11 w 18"/>
                <a:gd name="T3" fmla="*/ 2 h 18"/>
                <a:gd name="T4" fmla="*/ 14 w 18"/>
                <a:gd name="T5" fmla="*/ 2 h 18"/>
                <a:gd name="T6" fmla="*/ 13 w 18"/>
                <a:gd name="T7" fmla="*/ 3 h 18"/>
                <a:gd name="T8" fmla="*/ 13 w 18"/>
                <a:gd name="T9" fmla="*/ 3 h 18"/>
                <a:gd name="T10" fmla="*/ 12 w 18"/>
                <a:gd name="T11" fmla="*/ 6 h 18"/>
                <a:gd name="T12" fmla="*/ 12 w 18"/>
                <a:gd name="T13" fmla="*/ 12 h 18"/>
                <a:gd name="T14" fmla="*/ 16 w 18"/>
                <a:gd name="T15" fmla="*/ 12 h 18"/>
                <a:gd name="T16" fmla="*/ 17 w 18"/>
                <a:gd name="T17" fmla="*/ 10 h 18"/>
                <a:gd name="T18" fmla="*/ 18 w 18"/>
                <a:gd name="T19" fmla="*/ 11 h 18"/>
                <a:gd name="T20" fmla="*/ 18 w 18"/>
                <a:gd name="T21" fmla="*/ 15 h 18"/>
                <a:gd name="T22" fmla="*/ 13 w 18"/>
                <a:gd name="T23" fmla="*/ 16 h 18"/>
                <a:gd name="T24" fmla="*/ 9 w 18"/>
                <a:gd name="T25" fmla="*/ 10 h 18"/>
                <a:gd name="T26" fmla="*/ 10 w 18"/>
                <a:gd name="T27" fmla="*/ 6 h 18"/>
                <a:gd name="T28" fmla="*/ 9 w 18"/>
                <a:gd name="T29" fmla="*/ 4 h 18"/>
                <a:gd name="T30" fmla="*/ 8 w 18"/>
                <a:gd name="T31" fmla="*/ 6 h 18"/>
                <a:gd name="T32" fmla="*/ 2 w 18"/>
                <a:gd name="T33" fmla="*/ 12 h 18"/>
                <a:gd name="T34" fmla="*/ 0 w 18"/>
                <a:gd name="T35" fmla="*/ 11 h 18"/>
                <a:gd name="T36" fmla="*/ 2 w 18"/>
                <a:gd name="T37" fmla="*/ 11 h 18"/>
                <a:gd name="T38" fmla="*/ 5 w 18"/>
                <a:gd name="T39" fmla="*/ 5 h 18"/>
                <a:gd name="T40" fmla="*/ 5 w 18"/>
                <a:gd name="T41" fmla="*/ 3 h 18"/>
                <a:gd name="T42" fmla="*/ 8 w 18"/>
                <a:gd name="T43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8" y="2"/>
                  </a:moveTo>
                  <a:cubicBezTo>
                    <a:pt x="8" y="2"/>
                    <a:pt x="10" y="4"/>
                    <a:pt x="11" y="2"/>
                  </a:cubicBezTo>
                  <a:cubicBezTo>
                    <a:pt x="11" y="2"/>
                    <a:pt x="13" y="0"/>
                    <a:pt x="14" y="2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4"/>
                    <a:pt x="12" y="6"/>
                  </a:cubicBezTo>
                  <a:cubicBezTo>
                    <a:pt x="12" y="6"/>
                    <a:pt x="10" y="11"/>
                    <a:pt x="12" y="12"/>
                  </a:cubicBezTo>
                  <a:cubicBezTo>
                    <a:pt x="12" y="12"/>
                    <a:pt x="14" y="14"/>
                    <a:pt x="16" y="12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8" y="11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6" y="18"/>
                    <a:pt x="13" y="16"/>
                  </a:cubicBezTo>
                  <a:cubicBezTo>
                    <a:pt x="13" y="16"/>
                    <a:pt x="9" y="14"/>
                    <a:pt x="9" y="1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4"/>
                    <a:pt x="9" y="4"/>
                  </a:cubicBezTo>
                  <a:cubicBezTo>
                    <a:pt x="9" y="4"/>
                    <a:pt x="8" y="4"/>
                    <a:pt x="8" y="6"/>
                  </a:cubicBezTo>
                  <a:cubicBezTo>
                    <a:pt x="8" y="6"/>
                    <a:pt x="5" y="12"/>
                    <a:pt x="2" y="12"/>
                  </a:cubicBezTo>
                  <a:cubicBezTo>
                    <a:pt x="2" y="12"/>
                    <a:pt x="0" y="13"/>
                    <a:pt x="0" y="11"/>
                  </a:cubicBezTo>
                  <a:cubicBezTo>
                    <a:pt x="0" y="11"/>
                    <a:pt x="0" y="11"/>
                    <a:pt x="2" y="11"/>
                  </a:cubicBezTo>
                  <a:cubicBezTo>
                    <a:pt x="2" y="11"/>
                    <a:pt x="5" y="9"/>
                    <a:pt x="5" y="5"/>
                  </a:cubicBezTo>
                  <a:cubicBezTo>
                    <a:pt x="5" y="5"/>
                    <a:pt x="5" y="3"/>
                    <a:pt x="5" y="3"/>
                  </a:cubicBezTo>
                  <a:cubicBezTo>
                    <a:pt x="5" y="3"/>
                    <a:pt x="5" y="0"/>
                    <a:pt x="8" y="2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9" name="îSlîde"/>
            <p:cNvSpPr/>
            <p:nvPr/>
          </p:nvSpPr>
          <p:spPr bwMode="auto">
            <a:xfrm>
              <a:off x="3967163" y="2995613"/>
              <a:ext cx="106363" cy="112713"/>
            </a:xfrm>
            <a:custGeom>
              <a:avLst/>
              <a:gdLst>
                <a:gd name="T0" fmla="*/ 18 w 32"/>
                <a:gd name="T1" fmla="*/ 0 h 34"/>
                <a:gd name="T2" fmla="*/ 29 w 32"/>
                <a:gd name="T3" fmla="*/ 3 h 34"/>
                <a:gd name="T4" fmla="*/ 31 w 32"/>
                <a:gd name="T5" fmla="*/ 6 h 34"/>
                <a:gd name="T6" fmla="*/ 26 w 32"/>
                <a:gd name="T7" fmla="*/ 8 h 34"/>
                <a:gd name="T8" fmla="*/ 23 w 32"/>
                <a:gd name="T9" fmla="*/ 8 h 34"/>
                <a:gd name="T10" fmla="*/ 24 w 32"/>
                <a:gd name="T11" fmla="*/ 10 h 34"/>
                <a:gd name="T12" fmla="*/ 26 w 32"/>
                <a:gd name="T13" fmla="*/ 11 h 34"/>
                <a:gd name="T14" fmla="*/ 29 w 32"/>
                <a:gd name="T15" fmla="*/ 14 h 34"/>
                <a:gd name="T16" fmla="*/ 24 w 32"/>
                <a:gd name="T17" fmla="*/ 14 h 34"/>
                <a:gd name="T18" fmla="*/ 20 w 32"/>
                <a:gd name="T19" fmla="*/ 15 h 34"/>
                <a:gd name="T20" fmla="*/ 20 w 32"/>
                <a:gd name="T21" fmla="*/ 16 h 34"/>
                <a:gd name="T22" fmla="*/ 20 w 32"/>
                <a:gd name="T23" fmla="*/ 17 h 34"/>
                <a:gd name="T24" fmla="*/ 31 w 32"/>
                <a:gd name="T25" fmla="*/ 33 h 34"/>
                <a:gd name="T26" fmla="*/ 30 w 32"/>
                <a:gd name="T27" fmla="*/ 34 h 34"/>
                <a:gd name="T28" fmla="*/ 20 w 32"/>
                <a:gd name="T29" fmla="*/ 27 h 34"/>
                <a:gd name="T30" fmla="*/ 16 w 32"/>
                <a:gd name="T31" fmla="*/ 17 h 34"/>
                <a:gd name="T32" fmla="*/ 14 w 32"/>
                <a:gd name="T33" fmla="*/ 17 h 34"/>
                <a:gd name="T34" fmla="*/ 6 w 32"/>
                <a:gd name="T35" fmla="*/ 19 h 34"/>
                <a:gd name="T36" fmla="*/ 1 w 32"/>
                <a:gd name="T37" fmla="*/ 15 h 34"/>
                <a:gd name="T38" fmla="*/ 3 w 32"/>
                <a:gd name="T39" fmla="*/ 15 h 34"/>
                <a:gd name="T40" fmla="*/ 12 w 32"/>
                <a:gd name="T41" fmla="*/ 14 h 34"/>
                <a:gd name="T42" fmla="*/ 10 w 32"/>
                <a:gd name="T43" fmla="*/ 10 h 34"/>
                <a:gd name="T44" fmla="*/ 11 w 32"/>
                <a:gd name="T45" fmla="*/ 8 h 34"/>
                <a:gd name="T46" fmla="*/ 14 w 32"/>
                <a:gd name="T47" fmla="*/ 8 h 34"/>
                <a:gd name="T48" fmla="*/ 18 w 32"/>
                <a:gd name="T49" fmla="*/ 8 h 34"/>
                <a:gd name="T50" fmla="*/ 17 w 32"/>
                <a:gd name="T51" fmla="*/ 3 h 34"/>
                <a:gd name="T52" fmla="*/ 17 w 32"/>
                <a:gd name="T53" fmla="*/ 1 h 34"/>
                <a:gd name="T54" fmla="*/ 18 w 32"/>
                <a:gd name="T5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" h="34">
                  <a:moveTo>
                    <a:pt x="18" y="0"/>
                  </a:moveTo>
                  <a:cubicBezTo>
                    <a:pt x="18" y="0"/>
                    <a:pt x="26" y="3"/>
                    <a:pt x="29" y="3"/>
                  </a:cubicBezTo>
                  <a:cubicBezTo>
                    <a:pt x="29" y="3"/>
                    <a:pt x="32" y="3"/>
                    <a:pt x="31" y="6"/>
                  </a:cubicBezTo>
                  <a:cubicBezTo>
                    <a:pt x="31" y="6"/>
                    <a:pt x="29" y="8"/>
                    <a:pt x="26" y="8"/>
                  </a:cubicBezTo>
                  <a:cubicBezTo>
                    <a:pt x="26" y="8"/>
                    <a:pt x="24" y="7"/>
                    <a:pt x="23" y="8"/>
                  </a:cubicBezTo>
                  <a:cubicBezTo>
                    <a:pt x="23" y="8"/>
                    <a:pt x="22" y="9"/>
                    <a:pt x="24" y="10"/>
                  </a:cubicBezTo>
                  <a:cubicBezTo>
                    <a:pt x="24" y="10"/>
                    <a:pt x="25" y="11"/>
                    <a:pt x="26" y="11"/>
                  </a:cubicBezTo>
                  <a:cubicBezTo>
                    <a:pt x="26" y="11"/>
                    <a:pt x="29" y="12"/>
                    <a:pt x="29" y="14"/>
                  </a:cubicBezTo>
                  <a:cubicBezTo>
                    <a:pt x="29" y="14"/>
                    <a:pt x="28" y="15"/>
                    <a:pt x="24" y="14"/>
                  </a:cubicBezTo>
                  <a:cubicBezTo>
                    <a:pt x="24" y="14"/>
                    <a:pt x="21" y="13"/>
                    <a:pt x="20" y="15"/>
                  </a:cubicBezTo>
                  <a:cubicBezTo>
                    <a:pt x="20" y="15"/>
                    <a:pt x="20" y="15"/>
                    <a:pt x="20" y="16"/>
                  </a:cubicBezTo>
                  <a:cubicBezTo>
                    <a:pt x="20" y="16"/>
                    <a:pt x="20" y="16"/>
                    <a:pt x="20" y="17"/>
                  </a:cubicBezTo>
                  <a:cubicBezTo>
                    <a:pt x="20" y="17"/>
                    <a:pt x="25" y="30"/>
                    <a:pt x="31" y="33"/>
                  </a:cubicBezTo>
                  <a:cubicBezTo>
                    <a:pt x="31" y="33"/>
                    <a:pt x="32" y="34"/>
                    <a:pt x="30" y="34"/>
                  </a:cubicBezTo>
                  <a:cubicBezTo>
                    <a:pt x="30" y="34"/>
                    <a:pt x="22" y="34"/>
                    <a:pt x="20" y="2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6"/>
                    <a:pt x="14" y="17"/>
                  </a:cubicBezTo>
                  <a:cubicBezTo>
                    <a:pt x="14" y="17"/>
                    <a:pt x="10" y="20"/>
                    <a:pt x="6" y="19"/>
                  </a:cubicBezTo>
                  <a:cubicBezTo>
                    <a:pt x="6" y="19"/>
                    <a:pt x="0" y="17"/>
                    <a:pt x="1" y="15"/>
                  </a:cubicBezTo>
                  <a:cubicBezTo>
                    <a:pt x="1" y="15"/>
                    <a:pt x="1" y="14"/>
                    <a:pt x="3" y="15"/>
                  </a:cubicBezTo>
                  <a:cubicBezTo>
                    <a:pt x="3" y="15"/>
                    <a:pt x="9" y="18"/>
                    <a:pt x="12" y="14"/>
                  </a:cubicBezTo>
                  <a:cubicBezTo>
                    <a:pt x="12" y="14"/>
                    <a:pt x="12" y="12"/>
                    <a:pt x="10" y="10"/>
                  </a:cubicBezTo>
                  <a:cubicBezTo>
                    <a:pt x="10" y="10"/>
                    <a:pt x="9" y="10"/>
                    <a:pt x="11" y="8"/>
                  </a:cubicBezTo>
                  <a:cubicBezTo>
                    <a:pt x="11" y="8"/>
                    <a:pt x="12" y="7"/>
                    <a:pt x="14" y="8"/>
                  </a:cubicBezTo>
                  <a:cubicBezTo>
                    <a:pt x="14" y="8"/>
                    <a:pt x="17" y="10"/>
                    <a:pt x="18" y="8"/>
                  </a:cubicBezTo>
                  <a:cubicBezTo>
                    <a:pt x="18" y="8"/>
                    <a:pt x="18" y="4"/>
                    <a:pt x="17" y="3"/>
                  </a:cubicBezTo>
                  <a:cubicBezTo>
                    <a:pt x="17" y="3"/>
                    <a:pt x="16" y="3"/>
                    <a:pt x="17" y="1"/>
                  </a:cubicBezTo>
                  <a:cubicBezTo>
                    <a:pt x="17" y="1"/>
                    <a:pt x="17" y="0"/>
                    <a:pt x="18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90" name="îṩļiďê"/>
            <p:cNvSpPr/>
            <p:nvPr/>
          </p:nvSpPr>
          <p:spPr bwMode="auto">
            <a:xfrm>
              <a:off x="4103688" y="3098800"/>
              <a:ext cx="95250" cy="115888"/>
            </a:xfrm>
            <a:custGeom>
              <a:avLst/>
              <a:gdLst>
                <a:gd name="T0" fmla="*/ 27 w 29"/>
                <a:gd name="T1" fmla="*/ 2 h 35"/>
                <a:gd name="T2" fmla="*/ 23 w 29"/>
                <a:gd name="T3" fmla="*/ 2 h 35"/>
                <a:gd name="T4" fmla="*/ 22 w 29"/>
                <a:gd name="T5" fmla="*/ 4 h 35"/>
                <a:gd name="T6" fmla="*/ 18 w 29"/>
                <a:gd name="T7" fmla="*/ 7 h 35"/>
                <a:gd name="T8" fmla="*/ 13 w 29"/>
                <a:gd name="T9" fmla="*/ 3 h 35"/>
                <a:gd name="T10" fmla="*/ 9 w 29"/>
                <a:gd name="T11" fmla="*/ 2 h 35"/>
                <a:gd name="T12" fmla="*/ 10 w 29"/>
                <a:gd name="T13" fmla="*/ 5 h 35"/>
                <a:gd name="T14" fmla="*/ 13 w 29"/>
                <a:gd name="T15" fmla="*/ 11 h 35"/>
                <a:gd name="T16" fmla="*/ 5 w 29"/>
                <a:gd name="T17" fmla="*/ 11 h 35"/>
                <a:gd name="T18" fmla="*/ 1 w 29"/>
                <a:gd name="T19" fmla="*/ 9 h 35"/>
                <a:gd name="T20" fmla="*/ 7 w 29"/>
                <a:gd name="T21" fmla="*/ 15 h 35"/>
                <a:gd name="T22" fmla="*/ 12 w 29"/>
                <a:gd name="T23" fmla="*/ 14 h 35"/>
                <a:gd name="T24" fmla="*/ 14 w 29"/>
                <a:gd name="T25" fmla="*/ 16 h 35"/>
                <a:gd name="T26" fmla="*/ 13 w 29"/>
                <a:gd name="T27" fmla="*/ 26 h 35"/>
                <a:gd name="T28" fmla="*/ 15 w 29"/>
                <a:gd name="T29" fmla="*/ 29 h 35"/>
                <a:gd name="T30" fmla="*/ 20 w 29"/>
                <a:gd name="T31" fmla="*/ 32 h 35"/>
                <a:gd name="T32" fmla="*/ 19 w 29"/>
                <a:gd name="T33" fmla="*/ 26 h 35"/>
                <a:gd name="T34" fmla="*/ 18 w 29"/>
                <a:gd name="T35" fmla="*/ 18 h 35"/>
                <a:gd name="T36" fmla="*/ 20 w 29"/>
                <a:gd name="T37" fmla="*/ 13 h 35"/>
                <a:gd name="T38" fmla="*/ 24 w 29"/>
                <a:gd name="T39" fmla="*/ 15 h 35"/>
                <a:gd name="T40" fmla="*/ 27 w 29"/>
                <a:gd name="T41" fmla="*/ 16 h 35"/>
                <a:gd name="T42" fmla="*/ 28 w 29"/>
                <a:gd name="T43" fmla="*/ 13 h 35"/>
                <a:gd name="T44" fmla="*/ 26 w 29"/>
                <a:gd name="T45" fmla="*/ 12 h 35"/>
                <a:gd name="T46" fmla="*/ 23 w 29"/>
                <a:gd name="T47" fmla="*/ 9 h 35"/>
                <a:gd name="T48" fmla="*/ 25 w 29"/>
                <a:gd name="T49" fmla="*/ 8 h 35"/>
                <a:gd name="T50" fmla="*/ 28 w 29"/>
                <a:gd name="T51" fmla="*/ 5 h 35"/>
                <a:gd name="T52" fmla="*/ 27 w 29"/>
                <a:gd name="T53" fmla="*/ 3 h 35"/>
                <a:gd name="T54" fmla="*/ 27 w 29"/>
                <a:gd name="T5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35">
                  <a:moveTo>
                    <a:pt x="27" y="2"/>
                  </a:moveTo>
                  <a:cubicBezTo>
                    <a:pt x="27" y="2"/>
                    <a:pt x="24" y="0"/>
                    <a:pt x="23" y="2"/>
                  </a:cubicBezTo>
                  <a:cubicBezTo>
                    <a:pt x="23" y="2"/>
                    <a:pt x="22" y="3"/>
                    <a:pt x="22" y="4"/>
                  </a:cubicBezTo>
                  <a:cubicBezTo>
                    <a:pt x="22" y="4"/>
                    <a:pt x="20" y="8"/>
                    <a:pt x="18" y="7"/>
                  </a:cubicBezTo>
                  <a:cubicBezTo>
                    <a:pt x="18" y="7"/>
                    <a:pt x="14" y="5"/>
                    <a:pt x="13" y="3"/>
                  </a:cubicBezTo>
                  <a:cubicBezTo>
                    <a:pt x="13" y="3"/>
                    <a:pt x="11" y="0"/>
                    <a:pt x="9" y="2"/>
                  </a:cubicBezTo>
                  <a:cubicBezTo>
                    <a:pt x="9" y="2"/>
                    <a:pt x="7" y="3"/>
                    <a:pt x="10" y="5"/>
                  </a:cubicBezTo>
                  <a:cubicBezTo>
                    <a:pt x="10" y="5"/>
                    <a:pt x="15" y="9"/>
                    <a:pt x="13" y="11"/>
                  </a:cubicBezTo>
                  <a:cubicBezTo>
                    <a:pt x="13" y="11"/>
                    <a:pt x="10" y="14"/>
                    <a:pt x="5" y="11"/>
                  </a:cubicBezTo>
                  <a:cubicBezTo>
                    <a:pt x="5" y="11"/>
                    <a:pt x="2" y="8"/>
                    <a:pt x="1" y="9"/>
                  </a:cubicBezTo>
                  <a:cubicBezTo>
                    <a:pt x="1" y="9"/>
                    <a:pt x="0" y="14"/>
                    <a:pt x="7" y="15"/>
                  </a:cubicBezTo>
                  <a:cubicBezTo>
                    <a:pt x="7" y="15"/>
                    <a:pt x="11" y="15"/>
                    <a:pt x="12" y="14"/>
                  </a:cubicBezTo>
                  <a:cubicBezTo>
                    <a:pt x="12" y="14"/>
                    <a:pt x="14" y="13"/>
                    <a:pt x="14" y="1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7"/>
                    <a:pt x="15" y="29"/>
                  </a:cubicBezTo>
                  <a:cubicBezTo>
                    <a:pt x="15" y="29"/>
                    <a:pt x="18" y="35"/>
                    <a:pt x="20" y="32"/>
                  </a:cubicBezTo>
                  <a:cubicBezTo>
                    <a:pt x="20" y="32"/>
                    <a:pt x="19" y="30"/>
                    <a:pt x="19" y="26"/>
                  </a:cubicBezTo>
                  <a:cubicBezTo>
                    <a:pt x="19" y="26"/>
                    <a:pt x="18" y="18"/>
                    <a:pt x="18" y="18"/>
                  </a:cubicBezTo>
                  <a:cubicBezTo>
                    <a:pt x="18" y="18"/>
                    <a:pt x="18" y="14"/>
                    <a:pt x="20" y="13"/>
                  </a:cubicBezTo>
                  <a:cubicBezTo>
                    <a:pt x="20" y="13"/>
                    <a:pt x="22" y="13"/>
                    <a:pt x="24" y="15"/>
                  </a:cubicBezTo>
                  <a:cubicBezTo>
                    <a:pt x="24" y="15"/>
                    <a:pt x="27" y="17"/>
                    <a:pt x="27" y="16"/>
                  </a:cubicBezTo>
                  <a:cubicBezTo>
                    <a:pt x="27" y="16"/>
                    <a:pt x="27" y="14"/>
                    <a:pt x="28" y="13"/>
                  </a:cubicBezTo>
                  <a:cubicBezTo>
                    <a:pt x="28" y="13"/>
                    <a:pt x="28" y="13"/>
                    <a:pt x="26" y="12"/>
                  </a:cubicBezTo>
                  <a:cubicBezTo>
                    <a:pt x="26" y="12"/>
                    <a:pt x="22" y="11"/>
                    <a:pt x="23" y="9"/>
                  </a:cubicBezTo>
                  <a:cubicBezTo>
                    <a:pt x="23" y="9"/>
                    <a:pt x="24" y="8"/>
                    <a:pt x="25" y="8"/>
                  </a:cubicBezTo>
                  <a:cubicBezTo>
                    <a:pt x="25" y="8"/>
                    <a:pt x="29" y="8"/>
                    <a:pt x="28" y="5"/>
                  </a:cubicBezTo>
                  <a:cubicBezTo>
                    <a:pt x="28" y="5"/>
                    <a:pt x="27" y="4"/>
                    <a:pt x="27" y="3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91" name="îśḷíḑê"/>
            <p:cNvSpPr/>
            <p:nvPr/>
          </p:nvSpPr>
          <p:spPr bwMode="auto">
            <a:xfrm>
              <a:off x="4208463" y="3235325"/>
              <a:ext cx="95250" cy="88900"/>
            </a:xfrm>
            <a:custGeom>
              <a:avLst/>
              <a:gdLst>
                <a:gd name="T0" fmla="*/ 18 w 29"/>
                <a:gd name="T1" fmla="*/ 0 h 27"/>
                <a:gd name="T2" fmla="*/ 14 w 29"/>
                <a:gd name="T3" fmla="*/ 4 h 27"/>
                <a:gd name="T4" fmla="*/ 9 w 29"/>
                <a:gd name="T5" fmla="*/ 5 h 27"/>
                <a:gd name="T6" fmla="*/ 10 w 29"/>
                <a:gd name="T7" fmla="*/ 7 h 27"/>
                <a:gd name="T8" fmla="*/ 17 w 29"/>
                <a:gd name="T9" fmla="*/ 5 h 27"/>
                <a:gd name="T10" fmla="*/ 20 w 29"/>
                <a:gd name="T11" fmla="*/ 5 h 27"/>
                <a:gd name="T12" fmla="*/ 18 w 29"/>
                <a:gd name="T13" fmla="*/ 7 h 27"/>
                <a:gd name="T14" fmla="*/ 14 w 29"/>
                <a:gd name="T15" fmla="*/ 8 h 27"/>
                <a:gd name="T16" fmla="*/ 11 w 29"/>
                <a:gd name="T17" fmla="*/ 8 h 27"/>
                <a:gd name="T18" fmla="*/ 11 w 29"/>
                <a:gd name="T19" fmla="*/ 9 h 27"/>
                <a:gd name="T20" fmla="*/ 14 w 29"/>
                <a:gd name="T21" fmla="*/ 10 h 27"/>
                <a:gd name="T22" fmla="*/ 15 w 29"/>
                <a:gd name="T23" fmla="*/ 10 h 27"/>
                <a:gd name="T24" fmla="*/ 16 w 29"/>
                <a:gd name="T25" fmla="*/ 11 h 27"/>
                <a:gd name="T26" fmla="*/ 16 w 29"/>
                <a:gd name="T27" fmla="*/ 10 h 27"/>
                <a:gd name="T28" fmla="*/ 17 w 29"/>
                <a:gd name="T29" fmla="*/ 9 h 27"/>
                <a:gd name="T30" fmla="*/ 19 w 29"/>
                <a:gd name="T31" fmla="*/ 8 h 27"/>
                <a:gd name="T32" fmla="*/ 20 w 29"/>
                <a:gd name="T33" fmla="*/ 9 h 27"/>
                <a:gd name="T34" fmla="*/ 22 w 29"/>
                <a:gd name="T35" fmla="*/ 10 h 27"/>
                <a:gd name="T36" fmla="*/ 25 w 29"/>
                <a:gd name="T37" fmla="*/ 11 h 27"/>
                <a:gd name="T38" fmla="*/ 23 w 29"/>
                <a:gd name="T39" fmla="*/ 14 h 27"/>
                <a:gd name="T40" fmla="*/ 21 w 29"/>
                <a:gd name="T41" fmla="*/ 13 h 27"/>
                <a:gd name="T42" fmla="*/ 20 w 29"/>
                <a:gd name="T43" fmla="*/ 12 h 27"/>
                <a:gd name="T44" fmla="*/ 19 w 29"/>
                <a:gd name="T45" fmla="*/ 13 h 27"/>
                <a:gd name="T46" fmla="*/ 18 w 29"/>
                <a:gd name="T47" fmla="*/ 14 h 27"/>
                <a:gd name="T48" fmla="*/ 13 w 29"/>
                <a:gd name="T49" fmla="*/ 14 h 27"/>
                <a:gd name="T50" fmla="*/ 14 w 29"/>
                <a:gd name="T51" fmla="*/ 16 h 27"/>
                <a:gd name="T52" fmla="*/ 16 w 29"/>
                <a:gd name="T53" fmla="*/ 15 h 27"/>
                <a:gd name="T54" fmla="*/ 18 w 29"/>
                <a:gd name="T55" fmla="*/ 17 h 27"/>
                <a:gd name="T56" fmla="*/ 19 w 29"/>
                <a:gd name="T57" fmla="*/ 14 h 27"/>
                <a:gd name="T58" fmla="*/ 20 w 29"/>
                <a:gd name="T59" fmla="*/ 14 h 27"/>
                <a:gd name="T60" fmla="*/ 22 w 29"/>
                <a:gd name="T61" fmla="*/ 17 h 27"/>
                <a:gd name="T62" fmla="*/ 24 w 29"/>
                <a:gd name="T63" fmla="*/ 16 h 27"/>
                <a:gd name="T64" fmla="*/ 25 w 29"/>
                <a:gd name="T65" fmla="*/ 16 h 27"/>
                <a:gd name="T66" fmla="*/ 27 w 29"/>
                <a:gd name="T67" fmla="*/ 18 h 27"/>
                <a:gd name="T68" fmla="*/ 28 w 29"/>
                <a:gd name="T69" fmla="*/ 19 h 27"/>
                <a:gd name="T70" fmla="*/ 27 w 29"/>
                <a:gd name="T71" fmla="*/ 22 h 27"/>
                <a:gd name="T72" fmla="*/ 24 w 29"/>
                <a:gd name="T73" fmla="*/ 21 h 27"/>
                <a:gd name="T74" fmla="*/ 22 w 29"/>
                <a:gd name="T75" fmla="*/ 20 h 27"/>
                <a:gd name="T76" fmla="*/ 17 w 29"/>
                <a:gd name="T77" fmla="*/ 19 h 27"/>
                <a:gd name="T78" fmla="*/ 15 w 29"/>
                <a:gd name="T79" fmla="*/ 20 h 27"/>
                <a:gd name="T80" fmla="*/ 17 w 29"/>
                <a:gd name="T81" fmla="*/ 24 h 27"/>
                <a:gd name="T82" fmla="*/ 17 w 29"/>
                <a:gd name="T83" fmla="*/ 26 h 27"/>
                <a:gd name="T84" fmla="*/ 16 w 29"/>
                <a:gd name="T85" fmla="*/ 27 h 27"/>
                <a:gd name="T86" fmla="*/ 14 w 29"/>
                <a:gd name="T87" fmla="*/ 27 h 27"/>
                <a:gd name="T88" fmla="*/ 12 w 29"/>
                <a:gd name="T89" fmla="*/ 19 h 27"/>
                <a:gd name="T90" fmla="*/ 13 w 29"/>
                <a:gd name="T91" fmla="*/ 16 h 27"/>
                <a:gd name="T92" fmla="*/ 12 w 29"/>
                <a:gd name="T93" fmla="*/ 15 h 27"/>
                <a:gd name="T94" fmla="*/ 11 w 29"/>
                <a:gd name="T95" fmla="*/ 12 h 27"/>
                <a:gd name="T96" fmla="*/ 8 w 29"/>
                <a:gd name="T97" fmla="*/ 9 h 27"/>
                <a:gd name="T98" fmla="*/ 6 w 29"/>
                <a:gd name="T99" fmla="*/ 6 h 27"/>
                <a:gd name="T100" fmla="*/ 3 w 29"/>
                <a:gd name="T101" fmla="*/ 4 h 27"/>
                <a:gd name="T102" fmla="*/ 2 w 29"/>
                <a:gd name="T103" fmla="*/ 1 h 27"/>
                <a:gd name="T104" fmla="*/ 8 w 29"/>
                <a:gd name="T105" fmla="*/ 1 h 27"/>
                <a:gd name="T106" fmla="*/ 8 w 29"/>
                <a:gd name="T107" fmla="*/ 3 h 27"/>
                <a:gd name="T108" fmla="*/ 8 w 29"/>
                <a:gd name="T109" fmla="*/ 4 h 27"/>
                <a:gd name="T110" fmla="*/ 8 w 29"/>
                <a:gd name="T111" fmla="*/ 4 h 27"/>
                <a:gd name="T112" fmla="*/ 9 w 29"/>
                <a:gd name="T113" fmla="*/ 4 h 27"/>
                <a:gd name="T114" fmla="*/ 11 w 29"/>
                <a:gd name="T115" fmla="*/ 3 h 27"/>
                <a:gd name="T116" fmla="*/ 13 w 29"/>
                <a:gd name="T117" fmla="*/ 2 h 27"/>
                <a:gd name="T118" fmla="*/ 14 w 29"/>
                <a:gd name="T119" fmla="*/ 2 h 27"/>
                <a:gd name="T120" fmla="*/ 15 w 29"/>
                <a:gd name="T121" fmla="*/ 1 h 27"/>
                <a:gd name="T122" fmla="*/ 18 w 29"/>
                <a:gd name="T12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" h="27">
                  <a:moveTo>
                    <a:pt x="18" y="0"/>
                  </a:moveTo>
                  <a:cubicBezTo>
                    <a:pt x="18" y="0"/>
                    <a:pt x="18" y="3"/>
                    <a:pt x="14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8" y="7"/>
                    <a:pt x="10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9" y="3"/>
                    <a:pt x="20" y="5"/>
                  </a:cubicBezTo>
                  <a:cubicBezTo>
                    <a:pt x="20" y="5"/>
                    <a:pt x="21" y="7"/>
                    <a:pt x="18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1" y="9"/>
                    <a:pt x="12" y="11"/>
                    <a:pt x="14" y="10"/>
                  </a:cubicBezTo>
                  <a:cubicBezTo>
                    <a:pt x="14" y="10"/>
                    <a:pt x="15" y="9"/>
                    <a:pt x="15" y="10"/>
                  </a:cubicBezTo>
                  <a:cubicBezTo>
                    <a:pt x="15" y="10"/>
                    <a:pt x="16" y="11"/>
                    <a:pt x="16" y="11"/>
                  </a:cubicBezTo>
                  <a:cubicBezTo>
                    <a:pt x="16" y="11"/>
                    <a:pt x="17" y="10"/>
                    <a:pt x="16" y="10"/>
                  </a:cubicBezTo>
                  <a:cubicBezTo>
                    <a:pt x="16" y="10"/>
                    <a:pt x="16" y="9"/>
                    <a:pt x="17" y="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1" y="10"/>
                    <a:pt x="22" y="10"/>
                  </a:cubicBezTo>
                  <a:cubicBezTo>
                    <a:pt x="22" y="10"/>
                    <a:pt x="24" y="9"/>
                    <a:pt x="25" y="11"/>
                  </a:cubicBezTo>
                  <a:cubicBezTo>
                    <a:pt x="25" y="11"/>
                    <a:pt x="26" y="13"/>
                    <a:pt x="23" y="14"/>
                  </a:cubicBezTo>
                  <a:cubicBezTo>
                    <a:pt x="23" y="14"/>
                    <a:pt x="22" y="14"/>
                    <a:pt x="21" y="13"/>
                  </a:cubicBezTo>
                  <a:cubicBezTo>
                    <a:pt x="21" y="13"/>
                    <a:pt x="20" y="12"/>
                    <a:pt x="20" y="12"/>
                  </a:cubicBezTo>
                  <a:cubicBezTo>
                    <a:pt x="20" y="12"/>
                    <a:pt x="19" y="12"/>
                    <a:pt x="19" y="13"/>
                  </a:cubicBezTo>
                  <a:cubicBezTo>
                    <a:pt x="19" y="13"/>
                    <a:pt x="19" y="14"/>
                    <a:pt x="18" y="14"/>
                  </a:cubicBezTo>
                  <a:cubicBezTo>
                    <a:pt x="18" y="14"/>
                    <a:pt x="14" y="12"/>
                    <a:pt x="13" y="14"/>
                  </a:cubicBezTo>
                  <a:cubicBezTo>
                    <a:pt x="13" y="14"/>
                    <a:pt x="13" y="17"/>
                    <a:pt x="14" y="16"/>
                  </a:cubicBezTo>
                  <a:cubicBezTo>
                    <a:pt x="14" y="16"/>
                    <a:pt x="15" y="14"/>
                    <a:pt x="16" y="15"/>
                  </a:cubicBezTo>
                  <a:cubicBezTo>
                    <a:pt x="16" y="15"/>
                    <a:pt x="17" y="18"/>
                    <a:pt x="18" y="17"/>
                  </a:cubicBezTo>
                  <a:cubicBezTo>
                    <a:pt x="18" y="17"/>
                    <a:pt x="18" y="15"/>
                    <a:pt x="19" y="14"/>
                  </a:cubicBezTo>
                  <a:cubicBezTo>
                    <a:pt x="19" y="14"/>
                    <a:pt x="20" y="13"/>
                    <a:pt x="20" y="14"/>
                  </a:cubicBezTo>
                  <a:cubicBezTo>
                    <a:pt x="20" y="14"/>
                    <a:pt x="20" y="18"/>
                    <a:pt x="22" y="17"/>
                  </a:cubicBezTo>
                  <a:cubicBezTo>
                    <a:pt x="22" y="17"/>
                    <a:pt x="23" y="17"/>
                    <a:pt x="24" y="16"/>
                  </a:cubicBezTo>
                  <a:cubicBezTo>
                    <a:pt x="24" y="16"/>
                    <a:pt x="25" y="15"/>
                    <a:pt x="25" y="16"/>
                  </a:cubicBezTo>
                  <a:cubicBezTo>
                    <a:pt x="25" y="16"/>
                    <a:pt x="26" y="18"/>
                    <a:pt x="27" y="18"/>
                  </a:cubicBezTo>
                  <a:cubicBezTo>
                    <a:pt x="27" y="18"/>
                    <a:pt x="28" y="18"/>
                    <a:pt x="28" y="19"/>
                  </a:cubicBezTo>
                  <a:cubicBezTo>
                    <a:pt x="28" y="19"/>
                    <a:pt x="29" y="21"/>
                    <a:pt x="27" y="22"/>
                  </a:cubicBezTo>
                  <a:cubicBezTo>
                    <a:pt x="27" y="22"/>
                    <a:pt x="26" y="22"/>
                    <a:pt x="24" y="21"/>
                  </a:cubicBezTo>
                  <a:cubicBezTo>
                    <a:pt x="24" y="21"/>
                    <a:pt x="23" y="20"/>
                    <a:pt x="22" y="2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4" y="18"/>
                    <a:pt x="15" y="2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8" y="25"/>
                    <a:pt x="17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2" y="21"/>
                    <a:pt x="12" y="19"/>
                  </a:cubicBezTo>
                  <a:cubicBezTo>
                    <a:pt x="12" y="19"/>
                    <a:pt x="12" y="17"/>
                    <a:pt x="13" y="16"/>
                  </a:cubicBezTo>
                  <a:cubicBezTo>
                    <a:pt x="13" y="16"/>
                    <a:pt x="13" y="15"/>
                    <a:pt x="12" y="15"/>
                  </a:cubicBezTo>
                  <a:cubicBezTo>
                    <a:pt x="12" y="15"/>
                    <a:pt x="11" y="14"/>
                    <a:pt x="11" y="12"/>
                  </a:cubicBezTo>
                  <a:cubicBezTo>
                    <a:pt x="11" y="12"/>
                    <a:pt x="8" y="10"/>
                    <a:pt x="8" y="9"/>
                  </a:cubicBezTo>
                  <a:cubicBezTo>
                    <a:pt x="8" y="9"/>
                    <a:pt x="7" y="7"/>
                    <a:pt x="6" y="6"/>
                  </a:cubicBezTo>
                  <a:cubicBezTo>
                    <a:pt x="6" y="6"/>
                    <a:pt x="5" y="5"/>
                    <a:pt x="3" y="4"/>
                  </a:cubicBezTo>
                  <a:cubicBezTo>
                    <a:pt x="3" y="4"/>
                    <a:pt x="0" y="2"/>
                    <a:pt x="2" y="1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8" y="1"/>
                    <a:pt x="10" y="2"/>
                    <a:pt x="8" y="3"/>
                  </a:cubicBezTo>
                  <a:cubicBezTo>
                    <a:pt x="8" y="3"/>
                    <a:pt x="7" y="3"/>
                    <a:pt x="8" y="4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10" y="3"/>
                    <a:pt x="11" y="3"/>
                  </a:cubicBezTo>
                  <a:cubicBezTo>
                    <a:pt x="11" y="3"/>
                    <a:pt x="12" y="3"/>
                    <a:pt x="13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2"/>
                    <a:pt x="15" y="2"/>
                    <a:pt x="15" y="1"/>
                  </a:cubicBezTo>
                  <a:cubicBezTo>
                    <a:pt x="15" y="1"/>
                    <a:pt x="17" y="0"/>
                    <a:pt x="18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92" name="íšḻîdê"/>
            <p:cNvSpPr/>
            <p:nvPr/>
          </p:nvSpPr>
          <p:spPr bwMode="auto">
            <a:xfrm>
              <a:off x="4171951" y="3254375"/>
              <a:ext cx="73025" cy="57150"/>
            </a:xfrm>
            <a:custGeom>
              <a:avLst/>
              <a:gdLst>
                <a:gd name="T0" fmla="*/ 18 w 22"/>
                <a:gd name="T1" fmla="*/ 3 h 17"/>
                <a:gd name="T2" fmla="*/ 20 w 22"/>
                <a:gd name="T3" fmla="*/ 8 h 17"/>
                <a:gd name="T4" fmla="*/ 22 w 22"/>
                <a:gd name="T5" fmla="*/ 11 h 17"/>
                <a:gd name="T6" fmla="*/ 21 w 22"/>
                <a:gd name="T7" fmla="*/ 13 h 17"/>
                <a:gd name="T8" fmla="*/ 20 w 22"/>
                <a:gd name="T9" fmla="*/ 11 h 17"/>
                <a:gd name="T10" fmla="*/ 16 w 22"/>
                <a:gd name="T11" fmla="*/ 9 h 17"/>
                <a:gd name="T12" fmla="*/ 15 w 22"/>
                <a:gd name="T13" fmla="*/ 10 h 17"/>
                <a:gd name="T14" fmla="*/ 17 w 22"/>
                <a:gd name="T15" fmla="*/ 14 h 17"/>
                <a:gd name="T16" fmla="*/ 16 w 22"/>
                <a:gd name="T17" fmla="*/ 16 h 17"/>
                <a:gd name="T18" fmla="*/ 15 w 22"/>
                <a:gd name="T19" fmla="*/ 15 h 17"/>
                <a:gd name="T20" fmla="*/ 15 w 22"/>
                <a:gd name="T21" fmla="*/ 14 h 17"/>
                <a:gd name="T22" fmla="*/ 14 w 22"/>
                <a:gd name="T23" fmla="*/ 11 h 17"/>
                <a:gd name="T24" fmla="*/ 11 w 22"/>
                <a:gd name="T25" fmla="*/ 11 h 17"/>
                <a:gd name="T26" fmla="*/ 5 w 22"/>
                <a:gd name="T27" fmla="*/ 12 h 17"/>
                <a:gd name="T28" fmla="*/ 5 w 22"/>
                <a:gd name="T29" fmla="*/ 12 h 17"/>
                <a:gd name="T30" fmla="*/ 2 w 22"/>
                <a:gd name="T31" fmla="*/ 8 h 17"/>
                <a:gd name="T32" fmla="*/ 6 w 22"/>
                <a:gd name="T33" fmla="*/ 4 h 17"/>
                <a:gd name="T34" fmla="*/ 6 w 22"/>
                <a:gd name="T35" fmla="*/ 5 h 17"/>
                <a:gd name="T36" fmla="*/ 8 w 22"/>
                <a:gd name="T37" fmla="*/ 10 h 17"/>
                <a:gd name="T38" fmla="*/ 10 w 22"/>
                <a:gd name="T39" fmla="*/ 9 h 17"/>
                <a:gd name="T40" fmla="*/ 11 w 22"/>
                <a:gd name="T41" fmla="*/ 7 h 17"/>
                <a:gd name="T42" fmla="*/ 10 w 22"/>
                <a:gd name="T43" fmla="*/ 3 h 17"/>
                <a:gd name="T44" fmla="*/ 11 w 22"/>
                <a:gd name="T45" fmla="*/ 0 h 17"/>
                <a:gd name="T46" fmla="*/ 12 w 22"/>
                <a:gd name="T47" fmla="*/ 2 h 17"/>
                <a:gd name="T48" fmla="*/ 14 w 22"/>
                <a:gd name="T49" fmla="*/ 7 h 17"/>
                <a:gd name="T50" fmla="*/ 17 w 22"/>
                <a:gd name="T51" fmla="*/ 7 h 17"/>
                <a:gd name="T52" fmla="*/ 17 w 22"/>
                <a:gd name="T53" fmla="*/ 5 h 17"/>
                <a:gd name="T54" fmla="*/ 16 w 22"/>
                <a:gd name="T55" fmla="*/ 2 h 17"/>
                <a:gd name="T56" fmla="*/ 1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18" y="3"/>
                  </a:moveTo>
                  <a:cubicBezTo>
                    <a:pt x="18" y="4"/>
                    <a:pt x="18" y="6"/>
                    <a:pt x="20" y="8"/>
                  </a:cubicBezTo>
                  <a:cubicBezTo>
                    <a:pt x="20" y="8"/>
                    <a:pt x="22" y="10"/>
                    <a:pt x="22" y="11"/>
                  </a:cubicBezTo>
                  <a:cubicBezTo>
                    <a:pt x="22" y="11"/>
                    <a:pt x="22" y="13"/>
                    <a:pt x="21" y="13"/>
                  </a:cubicBezTo>
                  <a:cubicBezTo>
                    <a:pt x="21" y="13"/>
                    <a:pt x="20" y="12"/>
                    <a:pt x="20" y="11"/>
                  </a:cubicBezTo>
                  <a:cubicBezTo>
                    <a:pt x="20" y="11"/>
                    <a:pt x="18" y="9"/>
                    <a:pt x="16" y="9"/>
                  </a:cubicBezTo>
                  <a:cubicBezTo>
                    <a:pt x="16" y="9"/>
                    <a:pt x="15" y="9"/>
                    <a:pt x="15" y="10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8" y="15"/>
                    <a:pt x="16" y="16"/>
                  </a:cubicBezTo>
                  <a:cubicBezTo>
                    <a:pt x="16" y="16"/>
                    <a:pt x="15" y="17"/>
                    <a:pt x="15" y="15"/>
                  </a:cubicBezTo>
                  <a:cubicBezTo>
                    <a:pt x="15" y="15"/>
                    <a:pt x="15" y="15"/>
                    <a:pt x="15" y="1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1"/>
                    <a:pt x="11" y="11"/>
                  </a:cubicBezTo>
                  <a:cubicBezTo>
                    <a:pt x="11" y="11"/>
                    <a:pt x="6" y="13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0"/>
                    <a:pt x="0" y="10"/>
                    <a:pt x="2" y="8"/>
                  </a:cubicBezTo>
                  <a:cubicBezTo>
                    <a:pt x="2" y="8"/>
                    <a:pt x="3" y="4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6" y="5"/>
                    <a:pt x="6" y="9"/>
                    <a:pt x="8" y="10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10" y="9"/>
                    <a:pt x="12" y="9"/>
                    <a:pt x="11" y="7"/>
                  </a:cubicBezTo>
                  <a:cubicBezTo>
                    <a:pt x="11" y="7"/>
                    <a:pt x="11" y="4"/>
                    <a:pt x="10" y="3"/>
                  </a:cubicBezTo>
                  <a:cubicBezTo>
                    <a:pt x="10" y="3"/>
                    <a:pt x="8" y="1"/>
                    <a:pt x="11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2"/>
                    <a:pt x="12" y="7"/>
                    <a:pt x="14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8" y="6"/>
                    <a:pt x="17" y="5"/>
                  </a:cubicBezTo>
                  <a:cubicBezTo>
                    <a:pt x="17" y="5"/>
                    <a:pt x="14" y="3"/>
                    <a:pt x="16" y="2"/>
                  </a:cubicBezTo>
                  <a:cubicBezTo>
                    <a:pt x="16" y="2"/>
                    <a:pt x="17" y="1"/>
                    <a:pt x="18" y="3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93" name="ïṧľíḍè"/>
            <p:cNvSpPr/>
            <p:nvPr/>
          </p:nvSpPr>
          <p:spPr bwMode="auto">
            <a:xfrm>
              <a:off x="3538538" y="2995613"/>
              <a:ext cx="57150" cy="93663"/>
            </a:xfrm>
            <a:custGeom>
              <a:avLst/>
              <a:gdLst>
                <a:gd name="T0" fmla="*/ 3 w 17"/>
                <a:gd name="T1" fmla="*/ 2 h 28"/>
                <a:gd name="T2" fmla="*/ 2 w 17"/>
                <a:gd name="T3" fmla="*/ 5 h 28"/>
                <a:gd name="T4" fmla="*/ 2 w 17"/>
                <a:gd name="T5" fmla="*/ 8 h 28"/>
                <a:gd name="T6" fmla="*/ 1 w 17"/>
                <a:gd name="T7" fmla="*/ 11 h 28"/>
                <a:gd name="T8" fmla="*/ 4 w 17"/>
                <a:gd name="T9" fmla="*/ 15 h 28"/>
                <a:gd name="T10" fmla="*/ 5 w 17"/>
                <a:gd name="T11" fmla="*/ 19 h 28"/>
                <a:gd name="T12" fmla="*/ 3 w 17"/>
                <a:gd name="T13" fmla="*/ 21 h 28"/>
                <a:gd name="T14" fmla="*/ 1 w 17"/>
                <a:gd name="T15" fmla="*/ 25 h 28"/>
                <a:gd name="T16" fmla="*/ 3 w 17"/>
                <a:gd name="T17" fmla="*/ 26 h 28"/>
                <a:gd name="T18" fmla="*/ 4 w 17"/>
                <a:gd name="T19" fmla="*/ 24 h 28"/>
                <a:gd name="T20" fmla="*/ 6 w 17"/>
                <a:gd name="T21" fmla="*/ 24 h 28"/>
                <a:gd name="T22" fmla="*/ 9 w 17"/>
                <a:gd name="T23" fmla="*/ 28 h 28"/>
                <a:gd name="T24" fmla="*/ 9 w 17"/>
                <a:gd name="T25" fmla="*/ 27 h 28"/>
                <a:gd name="T26" fmla="*/ 9 w 17"/>
                <a:gd name="T27" fmla="*/ 22 h 28"/>
                <a:gd name="T28" fmla="*/ 10 w 17"/>
                <a:gd name="T29" fmla="*/ 19 h 28"/>
                <a:gd name="T30" fmla="*/ 11 w 17"/>
                <a:gd name="T31" fmla="*/ 18 h 28"/>
                <a:gd name="T32" fmla="*/ 13 w 17"/>
                <a:gd name="T33" fmla="*/ 22 h 28"/>
                <a:gd name="T34" fmla="*/ 12 w 17"/>
                <a:gd name="T35" fmla="*/ 23 h 28"/>
                <a:gd name="T36" fmla="*/ 11 w 17"/>
                <a:gd name="T37" fmla="*/ 21 h 28"/>
                <a:gd name="T38" fmla="*/ 11 w 17"/>
                <a:gd name="T39" fmla="*/ 23 h 28"/>
                <a:gd name="T40" fmla="*/ 12 w 17"/>
                <a:gd name="T41" fmla="*/ 24 h 28"/>
                <a:gd name="T42" fmla="*/ 13 w 17"/>
                <a:gd name="T43" fmla="*/ 26 h 28"/>
                <a:gd name="T44" fmla="*/ 16 w 17"/>
                <a:gd name="T45" fmla="*/ 27 h 28"/>
                <a:gd name="T46" fmla="*/ 16 w 17"/>
                <a:gd name="T47" fmla="*/ 24 h 28"/>
                <a:gd name="T48" fmla="*/ 14 w 17"/>
                <a:gd name="T49" fmla="*/ 20 h 28"/>
                <a:gd name="T50" fmla="*/ 13 w 17"/>
                <a:gd name="T51" fmla="*/ 17 h 28"/>
                <a:gd name="T52" fmla="*/ 12 w 17"/>
                <a:gd name="T53" fmla="*/ 14 h 28"/>
                <a:gd name="T54" fmla="*/ 12 w 17"/>
                <a:gd name="T55" fmla="*/ 11 h 28"/>
                <a:gd name="T56" fmla="*/ 7 w 17"/>
                <a:gd name="T57" fmla="*/ 7 h 28"/>
                <a:gd name="T58" fmla="*/ 5 w 17"/>
                <a:gd name="T59" fmla="*/ 11 h 28"/>
                <a:gd name="T60" fmla="*/ 3 w 17"/>
                <a:gd name="T61" fmla="*/ 10 h 28"/>
                <a:gd name="T62" fmla="*/ 3 w 17"/>
                <a:gd name="T63" fmla="*/ 8 h 28"/>
                <a:gd name="T64" fmla="*/ 8 w 17"/>
                <a:gd name="T65" fmla="*/ 1 h 28"/>
                <a:gd name="T66" fmla="*/ 6 w 17"/>
                <a:gd name="T67" fmla="*/ 1 h 28"/>
                <a:gd name="T68" fmla="*/ 3 w 17"/>
                <a:gd name="T69" fmla="*/ 2 h 28"/>
                <a:gd name="T70" fmla="*/ 10 w 17"/>
                <a:gd name="T71" fmla="*/ 13 h 28"/>
                <a:gd name="T72" fmla="*/ 9 w 17"/>
                <a:gd name="T73" fmla="*/ 13 h 28"/>
                <a:gd name="T74" fmla="*/ 7 w 17"/>
                <a:gd name="T75" fmla="*/ 15 h 28"/>
                <a:gd name="T76" fmla="*/ 7 w 17"/>
                <a:gd name="T77" fmla="*/ 16 h 28"/>
                <a:gd name="T78" fmla="*/ 7 w 17"/>
                <a:gd name="T79" fmla="*/ 10 h 28"/>
                <a:gd name="T80" fmla="*/ 10 w 17"/>
                <a:gd name="T8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" h="28">
                  <a:moveTo>
                    <a:pt x="3" y="2"/>
                  </a:moveTo>
                  <a:cubicBezTo>
                    <a:pt x="3" y="2"/>
                    <a:pt x="2" y="2"/>
                    <a:pt x="2" y="5"/>
                  </a:cubicBezTo>
                  <a:cubicBezTo>
                    <a:pt x="2" y="5"/>
                    <a:pt x="3" y="7"/>
                    <a:pt x="2" y="8"/>
                  </a:cubicBezTo>
                  <a:cubicBezTo>
                    <a:pt x="2" y="8"/>
                    <a:pt x="0" y="9"/>
                    <a:pt x="1" y="11"/>
                  </a:cubicBezTo>
                  <a:cubicBezTo>
                    <a:pt x="1" y="11"/>
                    <a:pt x="4" y="12"/>
                    <a:pt x="4" y="15"/>
                  </a:cubicBezTo>
                  <a:cubicBezTo>
                    <a:pt x="4" y="15"/>
                    <a:pt x="4" y="17"/>
                    <a:pt x="5" y="19"/>
                  </a:cubicBezTo>
                  <a:cubicBezTo>
                    <a:pt x="5" y="19"/>
                    <a:pt x="6" y="20"/>
                    <a:pt x="3" y="21"/>
                  </a:cubicBezTo>
                  <a:cubicBezTo>
                    <a:pt x="3" y="21"/>
                    <a:pt x="0" y="21"/>
                    <a:pt x="1" y="25"/>
                  </a:cubicBezTo>
                  <a:cubicBezTo>
                    <a:pt x="1" y="25"/>
                    <a:pt x="1" y="27"/>
                    <a:pt x="3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24"/>
                    <a:pt x="6" y="23"/>
                    <a:pt x="6" y="24"/>
                  </a:cubicBezTo>
                  <a:cubicBezTo>
                    <a:pt x="6" y="24"/>
                    <a:pt x="7" y="28"/>
                    <a:pt x="9" y="28"/>
                  </a:cubicBezTo>
                  <a:cubicBezTo>
                    <a:pt x="9" y="28"/>
                    <a:pt x="9" y="28"/>
                    <a:pt x="9" y="2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10" y="19"/>
                    <a:pt x="10" y="19"/>
                  </a:cubicBezTo>
                  <a:cubicBezTo>
                    <a:pt x="10" y="19"/>
                    <a:pt x="11" y="17"/>
                    <a:pt x="11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1"/>
                    <a:pt x="11" y="23"/>
                  </a:cubicBezTo>
                  <a:cubicBezTo>
                    <a:pt x="11" y="23"/>
                    <a:pt x="12" y="24"/>
                    <a:pt x="12" y="24"/>
                  </a:cubicBezTo>
                  <a:cubicBezTo>
                    <a:pt x="12" y="24"/>
                    <a:pt x="13" y="25"/>
                    <a:pt x="13" y="26"/>
                  </a:cubicBezTo>
                  <a:cubicBezTo>
                    <a:pt x="13" y="26"/>
                    <a:pt x="14" y="28"/>
                    <a:pt x="16" y="27"/>
                  </a:cubicBezTo>
                  <a:cubicBezTo>
                    <a:pt x="16" y="27"/>
                    <a:pt x="17" y="26"/>
                    <a:pt x="16" y="24"/>
                  </a:cubicBezTo>
                  <a:cubicBezTo>
                    <a:pt x="16" y="24"/>
                    <a:pt x="15" y="20"/>
                    <a:pt x="14" y="20"/>
                  </a:cubicBezTo>
                  <a:cubicBezTo>
                    <a:pt x="14" y="20"/>
                    <a:pt x="13" y="18"/>
                    <a:pt x="13" y="17"/>
                  </a:cubicBezTo>
                  <a:cubicBezTo>
                    <a:pt x="13" y="17"/>
                    <a:pt x="13" y="14"/>
                    <a:pt x="12" y="14"/>
                  </a:cubicBezTo>
                  <a:cubicBezTo>
                    <a:pt x="12" y="14"/>
                    <a:pt x="12" y="13"/>
                    <a:pt x="12" y="11"/>
                  </a:cubicBezTo>
                  <a:cubicBezTo>
                    <a:pt x="12" y="11"/>
                    <a:pt x="11" y="6"/>
                    <a:pt x="7" y="7"/>
                  </a:cubicBezTo>
                  <a:cubicBezTo>
                    <a:pt x="7" y="7"/>
                    <a:pt x="5" y="8"/>
                    <a:pt x="5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2" y="9"/>
                    <a:pt x="3" y="8"/>
                  </a:cubicBezTo>
                  <a:cubicBezTo>
                    <a:pt x="3" y="8"/>
                    <a:pt x="10" y="5"/>
                    <a:pt x="8" y="1"/>
                  </a:cubicBezTo>
                  <a:cubicBezTo>
                    <a:pt x="8" y="1"/>
                    <a:pt x="7" y="0"/>
                    <a:pt x="6" y="1"/>
                  </a:cubicBezTo>
                  <a:cubicBezTo>
                    <a:pt x="6" y="1"/>
                    <a:pt x="4" y="2"/>
                    <a:pt x="3" y="2"/>
                  </a:cubicBezTo>
                  <a:close/>
                  <a:moveTo>
                    <a:pt x="10" y="13"/>
                  </a:moveTo>
                  <a:cubicBezTo>
                    <a:pt x="10" y="14"/>
                    <a:pt x="9" y="13"/>
                    <a:pt x="9" y="13"/>
                  </a:cubicBezTo>
                  <a:cubicBezTo>
                    <a:pt x="6" y="12"/>
                    <a:pt x="7" y="15"/>
                    <a:pt x="7" y="15"/>
                  </a:cubicBezTo>
                  <a:cubicBezTo>
                    <a:pt x="8" y="16"/>
                    <a:pt x="7" y="16"/>
                    <a:pt x="7" y="16"/>
                  </a:cubicBezTo>
                  <a:cubicBezTo>
                    <a:pt x="5" y="11"/>
                    <a:pt x="7" y="10"/>
                    <a:pt x="7" y="10"/>
                  </a:cubicBezTo>
                  <a:cubicBezTo>
                    <a:pt x="8" y="10"/>
                    <a:pt x="10" y="13"/>
                    <a:pt x="10" y="13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94" name="íṥļîḍè"/>
            <p:cNvSpPr/>
            <p:nvPr/>
          </p:nvSpPr>
          <p:spPr bwMode="auto">
            <a:xfrm>
              <a:off x="3581401" y="2982913"/>
              <a:ext cx="42863" cy="42863"/>
            </a:xfrm>
            <a:custGeom>
              <a:avLst/>
              <a:gdLst>
                <a:gd name="T0" fmla="*/ 1 w 13"/>
                <a:gd name="T1" fmla="*/ 6 h 13"/>
                <a:gd name="T2" fmla="*/ 3 w 13"/>
                <a:gd name="T3" fmla="*/ 3 h 13"/>
                <a:gd name="T4" fmla="*/ 8 w 13"/>
                <a:gd name="T5" fmla="*/ 3 h 13"/>
                <a:gd name="T6" fmla="*/ 8 w 13"/>
                <a:gd name="T7" fmla="*/ 5 h 13"/>
                <a:gd name="T8" fmla="*/ 9 w 13"/>
                <a:gd name="T9" fmla="*/ 6 h 13"/>
                <a:gd name="T10" fmla="*/ 12 w 13"/>
                <a:gd name="T11" fmla="*/ 4 h 13"/>
                <a:gd name="T12" fmla="*/ 12 w 13"/>
                <a:gd name="T13" fmla="*/ 5 h 13"/>
                <a:gd name="T14" fmla="*/ 8 w 13"/>
                <a:gd name="T15" fmla="*/ 8 h 13"/>
                <a:gd name="T16" fmla="*/ 5 w 13"/>
                <a:gd name="T17" fmla="*/ 10 h 13"/>
                <a:gd name="T18" fmla="*/ 1 w 13"/>
                <a:gd name="T19" fmla="*/ 13 h 13"/>
                <a:gd name="T20" fmla="*/ 1 w 13"/>
                <a:gd name="T21" fmla="*/ 11 h 13"/>
                <a:gd name="T22" fmla="*/ 4 w 13"/>
                <a:gd name="T23" fmla="*/ 8 h 13"/>
                <a:gd name="T24" fmla="*/ 2 w 13"/>
                <a:gd name="T25" fmla="*/ 7 h 13"/>
                <a:gd name="T26" fmla="*/ 1 w 13"/>
                <a:gd name="T2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3">
                  <a:moveTo>
                    <a:pt x="1" y="6"/>
                  </a:moveTo>
                  <a:cubicBezTo>
                    <a:pt x="1" y="6"/>
                    <a:pt x="1" y="4"/>
                    <a:pt x="3" y="3"/>
                  </a:cubicBezTo>
                  <a:cubicBezTo>
                    <a:pt x="3" y="3"/>
                    <a:pt x="6" y="0"/>
                    <a:pt x="8" y="3"/>
                  </a:cubicBezTo>
                  <a:cubicBezTo>
                    <a:pt x="8" y="3"/>
                    <a:pt x="9" y="4"/>
                    <a:pt x="8" y="5"/>
                  </a:cubicBezTo>
                  <a:cubicBezTo>
                    <a:pt x="8" y="5"/>
                    <a:pt x="7" y="6"/>
                    <a:pt x="9" y="6"/>
                  </a:cubicBezTo>
                  <a:cubicBezTo>
                    <a:pt x="9" y="6"/>
                    <a:pt x="11" y="5"/>
                    <a:pt x="12" y="4"/>
                  </a:cubicBezTo>
                  <a:cubicBezTo>
                    <a:pt x="12" y="4"/>
                    <a:pt x="13" y="3"/>
                    <a:pt x="12" y="5"/>
                  </a:cubicBezTo>
                  <a:cubicBezTo>
                    <a:pt x="12" y="5"/>
                    <a:pt x="11" y="7"/>
                    <a:pt x="8" y="8"/>
                  </a:cubicBezTo>
                  <a:cubicBezTo>
                    <a:pt x="8" y="8"/>
                    <a:pt x="6" y="7"/>
                    <a:pt x="5" y="10"/>
                  </a:cubicBezTo>
                  <a:cubicBezTo>
                    <a:pt x="5" y="10"/>
                    <a:pt x="3" y="13"/>
                    <a:pt x="1" y="13"/>
                  </a:cubicBezTo>
                  <a:cubicBezTo>
                    <a:pt x="1" y="13"/>
                    <a:pt x="0" y="12"/>
                    <a:pt x="1" y="11"/>
                  </a:cubicBezTo>
                  <a:cubicBezTo>
                    <a:pt x="1" y="11"/>
                    <a:pt x="4" y="10"/>
                    <a:pt x="4" y="8"/>
                  </a:cubicBezTo>
                  <a:cubicBezTo>
                    <a:pt x="4" y="8"/>
                    <a:pt x="3" y="7"/>
                    <a:pt x="2" y="7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95" name="ïŝḷîde"/>
            <p:cNvSpPr/>
            <p:nvPr/>
          </p:nvSpPr>
          <p:spPr bwMode="auto">
            <a:xfrm>
              <a:off x="3595688" y="3008313"/>
              <a:ext cx="65088" cy="63500"/>
            </a:xfrm>
            <a:custGeom>
              <a:avLst/>
              <a:gdLst>
                <a:gd name="T0" fmla="*/ 0 w 20"/>
                <a:gd name="T1" fmla="*/ 7 h 19"/>
                <a:gd name="T2" fmla="*/ 4 w 20"/>
                <a:gd name="T3" fmla="*/ 3 h 19"/>
                <a:gd name="T4" fmla="*/ 7 w 20"/>
                <a:gd name="T5" fmla="*/ 2 h 19"/>
                <a:gd name="T6" fmla="*/ 7 w 20"/>
                <a:gd name="T7" fmla="*/ 4 h 19"/>
                <a:gd name="T8" fmla="*/ 9 w 20"/>
                <a:gd name="T9" fmla="*/ 11 h 19"/>
                <a:gd name="T10" fmla="*/ 15 w 20"/>
                <a:gd name="T11" fmla="*/ 10 h 19"/>
                <a:gd name="T12" fmla="*/ 14 w 20"/>
                <a:gd name="T13" fmla="*/ 7 h 19"/>
                <a:gd name="T14" fmla="*/ 17 w 20"/>
                <a:gd name="T15" fmla="*/ 10 h 19"/>
                <a:gd name="T16" fmla="*/ 17 w 20"/>
                <a:gd name="T17" fmla="*/ 15 h 19"/>
                <a:gd name="T18" fmla="*/ 15 w 20"/>
                <a:gd name="T19" fmla="*/ 16 h 19"/>
                <a:gd name="T20" fmla="*/ 7 w 20"/>
                <a:gd name="T21" fmla="*/ 12 h 19"/>
                <a:gd name="T22" fmla="*/ 5 w 20"/>
                <a:gd name="T23" fmla="*/ 9 h 19"/>
                <a:gd name="T24" fmla="*/ 3 w 20"/>
                <a:gd name="T25" fmla="*/ 8 h 19"/>
                <a:gd name="T26" fmla="*/ 2 w 20"/>
                <a:gd name="T27" fmla="*/ 10 h 19"/>
                <a:gd name="T28" fmla="*/ 1 w 20"/>
                <a:gd name="T29" fmla="*/ 19 h 19"/>
                <a:gd name="T30" fmla="*/ 0 w 20"/>
                <a:gd name="T31" fmla="*/ 18 h 19"/>
                <a:gd name="T32" fmla="*/ 0 w 20"/>
                <a:gd name="T33" fmla="*/ 15 h 19"/>
                <a:gd name="T34" fmla="*/ 0 w 20"/>
                <a:gd name="T35" fmla="*/ 13 h 19"/>
                <a:gd name="T36" fmla="*/ 0 w 20"/>
                <a:gd name="T37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9">
                  <a:moveTo>
                    <a:pt x="0" y="7"/>
                  </a:moveTo>
                  <a:cubicBezTo>
                    <a:pt x="0" y="7"/>
                    <a:pt x="4" y="5"/>
                    <a:pt x="4" y="3"/>
                  </a:cubicBezTo>
                  <a:cubicBezTo>
                    <a:pt x="4" y="3"/>
                    <a:pt x="5" y="0"/>
                    <a:pt x="7" y="2"/>
                  </a:cubicBezTo>
                  <a:cubicBezTo>
                    <a:pt x="7" y="2"/>
                    <a:pt x="8" y="2"/>
                    <a:pt x="7" y="4"/>
                  </a:cubicBezTo>
                  <a:cubicBezTo>
                    <a:pt x="7" y="4"/>
                    <a:pt x="6" y="9"/>
                    <a:pt x="9" y="11"/>
                  </a:cubicBezTo>
                  <a:cubicBezTo>
                    <a:pt x="9" y="11"/>
                    <a:pt x="15" y="14"/>
                    <a:pt x="15" y="1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7" y="10"/>
                  </a:cubicBezTo>
                  <a:cubicBezTo>
                    <a:pt x="17" y="10"/>
                    <a:pt x="20" y="13"/>
                    <a:pt x="17" y="15"/>
                  </a:cubicBezTo>
                  <a:cubicBezTo>
                    <a:pt x="17" y="15"/>
                    <a:pt x="16" y="15"/>
                    <a:pt x="15" y="16"/>
                  </a:cubicBezTo>
                  <a:cubicBezTo>
                    <a:pt x="15" y="16"/>
                    <a:pt x="9" y="17"/>
                    <a:pt x="7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7"/>
                    <a:pt x="3" y="8"/>
                  </a:cubicBezTo>
                  <a:cubicBezTo>
                    <a:pt x="3" y="8"/>
                    <a:pt x="2" y="8"/>
                    <a:pt x="2" y="10"/>
                  </a:cubicBezTo>
                  <a:cubicBezTo>
                    <a:pt x="2" y="10"/>
                    <a:pt x="4" y="17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18"/>
                    <a:pt x="0" y="17"/>
                    <a:pt x="0" y="15"/>
                  </a:cubicBezTo>
                  <a:cubicBezTo>
                    <a:pt x="0" y="15"/>
                    <a:pt x="0" y="15"/>
                    <a:pt x="0" y="13"/>
                  </a:cubicBezTo>
                  <a:cubicBezTo>
                    <a:pt x="0" y="13"/>
                    <a:pt x="1" y="8"/>
                    <a:pt x="0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96" name="î$ľíḍê"/>
            <p:cNvSpPr/>
            <p:nvPr/>
          </p:nvSpPr>
          <p:spPr bwMode="auto">
            <a:xfrm>
              <a:off x="3690938" y="3187700"/>
              <a:ext cx="315913" cy="468313"/>
            </a:xfrm>
            <a:custGeom>
              <a:avLst/>
              <a:gdLst>
                <a:gd name="T0" fmla="*/ 96 w 96"/>
                <a:gd name="T1" fmla="*/ 0 h 141"/>
                <a:gd name="T2" fmla="*/ 0 w 96"/>
                <a:gd name="T3" fmla="*/ 45 h 141"/>
                <a:gd name="T4" fmla="*/ 26 w 96"/>
                <a:gd name="T5" fmla="*/ 74 h 141"/>
                <a:gd name="T6" fmla="*/ 5 w 96"/>
                <a:gd name="T7" fmla="*/ 141 h 141"/>
                <a:gd name="T8" fmla="*/ 96 w 96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1">
                  <a:moveTo>
                    <a:pt x="96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33" y="47"/>
                    <a:pt x="26" y="74"/>
                  </a:cubicBezTo>
                  <a:cubicBezTo>
                    <a:pt x="5" y="141"/>
                    <a:pt x="5" y="141"/>
                    <a:pt x="5" y="141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</p:grpSp>
      <p:grpSp>
        <p:nvGrpSpPr>
          <p:cNvPr id="197" name="81ebc1f8-0063-4175-a0e9-d76839507c2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>
          <a:xfrm>
            <a:off x="9687386" y="112202"/>
            <a:ext cx="1820991" cy="338052"/>
            <a:chOff x="3497261" y="2746242"/>
            <a:chExt cx="7298696" cy="1354943"/>
          </a:xfrm>
          <a:solidFill>
            <a:schemeClr val="accent1"/>
          </a:solidFill>
        </p:grpSpPr>
        <p:grpSp>
          <p:nvGrpSpPr>
            <p:cNvPr id="198" name="ïşļíḓê"/>
            <p:cNvGrpSpPr/>
            <p:nvPr/>
          </p:nvGrpSpPr>
          <p:grpSpPr>
            <a:xfrm>
              <a:off x="3497261" y="2746242"/>
              <a:ext cx="7298696" cy="1095599"/>
              <a:chOff x="4535488" y="3019425"/>
              <a:chExt cx="4378326" cy="657226"/>
            </a:xfrm>
            <a:grpFill/>
          </p:grpSpPr>
          <p:sp>
            <p:nvSpPr>
              <p:cNvPr id="217" name="îṥļiďe"/>
              <p:cNvSpPr/>
              <p:nvPr/>
            </p:nvSpPr>
            <p:spPr bwMode="auto">
              <a:xfrm>
                <a:off x="4535488" y="3192463"/>
                <a:ext cx="290513" cy="484188"/>
              </a:xfrm>
              <a:custGeom>
                <a:avLst/>
                <a:gdLst>
                  <a:gd name="T0" fmla="*/ 88 w 88"/>
                  <a:gd name="T1" fmla="*/ 31 h 146"/>
                  <a:gd name="T2" fmla="*/ 71 w 88"/>
                  <a:gd name="T3" fmla="*/ 93 h 146"/>
                  <a:gd name="T4" fmla="*/ 61 w 88"/>
                  <a:gd name="T5" fmla="*/ 100 h 146"/>
                  <a:gd name="T6" fmla="*/ 46 w 88"/>
                  <a:gd name="T7" fmla="*/ 114 h 146"/>
                  <a:gd name="T8" fmla="*/ 10 w 88"/>
                  <a:gd name="T9" fmla="*/ 128 h 146"/>
                  <a:gd name="T10" fmla="*/ 3 w 88"/>
                  <a:gd name="T11" fmla="*/ 118 h 146"/>
                  <a:gd name="T12" fmla="*/ 12 w 88"/>
                  <a:gd name="T13" fmla="*/ 113 h 146"/>
                  <a:gd name="T14" fmla="*/ 46 w 88"/>
                  <a:gd name="T15" fmla="*/ 92 h 146"/>
                  <a:gd name="T16" fmla="*/ 39 w 88"/>
                  <a:gd name="T17" fmla="*/ 67 h 146"/>
                  <a:gd name="T18" fmla="*/ 24 w 88"/>
                  <a:gd name="T19" fmla="*/ 55 h 146"/>
                  <a:gd name="T20" fmla="*/ 32 w 88"/>
                  <a:gd name="T21" fmla="*/ 51 h 146"/>
                  <a:gd name="T22" fmla="*/ 49 w 88"/>
                  <a:gd name="T23" fmla="*/ 30 h 146"/>
                  <a:gd name="T24" fmla="*/ 56 w 88"/>
                  <a:gd name="T25" fmla="*/ 7 h 146"/>
                  <a:gd name="T26" fmla="*/ 88 w 88"/>
                  <a:gd name="T27" fmla="*/ 3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" h="146">
                    <a:moveTo>
                      <a:pt x="88" y="31"/>
                    </a:moveTo>
                    <a:cubicBezTo>
                      <a:pt x="71" y="93"/>
                      <a:pt x="71" y="93"/>
                      <a:pt x="71" y="93"/>
                    </a:cubicBezTo>
                    <a:cubicBezTo>
                      <a:pt x="71" y="93"/>
                      <a:pt x="68" y="99"/>
                      <a:pt x="61" y="100"/>
                    </a:cubicBezTo>
                    <a:cubicBezTo>
                      <a:pt x="61" y="100"/>
                      <a:pt x="48" y="106"/>
                      <a:pt x="46" y="114"/>
                    </a:cubicBezTo>
                    <a:cubicBezTo>
                      <a:pt x="46" y="114"/>
                      <a:pt x="19" y="146"/>
                      <a:pt x="10" y="128"/>
                    </a:cubicBezTo>
                    <a:cubicBezTo>
                      <a:pt x="10" y="128"/>
                      <a:pt x="9" y="118"/>
                      <a:pt x="3" y="118"/>
                    </a:cubicBezTo>
                    <a:cubicBezTo>
                      <a:pt x="3" y="118"/>
                      <a:pt x="0" y="115"/>
                      <a:pt x="12" y="113"/>
                    </a:cubicBezTo>
                    <a:cubicBezTo>
                      <a:pt x="12" y="113"/>
                      <a:pt x="32" y="116"/>
                      <a:pt x="46" y="92"/>
                    </a:cubicBezTo>
                    <a:cubicBezTo>
                      <a:pt x="46" y="92"/>
                      <a:pt x="57" y="72"/>
                      <a:pt x="39" y="67"/>
                    </a:cubicBezTo>
                    <a:cubicBezTo>
                      <a:pt x="39" y="67"/>
                      <a:pt x="22" y="66"/>
                      <a:pt x="24" y="55"/>
                    </a:cubicBezTo>
                    <a:cubicBezTo>
                      <a:pt x="24" y="55"/>
                      <a:pt x="24" y="52"/>
                      <a:pt x="32" y="51"/>
                    </a:cubicBezTo>
                    <a:cubicBezTo>
                      <a:pt x="32" y="51"/>
                      <a:pt x="59" y="46"/>
                      <a:pt x="49" y="30"/>
                    </a:cubicBezTo>
                    <a:cubicBezTo>
                      <a:pt x="49" y="30"/>
                      <a:pt x="33" y="10"/>
                      <a:pt x="56" y="7"/>
                    </a:cubicBezTo>
                    <a:cubicBezTo>
                      <a:pt x="56" y="7"/>
                      <a:pt x="85" y="0"/>
                      <a:pt x="88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8" name="íŝļíḍê"/>
              <p:cNvSpPr/>
              <p:nvPr/>
            </p:nvSpPr>
            <p:spPr bwMode="auto">
              <a:xfrm>
                <a:off x="4899026" y="3148013"/>
                <a:ext cx="214313" cy="409575"/>
              </a:xfrm>
              <a:custGeom>
                <a:avLst/>
                <a:gdLst>
                  <a:gd name="T0" fmla="*/ 24 w 65"/>
                  <a:gd name="T1" fmla="*/ 0 h 123"/>
                  <a:gd name="T2" fmla="*/ 5 w 65"/>
                  <a:gd name="T3" fmla="*/ 21 h 123"/>
                  <a:gd name="T4" fmla="*/ 8 w 65"/>
                  <a:gd name="T5" fmla="*/ 43 h 123"/>
                  <a:gd name="T6" fmla="*/ 3 w 65"/>
                  <a:gd name="T7" fmla="*/ 65 h 123"/>
                  <a:gd name="T8" fmla="*/ 2 w 65"/>
                  <a:gd name="T9" fmla="*/ 73 h 123"/>
                  <a:gd name="T10" fmla="*/ 8 w 65"/>
                  <a:gd name="T11" fmla="*/ 106 h 123"/>
                  <a:gd name="T12" fmla="*/ 42 w 65"/>
                  <a:gd name="T13" fmla="*/ 119 h 123"/>
                  <a:gd name="T14" fmla="*/ 63 w 65"/>
                  <a:gd name="T15" fmla="*/ 103 h 123"/>
                  <a:gd name="T16" fmla="*/ 48 w 65"/>
                  <a:gd name="T17" fmla="*/ 97 h 123"/>
                  <a:gd name="T18" fmla="*/ 21 w 65"/>
                  <a:gd name="T19" fmla="*/ 91 h 123"/>
                  <a:gd name="T20" fmla="*/ 25 w 65"/>
                  <a:gd name="T21" fmla="*/ 57 h 123"/>
                  <a:gd name="T22" fmla="*/ 42 w 65"/>
                  <a:gd name="T23" fmla="*/ 50 h 123"/>
                  <a:gd name="T24" fmla="*/ 58 w 65"/>
                  <a:gd name="T25" fmla="*/ 34 h 123"/>
                  <a:gd name="T26" fmla="*/ 44 w 65"/>
                  <a:gd name="T27" fmla="*/ 32 h 123"/>
                  <a:gd name="T28" fmla="*/ 28 w 65"/>
                  <a:gd name="T29" fmla="*/ 31 h 123"/>
                  <a:gd name="T30" fmla="*/ 33 w 65"/>
                  <a:gd name="T31" fmla="*/ 19 h 123"/>
                  <a:gd name="T32" fmla="*/ 24 w 65"/>
                  <a:gd name="T3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123">
                    <a:moveTo>
                      <a:pt x="24" y="0"/>
                    </a:moveTo>
                    <a:cubicBezTo>
                      <a:pt x="24" y="0"/>
                      <a:pt x="2" y="1"/>
                      <a:pt x="5" y="21"/>
                    </a:cubicBezTo>
                    <a:cubicBezTo>
                      <a:pt x="5" y="21"/>
                      <a:pt x="12" y="38"/>
                      <a:pt x="8" y="43"/>
                    </a:cubicBezTo>
                    <a:cubicBezTo>
                      <a:pt x="8" y="43"/>
                      <a:pt x="2" y="56"/>
                      <a:pt x="3" y="65"/>
                    </a:cubicBezTo>
                    <a:cubicBezTo>
                      <a:pt x="3" y="65"/>
                      <a:pt x="5" y="66"/>
                      <a:pt x="2" y="73"/>
                    </a:cubicBezTo>
                    <a:cubicBezTo>
                      <a:pt x="2" y="73"/>
                      <a:pt x="0" y="100"/>
                      <a:pt x="8" y="106"/>
                    </a:cubicBezTo>
                    <a:cubicBezTo>
                      <a:pt x="8" y="106"/>
                      <a:pt x="17" y="117"/>
                      <a:pt x="42" y="119"/>
                    </a:cubicBezTo>
                    <a:cubicBezTo>
                      <a:pt x="42" y="119"/>
                      <a:pt x="65" y="123"/>
                      <a:pt x="63" y="103"/>
                    </a:cubicBezTo>
                    <a:cubicBezTo>
                      <a:pt x="63" y="103"/>
                      <a:pt x="58" y="95"/>
                      <a:pt x="48" y="97"/>
                    </a:cubicBezTo>
                    <a:cubicBezTo>
                      <a:pt x="48" y="97"/>
                      <a:pt x="21" y="107"/>
                      <a:pt x="21" y="91"/>
                    </a:cubicBezTo>
                    <a:cubicBezTo>
                      <a:pt x="21" y="91"/>
                      <a:pt x="18" y="70"/>
                      <a:pt x="25" y="57"/>
                    </a:cubicBezTo>
                    <a:cubicBezTo>
                      <a:pt x="25" y="57"/>
                      <a:pt x="28" y="50"/>
                      <a:pt x="42" y="50"/>
                    </a:cubicBezTo>
                    <a:cubicBezTo>
                      <a:pt x="42" y="50"/>
                      <a:pt x="62" y="50"/>
                      <a:pt x="58" y="34"/>
                    </a:cubicBezTo>
                    <a:cubicBezTo>
                      <a:pt x="58" y="34"/>
                      <a:pt x="55" y="27"/>
                      <a:pt x="44" y="32"/>
                    </a:cubicBezTo>
                    <a:cubicBezTo>
                      <a:pt x="44" y="32"/>
                      <a:pt x="31" y="42"/>
                      <a:pt x="28" y="31"/>
                    </a:cubicBezTo>
                    <a:cubicBezTo>
                      <a:pt x="28" y="31"/>
                      <a:pt x="27" y="24"/>
                      <a:pt x="33" y="19"/>
                    </a:cubicBezTo>
                    <a:cubicBezTo>
                      <a:pt x="33" y="19"/>
                      <a:pt x="46" y="4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9" name="íşḷiḋe"/>
              <p:cNvSpPr/>
              <p:nvPr/>
            </p:nvSpPr>
            <p:spPr bwMode="auto">
              <a:xfrm>
                <a:off x="5218113" y="3122613"/>
                <a:ext cx="406400" cy="222250"/>
              </a:xfrm>
              <a:custGeom>
                <a:avLst/>
                <a:gdLst>
                  <a:gd name="T0" fmla="*/ 43 w 123"/>
                  <a:gd name="T1" fmla="*/ 10 h 67"/>
                  <a:gd name="T2" fmla="*/ 43 w 123"/>
                  <a:gd name="T3" fmla="*/ 19 h 67"/>
                  <a:gd name="T4" fmla="*/ 53 w 123"/>
                  <a:gd name="T5" fmla="*/ 30 h 67"/>
                  <a:gd name="T6" fmla="*/ 39 w 123"/>
                  <a:gd name="T7" fmla="*/ 37 h 67"/>
                  <a:gd name="T8" fmla="*/ 39 w 123"/>
                  <a:gd name="T9" fmla="*/ 37 h 67"/>
                  <a:gd name="T10" fmla="*/ 15 w 123"/>
                  <a:gd name="T11" fmla="*/ 43 h 67"/>
                  <a:gd name="T12" fmla="*/ 0 w 123"/>
                  <a:gd name="T13" fmla="*/ 52 h 67"/>
                  <a:gd name="T14" fmla="*/ 15 w 123"/>
                  <a:gd name="T15" fmla="*/ 62 h 67"/>
                  <a:gd name="T16" fmla="*/ 29 w 123"/>
                  <a:gd name="T17" fmla="*/ 52 h 67"/>
                  <a:gd name="T18" fmla="*/ 44 w 123"/>
                  <a:gd name="T19" fmla="*/ 46 h 67"/>
                  <a:gd name="T20" fmla="*/ 112 w 123"/>
                  <a:gd name="T21" fmla="*/ 36 h 67"/>
                  <a:gd name="T22" fmla="*/ 123 w 123"/>
                  <a:gd name="T23" fmla="*/ 31 h 67"/>
                  <a:gd name="T24" fmla="*/ 116 w 123"/>
                  <a:gd name="T25" fmla="*/ 25 h 67"/>
                  <a:gd name="T26" fmla="*/ 84 w 123"/>
                  <a:gd name="T27" fmla="*/ 25 h 67"/>
                  <a:gd name="T28" fmla="*/ 80 w 123"/>
                  <a:gd name="T29" fmla="*/ 19 h 67"/>
                  <a:gd name="T30" fmla="*/ 72 w 123"/>
                  <a:gd name="T31" fmla="*/ 5 h 67"/>
                  <a:gd name="T32" fmla="*/ 67 w 123"/>
                  <a:gd name="T33" fmla="*/ 5 h 67"/>
                  <a:gd name="T34" fmla="*/ 59 w 123"/>
                  <a:gd name="T35" fmla="*/ 3 h 67"/>
                  <a:gd name="T36" fmla="*/ 43 w 123"/>
                  <a:gd name="T37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3" h="67">
                    <a:moveTo>
                      <a:pt x="43" y="10"/>
                    </a:moveTo>
                    <a:cubicBezTo>
                      <a:pt x="43" y="10"/>
                      <a:pt x="35" y="13"/>
                      <a:pt x="43" y="19"/>
                    </a:cubicBezTo>
                    <a:cubicBezTo>
                      <a:pt x="43" y="19"/>
                      <a:pt x="57" y="23"/>
                      <a:pt x="53" y="30"/>
                    </a:cubicBezTo>
                    <a:cubicBezTo>
                      <a:pt x="53" y="30"/>
                      <a:pt x="50" y="34"/>
                      <a:pt x="39" y="37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27" y="40"/>
                      <a:pt x="15" y="43"/>
                      <a:pt x="15" y="43"/>
                    </a:cubicBezTo>
                    <a:cubicBezTo>
                      <a:pt x="15" y="43"/>
                      <a:pt x="4" y="38"/>
                      <a:pt x="0" y="52"/>
                    </a:cubicBezTo>
                    <a:cubicBezTo>
                      <a:pt x="0" y="52"/>
                      <a:pt x="1" y="67"/>
                      <a:pt x="15" y="62"/>
                    </a:cubicBezTo>
                    <a:cubicBezTo>
                      <a:pt x="15" y="62"/>
                      <a:pt x="17" y="52"/>
                      <a:pt x="29" y="52"/>
                    </a:cubicBezTo>
                    <a:cubicBezTo>
                      <a:pt x="29" y="52"/>
                      <a:pt x="36" y="53"/>
                      <a:pt x="44" y="46"/>
                    </a:cubicBezTo>
                    <a:cubicBezTo>
                      <a:pt x="44" y="46"/>
                      <a:pt x="72" y="32"/>
                      <a:pt x="112" y="36"/>
                    </a:cubicBezTo>
                    <a:cubicBezTo>
                      <a:pt x="112" y="36"/>
                      <a:pt x="122" y="39"/>
                      <a:pt x="123" y="31"/>
                    </a:cubicBezTo>
                    <a:cubicBezTo>
                      <a:pt x="123" y="31"/>
                      <a:pt x="123" y="26"/>
                      <a:pt x="116" y="2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4" y="25"/>
                      <a:pt x="77" y="25"/>
                      <a:pt x="80" y="19"/>
                    </a:cubicBezTo>
                    <a:cubicBezTo>
                      <a:pt x="80" y="19"/>
                      <a:pt x="85" y="9"/>
                      <a:pt x="72" y="5"/>
                    </a:cubicBezTo>
                    <a:cubicBezTo>
                      <a:pt x="72" y="5"/>
                      <a:pt x="70" y="4"/>
                      <a:pt x="67" y="5"/>
                    </a:cubicBezTo>
                    <a:cubicBezTo>
                      <a:pt x="67" y="5"/>
                      <a:pt x="61" y="6"/>
                      <a:pt x="59" y="3"/>
                    </a:cubicBezTo>
                    <a:cubicBezTo>
                      <a:pt x="59" y="3"/>
                      <a:pt x="56" y="0"/>
                      <a:pt x="4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0" name="iṩ1îdê"/>
              <p:cNvSpPr/>
              <p:nvPr/>
            </p:nvSpPr>
            <p:spPr bwMode="auto">
              <a:xfrm>
                <a:off x="5316538" y="3297238"/>
                <a:ext cx="271463" cy="333375"/>
              </a:xfrm>
              <a:custGeom>
                <a:avLst/>
                <a:gdLst>
                  <a:gd name="T0" fmla="*/ 5 w 82"/>
                  <a:gd name="T1" fmla="*/ 17 h 100"/>
                  <a:gd name="T2" fmla="*/ 8 w 82"/>
                  <a:gd name="T3" fmla="*/ 49 h 100"/>
                  <a:gd name="T4" fmla="*/ 20 w 82"/>
                  <a:gd name="T5" fmla="*/ 54 h 100"/>
                  <a:gd name="T6" fmla="*/ 27 w 82"/>
                  <a:gd name="T7" fmla="*/ 69 h 100"/>
                  <a:gd name="T8" fmla="*/ 27 w 82"/>
                  <a:gd name="T9" fmla="*/ 75 h 100"/>
                  <a:gd name="T10" fmla="*/ 14 w 82"/>
                  <a:gd name="T11" fmla="*/ 77 h 100"/>
                  <a:gd name="T12" fmla="*/ 14 w 82"/>
                  <a:gd name="T13" fmla="*/ 81 h 100"/>
                  <a:gd name="T14" fmla="*/ 27 w 82"/>
                  <a:gd name="T15" fmla="*/ 94 h 100"/>
                  <a:gd name="T16" fmla="*/ 27 w 82"/>
                  <a:gd name="T17" fmla="*/ 99 h 100"/>
                  <a:gd name="T18" fmla="*/ 43 w 82"/>
                  <a:gd name="T19" fmla="*/ 88 h 100"/>
                  <a:gd name="T20" fmla="*/ 42 w 82"/>
                  <a:gd name="T21" fmla="*/ 46 h 100"/>
                  <a:gd name="T22" fmla="*/ 52 w 82"/>
                  <a:gd name="T23" fmla="*/ 27 h 100"/>
                  <a:gd name="T24" fmla="*/ 73 w 82"/>
                  <a:gd name="T25" fmla="*/ 12 h 100"/>
                  <a:gd name="T26" fmla="*/ 67 w 82"/>
                  <a:gd name="T27" fmla="*/ 0 h 100"/>
                  <a:gd name="T28" fmla="*/ 23 w 82"/>
                  <a:gd name="T29" fmla="*/ 9 h 100"/>
                  <a:gd name="T30" fmla="*/ 13 w 82"/>
                  <a:gd name="T31" fmla="*/ 14 h 100"/>
                  <a:gd name="T32" fmla="*/ 5 w 82"/>
                  <a:gd name="T33" fmla="*/ 17 h 100"/>
                  <a:gd name="T34" fmla="*/ 35 w 82"/>
                  <a:gd name="T35" fmla="*/ 19 h 100"/>
                  <a:gd name="T36" fmla="*/ 36 w 82"/>
                  <a:gd name="T37" fmla="*/ 20 h 100"/>
                  <a:gd name="T38" fmla="*/ 24 w 82"/>
                  <a:gd name="T39" fmla="*/ 37 h 100"/>
                  <a:gd name="T40" fmla="*/ 19 w 82"/>
                  <a:gd name="T41" fmla="*/ 25 h 100"/>
                  <a:gd name="T42" fmla="*/ 35 w 82"/>
                  <a:gd name="T43" fmla="*/ 1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2" h="100">
                    <a:moveTo>
                      <a:pt x="5" y="17"/>
                    </a:moveTo>
                    <a:cubicBezTo>
                      <a:pt x="5" y="17"/>
                      <a:pt x="0" y="35"/>
                      <a:pt x="8" y="49"/>
                    </a:cubicBezTo>
                    <a:cubicBezTo>
                      <a:pt x="8" y="49"/>
                      <a:pt x="12" y="53"/>
                      <a:pt x="20" y="54"/>
                    </a:cubicBezTo>
                    <a:cubicBezTo>
                      <a:pt x="20" y="54"/>
                      <a:pt x="26" y="52"/>
                      <a:pt x="27" y="69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9" y="89"/>
                      <a:pt x="14" y="77"/>
                    </a:cubicBezTo>
                    <a:cubicBezTo>
                      <a:pt x="14" y="77"/>
                      <a:pt x="11" y="76"/>
                      <a:pt x="14" y="81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9" y="97"/>
                      <a:pt x="27" y="99"/>
                    </a:cubicBezTo>
                    <a:cubicBezTo>
                      <a:pt x="27" y="99"/>
                      <a:pt x="39" y="100"/>
                      <a:pt x="43" y="88"/>
                    </a:cubicBezTo>
                    <a:cubicBezTo>
                      <a:pt x="43" y="88"/>
                      <a:pt x="47" y="65"/>
                      <a:pt x="42" y="46"/>
                    </a:cubicBezTo>
                    <a:cubicBezTo>
                      <a:pt x="42" y="46"/>
                      <a:pt x="56" y="41"/>
                      <a:pt x="52" y="27"/>
                    </a:cubicBezTo>
                    <a:cubicBezTo>
                      <a:pt x="52" y="27"/>
                      <a:pt x="71" y="13"/>
                      <a:pt x="73" y="12"/>
                    </a:cubicBezTo>
                    <a:cubicBezTo>
                      <a:pt x="73" y="12"/>
                      <a:pt x="82" y="1"/>
                      <a:pt x="67" y="0"/>
                    </a:cubicBezTo>
                    <a:cubicBezTo>
                      <a:pt x="67" y="0"/>
                      <a:pt x="42" y="0"/>
                      <a:pt x="23" y="9"/>
                    </a:cubicBezTo>
                    <a:cubicBezTo>
                      <a:pt x="23" y="9"/>
                      <a:pt x="16" y="14"/>
                      <a:pt x="13" y="14"/>
                    </a:cubicBezTo>
                    <a:cubicBezTo>
                      <a:pt x="13" y="14"/>
                      <a:pt x="6" y="15"/>
                      <a:pt x="5" y="17"/>
                    </a:cubicBezTo>
                    <a:close/>
                    <a:moveTo>
                      <a:pt x="35" y="19"/>
                    </a:moveTo>
                    <a:cubicBezTo>
                      <a:pt x="36" y="20"/>
                      <a:pt x="36" y="20"/>
                      <a:pt x="36" y="20"/>
                    </a:cubicBezTo>
                    <a:cubicBezTo>
                      <a:pt x="43" y="26"/>
                      <a:pt x="24" y="37"/>
                      <a:pt x="24" y="37"/>
                    </a:cubicBezTo>
                    <a:cubicBezTo>
                      <a:pt x="18" y="35"/>
                      <a:pt x="19" y="25"/>
                      <a:pt x="19" y="25"/>
                    </a:cubicBezTo>
                    <a:cubicBezTo>
                      <a:pt x="20" y="18"/>
                      <a:pt x="35" y="19"/>
                      <a:pt x="3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1" name="isļïḍe"/>
              <p:cNvSpPr/>
              <p:nvPr/>
            </p:nvSpPr>
            <p:spPr bwMode="auto">
              <a:xfrm>
                <a:off x="5227638" y="3540125"/>
                <a:ext cx="85725" cy="103188"/>
              </a:xfrm>
              <a:custGeom>
                <a:avLst/>
                <a:gdLst>
                  <a:gd name="T0" fmla="*/ 4 w 26"/>
                  <a:gd name="T1" fmla="*/ 5 h 31"/>
                  <a:gd name="T2" fmla="*/ 2 w 26"/>
                  <a:gd name="T3" fmla="*/ 23 h 31"/>
                  <a:gd name="T4" fmla="*/ 11 w 26"/>
                  <a:gd name="T5" fmla="*/ 28 h 31"/>
                  <a:gd name="T6" fmla="*/ 17 w 26"/>
                  <a:gd name="T7" fmla="*/ 19 h 31"/>
                  <a:gd name="T8" fmla="*/ 25 w 26"/>
                  <a:gd name="T9" fmla="*/ 9 h 31"/>
                  <a:gd name="T10" fmla="*/ 23 w 26"/>
                  <a:gd name="T11" fmla="*/ 7 h 31"/>
                  <a:gd name="T12" fmla="*/ 12 w 26"/>
                  <a:gd name="T13" fmla="*/ 3 h 31"/>
                  <a:gd name="T14" fmla="*/ 4 w 26"/>
                  <a:gd name="T15" fmla="*/ 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1">
                    <a:moveTo>
                      <a:pt x="4" y="5"/>
                    </a:moveTo>
                    <a:cubicBezTo>
                      <a:pt x="4" y="5"/>
                      <a:pt x="0" y="15"/>
                      <a:pt x="2" y="23"/>
                    </a:cubicBezTo>
                    <a:cubicBezTo>
                      <a:pt x="2" y="23"/>
                      <a:pt x="4" y="31"/>
                      <a:pt x="11" y="28"/>
                    </a:cubicBezTo>
                    <a:cubicBezTo>
                      <a:pt x="11" y="28"/>
                      <a:pt x="14" y="26"/>
                      <a:pt x="17" y="19"/>
                    </a:cubicBezTo>
                    <a:cubicBezTo>
                      <a:pt x="17" y="19"/>
                      <a:pt x="20" y="10"/>
                      <a:pt x="25" y="9"/>
                    </a:cubicBezTo>
                    <a:cubicBezTo>
                      <a:pt x="25" y="9"/>
                      <a:pt x="26" y="6"/>
                      <a:pt x="23" y="7"/>
                    </a:cubicBezTo>
                    <a:cubicBezTo>
                      <a:pt x="23" y="7"/>
                      <a:pt x="16" y="8"/>
                      <a:pt x="12" y="3"/>
                    </a:cubicBezTo>
                    <a:cubicBezTo>
                      <a:pt x="12" y="3"/>
                      <a:pt x="6" y="0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2" name="íṣḷíḋê"/>
              <p:cNvSpPr/>
              <p:nvPr/>
            </p:nvSpPr>
            <p:spPr bwMode="auto">
              <a:xfrm>
                <a:off x="5502276" y="3421063"/>
                <a:ext cx="134938" cy="158750"/>
              </a:xfrm>
              <a:custGeom>
                <a:avLst/>
                <a:gdLst>
                  <a:gd name="T0" fmla="*/ 0 w 41"/>
                  <a:gd name="T1" fmla="*/ 18 h 48"/>
                  <a:gd name="T2" fmla="*/ 35 w 41"/>
                  <a:gd name="T3" fmla="*/ 19 h 48"/>
                  <a:gd name="T4" fmla="*/ 29 w 41"/>
                  <a:gd name="T5" fmla="*/ 41 h 48"/>
                  <a:gd name="T6" fmla="*/ 14 w 41"/>
                  <a:gd name="T7" fmla="*/ 37 h 48"/>
                  <a:gd name="T8" fmla="*/ 0 w 41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8">
                    <a:moveTo>
                      <a:pt x="0" y="18"/>
                    </a:moveTo>
                    <a:cubicBezTo>
                      <a:pt x="0" y="18"/>
                      <a:pt x="14" y="0"/>
                      <a:pt x="35" y="19"/>
                    </a:cubicBezTo>
                    <a:cubicBezTo>
                      <a:pt x="35" y="19"/>
                      <a:pt x="41" y="28"/>
                      <a:pt x="29" y="41"/>
                    </a:cubicBezTo>
                    <a:cubicBezTo>
                      <a:pt x="29" y="41"/>
                      <a:pt x="21" y="48"/>
                      <a:pt x="14" y="37"/>
                    </a:cubicBez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3" name="iṧľïdé"/>
              <p:cNvSpPr/>
              <p:nvPr/>
            </p:nvSpPr>
            <p:spPr bwMode="auto">
              <a:xfrm>
                <a:off x="5707063" y="3151188"/>
                <a:ext cx="257175" cy="455613"/>
              </a:xfrm>
              <a:custGeom>
                <a:avLst/>
                <a:gdLst>
                  <a:gd name="T0" fmla="*/ 48 w 78"/>
                  <a:gd name="T1" fmla="*/ 1 h 137"/>
                  <a:gd name="T2" fmla="*/ 40 w 78"/>
                  <a:gd name="T3" fmla="*/ 15 h 137"/>
                  <a:gd name="T4" fmla="*/ 34 w 78"/>
                  <a:gd name="T5" fmla="*/ 27 h 137"/>
                  <a:gd name="T6" fmla="*/ 26 w 78"/>
                  <a:gd name="T7" fmla="*/ 38 h 137"/>
                  <a:gd name="T8" fmla="*/ 33 w 78"/>
                  <a:gd name="T9" fmla="*/ 64 h 137"/>
                  <a:gd name="T10" fmla="*/ 31 w 78"/>
                  <a:gd name="T11" fmla="*/ 81 h 137"/>
                  <a:gd name="T12" fmla="*/ 20 w 78"/>
                  <a:gd name="T13" fmla="*/ 87 h 137"/>
                  <a:gd name="T14" fmla="*/ 2 w 78"/>
                  <a:gd name="T15" fmla="*/ 102 h 137"/>
                  <a:gd name="T16" fmla="*/ 9 w 78"/>
                  <a:gd name="T17" fmla="*/ 109 h 137"/>
                  <a:gd name="T18" fmla="*/ 19 w 78"/>
                  <a:gd name="T19" fmla="*/ 102 h 137"/>
                  <a:gd name="T20" fmla="*/ 27 w 78"/>
                  <a:gd name="T21" fmla="*/ 107 h 137"/>
                  <a:gd name="T22" fmla="*/ 32 w 78"/>
                  <a:gd name="T23" fmla="*/ 129 h 137"/>
                  <a:gd name="T24" fmla="*/ 35 w 78"/>
                  <a:gd name="T25" fmla="*/ 123 h 137"/>
                  <a:gd name="T26" fmla="*/ 41 w 78"/>
                  <a:gd name="T27" fmla="*/ 100 h 137"/>
                  <a:gd name="T28" fmla="*/ 55 w 78"/>
                  <a:gd name="T29" fmla="*/ 88 h 137"/>
                  <a:gd name="T30" fmla="*/ 60 w 78"/>
                  <a:gd name="T31" fmla="*/ 88 h 137"/>
                  <a:gd name="T32" fmla="*/ 60 w 78"/>
                  <a:gd name="T33" fmla="*/ 105 h 137"/>
                  <a:gd name="T34" fmla="*/ 57 w 78"/>
                  <a:gd name="T35" fmla="*/ 109 h 137"/>
                  <a:gd name="T36" fmla="*/ 53 w 78"/>
                  <a:gd name="T37" fmla="*/ 102 h 137"/>
                  <a:gd name="T38" fmla="*/ 49 w 78"/>
                  <a:gd name="T39" fmla="*/ 107 h 137"/>
                  <a:gd name="T40" fmla="*/ 53 w 78"/>
                  <a:gd name="T41" fmla="*/ 114 h 137"/>
                  <a:gd name="T42" fmla="*/ 55 w 78"/>
                  <a:gd name="T43" fmla="*/ 126 h 137"/>
                  <a:gd name="T44" fmla="*/ 64 w 78"/>
                  <a:gd name="T45" fmla="*/ 135 h 137"/>
                  <a:gd name="T46" fmla="*/ 71 w 78"/>
                  <a:gd name="T47" fmla="*/ 122 h 137"/>
                  <a:gd name="T48" fmla="*/ 70 w 78"/>
                  <a:gd name="T49" fmla="*/ 98 h 137"/>
                  <a:gd name="T50" fmla="*/ 71 w 78"/>
                  <a:gd name="T51" fmla="*/ 84 h 137"/>
                  <a:gd name="T52" fmla="*/ 70 w 78"/>
                  <a:gd name="T53" fmla="*/ 70 h 137"/>
                  <a:gd name="T54" fmla="*/ 72 w 78"/>
                  <a:gd name="T55" fmla="*/ 55 h 137"/>
                  <a:gd name="T56" fmla="*/ 59 w 78"/>
                  <a:gd name="T57" fmla="*/ 30 h 137"/>
                  <a:gd name="T58" fmla="*/ 42 w 78"/>
                  <a:gd name="T59" fmla="*/ 48 h 137"/>
                  <a:gd name="T60" fmla="*/ 37 w 78"/>
                  <a:gd name="T61" fmla="*/ 39 h 137"/>
                  <a:gd name="T62" fmla="*/ 39 w 78"/>
                  <a:gd name="T63" fmla="*/ 30 h 137"/>
                  <a:gd name="T64" fmla="*/ 72 w 78"/>
                  <a:gd name="T65" fmla="*/ 8 h 137"/>
                  <a:gd name="T66" fmla="*/ 63 w 78"/>
                  <a:gd name="T67" fmla="*/ 1 h 137"/>
                  <a:gd name="T68" fmla="*/ 48 w 78"/>
                  <a:gd name="T69" fmla="*/ 1 h 137"/>
                  <a:gd name="T70" fmla="*/ 60 w 78"/>
                  <a:gd name="T71" fmla="*/ 64 h 137"/>
                  <a:gd name="T72" fmla="*/ 54 w 78"/>
                  <a:gd name="T73" fmla="*/ 62 h 137"/>
                  <a:gd name="T74" fmla="*/ 47 w 78"/>
                  <a:gd name="T75" fmla="*/ 65 h 137"/>
                  <a:gd name="T76" fmla="*/ 43 w 78"/>
                  <a:gd name="T77" fmla="*/ 72 h 137"/>
                  <a:gd name="T78" fmla="*/ 53 w 78"/>
                  <a:gd name="T79" fmla="*/ 45 h 137"/>
                  <a:gd name="T80" fmla="*/ 60 w 78"/>
                  <a:gd name="T81" fmla="*/ 6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37">
                    <a:moveTo>
                      <a:pt x="48" y="1"/>
                    </a:moveTo>
                    <a:cubicBezTo>
                      <a:pt x="48" y="1"/>
                      <a:pt x="41" y="1"/>
                      <a:pt x="40" y="15"/>
                    </a:cubicBezTo>
                    <a:cubicBezTo>
                      <a:pt x="40" y="15"/>
                      <a:pt x="39" y="25"/>
                      <a:pt x="34" y="27"/>
                    </a:cubicBezTo>
                    <a:cubicBezTo>
                      <a:pt x="34" y="27"/>
                      <a:pt x="21" y="29"/>
                      <a:pt x="26" y="38"/>
                    </a:cubicBezTo>
                    <a:cubicBezTo>
                      <a:pt x="26" y="38"/>
                      <a:pt x="37" y="50"/>
                      <a:pt x="33" y="64"/>
                    </a:cubicBezTo>
                    <a:cubicBezTo>
                      <a:pt x="33" y="64"/>
                      <a:pt x="30" y="71"/>
                      <a:pt x="31" y="81"/>
                    </a:cubicBezTo>
                    <a:cubicBezTo>
                      <a:pt x="31" y="81"/>
                      <a:pt x="34" y="87"/>
                      <a:pt x="20" y="87"/>
                    </a:cubicBezTo>
                    <a:cubicBezTo>
                      <a:pt x="20" y="87"/>
                      <a:pt x="6" y="84"/>
                      <a:pt x="2" y="102"/>
                    </a:cubicBezTo>
                    <a:cubicBezTo>
                      <a:pt x="2" y="102"/>
                      <a:pt x="0" y="110"/>
                      <a:pt x="9" y="109"/>
                    </a:cubicBezTo>
                    <a:cubicBezTo>
                      <a:pt x="9" y="109"/>
                      <a:pt x="17" y="106"/>
                      <a:pt x="19" y="102"/>
                    </a:cubicBezTo>
                    <a:cubicBezTo>
                      <a:pt x="19" y="102"/>
                      <a:pt x="26" y="98"/>
                      <a:pt x="27" y="107"/>
                    </a:cubicBezTo>
                    <a:cubicBezTo>
                      <a:pt x="27" y="107"/>
                      <a:pt x="23" y="123"/>
                      <a:pt x="32" y="129"/>
                    </a:cubicBezTo>
                    <a:cubicBezTo>
                      <a:pt x="32" y="129"/>
                      <a:pt x="34" y="129"/>
                      <a:pt x="35" y="123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53" y="92"/>
                      <a:pt x="55" y="88"/>
                    </a:cubicBezTo>
                    <a:cubicBezTo>
                      <a:pt x="55" y="88"/>
                      <a:pt x="59" y="84"/>
                      <a:pt x="60" y="88"/>
                    </a:cubicBezTo>
                    <a:cubicBezTo>
                      <a:pt x="60" y="105"/>
                      <a:pt x="60" y="105"/>
                      <a:pt x="60" y="105"/>
                    </a:cubicBezTo>
                    <a:cubicBezTo>
                      <a:pt x="60" y="105"/>
                      <a:pt x="60" y="111"/>
                      <a:pt x="57" y="109"/>
                    </a:cubicBezTo>
                    <a:cubicBezTo>
                      <a:pt x="53" y="102"/>
                      <a:pt x="53" y="102"/>
                      <a:pt x="53" y="102"/>
                    </a:cubicBezTo>
                    <a:cubicBezTo>
                      <a:pt x="53" y="102"/>
                      <a:pt x="49" y="98"/>
                      <a:pt x="49" y="107"/>
                    </a:cubicBezTo>
                    <a:cubicBezTo>
                      <a:pt x="49" y="107"/>
                      <a:pt x="51" y="113"/>
                      <a:pt x="53" y="114"/>
                    </a:cubicBezTo>
                    <a:cubicBezTo>
                      <a:pt x="53" y="114"/>
                      <a:pt x="56" y="122"/>
                      <a:pt x="55" y="126"/>
                    </a:cubicBezTo>
                    <a:cubicBezTo>
                      <a:pt x="55" y="126"/>
                      <a:pt x="56" y="137"/>
                      <a:pt x="64" y="135"/>
                    </a:cubicBezTo>
                    <a:cubicBezTo>
                      <a:pt x="64" y="135"/>
                      <a:pt x="71" y="132"/>
                      <a:pt x="71" y="122"/>
                    </a:cubicBezTo>
                    <a:cubicBezTo>
                      <a:pt x="71" y="122"/>
                      <a:pt x="72" y="101"/>
                      <a:pt x="70" y="98"/>
                    </a:cubicBezTo>
                    <a:cubicBezTo>
                      <a:pt x="70" y="98"/>
                      <a:pt x="69" y="89"/>
                      <a:pt x="71" y="84"/>
                    </a:cubicBezTo>
                    <a:cubicBezTo>
                      <a:pt x="71" y="84"/>
                      <a:pt x="73" y="73"/>
                      <a:pt x="70" y="70"/>
                    </a:cubicBezTo>
                    <a:cubicBezTo>
                      <a:pt x="70" y="70"/>
                      <a:pt x="70" y="63"/>
                      <a:pt x="72" y="55"/>
                    </a:cubicBezTo>
                    <a:cubicBezTo>
                      <a:pt x="72" y="55"/>
                      <a:pt x="78" y="34"/>
                      <a:pt x="59" y="30"/>
                    </a:cubicBezTo>
                    <a:cubicBezTo>
                      <a:pt x="59" y="30"/>
                      <a:pt x="48" y="30"/>
                      <a:pt x="42" y="48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7" y="39"/>
                      <a:pt x="30" y="32"/>
                      <a:pt x="39" y="30"/>
                    </a:cubicBezTo>
                    <a:cubicBezTo>
                      <a:pt x="39" y="30"/>
                      <a:pt x="76" y="28"/>
                      <a:pt x="72" y="8"/>
                    </a:cubicBezTo>
                    <a:cubicBezTo>
                      <a:pt x="72" y="8"/>
                      <a:pt x="70" y="0"/>
                      <a:pt x="63" y="1"/>
                    </a:cubicBezTo>
                    <a:cubicBezTo>
                      <a:pt x="63" y="1"/>
                      <a:pt x="51" y="5"/>
                      <a:pt x="48" y="1"/>
                    </a:cubicBezTo>
                    <a:close/>
                    <a:moveTo>
                      <a:pt x="60" y="64"/>
                    </a:moveTo>
                    <a:cubicBezTo>
                      <a:pt x="60" y="68"/>
                      <a:pt x="54" y="62"/>
                      <a:pt x="54" y="62"/>
                    </a:cubicBezTo>
                    <a:cubicBezTo>
                      <a:pt x="47" y="53"/>
                      <a:pt x="47" y="65"/>
                      <a:pt x="47" y="65"/>
                    </a:cubicBezTo>
                    <a:cubicBezTo>
                      <a:pt x="46" y="71"/>
                      <a:pt x="43" y="72"/>
                      <a:pt x="43" y="72"/>
                    </a:cubicBezTo>
                    <a:cubicBezTo>
                      <a:pt x="42" y="43"/>
                      <a:pt x="53" y="45"/>
                      <a:pt x="53" y="45"/>
                    </a:cubicBezTo>
                    <a:cubicBezTo>
                      <a:pt x="57" y="46"/>
                      <a:pt x="60" y="64"/>
                      <a:pt x="60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4" name="ïṡḷïḓé"/>
              <p:cNvSpPr/>
              <p:nvPr/>
            </p:nvSpPr>
            <p:spPr bwMode="auto">
              <a:xfrm>
                <a:off x="5973763" y="3162300"/>
                <a:ext cx="238125" cy="171450"/>
              </a:xfrm>
              <a:custGeom>
                <a:avLst/>
                <a:gdLst>
                  <a:gd name="T0" fmla="*/ 13 w 72"/>
                  <a:gd name="T1" fmla="*/ 18 h 52"/>
                  <a:gd name="T2" fmla="*/ 31 w 72"/>
                  <a:gd name="T3" fmla="*/ 5 h 52"/>
                  <a:gd name="T4" fmla="*/ 53 w 72"/>
                  <a:gd name="T5" fmla="*/ 13 h 52"/>
                  <a:gd name="T6" fmla="*/ 48 w 72"/>
                  <a:gd name="T7" fmla="*/ 22 h 52"/>
                  <a:gd name="T8" fmla="*/ 50 w 72"/>
                  <a:gd name="T9" fmla="*/ 27 h 52"/>
                  <a:gd name="T10" fmla="*/ 67 w 72"/>
                  <a:gd name="T11" fmla="*/ 23 h 52"/>
                  <a:gd name="T12" fmla="*/ 68 w 72"/>
                  <a:gd name="T13" fmla="*/ 28 h 52"/>
                  <a:gd name="T14" fmla="*/ 43 w 72"/>
                  <a:gd name="T15" fmla="*/ 35 h 52"/>
                  <a:gd name="T16" fmla="*/ 29 w 72"/>
                  <a:gd name="T17" fmla="*/ 39 h 52"/>
                  <a:gd name="T18" fmla="*/ 5 w 72"/>
                  <a:gd name="T19" fmla="*/ 49 h 52"/>
                  <a:gd name="T20" fmla="*/ 8 w 72"/>
                  <a:gd name="T21" fmla="*/ 40 h 52"/>
                  <a:gd name="T22" fmla="*/ 25 w 72"/>
                  <a:gd name="T23" fmla="*/ 29 h 52"/>
                  <a:gd name="T24" fmla="*/ 17 w 72"/>
                  <a:gd name="T25" fmla="*/ 22 h 52"/>
                  <a:gd name="T26" fmla="*/ 13 w 72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52">
                    <a:moveTo>
                      <a:pt x="13" y="18"/>
                    </a:moveTo>
                    <a:cubicBezTo>
                      <a:pt x="13" y="18"/>
                      <a:pt x="19" y="6"/>
                      <a:pt x="31" y="5"/>
                    </a:cubicBezTo>
                    <a:cubicBezTo>
                      <a:pt x="31" y="5"/>
                      <a:pt x="48" y="0"/>
                      <a:pt x="53" y="13"/>
                    </a:cubicBezTo>
                    <a:cubicBezTo>
                      <a:pt x="53" y="13"/>
                      <a:pt x="54" y="18"/>
                      <a:pt x="48" y="22"/>
                    </a:cubicBezTo>
                    <a:cubicBezTo>
                      <a:pt x="48" y="22"/>
                      <a:pt x="43" y="28"/>
                      <a:pt x="50" y="27"/>
                    </a:cubicBezTo>
                    <a:cubicBezTo>
                      <a:pt x="50" y="27"/>
                      <a:pt x="60" y="28"/>
                      <a:pt x="67" y="23"/>
                    </a:cubicBezTo>
                    <a:cubicBezTo>
                      <a:pt x="67" y="23"/>
                      <a:pt x="72" y="23"/>
                      <a:pt x="68" y="28"/>
                    </a:cubicBezTo>
                    <a:cubicBezTo>
                      <a:pt x="68" y="28"/>
                      <a:pt x="60" y="38"/>
                      <a:pt x="43" y="35"/>
                    </a:cubicBezTo>
                    <a:cubicBezTo>
                      <a:pt x="43" y="35"/>
                      <a:pt x="37" y="31"/>
                      <a:pt x="29" y="39"/>
                    </a:cubicBezTo>
                    <a:cubicBezTo>
                      <a:pt x="29" y="39"/>
                      <a:pt x="12" y="52"/>
                      <a:pt x="5" y="49"/>
                    </a:cubicBezTo>
                    <a:cubicBezTo>
                      <a:pt x="5" y="49"/>
                      <a:pt x="0" y="42"/>
                      <a:pt x="8" y="40"/>
                    </a:cubicBezTo>
                    <a:cubicBezTo>
                      <a:pt x="8" y="40"/>
                      <a:pt x="25" y="38"/>
                      <a:pt x="25" y="29"/>
                    </a:cubicBezTo>
                    <a:cubicBezTo>
                      <a:pt x="25" y="29"/>
                      <a:pt x="23" y="24"/>
                      <a:pt x="17" y="22"/>
                    </a:cubicBezTo>
                    <a:lnTo>
                      <a:pt x="13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5" name="îṥ1ïḋè"/>
              <p:cNvSpPr/>
              <p:nvPr/>
            </p:nvSpPr>
            <p:spPr bwMode="auto">
              <a:xfrm>
                <a:off x="5954713" y="3290888"/>
                <a:ext cx="328613" cy="279400"/>
              </a:xfrm>
              <a:custGeom>
                <a:avLst/>
                <a:gdLst>
                  <a:gd name="T0" fmla="*/ 21 w 100"/>
                  <a:gd name="T1" fmla="*/ 22 h 84"/>
                  <a:gd name="T2" fmla="*/ 45 w 100"/>
                  <a:gd name="T3" fmla="*/ 10 h 84"/>
                  <a:gd name="T4" fmla="*/ 60 w 100"/>
                  <a:gd name="T5" fmla="*/ 12 h 84"/>
                  <a:gd name="T6" fmla="*/ 55 w 100"/>
                  <a:gd name="T7" fmla="*/ 20 h 84"/>
                  <a:gd name="T8" fmla="*/ 56 w 100"/>
                  <a:gd name="T9" fmla="*/ 54 h 84"/>
                  <a:gd name="T10" fmla="*/ 81 w 100"/>
                  <a:gd name="T11" fmla="*/ 58 h 84"/>
                  <a:gd name="T12" fmla="*/ 83 w 100"/>
                  <a:gd name="T13" fmla="*/ 43 h 84"/>
                  <a:gd name="T14" fmla="*/ 91 w 100"/>
                  <a:gd name="T15" fmla="*/ 60 h 84"/>
                  <a:gd name="T16" fmla="*/ 85 w 100"/>
                  <a:gd name="T17" fmla="*/ 83 h 84"/>
                  <a:gd name="T18" fmla="*/ 75 w 100"/>
                  <a:gd name="T19" fmla="*/ 84 h 84"/>
                  <a:gd name="T20" fmla="*/ 42 w 100"/>
                  <a:gd name="T21" fmla="*/ 55 h 84"/>
                  <a:gd name="T22" fmla="*/ 40 w 100"/>
                  <a:gd name="T23" fmla="*/ 38 h 84"/>
                  <a:gd name="T24" fmla="*/ 33 w 100"/>
                  <a:gd name="T25" fmla="*/ 29 h 84"/>
                  <a:gd name="T26" fmla="*/ 28 w 100"/>
                  <a:gd name="T27" fmla="*/ 38 h 84"/>
                  <a:gd name="T28" fmla="*/ 6 w 100"/>
                  <a:gd name="T29" fmla="*/ 78 h 84"/>
                  <a:gd name="T30" fmla="*/ 3 w 100"/>
                  <a:gd name="T31" fmla="*/ 71 h 84"/>
                  <a:gd name="T32" fmla="*/ 7 w 100"/>
                  <a:gd name="T33" fmla="*/ 59 h 84"/>
                  <a:gd name="T34" fmla="*/ 10 w 100"/>
                  <a:gd name="T35" fmla="*/ 51 h 84"/>
                  <a:gd name="T36" fmla="*/ 21 w 100"/>
                  <a:gd name="T37" fmla="*/ 2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84">
                    <a:moveTo>
                      <a:pt x="21" y="22"/>
                    </a:moveTo>
                    <a:cubicBezTo>
                      <a:pt x="21" y="22"/>
                      <a:pt x="40" y="19"/>
                      <a:pt x="45" y="10"/>
                    </a:cubicBezTo>
                    <a:cubicBezTo>
                      <a:pt x="45" y="10"/>
                      <a:pt x="54" y="0"/>
                      <a:pt x="60" y="12"/>
                    </a:cubicBezTo>
                    <a:cubicBezTo>
                      <a:pt x="60" y="12"/>
                      <a:pt x="62" y="14"/>
                      <a:pt x="55" y="20"/>
                    </a:cubicBezTo>
                    <a:cubicBezTo>
                      <a:pt x="55" y="20"/>
                      <a:pt x="45" y="40"/>
                      <a:pt x="56" y="54"/>
                    </a:cubicBezTo>
                    <a:cubicBezTo>
                      <a:pt x="56" y="54"/>
                      <a:pt x="76" y="77"/>
                      <a:pt x="81" y="58"/>
                    </a:cubicBezTo>
                    <a:cubicBezTo>
                      <a:pt x="83" y="43"/>
                      <a:pt x="83" y="43"/>
                      <a:pt x="83" y="43"/>
                    </a:cubicBezTo>
                    <a:cubicBezTo>
                      <a:pt x="83" y="43"/>
                      <a:pt x="86" y="43"/>
                      <a:pt x="91" y="60"/>
                    </a:cubicBezTo>
                    <a:cubicBezTo>
                      <a:pt x="91" y="60"/>
                      <a:pt x="100" y="82"/>
                      <a:pt x="85" y="83"/>
                    </a:cubicBezTo>
                    <a:cubicBezTo>
                      <a:pt x="85" y="83"/>
                      <a:pt x="80" y="81"/>
                      <a:pt x="75" y="84"/>
                    </a:cubicBezTo>
                    <a:cubicBezTo>
                      <a:pt x="75" y="84"/>
                      <a:pt x="46" y="79"/>
                      <a:pt x="42" y="55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40" y="38"/>
                      <a:pt x="42" y="28"/>
                      <a:pt x="33" y="29"/>
                    </a:cubicBezTo>
                    <a:cubicBezTo>
                      <a:pt x="33" y="29"/>
                      <a:pt x="28" y="31"/>
                      <a:pt x="28" y="38"/>
                    </a:cubicBezTo>
                    <a:cubicBezTo>
                      <a:pt x="28" y="38"/>
                      <a:pt x="21" y="75"/>
                      <a:pt x="6" y="78"/>
                    </a:cubicBezTo>
                    <a:cubicBezTo>
                      <a:pt x="6" y="78"/>
                      <a:pt x="0" y="76"/>
                      <a:pt x="3" y="71"/>
                    </a:cubicBezTo>
                    <a:cubicBezTo>
                      <a:pt x="3" y="71"/>
                      <a:pt x="7" y="66"/>
                      <a:pt x="7" y="59"/>
                    </a:cubicBezTo>
                    <a:cubicBezTo>
                      <a:pt x="7" y="59"/>
                      <a:pt x="7" y="55"/>
                      <a:pt x="10" y="51"/>
                    </a:cubicBezTo>
                    <a:cubicBezTo>
                      <a:pt x="10" y="51"/>
                      <a:pt x="23" y="29"/>
                      <a:pt x="21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6" name="ïsľîdé"/>
              <p:cNvSpPr/>
              <p:nvPr/>
            </p:nvSpPr>
            <p:spPr bwMode="auto">
              <a:xfrm>
                <a:off x="6310313" y="3105150"/>
                <a:ext cx="471488" cy="511175"/>
              </a:xfrm>
              <a:custGeom>
                <a:avLst/>
                <a:gdLst>
                  <a:gd name="T0" fmla="*/ 38 w 143"/>
                  <a:gd name="T1" fmla="*/ 18 h 154"/>
                  <a:gd name="T2" fmla="*/ 51 w 143"/>
                  <a:gd name="T3" fmla="*/ 9 h 154"/>
                  <a:gd name="T4" fmla="*/ 78 w 143"/>
                  <a:gd name="T5" fmla="*/ 11 h 154"/>
                  <a:gd name="T6" fmla="*/ 83 w 143"/>
                  <a:gd name="T7" fmla="*/ 26 h 154"/>
                  <a:gd name="T8" fmla="*/ 82 w 143"/>
                  <a:gd name="T9" fmla="*/ 33 h 154"/>
                  <a:gd name="T10" fmla="*/ 115 w 143"/>
                  <a:gd name="T11" fmla="*/ 23 h 154"/>
                  <a:gd name="T12" fmla="*/ 124 w 143"/>
                  <a:gd name="T13" fmla="*/ 25 h 154"/>
                  <a:gd name="T14" fmla="*/ 132 w 143"/>
                  <a:gd name="T15" fmla="*/ 44 h 154"/>
                  <a:gd name="T16" fmla="*/ 122 w 143"/>
                  <a:gd name="T17" fmla="*/ 46 h 154"/>
                  <a:gd name="T18" fmla="*/ 98 w 143"/>
                  <a:gd name="T19" fmla="*/ 51 h 154"/>
                  <a:gd name="T20" fmla="*/ 97 w 143"/>
                  <a:gd name="T21" fmla="*/ 57 h 154"/>
                  <a:gd name="T22" fmla="*/ 94 w 143"/>
                  <a:gd name="T23" fmla="*/ 66 h 154"/>
                  <a:gd name="T24" fmla="*/ 76 w 143"/>
                  <a:gd name="T25" fmla="*/ 78 h 154"/>
                  <a:gd name="T26" fmla="*/ 71 w 143"/>
                  <a:gd name="T27" fmla="*/ 84 h 154"/>
                  <a:gd name="T28" fmla="*/ 71 w 143"/>
                  <a:gd name="T29" fmla="*/ 89 h 154"/>
                  <a:gd name="T30" fmla="*/ 86 w 143"/>
                  <a:gd name="T31" fmla="*/ 83 h 154"/>
                  <a:gd name="T32" fmla="*/ 92 w 143"/>
                  <a:gd name="T33" fmla="*/ 92 h 154"/>
                  <a:gd name="T34" fmla="*/ 79 w 143"/>
                  <a:gd name="T35" fmla="*/ 103 h 154"/>
                  <a:gd name="T36" fmla="*/ 77 w 143"/>
                  <a:gd name="T37" fmla="*/ 110 h 154"/>
                  <a:gd name="T38" fmla="*/ 80 w 143"/>
                  <a:gd name="T39" fmla="*/ 117 h 154"/>
                  <a:gd name="T40" fmla="*/ 105 w 143"/>
                  <a:gd name="T41" fmla="*/ 110 h 154"/>
                  <a:gd name="T42" fmla="*/ 113 w 143"/>
                  <a:gd name="T43" fmla="*/ 112 h 154"/>
                  <a:gd name="T44" fmla="*/ 119 w 143"/>
                  <a:gd name="T45" fmla="*/ 125 h 154"/>
                  <a:gd name="T46" fmla="*/ 105 w 143"/>
                  <a:gd name="T47" fmla="*/ 130 h 154"/>
                  <a:gd name="T48" fmla="*/ 41 w 143"/>
                  <a:gd name="T49" fmla="*/ 148 h 154"/>
                  <a:gd name="T50" fmla="*/ 28 w 143"/>
                  <a:gd name="T51" fmla="*/ 145 h 154"/>
                  <a:gd name="T52" fmla="*/ 36 w 143"/>
                  <a:gd name="T53" fmla="*/ 131 h 154"/>
                  <a:gd name="T54" fmla="*/ 61 w 143"/>
                  <a:gd name="T55" fmla="*/ 118 h 154"/>
                  <a:gd name="T56" fmla="*/ 56 w 143"/>
                  <a:gd name="T57" fmla="*/ 113 h 154"/>
                  <a:gd name="T58" fmla="*/ 48 w 143"/>
                  <a:gd name="T59" fmla="*/ 98 h 154"/>
                  <a:gd name="T60" fmla="*/ 75 w 143"/>
                  <a:gd name="T61" fmla="*/ 67 h 154"/>
                  <a:gd name="T62" fmla="*/ 83 w 143"/>
                  <a:gd name="T63" fmla="*/ 50 h 154"/>
                  <a:gd name="T64" fmla="*/ 100 w 143"/>
                  <a:gd name="T65" fmla="*/ 42 h 154"/>
                  <a:gd name="T66" fmla="*/ 93 w 143"/>
                  <a:gd name="T67" fmla="*/ 38 h 154"/>
                  <a:gd name="T68" fmla="*/ 58 w 143"/>
                  <a:gd name="T69" fmla="*/ 54 h 154"/>
                  <a:gd name="T70" fmla="*/ 40 w 143"/>
                  <a:gd name="T71" fmla="*/ 62 h 154"/>
                  <a:gd name="T72" fmla="*/ 30 w 143"/>
                  <a:gd name="T73" fmla="*/ 70 h 154"/>
                  <a:gd name="T74" fmla="*/ 11 w 143"/>
                  <a:gd name="T75" fmla="*/ 77 h 154"/>
                  <a:gd name="T76" fmla="*/ 8 w 143"/>
                  <a:gd name="T77" fmla="*/ 55 h 154"/>
                  <a:gd name="T78" fmla="*/ 27 w 143"/>
                  <a:gd name="T79" fmla="*/ 36 h 154"/>
                  <a:gd name="T80" fmla="*/ 32 w 143"/>
                  <a:gd name="T81" fmla="*/ 42 h 154"/>
                  <a:gd name="T82" fmla="*/ 35 w 143"/>
                  <a:gd name="T83" fmla="*/ 49 h 154"/>
                  <a:gd name="T84" fmla="*/ 60 w 143"/>
                  <a:gd name="T85" fmla="*/ 39 h 154"/>
                  <a:gd name="T86" fmla="*/ 53 w 143"/>
                  <a:gd name="T87" fmla="*/ 31 h 154"/>
                  <a:gd name="T88" fmla="*/ 53 w 143"/>
                  <a:gd name="T89" fmla="*/ 31 h 154"/>
                  <a:gd name="T90" fmla="*/ 38 w 143"/>
                  <a:gd name="T91" fmla="*/ 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3" h="154">
                    <a:moveTo>
                      <a:pt x="38" y="18"/>
                    </a:moveTo>
                    <a:cubicBezTo>
                      <a:pt x="38" y="18"/>
                      <a:pt x="42" y="10"/>
                      <a:pt x="51" y="9"/>
                    </a:cubicBezTo>
                    <a:cubicBezTo>
                      <a:pt x="51" y="9"/>
                      <a:pt x="68" y="0"/>
                      <a:pt x="78" y="11"/>
                    </a:cubicBezTo>
                    <a:cubicBezTo>
                      <a:pt x="78" y="11"/>
                      <a:pt x="87" y="19"/>
                      <a:pt x="83" y="26"/>
                    </a:cubicBezTo>
                    <a:cubicBezTo>
                      <a:pt x="83" y="26"/>
                      <a:pt x="77" y="29"/>
                      <a:pt x="82" y="33"/>
                    </a:cubicBezTo>
                    <a:cubicBezTo>
                      <a:pt x="115" y="23"/>
                      <a:pt x="115" y="23"/>
                      <a:pt x="115" y="23"/>
                    </a:cubicBezTo>
                    <a:cubicBezTo>
                      <a:pt x="115" y="23"/>
                      <a:pt x="119" y="21"/>
                      <a:pt x="124" y="25"/>
                    </a:cubicBezTo>
                    <a:cubicBezTo>
                      <a:pt x="124" y="25"/>
                      <a:pt x="143" y="36"/>
                      <a:pt x="132" y="44"/>
                    </a:cubicBezTo>
                    <a:cubicBezTo>
                      <a:pt x="132" y="44"/>
                      <a:pt x="126" y="47"/>
                      <a:pt x="122" y="46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8" y="51"/>
                      <a:pt x="94" y="53"/>
                      <a:pt x="97" y="57"/>
                    </a:cubicBezTo>
                    <a:cubicBezTo>
                      <a:pt x="97" y="57"/>
                      <a:pt x="99" y="63"/>
                      <a:pt x="94" y="66"/>
                    </a:cubicBezTo>
                    <a:cubicBezTo>
                      <a:pt x="94" y="66"/>
                      <a:pt x="76" y="75"/>
                      <a:pt x="76" y="78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65" y="87"/>
                      <a:pt x="71" y="89"/>
                    </a:cubicBezTo>
                    <a:cubicBezTo>
                      <a:pt x="86" y="83"/>
                      <a:pt x="86" y="83"/>
                      <a:pt x="86" y="83"/>
                    </a:cubicBezTo>
                    <a:cubicBezTo>
                      <a:pt x="86" y="83"/>
                      <a:pt x="94" y="81"/>
                      <a:pt x="92" y="92"/>
                    </a:cubicBezTo>
                    <a:cubicBezTo>
                      <a:pt x="92" y="92"/>
                      <a:pt x="86" y="101"/>
                      <a:pt x="79" y="103"/>
                    </a:cubicBezTo>
                    <a:cubicBezTo>
                      <a:pt x="79" y="103"/>
                      <a:pt x="79" y="107"/>
                      <a:pt x="77" y="110"/>
                    </a:cubicBezTo>
                    <a:cubicBezTo>
                      <a:pt x="77" y="110"/>
                      <a:pt x="77" y="116"/>
                      <a:pt x="80" y="117"/>
                    </a:cubicBezTo>
                    <a:cubicBezTo>
                      <a:pt x="105" y="110"/>
                      <a:pt x="105" y="110"/>
                      <a:pt x="105" y="110"/>
                    </a:cubicBezTo>
                    <a:cubicBezTo>
                      <a:pt x="105" y="110"/>
                      <a:pt x="110" y="109"/>
                      <a:pt x="113" y="112"/>
                    </a:cubicBezTo>
                    <a:cubicBezTo>
                      <a:pt x="113" y="112"/>
                      <a:pt x="121" y="117"/>
                      <a:pt x="119" y="125"/>
                    </a:cubicBezTo>
                    <a:cubicBezTo>
                      <a:pt x="119" y="125"/>
                      <a:pt x="114" y="132"/>
                      <a:pt x="105" y="130"/>
                    </a:cubicBezTo>
                    <a:cubicBezTo>
                      <a:pt x="105" y="130"/>
                      <a:pt x="64" y="132"/>
                      <a:pt x="41" y="148"/>
                    </a:cubicBezTo>
                    <a:cubicBezTo>
                      <a:pt x="41" y="148"/>
                      <a:pt x="33" y="154"/>
                      <a:pt x="28" y="145"/>
                    </a:cubicBezTo>
                    <a:cubicBezTo>
                      <a:pt x="28" y="145"/>
                      <a:pt x="26" y="133"/>
                      <a:pt x="36" y="131"/>
                    </a:cubicBezTo>
                    <a:cubicBezTo>
                      <a:pt x="36" y="131"/>
                      <a:pt x="69" y="129"/>
                      <a:pt x="61" y="118"/>
                    </a:cubicBezTo>
                    <a:cubicBezTo>
                      <a:pt x="56" y="113"/>
                      <a:pt x="56" y="113"/>
                      <a:pt x="56" y="113"/>
                    </a:cubicBezTo>
                    <a:cubicBezTo>
                      <a:pt x="56" y="113"/>
                      <a:pt x="44" y="105"/>
                      <a:pt x="48" y="98"/>
                    </a:cubicBezTo>
                    <a:cubicBezTo>
                      <a:pt x="48" y="98"/>
                      <a:pt x="73" y="86"/>
                      <a:pt x="75" y="67"/>
                    </a:cubicBezTo>
                    <a:cubicBezTo>
                      <a:pt x="75" y="67"/>
                      <a:pt x="73" y="52"/>
                      <a:pt x="83" y="50"/>
                    </a:cubicBezTo>
                    <a:cubicBezTo>
                      <a:pt x="83" y="50"/>
                      <a:pt x="95" y="52"/>
                      <a:pt x="100" y="42"/>
                    </a:cubicBezTo>
                    <a:cubicBezTo>
                      <a:pt x="100" y="42"/>
                      <a:pt x="104" y="31"/>
                      <a:pt x="93" y="38"/>
                    </a:cubicBezTo>
                    <a:cubicBezTo>
                      <a:pt x="93" y="38"/>
                      <a:pt x="66" y="46"/>
                      <a:pt x="58" y="54"/>
                    </a:cubicBezTo>
                    <a:cubicBezTo>
                      <a:pt x="40" y="62"/>
                      <a:pt x="40" y="62"/>
                      <a:pt x="40" y="62"/>
                    </a:cubicBezTo>
                    <a:cubicBezTo>
                      <a:pt x="40" y="62"/>
                      <a:pt x="35" y="62"/>
                      <a:pt x="30" y="70"/>
                    </a:cubicBezTo>
                    <a:cubicBezTo>
                      <a:pt x="30" y="70"/>
                      <a:pt x="21" y="86"/>
                      <a:pt x="11" y="77"/>
                    </a:cubicBezTo>
                    <a:cubicBezTo>
                      <a:pt x="11" y="77"/>
                      <a:pt x="0" y="69"/>
                      <a:pt x="8" y="55"/>
                    </a:cubicBezTo>
                    <a:cubicBezTo>
                      <a:pt x="8" y="55"/>
                      <a:pt x="15" y="42"/>
                      <a:pt x="27" y="36"/>
                    </a:cubicBezTo>
                    <a:cubicBezTo>
                      <a:pt x="27" y="36"/>
                      <a:pt x="33" y="38"/>
                      <a:pt x="32" y="42"/>
                    </a:cubicBezTo>
                    <a:cubicBezTo>
                      <a:pt x="32" y="42"/>
                      <a:pt x="29" y="50"/>
                      <a:pt x="35" y="49"/>
                    </a:cubicBezTo>
                    <a:cubicBezTo>
                      <a:pt x="35" y="49"/>
                      <a:pt x="52" y="51"/>
                      <a:pt x="60" y="39"/>
                    </a:cubicBezTo>
                    <a:cubicBezTo>
                      <a:pt x="60" y="39"/>
                      <a:pt x="58" y="33"/>
                      <a:pt x="53" y="31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48" y="28"/>
                      <a:pt x="41" y="18"/>
                      <a:pt x="3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7" name="íṩlíďê"/>
              <p:cNvSpPr/>
              <p:nvPr/>
            </p:nvSpPr>
            <p:spPr bwMode="auto">
              <a:xfrm>
                <a:off x="6448426" y="3314700"/>
                <a:ext cx="79375" cy="88900"/>
              </a:xfrm>
              <a:custGeom>
                <a:avLst/>
                <a:gdLst>
                  <a:gd name="T0" fmla="*/ 23 w 24"/>
                  <a:gd name="T1" fmla="*/ 3 h 27"/>
                  <a:gd name="T2" fmla="*/ 18 w 24"/>
                  <a:gd name="T3" fmla="*/ 13 h 27"/>
                  <a:gd name="T4" fmla="*/ 5 w 24"/>
                  <a:gd name="T5" fmla="*/ 16 h 27"/>
                  <a:gd name="T6" fmla="*/ 3 w 24"/>
                  <a:gd name="T7" fmla="*/ 3 h 27"/>
                  <a:gd name="T8" fmla="*/ 7 w 24"/>
                  <a:gd name="T9" fmla="*/ 3 h 27"/>
                  <a:gd name="T10" fmla="*/ 20 w 24"/>
                  <a:gd name="T11" fmla="*/ 1 h 27"/>
                  <a:gd name="T12" fmla="*/ 23 w 24"/>
                  <a:gd name="T13" fmla="*/ 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7">
                    <a:moveTo>
                      <a:pt x="23" y="3"/>
                    </a:moveTo>
                    <a:cubicBezTo>
                      <a:pt x="23" y="3"/>
                      <a:pt x="20" y="11"/>
                      <a:pt x="18" y="13"/>
                    </a:cubicBezTo>
                    <a:cubicBezTo>
                      <a:pt x="18" y="13"/>
                      <a:pt x="11" y="27"/>
                      <a:pt x="5" y="16"/>
                    </a:cubicBezTo>
                    <a:cubicBezTo>
                      <a:pt x="5" y="16"/>
                      <a:pt x="0" y="13"/>
                      <a:pt x="3" y="3"/>
                    </a:cubicBezTo>
                    <a:cubicBezTo>
                      <a:pt x="3" y="3"/>
                      <a:pt x="6" y="0"/>
                      <a:pt x="7" y="3"/>
                    </a:cubicBezTo>
                    <a:cubicBezTo>
                      <a:pt x="7" y="3"/>
                      <a:pt x="13" y="8"/>
                      <a:pt x="20" y="1"/>
                    </a:cubicBezTo>
                    <a:cubicBezTo>
                      <a:pt x="20" y="1"/>
                      <a:pt x="24" y="0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8" name="işḷïďè"/>
              <p:cNvSpPr/>
              <p:nvPr/>
            </p:nvSpPr>
            <p:spPr bwMode="auto">
              <a:xfrm>
                <a:off x="6448426" y="3314700"/>
                <a:ext cx="79375" cy="88900"/>
              </a:xfrm>
              <a:custGeom>
                <a:avLst/>
                <a:gdLst>
                  <a:gd name="T0" fmla="*/ 23 w 24"/>
                  <a:gd name="T1" fmla="*/ 3 h 27"/>
                  <a:gd name="T2" fmla="*/ 18 w 24"/>
                  <a:gd name="T3" fmla="*/ 13 h 27"/>
                  <a:gd name="T4" fmla="*/ 5 w 24"/>
                  <a:gd name="T5" fmla="*/ 16 h 27"/>
                  <a:gd name="T6" fmla="*/ 3 w 24"/>
                  <a:gd name="T7" fmla="*/ 3 h 27"/>
                  <a:gd name="T8" fmla="*/ 7 w 24"/>
                  <a:gd name="T9" fmla="*/ 3 h 27"/>
                  <a:gd name="T10" fmla="*/ 20 w 24"/>
                  <a:gd name="T11" fmla="*/ 1 h 27"/>
                  <a:gd name="T12" fmla="*/ 23 w 24"/>
                  <a:gd name="T13" fmla="*/ 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7">
                    <a:moveTo>
                      <a:pt x="23" y="3"/>
                    </a:moveTo>
                    <a:cubicBezTo>
                      <a:pt x="23" y="3"/>
                      <a:pt x="20" y="11"/>
                      <a:pt x="18" y="13"/>
                    </a:cubicBezTo>
                    <a:cubicBezTo>
                      <a:pt x="18" y="13"/>
                      <a:pt x="11" y="27"/>
                      <a:pt x="5" y="16"/>
                    </a:cubicBezTo>
                    <a:cubicBezTo>
                      <a:pt x="5" y="16"/>
                      <a:pt x="0" y="13"/>
                      <a:pt x="3" y="3"/>
                    </a:cubicBezTo>
                    <a:cubicBezTo>
                      <a:pt x="3" y="3"/>
                      <a:pt x="6" y="0"/>
                      <a:pt x="7" y="3"/>
                    </a:cubicBezTo>
                    <a:cubicBezTo>
                      <a:pt x="7" y="3"/>
                      <a:pt x="13" y="8"/>
                      <a:pt x="20" y="1"/>
                    </a:cubicBezTo>
                    <a:cubicBezTo>
                      <a:pt x="20" y="1"/>
                      <a:pt x="24" y="0"/>
                      <a:pt x="23" y="3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9" name="îṡlíḑê"/>
              <p:cNvSpPr/>
              <p:nvPr/>
            </p:nvSpPr>
            <p:spPr bwMode="auto">
              <a:xfrm>
                <a:off x="6904038" y="3122613"/>
                <a:ext cx="138113" cy="125413"/>
              </a:xfrm>
              <a:custGeom>
                <a:avLst/>
                <a:gdLst>
                  <a:gd name="T0" fmla="*/ 22 w 42"/>
                  <a:gd name="T1" fmla="*/ 3 h 38"/>
                  <a:gd name="T2" fmla="*/ 9 w 42"/>
                  <a:gd name="T3" fmla="*/ 16 h 38"/>
                  <a:gd name="T4" fmla="*/ 4 w 42"/>
                  <a:gd name="T5" fmla="*/ 27 h 38"/>
                  <a:gd name="T6" fmla="*/ 4 w 42"/>
                  <a:gd name="T7" fmla="*/ 38 h 38"/>
                  <a:gd name="T8" fmla="*/ 16 w 42"/>
                  <a:gd name="T9" fmla="*/ 24 h 38"/>
                  <a:gd name="T10" fmla="*/ 28 w 42"/>
                  <a:gd name="T11" fmla="*/ 23 h 38"/>
                  <a:gd name="T12" fmla="*/ 41 w 42"/>
                  <a:gd name="T13" fmla="*/ 10 h 38"/>
                  <a:gd name="T14" fmla="*/ 22 w 42"/>
                  <a:gd name="T15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38">
                    <a:moveTo>
                      <a:pt x="22" y="3"/>
                    </a:moveTo>
                    <a:cubicBezTo>
                      <a:pt x="22" y="3"/>
                      <a:pt x="13" y="2"/>
                      <a:pt x="9" y="16"/>
                    </a:cubicBezTo>
                    <a:cubicBezTo>
                      <a:pt x="9" y="16"/>
                      <a:pt x="11" y="24"/>
                      <a:pt x="4" y="27"/>
                    </a:cubicBezTo>
                    <a:cubicBezTo>
                      <a:pt x="4" y="27"/>
                      <a:pt x="0" y="32"/>
                      <a:pt x="4" y="38"/>
                    </a:cubicBezTo>
                    <a:cubicBezTo>
                      <a:pt x="4" y="38"/>
                      <a:pt x="8" y="33"/>
                      <a:pt x="16" y="24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8" y="23"/>
                      <a:pt x="42" y="26"/>
                      <a:pt x="41" y="10"/>
                    </a:cubicBezTo>
                    <a:cubicBezTo>
                      <a:pt x="41" y="10"/>
                      <a:pt x="38" y="0"/>
                      <a:pt x="2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30" name="iṡľïḍê"/>
              <p:cNvSpPr/>
              <p:nvPr/>
            </p:nvSpPr>
            <p:spPr bwMode="auto">
              <a:xfrm>
                <a:off x="6815138" y="3228975"/>
                <a:ext cx="227013" cy="377825"/>
              </a:xfrm>
              <a:custGeom>
                <a:avLst/>
                <a:gdLst>
                  <a:gd name="T0" fmla="*/ 35 w 69"/>
                  <a:gd name="T1" fmla="*/ 11 h 114"/>
                  <a:gd name="T2" fmla="*/ 30 w 69"/>
                  <a:gd name="T3" fmla="*/ 23 h 114"/>
                  <a:gd name="T4" fmla="*/ 30 w 69"/>
                  <a:gd name="T5" fmla="*/ 48 h 114"/>
                  <a:gd name="T6" fmla="*/ 19 w 69"/>
                  <a:gd name="T7" fmla="*/ 56 h 114"/>
                  <a:gd name="T8" fmla="*/ 11 w 69"/>
                  <a:gd name="T9" fmla="*/ 54 h 114"/>
                  <a:gd name="T10" fmla="*/ 4 w 69"/>
                  <a:gd name="T11" fmla="*/ 64 h 114"/>
                  <a:gd name="T12" fmla="*/ 10 w 69"/>
                  <a:gd name="T13" fmla="*/ 76 h 114"/>
                  <a:gd name="T14" fmla="*/ 22 w 69"/>
                  <a:gd name="T15" fmla="*/ 76 h 114"/>
                  <a:gd name="T16" fmla="*/ 18 w 69"/>
                  <a:gd name="T17" fmla="*/ 84 h 114"/>
                  <a:gd name="T18" fmla="*/ 17 w 69"/>
                  <a:gd name="T19" fmla="*/ 100 h 114"/>
                  <a:gd name="T20" fmla="*/ 25 w 69"/>
                  <a:gd name="T21" fmla="*/ 87 h 114"/>
                  <a:gd name="T22" fmla="*/ 36 w 69"/>
                  <a:gd name="T23" fmla="*/ 69 h 114"/>
                  <a:gd name="T24" fmla="*/ 54 w 69"/>
                  <a:gd name="T25" fmla="*/ 68 h 114"/>
                  <a:gd name="T26" fmla="*/ 52 w 69"/>
                  <a:gd name="T27" fmla="*/ 84 h 114"/>
                  <a:gd name="T28" fmla="*/ 49 w 69"/>
                  <a:gd name="T29" fmla="*/ 77 h 114"/>
                  <a:gd name="T30" fmla="*/ 43 w 69"/>
                  <a:gd name="T31" fmla="*/ 82 h 114"/>
                  <a:gd name="T32" fmla="*/ 62 w 69"/>
                  <a:gd name="T33" fmla="*/ 104 h 114"/>
                  <a:gd name="T34" fmla="*/ 61 w 69"/>
                  <a:gd name="T35" fmla="*/ 58 h 114"/>
                  <a:gd name="T36" fmla="*/ 64 w 69"/>
                  <a:gd name="T37" fmla="*/ 51 h 114"/>
                  <a:gd name="T38" fmla="*/ 63 w 69"/>
                  <a:gd name="T39" fmla="*/ 43 h 114"/>
                  <a:gd name="T40" fmla="*/ 60 w 69"/>
                  <a:gd name="T41" fmla="*/ 36 h 114"/>
                  <a:gd name="T42" fmla="*/ 63 w 69"/>
                  <a:gd name="T43" fmla="*/ 23 h 114"/>
                  <a:gd name="T44" fmla="*/ 67 w 69"/>
                  <a:gd name="T45" fmla="*/ 16 h 114"/>
                  <a:gd name="T46" fmla="*/ 65 w 69"/>
                  <a:gd name="T47" fmla="*/ 9 h 114"/>
                  <a:gd name="T48" fmla="*/ 51 w 69"/>
                  <a:gd name="T49" fmla="*/ 6 h 114"/>
                  <a:gd name="T50" fmla="*/ 43 w 69"/>
                  <a:gd name="T51" fmla="*/ 16 h 114"/>
                  <a:gd name="T52" fmla="*/ 53 w 69"/>
                  <a:gd name="T53" fmla="*/ 16 h 114"/>
                  <a:gd name="T54" fmla="*/ 56 w 69"/>
                  <a:gd name="T55" fmla="*/ 20 h 114"/>
                  <a:gd name="T56" fmla="*/ 52 w 69"/>
                  <a:gd name="T57" fmla="*/ 30 h 114"/>
                  <a:gd name="T58" fmla="*/ 43 w 69"/>
                  <a:gd name="T59" fmla="*/ 29 h 114"/>
                  <a:gd name="T60" fmla="*/ 38 w 69"/>
                  <a:gd name="T61" fmla="*/ 27 h 114"/>
                  <a:gd name="T62" fmla="*/ 35 w 69"/>
                  <a:gd name="T63" fmla="*/ 11 h 114"/>
                  <a:gd name="T64" fmla="*/ 38 w 69"/>
                  <a:gd name="T65" fmla="*/ 36 h 114"/>
                  <a:gd name="T66" fmla="*/ 44 w 69"/>
                  <a:gd name="T67" fmla="*/ 45 h 114"/>
                  <a:gd name="T68" fmla="*/ 38 w 69"/>
                  <a:gd name="T69" fmla="*/ 51 h 114"/>
                  <a:gd name="T70" fmla="*/ 38 w 69"/>
                  <a:gd name="T71" fmla="*/ 3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" h="114">
                    <a:moveTo>
                      <a:pt x="35" y="11"/>
                    </a:moveTo>
                    <a:cubicBezTo>
                      <a:pt x="35" y="11"/>
                      <a:pt x="27" y="13"/>
                      <a:pt x="30" y="23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8"/>
                      <a:pt x="28" y="59"/>
                      <a:pt x="19" y="56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7" y="51"/>
                      <a:pt x="4" y="64"/>
                    </a:cubicBezTo>
                    <a:cubicBezTo>
                      <a:pt x="4" y="64"/>
                      <a:pt x="0" y="78"/>
                      <a:pt x="10" y="76"/>
                    </a:cubicBezTo>
                    <a:cubicBezTo>
                      <a:pt x="10" y="76"/>
                      <a:pt x="17" y="72"/>
                      <a:pt x="22" y="76"/>
                    </a:cubicBezTo>
                    <a:cubicBezTo>
                      <a:pt x="18" y="84"/>
                      <a:pt x="18" y="84"/>
                      <a:pt x="18" y="84"/>
                    </a:cubicBezTo>
                    <a:cubicBezTo>
                      <a:pt x="18" y="84"/>
                      <a:pt x="12" y="90"/>
                      <a:pt x="17" y="100"/>
                    </a:cubicBezTo>
                    <a:cubicBezTo>
                      <a:pt x="17" y="100"/>
                      <a:pt x="22" y="100"/>
                      <a:pt x="25" y="87"/>
                    </a:cubicBezTo>
                    <a:cubicBezTo>
                      <a:pt x="25" y="87"/>
                      <a:pt x="29" y="68"/>
                      <a:pt x="36" y="69"/>
                    </a:cubicBezTo>
                    <a:cubicBezTo>
                      <a:pt x="36" y="69"/>
                      <a:pt x="52" y="55"/>
                      <a:pt x="54" y="68"/>
                    </a:cubicBezTo>
                    <a:cubicBezTo>
                      <a:pt x="54" y="68"/>
                      <a:pt x="58" y="82"/>
                      <a:pt x="52" y="84"/>
                    </a:cubicBezTo>
                    <a:cubicBezTo>
                      <a:pt x="52" y="84"/>
                      <a:pt x="50" y="83"/>
                      <a:pt x="49" y="77"/>
                    </a:cubicBezTo>
                    <a:cubicBezTo>
                      <a:pt x="49" y="77"/>
                      <a:pt x="44" y="71"/>
                      <a:pt x="43" y="82"/>
                    </a:cubicBezTo>
                    <a:cubicBezTo>
                      <a:pt x="43" y="82"/>
                      <a:pt x="54" y="114"/>
                      <a:pt x="62" y="104"/>
                    </a:cubicBezTo>
                    <a:cubicBezTo>
                      <a:pt x="62" y="104"/>
                      <a:pt x="67" y="73"/>
                      <a:pt x="61" y="58"/>
                    </a:cubicBezTo>
                    <a:cubicBezTo>
                      <a:pt x="61" y="58"/>
                      <a:pt x="60" y="54"/>
                      <a:pt x="64" y="51"/>
                    </a:cubicBezTo>
                    <a:cubicBezTo>
                      <a:pt x="64" y="51"/>
                      <a:pt x="68" y="43"/>
                      <a:pt x="63" y="43"/>
                    </a:cubicBezTo>
                    <a:cubicBezTo>
                      <a:pt x="63" y="43"/>
                      <a:pt x="55" y="44"/>
                      <a:pt x="60" y="36"/>
                    </a:cubicBezTo>
                    <a:cubicBezTo>
                      <a:pt x="60" y="36"/>
                      <a:pt x="65" y="28"/>
                      <a:pt x="63" y="23"/>
                    </a:cubicBezTo>
                    <a:cubicBezTo>
                      <a:pt x="63" y="23"/>
                      <a:pt x="63" y="18"/>
                      <a:pt x="67" y="16"/>
                    </a:cubicBezTo>
                    <a:cubicBezTo>
                      <a:pt x="67" y="16"/>
                      <a:pt x="69" y="14"/>
                      <a:pt x="65" y="9"/>
                    </a:cubicBezTo>
                    <a:cubicBezTo>
                      <a:pt x="65" y="9"/>
                      <a:pt x="59" y="0"/>
                      <a:pt x="51" y="6"/>
                    </a:cubicBezTo>
                    <a:cubicBezTo>
                      <a:pt x="51" y="6"/>
                      <a:pt x="42" y="11"/>
                      <a:pt x="4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6" y="16"/>
                      <a:pt x="56" y="20"/>
                    </a:cubicBezTo>
                    <a:cubicBezTo>
                      <a:pt x="56" y="20"/>
                      <a:pt x="59" y="31"/>
                      <a:pt x="52" y="30"/>
                    </a:cubicBezTo>
                    <a:cubicBezTo>
                      <a:pt x="52" y="30"/>
                      <a:pt x="48" y="26"/>
                      <a:pt x="43" y="29"/>
                    </a:cubicBezTo>
                    <a:cubicBezTo>
                      <a:pt x="43" y="29"/>
                      <a:pt x="38" y="32"/>
                      <a:pt x="38" y="27"/>
                    </a:cubicBezTo>
                    <a:cubicBezTo>
                      <a:pt x="38" y="27"/>
                      <a:pt x="42" y="15"/>
                      <a:pt x="35" y="11"/>
                    </a:cubicBezTo>
                    <a:close/>
                    <a:moveTo>
                      <a:pt x="38" y="36"/>
                    </a:moveTo>
                    <a:cubicBezTo>
                      <a:pt x="43" y="35"/>
                      <a:pt x="44" y="45"/>
                      <a:pt x="44" y="45"/>
                    </a:cubicBezTo>
                    <a:cubicBezTo>
                      <a:pt x="44" y="54"/>
                      <a:pt x="38" y="51"/>
                      <a:pt x="38" y="51"/>
                    </a:cubicBezTo>
                    <a:cubicBezTo>
                      <a:pt x="38" y="48"/>
                      <a:pt x="38" y="36"/>
                      <a:pt x="38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31" name="iṥľíḑe"/>
              <p:cNvSpPr/>
              <p:nvPr/>
            </p:nvSpPr>
            <p:spPr bwMode="auto">
              <a:xfrm>
                <a:off x="7132638" y="3165475"/>
                <a:ext cx="114300" cy="88900"/>
              </a:xfrm>
              <a:custGeom>
                <a:avLst/>
                <a:gdLst>
                  <a:gd name="T0" fmla="*/ 27 w 35"/>
                  <a:gd name="T1" fmla="*/ 0 h 27"/>
                  <a:gd name="T2" fmla="*/ 33 w 35"/>
                  <a:gd name="T3" fmla="*/ 9 h 27"/>
                  <a:gd name="T4" fmla="*/ 25 w 35"/>
                  <a:gd name="T5" fmla="*/ 21 h 27"/>
                  <a:gd name="T6" fmla="*/ 1 w 35"/>
                  <a:gd name="T7" fmla="*/ 13 h 27"/>
                  <a:gd name="T8" fmla="*/ 9 w 35"/>
                  <a:gd name="T9" fmla="*/ 2 h 27"/>
                  <a:gd name="T10" fmla="*/ 27 w 35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27">
                    <a:moveTo>
                      <a:pt x="27" y="0"/>
                    </a:moveTo>
                    <a:cubicBezTo>
                      <a:pt x="27" y="0"/>
                      <a:pt x="35" y="1"/>
                      <a:pt x="33" y="9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7" y="27"/>
                      <a:pt x="1" y="13"/>
                    </a:cubicBezTo>
                    <a:cubicBezTo>
                      <a:pt x="1" y="13"/>
                      <a:pt x="0" y="4"/>
                      <a:pt x="9" y="2"/>
                    </a:cubicBezTo>
                    <a:cubicBezTo>
                      <a:pt x="9" y="2"/>
                      <a:pt x="23" y="4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32" name="íṥḷîḍé"/>
              <p:cNvSpPr/>
              <p:nvPr/>
            </p:nvSpPr>
            <p:spPr bwMode="auto">
              <a:xfrm>
                <a:off x="7059613" y="3217863"/>
                <a:ext cx="244475" cy="123825"/>
              </a:xfrm>
              <a:custGeom>
                <a:avLst/>
                <a:gdLst>
                  <a:gd name="T0" fmla="*/ 2 w 74"/>
                  <a:gd name="T1" fmla="*/ 25 h 37"/>
                  <a:gd name="T2" fmla="*/ 43 w 74"/>
                  <a:gd name="T3" fmla="*/ 14 h 37"/>
                  <a:gd name="T4" fmla="*/ 63 w 74"/>
                  <a:gd name="T5" fmla="*/ 2 h 37"/>
                  <a:gd name="T6" fmla="*/ 70 w 74"/>
                  <a:gd name="T7" fmla="*/ 4 h 37"/>
                  <a:gd name="T8" fmla="*/ 70 w 74"/>
                  <a:gd name="T9" fmla="*/ 12 h 37"/>
                  <a:gd name="T10" fmla="*/ 18 w 74"/>
                  <a:gd name="T11" fmla="*/ 31 h 37"/>
                  <a:gd name="T12" fmla="*/ 13 w 74"/>
                  <a:gd name="T13" fmla="*/ 34 h 37"/>
                  <a:gd name="T14" fmla="*/ 8 w 74"/>
                  <a:gd name="T15" fmla="*/ 34 h 37"/>
                  <a:gd name="T16" fmla="*/ 1 w 74"/>
                  <a:gd name="T17" fmla="*/ 30 h 37"/>
                  <a:gd name="T18" fmla="*/ 2 w 74"/>
                  <a:gd name="T19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37">
                    <a:moveTo>
                      <a:pt x="2" y="25"/>
                    </a:moveTo>
                    <a:cubicBezTo>
                      <a:pt x="43" y="14"/>
                      <a:pt x="43" y="14"/>
                      <a:pt x="43" y="14"/>
                    </a:cubicBezTo>
                    <a:cubicBezTo>
                      <a:pt x="43" y="14"/>
                      <a:pt x="61" y="5"/>
                      <a:pt x="63" y="2"/>
                    </a:cubicBezTo>
                    <a:cubicBezTo>
                      <a:pt x="63" y="2"/>
                      <a:pt x="66" y="0"/>
                      <a:pt x="70" y="4"/>
                    </a:cubicBezTo>
                    <a:cubicBezTo>
                      <a:pt x="70" y="4"/>
                      <a:pt x="74" y="9"/>
                      <a:pt x="70" y="12"/>
                    </a:cubicBezTo>
                    <a:cubicBezTo>
                      <a:pt x="70" y="12"/>
                      <a:pt x="19" y="31"/>
                      <a:pt x="18" y="31"/>
                    </a:cubicBezTo>
                    <a:cubicBezTo>
                      <a:pt x="18" y="31"/>
                      <a:pt x="15" y="30"/>
                      <a:pt x="13" y="34"/>
                    </a:cubicBezTo>
                    <a:cubicBezTo>
                      <a:pt x="13" y="34"/>
                      <a:pt x="12" y="37"/>
                      <a:pt x="8" y="34"/>
                    </a:cubicBezTo>
                    <a:cubicBezTo>
                      <a:pt x="8" y="34"/>
                      <a:pt x="2" y="36"/>
                      <a:pt x="1" y="30"/>
                    </a:cubicBezTo>
                    <a:cubicBezTo>
                      <a:pt x="1" y="30"/>
                      <a:pt x="0" y="26"/>
                      <a:pt x="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33" name="íṩľiḓé"/>
              <p:cNvSpPr/>
              <p:nvPr/>
            </p:nvSpPr>
            <p:spPr bwMode="auto">
              <a:xfrm>
                <a:off x="7045326" y="3308350"/>
                <a:ext cx="293688" cy="261938"/>
              </a:xfrm>
              <a:custGeom>
                <a:avLst/>
                <a:gdLst>
                  <a:gd name="T0" fmla="*/ 29 w 89"/>
                  <a:gd name="T1" fmla="*/ 13 h 79"/>
                  <a:gd name="T2" fmla="*/ 43 w 89"/>
                  <a:gd name="T3" fmla="*/ 9 h 79"/>
                  <a:gd name="T4" fmla="*/ 58 w 89"/>
                  <a:gd name="T5" fmla="*/ 7 h 79"/>
                  <a:gd name="T6" fmla="*/ 56 w 89"/>
                  <a:gd name="T7" fmla="*/ 13 h 79"/>
                  <a:gd name="T8" fmla="*/ 56 w 89"/>
                  <a:gd name="T9" fmla="*/ 14 h 79"/>
                  <a:gd name="T10" fmla="*/ 51 w 89"/>
                  <a:gd name="T11" fmla="*/ 28 h 79"/>
                  <a:gd name="T12" fmla="*/ 60 w 89"/>
                  <a:gd name="T13" fmla="*/ 55 h 79"/>
                  <a:gd name="T14" fmla="*/ 77 w 89"/>
                  <a:gd name="T15" fmla="*/ 50 h 79"/>
                  <a:gd name="T16" fmla="*/ 80 w 89"/>
                  <a:gd name="T17" fmla="*/ 43 h 79"/>
                  <a:gd name="T18" fmla="*/ 85 w 89"/>
                  <a:gd name="T19" fmla="*/ 45 h 79"/>
                  <a:gd name="T20" fmla="*/ 89 w 89"/>
                  <a:gd name="T21" fmla="*/ 63 h 79"/>
                  <a:gd name="T22" fmla="*/ 68 w 89"/>
                  <a:gd name="T23" fmla="*/ 72 h 79"/>
                  <a:gd name="T24" fmla="*/ 43 w 89"/>
                  <a:gd name="T25" fmla="*/ 46 h 79"/>
                  <a:gd name="T26" fmla="*/ 42 w 89"/>
                  <a:gd name="T27" fmla="*/ 28 h 79"/>
                  <a:gd name="T28" fmla="*/ 38 w 89"/>
                  <a:gd name="T29" fmla="*/ 22 h 79"/>
                  <a:gd name="T30" fmla="*/ 32 w 89"/>
                  <a:gd name="T31" fmla="*/ 30 h 79"/>
                  <a:gd name="T32" fmla="*/ 10 w 89"/>
                  <a:gd name="T33" fmla="*/ 64 h 79"/>
                  <a:gd name="T34" fmla="*/ 1 w 89"/>
                  <a:gd name="T35" fmla="*/ 62 h 79"/>
                  <a:gd name="T36" fmla="*/ 8 w 89"/>
                  <a:gd name="T37" fmla="*/ 57 h 79"/>
                  <a:gd name="T38" fmla="*/ 21 w 89"/>
                  <a:gd name="T39" fmla="*/ 29 h 79"/>
                  <a:gd name="T40" fmla="*/ 17 w 89"/>
                  <a:gd name="T41" fmla="*/ 18 h 79"/>
                  <a:gd name="T42" fmla="*/ 29 w 89"/>
                  <a:gd name="T43" fmla="*/ 1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9" h="79">
                    <a:moveTo>
                      <a:pt x="29" y="13"/>
                    </a:moveTo>
                    <a:cubicBezTo>
                      <a:pt x="29" y="13"/>
                      <a:pt x="39" y="17"/>
                      <a:pt x="43" y="9"/>
                    </a:cubicBezTo>
                    <a:cubicBezTo>
                      <a:pt x="43" y="9"/>
                      <a:pt x="52" y="0"/>
                      <a:pt x="58" y="7"/>
                    </a:cubicBezTo>
                    <a:cubicBezTo>
                      <a:pt x="58" y="7"/>
                      <a:pt x="61" y="9"/>
                      <a:pt x="56" y="13"/>
                    </a:cubicBezTo>
                    <a:cubicBezTo>
                      <a:pt x="56" y="13"/>
                      <a:pt x="56" y="13"/>
                      <a:pt x="56" y="14"/>
                    </a:cubicBezTo>
                    <a:cubicBezTo>
                      <a:pt x="51" y="18"/>
                      <a:pt x="51" y="17"/>
                      <a:pt x="51" y="28"/>
                    </a:cubicBezTo>
                    <a:cubicBezTo>
                      <a:pt x="51" y="28"/>
                      <a:pt x="50" y="50"/>
                      <a:pt x="60" y="55"/>
                    </a:cubicBezTo>
                    <a:cubicBezTo>
                      <a:pt x="60" y="55"/>
                      <a:pt x="72" y="62"/>
                      <a:pt x="77" y="50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2" y="38"/>
                      <a:pt x="85" y="45"/>
                    </a:cubicBezTo>
                    <a:cubicBezTo>
                      <a:pt x="89" y="63"/>
                      <a:pt x="89" y="63"/>
                      <a:pt x="89" y="63"/>
                    </a:cubicBezTo>
                    <a:cubicBezTo>
                      <a:pt x="89" y="63"/>
                      <a:pt x="84" y="79"/>
                      <a:pt x="68" y="72"/>
                    </a:cubicBezTo>
                    <a:cubicBezTo>
                      <a:pt x="68" y="72"/>
                      <a:pt x="46" y="64"/>
                      <a:pt x="43" y="46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2" y="28"/>
                      <a:pt x="45" y="19"/>
                      <a:pt x="38" y="22"/>
                    </a:cubicBezTo>
                    <a:cubicBezTo>
                      <a:pt x="38" y="22"/>
                      <a:pt x="33" y="23"/>
                      <a:pt x="32" y="30"/>
                    </a:cubicBezTo>
                    <a:cubicBezTo>
                      <a:pt x="32" y="30"/>
                      <a:pt x="27" y="60"/>
                      <a:pt x="10" y="64"/>
                    </a:cubicBezTo>
                    <a:cubicBezTo>
                      <a:pt x="10" y="64"/>
                      <a:pt x="2" y="67"/>
                      <a:pt x="1" y="62"/>
                    </a:cubicBezTo>
                    <a:cubicBezTo>
                      <a:pt x="1" y="62"/>
                      <a:pt x="0" y="59"/>
                      <a:pt x="8" y="57"/>
                    </a:cubicBezTo>
                    <a:cubicBezTo>
                      <a:pt x="8" y="57"/>
                      <a:pt x="23" y="47"/>
                      <a:pt x="21" y="29"/>
                    </a:cubicBezTo>
                    <a:cubicBezTo>
                      <a:pt x="21" y="29"/>
                      <a:pt x="19" y="20"/>
                      <a:pt x="17" y="18"/>
                    </a:cubicBezTo>
                    <a:cubicBezTo>
                      <a:pt x="17" y="18"/>
                      <a:pt x="15" y="7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34" name="ïŝļîdê"/>
              <p:cNvSpPr/>
              <p:nvPr/>
            </p:nvSpPr>
            <p:spPr bwMode="auto">
              <a:xfrm>
                <a:off x="7421563" y="3122613"/>
                <a:ext cx="512763" cy="460375"/>
              </a:xfrm>
              <a:custGeom>
                <a:avLst/>
                <a:gdLst>
                  <a:gd name="T0" fmla="*/ 34 w 155"/>
                  <a:gd name="T1" fmla="*/ 20 h 139"/>
                  <a:gd name="T2" fmla="*/ 79 w 155"/>
                  <a:gd name="T3" fmla="*/ 6 h 139"/>
                  <a:gd name="T4" fmla="*/ 92 w 155"/>
                  <a:gd name="T5" fmla="*/ 11 h 139"/>
                  <a:gd name="T6" fmla="*/ 78 w 155"/>
                  <a:gd name="T7" fmla="*/ 30 h 139"/>
                  <a:gd name="T8" fmla="*/ 68 w 155"/>
                  <a:gd name="T9" fmla="*/ 37 h 139"/>
                  <a:gd name="T10" fmla="*/ 74 w 155"/>
                  <a:gd name="T11" fmla="*/ 45 h 139"/>
                  <a:gd name="T12" fmla="*/ 86 w 155"/>
                  <a:gd name="T13" fmla="*/ 44 h 139"/>
                  <a:gd name="T14" fmla="*/ 101 w 155"/>
                  <a:gd name="T15" fmla="*/ 49 h 139"/>
                  <a:gd name="T16" fmla="*/ 85 w 155"/>
                  <a:gd name="T17" fmla="*/ 59 h 139"/>
                  <a:gd name="T18" fmla="*/ 70 w 155"/>
                  <a:gd name="T19" fmla="*/ 70 h 139"/>
                  <a:gd name="T20" fmla="*/ 73 w 155"/>
                  <a:gd name="T21" fmla="*/ 75 h 139"/>
                  <a:gd name="T22" fmla="*/ 75 w 155"/>
                  <a:gd name="T23" fmla="*/ 77 h 139"/>
                  <a:gd name="T24" fmla="*/ 149 w 155"/>
                  <a:gd name="T25" fmla="*/ 116 h 139"/>
                  <a:gd name="T26" fmla="*/ 148 w 155"/>
                  <a:gd name="T27" fmla="*/ 120 h 139"/>
                  <a:gd name="T28" fmla="*/ 95 w 155"/>
                  <a:gd name="T29" fmla="*/ 119 h 139"/>
                  <a:gd name="T30" fmla="*/ 60 w 155"/>
                  <a:gd name="T31" fmla="*/ 90 h 139"/>
                  <a:gd name="T32" fmla="*/ 54 w 155"/>
                  <a:gd name="T33" fmla="*/ 92 h 139"/>
                  <a:gd name="T34" fmla="*/ 26 w 155"/>
                  <a:gd name="T35" fmla="*/ 116 h 139"/>
                  <a:gd name="T36" fmla="*/ 2 w 155"/>
                  <a:gd name="T37" fmla="*/ 114 h 139"/>
                  <a:gd name="T38" fmla="*/ 8 w 155"/>
                  <a:gd name="T39" fmla="*/ 108 h 139"/>
                  <a:gd name="T40" fmla="*/ 38 w 155"/>
                  <a:gd name="T41" fmla="*/ 85 h 139"/>
                  <a:gd name="T42" fmla="*/ 26 w 155"/>
                  <a:gd name="T43" fmla="*/ 75 h 139"/>
                  <a:gd name="T44" fmla="*/ 22 w 155"/>
                  <a:gd name="T45" fmla="*/ 66 h 139"/>
                  <a:gd name="T46" fmla="*/ 33 w 155"/>
                  <a:gd name="T47" fmla="*/ 58 h 139"/>
                  <a:gd name="T48" fmla="*/ 49 w 155"/>
                  <a:gd name="T49" fmla="*/ 50 h 139"/>
                  <a:gd name="T50" fmla="*/ 37 w 155"/>
                  <a:gd name="T51" fmla="*/ 33 h 139"/>
                  <a:gd name="T52" fmla="*/ 30 w 155"/>
                  <a:gd name="T53" fmla="*/ 27 h 139"/>
                  <a:gd name="T54" fmla="*/ 34 w 155"/>
                  <a:gd name="T55" fmla="*/ 2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5" h="139">
                    <a:moveTo>
                      <a:pt x="34" y="20"/>
                    </a:moveTo>
                    <a:cubicBezTo>
                      <a:pt x="34" y="20"/>
                      <a:pt x="67" y="13"/>
                      <a:pt x="79" y="6"/>
                    </a:cubicBezTo>
                    <a:cubicBezTo>
                      <a:pt x="79" y="6"/>
                      <a:pt x="89" y="0"/>
                      <a:pt x="92" y="11"/>
                    </a:cubicBezTo>
                    <a:cubicBezTo>
                      <a:pt x="92" y="11"/>
                      <a:pt x="89" y="26"/>
                      <a:pt x="78" y="30"/>
                    </a:cubicBezTo>
                    <a:cubicBezTo>
                      <a:pt x="78" y="30"/>
                      <a:pt x="68" y="30"/>
                      <a:pt x="68" y="37"/>
                    </a:cubicBezTo>
                    <a:cubicBezTo>
                      <a:pt x="68" y="37"/>
                      <a:pt x="65" y="43"/>
                      <a:pt x="74" y="45"/>
                    </a:cubicBezTo>
                    <a:cubicBezTo>
                      <a:pt x="74" y="45"/>
                      <a:pt x="80" y="46"/>
                      <a:pt x="86" y="44"/>
                    </a:cubicBezTo>
                    <a:cubicBezTo>
                      <a:pt x="86" y="44"/>
                      <a:pt x="97" y="40"/>
                      <a:pt x="101" y="49"/>
                    </a:cubicBezTo>
                    <a:cubicBezTo>
                      <a:pt x="101" y="49"/>
                      <a:pt x="100" y="55"/>
                      <a:pt x="85" y="59"/>
                    </a:cubicBezTo>
                    <a:cubicBezTo>
                      <a:pt x="85" y="59"/>
                      <a:pt x="71" y="61"/>
                      <a:pt x="70" y="70"/>
                    </a:cubicBezTo>
                    <a:cubicBezTo>
                      <a:pt x="70" y="70"/>
                      <a:pt x="69" y="72"/>
                      <a:pt x="73" y="75"/>
                    </a:cubicBezTo>
                    <a:cubicBezTo>
                      <a:pt x="74" y="76"/>
                      <a:pt x="75" y="76"/>
                      <a:pt x="75" y="77"/>
                    </a:cubicBezTo>
                    <a:cubicBezTo>
                      <a:pt x="75" y="77"/>
                      <a:pt x="118" y="117"/>
                      <a:pt x="149" y="116"/>
                    </a:cubicBezTo>
                    <a:cubicBezTo>
                      <a:pt x="149" y="116"/>
                      <a:pt x="155" y="118"/>
                      <a:pt x="148" y="120"/>
                    </a:cubicBezTo>
                    <a:cubicBezTo>
                      <a:pt x="148" y="120"/>
                      <a:pt x="118" y="139"/>
                      <a:pt x="95" y="119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90"/>
                      <a:pt x="56" y="87"/>
                      <a:pt x="54" y="92"/>
                    </a:cubicBezTo>
                    <a:cubicBezTo>
                      <a:pt x="54" y="92"/>
                      <a:pt x="43" y="113"/>
                      <a:pt x="26" y="116"/>
                    </a:cubicBezTo>
                    <a:cubicBezTo>
                      <a:pt x="26" y="116"/>
                      <a:pt x="3" y="124"/>
                      <a:pt x="2" y="114"/>
                    </a:cubicBezTo>
                    <a:cubicBezTo>
                      <a:pt x="2" y="114"/>
                      <a:pt x="0" y="108"/>
                      <a:pt x="8" y="108"/>
                    </a:cubicBezTo>
                    <a:cubicBezTo>
                      <a:pt x="8" y="108"/>
                      <a:pt x="38" y="104"/>
                      <a:pt x="38" y="85"/>
                    </a:cubicBezTo>
                    <a:cubicBezTo>
                      <a:pt x="38" y="85"/>
                      <a:pt x="35" y="76"/>
                      <a:pt x="26" y="75"/>
                    </a:cubicBezTo>
                    <a:cubicBezTo>
                      <a:pt x="26" y="75"/>
                      <a:pt x="20" y="75"/>
                      <a:pt x="22" y="66"/>
                    </a:cubicBezTo>
                    <a:cubicBezTo>
                      <a:pt x="22" y="66"/>
                      <a:pt x="22" y="58"/>
                      <a:pt x="33" y="58"/>
                    </a:cubicBezTo>
                    <a:cubicBezTo>
                      <a:pt x="33" y="58"/>
                      <a:pt x="51" y="60"/>
                      <a:pt x="49" y="50"/>
                    </a:cubicBezTo>
                    <a:cubicBezTo>
                      <a:pt x="49" y="50"/>
                      <a:pt x="42" y="34"/>
                      <a:pt x="37" y="33"/>
                    </a:cubicBezTo>
                    <a:cubicBezTo>
                      <a:pt x="37" y="33"/>
                      <a:pt x="31" y="33"/>
                      <a:pt x="30" y="27"/>
                    </a:cubicBezTo>
                    <a:cubicBezTo>
                      <a:pt x="30" y="27"/>
                      <a:pt x="30" y="21"/>
                      <a:pt x="3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35" name="iṡľîḑé"/>
              <p:cNvSpPr/>
              <p:nvPr/>
            </p:nvSpPr>
            <p:spPr bwMode="auto">
              <a:xfrm>
                <a:off x="7966076" y="3138488"/>
                <a:ext cx="465138" cy="434975"/>
              </a:xfrm>
              <a:custGeom>
                <a:avLst/>
                <a:gdLst>
                  <a:gd name="T0" fmla="*/ 54 w 141"/>
                  <a:gd name="T1" fmla="*/ 0 h 131"/>
                  <a:gd name="T2" fmla="*/ 44 w 141"/>
                  <a:gd name="T3" fmla="*/ 14 h 131"/>
                  <a:gd name="T4" fmla="*/ 49 w 141"/>
                  <a:gd name="T5" fmla="*/ 25 h 131"/>
                  <a:gd name="T6" fmla="*/ 45 w 141"/>
                  <a:gd name="T7" fmla="*/ 47 h 131"/>
                  <a:gd name="T8" fmla="*/ 17 w 141"/>
                  <a:gd name="T9" fmla="*/ 51 h 131"/>
                  <a:gd name="T10" fmla="*/ 1 w 141"/>
                  <a:gd name="T11" fmla="*/ 60 h 131"/>
                  <a:gd name="T12" fmla="*/ 16 w 141"/>
                  <a:gd name="T13" fmla="*/ 68 h 131"/>
                  <a:gd name="T14" fmla="*/ 43 w 141"/>
                  <a:gd name="T15" fmla="*/ 76 h 131"/>
                  <a:gd name="T16" fmla="*/ 17 w 141"/>
                  <a:gd name="T17" fmla="*/ 102 h 131"/>
                  <a:gd name="T18" fmla="*/ 0 w 141"/>
                  <a:gd name="T19" fmla="*/ 113 h 131"/>
                  <a:gd name="T20" fmla="*/ 38 w 141"/>
                  <a:gd name="T21" fmla="*/ 110 h 131"/>
                  <a:gd name="T22" fmla="*/ 52 w 141"/>
                  <a:gd name="T23" fmla="*/ 87 h 131"/>
                  <a:gd name="T24" fmla="*/ 63 w 141"/>
                  <a:gd name="T25" fmla="*/ 85 h 131"/>
                  <a:gd name="T26" fmla="*/ 94 w 141"/>
                  <a:gd name="T27" fmla="*/ 120 h 131"/>
                  <a:gd name="T28" fmla="*/ 109 w 141"/>
                  <a:gd name="T29" fmla="*/ 123 h 131"/>
                  <a:gd name="T30" fmla="*/ 138 w 141"/>
                  <a:gd name="T31" fmla="*/ 117 h 131"/>
                  <a:gd name="T32" fmla="*/ 114 w 141"/>
                  <a:gd name="T33" fmla="*/ 102 h 131"/>
                  <a:gd name="T34" fmla="*/ 82 w 141"/>
                  <a:gd name="T35" fmla="*/ 79 h 131"/>
                  <a:gd name="T36" fmla="*/ 73 w 141"/>
                  <a:gd name="T37" fmla="*/ 58 h 131"/>
                  <a:gd name="T38" fmla="*/ 92 w 141"/>
                  <a:gd name="T39" fmla="*/ 51 h 131"/>
                  <a:gd name="T40" fmla="*/ 102 w 141"/>
                  <a:gd name="T41" fmla="*/ 41 h 131"/>
                  <a:gd name="T42" fmla="*/ 96 w 141"/>
                  <a:gd name="T43" fmla="*/ 33 h 131"/>
                  <a:gd name="T44" fmla="*/ 85 w 141"/>
                  <a:gd name="T45" fmla="*/ 35 h 131"/>
                  <a:gd name="T46" fmla="*/ 69 w 141"/>
                  <a:gd name="T47" fmla="*/ 34 h 131"/>
                  <a:gd name="T48" fmla="*/ 72 w 141"/>
                  <a:gd name="T49" fmla="*/ 25 h 131"/>
                  <a:gd name="T50" fmla="*/ 70 w 141"/>
                  <a:gd name="T51" fmla="*/ 5 h 131"/>
                  <a:gd name="T52" fmla="*/ 61 w 141"/>
                  <a:gd name="T53" fmla="*/ 3 h 131"/>
                  <a:gd name="T54" fmla="*/ 54 w 141"/>
                  <a:gd name="T55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1" h="131">
                    <a:moveTo>
                      <a:pt x="54" y="0"/>
                    </a:moveTo>
                    <a:cubicBezTo>
                      <a:pt x="54" y="0"/>
                      <a:pt x="40" y="3"/>
                      <a:pt x="44" y="14"/>
                    </a:cubicBezTo>
                    <a:cubicBezTo>
                      <a:pt x="44" y="14"/>
                      <a:pt x="45" y="22"/>
                      <a:pt x="49" y="25"/>
                    </a:cubicBezTo>
                    <a:cubicBezTo>
                      <a:pt x="49" y="25"/>
                      <a:pt x="55" y="45"/>
                      <a:pt x="45" y="47"/>
                    </a:cubicBezTo>
                    <a:cubicBezTo>
                      <a:pt x="45" y="47"/>
                      <a:pt x="27" y="54"/>
                      <a:pt x="17" y="51"/>
                    </a:cubicBezTo>
                    <a:cubicBezTo>
                      <a:pt x="17" y="51"/>
                      <a:pt x="2" y="49"/>
                      <a:pt x="1" y="60"/>
                    </a:cubicBezTo>
                    <a:cubicBezTo>
                      <a:pt x="1" y="60"/>
                      <a:pt x="0" y="70"/>
                      <a:pt x="16" y="68"/>
                    </a:cubicBezTo>
                    <a:cubicBezTo>
                      <a:pt x="16" y="68"/>
                      <a:pt x="43" y="65"/>
                      <a:pt x="43" y="76"/>
                    </a:cubicBezTo>
                    <a:cubicBezTo>
                      <a:pt x="43" y="76"/>
                      <a:pt x="45" y="96"/>
                      <a:pt x="17" y="102"/>
                    </a:cubicBezTo>
                    <a:cubicBezTo>
                      <a:pt x="17" y="102"/>
                      <a:pt x="0" y="104"/>
                      <a:pt x="0" y="113"/>
                    </a:cubicBezTo>
                    <a:cubicBezTo>
                      <a:pt x="0" y="113"/>
                      <a:pt x="13" y="130"/>
                      <a:pt x="38" y="110"/>
                    </a:cubicBezTo>
                    <a:cubicBezTo>
                      <a:pt x="38" y="110"/>
                      <a:pt x="49" y="95"/>
                      <a:pt x="52" y="87"/>
                    </a:cubicBezTo>
                    <a:cubicBezTo>
                      <a:pt x="52" y="87"/>
                      <a:pt x="56" y="79"/>
                      <a:pt x="63" y="85"/>
                    </a:cubicBezTo>
                    <a:cubicBezTo>
                      <a:pt x="94" y="120"/>
                      <a:pt x="94" y="120"/>
                      <a:pt x="94" y="120"/>
                    </a:cubicBezTo>
                    <a:cubicBezTo>
                      <a:pt x="94" y="120"/>
                      <a:pt x="98" y="125"/>
                      <a:pt x="109" y="123"/>
                    </a:cubicBezTo>
                    <a:cubicBezTo>
                      <a:pt x="109" y="123"/>
                      <a:pt x="141" y="131"/>
                      <a:pt x="138" y="117"/>
                    </a:cubicBezTo>
                    <a:cubicBezTo>
                      <a:pt x="138" y="117"/>
                      <a:pt x="125" y="111"/>
                      <a:pt x="114" y="102"/>
                    </a:cubicBezTo>
                    <a:cubicBezTo>
                      <a:pt x="114" y="102"/>
                      <a:pt x="84" y="80"/>
                      <a:pt x="82" y="79"/>
                    </a:cubicBezTo>
                    <a:cubicBezTo>
                      <a:pt x="82" y="79"/>
                      <a:pt x="68" y="70"/>
                      <a:pt x="73" y="58"/>
                    </a:cubicBezTo>
                    <a:cubicBezTo>
                      <a:pt x="73" y="58"/>
                      <a:pt x="78" y="49"/>
                      <a:pt x="92" y="51"/>
                    </a:cubicBezTo>
                    <a:cubicBezTo>
                      <a:pt x="92" y="51"/>
                      <a:pt x="108" y="48"/>
                      <a:pt x="102" y="41"/>
                    </a:cubicBezTo>
                    <a:cubicBezTo>
                      <a:pt x="102" y="41"/>
                      <a:pt x="97" y="36"/>
                      <a:pt x="96" y="33"/>
                    </a:cubicBezTo>
                    <a:cubicBezTo>
                      <a:pt x="96" y="33"/>
                      <a:pt x="94" y="30"/>
                      <a:pt x="85" y="35"/>
                    </a:cubicBezTo>
                    <a:cubicBezTo>
                      <a:pt x="85" y="35"/>
                      <a:pt x="70" y="44"/>
                      <a:pt x="69" y="34"/>
                    </a:cubicBezTo>
                    <a:cubicBezTo>
                      <a:pt x="69" y="34"/>
                      <a:pt x="67" y="30"/>
                      <a:pt x="72" y="25"/>
                    </a:cubicBezTo>
                    <a:cubicBezTo>
                      <a:pt x="72" y="25"/>
                      <a:pt x="82" y="14"/>
                      <a:pt x="70" y="5"/>
                    </a:cubicBezTo>
                    <a:cubicBezTo>
                      <a:pt x="70" y="5"/>
                      <a:pt x="62" y="3"/>
                      <a:pt x="61" y="3"/>
                    </a:cubicBez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36" name="iṩ1íḋè"/>
              <p:cNvSpPr/>
              <p:nvPr/>
            </p:nvSpPr>
            <p:spPr bwMode="auto">
              <a:xfrm>
                <a:off x="8455026" y="3019425"/>
                <a:ext cx="458788" cy="395288"/>
              </a:xfrm>
              <a:custGeom>
                <a:avLst/>
                <a:gdLst>
                  <a:gd name="T0" fmla="*/ 16 w 139"/>
                  <a:gd name="T1" fmla="*/ 30 h 119"/>
                  <a:gd name="T2" fmla="*/ 29 w 139"/>
                  <a:gd name="T3" fmla="*/ 53 h 119"/>
                  <a:gd name="T4" fmla="*/ 31 w 139"/>
                  <a:gd name="T5" fmla="*/ 79 h 119"/>
                  <a:gd name="T6" fmla="*/ 40 w 139"/>
                  <a:gd name="T7" fmla="*/ 76 h 119"/>
                  <a:gd name="T8" fmla="*/ 36 w 139"/>
                  <a:gd name="T9" fmla="*/ 40 h 119"/>
                  <a:gd name="T10" fmla="*/ 39 w 139"/>
                  <a:gd name="T11" fmla="*/ 29 h 119"/>
                  <a:gd name="T12" fmla="*/ 49 w 139"/>
                  <a:gd name="T13" fmla="*/ 37 h 119"/>
                  <a:gd name="T14" fmla="*/ 47 w 139"/>
                  <a:gd name="T15" fmla="*/ 58 h 119"/>
                  <a:gd name="T16" fmla="*/ 47 w 139"/>
                  <a:gd name="T17" fmla="*/ 72 h 119"/>
                  <a:gd name="T18" fmla="*/ 52 w 139"/>
                  <a:gd name="T19" fmla="*/ 72 h 119"/>
                  <a:gd name="T20" fmla="*/ 58 w 139"/>
                  <a:gd name="T21" fmla="*/ 61 h 119"/>
                  <a:gd name="T22" fmla="*/ 58 w 139"/>
                  <a:gd name="T23" fmla="*/ 54 h 119"/>
                  <a:gd name="T24" fmla="*/ 65 w 139"/>
                  <a:gd name="T25" fmla="*/ 50 h 119"/>
                  <a:gd name="T26" fmla="*/ 60 w 139"/>
                  <a:gd name="T27" fmla="*/ 50 h 119"/>
                  <a:gd name="T28" fmla="*/ 54 w 139"/>
                  <a:gd name="T29" fmla="*/ 47 h 119"/>
                  <a:gd name="T30" fmla="*/ 53 w 139"/>
                  <a:gd name="T31" fmla="*/ 34 h 119"/>
                  <a:gd name="T32" fmla="*/ 61 w 139"/>
                  <a:gd name="T33" fmla="*/ 31 h 119"/>
                  <a:gd name="T34" fmla="*/ 66 w 139"/>
                  <a:gd name="T35" fmla="*/ 22 h 119"/>
                  <a:gd name="T36" fmla="*/ 73 w 139"/>
                  <a:gd name="T37" fmla="*/ 11 h 119"/>
                  <a:gd name="T38" fmla="*/ 86 w 139"/>
                  <a:gd name="T39" fmla="*/ 22 h 119"/>
                  <a:gd name="T40" fmla="*/ 77 w 139"/>
                  <a:gd name="T41" fmla="*/ 28 h 119"/>
                  <a:gd name="T42" fmla="*/ 74 w 139"/>
                  <a:gd name="T43" fmla="*/ 35 h 119"/>
                  <a:gd name="T44" fmla="*/ 77 w 139"/>
                  <a:gd name="T45" fmla="*/ 38 h 119"/>
                  <a:gd name="T46" fmla="*/ 80 w 139"/>
                  <a:gd name="T47" fmla="*/ 46 h 119"/>
                  <a:gd name="T48" fmla="*/ 79 w 139"/>
                  <a:gd name="T49" fmla="*/ 69 h 119"/>
                  <a:gd name="T50" fmla="*/ 87 w 139"/>
                  <a:gd name="T51" fmla="*/ 65 h 119"/>
                  <a:gd name="T52" fmla="*/ 82 w 139"/>
                  <a:gd name="T53" fmla="*/ 55 h 119"/>
                  <a:gd name="T54" fmla="*/ 95 w 139"/>
                  <a:gd name="T55" fmla="*/ 49 h 119"/>
                  <a:gd name="T56" fmla="*/ 84 w 139"/>
                  <a:gd name="T57" fmla="*/ 41 h 119"/>
                  <a:gd name="T58" fmla="*/ 85 w 139"/>
                  <a:gd name="T59" fmla="*/ 36 h 119"/>
                  <a:gd name="T60" fmla="*/ 101 w 139"/>
                  <a:gd name="T61" fmla="*/ 30 h 119"/>
                  <a:gd name="T62" fmla="*/ 95 w 139"/>
                  <a:gd name="T63" fmla="*/ 20 h 119"/>
                  <a:gd name="T64" fmla="*/ 97 w 139"/>
                  <a:gd name="T65" fmla="*/ 15 h 119"/>
                  <a:gd name="T66" fmla="*/ 108 w 139"/>
                  <a:gd name="T67" fmla="*/ 4 h 119"/>
                  <a:gd name="T68" fmla="*/ 112 w 139"/>
                  <a:gd name="T69" fmla="*/ 4 h 119"/>
                  <a:gd name="T70" fmla="*/ 126 w 139"/>
                  <a:gd name="T71" fmla="*/ 11 h 119"/>
                  <a:gd name="T72" fmla="*/ 118 w 139"/>
                  <a:gd name="T73" fmla="*/ 21 h 119"/>
                  <a:gd name="T74" fmla="*/ 113 w 139"/>
                  <a:gd name="T75" fmla="*/ 31 h 119"/>
                  <a:gd name="T76" fmla="*/ 103 w 139"/>
                  <a:gd name="T77" fmla="*/ 55 h 119"/>
                  <a:gd name="T78" fmla="*/ 109 w 139"/>
                  <a:gd name="T79" fmla="*/ 64 h 119"/>
                  <a:gd name="T80" fmla="*/ 126 w 139"/>
                  <a:gd name="T81" fmla="*/ 59 h 119"/>
                  <a:gd name="T82" fmla="*/ 135 w 139"/>
                  <a:gd name="T83" fmla="*/ 63 h 119"/>
                  <a:gd name="T84" fmla="*/ 138 w 139"/>
                  <a:gd name="T85" fmla="*/ 68 h 119"/>
                  <a:gd name="T86" fmla="*/ 139 w 139"/>
                  <a:gd name="T87" fmla="*/ 75 h 119"/>
                  <a:gd name="T88" fmla="*/ 97 w 139"/>
                  <a:gd name="T89" fmla="*/ 78 h 119"/>
                  <a:gd name="T90" fmla="*/ 87 w 139"/>
                  <a:gd name="T91" fmla="*/ 74 h 119"/>
                  <a:gd name="T92" fmla="*/ 79 w 139"/>
                  <a:gd name="T93" fmla="*/ 74 h 119"/>
                  <a:gd name="T94" fmla="*/ 67 w 139"/>
                  <a:gd name="T95" fmla="*/ 77 h 119"/>
                  <a:gd name="T96" fmla="*/ 48 w 139"/>
                  <a:gd name="T97" fmla="*/ 87 h 119"/>
                  <a:gd name="T98" fmla="*/ 33 w 139"/>
                  <a:gd name="T99" fmla="*/ 95 h 119"/>
                  <a:gd name="T100" fmla="*/ 20 w 139"/>
                  <a:gd name="T101" fmla="*/ 106 h 119"/>
                  <a:gd name="T102" fmla="*/ 3 w 139"/>
                  <a:gd name="T103" fmla="*/ 108 h 119"/>
                  <a:gd name="T104" fmla="*/ 11 w 139"/>
                  <a:gd name="T105" fmla="*/ 80 h 119"/>
                  <a:gd name="T106" fmla="*/ 19 w 139"/>
                  <a:gd name="T107" fmla="*/ 81 h 119"/>
                  <a:gd name="T108" fmla="*/ 23 w 139"/>
                  <a:gd name="T109" fmla="*/ 85 h 119"/>
                  <a:gd name="T110" fmla="*/ 24 w 139"/>
                  <a:gd name="T111" fmla="*/ 85 h 119"/>
                  <a:gd name="T112" fmla="*/ 24 w 139"/>
                  <a:gd name="T113" fmla="*/ 80 h 119"/>
                  <a:gd name="T114" fmla="*/ 23 w 139"/>
                  <a:gd name="T115" fmla="*/ 70 h 119"/>
                  <a:gd name="T116" fmla="*/ 21 w 139"/>
                  <a:gd name="T117" fmla="*/ 60 h 119"/>
                  <a:gd name="T118" fmla="*/ 20 w 139"/>
                  <a:gd name="T119" fmla="*/ 54 h 119"/>
                  <a:gd name="T120" fmla="*/ 18 w 139"/>
                  <a:gd name="T121" fmla="*/ 48 h 119"/>
                  <a:gd name="T122" fmla="*/ 16 w 139"/>
                  <a:gd name="T123" fmla="*/ 3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9" h="119">
                    <a:moveTo>
                      <a:pt x="16" y="30"/>
                    </a:moveTo>
                    <a:cubicBezTo>
                      <a:pt x="16" y="30"/>
                      <a:pt x="29" y="37"/>
                      <a:pt x="29" y="53"/>
                    </a:cubicBezTo>
                    <a:cubicBezTo>
                      <a:pt x="31" y="79"/>
                      <a:pt x="31" y="79"/>
                      <a:pt x="31" y="79"/>
                    </a:cubicBezTo>
                    <a:cubicBezTo>
                      <a:pt x="31" y="79"/>
                      <a:pt x="37" y="86"/>
                      <a:pt x="40" y="76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29" y="30"/>
                      <a:pt x="39" y="29"/>
                    </a:cubicBezTo>
                    <a:cubicBezTo>
                      <a:pt x="39" y="29"/>
                      <a:pt x="48" y="26"/>
                      <a:pt x="49" y="37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47" y="72"/>
                      <a:pt x="49" y="75"/>
                      <a:pt x="52" y="72"/>
                    </a:cubicBezTo>
                    <a:cubicBezTo>
                      <a:pt x="52" y="72"/>
                      <a:pt x="59" y="72"/>
                      <a:pt x="58" y="61"/>
                    </a:cubicBezTo>
                    <a:cubicBezTo>
                      <a:pt x="58" y="61"/>
                      <a:pt x="55" y="54"/>
                      <a:pt x="58" y="54"/>
                    </a:cubicBezTo>
                    <a:cubicBezTo>
                      <a:pt x="58" y="54"/>
                      <a:pt x="66" y="54"/>
                      <a:pt x="65" y="50"/>
                    </a:cubicBezTo>
                    <a:cubicBezTo>
                      <a:pt x="65" y="50"/>
                      <a:pt x="63" y="48"/>
                      <a:pt x="60" y="50"/>
                    </a:cubicBezTo>
                    <a:cubicBezTo>
                      <a:pt x="60" y="50"/>
                      <a:pt x="54" y="51"/>
                      <a:pt x="54" y="47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61" y="31"/>
                      <a:pt x="66" y="29"/>
                      <a:pt x="66" y="22"/>
                    </a:cubicBezTo>
                    <a:cubicBezTo>
                      <a:pt x="66" y="22"/>
                      <a:pt x="64" y="12"/>
                      <a:pt x="73" y="11"/>
                    </a:cubicBezTo>
                    <a:cubicBezTo>
                      <a:pt x="73" y="11"/>
                      <a:pt x="86" y="8"/>
                      <a:pt x="86" y="22"/>
                    </a:cubicBezTo>
                    <a:cubicBezTo>
                      <a:pt x="86" y="22"/>
                      <a:pt x="84" y="26"/>
                      <a:pt x="77" y="28"/>
                    </a:cubicBezTo>
                    <a:cubicBezTo>
                      <a:pt x="77" y="28"/>
                      <a:pt x="73" y="32"/>
                      <a:pt x="74" y="35"/>
                    </a:cubicBezTo>
                    <a:cubicBezTo>
                      <a:pt x="74" y="35"/>
                      <a:pt x="73" y="38"/>
                      <a:pt x="77" y="38"/>
                    </a:cubicBezTo>
                    <a:cubicBezTo>
                      <a:pt x="77" y="38"/>
                      <a:pt x="83" y="41"/>
                      <a:pt x="80" y="46"/>
                    </a:cubicBezTo>
                    <a:cubicBezTo>
                      <a:pt x="80" y="46"/>
                      <a:pt x="66" y="62"/>
                      <a:pt x="79" y="69"/>
                    </a:cubicBezTo>
                    <a:cubicBezTo>
                      <a:pt x="79" y="69"/>
                      <a:pt x="89" y="71"/>
                      <a:pt x="87" y="65"/>
                    </a:cubicBezTo>
                    <a:cubicBezTo>
                      <a:pt x="87" y="65"/>
                      <a:pt x="80" y="60"/>
                      <a:pt x="82" y="55"/>
                    </a:cubicBezTo>
                    <a:cubicBezTo>
                      <a:pt x="82" y="55"/>
                      <a:pt x="98" y="53"/>
                      <a:pt x="95" y="49"/>
                    </a:cubicBezTo>
                    <a:cubicBezTo>
                      <a:pt x="95" y="49"/>
                      <a:pt x="86" y="47"/>
                      <a:pt x="84" y="41"/>
                    </a:cubicBezTo>
                    <a:cubicBezTo>
                      <a:pt x="84" y="41"/>
                      <a:pt x="80" y="34"/>
                      <a:pt x="85" y="36"/>
                    </a:cubicBezTo>
                    <a:cubicBezTo>
                      <a:pt x="85" y="36"/>
                      <a:pt x="103" y="39"/>
                      <a:pt x="101" y="30"/>
                    </a:cubicBezTo>
                    <a:cubicBezTo>
                      <a:pt x="101" y="30"/>
                      <a:pt x="103" y="23"/>
                      <a:pt x="95" y="20"/>
                    </a:cubicBezTo>
                    <a:cubicBezTo>
                      <a:pt x="95" y="20"/>
                      <a:pt x="92" y="15"/>
                      <a:pt x="97" y="15"/>
                    </a:cubicBezTo>
                    <a:cubicBezTo>
                      <a:pt x="97" y="15"/>
                      <a:pt x="107" y="9"/>
                      <a:pt x="108" y="4"/>
                    </a:cubicBezTo>
                    <a:cubicBezTo>
                      <a:pt x="108" y="4"/>
                      <a:pt x="109" y="3"/>
                      <a:pt x="112" y="4"/>
                    </a:cubicBezTo>
                    <a:cubicBezTo>
                      <a:pt x="112" y="4"/>
                      <a:pt x="123" y="0"/>
                      <a:pt x="126" y="11"/>
                    </a:cubicBezTo>
                    <a:cubicBezTo>
                      <a:pt x="126" y="11"/>
                      <a:pt x="127" y="17"/>
                      <a:pt x="118" y="21"/>
                    </a:cubicBezTo>
                    <a:cubicBezTo>
                      <a:pt x="118" y="21"/>
                      <a:pt x="114" y="26"/>
                      <a:pt x="113" y="31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03" y="55"/>
                      <a:pt x="97" y="66"/>
                      <a:pt x="109" y="64"/>
                    </a:cubicBezTo>
                    <a:cubicBezTo>
                      <a:pt x="126" y="59"/>
                      <a:pt x="126" y="59"/>
                      <a:pt x="126" y="59"/>
                    </a:cubicBezTo>
                    <a:cubicBezTo>
                      <a:pt x="126" y="59"/>
                      <a:pt x="131" y="57"/>
                      <a:pt x="135" y="63"/>
                    </a:cubicBezTo>
                    <a:cubicBezTo>
                      <a:pt x="135" y="63"/>
                      <a:pt x="139" y="64"/>
                      <a:pt x="138" y="68"/>
                    </a:cubicBezTo>
                    <a:cubicBezTo>
                      <a:pt x="139" y="75"/>
                      <a:pt x="139" y="75"/>
                      <a:pt x="139" y="75"/>
                    </a:cubicBezTo>
                    <a:cubicBezTo>
                      <a:pt x="139" y="75"/>
                      <a:pt x="110" y="81"/>
                      <a:pt x="97" y="78"/>
                    </a:cubicBezTo>
                    <a:cubicBezTo>
                      <a:pt x="97" y="78"/>
                      <a:pt x="89" y="76"/>
                      <a:pt x="87" y="74"/>
                    </a:cubicBezTo>
                    <a:cubicBezTo>
                      <a:pt x="87" y="74"/>
                      <a:pt x="82" y="71"/>
                      <a:pt x="79" y="74"/>
                    </a:cubicBezTo>
                    <a:cubicBezTo>
                      <a:pt x="79" y="74"/>
                      <a:pt x="73" y="80"/>
                      <a:pt x="67" y="77"/>
                    </a:cubicBezTo>
                    <a:cubicBezTo>
                      <a:pt x="67" y="77"/>
                      <a:pt x="55" y="87"/>
                      <a:pt x="48" y="87"/>
                    </a:cubicBezTo>
                    <a:cubicBezTo>
                      <a:pt x="48" y="87"/>
                      <a:pt x="39" y="89"/>
                      <a:pt x="33" y="95"/>
                    </a:cubicBezTo>
                    <a:cubicBezTo>
                      <a:pt x="33" y="95"/>
                      <a:pt x="24" y="100"/>
                      <a:pt x="20" y="106"/>
                    </a:cubicBezTo>
                    <a:cubicBezTo>
                      <a:pt x="20" y="106"/>
                      <a:pt x="9" y="119"/>
                      <a:pt x="3" y="108"/>
                    </a:cubicBezTo>
                    <a:cubicBezTo>
                      <a:pt x="3" y="108"/>
                      <a:pt x="0" y="94"/>
                      <a:pt x="11" y="80"/>
                    </a:cubicBezTo>
                    <a:cubicBezTo>
                      <a:pt x="11" y="80"/>
                      <a:pt x="17" y="74"/>
                      <a:pt x="19" y="81"/>
                    </a:cubicBezTo>
                    <a:cubicBezTo>
                      <a:pt x="19" y="81"/>
                      <a:pt x="19" y="85"/>
                      <a:pt x="23" y="85"/>
                    </a:cubicBezTo>
                    <a:cubicBezTo>
                      <a:pt x="26" y="85"/>
                      <a:pt x="24" y="85"/>
                      <a:pt x="24" y="85"/>
                    </a:cubicBezTo>
                    <a:cubicBezTo>
                      <a:pt x="24" y="85"/>
                      <a:pt x="26" y="84"/>
                      <a:pt x="24" y="80"/>
                    </a:cubicBezTo>
                    <a:cubicBezTo>
                      <a:pt x="24" y="80"/>
                      <a:pt x="22" y="74"/>
                      <a:pt x="23" y="70"/>
                    </a:cubicBezTo>
                    <a:cubicBezTo>
                      <a:pt x="23" y="70"/>
                      <a:pt x="24" y="63"/>
                      <a:pt x="21" y="60"/>
                    </a:cubicBezTo>
                    <a:cubicBezTo>
                      <a:pt x="21" y="60"/>
                      <a:pt x="18" y="55"/>
                      <a:pt x="20" y="54"/>
                    </a:cubicBezTo>
                    <a:cubicBezTo>
                      <a:pt x="20" y="54"/>
                      <a:pt x="21" y="51"/>
                      <a:pt x="18" y="48"/>
                    </a:cubicBezTo>
                    <a:cubicBezTo>
                      <a:pt x="18" y="48"/>
                      <a:pt x="11" y="38"/>
                      <a:pt x="16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37" name="íṣľíḍè"/>
              <p:cNvSpPr/>
              <p:nvPr/>
            </p:nvSpPr>
            <p:spPr bwMode="auto">
              <a:xfrm>
                <a:off x="8537576" y="3284538"/>
                <a:ext cx="280988" cy="342900"/>
              </a:xfrm>
              <a:custGeom>
                <a:avLst/>
                <a:gdLst>
                  <a:gd name="T0" fmla="*/ 24 w 85"/>
                  <a:gd name="T1" fmla="*/ 14 h 103"/>
                  <a:gd name="T2" fmla="*/ 47 w 85"/>
                  <a:gd name="T3" fmla="*/ 7 h 103"/>
                  <a:gd name="T4" fmla="*/ 64 w 85"/>
                  <a:gd name="T5" fmla="*/ 3 h 103"/>
                  <a:gd name="T6" fmla="*/ 71 w 85"/>
                  <a:gd name="T7" fmla="*/ 7 h 103"/>
                  <a:gd name="T8" fmla="*/ 60 w 85"/>
                  <a:gd name="T9" fmla="*/ 13 h 103"/>
                  <a:gd name="T10" fmla="*/ 48 w 85"/>
                  <a:gd name="T11" fmla="*/ 26 h 103"/>
                  <a:gd name="T12" fmla="*/ 55 w 85"/>
                  <a:gd name="T13" fmla="*/ 32 h 103"/>
                  <a:gd name="T14" fmla="*/ 72 w 85"/>
                  <a:gd name="T15" fmla="*/ 27 h 103"/>
                  <a:gd name="T16" fmla="*/ 83 w 85"/>
                  <a:gd name="T17" fmla="*/ 33 h 103"/>
                  <a:gd name="T18" fmla="*/ 77 w 85"/>
                  <a:gd name="T19" fmla="*/ 40 h 103"/>
                  <a:gd name="T20" fmla="*/ 71 w 85"/>
                  <a:gd name="T21" fmla="*/ 38 h 103"/>
                  <a:gd name="T22" fmla="*/ 58 w 85"/>
                  <a:gd name="T23" fmla="*/ 42 h 103"/>
                  <a:gd name="T24" fmla="*/ 56 w 85"/>
                  <a:gd name="T25" fmla="*/ 53 h 103"/>
                  <a:gd name="T26" fmla="*/ 50 w 85"/>
                  <a:gd name="T27" fmla="*/ 84 h 103"/>
                  <a:gd name="T28" fmla="*/ 50 w 85"/>
                  <a:gd name="T29" fmla="*/ 84 h 103"/>
                  <a:gd name="T30" fmla="*/ 29 w 85"/>
                  <a:gd name="T31" fmla="*/ 92 h 103"/>
                  <a:gd name="T32" fmla="*/ 14 w 85"/>
                  <a:gd name="T33" fmla="*/ 72 h 103"/>
                  <a:gd name="T34" fmla="*/ 21 w 85"/>
                  <a:gd name="T35" fmla="*/ 71 h 103"/>
                  <a:gd name="T36" fmla="*/ 44 w 85"/>
                  <a:gd name="T37" fmla="*/ 66 h 103"/>
                  <a:gd name="T38" fmla="*/ 43 w 85"/>
                  <a:gd name="T39" fmla="*/ 57 h 103"/>
                  <a:gd name="T40" fmla="*/ 34 w 85"/>
                  <a:gd name="T41" fmla="*/ 49 h 103"/>
                  <a:gd name="T42" fmla="*/ 13 w 85"/>
                  <a:gd name="T43" fmla="*/ 52 h 103"/>
                  <a:gd name="T44" fmla="*/ 0 w 85"/>
                  <a:gd name="T45" fmla="*/ 44 h 103"/>
                  <a:gd name="T46" fmla="*/ 12 w 85"/>
                  <a:gd name="T47" fmla="*/ 40 h 103"/>
                  <a:gd name="T48" fmla="*/ 38 w 85"/>
                  <a:gd name="T49" fmla="*/ 35 h 103"/>
                  <a:gd name="T50" fmla="*/ 39 w 85"/>
                  <a:gd name="T51" fmla="*/ 20 h 103"/>
                  <a:gd name="T52" fmla="*/ 30 w 85"/>
                  <a:gd name="T53" fmla="*/ 21 h 103"/>
                  <a:gd name="T54" fmla="*/ 16 w 85"/>
                  <a:gd name="T55" fmla="*/ 22 h 103"/>
                  <a:gd name="T56" fmla="*/ 24 w 85"/>
                  <a:gd name="T57" fmla="*/ 1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5" h="103">
                    <a:moveTo>
                      <a:pt x="24" y="14"/>
                    </a:moveTo>
                    <a:cubicBezTo>
                      <a:pt x="26" y="14"/>
                      <a:pt x="36" y="14"/>
                      <a:pt x="47" y="7"/>
                    </a:cubicBezTo>
                    <a:cubicBezTo>
                      <a:pt x="47" y="7"/>
                      <a:pt x="58" y="0"/>
                      <a:pt x="64" y="3"/>
                    </a:cubicBezTo>
                    <a:cubicBezTo>
                      <a:pt x="64" y="3"/>
                      <a:pt x="72" y="3"/>
                      <a:pt x="71" y="7"/>
                    </a:cubicBezTo>
                    <a:cubicBezTo>
                      <a:pt x="71" y="7"/>
                      <a:pt x="69" y="12"/>
                      <a:pt x="60" y="13"/>
                    </a:cubicBezTo>
                    <a:cubicBezTo>
                      <a:pt x="60" y="13"/>
                      <a:pt x="48" y="17"/>
                      <a:pt x="48" y="26"/>
                    </a:cubicBezTo>
                    <a:cubicBezTo>
                      <a:pt x="48" y="26"/>
                      <a:pt x="47" y="32"/>
                      <a:pt x="55" y="32"/>
                    </a:cubicBezTo>
                    <a:cubicBezTo>
                      <a:pt x="72" y="27"/>
                      <a:pt x="72" y="27"/>
                      <a:pt x="72" y="27"/>
                    </a:cubicBezTo>
                    <a:cubicBezTo>
                      <a:pt x="72" y="27"/>
                      <a:pt x="79" y="24"/>
                      <a:pt x="83" y="33"/>
                    </a:cubicBezTo>
                    <a:cubicBezTo>
                      <a:pt x="83" y="33"/>
                      <a:pt x="85" y="40"/>
                      <a:pt x="77" y="40"/>
                    </a:cubicBezTo>
                    <a:cubicBezTo>
                      <a:pt x="77" y="40"/>
                      <a:pt x="75" y="37"/>
                      <a:pt x="71" y="38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58" y="42"/>
                      <a:pt x="53" y="44"/>
                      <a:pt x="56" y="53"/>
                    </a:cubicBezTo>
                    <a:cubicBezTo>
                      <a:pt x="56" y="53"/>
                      <a:pt x="56" y="78"/>
                      <a:pt x="5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3" y="90"/>
                      <a:pt x="38" y="103"/>
                      <a:pt x="29" y="92"/>
                    </a:cubicBezTo>
                    <a:cubicBezTo>
                      <a:pt x="29" y="92"/>
                      <a:pt x="15" y="84"/>
                      <a:pt x="14" y="72"/>
                    </a:cubicBezTo>
                    <a:cubicBezTo>
                      <a:pt x="14" y="72"/>
                      <a:pt x="15" y="68"/>
                      <a:pt x="21" y="71"/>
                    </a:cubicBezTo>
                    <a:cubicBezTo>
                      <a:pt x="21" y="71"/>
                      <a:pt x="38" y="77"/>
                      <a:pt x="44" y="66"/>
                    </a:cubicBezTo>
                    <a:cubicBezTo>
                      <a:pt x="44" y="66"/>
                      <a:pt x="44" y="59"/>
                      <a:pt x="43" y="57"/>
                    </a:cubicBezTo>
                    <a:cubicBezTo>
                      <a:pt x="43" y="57"/>
                      <a:pt x="42" y="48"/>
                      <a:pt x="34" y="49"/>
                    </a:cubicBezTo>
                    <a:cubicBezTo>
                      <a:pt x="34" y="49"/>
                      <a:pt x="20" y="49"/>
                      <a:pt x="13" y="52"/>
                    </a:cubicBezTo>
                    <a:cubicBezTo>
                      <a:pt x="13" y="52"/>
                      <a:pt x="5" y="58"/>
                      <a:pt x="0" y="44"/>
                    </a:cubicBezTo>
                    <a:cubicBezTo>
                      <a:pt x="0" y="44"/>
                      <a:pt x="5" y="39"/>
                      <a:pt x="12" y="40"/>
                    </a:cubicBezTo>
                    <a:cubicBezTo>
                      <a:pt x="12" y="40"/>
                      <a:pt x="34" y="44"/>
                      <a:pt x="38" y="35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0"/>
                      <a:pt x="36" y="18"/>
                      <a:pt x="30" y="21"/>
                    </a:cubicBezTo>
                    <a:cubicBezTo>
                      <a:pt x="30" y="21"/>
                      <a:pt x="20" y="30"/>
                      <a:pt x="16" y="22"/>
                    </a:cubicBezTo>
                    <a:cubicBezTo>
                      <a:pt x="16" y="22"/>
                      <a:pt x="10" y="16"/>
                      <a:pt x="2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</p:grpSp>
        <p:grpSp>
          <p:nvGrpSpPr>
            <p:cNvPr id="199" name="íṥľíḓé"/>
            <p:cNvGrpSpPr/>
            <p:nvPr/>
          </p:nvGrpSpPr>
          <p:grpSpPr>
            <a:xfrm>
              <a:off x="3645458" y="3873595"/>
              <a:ext cx="7018182" cy="227590"/>
              <a:chOff x="4624388" y="3695700"/>
              <a:chExt cx="4210051" cy="136526"/>
            </a:xfrm>
            <a:grpFill/>
          </p:grpSpPr>
          <p:sp>
            <p:nvSpPr>
              <p:cNvPr id="200" name="îš1îde"/>
              <p:cNvSpPr/>
              <p:nvPr/>
            </p:nvSpPr>
            <p:spPr bwMode="auto">
              <a:xfrm>
                <a:off x="4624388" y="3700463"/>
                <a:ext cx="98425" cy="131763"/>
              </a:xfrm>
              <a:custGeom>
                <a:avLst/>
                <a:gdLst>
                  <a:gd name="T0" fmla="*/ 0 w 30"/>
                  <a:gd name="T1" fmla="*/ 40 h 40"/>
                  <a:gd name="T2" fmla="*/ 0 w 30"/>
                  <a:gd name="T3" fmla="*/ 0 h 40"/>
                  <a:gd name="T4" fmla="*/ 15 w 30"/>
                  <a:gd name="T5" fmla="*/ 0 h 40"/>
                  <a:gd name="T6" fmla="*/ 22 w 30"/>
                  <a:gd name="T7" fmla="*/ 1 h 40"/>
                  <a:gd name="T8" fmla="*/ 27 w 30"/>
                  <a:gd name="T9" fmla="*/ 5 h 40"/>
                  <a:gd name="T10" fmla="*/ 28 w 30"/>
                  <a:gd name="T11" fmla="*/ 10 h 40"/>
                  <a:gd name="T12" fmla="*/ 27 w 30"/>
                  <a:gd name="T13" fmla="*/ 15 h 40"/>
                  <a:gd name="T14" fmla="*/ 23 w 30"/>
                  <a:gd name="T15" fmla="*/ 19 h 40"/>
                  <a:gd name="T16" fmla="*/ 28 w 30"/>
                  <a:gd name="T17" fmla="*/ 22 h 40"/>
                  <a:gd name="T18" fmla="*/ 30 w 30"/>
                  <a:gd name="T19" fmla="*/ 28 h 40"/>
                  <a:gd name="T20" fmla="*/ 29 w 30"/>
                  <a:gd name="T21" fmla="*/ 33 h 40"/>
                  <a:gd name="T22" fmla="*/ 26 w 30"/>
                  <a:gd name="T23" fmla="*/ 37 h 40"/>
                  <a:gd name="T24" fmla="*/ 22 w 30"/>
                  <a:gd name="T25" fmla="*/ 39 h 40"/>
                  <a:gd name="T26" fmla="*/ 15 w 30"/>
                  <a:gd name="T27" fmla="*/ 40 h 40"/>
                  <a:gd name="T28" fmla="*/ 0 w 30"/>
                  <a:gd name="T29" fmla="*/ 40 h 40"/>
                  <a:gd name="T30" fmla="*/ 5 w 30"/>
                  <a:gd name="T31" fmla="*/ 17 h 40"/>
                  <a:gd name="T32" fmla="*/ 14 w 30"/>
                  <a:gd name="T33" fmla="*/ 17 h 40"/>
                  <a:gd name="T34" fmla="*/ 19 w 30"/>
                  <a:gd name="T35" fmla="*/ 16 h 40"/>
                  <a:gd name="T36" fmla="*/ 22 w 30"/>
                  <a:gd name="T37" fmla="*/ 14 h 40"/>
                  <a:gd name="T38" fmla="*/ 23 w 30"/>
                  <a:gd name="T39" fmla="*/ 11 h 40"/>
                  <a:gd name="T40" fmla="*/ 22 w 30"/>
                  <a:gd name="T41" fmla="*/ 7 h 40"/>
                  <a:gd name="T42" fmla="*/ 19 w 30"/>
                  <a:gd name="T43" fmla="*/ 5 h 40"/>
                  <a:gd name="T44" fmla="*/ 13 w 30"/>
                  <a:gd name="T45" fmla="*/ 5 h 40"/>
                  <a:gd name="T46" fmla="*/ 5 w 30"/>
                  <a:gd name="T47" fmla="*/ 5 h 40"/>
                  <a:gd name="T48" fmla="*/ 5 w 30"/>
                  <a:gd name="T49" fmla="*/ 17 h 40"/>
                  <a:gd name="T50" fmla="*/ 5 w 30"/>
                  <a:gd name="T51" fmla="*/ 35 h 40"/>
                  <a:gd name="T52" fmla="*/ 15 w 30"/>
                  <a:gd name="T53" fmla="*/ 35 h 40"/>
                  <a:gd name="T54" fmla="*/ 19 w 30"/>
                  <a:gd name="T55" fmla="*/ 35 h 40"/>
                  <a:gd name="T56" fmla="*/ 22 w 30"/>
                  <a:gd name="T57" fmla="*/ 34 h 40"/>
                  <a:gd name="T58" fmla="*/ 24 w 30"/>
                  <a:gd name="T59" fmla="*/ 31 h 40"/>
                  <a:gd name="T60" fmla="*/ 25 w 30"/>
                  <a:gd name="T61" fmla="*/ 28 h 40"/>
                  <a:gd name="T62" fmla="*/ 23 w 30"/>
                  <a:gd name="T63" fmla="*/ 24 h 40"/>
                  <a:gd name="T64" fmla="*/ 20 w 30"/>
                  <a:gd name="T65" fmla="*/ 22 h 40"/>
                  <a:gd name="T66" fmla="*/ 15 w 30"/>
                  <a:gd name="T67" fmla="*/ 21 h 40"/>
                  <a:gd name="T68" fmla="*/ 5 w 30"/>
                  <a:gd name="T69" fmla="*/ 21 h 40"/>
                  <a:gd name="T70" fmla="*/ 5 w 30"/>
                  <a:gd name="T71" fmla="*/ 3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40">
                    <a:moveTo>
                      <a:pt x="0" y="4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0"/>
                      <a:pt x="22" y="1"/>
                    </a:cubicBezTo>
                    <a:cubicBezTo>
                      <a:pt x="24" y="2"/>
                      <a:pt x="25" y="3"/>
                      <a:pt x="27" y="5"/>
                    </a:cubicBezTo>
                    <a:cubicBezTo>
                      <a:pt x="28" y="7"/>
                      <a:pt x="28" y="8"/>
                      <a:pt x="28" y="10"/>
                    </a:cubicBezTo>
                    <a:cubicBezTo>
                      <a:pt x="28" y="12"/>
                      <a:pt x="28" y="13"/>
                      <a:pt x="27" y="15"/>
                    </a:cubicBezTo>
                    <a:cubicBezTo>
                      <a:pt x="26" y="16"/>
                      <a:pt x="24" y="18"/>
                      <a:pt x="23" y="19"/>
                    </a:cubicBezTo>
                    <a:cubicBezTo>
                      <a:pt x="25" y="19"/>
                      <a:pt x="27" y="20"/>
                      <a:pt x="28" y="22"/>
                    </a:cubicBezTo>
                    <a:cubicBezTo>
                      <a:pt x="29" y="24"/>
                      <a:pt x="30" y="26"/>
                      <a:pt x="30" y="28"/>
                    </a:cubicBezTo>
                    <a:cubicBezTo>
                      <a:pt x="30" y="30"/>
                      <a:pt x="30" y="32"/>
                      <a:pt x="29" y="33"/>
                    </a:cubicBezTo>
                    <a:cubicBezTo>
                      <a:pt x="28" y="35"/>
                      <a:pt x="27" y="36"/>
                      <a:pt x="26" y="37"/>
                    </a:cubicBezTo>
                    <a:cubicBezTo>
                      <a:pt x="25" y="38"/>
                      <a:pt x="23" y="39"/>
                      <a:pt x="22" y="39"/>
                    </a:cubicBezTo>
                    <a:cubicBezTo>
                      <a:pt x="20" y="39"/>
                      <a:pt x="18" y="40"/>
                      <a:pt x="15" y="40"/>
                    </a:cubicBezTo>
                    <a:cubicBezTo>
                      <a:pt x="0" y="40"/>
                      <a:pt x="0" y="40"/>
                      <a:pt x="0" y="40"/>
                    </a:cubicBezTo>
                    <a:close/>
                    <a:moveTo>
                      <a:pt x="5" y="17"/>
                    </a:moveTo>
                    <a:cubicBezTo>
                      <a:pt x="14" y="17"/>
                      <a:pt x="14" y="17"/>
                      <a:pt x="14" y="17"/>
                    </a:cubicBezTo>
                    <a:cubicBezTo>
                      <a:pt x="16" y="17"/>
                      <a:pt x="18" y="17"/>
                      <a:pt x="19" y="16"/>
                    </a:cubicBezTo>
                    <a:cubicBezTo>
                      <a:pt x="20" y="16"/>
                      <a:pt x="21" y="15"/>
                      <a:pt x="22" y="14"/>
                    </a:cubicBezTo>
                    <a:cubicBezTo>
                      <a:pt x="23" y="13"/>
                      <a:pt x="23" y="12"/>
                      <a:pt x="23" y="11"/>
                    </a:cubicBezTo>
                    <a:cubicBezTo>
                      <a:pt x="23" y="10"/>
                      <a:pt x="23" y="8"/>
                      <a:pt x="22" y="7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5"/>
                      <a:pt x="16" y="5"/>
                      <a:pt x="1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7"/>
                      <a:pt x="5" y="17"/>
                      <a:pt x="5" y="17"/>
                    </a:cubicBezTo>
                    <a:close/>
                    <a:moveTo>
                      <a:pt x="5" y="35"/>
                    </a:moveTo>
                    <a:cubicBezTo>
                      <a:pt x="15" y="35"/>
                      <a:pt x="15" y="35"/>
                      <a:pt x="15" y="35"/>
                    </a:cubicBezTo>
                    <a:cubicBezTo>
                      <a:pt x="17" y="35"/>
                      <a:pt x="18" y="35"/>
                      <a:pt x="19" y="35"/>
                    </a:cubicBezTo>
                    <a:cubicBezTo>
                      <a:pt x="20" y="35"/>
                      <a:pt x="21" y="34"/>
                      <a:pt x="22" y="34"/>
                    </a:cubicBezTo>
                    <a:cubicBezTo>
                      <a:pt x="23" y="33"/>
                      <a:pt x="23" y="32"/>
                      <a:pt x="24" y="31"/>
                    </a:cubicBezTo>
                    <a:cubicBezTo>
                      <a:pt x="24" y="31"/>
                      <a:pt x="25" y="29"/>
                      <a:pt x="25" y="28"/>
                    </a:cubicBezTo>
                    <a:cubicBezTo>
                      <a:pt x="25" y="27"/>
                      <a:pt x="24" y="25"/>
                      <a:pt x="23" y="24"/>
                    </a:cubicBezTo>
                    <a:cubicBezTo>
                      <a:pt x="23" y="23"/>
                      <a:pt x="22" y="22"/>
                      <a:pt x="20" y="22"/>
                    </a:cubicBezTo>
                    <a:cubicBezTo>
                      <a:pt x="19" y="22"/>
                      <a:pt x="17" y="21"/>
                      <a:pt x="15" y="21"/>
                    </a:cubicBezTo>
                    <a:cubicBezTo>
                      <a:pt x="5" y="21"/>
                      <a:pt x="5" y="21"/>
                      <a:pt x="5" y="21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01" name="íSļïďé"/>
              <p:cNvSpPr/>
              <p:nvPr/>
            </p:nvSpPr>
            <p:spPr bwMode="auto">
              <a:xfrm>
                <a:off x="4887913" y="3700463"/>
                <a:ext cx="100013" cy="131763"/>
              </a:xfrm>
              <a:custGeom>
                <a:avLst/>
                <a:gdLst>
                  <a:gd name="T0" fmla="*/ 0 w 63"/>
                  <a:gd name="T1" fmla="*/ 83 h 83"/>
                  <a:gd name="T2" fmla="*/ 0 w 63"/>
                  <a:gd name="T3" fmla="*/ 0 h 83"/>
                  <a:gd name="T4" fmla="*/ 61 w 63"/>
                  <a:gd name="T5" fmla="*/ 0 h 83"/>
                  <a:gd name="T6" fmla="*/ 61 w 63"/>
                  <a:gd name="T7" fmla="*/ 10 h 83"/>
                  <a:gd name="T8" fmla="*/ 13 w 63"/>
                  <a:gd name="T9" fmla="*/ 10 h 83"/>
                  <a:gd name="T10" fmla="*/ 13 w 63"/>
                  <a:gd name="T11" fmla="*/ 35 h 83"/>
                  <a:gd name="T12" fmla="*/ 56 w 63"/>
                  <a:gd name="T13" fmla="*/ 35 h 83"/>
                  <a:gd name="T14" fmla="*/ 56 w 63"/>
                  <a:gd name="T15" fmla="*/ 43 h 83"/>
                  <a:gd name="T16" fmla="*/ 13 w 63"/>
                  <a:gd name="T17" fmla="*/ 43 h 83"/>
                  <a:gd name="T18" fmla="*/ 13 w 63"/>
                  <a:gd name="T19" fmla="*/ 73 h 83"/>
                  <a:gd name="T20" fmla="*/ 63 w 63"/>
                  <a:gd name="T21" fmla="*/ 73 h 83"/>
                  <a:gd name="T22" fmla="*/ 63 w 63"/>
                  <a:gd name="T23" fmla="*/ 83 h 83"/>
                  <a:gd name="T24" fmla="*/ 0 w 63"/>
                  <a:gd name="T2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83">
                    <a:moveTo>
                      <a:pt x="0" y="83"/>
                    </a:moveTo>
                    <a:lnTo>
                      <a:pt x="0" y="0"/>
                    </a:lnTo>
                    <a:lnTo>
                      <a:pt x="61" y="0"/>
                    </a:lnTo>
                    <a:lnTo>
                      <a:pt x="61" y="10"/>
                    </a:lnTo>
                    <a:lnTo>
                      <a:pt x="13" y="10"/>
                    </a:lnTo>
                    <a:lnTo>
                      <a:pt x="13" y="35"/>
                    </a:lnTo>
                    <a:lnTo>
                      <a:pt x="56" y="35"/>
                    </a:lnTo>
                    <a:lnTo>
                      <a:pt x="56" y="43"/>
                    </a:lnTo>
                    <a:lnTo>
                      <a:pt x="13" y="43"/>
                    </a:lnTo>
                    <a:lnTo>
                      <a:pt x="13" y="73"/>
                    </a:lnTo>
                    <a:lnTo>
                      <a:pt x="63" y="73"/>
                    </a:lnTo>
                    <a:lnTo>
                      <a:pt x="63" y="83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02" name="íṥľîḍe"/>
              <p:cNvSpPr/>
              <p:nvPr/>
            </p:nvSpPr>
            <p:spPr bwMode="auto">
              <a:xfrm>
                <a:off x="5156201" y="3700463"/>
                <a:ext cx="15875" cy="1317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03" name="îṧ1iḍê"/>
              <p:cNvSpPr/>
              <p:nvPr/>
            </p:nvSpPr>
            <p:spPr bwMode="auto">
              <a:xfrm>
                <a:off x="5346701" y="3700463"/>
                <a:ext cx="103188" cy="131763"/>
              </a:xfrm>
              <a:custGeom>
                <a:avLst/>
                <a:gdLst>
                  <a:gd name="T0" fmla="*/ 0 w 65"/>
                  <a:gd name="T1" fmla="*/ 83 h 83"/>
                  <a:gd name="T2" fmla="*/ 0 w 65"/>
                  <a:gd name="T3" fmla="*/ 0 h 83"/>
                  <a:gd name="T4" fmla="*/ 11 w 65"/>
                  <a:gd name="T5" fmla="*/ 0 h 83"/>
                  <a:gd name="T6" fmla="*/ 11 w 65"/>
                  <a:gd name="T7" fmla="*/ 33 h 83"/>
                  <a:gd name="T8" fmla="*/ 52 w 65"/>
                  <a:gd name="T9" fmla="*/ 33 h 83"/>
                  <a:gd name="T10" fmla="*/ 52 w 65"/>
                  <a:gd name="T11" fmla="*/ 0 h 83"/>
                  <a:gd name="T12" fmla="*/ 65 w 65"/>
                  <a:gd name="T13" fmla="*/ 0 h 83"/>
                  <a:gd name="T14" fmla="*/ 65 w 65"/>
                  <a:gd name="T15" fmla="*/ 83 h 83"/>
                  <a:gd name="T16" fmla="*/ 52 w 65"/>
                  <a:gd name="T17" fmla="*/ 83 h 83"/>
                  <a:gd name="T18" fmla="*/ 52 w 65"/>
                  <a:gd name="T19" fmla="*/ 43 h 83"/>
                  <a:gd name="T20" fmla="*/ 11 w 65"/>
                  <a:gd name="T21" fmla="*/ 43 h 83"/>
                  <a:gd name="T22" fmla="*/ 11 w 65"/>
                  <a:gd name="T23" fmla="*/ 83 h 83"/>
                  <a:gd name="T24" fmla="*/ 0 w 65"/>
                  <a:gd name="T2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" h="83">
                    <a:moveTo>
                      <a:pt x="0" y="83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33"/>
                    </a:lnTo>
                    <a:lnTo>
                      <a:pt x="52" y="33"/>
                    </a:lnTo>
                    <a:lnTo>
                      <a:pt x="52" y="0"/>
                    </a:lnTo>
                    <a:lnTo>
                      <a:pt x="65" y="0"/>
                    </a:lnTo>
                    <a:lnTo>
                      <a:pt x="65" y="83"/>
                    </a:lnTo>
                    <a:lnTo>
                      <a:pt x="52" y="83"/>
                    </a:lnTo>
                    <a:lnTo>
                      <a:pt x="52" y="43"/>
                    </a:lnTo>
                    <a:lnTo>
                      <a:pt x="11" y="43"/>
                    </a:lnTo>
                    <a:lnTo>
                      <a:pt x="11" y="83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04" name="îšlïḓe"/>
              <p:cNvSpPr/>
              <p:nvPr/>
            </p:nvSpPr>
            <p:spPr bwMode="auto">
              <a:xfrm>
                <a:off x="5603876" y="3700463"/>
                <a:ext cx="122238" cy="131763"/>
              </a:xfrm>
              <a:custGeom>
                <a:avLst/>
                <a:gdLst>
                  <a:gd name="T0" fmla="*/ 0 w 37"/>
                  <a:gd name="T1" fmla="*/ 40 h 40"/>
                  <a:gd name="T2" fmla="*/ 15 w 37"/>
                  <a:gd name="T3" fmla="*/ 0 h 40"/>
                  <a:gd name="T4" fmla="*/ 21 w 37"/>
                  <a:gd name="T5" fmla="*/ 0 h 40"/>
                  <a:gd name="T6" fmla="*/ 37 w 37"/>
                  <a:gd name="T7" fmla="*/ 40 h 40"/>
                  <a:gd name="T8" fmla="*/ 31 w 37"/>
                  <a:gd name="T9" fmla="*/ 40 h 40"/>
                  <a:gd name="T10" fmla="*/ 26 w 37"/>
                  <a:gd name="T11" fmla="*/ 28 h 40"/>
                  <a:gd name="T12" fmla="*/ 10 w 37"/>
                  <a:gd name="T13" fmla="*/ 28 h 40"/>
                  <a:gd name="T14" fmla="*/ 6 w 37"/>
                  <a:gd name="T15" fmla="*/ 40 h 40"/>
                  <a:gd name="T16" fmla="*/ 0 w 37"/>
                  <a:gd name="T17" fmla="*/ 40 h 40"/>
                  <a:gd name="T18" fmla="*/ 11 w 37"/>
                  <a:gd name="T19" fmla="*/ 23 h 40"/>
                  <a:gd name="T20" fmla="*/ 25 w 37"/>
                  <a:gd name="T21" fmla="*/ 23 h 40"/>
                  <a:gd name="T22" fmla="*/ 21 w 37"/>
                  <a:gd name="T23" fmla="*/ 12 h 40"/>
                  <a:gd name="T24" fmla="*/ 18 w 37"/>
                  <a:gd name="T25" fmla="*/ 4 h 40"/>
                  <a:gd name="T26" fmla="*/ 16 w 37"/>
                  <a:gd name="T27" fmla="*/ 12 h 40"/>
                  <a:gd name="T28" fmla="*/ 11 w 37"/>
                  <a:gd name="T29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40">
                    <a:moveTo>
                      <a:pt x="0" y="4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0" y="40"/>
                      <a:pt x="0" y="40"/>
                      <a:pt x="0" y="40"/>
                    </a:cubicBezTo>
                    <a:close/>
                    <a:moveTo>
                      <a:pt x="11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19" y="9"/>
                      <a:pt x="18" y="6"/>
                      <a:pt x="18" y="4"/>
                    </a:cubicBezTo>
                    <a:cubicBezTo>
                      <a:pt x="17" y="7"/>
                      <a:pt x="17" y="9"/>
                      <a:pt x="16" y="12"/>
                    </a:cubicBezTo>
                    <a:lnTo>
                      <a:pt x="11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05" name="iṩľiďe"/>
              <p:cNvSpPr/>
              <p:nvPr/>
            </p:nvSpPr>
            <p:spPr bwMode="auto">
              <a:xfrm>
                <a:off x="5881688" y="3700463"/>
                <a:ext cx="101600" cy="131763"/>
              </a:xfrm>
              <a:custGeom>
                <a:avLst/>
                <a:gdLst>
                  <a:gd name="T0" fmla="*/ 0 w 64"/>
                  <a:gd name="T1" fmla="*/ 83 h 83"/>
                  <a:gd name="T2" fmla="*/ 0 w 64"/>
                  <a:gd name="T3" fmla="*/ 0 h 83"/>
                  <a:gd name="T4" fmla="*/ 12 w 64"/>
                  <a:gd name="T5" fmla="*/ 0 h 83"/>
                  <a:gd name="T6" fmla="*/ 54 w 64"/>
                  <a:gd name="T7" fmla="*/ 64 h 83"/>
                  <a:gd name="T8" fmla="*/ 54 w 64"/>
                  <a:gd name="T9" fmla="*/ 0 h 83"/>
                  <a:gd name="T10" fmla="*/ 64 w 64"/>
                  <a:gd name="T11" fmla="*/ 0 h 83"/>
                  <a:gd name="T12" fmla="*/ 64 w 64"/>
                  <a:gd name="T13" fmla="*/ 83 h 83"/>
                  <a:gd name="T14" fmla="*/ 54 w 64"/>
                  <a:gd name="T15" fmla="*/ 83 h 83"/>
                  <a:gd name="T16" fmla="*/ 10 w 64"/>
                  <a:gd name="T17" fmla="*/ 18 h 83"/>
                  <a:gd name="T18" fmla="*/ 10 w 64"/>
                  <a:gd name="T19" fmla="*/ 83 h 83"/>
                  <a:gd name="T20" fmla="*/ 0 w 64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83">
                    <a:moveTo>
                      <a:pt x="0" y="8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54" y="64"/>
                    </a:lnTo>
                    <a:lnTo>
                      <a:pt x="54" y="0"/>
                    </a:lnTo>
                    <a:lnTo>
                      <a:pt x="64" y="0"/>
                    </a:lnTo>
                    <a:lnTo>
                      <a:pt x="64" y="83"/>
                    </a:lnTo>
                    <a:lnTo>
                      <a:pt x="54" y="83"/>
                    </a:lnTo>
                    <a:lnTo>
                      <a:pt x="10" y="18"/>
                    </a:lnTo>
                    <a:lnTo>
                      <a:pt x="10" y="83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06" name="ïṩlíḋè"/>
              <p:cNvSpPr/>
              <p:nvPr/>
            </p:nvSpPr>
            <p:spPr bwMode="auto">
              <a:xfrm>
                <a:off x="6151563" y="3695700"/>
                <a:ext cx="119063" cy="136525"/>
              </a:xfrm>
              <a:custGeom>
                <a:avLst/>
                <a:gdLst>
                  <a:gd name="T0" fmla="*/ 20 w 36"/>
                  <a:gd name="T1" fmla="*/ 25 h 41"/>
                  <a:gd name="T2" fmla="*/ 20 w 36"/>
                  <a:gd name="T3" fmla="*/ 20 h 41"/>
                  <a:gd name="T4" fmla="*/ 36 w 36"/>
                  <a:gd name="T5" fmla="*/ 20 h 41"/>
                  <a:gd name="T6" fmla="*/ 36 w 36"/>
                  <a:gd name="T7" fmla="*/ 35 h 41"/>
                  <a:gd name="T8" fmla="*/ 28 w 36"/>
                  <a:gd name="T9" fmla="*/ 40 h 41"/>
                  <a:gd name="T10" fmla="*/ 20 w 36"/>
                  <a:gd name="T11" fmla="*/ 41 h 41"/>
                  <a:gd name="T12" fmla="*/ 9 w 36"/>
                  <a:gd name="T13" fmla="*/ 39 h 41"/>
                  <a:gd name="T14" fmla="*/ 2 w 36"/>
                  <a:gd name="T15" fmla="*/ 32 h 41"/>
                  <a:gd name="T16" fmla="*/ 0 w 36"/>
                  <a:gd name="T17" fmla="*/ 21 h 41"/>
                  <a:gd name="T18" fmla="*/ 2 w 36"/>
                  <a:gd name="T19" fmla="*/ 10 h 41"/>
                  <a:gd name="T20" fmla="*/ 9 w 36"/>
                  <a:gd name="T21" fmla="*/ 3 h 41"/>
                  <a:gd name="T22" fmla="*/ 20 w 36"/>
                  <a:gd name="T23" fmla="*/ 0 h 41"/>
                  <a:gd name="T24" fmla="*/ 27 w 36"/>
                  <a:gd name="T25" fmla="*/ 2 h 41"/>
                  <a:gd name="T26" fmla="*/ 33 w 36"/>
                  <a:gd name="T27" fmla="*/ 6 h 41"/>
                  <a:gd name="T28" fmla="*/ 36 w 36"/>
                  <a:gd name="T29" fmla="*/ 12 h 41"/>
                  <a:gd name="T30" fmla="*/ 31 w 36"/>
                  <a:gd name="T31" fmla="*/ 13 h 41"/>
                  <a:gd name="T32" fmla="*/ 29 w 36"/>
                  <a:gd name="T33" fmla="*/ 9 h 41"/>
                  <a:gd name="T34" fmla="*/ 25 w 36"/>
                  <a:gd name="T35" fmla="*/ 6 h 41"/>
                  <a:gd name="T36" fmla="*/ 20 w 36"/>
                  <a:gd name="T37" fmla="*/ 5 h 41"/>
                  <a:gd name="T38" fmla="*/ 13 w 36"/>
                  <a:gd name="T39" fmla="*/ 6 h 41"/>
                  <a:gd name="T40" fmla="*/ 9 w 36"/>
                  <a:gd name="T41" fmla="*/ 9 h 41"/>
                  <a:gd name="T42" fmla="*/ 7 w 36"/>
                  <a:gd name="T43" fmla="*/ 13 h 41"/>
                  <a:gd name="T44" fmla="*/ 5 w 36"/>
                  <a:gd name="T45" fmla="*/ 21 h 41"/>
                  <a:gd name="T46" fmla="*/ 7 w 36"/>
                  <a:gd name="T47" fmla="*/ 30 h 41"/>
                  <a:gd name="T48" fmla="*/ 12 w 36"/>
                  <a:gd name="T49" fmla="*/ 35 h 41"/>
                  <a:gd name="T50" fmla="*/ 20 w 36"/>
                  <a:gd name="T51" fmla="*/ 37 h 41"/>
                  <a:gd name="T52" fmla="*/ 26 w 36"/>
                  <a:gd name="T53" fmla="*/ 35 h 41"/>
                  <a:gd name="T54" fmla="*/ 31 w 36"/>
                  <a:gd name="T55" fmla="*/ 32 h 41"/>
                  <a:gd name="T56" fmla="*/ 31 w 36"/>
                  <a:gd name="T57" fmla="*/ 25 h 41"/>
                  <a:gd name="T58" fmla="*/ 20 w 36"/>
                  <a:gd name="T59" fmla="*/ 2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41">
                    <a:moveTo>
                      <a:pt x="20" y="25"/>
                    </a:moveTo>
                    <a:cubicBezTo>
                      <a:pt x="20" y="20"/>
                      <a:pt x="20" y="20"/>
                      <a:pt x="20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4" y="37"/>
                      <a:pt x="31" y="39"/>
                      <a:pt x="28" y="40"/>
                    </a:cubicBezTo>
                    <a:cubicBezTo>
                      <a:pt x="26" y="41"/>
                      <a:pt x="23" y="41"/>
                      <a:pt x="20" y="41"/>
                    </a:cubicBezTo>
                    <a:cubicBezTo>
                      <a:pt x="16" y="41"/>
                      <a:pt x="13" y="40"/>
                      <a:pt x="9" y="39"/>
                    </a:cubicBezTo>
                    <a:cubicBezTo>
                      <a:pt x="6" y="37"/>
                      <a:pt x="4" y="35"/>
                      <a:pt x="2" y="32"/>
                    </a:cubicBezTo>
                    <a:cubicBezTo>
                      <a:pt x="1" y="28"/>
                      <a:pt x="0" y="25"/>
                      <a:pt x="0" y="21"/>
                    </a:cubicBezTo>
                    <a:cubicBezTo>
                      <a:pt x="0" y="17"/>
                      <a:pt x="1" y="14"/>
                      <a:pt x="2" y="10"/>
                    </a:cubicBezTo>
                    <a:cubicBezTo>
                      <a:pt x="4" y="7"/>
                      <a:pt x="6" y="4"/>
                      <a:pt x="9" y="3"/>
                    </a:cubicBezTo>
                    <a:cubicBezTo>
                      <a:pt x="12" y="1"/>
                      <a:pt x="16" y="0"/>
                      <a:pt x="20" y="0"/>
                    </a:cubicBezTo>
                    <a:cubicBezTo>
                      <a:pt x="22" y="0"/>
                      <a:pt x="25" y="1"/>
                      <a:pt x="27" y="2"/>
                    </a:cubicBezTo>
                    <a:cubicBezTo>
                      <a:pt x="30" y="3"/>
                      <a:pt x="31" y="4"/>
                      <a:pt x="33" y="6"/>
                    </a:cubicBezTo>
                    <a:cubicBezTo>
                      <a:pt x="34" y="7"/>
                      <a:pt x="35" y="9"/>
                      <a:pt x="36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0" y="10"/>
                      <a:pt x="29" y="9"/>
                    </a:cubicBezTo>
                    <a:cubicBezTo>
                      <a:pt x="28" y="8"/>
                      <a:pt x="27" y="7"/>
                      <a:pt x="25" y="6"/>
                    </a:cubicBezTo>
                    <a:cubicBezTo>
                      <a:pt x="23" y="5"/>
                      <a:pt x="22" y="5"/>
                      <a:pt x="20" y="5"/>
                    </a:cubicBezTo>
                    <a:cubicBezTo>
                      <a:pt x="17" y="5"/>
                      <a:pt x="15" y="5"/>
                      <a:pt x="13" y="6"/>
                    </a:cubicBezTo>
                    <a:cubicBezTo>
                      <a:pt x="12" y="7"/>
                      <a:pt x="10" y="8"/>
                      <a:pt x="9" y="9"/>
                    </a:cubicBezTo>
                    <a:cubicBezTo>
                      <a:pt x="8" y="10"/>
                      <a:pt x="7" y="11"/>
                      <a:pt x="7" y="13"/>
                    </a:cubicBezTo>
                    <a:cubicBezTo>
                      <a:pt x="6" y="15"/>
                      <a:pt x="5" y="18"/>
                      <a:pt x="5" y="21"/>
                    </a:cubicBezTo>
                    <a:cubicBezTo>
                      <a:pt x="5" y="24"/>
                      <a:pt x="6" y="27"/>
                      <a:pt x="7" y="30"/>
                    </a:cubicBezTo>
                    <a:cubicBezTo>
                      <a:pt x="8" y="32"/>
                      <a:pt x="10" y="34"/>
                      <a:pt x="12" y="35"/>
                    </a:cubicBezTo>
                    <a:cubicBezTo>
                      <a:pt x="15" y="36"/>
                      <a:pt x="17" y="37"/>
                      <a:pt x="20" y="37"/>
                    </a:cubicBezTo>
                    <a:cubicBezTo>
                      <a:pt x="22" y="37"/>
                      <a:pt x="24" y="36"/>
                      <a:pt x="26" y="35"/>
                    </a:cubicBezTo>
                    <a:cubicBezTo>
                      <a:pt x="28" y="34"/>
                      <a:pt x="30" y="33"/>
                      <a:pt x="31" y="32"/>
                    </a:cubicBezTo>
                    <a:cubicBezTo>
                      <a:pt x="31" y="25"/>
                      <a:pt x="31" y="25"/>
                      <a:pt x="31" y="25"/>
                    </a:cubicBezTo>
                    <a:lnTo>
                      <a:pt x="20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07" name="iṩľíḋé"/>
              <p:cNvSpPr/>
              <p:nvPr/>
            </p:nvSpPr>
            <p:spPr bwMode="auto">
              <a:xfrm>
                <a:off x="6478588" y="3700463"/>
                <a:ext cx="106363" cy="131763"/>
              </a:xfrm>
              <a:custGeom>
                <a:avLst/>
                <a:gdLst>
                  <a:gd name="T0" fmla="*/ 26 w 32"/>
                  <a:gd name="T1" fmla="*/ 0 h 40"/>
                  <a:gd name="T2" fmla="*/ 32 w 32"/>
                  <a:gd name="T3" fmla="*/ 0 h 40"/>
                  <a:gd name="T4" fmla="*/ 32 w 32"/>
                  <a:gd name="T5" fmla="*/ 23 h 40"/>
                  <a:gd name="T6" fmla="*/ 30 w 32"/>
                  <a:gd name="T7" fmla="*/ 32 h 40"/>
                  <a:gd name="T8" fmla="*/ 25 w 32"/>
                  <a:gd name="T9" fmla="*/ 38 h 40"/>
                  <a:gd name="T10" fmla="*/ 16 w 32"/>
                  <a:gd name="T11" fmla="*/ 40 h 40"/>
                  <a:gd name="T12" fmla="*/ 7 w 32"/>
                  <a:gd name="T13" fmla="*/ 38 h 40"/>
                  <a:gd name="T14" fmla="*/ 2 w 32"/>
                  <a:gd name="T15" fmla="*/ 33 h 40"/>
                  <a:gd name="T16" fmla="*/ 0 w 32"/>
                  <a:gd name="T17" fmla="*/ 23 h 40"/>
                  <a:gd name="T18" fmla="*/ 0 w 32"/>
                  <a:gd name="T19" fmla="*/ 0 h 40"/>
                  <a:gd name="T20" fmla="*/ 6 w 32"/>
                  <a:gd name="T21" fmla="*/ 0 h 40"/>
                  <a:gd name="T22" fmla="*/ 6 w 32"/>
                  <a:gd name="T23" fmla="*/ 23 h 40"/>
                  <a:gd name="T24" fmla="*/ 7 w 32"/>
                  <a:gd name="T25" fmla="*/ 30 h 40"/>
                  <a:gd name="T26" fmla="*/ 10 w 32"/>
                  <a:gd name="T27" fmla="*/ 34 h 40"/>
                  <a:gd name="T28" fmla="*/ 16 w 32"/>
                  <a:gd name="T29" fmla="*/ 36 h 40"/>
                  <a:gd name="T30" fmla="*/ 24 w 32"/>
                  <a:gd name="T31" fmla="*/ 33 h 40"/>
                  <a:gd name="T32" fmla="*/ 26 w 32"/>
                  <a:gd name="T33" fmla="*/ 23 h 40"/>
                  <a:gd name="T34" fmla="*/ 26 w 32"/>
                  <a:gd name="T3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40">
                    <a:moveTo>
                      <a:pt x="26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7"/>
                      <a:pt x="31" y="30"/>
                      <a:pt x="30" y="32"/>
                    </a:cubicBezTo>
                    <a:cubicBezTo>
                      <a:pt x="29" y="35"/>
                      <a:pt x="28" y="37"/>
                      <a:pt x="25" y="38"/>
                    </a:cubicBezTo>
                    <a:cubicBezTo>
                      <a:pt x="23" y="40"/>
                      <a:pt x="20" y="40"/>
                      <a:pt x="16" y="40"/>
                    </a:cubicBezTo>
                    <a:cubicBezTo>
                      <a:pt x="12" y="40"/>
                      <a:pt x="9" y="40"/>
                      <a:pt x="7" y="38"/>
                    </a:cubicBezTo>
                    <a:cubicBezTo>
                      <a:pt x="5" y="37"/>
                      <a:pt x="3" y="35"/>
                      <a:pt x="2" y="33"/>
                    </a:cubicBezTo>
                    <a:cubicBezTo>
                      <a:pt x="1" y="30"/>
                      <a:pt x="0" y="27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6"/>
                      <a:pt x="6" y="29"/>
                      <a:pt x="7" y="30"/>
                    </a:cubicBezTo>
                    <a:cubicBezTo>
                      <a:pt x="7" y="32"/>
                      <a:pt x="8" y="33"/>
                      <a:pt x="10" y="34"/>
                    </a:cubicBezTo>
                    <a:cubicBezTo>
                      <a:pt x="11" y="35"/>
                      <a:pt x="13" y="36"/>
                      <a:pt x="16" y="36"/>
                    </a:cubicBezTo>
                    <a:cubicBezTo>
                      <a:pt x="19" y="36"/>
                      <a:pt x="22" y="35"/>
                      <a:pt x="24" y="33"/>
                    </a:cubicBezTo>
                    <a:cubicBezTo>
                      <a:pt x="25" y="31"/>
                      <a:pt x="26" y="28"/>
                      <a:pt x="26" y="23"/>
                    </a:cubicBez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08" name="iṧlíḓé"/>
              <p:cNvSpPr/>
              <p:nvPr/>
            </p:nvSpPr>
            <p:spPr bwMode="auto">
              <a:xfrm>
                <a:off x="6753226" y="3700463"/>
                <a:ext cx="101600" cy="131763"/>
              </a:xfrm>
              <a:custGeom>
                <a:avLst/>
                <a:gdLst>
                  <a:gd name="T0" fmla="*/ 0 w 64"/>
                  <a:gd name="T1" fmla="*/ 83 h 83"/>
                  <a:gd name="T2" fmla="*/ 0 w 64"/>
                  <a:gd name="T3" fmla="*/ 0 h 83"/>
                  <a:gd name="T4" fmla="*/ 12 w 64"/>
                  <a:gd name="T5" fmla="*/ 0 h 83"/>
                  <a:gd name="T6" fmla="*/ 54 w 64"/>
                  <a:gd name="T7" fmla="*/ 64 h 83"/>
                  <a:gd name="T8" fmla="*/ 54 w 64"/>
                  <a:gd name="T9" fmla="*/ 0 h 83"/>
                  <a:gd name="T10" fmla="*/ 64 w 64"/>
                  <a:gd name="T11" fmla="*/ 0 h 83"/>
                  <a:gd name="T12" fmla="*/ 64 w 64"/>
                  <a:gd name="T13" fmla="*/ 83 h 83"/>
                  <a:gd name="T14" fmla="*/ 54 w 64"/>
                  <a:gd name="T15" fmla="*/ 83 h 83"/>
                  <a:gd name="T16" fmla="*/ 10 w 64"/>
                  <a:gd name="T17" fmla="*/ 18 h 83"/>
                  <a:gd name="T18" fmla="*/ 10 w 64"/>
                  <a:gd name="T19" fmla="*/ 83 h 83"/>
                  <a:gd name="T20" fmla="*/ 0 w 64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83">
                    <a:moveTo>
                      <a:pt x="0" y="8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54" y="64"/>
                    </a:lnTo>
                    <a:lnTo>
                      <a:pt x="54" y="0"/>
                    </a:lnTo>
                    <a:lnTo>
                      <a:pt x="64" y="0"/>
                    </a:lnTo>
                    <a:lnTo>
                      <a:pt x="64" y="83"/>
                    </a:lnTo>
                    <a:lnTo>
                      <a:pt x="54" y="83"/>
                    </a:lnTo>
                    <a:lnTo>
                      <a:pt x="10" y="18"/>
                    </a:lnTo>
                    <a:lnTo>
                      <a:pt x="10" y="83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09" name="íṥľide"/>
              <p:cNvSpPr/>
              <p:nvPr/>
            </p:nvSpPr>
            <p:spPr bwMode="auto">
              <a:xfrm>
                <a:off x="7029451" y="3700463"/>
                <a:ext cx="15875" cy="1317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0" name="ïṩlîḑè"/>
              <p:cNvSpPr/>
              <p:nvPr/>
            </p:nvSpPr>
            <p:spPr bwMode="auto">
              <a:xfrm>
                <a:off x="7207251" y="3700463"/>
                <a:ext cx="119063" cy="131763"/>
              </a:xfrm>
              <a:custGeom>
                <a:avLst/>
                <a:gdLst>
                  <a:gd name="T0" fmla="*/ 15 w 36"/>
                  <a:gd name="T1" fmla="*/ 40 h 40"/>
                  <a:gd name="T2" fmla="*/ 0 w 36"/>
                  <a:gd name="T3" fmla="*/ 0 h 40"/>
                  <a:gd name="T4" fmla="*/ 5 w 36"/>
                  <a:gd name="T5" fmla="*/ 0 h 40"/>
                  <a:gd name="T6" fmla="*/ 15 w 36"/>
                  <a:gd name="T7" fmla="*/ 29 h 40"/>
                  <a:gd name="T8" fmla="*/ 18 w 36"/>
                  <a:gd name="T9" fmla="*/ 35 h 40"/>
                  <a:gd name="T10" fmla="*/ 20 w 36"/>
                  <a:gd name="T11" fmla="*/ 29 h 40"/>
                  <a:gd name="T12" fmla="*/ 30 w 36"/>
                  <a:gd name="T13" fmla="*/ 0 h 40"/>
                  <a:gd name="T14" fmla="*/ 36 w 36"/>
                  <a:gd name="T15" fmla="*/ 0 h 40"/>
                  <a:gd name="T16" fmla="*/ 20 w 36"/>
                  <a:gd name="T17" fmla="*/ 40 h 40"/>
                  <a:gd name="T18" fmla="*/ 15 w 36"/>
                  <a:gd name="T1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40">
                    <a:moveTo>
                      <a:pt x="15" y="4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31"/>
                      <a:pt x="17" y="33"/>
                      <a:pt x="18" y="35"/>
                    </a:cubicBezTo>
                    <a:cubicBezTo>
                      <a:pt x="18" y="33"/>
                      <a:pt x="19" y="31"/>
                      <a:pt x="20" y="29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0" y="40"/>
                      <a:pt x="20" y="40"/>
                      <a:pt x="20" y="40"/>
                    </a:cubicBezTo>
                    <a:lnTo>
                      <a:pt x="15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1" name="í$ḷiḓê"/>
              <p:cNvSpPr/>
              <p:nvPr/>
            </p:nvSpPr>
            <p:spPr bwMode="auto">
              <a:xfrm>
                <a:off x="7485063" y="3700463"/>
                <a:ext cx="95250" cy="131763"/>
              </a:xfrm>
              <a:custGeom>
                <a:avLst/>
                <a:gdLst>
                  <a:gd name="T0" fmla="*/ 0 w 60"/>
                  <a:gd name="T1" fmla="*/ 83 h 83"/>
                  <a:gd name="T2" fmla="*/ 0 w 60"/>
                  <a:gd name="T3" fmla="*/ 0 h 83"/>
                  <a:gd name="T4" fmla="*/ 58 w 60"/>
                  <a:gd name="T5" fmla="*/ 0 h 83"/>
                  <a:gd name="T6" fmla="*/ 58 w 60"/>
                  <a:gd name="T7" fmla="*/ 10 h 83"/>
                  <a:gd name="T8" fmla="*/ 10 w 60"/>
                  <a:gd name="T9" fmla="*/ 10 h 83"/>
                  <a:gd name="T10" fmla="*/ 10 w 60"/>
                  <a:gd name="T11" fmla="*/ 35 h 83"/>
                  <a:gd name="T12" fmla="*/ 56 w 60"/>
                  <a:gd name="T13" fmla="*/ 35 h 83"/>
                  <a:gd name="T14" fmla="*/ 56 w 60"/>
                  <a:gd name="T15" fmla="*/ 43 h 83"/>
                  <a:gd name="T16" fmla="*/ 10 w 60"/>
                  <a:gd name="T17" fmla="*/ 43 h 83"/>
                  <a:gd name="T18" fmla="*/ 10 w 60"/>
                  <a:gd name="T19" fmla="*/ 73 h 83"/>
                  <a:gd name="T20" fmla="*/ 60 w 60"/>
                  <a:gd name="T21" fmla="*/ 73 h 83"/>
                  <a:gd name="T22" fmla="*/ 60 w 60"/>
                  <a:gd name="T23" fmla="*/ 83 h 83"/>
                  <a:gd name="T24" fmla="*/ 0 w 60"/>
                  <a:gd name="T2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83">
                    <a:moveTo>
                      <a:pt x="0" y="83"/>
                    </a:moveTo>
                    <a:lnTo>
                      <a:pt x="0" y="0"/>
                    </a:lnTo>
                    <a:lnTo>
                      <a:pt x="58" y="0"/>
                    </a:lnTo>
                    <a:lnTo>
                      <a:pt x="58" y="10"/>
                    </a:lnTo>
                    <a:lnTo>
                      <a:pt x="10" y="10"/>
                    </a:lnTo>
                    <a:lnTo>
                      <a:pt x="10" y="35"/>
                    </a:lnTo>
                    <a:lnTo>
                      <a:pt x="56" y="35"/>
                    </a:lnTo>
                    <a:lnTo>
                      <a:pt x="56" y="43"/>
                    </a:lnTo>
                    <a:lnTo>
                      <a:pt x="10" y="43"/>
                    </a:lnTo>
                    <a:lnTo>
                      <a:pt x="10" y="73"/>
                    </a:lnTo>
                    <a:lnTo>
                      <a:pt x="60" y="73"/>
                    </a:lnTo>
                    <a:lnTo>
                      <a:pt x="60" y="83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2" name="ïṡļîdê"/>
              <p:cNvSpPr/>
              <p:nvPr/>
            </p:nvSpPr>
            <p:spPr bwMode="auto">
              <a:xfrm>
                <a:off x="7745413" y="3700463"/>
                <a:ext cx="115888" cy="131763"/>
              </a:xfrm>
              <a:custGeom>
                <a:avLst/>
                <a:gdLst>
                  <a:gd name="T0" fmla="*/ 0 w 35"/>
                  <a:gd name="T1" fmla="*/ 40 h 40"/>
                  <a:gd name="T2" fmla="*/ 0 w 35"/>
                  <a:gd name="T3" fmla="*/ 0 h 40"/>
                  <a:gd name="T4" fmla="*/ 18 w 35"/>
                  <a:gd name="T5" fmla="*/ 0 h 40"/>
                  <a:gd name="T6" fmla="*/ 26 w 35"/>
                  <a:gd name="T7" fmla="*/ 1 h 40"/>
                  <a:gd name="T8" fmla="*/ 30 w 35"/>
                  <a:gd name="T9" fmla="*/ 5 h 40"/>
                  <a:gd name="T10" fmla="*/ 32 w 35"/>
                  <a:gd name="T11" fmla="*/ 11 h 40"/>
                  <a:gd name="T12" fmla="*/ 29 w 35"/>
                  <a:gd name="T13" fmla="*/ 18 h 40"/>
                  <a:gd name="T14" fmla="*/ 21 w 35"/>
                  <a:gd name="T15" fmla="*/ 22 h 40"/>
                  <a:gd name="T16" fmla="*/ 24 w 35"/>
                  <a:gd name="T17" fmla="*/ 24 h 40"/>
                  <a:gd name="T18" fmla="*/ 28 w 35"/>
                  <a:gd name="T19" fmla="*/ 29 h 40"/>
                  <a:gd name="T20" fmla="*/ 35 w 35"/>
                  <a:gd name="T21" fmla="*/ 40 h 40"/>
                  <a:gd name="T22" fmla="*/ 29 w 35"/>
                  <a:gd name="T23" fmla="*/ 40 h 40"/>
                  <a:gd name="T24" fmla="*/ 23 w 35"/>
                  <a:gd name="T25" fmla="*/ 31 h 40"/>
                  <a:gd name="T26" fmla="*/ 20 w 35"/>
                  <a:gd name="T27" fmla="*/ 26 h 40"/>
                  <a:gd name="T28" fmla="*/ 17 w 35"/>
                  <a:gd name="T29" fmla="*/ 23 h 40"/>
                  <a:gd name="T30" fmla="*/ 15 w 35"/>
                  <a:gd name="T31" fmla="*/ 22 h 40"/>
                  <a:gd name="T32" fmla="*/ 12 w 35"/>
                  <a:gd name="T33" fmla="*/ 22 h 40"/>
                  <a:gd name="T34" fmla="*/ 6 w 35"/>
                  <a:gd name="T35" fmla="*/ 22 h 40"/>
                  <a:gd name="T36" fmla="*/ 6 w 35"/>
                  <a:gd name="T37" fmla="*/ 40 h 40"/>
                  <a:gd name="T38" fmla="*/ 0 w 35"/>
                  <a:gd name="T39" fmla="*/ 40 h 40"/>
                  <a:gd name="T40" fmla="*/ 6 w 35"/>
                  <a:gd name="T41" fmla="*/ 18 h 40"/>
                  <a:gd name="T42" fmla="*/ 17 w 35"/>
                  <a:gd name="T43" fmla="*/ 18 h 40"/>
                  <a:gd name="T44" fmla="*/ 22 w 35"/>
                  <a:gd name="T45" fmla="*/ 17 h 40"/>
                  <a:gd name="T46" fmla="*/ 26 w 35"/>
                  <a:gd name="T47" fmla="*/ 14 h 40"/>
                  <a:gd name="T48" fmla="*/ 27 w 35"/>
                  <a:gd name="T49" fmla="*/ 11 h 40"/>
                  <a:gd name="T50" fmla="*/ 25 w 35"/>
                  <a:gd name="T51" fmla="*/ 6 h 40"/>
                  <a:gd name="T52" fmla="*/ 18 w 35"/>
                  <a:gd name="T53" fmla="*/ 4 h 40"/>
                  <a:gd name="T54" fmla="*/ 6 w 35"/>
                  <a:gd name="T55" fmla="*/ 4 h 40"/>
                  <a:gd name="T56" fmla="*/ 6 w 35"/>
                  <a:gd name="T57" fmla="*/ 1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0">
                    <a:moveTo>
                      <a:pt x="0" y="4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4" y="0"/>
                      <a:pt x="26" y="1"/>
                    </a:cubicBezTo>
                    <a:cubicBezTo>
                      <a:pt x="28" y="2"/>
                      <a:pt x="29" y="3"/>
                      <a:pt x="30" y="5"/>
                    </a:cubicBezTo>
                    <a:cubicBezTo>
                      <a:pt x="31" y="7"/>
                      <a:pt x="32" y="9"/>
                      <a:pt x="32" y="11"/>
                    </a:cubicBezTo>
                    <a:cubicBezTo>
                      <a:pt x="32" y="14"/>
                      <a:pt x="31" y="16"/>
                      <a:pt x="29" y="18"/>
                    </a:cubicBezTo>
                    <a:cubicBezTo>
                      <a:pt x="27" y="20"/>
                      <a:pt x="25" y="21"/>
                      <a:pt x="21" y="22"/>
                    </a:cubicBezTo>
                    <a:cubicBezTo>
                      <a:pt x="22" y="22"/>
                      <a:pt x="23" y="23"/>
                      <a:pt x="24" y="24"/>
                    </a:cubicBezTo>
                    <a:cubicBezTo>
                      <a:pt x="25" y="25"/>
                      <a:pt x="27" y="27"/>
                      <a:pt x="28" y="29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2" y="29"/>
                      <a:pt x="21" y="27"/>
                      <a:pt x="20" y="26"/>
                    </a:cubicBezTo>
                    <a:cubicBezTo>
                      <a:pt x="19" y="25"/>
                      <a:pt x="18" y="24"/>
                      <a:pt x="17" y="23"/>
                    </a:cubicBezTo>
                    <a:cubicBezTo>
                      <a:pt x="16" y="23"/>
                      <a:pt x="15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0" y="40"/>
                      <a:pt x="0" y="40"/>
                      <a:pt x="0" y="40"/>
                    </a:cubicBezTo>
                    <a:close/>
                    <a:moveTo>
                      <a:pt x="6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9" y="18"/>
                      <a:pt x="21" y="17"/>
                      <a:pt x="22" y="17"/>
                    </a:cubicBezTo>
                    <a:cubicBezTo>
                      <a:pt x="24" y="16"/>
                      <a:pt x="25" y="15"/>
                      <a:pt x="26" y="14"/>
                    </a:cubicBezTo>
                    <a:cubicBezTo>
                      <a:pt x="26" y="13"/>
                      <a:pt x="27" y="12"/>
                      <a:pt x="27" y="11"/>
                    </a:cubicBezTo>
                    <a:cubicBezTo>
                      <a:pt x="27" y="9"/>
                      <a:pt x="26" y="7"/>
                      <a:pt x="25" y="6"/>
                    </a:cubicBezTo>
                    <a:cubicBezTo>
                      <a:pt x="23" y="5"/>
                      <a:pt x="21" y="4"/>
                      <a:pt x="1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6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3" name="ísḷíďê"/>
              <p:cNvSpPr/>
              <p:nvPr/>
            </p:nvSpPr>
            <p:spPr bwMode="auto">
              <a:xfrm>
                <a:off x="8012113" y="3695700"/>
                <a:ext cx="106363" cy="136525"/>
              </a:xfrm>
              <a:custGeom>
                <a:avLst/>
                <a:gdLst>
                  <a:gd name="T0" fmla="*/ 0 w 32"/>
                  <a:gd name="T1" fmla="*/ 28 h 41"/>
                  <a:gd name="T2" fmla="*/ 5 w 32"/>
                  <a:gd name="T3" fmla="*/ 27 h 41"/>
                  <a:gd name="T4" fmla="*/ 7 w 32"/>
                  <a:gd name="T5" fmla="*/ 32 h 41"/>
                  <a:gd name="T6" fmla="*/ 11 w 32"/>
                  <a:gd name="T7" fmla="*/ 35 h 41"/>
                  <a:gd name="T8" fmla="*/ 17 w 32"/>
                  <a:gd name="T9" fmla="*/ 37 h 41"/>
                  <a:gd name="T10" fmla="*/ 22 w 32"/>
                  <a:gd name="T11" fmla="*/ 36 h 41"/>
                  <a:gd name="T12" fmla="*/ 26 w 32"/>
                  <a:gd name="T13" fmla="*/ 33 h 41"/>
                  <a:gd name="T14" fmla="*/ 27 w 32"/>
                  <a:gd name="T15" fmla="*/ 30 h 41"/>
                  <a:gd name="T16" fmla="*/ 26 w 32"/>
                  <a:gd name="T17" fmla="*/ 27 h 41"/>
                  <a:gd name="T18" fmla="*/ 22 w 32"/>
                  <a:gd name="T19" fmla="*/ 24 h 41"/>
                  <a:gd name="T20" fmla="*/ 15 w 32"/>
                  <a:gd name="T21" fmla="*/ 22 h 41"/>
                  <a:gd name="T22" fmla="*/ 8 w 32"/>
                  <a:gd name="T23" fmla="*/ 20 h 41"/>
                  <a:gd name="T24" fmla="*/ 3 w 32"/>
                  <a:gd name="T25" fmla="*/ 16 h 41"/>
                  <a:gd name="T26" fmla="*/ 2 w 32"/>
                  <a:gd name="T27" fmla="*/ 11 h 41"/>
                  <a:gd name="T28" fmla="*/ 4 w 32"/>
                  <a:gd name="T29" fmla="*/ 6 h 41"/>
                  <a:gd name="T30" fmla="*/ 9 w 32"/>
                  <a:gd name="T31" fmla="*/ 2 h 41"/>
                  <a:gd name="T32" fmla="*/ 16 w 32"/>
                  <a:gd name="T33" fmla="*/ 0 h 41"/>
                  <a:gd name="T34" fmla="*/ 24 w 32"/>
                  <a:gd name="T35" fmla="*/ 2 h 41"/>
                  <a:gd name="T36" fmla="*/ 29 w 32"/>
                  <a:gd name="T37" fmla="*/ 6 h 41"/>
                  <a:gd name="T38" fmla="*/ 31 w 32"/>
                  <a:gd name="T39" fmla="*/ 12 h 41"/>
                  <a:gd name="T40" fmla="*/ 26 w 32"/>
                  <a:gd name="T41" fmla="*/ 13 h 41"/>
                  <a:gd name="T42" fmla="*/ 23 w 32"/>
                  <a:gd name="T43" fmla="*/ 7 h 41"/>
                  <a:gd name="T44" fmla="*/ 16 w 32"/>
                  <a:gd name="T45" fmla="*/ 5 h 41"/>
                  <a:gd name="T46" fmla="*/ 9 w 32"/>
                  <a:gd name="T47" fmla="*/ 7 h 41"/>
                  <a:gd name="T48" fmla="*/ 7 w 32"/>
                  <a:gd name="T49" fmla="*/ 11 h 41"/>
                  <a:gd name="T50" fmla="*/ 8 w 32"/>
                  <a:gd name="T51" fmla="*/ 14 h 41"/>
                  <a:gd name="T52" fmla="*/ 16 w 32"/>
                  <a:gd name="T53" fmla="*/ 17 h 41"/>
                  <a:gd name="T54" fmla="*/ 25 w 32"/>
                  <a:gd name="T55" fmla="*/ 20 h 41"/>
                  <a:gd name="T56" fmla="*/ 30 w 32"/>
                  <a:gd name="T57" fmla="*/ 24 h 41"/>
                  <a:gd name="T58" fmla="*/ 32 w 32"/>
                  <a:gd name="T59" fmla="*/ 29 h 41"/>
                  <a:gd name="T60" fmla="*/ 30 w 32"/>
                  <a:gd name="T61" fmla="*/ 35 h 41"/>
                  <a:gd name="T62" fmla="*/ 25 w 32"/>
                  <a:gd name="T63" fmla="*/ 40 h 41"/>
                  <a:gd name="T64" fmla="*/ 17 w 32"/>
                  <a:gd name="T65" fmla="*/ 41 h 41"/>
                  <a:gd name="T66" fmla="*/ 8 w 32"/>
                  <a:gd name="T67" fmla="*/ 40 h 41"/>
                  <a:gd name="T68" fmla="*/ 3 w 32"/>
                  <a:gd name="T69" fmla="*/ 35 h 41"/>
                  <a:gd name="T70" fmla="*/ 0 w 32"/>
                  <a:gd name="T71" fmla="*/ 2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" h="41">
                    <a:moveTo>
                      <a:pt x="0" y="28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6" y="29"/>
                      <a:pt x="6" y="31"/>
                      <a:pt x="7" y="32"/>
                    </a:cubicBezTo>
                    <a:cubicBezTo>
                      <a:pt x="8" y="34"/>
                      <a:pt x="9" y="35"/>
                      <a:pt x="11" y="35"/>
                    </a:cubicBezTo>
                    <a:cubicBezTo>
                      <a:pt x="13" y="36"/>
                      <a:pt x="15" y="37"/>
                      <a:pt x="17" y="37"/>
                    </a:cubicBezTo>
                    <a:cubicBezTo>
                      <a:pt x="19" y="37"/>
                      <a:pt x="21" y="36"/>
                      <a:pt x="22" y="36"/>
                    </a:cubicBezTo>
                    <a:cubicBezTo>
                      <a:pt x="24" y="35"/>
                      <a:pt x="25" y="34"/>
                      <a:pt x="26" y="33"/>
                    </a:cubicBezTo>
                    <a:cubicBezTo>
                      <a:pt x="26" y="32"/>
                      <a:pt x="27" y="31"/>
                      <a:pt x="27" y="30"/>
                    </a:cubicBezTo>
                    <a:cubicBezTo>
                      <a:pt x="27" y="29"/>
                      <a:pt x="26" y="28"/>
                      <a:pt x="26" y="27"/>
                    </a:cubicBezTo>
                    <a:cubicBezTo>
                      <a:pt x="25" y="26"/>
                      <a:pt x="24" y="25"/>
                      <a:pt x="22" y="24"/>
                    </a:cubicBezTo>
                    <a:cubicBezTo>
                      <a:pt x="21" y="24"/>
                      <a:pt x="19" y="23"/>
                      <a:pt x="15" y="22"/>
                    </a:cubicBezTo>
                    <a:cubicBezTo>
                      <a:pt x="12" y="21"/>
                      <a:pt x="9" y="21"/>
                      <a:pt x="8" y="20"/>
                    </a:cubicBezTo>
                    <a:cubicBezTo>
                      <a:pt x="6" y="19"/>
                      <a:pt x="4" y="18"/>
                      <a:pt x="3" y="16"/>
                    </a:cubicBezTo>
                    <a:cubicBezTo>
                      <a:pt x="2" y="15"/>
                      <a:pt x="2" y="13"/>
                      <a:pt x="2" y="11"/>
                    </a:cubicBezTo>
                    <a:cubicBezTo>
                      <a:pt x="2" y="9"/>
                      <a:pt x="2" y="7"/>
                      <a:pt x="4" y="6"/>
                    </a:cubicBezTo>
                    <a:cubicBezTo>
                      <a:pt x="5" y="4"/>
                      <a:pt x="6" y="3"/>
                      <a:pt x="9" y="2"/>
                    </a:cubicBezTo>
                    <a:cubicBezTo>
                      <a:pt x="11" y="1"/>
                      <a:pt x="13" y="0"/>
                      <a:pt x="16" y="0"/>
                    </a:cubicBezTo>
                    <a:cubicBezTo>
                      <a:pt x="19" y="0"/>
                      <a:pt x="21" y="1"/>
                      <a:pt x="24" y="2"/>
                    </a:cubicBezTo>
                    <a:cubicBezTo>
                      <a:pt x="26" y="3"/>
                      <a:pt x="28" y="4"/>
                      <a:pt x="29" y="6"/>
                    </a:cubicBezTo>
                    <a:cubicBezTo>
                      <a:pt x="30" y="8"/>
                      <a:pt x="31" y="10"/>
                      <a:pt x="31" y="12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0"/>
                      <a:pt x="24" y="8"/>
                      <a:pt x="23" y="7"/>
                    </a:cubicBezTo>
                    <a:cubicBezTo>
                      <a:pt x="21" y="6"/>
                      <a:pt x="19" y="5"/>
                      <a:pt x="16" y="5"/>
                    </a:cubicBezTo>
                    <a:cubicBezTo>
                      <a:pt x="13" y="5"/>
                      <a:pt x="11" y="6"/>
                      <a:pt x="9" y="7"/>
                    </a:cubicBezTo>
                    <a:cubicBezTo>
                      <a:pt x="8" y="8"/>
                      <a:pt x="7" y="9"/>
                      <a:pt x="7" y="11"/>
                    </a:cubicBezTo>
                    <a:cubicBezTo>
                      <a:pt x="7" y="12"/>
                      <a:pt x="7" y="14"/>
                      <a:pt x="8" y="14"/>
                    </a:cubicBezTo>
                    <a:cubicBezTo>
                      <a:pt x="9" y="15"/>
                      <a:pt x="12" y="16"/>
                      <a:pt x="16" y="17"/>
                    </a:cubicBezTo>
                    <a:cubicBezTo>
                      <a:pt x="21" y="18"/>
                      <a:pt x="24" y="19"/>
                      <a:pt x="25" y="20"/>
                    </a:cubicBezTo>
                    <a:cubicBezTo>
                      <a:pt x="27" y="21"/>
                      <a:pt x="29" y="22"/>
                      <a:pt x="30" y="24"/>
                    </a:cubicBezTo>
                    <a:cubicBezTo>
                      <a:pt x="31" y="25"/>
                      <a:pt x="32" y="27"/>
                      <a:pt x="32" y="29"/>
                    </a:cubicBezTo>
                    <a:cubicBezTo>
                      <a:pt x="32" y="32"/>
                      <a:pt x="31" y="34"/>
                      <a:pt x="30" y="35"/>
                    </a:cubicBezTo>
                    <a:cubicBezTo>
                      <a:pt x="29" y="37"/>
                      <a:pt x="27" y="39"/>
                      <a:pt x="25" y="40"/>
                    </a:cubicBezTo>
                    <a:cubicBezTo>
                      <a:pt x="23" y="41"/>
                      <a:pt x="20" y="41"/>
                      <a:pt x="17" y="41"/>
                    </a:cubicBezTo>
                    <a:cubicBezTo>
                      <a:pt x="14" y="41"/>
                      <a:pt x="11" y="41"/>
                      <a:pt x="8" y="40"/>
                    </a:cubicBezTo>
                    <a:cubicBezTo>
                      <a:pt x="6" y="39"/>
                      <a:pt x="4" y="37"/>
                      <a:pt x="3" y="35"/>
                    </a:cubicBezTo>
                    <a:cubicBezTo>
                      <a:pt x="1" y="33"/>
                      <a:pt x="0" y="31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4" name="ïşḷïḑè"/>
              <p:cNvSpPr/>
              <p:nvPr/>
            </p:nvSpPr>
            <p:spPr bwMode="auto">
              <a:xfrm>
                <a:off x="8286751" y="3700463"/>
                <a:ext cx="15875" cy="1317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5" name="ïŝľiḍê"/>
              <p:cNvSpPr/>
              <p:nvPr/>
            </p:nvSpPr>
            <p:spPr bwMode="auto">
              <a:xfrm>
                <a:off x="8464551" y="3700463"/>
                <a:ext cx="106363" cy="131763"/>
              </a:xfrm>
              <a:custGeom>
                <a:avLst/>
                <a:gdLst>
                  <a:gd name="T0" fmla="*/ 27 w 67"/>
                  <a:gd name="T1" fmla="*/ 83 h 83"/>
                  <a:gd name="T2" fmla="*/ 27 w 67"/>
                  <a:gd name="T3" fmla="*/ 10 h 83"/>
                  <a:gd name="T4" fmla="*/ 0 w 67"/>
                  <a:gd name="T5" fmla="*/ 10 h 83"/>
                  <a:gd name="T6" fmla="*/ 0 w 67"/>
                  <a:gd name="T7" fmla="*/ 0 h 83"/>
                  <a:gd name="T8" fmla="*/ 67 w 67"/>
                  <a:gd name="T9" fmla="*/ 0 h 83"/>
                  <a:gd name="T10" fmla="*/ 67 w 67"/>
                  <a:gd name="T11" fmla="*/ 10 h 83"/>
                  <a:gd name="T12" fmla="*/ 40 w 67"/>
                  <a:gd name="T13" fmla="*/ 10 h 83"/>
                  <a:gd name="T14" fmla="*/ 40 w 67"/>
                  <a:gd name="T15" fmla="*/ 83 h 83"/>
                  <a:gd name="T16" fmla="*/ 27 w 67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83">
                    <a:moveTo>
                      <a:pt x="27" y="83"/>
                    </a:moveTo>
                    <a:lnTo>
                      <a:pt x="27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67" y="0"/>
                    </a:lnTo>
                    <a:lnTo>
                      <a:pt x="67" y="10"/>
                    </a:lnTo>
                    <a:lnTo>
                      <a:pt x="40" y="10"/>
                    </a:lnTo>
                    <a:lnTo>
                      <a:pt x="40" y="83"/>
                    </a:lnTo>
                    <a:lnTo>
                      <a:pt x="27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6" name="iṥḻïdê"/>
              <p:cNvSpPr/>
              <p:nvPr/>
            </p:nvSpPr>
            <p:spPr bwMode="auto">
              <a:xfrm>
                <a:off x="8715376" y="3700463"/>
                <a:ext cx="119063" cy="131763"/>
              </a:xfrm>
              <a:custGeom>
                <a:avLst/>
                <a:gdLst>
                  <a:gd name="T0" fmla="*/ 15 w 36"/>
                  <a:gd name="T1" fmla="*/ 40 h 40"/>
                  <a:gd name="T2" fmla="*/ 15 w 36"/>
                  <a:gd name="T3" fmla="*/ 23 h 40"/>
                  <a:gd name="T4" fmla="*/ 0 w 36"/>
                  <a:gd name="T5" fmla="*/ 0 h 40"/>
                  <a:gd name="T6" fmla="*/ 6 w 36"/>
                  <a:gd name="T7" fmla="*/ 0 h 40"/>
                  <a:gd name="T8" fmla="*/ 14 w 36"/>
                  <a:gd name="T9" fmla="*/ 12 h 40"/>
                  <a:gd name="T10" fmla="*/ 18 w 36"/>
                  <a:gd name="T11" fmla="*/ 19 h 40"/>
                  <a:gd name="T12" fmla="*/ 23 w 36"/>
                  <a:gd name="T13" fmla="*/ 12 h 40"/>
                  <a:gd name="T14" fmla="*/ 30 w 36"/>
                  <a:gd name="T15" fmla="*/ 0 h 40"/>
                  <a:gd name="T16" fmla="*/ 36 w 36"/>
                  <a:gd name="T17" fmla="*/ 0 h 40"/>
                  <a:gd name="T18" fmla="*/ 21 w 36"/>
                  <a:gd name="T19" fmla="*/ 23 h 40"/>
                  <a:gd name="T20" fmla="*/ 21 w 36"/>
                  <a:gd name="T21" fmla="*/ 40 h 40"/>
                  <a:gd name="T22" fmla="*/ 15 w 36"/>
                  <a:gd name="T2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15" y="40"/>
                    </a:moveTo>
                    <a:cubicBezTo>
                      <a:pt x="15" y="23"/>
                      <a:pt x="15" y="23"/>
                      <a:pt x="15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6" y="14"/>
                      <a:pt x="17" y="16"/>
                      <a:pt x="18" y="19"/>
                    </a:cubicBezTo>
                    <a:cubicBezTo>
                      <a:pt x="19" y="17"/>
                      <a:pt x="21" y="14"/>
                      <a:pt x="23" y="12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40"/>
                      <a:pt x="21" y="40"/>
                      <a:pt x="21" y="40"/>
                    </a:cubicBezTo>
                    <a:lnTo>
                      <a:pt x="15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38" name="矩形 237"/>
          <p:cNvSpPr/>
          <p:nvPr userDrawn="1"/>
        </p:nvSpPr>
        <p:spPr>
          <a:xfrm flipV="1">
            <a:off x="0" y="6806339"/>
            <a:ext cx="12192000" cy="650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latin typeface="微软雅黑 Light" panose="020B0502040204020203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>
          <a:xfrm>
            <a:off x="8765175" y="6583682"/>
            <a:ext cx="2743200" cy="149924"/>
          </a:xfrm>
        </p:spPr>
        <p:txBody>
          <a:bodyPr lIns="0" tIns="0" rIns="0" bIns="0"/>
          <a:lstStyle>
            <a:lvl1pPr>
              <a:defRPr sz="1400" b="1">
                <a:solidFill>
                  <a:schemeClr val="accent1"/>
                </a:solidFill>
                <a:latin typeface="+mn-lt"/>
              </a:defRPr>
            </a:lvl1pPr>
          </a:lstStyle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带小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直接连接符 120"/>
          <p:cNvCxnSpPr/>
          <p:nvPr userDrawn="1"/>
        </p:nvCxnSpPr>
        <p:spPr>
          <a:xfrm>
            <a:off x="100206" y="609600"/>
            <a:ext cx="119417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占位符 122"/>
          <p:cNvSpPr>
            <a:spLocks noGrp="1"/>
          </p:cNvSpPr>
          <p:nvPr>
            <p:ph type="body" sz="quarter" idx="10" hasCustomPrompt="1"/>
          </p:nvPr>
        </p:nvSpPr>
        <p:spPr>
          <a:xfrm>
            <a:off x="686252" y="205207"/>
            <a:ext cx="6485304" cy="432823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请输入本页的小标题</a:t>
            </a:r>
            <a:endParaRPr lang="zh-CN" altLang="en-US" dirty="0"/>
          </a:p>
        </p:txBody>
      </p:sp>
      <p:grpSp>
        <p:nvGrpSpPr>
          <p:cNvPr id="124" name="ïsḻiḓê"/>
          <p:cNvGrpSpPr/>
          <p:nvPr userDrawn="1"/>
        </p:nvGrpSpPr>
        <p:grpSpPr>
          <a:xfrm>
            <a:off x="148561" y="109181"/>
            <a:ext cx="464185" cy="466907"/>
            <a:chOff x="3275013" y="2886075"/>
            <a:chExt cx="1082675" cy="1089025"/>
          </a:xfrm>
        </p:grpSpPr>
        <p:sp>
          <p:nvSpPr>
            <p:cNvPr id="125" name="ïSḷíḑe"/>
            <p:cNvSpPr/>
            <p:nvPr/>
          </p:nvSpPr>
          <p:spPr bwMode="auto">
            <a:xfrm>
              <a:off x="3275013" y="2886075"/>
              <a:ext cx="1082675" cy="1089025"/>
            </a:xfrm>
            <a:prstGeom prst="ellipse">
              <a:avLst/>
            </a:pr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26" name="îṧḷîḓe"/>
            <p:cNvSpPr/>
            <p:nvPr/>
          </p:nvSpPr>
          <p:spPr bwMode="auto">
            <a:xfrm>
              <a:off x="3290888" y="2903538"/>
              <a:ext cx="1052513" cy="1058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27" name="iṧļîḓè"/>
            <p:cNvSpPr/>
            <p:nvPr/>
          </p:nvSpPr>
          <p:spPr bwMode="auto">
            <a:xfrm>
              <a:off x="3452813" y="3065463"/>
              <a:ext cx="730250" cy="733425"/>
            </a:xfrm>
            <a:prstGeom prst="ellipse">
              <a:avLst/>
            </a:pr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28" name="í$ḻiḓê"/>
            <p:cNvSpPr/>
            <p:nvPr/>
          </p:nvSpPr>
          <p:spPr bwMode="auto">
            <a:xfrm>
              <a:off x="3467101" y="3078163"/>
              <a:ext cx="701675" cy="708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29" name="íŝḻîďê"/>
            <p:cNvSpPr/>
            <p:nvPr/>
          </p:nvSpPr>
          <p:spPr bwMode="auto">
            <a:xfrm>
              <a:off x="3703638" y="3214688"/>
              <a:ext cx="354013" cy="465138"/>
            </a:xfrm>
            <a:custGeom>
              <a:avLst/>
              <a:gdLst>
                <a:gd name="T0" fmla="*/ 223 w 223"/>
                <a:gd name="T1" fmla="*/ 0 h 293"/>
                <a:gd name="T2" fmla="*/ 220 w 223"/>
                <a:gd name="T3" fmla="*/ 0 h 293"/>
                <a:gd name="T4" fmla="*/ 0 w 223"/>
                <a:gd name="T5" fmla="*/ 103 h 293"/>
                <a:gd name="T6" fmla="*/ 83 w 223"/>
                <a:gd name="T7" fmla="*/ 115 h 293"/>
                <a:gd name="T8" fmla="*/ 29 w 223"/>
                <a:gd name="T9" fmla="*/ 293 h 293"/>
                <a:gd name="T10" fmla="*/ 223 w 223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293">
                  <a:moveTo>
                    <a:pt x="223" y="0"/>
                  </a:moveTo>
                  <a:lnTo>
                    <a:pt x="220" y="0"/>
                  </a:lnTo>
                  <a:lnTo>
                    <a:pt x="0" y="103"/>
                  </a:lnTo>
                  <a:lnTo>
                    <a:pt x="83" y="115"/>
                  </a:lnTo>
                  <a:lnTo>
                    <a:pt x="29" y="29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0" name="í$ḻíďê"/>
            <p:cNvSpPr/>
            <p:nvPr/>
          </p:nvSpPr>
          <p:spPr bwMode="auto">
            <a:xfrm>
              <a:off x="3681413" y="3171825"/>
              <a:ext cx="153988" cy="142875"/>
            </a:xfrm>
            <a:custGeom>
              <a:avLst/>
              <a:gdLst>
                <a:gd name="T0" fmla="*/ 25 w 47"/>
                <a:gd name="T1" fmla="*/ 0 h 43"/>
                <a:gd name="T2" fmla="*/ 22 w 47"/>
                <a:gd name="T3" fmla="*/ 20 h 43"/>
                <a:gd name="T4" fmla="*/ 0 w 47"/>
                <a:gd name="T5" fmla="*/ 23 h 43"/>
                <a:gd name="T6" fmla="*/ 22 w 47"/>
                <a:gd name="T7" fmla="*/ 27 h 43"/>
                <a:gd name="T8" fmla="*/ 24 w 47"/>
                <a:gd name="T9" fmla="*/ 43 h 43"/>
                <a:gd name="T10" fmla="*/ 28 w 47"/>
                <a:gd name="T11" fmla="*/ 27 h 43"/>
                <a:gd name="T12" fmla="*/ 47 w 47"/>
                <a:gd name="T13" fmla="*/ 24 h 43"/>
                <a:gd name="T14" fmla="*/ 29 w 47"/>
                <a:gd name="T15" fmla="*/ 20 h 43"/>
                <a:gd name="T16" fmla="*/ 25 w 47"/>
                <a:gd name="T1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25" y="0"/>
                  </a:moveTo>
                  <a:cubicBezTo>
                    <a:pt x="25" y="0"/>
                    <a:pt x="21" y="18"/>
                    <a:pt x="22" y="20"/>
                  </a:cubicBezTo>
                  <a:cubicBezTo>
                    <a:pt x="22" y="20"/>
                    <a:pt x="5" y="21"/>
                    <a:pt x="0" y="23"/>
                  </a:cubicBezTo>
                  <a:cubicBezTo>
                    <a:pt x="0" y="23"/>
                    <a:pt x="5" y="26"/>
                    <a:pt x="22" y="27"/>
                  </a:cubicBezTo>
                  <a:cubicBezTo>
                    <a:pt x="22" y="27"/>
                    <a:pt x="22" y="38"/>
                    <a:pt x="24" y="43"/>
                  </a:cubicBezTo>
                  <a:cubicBezTo>
                    <a:pt x="24" y="43"/>
                    <a:pt x="26" y="43"/>
                    <a:pt x="28" y="27"/>
                  </a:cubicBezTo>
                  <a:cubicBezTo>
                    <a:pt x="28" y="27"/>
                    <a:pt x="41" y="27"/>
                    <a:pt x="47" y="24"/>
                  </a:cubicBezTo>
                  <a:cubicBezTo>
                    <a:pt x="47" y="24"/>
                    <a:pt x="36" y="20"/>
                    <a:pt x="29" y="20"/>
                  </a:cubicBezTo>
                  <a:cubicBezTo>
                    <a:pt x="29" y="20"/>
                    <a:pt x="27" y="4"/>
                    <a:pt x="25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1" name="ïśḻîdé"/>
            <p:cNvSpPr/>
            <p:nvPr/>
          </p:nvSpPr>
          <p:spPr bwMode="auto">
            <a:xfrm>
              <a:off x="3532188" y="3271838"/>
              <a:ext cx="198438" cy="298450"/>
            </a:xfrm>
            <a:custGeom>
              <a:avLst/>
              <a:gdLst>
                <a:gd name="T0" fmla="*/ 60 w 60"/>
                <a:gd name="T1" fmla="*/ 0 h 90"/>
                <a:gd name="T2" fmla="*/ 0 w 60"/>
                <a:gd name="T3" fmla="*/ 46 h 90"/>
                <a:gd name="T4" fmla="*/ 19 w 60"/>
                <a:gd name="T5" fmla="*/ 77 h 90"/>
                <a:gd name="T6" fmla="*/ 59 w 60"/>
                <a:gd name="T7" fmla="*/ 90 h 90"/>
                <a:gd name="T8" fmla="*/ 33 w 60"/>
                <a:gd name="T9" fmla="*/ 50 h 90"/>
                <a:gd name="T10" fmla="*/ 60 w 60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90">
                  <a:moveTo>
                    <a:pt x="60" y="0"/>
                  </a:moveTo>
                  <a:cubicBezTo>
                    <a:pt x="60" y="0"/>
                    <a:pt x="2" y="6"/>
                    <a:pt x="0" y="46"/>
                  </a:cubicBezTo>
                  <a:cubicBezTo>
                    <a:pt x="0" y="46"/>
                    <a:pt x="0" y="63"/>
                    <a:pt x="19" y="77"/>
                  </a:cubicBezTo>
                  <a:cubicBezTo>
                    <a:pt x="19" y="77"/>
                    <a:pt x="41" y="90"/>
                    <a:pt x="59" y="90"/>
                  </a:cubicBezTo>
                  <a:cubicBezTo>
                    <a:pt x="59" y="90"/>
                    <a:pt x="36" y="75"/>
                    <a:pt x="33" y="50"/>
                  </a:cubicBezTo>
                  <a:cubicBezTo>
                    <a:pt x="33" y="50"/>
                    <a:pt x="28" y="16"/>
                    <a:pt x="60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2" name="ïṩ1îḍè"/>
            <p:cNvSpPr/>
            <p:nvPr/>
          </p:nvSpPr>
          <p:spPr bwMode="auto">
            <a:xfrm>
              <a:off x="3852863" y="3324225"/>
              <a:ext cx="214313" cy="249238"/>
            </a:xfrm>
            <a:custGeom>
              <a:avLst/>
              <a:gdLst>
                <a:gd name="T0" fmla="*/ 33 w 65"/>
                <a:gd name="T1" fmla="*/ 19 h 75"/>
                <a:gd name="T2" fmla="*/ 0 w 65"/>
                <a:gd name="T3" fmla="*/ 75 h 75"/>
                <a:gd name="T4" fmla="*/ 64 w 65"/>
                <a:gd name="T5" fmla="*/ 30 h 75"/>
                <a:gd name="T6" fmla="*/ 46 w 65"/>
                <a:gd name="T7" fmla="*/ 0 h 75"/>
                <a:gd name="T8" fmla="*/ 33 w 65"/>
                <a:gd name="T9" fmla="*/ 1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75">
                  <a:moveTo>
                    <a:pt x="33" y="19"/>
                  </a:moveTo>
                  <a:cubicBezTo>
                    <a:pt x="33" y="19"/>
                    <a:pt x="42" y="58"/>
                    <a:pt x="0" y="75"/>
                  </a:cubicBezTo>
                  <a:cubicBezTo>
                    <a:pt x="0" y="75"/>
                    <a:pt x="54" y="74"/>
                    <a:pt x="64" y="30"/>
                  </a:cubicBezTo>
                  <a:cubicBezTo>
                    <a:pt x="64" y="30"/>
                    <a:pt x="65" y="11"/>
                    <a:pt x="46" y="0"/>
                  </a:cubicBezTo>
                  <a:lnTo>
                    <a:pt x="33" y="19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3" name="ïṡḷiḓè"/>
            <p:cNvSpPr/>
            <p:nvPr/>
          </p:nvSpPr>
          <p:spPr bwMode="auto">
            <a:xfrm>
              <a:off x="3535363" y="3467100"/>
              <a:ext cx="217488" cy="26988"/>
            </a:xfrm>
            <a:custGeom>
              <a:avLst/>
              <a:gdLst>
                <a:gd name="T0" fmla="*/ 2 w 137"/>
                <a:gd name="T1" fmla="*/ 0 h 17"/>
                <a:gd name="T2" fmla="*/ 137 w 137"/>
                <a:gd name="T3" fmla="*/ 0 h 17"/>
                <a:gd name="T4" fmla="*/ 133 w 137"/>
                <a:gd name="T5" fmla="*/ 15 h 17"/>
                <a:gd name="T6" fmla="*/ 0 w 137"/>
                <a:gd name="T7" fmla="*/ 17 h 17"/>
                <a:gd name="T8" fmla="*/ 2 w 13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7">
                  <a:moveTo>
                    <a:pt x="2" y="0"/>
                  </a:moveTo>
                  <a:lnTo>
                    <a:pt x="137" y="0"/>
                  </a:lnTo>
                  <a:lnTo>
                    <a:pt x="133" y="15"/>
                  </a:lnTo>
                  <a:lnTo>
                    <a:pt x="0" y="1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4098"/>
            </a:solidFill>
            <a:ln w="9525" cap="flat">
              <a:solidFill>
                <a:srgbClr val="FFFFFF"/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4" name="iŝlïďê"/>
            <p:cNvSpPr/>
            <p:nvPr/>
          </p:nvSpPr>
          <p:spPr bwMode="auto">
            <a:xfrm>
              <a:off x="3525838" y="3517900"/>
              <a:ext cx="217488" cy="25400"/>
            </a:xfrm>
            <a:custGeom>
              <a:avLst/>
              <a:gdLst>
                <a:gd name="T0" fmla="*/ 4 w 137"/>
                <a:gd name="T1" fmla="*/ 2 h 16"/>
                <a:gd name="T2" fmla="*/ 137 w 137"/>
                <a:gd name="T3" fmla="*/ 0 h 16"/>
                <a:gd name="T4" fmla="*/ 133 w 137"/>
                <a:gd name="T5" fmla="*/ 16 h 16"/>
                <a:gd name="T6" fmla="*/ 0 w 137"/>
                <a:gd name="T7" fmla="*/ 16 h 16"/>
                <a:gd name="T8" fmla="*/ 4 w 137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">
                  <a:moveTo>
                    <a:pt x="4" y="2"/>
                  </a:moveTo>
                  <a:lnTo>
                    <a:pt x="137" y="0"/>
                  </a:lnTo>
                  <a:lnTo>
                    <a:pt x="133" y="16"/>
                  </a:lnTo>
                  <a:lnTo>
                    <a:pt x="0" y="16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4098"/>
            </a:solidFill>
            <a:ln w="9525" cap="flat">
              <a:solidFill>
                <a:srgbClr val="FFFFFF"/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5" name="işḻïḋé"/>
            <p:cNvSpPr/>
            <p:nvPr/>
          </p:nvSpPr>
          <p:spPr bwMode="auto">
            <a:xfrm>
              <a:off x="3884613" y="3463925"/>
              <a:ext cx="176213" cy="30163"/>
            </a:xfrm>
            <a:custGeom>
              <a:avLst/>
              <a:gdLst>
                <a:gd name="T0" fmla="*/ 11 w 111"/>
                <a:gd name="T1" fmla="*/ 0 h 19"/>
                <a:gd name="T2" fmla="*/ 104 w 111"/>
                <a:gd name="T3" fmla="*/ 4 h 19"/>
                <a:gd name="T4" fmla="*/ 111 w 111"/>
                <a:gd name="T5" fmla="*/ 19 h 19"/>
                <a:gd name="T6" fmla="*/ 0 w 111"/>
                <a:gd name="T7" fmla="*/ 19 h 19"/>
                <a:gd name="T8" fmla="*/ 11 w 11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9">
                  <a:moveTo>
                    <a:pt x="11" y="0"/>
                  </a:moveTo>
                  <a:lnTo>
                    <a:pt x="104" y="4"/>
                  </a:lnTo>
                  <a:lnTo>
                    <a:pt x="111" y="19"/>
                  </a:lnTo>
                  <a:lnTo>
                    <a:pt x="0" y="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4098"/>
            </a:solidFill>
            <a:ln w="9525" cap="flat">
              <a:solidFill>
                <a:srgbClr val="FFFFFF"/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6" name="işḻïḓè"/>
            <p:cNvSpPr/>
            <p:nvPr/>
          </p:nvSpPr>
          <p:spPr bwMode="auto">
            <a:xfrm>
              <a:off x="3849688" y="3517900"/>
              <a:ext cx="223838" cy="28575"/>
            </a:xfrm>
            <a:custGeom>
              <a:avLst/>
              <a:gdLst>
                <a:gd name="T0" fmla="*/ 10 w 141"/>
                <a:gd name="T1" fmla="*/ 0 h 18"/>
                <a:gd name="T2" fmla="*/ 133 w 141"/>
                <a:gd name="T3" fmla="*/ 0 h 18"/>
                <a:gd name="T4" fmla="*/ 141 w 141"/>
                <a:gd name="T5" fmla="*/ 18 h 18"/>
                <a:gd name="T6" fmla="*/ 0 w 141"/>
                <a:gd name="T7" fmla="*/ 18 h 18"/>
                <a:gd name="T8" fmla="*/ 10 w 14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8">
                  <a:moveTo>
                    <a:pt x="10" y="0"/>
                  </a:moveTo>
                  <a:lnTo>
                    <a:pt x="133" y="0"/>
                  </a:lnTo>
                  <a:lnTo>
                    <a:pt x="141" y="18"/>
                  </a:lnTo>
                  <a:lnTo>
                    <a:pt x="0" y="1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4098"/>
            </a:solidFill>
            <a:ln w="9525" cap="flat">
              <a:solidFill>
                <a:srgbClr val="FFFFFF"/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7" name="îṧ1íḍè"/>
            <p:cNvSpPr/>
            <p:nvPr/>
          </p:nvSpPr>
          <p:spPr bwMode="auto">
            <a:xfrm>
              <a:off x="3743326" y="3709988"/>
              <a:ext cx="17463" cy="52388"/>
            </a:xfrm>
            <a:custGeom>
              <a:avLst/>
              <a:gdLst>
                <a:gd name="T0" fmla="*/ 0 w 5"/>
                <a:gd name="T1" fmla="*/ 2 h 16"/>
                <a:gd name="T2" fmla="*/ 4 w 5"/>
                <a:gd name="T3" fmla="*/ 0 h 16"/>
                <a:gd name="T4" fmla="*/ 4 w 5"/>
                <a:gd name="T5" fmla="*/ 14 h 16"/>
                <a:gd name="T6" fmla="*/ 4 w 5"/>
                <a:gd name="T7" fmla="*/ 15 h 16"/>
                <a:gd name="T8" fmla="*/ 4 w 5"/>
                <a:gd name="T9" fmla="*/ 15 h 16"/>
                <a:gd name="T10" fmla="*/ 5 w 5"/>
                <a:gd name="T11" fmla="*/ 16 h 16"/>
                <a:gd name="T12" fmla="*/ 5 w 5"/>
                <a:gd name="T13" fmla="*/ 16 h 16"/>
                <a:gd name="T14" fmla="*/ 5 w 5"/>
                <a:gd name="T15" fmla="*/ 16 h 16"/>
                <a:gd name="T16" fmla="*/ 0 w 5"/>
                <a:gd name="T17" fmla="*/ 16 h 16"/>
                <a:gd name="T18" fmla="*/ 0 w 5"/>
                <a:gd name="T19" fmla="*/ 16 h 16"/>
                <a:gd name="T20" fmla="*/ 0 w 5"/>
                <a:gd name="T21" fmla="*/ 16 h 16"/>
                <a:gd name="T22" fmla="*/ 1 w 5"/>
                <a:gd name="T23" fmla="*/ 15 h 16"/>
                <a:gd name="T24" fmla="*/ 1 w 5"/>
                <a:gd name="T25" fmla="*/ 15 h 16"/>
                <a:gd name="T26" fmla="*/ 2 w 5"/>
                <a:gd name="T27" fmla="*/ 15 h 16"/>
                <a:gd name="T28" fmla="*/ 2 w 5"/>
                <a:gd name="T29" fmla="*/ 14 h 16"/>
                <a:gd name="T30" fmla="*/ 2 w 5"/>
                <a:gd name="T31" fmla="*/ 4 h 16"/>
                <a:gd name="T32" fmla="*/ 2 w 5"/>
                <a:gd name="T33" fmla="*/ 3 h 16"/>
                <a:gd name="T34" fmla="*/ 1 w 5"/>
                <a:gd name="T35" fmla="*/ 2 h 16"/>
                <a:gd name="T36" fmla="*/ 1 w 5"/>
                <a:gd name="T37" fmla="*/ 2 h 16"/>
                <a:gd name="T38" fmla="*/ 0 w 5"/>
                <a:gd name="T39" fmla="*/ 2 h 16"/>
                <a:gd name="T40" fmla="*/ 0 w 5"/>
                <a:gd name="T41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" h="16">
                  <a:moveTo>
                    <a:pt x="0" y="2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2" y="15"/>
                    <a:pt x="2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8" name="ïŝlíḓé"/>
            <p:cNvSpPr/>
            <p:nvPr/>
          </p:nvSpPr>
          <p:spPr bwMode="auto">
            <a:xfrm>
              <a:off x="3776663" y="3709988"/>
              <a:ext cx="30163" cy="52388"/>
            </a:xfrm>
            <a:custGeom>
              <a:avLst/>
              <a:gdLst>
                <a:gd name="T0" fmla="*/ 6 w 9"/>
                <a:gd name="T1" fmla="*/ 10 h 16"/>
                <a:gd name="T2" fmla="*/ 5 w 9"/>
                <a:gd name="T3" fmla="*/ 10 h 16"/>
                <a:gd name="T4" fmla="*/ 4 w 9"/>
                <a:gd name="T5" fmla="*/ 10 h 16"/>
                <a:gd name="T6" fmla="*/ 2 w 9"/>
                <a:gd name="T7" fmla="*/ 10 h 16"/>
                <a:gd name="T8" fmla="*/ 1 w 9"/>
                <a:gd name="T9" fmla="*/ 9 h 16"/>
                <a:gd name="T10" fmla="*/ 1 w 9"/>
                <a:gd name="T11" fmla="*/ 9 h 16"/>
                <a:gd name="T12" fmla="*/ 0 w 9"/>
                <a:gd name="T13" fmla="*/ 7 h 16"/>
                <a:gd name="T14" fmla="*/ 0 w 9"/>
                <a:gd name="T15" fmla="*/ 5 h 16"/>
                <a:gd name="T16" fmla="*/ 0 w 9"/>
                <a:gd name="T17" fmla="*/ 3 h 16"/>
                <a:gd name="T18" fmla="*/ 1 w 9"/>
                <a:gd name="T19" fmla="*/ 2 h 16"/>
                <a:gd name="T20" fmla="*/ 2 w 9"/>
                <a:gd name="T21" fmla="*/ 1 h 16"/>
                <a:gd name="T22" fmla="*/ 3 w 9"/>
                <a:gd name="T23" fmla="*/ 1 h 16"/>
                <a:gd name="T24" fmla="*/ 4 w 9"/>
                <a:gd name="T25" fmla="*/ 0 h 16"/>
                <a:gd name="T26" fmla="*/ 6 w 9"/>
                <a:gd name="T27" fmla="*/ 1 h 16"/>
                <a:gd name="T28" fmla="*/ 7 w 9"/>
                <a:gd name="T29" fmla="*/ 1 h 16"/>
                <a:gd name="T30" fmla="*/ 8 w 9"/>
                <a:gd name="T31" fmla="*/ 2 h 16"/>
                <a:gd name="T32" fmla="*/ 9 w 9"/>
                <a:gd name="T33" fmla="*/ 4 h 16"/>
                <a:gd name="T34" fmla="*/ 9 w 9"/>
                <a:gd name="T35" fmla="*/ 5 h 16"/>
                <a:gd name="T36" fmla="*/ 9 w 9"/>
                <a:gd name="T37" fmla="*/ 7 h 16"/>
                <a:gd name="T38" fmla="*/ 9 w 9"/>
                <a:gd name="T39" fmla="*/ 8 h 16"/>
                <a:gd name="T40" fmla="*/ 9 w 9"/>
                <a:gd name="T41" fmla="*/ 10 h 16"/>
                <a:gd name="T42" fmla="*/ 8 w 9"/>
                <a:gd name="T43" fmla="*/ 11 h 16"/>
                <a:gd name="T44" fmla="*/ 8 w 9"/>
                <a:gd name="T45" fmla="*/ 12 h 16"/>
                <a:gd name="T46" fmla="*/ 7 w 9"/>
                <a:gd name="T47" fmla="*/ 13 h 16"/>
                <a:gd name="T48" fmla="*/ 6 w 9"/>
                <a:gd name="T49" fmla="*/ 14 h 16"/>
                <a:gd name="T50" fmla="*/ 5 w 9"/>
                <a:gd name="T51" fmla="*/ 15 h 16"/>
                <a:gd name="T52" fmla="*/ 3 w 9"/>
                <a:gd name="T53" fmla="*/ 15 h 16"/>
                <a:gd name="T54" fmla="*/ 2 w 9"/>
                <a:gd name="T55" fmla="*/ 16 h 16"/>
                <a:gd name="T56" fmla="*/ 1 w 9"/>
                <a:gd name="T57" fmla="*/ 16 h 16"/>
                <a:gd name="T58" fmla="*/ 0 w 9"/>
                <a:gd name="T59" fmla="*/ 16 h 16"/>
                <a:gd name="T60" fmla="*/ 0 w 9"/>
                <a:gd name="T61" fmla="*/ 16 h 16"/>
                <a:gd name="T62" fmla="*/ 1 w 9"/>
                <a:gd name="T63" fmla="*/ 16 h 16"/>
                <a:gd name="T64" fmla="*/ 1 w 9"/>
                <a:gd name="T65" fmla="*/ 15 h 16"/>
                <a:gd name="T66" fmla="*/ 2 w 9"/>
                <a:gd name="T67" fmla="*/ 15 h 16"/>
                <a:gd name="T68" fmla="*/ 3 w 9"/>
                <a:gd name="T69" fmla="*/ 15 h 16"/>
                <a:gd name="T70" fmla="*/ 4 w 9"/>
                <a:gd name="T71" fmla="*/ 14 h 16"/>
                <a:gd name="T72" fmla="*/ 5 w 9"/>
                <a:gd name="T73" fmla="*/ 13 h 16"/>
                <a:gd name="T74" fmla="*/ 6 w 9"/>
                <a:gd name="T75" fmla="*/ 12 h 16"/>
                <a:gd name="T76" fmla="*/ 6 w 9"/>
                <a:gd name="T77" fmla="*/ 11 h 16"/>
                <a:gd name="T78" fmla="*/ 7 w 9"/>
                <a:gd name="T79" fmla="*/ 9 h 16"/>
                <a:gd name="T80" fmla="*/ 6 w 9"/>
                <a:gd name="T81" fmla="*/ 10 h 16"/>
                <a:gd name="T82" fmla="*/ 2 w 9"/>
                <a:gd name="T83" fmla="*/ 5 h 16"/>
                <a:gd name="T84" fmla="*/ 2 w 9"/>
                <a:gd name="T85" fmla="*/ 7 h 16"/>
                <a:gd name="T86" fmla="*/ 2 w 9"/>
                <a:gd name="T87" fmla="*/ 8 h 16"/>
                <a:gd name="T88" fmla="*/ 3 w 9"/>
                <a:gd name="T89" fmla="*/ 9 h 16"/>
                <a:gd name="T90" fmla="*/ 4 w 9"/>
                <a:gd name="T91" fmla="*/ 9 h 16"/>
                <a:gd name="T92" fmla="*/ 5 w 9"/>
                <a:gd name="T93" fmla="*/ 9 h 16"/>
                <a:gd name="T94" fmla="*/ 6 w 9"/>
                <a:gd name="T95" fmla="*/ 9 h 16"/>
                <a:gd name="T96" fmla="*/ 7 w 9"/>
                <a:gd name="T97" fmla="*/ 9 h 16"/>
                <a:gd name="T98" fmla="*/ 7 w 9"/>
                <a:gd name="T99" fmla="*/ 8 h 16"/>
                <a:gd name="T100" fmla="*/ 7 w 9"/>
                <a:gd name="T101" fmla="*/ 7 h 16"/>
                <a:gd name="T102" fmla="*/ 7 w 9"/>
                <a:gd name="T103" fmla="*/ 5 h 16"/>
                <a:gd name="T104" fmla="*/ 7 w 9"/>
                <a:gd name="T105" fmla="*/ 4 h 16"/>
                <a:gd name="T106" fmla="*/ 7 w 9"/>
                <a:gd name="T107" fmla="*/ 3 h 16"/>
                <a:gd name="T108" fmla="*/ 6 w 9"/>
                <a:gd name="T109" fmla="*/ 2 h 16"/>
                <a:gd name="T110" fmla="*/ 5 w 9"/>
                <a:gd name="T111" fmla="*/ 1 h 16"/>
                <a:gd name="T112" fmla="*/ 4 w 9"/>
                <a:gd name="T113" fmla="*/ 1 h 16"/>
                <a:gd name="T114" fmla="*/ 3 w 9"/>
                <a:gd name="T115" fmla="*/ 1 h 16"/>
                <a:gd name="T116" fmla="*/ 2 w 9"/>
                <a:gd name="T117" fmla="*/ 2 h 16"/>
                <a:gd name="T118" fmla="*/ 2 w 9"/>
                <a:gd name="T119" fmla="*/ 3 h 16"/>
                <a:gd name="T120" fmla="*/ 2 w 9"/>
                <a:gd name="T121" fmla="*/ 4 h 16"/>
                <a:gd name="T122" fmla="*/ 2 w 9"/>
                <a:gd name="T123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" h="16">
                  <a:moveTo>
                    <a:pt x="6" y="10"/>
                  </a:moveTo>
                  <a:cubicBezTo>
                    <a:pt x="6" y="10"/>
                    <a:pt x="6" y="10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0"/>
                    <a:pt x="3" y="10"/>
                    <a:pt x="2" y="10"/>
                  </a:cubicBezTo>
                  <a:cubicBezTo>
                    <a:pt x="2" y="10"/>
                    <a:pt x="2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9" y="3"/>
                    <a:pt x="9" y="4"/>
                  </a:cubicBezTo>
                  <a:cubicBezTo>
                    <a:pt x="9" y="4"/>
                    <a:pt x="9" y="5"/>
                    <a:pt x="9" y="5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2"/>
                    <a:pt x="7" y="13"/>
                    <a:pt x="7" y="13"/>
                  </a:cubicBezTo>
                  <a:cubicBezTo>
                    <a:pt x="7" y="13"/>
                    <a:pt x="6" y="14"/>
                    <a:pt x="6" y="14"/>
                  </a:cubicBezTo>
                  <a:cubicBezTo>
                    <a:pt x="5" y="14"/>
                    <a:pt x="5" y="15"/>
                    <a:pt x="5" y="15"/>
                  </a:cubicBezTo>
                  <a:cubicBezTo>
                    <a:pt x="4" y="15"/>
                    <a:pt x="4" y="15"/>
                    <a:pt x="3" y="15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3" y="15"/>
                    <a:pt x="3" y="15"/>
                  </a:cubicBezTo>
                  <a:cubicBezTo>
                    <a:pt x="3" y="15"/>
                    <a:pt x="4" y="14"/>
                    <a:pt x="4" y="14"/>
                  </a:cubicBezTo>
                  <a:cubicBezTo>
                    <a:pt x="4" y="14"/>
                    <a:pt x="5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10"/>
                    <a:pt x="6" y="10"/>
                  </a:cubicBezTo>
                  <a:close/>
                  <a:moveTo>
                    <a:pt x="2" y="5"/>
                  </a:move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3" y="9"/>
                    <a:pt x="3" y="9"/>
                  </a:cubicBez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9"/>
                    <a:pt x="7" y="9"/>
                    <a:pt x="7" y="8"/>
                  </a:cubicBezTo>
                  <a:cubicBezTo>
                    <a:pt x="7" y="8"/>
                    <a:pt x="7" y="8"/>
                    <a:pt x="7" y="7"/>
                  </a:cubicBezTo>
                  <a:cubicBezTo>
                    <a:pt x="7" y="7"/>
                    <a:pt x="7" y="6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6" y="2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39" name="iṡľîde"/>
            <p:cNvSpPr/>
            <p:nvPr/>
          </p:nvSpPr>
          <p:spPr bwMode="auto">
            <a:xfrm>
              <a:off x="3816351" y="3709988"/>
              <a:ext cx="30163" cy="52388"/>
            </a:xfrm>
            <a:custGeom>
              <a:avLst/>
              <a:gdLst>
                <a:gd name="T0" fmla="*/ 4 w 9"/>
                <a:gd name="T1" fmla="*/ 0 h 16"/>
                <a:gd name="T2" fmla="*/ 9 w 9"/>
                <a:gd name="T3" fmla="*/ 0 h 16"/>
                <a:gd name="T4" fmla="*/ 8 w 9"/>
                <a:gd name="T5" fmla="*/ 2 h 16"/>
                <a:gd name="T6" fmla="*/ 4 w 9"/>
                <a:gd name="T7" fmla="*/ 2 h 16"/>
                <a:gd name="T8" fmla="*/ 3 w 9"/>
                <a:gd name="T9" fmla="*/ 4 h 16"/>
                <a:gd name="T10" fmla="*/ 4 w 9"/>
                <a:gd name="T11" fmla="*/ 5 h 16"/>
                <a:gd name="T12" fmla="*/ 5 w 9"/>
                <a:gd name="T13" fmla="*/ 5 h 16"/>
                <a:gd name="T14" fmla="*/ 6 w 9"/>
                <a:gd name="T15" fmla="*/ 6 h 16"/>
                <a:gd name="T16" fmla="*/ 7 w 9"/>
                <a:gd name="T17" fmla="*/ 7 h 16"/>
                <a:gd name="T18" fmla="*/ 8 w 9"/>
                <a:gd name="T19" fmla="*/ 8 h 16"/>
                <a:gd name="T20" fmla="*/ 9 w 9"/>
                <a:gd name="T21" fmla="*/ 9 h 16"/>
                <a:gd name="T22" fmla="*/ 9 w 9"/>
                <a:gd name="T23" fmla="*/ 10 h 16"/>
                <a:gd name="T24" fmla="*/ 8 w 9"/>
                <a:gd name="T25" fmla="*/ 12 h 16"/>
                <a:gd name="T26" fmla="*/ 8 w 9"/>
                <a:gd name="T27" fmla="*/ 13 h 16"/>
                <a:gd name="T28" fmla="*/ 7 w 9"/>
                <a:gd name="T29" fmla="*/ 14 h 16"/>
                <a:gd name="T30" fmla="*/ 6 w 9"/>
                <a:gd name="T31" fmla="*/ 15 h 16"/>
                <a:gd name="T32" fmla="*/ 5 w 9"/>
                <a:gd name="T33" fmla="*/ 16 h 16"/>
                <a:gd name="T34" fmla="*/ 3 w 9"/>
                <a:gd name="T35" fmla="*/ 16 h 16"/>
                <a:gd name="T36" fmla="*/ 2 w 9"/>
                <a:gd name="T37" fmla="*/ 16 h 16"/>
                <a:gd name="T38" fmla="*/ 1 w 9"/>
                <a:gd name="T39" fmla="*/ 16 h 16"/>
                <a:gd name="T40" fmla="*/ 1 w 9"/>
                <a:gd name="T41" fmla="*/ 15 h 16"/>
                <a:gd name="T42" fmla="*/ 0 w 9"/>
                <a:gd name="T43" fmla="*/ 15 h 16"/>
                <a:gd name="T44" fmla="*/ 0 w 9"/>
                <a:gd name="T45" fmla="*/ 14 h 16"/>
                <a:gd name="T46" fmla="*/ 1 w 9"/>
                <a:gd name="T47" fmla="*/ 14 h 16"/>
                <a:gd name="T48" fmla="*/ 1 w 9"/>
                <a:gd name="T49" fmla="*/ 14 h 16"/>
                <a:gd name="T50" fmla="*/ 1 w 9"/>
                <a:gd name="T51" fmla="*/ 14 h 16"/>
                <a:gd name="T52" fmla="*/ 2 w 9"/>
                <a:gd name="T53" fmla="*/ 14 h 16"/>
                <a:gd name="T54" fmla="*/ 3 w 9"/>
                <a:gd name="T55" fmla="*/ 15 h 16"/>
                <a:gd name="T56" fmla="*/ 4 w 9"/>
                <a:gd name="T57" fmla="*/ 15 h 16"/>
                <a:gd name="T58" fmla="*/ 5 w 9"/>
                <a:gd name="T59" fmla="*/ 15 h 16"/>
                <a:gd name="T60" fmla="*/ 6 w 9"/>
                <a:gd name="T61" fmla="*/ 14 h 16"/>
                <a:gd name="T62" fmla="*/ 7 w 9"/>
                <a:gd name="T63" fmla="*/ 13 h 16"/>
                <a:gd name="T64" fmla="*/ 7 w 9"/>
                <a:gd name="T65" fmla="*/ 12 h 16"/>
                <a:gd name="T66" fmla="*/ 7 w 9"/>
                <a:gd name="T67" fmla="*/ 11 h 16"/>
                <a:gd name="T68" fmla="*/ 7 w 9"/>
                <a:gd name="T69" fmla="*/ 9 h 16"/>
                <a:gd name="T70" fmla="*/ 6 w 9"/>
                <a:gd name="T71" fmla="*/ 8 h 16"/>
                <a:gd name="T72" fmla="*/ 5 w 9"/>
                <a:gd name="T73" fmla="*/ 7 h 16"/>
                <a:gd name="T74" fmla="*/ 4 w 9"/>
                <a:gd name="T75" fmla="*/ 7 h 16"/>
                <a:gd name="T76" fmla="*/ 3 w 9"/>
                <a:gd name="T77" fmla="*/ 6 h 16"/>
                <a:gd name="T78" fmla="*/ 2 w 9"/>
                <a:gd name="T79" fmla="*/ 6 h 16"/>
                <a:gd name="T80" fmla="*/ 1 w 9"/>
                <a:gd name="T81" fmla="*/ 6 h 16"/>
                <a:gd name="T82" fmla="*/ 1 w 9"/>
                <a:gd name="T83" fmla="*/ 6 h 16"/>
                <a:gd name="T84" fmla="*/ 1 w 9"/>
                <a:gd name="T85" fmla="*/ 5 h 16"/>
                <a:gd name="T86" fmla="*/ 4 w 9"/>
                <a:gd name="T8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" h="16">
                  <a:moveTo>
                    <a:pt x="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5"/>
                    <a:pt x="6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9" y="9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8" y="12"/>
                    <a:pt x="8" y="13"/>
                    <a:pt x="8" y="13"/>
                  </a:cubicBezTo>
                  <a:cubicBezTo>
                    <a:pt x="8" y="13"/>
                    <a:pt x="8" y="14"/>
                    <a:pt x="7" y="14"/>
                  </a:cubicBezTo>
                  <a:cubicBezTo>
                    <a:pt x="7" y="14"/>
                    <a:pt x="7" y="15"/>
                    <a:pt x="6" y="15"/>
                  </a:cubicBezTo>
                  <a:cubicBezTo>
                    <a:pt x="6" y="15"/>
                    <a:pt x="5" y="15"/>
                    <a:pt x="5" y="16"/>
                  </a:cubicBezTo>
                  <a:cubicBezTo>
                    <a:pt x="4" y="16"/>
                    <a:pt x="4" y="16"/>
                    <a:pt x="3" y="16"/>
                  </a:cubicBezTo>
                  <a:cubicBezTo>
                    <a:pt x="3" y="16"/>
                    <a:pt x="2" y="16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3" y="15"/>
                    <a:pt x="3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4" y="15"/>
                    <a:pt x="5" y="15"/>
                    <a:pt x="5" y="15"/>
                  </a:cubicBezTo>
                  <a:cubicBezTo>
                    <a:pt x="5" y="15"/>
                    <a:pt x="5" y="15"/>
                    <a:pt x="6" y="14"/>
                  </a:cubicBezTo>
                  <a:cubicBezTo>
                    <a:pt x="6" y="14"/>
                    <a:pt x="7" y="14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1"/>
                    <a:pt x="7" y="11"/>
                  </a:cubicBezTo>
                  <a:cubicBezTo>
                    <a:pt x="7" y="10"/>
                    <a:pt x="7" y="10"/>
                    <a:pt x="7" y="9"/>
                  </a:cubicBezTo>
                  <a:cubicBezTo>
                    <a:pt x="7" y="9"/>
                    <a:pt x="6" y="8"/>
                    <a:pt x="6" y="8"/>
                  </a:cubicBezTo>
                  <a:cubicBezTo>
                    <a:pt x="6" y="8"/>
                    <a:pt x="5" y="7"/>
                    <a:pt x="5" y="7"/>
                  </a:cubicBezTo>
                  <a:cubicBezTo>
                    <a:pt x="5" y="7"/>
                    <a:pt x="4" y="7"/>
                    <a:pt x="4" y="7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0" name="îşliḑe"/>
            <p:cNvSpPr/>
            <p:nvPr/>
          </p:nvSpPr>
          <p:spPr bwMode="auto">
            <a:xfrm>
              <a:off x="3856038" y="3709988"/>
              <a:ext cx="33338" cy="52388"/>
            </a:xfrm>
            <a:custGeom>
              <a:avLst/>
              <a:gdLst>
                <a:gd name="T0" fmla="*/ 0 w 10"/>
                <a:gd name="T1" fmla="*/ 16 h 16"/>
                <a:gd name="T2" fmla="*/ 0 w 10"/>
                <a:gd name="T3" fmla="*/ 16 h 16"/>
                <a:gd name="T4" fmla="*/ 2 w 10"/>
                <a:gd name="T5" fmla="*/ 14 h 16"/>
                <a:gd name="T6" fmla="*/ 4 w 10"/>
                <a:gd name="T7" fmla="*/ 12 h 16"/>
                <a:gd name="T8" fmla="*/ 5 w 10"/>
                <a:gd name="T9" fmla="*/ 10 h 16"/>
                <a:gd name="T10" fmla="*/ 6 w 10"/>
                <a:gd name="T11" fmla="*/ 9 h 16"/>
                <a:gd name="T12" fmla="*/ 7 w 10"/>
                <a:gd name="T13" fmla="*/ 8 h 16"/>
                <a:gd name="T14" fmla="*/ 7 w 10"/>
                <a:gd name="T15" fmla="*/ 7 h 16"/>
                <a:gd name="T16" fmla="*/ 7 w 10"/>
                <a:gd name="T17" fmla="*/ 6 h 16"/>
                <a:gd name="T18" fmla="*/ 7 w 10"/>
                <a:gd name="T19" fmla="*/ 4 h 16"/>
                <a:gd name="T20" fmla="*/ 6 w 10"/>
                <a:gd name="T21" fmla="*/ 3 h 16"/>
                <a:gd name="T22" fmla="*/ 5 w 10"/>
                <a:gd name="T23" fmla="*/ 2 h 16"/>
                <a:gd name="T24" fmla="*/ 4 w 10"/>
                <a:gd name="T25" fmla="*/ 2 h 16"/>
                <a:gd name="T26" fmla="*/ 3 w 10"/>
                <a:gd name="T27" fmla="*/ 2 h 16"/>
                <a:gd name="T28" fmla="*/ 2 w 10"/>
                <a:gd name="T29" fmla="*/ 3 h 16"/>
                <a:gd name="T30" fmla="*/ 1 w 10"/>
                <a:gd name="T31" fmla="*/ 3 h 16"/>
                <a:gd name="T32" fmla="*/ 1 w 10"/>
                <a:gd name="T33" fmla="*/ 4 h 16"/>
                <a:gd name="T34" fmla="*/ 0 w 10"/>
                <a:gd name="T35" fmla="*/ 4 h 16"/>
                <a:gd name="T36" fmla="*/ 1 w 10"/>
                <a:gd name="T37" fmla="*/ 3 h 16"/>
                <a:gd name="T38" fmla="*/ 1 w 10"/>
                <a:gd name="T39" fmla="*/ 2 h 16"/>
                <a:gd name="T40" fmla="*/ 2 w 10"/>
                <a:gd name="T41" fmla="*/ 1 h 16"/>
                <a:gd name="T42" fmla="*/ 3 w 10"/>
                <a:gd name="T43" fmla="*/ 0 h 16"/>
                <a:gd name="T44" fmla="*/ 4 w 10"/>
                <a:gd name="T45" fmla="*/ 0 h 16"/>
                <a:gd name="T46" fmla="*/ 6 w 10"/>
                <a:gd name="T47" fmla="*/ 0 h 16"/>
                <a:gd name="T48" fmla="*/ 7 w 10"/>
                <a:gd name="T49" fmla="*/ 1 h 16"/>
                <a:gd name="T50" fmla="*/ 8 w 10"/>
                <a:gd name="T51" fmla="*/ 1 h 16"/>
                <a:gd name="T52" fmla="*/ 8 w 10"/>
                <a:gd name="T53" fmla="*/ 2 h 16"/>
                <a:gd name="T54" fmla="*/ 9 w 10"/>
                <a:gd name="T55" fmla="*/ 4 h 16"/>
                <a:gd name="T56" fmla="*/ 9 w 10"/>
                <a:gd name="T57" fmla="*/ 5 h 16"/>
                <a:gd name="T58" fmla="*/ 9 w 10"/>
                <a:gd name="T59" fmla="*/ 6 h 16"/>
                <a:gd name="T60" fmla="*/ 8 w 10"/>
                <a:gd name="T61" fmla="*/ 7 h 16"/>
                <a:gd name="T62" fmla="*/ 8 w 10"/>
                <a:gd name="T63" fmla="*/ 8 h 16"/>
                <a:gd name="T64" fmla="*/ 7 w 10"/>
                <a:gd name="T65" fmla="*/ 9 h 16"/>
                <a:gd name="T66" fmla="*/ 6 w 10"/>
                <a:gd name="T67" fmla="*/ 10 h 16"/>
                <a:gd name="T68" fmla="*/ 4 w 10"/>
                <a:gd name="T69" fmla="*/ 12 h 16"/>
                <a:gd name="T70" fmla="*/ 2 w 10"/>
                <a:gd name="T71" fmla="*/ 14 h 16"/>
                <a:gd name="T72" fmla="*/ 6 w 10"/>
                <a:gd name="T73" fmla="*/ 14 h 16"/>
                <a:gd name="T74" fmla="*/ 7 w 10"/>
                <a:gd name="T75" fmla="*/ 14 h 16"/>
                <a:gd name="T76" fmla="*/ 8 w 10"/>
                <a:gd name="T77" fmla="*/ 14 h 16"/>
                <a:gd name="T78" fmla="*/ 9 w 10"/>
                <a:gd name="T79" fmla="*/ 14 h 16"/>
                <a:gd name="T80" fmla="*/ 9 w 10"/>
                <a:gd name="T81" fmla="*/ 14 h 16"/>
                <a:gd name="T82" fmla="*/ 9 w 10"/>
                <a:gd name="T83" fmla="*/ 13 h 16"/>
                <a:gd name="T84" fmla="*/ 10 w 10"/>
                <a:gd name="T85" fmla="*/ 13 h 16"/>
                <a:gd name="T86" fmla="*/ 9 w 10"/>
                <a:gd name="T87" fmla="*/ 14 h 16"/>
                <a:gd name="T88" fmla="*/ 9 w 10"/>
                <a:gd name="T89" fmla="*/ 15 h 16"/>
                <a:gd name="T90" fmla="*/ 9 w 10"/>
                <a:gd name="T91" fmla="*/ 16 h 16"/>
                <a:gd name="T92" fmla="*/ 0 w 10"/>
                <a:gd name="T9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" h="16"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2" y="14"/>
                    <a:pt x="2" y="14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3"/>
                    <a:pt x="6" y="3"/>
                  </a:cubicBezTo>
                  <a:cubicBezTo>
                    <a:pt x="6" y="3"/>
                    <a:pt x="6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1"/>
                    <a:pt x="7" y="1"/>
                  </a:cubicBezTo>
                  <a:cubicBezTo>
                    <a:pt x="7" y="1"/>
                    <a:pt x="7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3"/>
                    <a:pt x="9" y="3"/>
                    <a:pt x="9" y="4"/>
                  </a:cubicBezTo>
                  <a:cubicBezTo>
                    <a:pt x="9" y="4"/>
                    <a:pt x="9" y="4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9" y="6"/>
                    <a:pt x="9" y="6"/>
                    <a:pt x="8" y="7"/>
                  </a:cubicBez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8" y="8"/>
                    <a:pt x="7" y="9"/>
                  </a:cubicBezTo>
                  <a:cubicBezTo>
                    <a:pt x="7" y="9"/>
                    <a:pt x="7" y="9"/>
                    <a:pt x="6" y="10"/>
                  </a:cubicBezTo>
                  <a:cubicBezTo>
                    <a:pt x="6" y="11"/>
                    <a:pt x="5" y="12"/>
                    <a:pt x="4" y="1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4" y="14"/>
                    <a:pt x="5" y="14"/>
                    <a:pt x="6" y="14"/>
                  </a:cubicBezTo>
                  <a:cubicBezTo>
                    <a:pt x="6" y="14"/>
                    <a:pt x="7" y="14"/>
                    <a:pt x="7" y="14"/>
                  </a:cubicBezTo>
                  <a:cubicBezTo>
                    <a:pt x="7" y="14"/>
                    <a:pt x="7" y="14"/>
                    <a:pt x="8" y="14"/>
                  </a:cubicBezTo>
                  <a:cubicBezTo>
                    <a:pt x="8" y="14"/>
                    <a:pt x="8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10" y="14"/>
                    <a:pt x="9" y="14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1" name="îṧlíḑè"/>
            <p:cNvSpPr/>
            <p:nvPr/>
          </p:nvSpPr>
          <p:spPr bwMode="auto">
            <a:xfrm>
              <a:off x="3367088" y="3563938"/>
              <a:ext cx="39688" cy="36513"/>
            </a:xfrm>
            <a:custGeom>
              <a:avLst/>
              <a:gdLst>
                <a:gd name="T0" fmla="*/ 10 w 12"/>
                <a:gd name="T1" fmla="*/ 1 h 11"/>
                <a:gd name="T2" fmla="*/ 10 w 12"/>
                <a:gd name="T3" fmla="*/ 1 h 11"/>
                <a:gd name="T4" fmla="*/ 10 w 12"/>
                <a:gd name="T5" fmla="*/ 0 h 11"/>
                <a:gd name="T6" fmla="*/ 11 w 12"/>
                <a:gd name="T7" fmla="*/ 1 h 11"/>
                <a:gd name="T8" fmla="*/ 12 w 12"/>
                <a:gd name="T9" fmla="*/ 5 h 11"/>
                <a:gd name="T10" fmla="*/ 12 w 12"/>
                <a:gd name="T11" fmla="*/ 7 h 11"/>
                <a:gd name="T12" fmla="*/ 12 w 12"/>
                <a:gd name="T13" fmla="*/ 8 h 11"/>
                <a:gd name="T14" fmla="*/ 11 w 12"/>
                <a:gd name="T15" fmla="*/ 9 h 11"/>
                <a:gd name="T16" fmla="*/ 10 w 12"/>
                <a:gd name="T17" fmla="*/ 9 h 11"/>
                <a:gd name="T18" fmla="*/ 9 w 12"/>
                <a:gd name="T19" fmla="*/ 9 h 11"/>
                <a:gd name="T20" fmla="*/ 8 w 12"/>
                <a:gd name="T21" fmla="*/ 8 h 11"/>
                <a:gd name="T22" fmla="*/ 7 w 12"/>
                <a:gd name="T23" fmla="*/ 8 h 11"/>
                <a:gd name="T24" fmla="*/ 8 w 12"/>
                <a:gd name="T25" fmla="*/ 9 h 11"/>
                <a:gd name="T26" fmla="*/ 7 w 12"/>
                <a:gd name="T27" fmla="*/ 10 h 11"/>
                <a:gd name="T28" fmla="*/ 7 w 12"/>
                <a:gd name="T29" fmla="*/ 11 h 11"/>
                <a:gd name="T30" fmla="*/ 6 w 12"/>
                <a:gd name="T31" fmla="*/ 11 h 11"/>
                <a:gd name="T32" fmla="*/ 4 w 12"/>
                <a:gd name="T33" fmla="*/ 11 h 11"/>
                <a:gd name="T34" fmla="*/ 3 w 12"/>
                <a:gd name="T35" fmla="*/ 11 h 11"/>
                <a:gd name="T36" fmla="*/ 2 w 12"/>
                <a:gd name="T37" fmla="*/ 10 h 11"/>
                <a:gd name="T38" fmla="*/ 2 w 12"/>
                <a:gd name="T39" fmla="*/ 9 h 11"/>
                <a:gd name="T40" fmla="*/ 0 w 12"/>
                <a:gd name="T41" fmla="*/ 4 h 11"/>
                <a:gd name="T42" fmla="*/ 0 w 12"/>
                <a:gd name="T43" fmla="*/ 4 h 11"/>
                <a:gd name="T44" fmla="*/ 1 w 12"/>
                <a:gd name="T45" fmla="*/ 4 h 11"/>
                <a:gd name="T46" fmla="*/ 1 w 12"/>
                <a:gd name="T47" fmla="*/ 4 h 11"/>
                <a:gd name="T48" fmla="*/ 1 w 12"/>
                <a:gd name="T49" fmla="*/ 5 h 11"/>
                <a:gd name="T50" fmla="*/ 2 w 12"/>
                <a:gd name="T51" fmla="*/ 5 h 11"/>
                <a:gd name="T52" fmla="*/ 10 w 12"/>
                <a:gd name="T53" fmla="*/ 2 h 11"/>
                <a:gd name="T54" fmla="*/ 10 w 12"/>
                <a:gd name="T55" fmla="*/ 2 h 11"/>
                <a:gd name="T56" fmla="*/ 10 w 12"/>
                <a:gd name="T57" fmla="*/ 1 h 11"/>
                <a:gd name="T58" fmla="*/ 6 w 12"/>
                <a:gd name="T59" fmla="*/ 4 h 11"/>
                <a:gd name="T60" fmla="*/ 2 w 12"/>
                <a:gd name="T61" fmla="*/ 6 h 11"/>
                <a:gd name="T62" fmla="*/ 2 w 12"/>
                <a:gd name="T63" fmla="*/ 6 h 11"/>
                <a:gd name="T64" fmla="*/ 1 w 12"/>
                <a:gd name="T65" fmla="*/ 7 h 11"/>
                <a:gd name="T66" fmla="*/ 2 w 12"/>
                <a:gd name="T67" fmla="*/ 8 h 11"/>
                <a:gd name="T68" fmla="*/ 3 w 12"/>
                <a:gd name="T69" fmla="*/ 9 h 11"/>
                <a:gd name="T70" fmla="*/ 4 w 12"/>
                <a:gd name="T71" fmla="*/ 10 h 11"/>
                <a:gd name="T72" fmla="*/ 5 w 12"/>
                <a:gd name="T73" fmla="*/ 10 h 11"/>
                <a:gd name="T74" fmla="*/ 6 w 12"/>
                <a:gd name="T75" fmla="*/ 9 h 11"/>
                <a:gd name="T76" fmla="*/ 7 w 12"/>
                <a:gd name="T77" fmla="*/ 8 h 11"/>
                <a:gd name="T78" fmla="*/ 7 w 12"/>
                <a:gd name="T79" fmla="*/ 7 h 11"/>
                <a:gd name="T80" fmla="*/ 6 w 12"/>
                <a:gd name="T81" fmla="*/ 4 h 11"/>
                <a:gd name="T82" fmla="*/ 12 w 12"/>
                <a:gd name="T83" fmla="*/ 5 h 11"/>
                <a:gd name="T84" fmla="*/ 11 w 12"/>
                <a:gd name="T85" fmla="*/ 4 h 11"/>
                <a:gd name="T86" fmla="*/ 11 w 12"/>
                <a:gd name="T87" fmla="*/ 3 h 11"/>
                <a:gd name="T88" fmla="*/ 10 w 12"/>
                <a:gd name="T89" fmla="*/ 3 h 11"/>
                <a:gd name="T90" fmla="*/ 7 w 12"/>
                <a:gd name="T91" fmla="*/ 4 h 11"/>
                <a:gd name="T92" fmla="*/ 7 w 12"/>
                <a:gd name="T93" fmla="*/ 6 h 11"/>
                <a:gd name="T94" fmla="*/ 8 w 12"/>
                <a:gd name="T95" fmla="*/ 7 h 11"/>
                <a:gd name="T96" fmla="*/ 9 w 12"/>
                <a:gd name="T97" fmla="*/ 8 h 11"/>
                <a:gd name="T98" fmla="*/ 10 w 12"/>
                <a:gd name="T99" fmla="*/ 8 h 11"/>
                <a:gd name="T100" fmla="*/ 11 w 12"/>
                <a:gd name="T101" fmla="*/ 7 h 11"/>
                <a:gd name="T102" fmla="*/ 12 w 12"/>
                <a:gd name="T103" fmla="*/ 6 h 11"/>
                <a:gd name="T104" fmla="*/ 12 w 12"/>
                <a:gd name="T10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" h="11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6"/>
                    <a:pt x="12" y="6"/>
                    <a:pt x="12" y="7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7" y="9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lose/>
                  <a:moveTo>
                    <a:pt x="6" y="4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4"/>
                    <a:pt x="6" y="4"/>
                    <a:pt x="6" y="4"/>
                  </a:cubicBezTo>
                  <a:close/>
                  <a:moveTo>
                    <a:pt x="12" y="5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8" y="7"/>
                    <a:pt x="8" y="7"/>
                  </a:cubicBezTo>
                  <a:cubicBezTo>
                    <a:pt x="8" y="7"/>
                    <a:pt x="8" y="8"/>
                    <a:pt x="9" y="8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2" name="îsḷíḍê"/>
            <p:cNvSpPr/>
            <p:nvPr/>
          </p:nvSpPr>
          <p:spPr bwMode="auto">
            <a:xfrm>
              <a:off x="3367088" y="3563938"/>
              <a:ext cx="39688" cy="36513"/>
            </a:xfrm>
            <a:custGeom>
              <a:avLst/>
              <a:gdLst>
                <a:gd name="T0" fmla="*/ 10 w 12"/>
                <a:gd name="T1" fmla="*/ 1 h 11"/>
                <a:gd name="T2" fmla="*/ 10 w 12"/>
                <a:gd name="T3" fmla="*/ 1 h 11"/>
                <a:gd name="T4" fmla="*/ 10 w 12"/>
                <a:gd name="T5" fmla="*/ 0 h 11"/>
                <a:gd name="T6" fmla="*/ 11 w 12"/>
                <a:gd name="T7" fmla="*/ 1 h 11"/>
                <a:gd name="T8" fmla="*/ 12 w 12"/>
                <a:gd name="T9" fmla="*/ 5 h 11"/>
                <a:gd name="T10" fmla="*/ 12 w 12"/>
                <a:gd name="T11" fmla="*/ 7 h 11"/>
                <a:gd name="T12" fmla="*/ 12 w 12"/>
                <a:gd name="T13" fmla="*/ 8 h 11"/>
                <a:gd name="T14" fmla="*/ 11 w 12"/>
                <a:gd name="T15" fmla="*/ 9 h 11"/>
                <a:gd name="T16" fmla="*/ 10 w 12"/>
                <a:gd name="T17" fmla="*/ 9 h 11"/>
                <a:gd name="T18" fmla="*/ 9 w 12"/>
                <a:gd name="T19" fmla="*/ 9 h 11"/>
                <a:gd name="T20" fmla="*/ 8 w 12"/>
                <a:gd name="T21" fmla="*/ 8 h 11"/>
                <a:gd name="T22" fmla="*/ 7 w 12"/>
                <a:gd name="T23" fmla="*/ 8 h 11"/>
                <a:gd name="T24" fmla="*/ 8 w 12"/>
                <a:gd name="T25" fmla="*/ 9 h 11"/>
                <a:gd name="T26" fmla="*/ 7 w 12"/>
                <a:gd name="T27" fmla="*/ 10 h 11"/>
                <a:gd name="T28" fmla="*/ 7 w 12"/>
                <a:gd name="T29" fmla="*/ 11 h 11"/>
                <a:gd name="T30" fmla="*/ 6 w 12"/>
                <a:gd name="T31" fmla="*/ 11 h 11"/>
                <a:gd name="T32" fmla="*/ 4 w 12"/>
                <a:gd name="T33" fmla="*/ 11 h 11"/>
                <a:gd name="T34" fmla="*/ 3 w 12"/>
                <a:gd name="T35" fmla="*/ 11 h 11"/>
                <a:gd name="T36" fmla="*/ 2 w 12"/>
                <a:gd name="T37" fmla="*/ 10 h 11"/>
                <a:gd name="T38" fmla="*/ 2 w 12"/>
                <a:gd name="T39" fmla="*/ 9 h 11"/>
                <a:gd name="T40" fmla="*/ 0 w 12"/>
                <a:gd name="T41" fmla="*/ 4 h 11"/>
                <a:gd name="T42" fmla="*/ 0 w 12"/>
                <a:gd name="T43" fmla="*/ 4 h 11"/>
                <a:gd name="T44" fmla="*/ 1 w 12"/>
                <a:gd name="T45" fmla="*/ 4 h 11"/>
                <a:gd name="T46" fmla="*/ 1 w 12"/>
                <a:gd name="T47" fmla="*/ 4 h 11"/>
                <a:gd name="T48" fmla="*/ 1 w 12"/>
                <a:gd name="T49" fmla="*/ 5 h 11"/>
                <a:gd name="T50" fmla="*/ 2 w 12"/>
                <a:gd name="T51" fmla="*/ 5 h 11"/>
                <a:gd name="T52" fmla="*/ 10 w 12"/>
                <a:gd name="T53" fmla="*/ 2 h 11"/>
                <a:gd name="T54" fmla="*/ 10 w 12"/>
                <a:gd name="T55" fmla="*/ 2 h 11"/>
                <a:gd name="T56" fmla="*/ 10 w 12"/>
                <a:gd name="T57" fmla="*/ 1 h 11"/>
                <a:gd name="T58" fmla="*/ 6 w 12"/>
                <a:gd name="T59" fmla="*/ 4 h 11"/>
                <a:gd name="T60" fmla="*/ 2 w 12"/>
                <a:gd name="T61" fmla="*/ 6 h 11"/>
                <a:gd name="T62" fmla="*/ 2 w 12"/>
                <a:gd name="T63" fmla="*/ 6 h 11"/>
                <a:gd name="T64" fmla="*/ 1 w 12"/>
                <a:gd name="T65" fmla="*/ 7 h 11"/>
                <a:gd name="T66" fmla="*/ 2 w 12"/>
                <a:gd name="T67" fmla="*/ 8 h 11"/>
                <a:gd name="T68" fmla="*/ 3 w 12"/>
                <a:gd name="T69" fmla="*/ 9 h 11"/>
                <a:gd name="T70" fmla="*/ 4 w 12"/>
                <a:gd name="T71" fmla="*/ 10 h 11"/>
                <a:gd name="T72" fmla="*/ 5 w 12"/>
                <a:gd name="T73" fmla="*/ 10 h 11"/>
                <a:gd name="T74" fmla="*/ 6 w 12"/>
                <a:gd name="T75" fmla="*/ 9 h 11"/>
                <a:gd name="T76" fmla="*/ 7 w 12"/>
                <a:gd name="T77" fmla="*/ 8 h 11"/>
                <a:gd name="T78" fmla="*/ 7 w 12"/>
                <a:gd name="T79" fmla="*/ 7 h 11"/>
                <a:gd name="T80" fmla="*/ 6 w 12"/>
                <a:gd name="T81" fmla="*/ 4 h 11"/>
                <a:gd name="T82" fmla="*/ 12 w 12"/>
                <a:gd name="T83" fmla="*/ 5 h 11"/>
                <a:gd name="T84" fmla="*/ 11 w 12"/>
                <a:gd name="T85" fmla="*/ 4 h 11"/>
                <a:gd name="T86" fmla="*/ 11 w 12"/>
                <a:gd name="T87" fmla="*/ 3 h 11"/>
                <a:gd name="T88" fmla="*/ 10 w 12"/>
                <a:gd name="T89" fmla="*/ 3 h 11"/>
                <a:gd name="T90" fmla="*/ 7 w 12"/>
                <a:gd name="T91" fmla="*/ 4 h 11"/>
                <a:gd name="T92" fmla="*/ 7 w 12"/>
                <a:gd name="T93" fmla="*/ 6 h 11"/>
                <a:gd name="T94" fmla="*/ 8 w 12"/>
                <a:gd name="T95" fmla="*/ 7 h 11"/>
                <a:gd name="T96" fmla="*/ 9 w 12"/>
                <a:gd name="T97" fmla="*/ 8 h 11"/>
                <a:gd name="T98" fmla="*/ 10 w 12"/>
                <a:gd name="T99" fmla="*/ 8 h 11"/>
                <a:gd name="T100" fmla="*/ 11 w 12"/>
                <a:gd name="T101" fmla="*/ 7 h 11"/>
                <a:gd name="T102" fmla="*/ 12 w 12"/>
                <a:gd name="T103" fmla="*/ 6 h 11"/>
                <a:gd name="T104" fmla="*/ 12 w 12"/>
                <a:gd name="T10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" h="11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6"/>
                    <a:pt x="12" y="6"/>
                    <a:pt x="12" y="7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8" y="8"/>
                    <a:pt x="8" y="9"/>
                  </a:cubicBezTo>
                  <a:cubicBezTo>
                    <a:pt x="8" y="9"/>
                    <a:pt x="7" y="9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lose/>
                  <a:moveTo>
                    <a:pt x="6" y="4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4"/>
                    <a:pt x="6" y="4"/>
                    <a:pt x="6" y="4"/>
                  </a:cubicBezTo>
                  <a:close/>
                  <a:moveTo>
                    <a:pt x="12" y="5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8" y="7"/>
                    <a:pt x="8" y="7"/>
                  </a:cubicBezTo>
                  <a:cubicBezTo>
                    <a:pt x="8" y="7"/>
                    <a:pt x="8" y="8"/>
                    <a:pt x="9" y="8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3" name="íšliďè"/>
            <p:cNvSpPr/>
            <p:nvPr/>
          </p:nvSpPr>
          <p:spPr bwMode="auto">
            <a:xfrm>
              <a:off x="3394076" y="3622675"/>
              <a:ext cx="46038" cy="44450"/>
            </a:xfrm>
            <a:custGeom>
              <a:avLst/>
              <a:gdLst>
                <a:gd name="T0" fmla="*/ 14 w 14"/>
                <a:gd name="T1" fmla="*/ 7 h 13"/>
                <a:gd name="T2" fmla="*/ 12 w 14"/>
                <a:gd name="T3" fmla="*/ 9 h 13"/>
                <a:gd name="T4" fmla="*/ 12 w 14"/>
                <a:gd name="T5" fmla="*/ 9 h 13"/>
                <a:gd name="T6" fmla="*/ 12 w 14"/>
                <a:gd name="T7" fmla="*/ 8 h 13"/>
                <a:gd name="T8" fmla="*/ 12 w 14"/>
                <a:gd name="T9" fmla="*/ 8 h 13"/>
                <a:gd name="T10" fmla="*/ 12 w 14"/>
                <a:gd name="T11" fmla="*/ 7 h 13"/>
                <a:gd name="T12" fmla="*/ 12 w 14"/>
                <a:gd name="T13" fmla="*/ 6 h 13"/>
                <a:gd name="T14" fmla="*/ 12 w 14"/>
                <a:gd name="T15" fmla="*/ 5 h 13"/>
                <a:gd name="T16" fmla="*/ 11 w 14"/>
                <a:gd name="T17" fmla="*/ 4 h 13"/>
                <a:gd name="T18" fmla="*/ 11 w 14"/>
                <a:gd name="T19" fmla="*/ 3 h 13"/>
                <a:gd name="T20" fmla="*/ 10 w 14"/>
                <a:gd name="T21" fmla="*/ 3 h 13"/>
                <a:gd name="T22" fmla="*/ 10 w 14"/>
                <a:gd name="T23" fmla="*/ 3 h 13"/>
                <a:gd name="T24" fmla="*/ 10 w 14"/>
                <a:gd name="T25" fmla="*/ 3 h 13"/>
                <a:gd name="T26" fmla="*/ 7 w 14"/>
                <a:gd name="T27" fmla="*/ 6 h 13"/>
                <a:gd name="T28" fmla="*/ 8 w 14"/>
                <a:gd name="T29" fmla="*/ 7 h 13"/>
                <a:gd name="T30" fmla="*/ 8 w 14"/>
                <a:gd name="T31" fmla="*/ 7 h 13"/>
                <a:gd name="T32" fmla="*/ 9 w 14"/>
                <a:gd name="T33" fmla="*/ 7 h 13"/>
                <a:gd name="T34" fmla="*/ 9 w 14"/>
                <a:gd name="T35" fmla="*/ 7 h 13"/>
                <a:gd name="T36" fmla="*/ 10 w 14"/>
                <a:gd name="T37" fmla="*/ 7 h 13"/>
                <a:gd name="T38" fmla="*/ 10 w 14"/>
                <a:gd name="T39" fmla="*/ 7 h 13"/>
                <a:gd name="T40" fmla="*/ 10 w 14"/>
                <a:gd name="T41" fmla="*/ 7 h 13"/>
                <a:gd name="T42" fmla="*/ 7 w 14"/>
                <a:gd name="T43" fmla="*/ 9 h 13"/>
                <a:gd name="T44" fmla="*/ 6 w 14"/>
                <a:gd name="T45" fmla="*/ 9 h 13"/>
                <a:gd name="T46" fmla="*/ 6 w 14"/>
                <a:gd name="T47" fmla="*/ 9 h 13"/>
                <a:gd name="T48" fmla="*/ 7 w 14"/>
                <a:gd name="T49" fmla="*/ 9 h 13"/>
                <a:gd name="T50" fmla="*/ 7 w 14"/>
                <a:gd name="T51" fmla="*/ 8 h 13"/>
                <a:gd name="T52" fmla="*/ 7 w 14"/>
                <a:gd name="T53" fmla="*/ 8 h 13"/>
                <a:gd name="T54" fmla="*/ 7 w 14"/>
                <a:gd name="T55" fmla="*/ 7 h 13"/>
                <a:gd name="T56" fmla="*/ 6 w 14"/>
                <a:gd name="T57" fmla="*/ 6 h 13"/>
                <a:gd name="T58" fmla="*/ 3 w 14"/>
                <a:gd name="T59" fmla="*/ 8 h 13"/>
                <a:gd name="T60" fmla="*/ 2 w 14"/>
                <a:gd name="T61" fmla="*/ 9 h 13"/>
                <a:gd name="T62" fmla="*/ 2 w 14"/>
                <a:gd name="T63" fmla="*/ 9 h 13"/>
                <a:gd name="T64" fmla="*/ 3 w 14"/>
                <a:gd name="T65" fmla="*/ 9 h 13"/>
                <a:gd name="T66" fmla="*/ 4 w 14"/>
                <a:gd name="T67" fmla="*/ 11 h 13"/>
                <a:gd name="T68" fmla="*/ 4 w 14"/>
                <a:gd name="T69" fmla="*/ 11 h 13"/>
                <a:gd name="T70" fmla="*/ 5 w 14"/>
                <a:gd name="T71" fmla="*/ 12 h 13"/>
                <a:gd name="T72" fmla="*/ 6 w 14"/>
                <a:gd name="T73" fmla="*/ 12 h 13"/>
                <a:gd name="T74" fmla="*/ 7 w 14"/>
                <a:gd name="T75" fmla="*/ 12 h 13"/>
                <a:gd name="T76" fmla="*/ 7 w 14"/>
                <a:gd name="T77" fmla="*/ 12 h 13"/>
                <a:gd name="T78" fmla="*/ 8 w 14"/>
                <a:gd name="T79" fmla="*/ 12 h 13"/>
                <a:gd name="T80" fmla="*/ 7 w 14"/>
                <a:gd name="T81" fmla="*/ 12 h 13"/>
                <a:gd name="T82" fmla="*/ 5 w 14"/>
                <a:gd name="T83" fmla="*/ 13 h 13"/>
                <a:gd name="T84" fmla="*/ 0 w 14"/>
                <a:gd name="T85" fmla="*/ 7 h 13"/>
                <a:gd name="T86" fmla="*/ 0 w 14"/>
                <a:gd name="T87" fmla="*/ 7 h 13"/>
                <a:gd name="T88" fmla="*/ 1 w 14"/>
                <a:gd name="T89" fmla="*/ 7 h 13"/>
                <a:gd name="T90" fmla="*/ 1 w 14"/>
                <a:gd name="T91" fmla="*/ 7 h 13"/>
                <a:gd name="T92" fmla="*/ 1 w 14"/>
                <a:gd name="T93" fmla="*/ 7 h 13"/>
                <a:gd name="T94" fmla="*/ 2 w 14"/>
                <a:gd name="T95" fmla="*/ 7 h 13"/>
                <a:gd name="T96" fmla="*/ 2 w 14"/>
                <a:gd name="T97" fmla="*/ 7 h 13"/>
                <a:gd name="T98" fmla="*/ 9 w 14"/>
                <a:gd name="T99" fmla="*/ 2 h 13"/>
                <a:gd name="T100" fmla="*/ 9 w 14"/>
                <a:gd name="T101" fmla="*/ 2 h 13"/>
                <a:gd name="T102" fmla="*/ 9 w 14"/>
                <a:gd name="T103" fmla="*/ 1 h 13"/>
                <a:gd name="T104" fmla="*/ 9 w 14"/>
                <a:gd name="T105" fmla="*/ 1 h 13"/>
                <a:gd name="T106" fmla="*/ 9 w 14"/>
                <a:gd name="T107" fmla="*/ 0 h 13"/>
                <a:gd name="T108" fmla="*/ 9 w 14"/>
                <a:gd name="T109" fmla="*/ 0 h 13"/>
                <a:gd name="T110" fmla="*/ 14 w 14"/>
                <a:gd name="T111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" h="13">
                  <a:moveTo>
                    <a:pt x="14" y="7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9"/>
                    <a:pt x="11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2" y="5"/>
                    <a:pt x="12" y="5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6" y="10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8" y="8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6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2"/>
                    <a:pt x="8" y="12"/>
                  </a:cubicBezTo>
                  <a:cubicBezTo>
                    <a:pt x="8" y="12"/>
                    <a:pt x="8" y="12"/>
                    <a:pt x="7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4" name="îṧlíďê"/>
            <p:cNvSpPr/>
            <p:nvPr/>
          </p:nvSpPr>
          <p:spPr bwMode="auto">
            <a:xfrm>
              <a:off x="3394076" y="3622675"/>
              <a:ext cx="46038" cy="44450"/>
            </a:xfrm>
            <a:custGeom>
              <a:avLst/>
              <a:gdLst>
                <a:gd name="T0" fmla="*/ 14 w 14"/>
                <a:gd name="T1" fmla="*/ 7 h 13"/>
                <a:gd name="T2" fmla="*/ 12 w 14"/>
                <a:gd name="T3" fmla="*/ 9 h 13"/>
                <a:gd name="T4" fmla="*/ 12 w 14"/>
                <a:gd name="T5" fmla="*/ 9 h 13"/>
                <a:gd name="T6" fmla="*/ 12 w 14"/>
                <a:gd name="T7" fmla="*/ 8 h 13"/>
                <a:gd name="T8" fmla="*/ 12 w 14"/>
                <a:gd name="T9" fmla="*/ 8 h 13"/>
                <a:gd name="T10" fmla="*/ 12 w 14"/>
                <a:gd name="T11" fmla="*/ 7 h 13"/>
                <a:gd name="T12" fmla="*/ 12 w 14"/>
                <a:gd name="T13" fmla="*/ 6 h 13"/>
                <a:gd name="T14" fmla="*/ 12 w 14"/>
                <a:gd name="T15" fmla="*/ 5 h 13"/>
                <a:gd name="T16" fmla="*/ 11 w 14"/>
                <a:gd name="T17" fmla="*/ 4 h 13"/>
                <a:gd name="T18" fmla="*/ 11 w 14"/>
                <a:gd name="T19" fmla="*/ 3 h 13"/>
                <a:gd name="T20" fmla="*/ 10 w 14"/>
                <a:gd name="T21" fmla="*/ 3 h 13"/>
                <a:gd name="T22" fmla="*/ 10 w 14"/>
                <a:gd name="T23" fmla="*/ 3 h 13"/>
                <a:gd name="T24" fmla="*/ 10 w 14"/>
                <a:gd name="T25" fmla="*/ 3 h 13"/>
                <a:gd name="T26" fmla="*/ 7 w 14"/>
                <a:gd name="T27" fmla="*/ 6 h 13"/>
                <a:gd name="T28" fmla="*/ 8 w 14"/>
                <a:gd name="T29" fmla="*/ 7 h 13"/>
                <a:gd name="T30" fmla="*/ 8 w 14"/>
                <a:gd name="T31" fmla="*/ 7 h 13"/>
                <a:gd name="T32" fmla="*/ 9 w 14"/>
                <a:gd name="T33" fmla="*/ 7 h 13"/>
                <a:gd name="T34" fmla="*/ 9 w 14"/>
                <a:gd name="T35" fmla="*/ 7 h 13"/>
                <a:gd name="T36" fmla="*/ 10 w 14"/>
                <a:gd name="T37" fmla="*/ 7 h 13"/>
                <a:gd name="T38" fmla="*/ 10 w 14"/>
                <a:gd name="T39" fmla="*/ 7 h 13"/>
                <a:gd name="T40" fmla="*/ 10 w 14"/>
                <a:gd name="T41" fmla="*/ 7 h 13"/>
                <a:gd name="T42" fmla="*/ 7 w 14"/>
                <a:gd name="T43" fmla="*/ 9 h 13"/>
                <a:gd name="T44" fmla="*/ 6 w 14"/>
                <a:gd name="T45" fmla="*/ 9 h 13"/>
                <a:gd name="T46" fmla="*/ 6 w 14"/>
                <a:gd name="T47" fmla="*/ 9 h 13"/>
                <a:gd name="T48" fmla="*/ 7 w 14"/>
                <a:gd name="T49" fmla="*/ 9 h 13"/>
                <a:gd name="T50" fmla="*/ 7 w 14"/>
                <a:gd name="T51" fmla="*/ 8 h 13"/>
                <a:gd name="T52" fmla="*/ 7 w 14"/>
                <a:gd name="T53" fmla="*/ 8 h 13"/>
                <a:gd name="T54" fmla="*/ 7 w 14"/>
                <a:gd name="T55" fmla="*/ 7 h 13"/>
                <a:gd name="T56" fmla="*/ 6 w 14"/>
                <a:gd name="T57" fmla="*/ 6 h 13"/>
                <a:gd name="T58" fmla="*/ 3 w 14"/>
                <a:gd name="T59" fmla="*/ 8 h 13"/>
                <a:gd name="T60" fmla="*/ 2 w 14"/>
                <a:gd name="T61" fmla="*/ 9 h 13"/>
                <a:gd name="T62" fmla="*/ 2 w 14"/>
                <a:gd name="T63" fmla="*/ 9 h 13"/>
                <a:gd name="T64" fmla="*/ 3 w 14"/>
                <a:gd name="T65" fmla="*/ 9 h 13"/>
                <a:gd name="T66" fmla="*/ 4 w 14"/>
                <a:gd name="T67" fmla="*/ 11 h 13"/>
                <a:gd name="T68" fmla="*/ 4 w 14"/>
                <a:gd name="T69" fmla="*/ 11 h 13"/>
                <a:gd name="T70" fmla="*/ 5 w 14"/>
                <a:gd name="T71" fmla="*/ 12 h 13"/>
                <a:gd name="T72" fmla="*/ 6 w 14"/>
                <a:gd name="T73" fmla="*/ 12 h 13"/>
                <a:gd name="T74" fmla="*/ 7 w 14"/>
                <a:gd name="T75" fmla="*/ 12 h 13"/>
                <a:gd name="T76" fmla="*/ 7 w 14"/>
                <a:gd name="T77" fmla="*/ 12 h 13"/>
                <a:gd name="T78" fmla="*/ 8 w 14"/>
                <a:gd name="T79" fmla="*/ 12 h 13"/>
                <a:gd name="T80" fmla="*/ 7 w 14"/>
                <a:gd name="T81" fmla="*/ 12 h 13"/>
                <a:gd name="T82" fmla="*/ 5 w 14"/>
                <a:gd name="T83" fmla="*/ 13 h 13"/>
                <a:gd name="T84" fmla="*/ 0 w 14"/>
                <a:gd name="T85" fmla="*/ 7 h 13"/>
                <a:gd name="T86" fmla="*/ 0 w 14"/>
                <a:gd name="T87" fmla="*/ 7 h 13"/>
                <a:gd name="T88" fmla="*/ 1 w 14"/>
                <a:gd name="T89" fmla="*/ 7 h 13"/>
                <a:gd name="T90" fmla="*/ 1 w 14"/>
                <a:gd name="T91" fmla="*/ 7 h 13"/>
                <a:gd name="T92" fmla="*/ 1 w 14"/>
                <a:gd name="T93" fmla="*/ 7 h 13"/>
                <a:gd name="T94" fmla="*/ 2 w 14"/>
                <a:gd name="T95" fmla="*/ 7 h 13"/>
                <a:gd name="T96" fmla="*/ 2 w 14"/>
                <a:gd name="T97" fmla="*/ 7 h 13"/>
                <a:gd name="T98" fmla="*/ 9 w 14"/>
                <a:gd name="T99" fmla="*/ 2 h 13"/>
                <a:gd name="T100" fmla="*/ 9 w 14"/>
                <a:gd name="T101" fmla="*/ 2 h 13"/>
                <a:gd name="T102" fmla="*/ 9 w 14"/>
                <a:gd name="T103" fmla="*/ 1 h 13"/>
                <a:gd name="T104" fmla="*/ 9 w 14"/>
                <a:gd name="T105" fmla="*/ 1 h 13"/>
                <a:gd name="T106" fmla="*/ 9 w 14"/>
                <a:gd name="T107" fmla="*/ 0 h 13"/>
                <a:gd name="T108" fmla="*/ 9 w 14"/>
                <a:gd name="T109" fmla="*/ 0 h 13"/>
                <a:gd name="T110" fmla="*/ 14 w 14"/>
                <a:gd name="T111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" h="13">
                  <a:moveTo>
                    <a:pt x="14" y="7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9"/>
                    <a:pt x="11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2" y="5"/>
                    <a:pt x="12" y="5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6" y="10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6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7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5" name="iṡḷîḋé"/>
            <p:cNvSpPr/>
            <p:nvPr/>
          </p:nvSpPr>
          <p:spPr bwMode="auto">
            <a:xfrm>
              <a:off x="3430588" y="3683000"/>
              <a:ext cx="36513" cy="33338"/>
            </a:xfrm>
            <a:custGeom>
              <a:avLst/>
              <a:gdLst>
                <a:gd name="T0" fmla="*/ 1 w 11"/>
                <a:gd name="T1" fmla="*/ 7 h 10"/>
                <a:gd name="T2" fmla="*/ 8 w 11"/>
                <a:gd name="T3" fmla="*/ 2 h 10"/>
                <a:gd name="T4" fmla="*/ 8 w 11"/>
                <a:gd name="T5" fmla="*/ 1 h 10"/>
                <a:gd name="T6" fmla="*/ 8 w 11"/>
                <a:gd name="T7" fmla="*/ 1 h 10"/>
                <a:gd name="T8" fmla="*/ 8 w 11"/>
                <a:gd name="T9" fmla="*/ 1 h 10"/>
                <a:gd name="T10" fmla="*/ 8 w 11"/>
                <a:gd name="T11" fmla="*/ 0 h 10"/>
                <a:gd name="T12" fmla="*/ 8 w 11"/>
                <a:gd name="T13" fmla="*/ 0 h 10"/>
                <a:gd name="T14" fmla="*/ 8 w 11"/>
                <a:gd name="T15" fmla="*/ 0 h 10"/>
                <a:gd name="T16" fmla="*/ 11 w 11"/>
                <a:gd name="T17" fmla="*/ 3 h 10"/>
                <a:gd name="T18" fmla="*/ 11 w 11"/>
                <a:gd name="T19" fmla="*/ 3 h 10"/>
                <a:gd name="T20" fmla="*/ 10 w 11"/>
                <a:gd name="T21" fmla="*/ 3 h 10"/>
                <a:gd name="T22" fmla="*/ 10 w 11"/>
                <a:gd name="T23" fmla="*/ 3 h 10"/>
                <a:gd name="T24" fmla="*/ 10 w 11"/>
                <a:gd name="T25" fmla="*/ 2 h 10"/>
                <a:gd name="T26" fmla="*/ 9 w 11"/>
                <a:gd name="T27" fmla="*/ 2 h 10"/>
                <a:gd name="T28" fmla="*/ 9 w 11"/>
                <a:gd name="T29" fmla="*/ 3 h 10"/>
                <a:gd name="T30" fmla="*/ 2 w 11"/>
                <a:gd name="T31" fmla="*/ 8 h 10"/>
                <a:gd name="T32" fmla="*/ 2 w 11"/>
                <a:gd name="T33" fmla="*/ 8 h 10"/>
                <a:gd name="T34" fmla="*/ 2 w 11"/>
                <a:gd name="T35" fmla="*/ 9 h 10"/>
                <a:gd name="T36" fmla="*/ 2 w 11"/>
                <a:gd name="T37" fmla="*/ 9 h 10"/>
                <a:gd name="T38" fmla="*/ 2 w 11"/>
                <a:gd name="T39" fmla="*/ 9 h 10"/>
                <a:gd name="T40" fmla="*/ 2 w 11"/>
                <a:gd name="T41" fmla="*/ 10 h 10"/>
                <a:gd name="T42" fmla="*/ 2 w 11"/>
                <a:gd name="T43" fmla="*/ 10 h 10"/>
                <a:gd name="T44" fmla="*/ 0 w 11"/>
                <a:gd name="T45" fmla="*/ 7 h 10"/>
                <a:gd name="T46" fmla="*/ 0 w 11"/>
                <a:gd name="T47" fmla="*/ 6 h 10"/>
                <a:gd name="T48" fmla="*/ 0 w 11"/>
                <a:gd name="T49" fmla="*/ 6 h 10"/>
                <a:gd name="T50" fmla="*/ 0 w 11"/>
                <a:gd name="T51" fmla="*/ 7 h 10"/>
                <a:gd name="T52" fmla="*/ 1 w 11"/>
                <a:gd name="T53" fmla="*/ 7 h 10"/>
                <a:gd name="T54" fmla="*/ 1 w 11"/>
                <a:gd name="T55" fmla="*/ 7 h 10"/>
                <a:gd name="T56" fmla="*/ 1 w 11"/>
                <a:gd name="T5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10">
                  <a:moveTo>
                    <a:pt x="1" y="7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6" name="iṩlïḓé"/>
            <p:cNvSpPr/>
            <p:nvPr/>
          </p:nvSpPr>
          <p:spPr bwMode="auto">
            <a:xfrm>
              <a:off x="3430588" y="3683000"/>
              <a:ext cx="36513" cy="33338"/>
            </a:xfrm>
            <a:custGeom>
              <a:avLst/>
              <a:gdLst>
                <a:gd name="T0" fmla="*/ 1 w 11"/>
                <a:gd name="T1" fmla="*/ 7 h 10"/>
                <a:gd name="T2" fmla="*/ 8 w 11"/>
                <a:gd name="T3" fmla="*/ 2 h 10"/>
                <a:gd name="T4" fmla="*/ 8 w 11"/>
                <a:gd name="T5" fmla="*/ 1 h 10"/>
                <a:gd name="T6" fmla="*/ 8 w 11"/>
                <a:gd name="T7" fmla="*/ 1 h 10"/>
                <a:gd name="T8" fmla="*/ 8 w 11"/>
                <a:gd name="T9" fmla="*/ 1 h 10"/>
                <a:gd name="T10" fmla="*/ 8 w 11"/>
                <a:gd name="T11" fmla="*/ 0 h 10"/>
                <a:gd name="T12" fmla="*/ 8 w 11"/>
                <a:gd name="T13" fmla="*/ 0 h 10"/>
                <a:gd name="T14" fmla="*/ 8 w 11"/>
                <a:gd name="T15" fmla="*/ 0 h 10"/>
                <a:gd name="T16" fmla="*/ 11 w 11"/>
                <a:gd name="T17" fmla="*/ 3 h 10"/>
                <a:gd name="T18" fmla="*/ 11 w 11"/>
                <a:gd name="T19" fmla="*/ 3 h 10"/>
                <a:gd name="T20" fmla="*/ 10 w 11"/>
                <a:gd name="T21" fmla="*/ 3 h 10"/>
                <a:gd name="T22" fmla="*/ 10 w 11"/>
                <a:gd name="T23" fmla="*/ 3 h 10"/>
                <a:gd name="T24" fmla="*/ 10 w 11"/>
                <a:gd name="T25" fmla="*/ 2 h 10"/>
                <a:gd name="T26" fmla="*/ 9 w 11"/>
                <a:gd name="T27" fmla="*/ 2 h 10"/>
                <a:gd name="T28" fmla="*/ 9 w 11"/>
                <a:gd name="T29" fmla="*/ 3 h 10"/>
                <a:gd name="T30" fmla="*/ 2 w 11"/>
                <a:gd name="T31" fmla="*/ 8 h 10"/>
                <a:gd name="T32" fmla="*/ 2 w 11"/>
                <a:gd name="T33" fmla="*/ 8 h 10"/>
                <a:gd name="T34" fmla="*/ 2 w 11"/>
                <a:gd name="T35" fmla="*/ 9 h 10"/>
                <a:gd name="T36" fmla="*/ 2 w 11"/>
                <a:gd name="T37" fmla="*/ 9 h 10"/>
                <a:gd name="T38" fmla="*/ 2 w 11"/>
                <a:gd name="T39" fmla="*/ 9 h 10"/>
                <a:gd name="T40" fmla="*/ 2 w 11"/>
                <a:gd name="T41" fmla="*/ 10 h 10"/>
                <a:gd name="T42" fmla="*/ 2 w 11"/>
                <a:gd name="T43" fmla="*/ 10 h 10"/>
                <a:gd name="T44" fmla="*/ 0 w 11"/>
                <a:gd name="T45" fmla="*/ 7 h 10"/>
                <a:gd name="T46" fmla="*/ 0 w 11"/>
                <a:gd name="T47" fmla="*/ 6 h 10"/>
                <a:gd name="T48" fmla="*/ 0 w 11"/>
                <a:gd name="T49" fmla="*/ 6 h 10"/>
                <a:gd name="T50" fmla="*/ 0 w 11"/>
                <a:gd name="T51" fmla="*/ 7 h 10"/>
                <a:gd name="T52" fmla="*/ 1 w 11"/>
                <a:gd name="T53" fmla="*/ 7 h 10"/>
                <a:gd name="T54" fmla="*/ 1 w 11"/>
                <a:gd name="T55" fmla="*/ 7 h 10"/>
                <a:gd name="T56" fmla="*/ 1 w 11"/>
                <a:gd name="T5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10">
                  <a:moveTo>
                    <a:pt x="1" y="7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7" name="iṥ1ïďé"/>
            <p:cNvSpPr/>
            <p:nvPr/>
          </p:nvSpPr>
          <p:spPr bwMode="auto">
            <a:xfrm>
              <a:off x="3462338" y="3719513"/>
              <a:ext cx="50800" cy="49213"/>
            </a:xfrm>
            <a:custGeom>
              <a:avLst/>
              <a:gdLst>
                <a:gd name="T0" fmla="*/ 6 w 15"/>
                <a:gd name="T1" fmla="*/ 5 h 15"/>
                <a:gd name="T2" fmla="*/ 10 w 15"/>
                <a:gd name="T3" fmla="*/ 9 h 15"/>
                <a:gd name="T4" fmla="*/ 12 w 15"/>
                <a:gd name="T5" fmla="*/ 6 h 15"/>
                <a:gd name="T6" fmla="*/ 13 w 15"/>
                <a:gd name="T7" fmla="*/ 6 h 15"/>
                <a:gd name="T8" fmla="*/ 13 w 15"/>
                <a:gd name="T9" fmla="*/ 5 h 15"/>
                <a:gd name="T10" fmla="*/ 12 w 15"/>
                <a:gd name="T11" fmla="*/ 5 h 15"/>
                <a:gd name="T12" fmla="*/ 12 w 15"/>
                <a:gd name="T13" fmla="*/ 5 h 15"/>
                <a:gd name="T14" fmla="*/ 12 w 15"/>
                <a:gd name="T15" fmla="*/ 4 h 15"/>
                <a:gd name="T16" fmla="*/ 12 w 15"/>
                <a:gd name="T17" fmla="*/ 4 h 15"/>
                <a:gd name="T18" fmla="*/ 15 w 15"/>
                <a:gd name="T19" fmla="*/ 7 h 15"/>
                <a:gd name="T20" fmla="*/ 15 w 15"/>
                <a:gd name="T21" fmla="*/ 7 h 15"/>
                <a:gd name="T22" fmla="*/ 15 w 15"/>
                <a:gd name="T23" fmla="*/ 7 h 15"/>
                <a:gd name="T24" fmla="*/ 14 w 15"/>
                <a:gd name="T25" fmla="*/ 7 h 15"/>
                <a:gd name="T26" fmla="*/ 14 w 15"/>
                <a:gd name="T27" fmla="*/ 6 h 15"/>
                <a:gd name="T28" fmla="*/ 14 w 15"/>
                <a:gd name="T29" fmla="*/ 6 h 15"/>
                <a:gd name="T30" fmla="*/ 13 w 15"/>
                <a:gd name="T31" fmla="*/ 7 h 15"/>
                <a:gd name="T32" fmla="*/ 8 w 15"/>
                <a:gd name="T33" fmla="*/ 13 h 15"/>
                <a:gd name="T34" fmla="*/ 7 w 15"/>
                <a:gd name="T35" fmla="*/ 13 h 15"/>
                <a:gd name="T36" fmla="*/ 7 w 15"/>
                <a:gd name="T37" fmla="*/ 14 h 15"/>
                <a:gd name="T38" fmla="*/ 8 w 15"/>
                <a:gd name="T39" fmla="*/ 14 h 15"/>
                <a:gd name="T40" fmla="*/ 8 w 15"/>
                <a:gd name="T41" fmla="*/ 14 h 15"/>
                <a:gd name="T42" fmla="*/ 8 w 15"/>
                <a:gd name="T43" fmla="*/ 15 h 15"/>
                <a:gd name="T44" fmla="*/ 8 w 15"/>
                <a:gd name="T45" fmla="*/ 15 h 15"/>
                <a:gd name="T46" fmla="*/ 5 w 15"/>
                <a:gd name="T47" fmla="*/ 12 h 15"/>
                <a:gd name="T48" fmla="*/ 5 w 15"/>
                <a:gd name="T49" fmla="*/ 12 h 15"/>
                <a:gd name="T50" fmla="*/ 5 w 15"/>
                <a:gd name="T51" fmla="*/ 12 h 15"/>
                <a:gd name="T52" fmla="*/ 6 w 15"/>
                <a:gd name="T53" fmla="*/ 12 h 15"/>
                <a:gd name="T54" fmla="*/ 6 w 15"/>
                <a:gd name="T55" fmla="*/ 12 h 15"/>
                <a:gd name="T56" fmla="*/ 6 w 15"/>
                <a:gd name="T57" fmla="*/ 12 h 15"/>
                <a:gd name="T58" fmla="*/ 7 w 15"/>
                <a:gd name="T59" fmla="*/ 12 h 15"/>
                <a:gd name="T60" fmla="*/ 9 w 15"/>
                <a:gd name="T61" fmla="*/ 9 h 15"/>
                <a:gd name="T62" fmla="*/ 6 w 15"/>
                <a:gd name="T63" fmla="*/ 5 h 15"/>
                <a:gd name="T64" fmla="*/ 3 w 15"/>
                <a:gd name="T65" fmla="*/ 8 h 15"/>
                <a:gd name="T66" fmla="*/ 2 w 15"/>
                <a:gd name="T67" fmla="*/ 9 h 15"/>
                <a:gd name="T68" fmla="*/ 2 w 15"/>
                <a:gd name="T69" fmla="*/ 9 h 15"/>
                <a:gd name="T70" fmla="*/ 3 w 15"/>
                <a:gd name="T71" fmla="*/ 10 h 15"/>
                <a:gd name="T72" fmla="*/ 3 w 15"/>
                <a:gd name="T73" fmla="*/ 10 h 15"/>
                <a:gd name="T74" fmla="*/ 3 w 15"/>
                <a:gd name="T75" fmla="*/ 10 h 15"/>
                <a:gd name="T76" fmla="*/ 3 w 15"/>
                <a:gd name="T77" fmla="*/ 10 h 15"/>
                <a:gd name="T78" fmla="*/ 0 w 15"/>
                <a:gd name="T79" fmla="*/ 8 h 15"/>
                <a:gd name="T80" fmla="*/ 0 w 15"/>
                <a:gd name="T81" fmla="*/ 7 h 15"/>
                <a:gd name="T82" fmla="*/ 0 w 15"/>
                <a:gd name="T83" fmla="*/ 7 h 15"/>
                <a:gd name="T84" fmla="*/ 1 w 15"/>
                <a:gd name="T85" fmla="*/ 8 h 15"/>
                <a:gd name="T86" fmla="*/ 1 w 15"/>
                <a:gd name="T87" fmla="*/ 8 h 15"/>
                <a:gd name="T88" fmla="*/ 2 w 15"/>
                <a:gd name="T89" fmla="*/ 8 h 15"/>
                <a:gd name="T90" fmla="*/ 2 w 15"/>
                <a:gd name="T91" fmla="*/ 8 h 15"/>
                <a:gd name="T92" fmla="*/ 7 w 15"/>
                <a:gd name="T93" fmla="*/ 2 h 15"/>
                <a:gd name="T94" fmla="*/ 8 w 15"/>
                <a:gd name="T95" fmla="*/ 1 h 15"/>
                <a:gd name="T96" fmla="*/ 8 w 15"/>
                <a:gd name="T97" fmla="*/ 1 h 15"/>
                <a:gd name="T98" fmla="*/ 7 w 15"/>
                <a:gd name="T99" fmla="*/ 0 h 15"/>
                <a:gd name="T100" fmla="*/ 7 w 15"/>
                <a:gd name="T101" fmla="*/ 0 h 15"/>
                <a:gd name="T102" fmla="*/ 7 w 15"/>
                <a:gd name="T103" fmla="*/ 0 h 15"/>
                <a:gd name="T104" fmla="*/ 7 w 15"/>
                <a:gd name="T105" fmla="*/ 0 h 15"/>
                <a:gd name="T106" fmla="*/ 10 w 15"/>
                <a:gd name="T107" fmla="*/ 2 h 15"/>
                <a:gd name="T108" fmla="*/ 10 w 15"/>
                <a:gd name="T109" fmla="*/ 3 h 15"/>
                <a:gd name="T110" fmla="*/ 10 w 15"/>
                <a:gd name="T111" fmla="*/ 3 h 15"/>
                <a:gd name="T112" fmla="*/ 9 w 15"/>
                <a:gd name="T113" fmla="*/ 2 h 15"/>
                <a:gd name="T114" fmla="*/ 9 w 15"/>
                <a:gd name="T115" fmla="*/ 2 h 15"/>
                <a:gd name="T116" fmla="*/ 9 w 15"/>
                <a:gd name="T117" fmla="*/ 2 h 15"/>
                <a:gd name="T118" fmla="*/ 8 w 15"/>
                <a:gd name="T119" fmla="*/ 2 h 15"/>
                <a:gd name="T120" fmla="*/ 6 w 15"/>
                <a:gd name="T12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" h="15">
                  <a:moveTo>
                    <a:pt x="6" y="5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7"/>
                    <a:pt x="13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7" y="12"/>
                    <a:pt x="7" y="12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3" y="9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8" y="2"/>
                  </a:cubicBezTo>
                  <a:lnTo>
                    <a:pt x="6" y="5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8" name="ïŝḻîḍè"/>
            <p:cNvSpPr/>
            <p:nvPr/>
          </p:nvSpPr>
          <p:spPr bwMode="auto">
            <a:xfrm>
              <a:off x="3462338" y="3719513"/>
              <a:ext cx="50800" cy="49213"/>
            </a:xfrm>
            <a:custGeom>
              <a:avLst/>
              <a:gdLst>
                <a:gd name="T0" fmla="*/ 6 w 15"/>
                <a:gd name="T1" fmla="*/ 5 h 15"/>
                <a:gd name="T2" fmla="*/ 10 w 15"/>
                <a:gd name="T3" fmla="*/ 9 h 15"/>
                <a:gd name="T4" fmla="*/ 12 w 15"/>
                <a:gd name="T5" fmla="*/ 6 h 15"/>
                <a:gd name="T6" fmla="*/ 13 w 15"/>
                <a:gd name="T7" fmla="*/ 6 h 15"/>
                <a:gd name="T8" fmla="*/ 13 w 15"/>
                <a:gd name="T9" fmla="*/ 5 h 15"/>
                <a:gd name="T10" fmla="*/ 12 w 15"/>
                <a:gd name="T11" fmla="*/ 5 h 15"/>
                <a:gd name="T12" fmla="*/ 12 w 15"/>
                <a:gd name="T13" fmla="*/ 5 h 15"/>
                <a:gd name="T14" fmla="*/ 12 w 15"/>
                <a:gd name="T15" fmla="*/ 4 h 15"/>
                <a:gd name="T16" fmla="*/ 12 w 15"/>
                <a:gd name="T17" fmla="*/ 4 h 15"/>
                <a:gd name="T18" fmla="*/ 15 w 15"/>
                <a:gd name="T19" fmla="*/ 7 h 15"/>
                <a:gd name="T20" fmla="*/ 15 w 15"/>
                <a:gd name="T21" fmla="*/ 7 h 15"/>
                <a:gd name="T22" fmla="*/ 15 w 15"/>
                <a:gd name="T23" fmla="*/ 7 h 15"/>
                <a:gd name="T24" fmla="*/ 14 w 15"/>
                <a:gd name="T25" fmla="*/ 7 h 15"/>
                <a:gd name="T26" fmla="*/ 14 w 15"/>
                <a:gd name="T27" fmla="*/ 6 h 15"/>
                <a:gd name="T28" fmla="*/ 14 w 15"/>
                <a:gd name="T29" fmla="*/ 6 h 15"/>
                <a:gd name="T30" fmla="*/ 13 w 15"/>
                <a:gd name="T31" fmla="*/ 7 h 15"/>
                <a:gd name="T32" fmla="*/ 8 w 15"/>
                <a:gd name="T33" fmla="*/ 13 h 15"/>
                <a:gd name="T34" fmla="*/ 7 w 15"/>
                <a:gd name="T35" fmla="*/ 13 h 15"/>
                <a:gd name="T36" fmla="*/ 7 w 15"/>
                <a:gd name="T37" fmla="*/ 14 h 15"/>
                <a:gd name="T38" fmla="*/ 8 w 15"/>
                <a:gd name="T39" fmla="*/ 14 h 15"/>
                <a:gd name="T40" fmla="*/ 8 w 15"/>
                <a:gd name="T41" fmla="*/ 14 h 15"/>
                <a:gd name="T42" fmla="*/ 8 w 15"/>
                <a:gd name="T43" fmla="*/ 15 h 15"/>
                <a:gd name="T44" fmla="*/ 8 w 15"/>
                <a:gd name="T45" fmla="*/ 15 h 15"/>
                <a:gd name="T46" fmla="*/ 5 w 15"/>
                <a:gd name="T47" fmla="*/ 12 h 15"/>
                <a:gd name="T48" fmla="*/ 5 w 15"/>
                <a:gd name="T49" fmla="*/ 12 h 15"/>
                <a:gd name="T50" fmla="*/ 5 w 15"/>
                <a:gd name="T51" fmla="*/ 12 h 15"/>
                <a:gd name="T52" fmla="*/ 6 w 15"/>
                <a:gd name="T53" fmla="*/ 12 h 15"/>
                <a:gd name="T54" fmla="*/ 6 w 15"/>
                <a:gd name="T55" fmla="*/ 12 h 15"/>
                <a:gd name="T56" fmla="*/ 6 w 15"/>
                <a:gd name="T57" fmla="*/ 12 h 15"/>
                <a:gd name="T58" fmla="*/ 7 w 15"/>
                <a:gd name="T59" fmla="*/ 12 h 15"/>
                <a:gd name="T60" fmla="*/ 9 w 15"/>
                <a:gd name="T61" fmla="*/ 9 h 15"/>
                <a:gd name="T62" fmla="*/ 6 w 15"/>
                <a:gd name="T63" fmla="*/ 5 h 15"/>
                <a:gd name="T64" fmla="*/ 3 w 15"/>
                <a:gd name="T65" fmla="*/ 8 h 15"/>
                <a:gd name="T66" fmla="*/ 2 w 15"/>
                <a:gd name="T67" fmla="*/ 9 h 15"/>
                <a:gd name="T68" fmla="*/ 2 w 15"/>
                <a:gd name="T69" fmla="*/ 9 h 15"/>
                <a:gd name="T70" fmla="*/ 3 w 15"/>
                <a:gd name="T71" fmla="*/ 10 h 15"/>
                <a:gd name="T72" fmla="*/ 3 w 15"/>
                <a:gd name="T73" fmla="*/ 10 h 15"/>
                <a:gd name="T74" fmla="*/ 3 w 15"/>
                <a:gd name="T75" fmla="*/ 10 h 15"/>
                <a:gd name="T76" fmla="*/ 3 w 15"/>
                <a:gd name="T77" fmla="*/ 10 h 15"/>
                <a:gd name="T78" fmla="*/ 0 w 15"/>
                <a:gd name="T79" fmla="*/ 8 h 15"/>
                <a:gd name="T80" fmla="*/ 0 w 15"/>
                <a:gd name="T81" fmla="*/ 7 h 15"/>
                <a:gd name="T82" fmla="*/ 0 w 15"/>
                <a:gd name="T83" fmla="*/ 7 h 15"/>
                <a:gd name="T84" fmla="*/ 1 w 15"/>
                <a:gd name="T85" fmla="*/ 8 h 15"/>
                <a:gd name="T86" fmla="*/ 1 w 15"/>
                <a:gd name="T87" fmla="*/ 8 h 15"/>
                <a:gd name="T88" fmla="*/ 2 w 15"/>
                <a:gd name="T89" fmla="*/ 8 h 15"/>
                <a:gd name="T90" fmla="*/ 2 w 15"/>
                <a:gd name="T91" fmla="*/ 8 h 15"/>
                <a:gd name="T92" fmla="*/ 7 w 15"/>
                <a:gd name="T93" fmla="*/ 2 h 15"/>
                <a:gd name="T94" fmla="*/ 8 w 15"/>
                <a:gd name="T95" fmla="*/ 1 h 15"/>
                <a:gd name="T96" fmla="*/ 8 w 15"/>
                <a:gd name="T97" fmla="*/ 1 h 15"/>
                <a:gd name="T98" fmla="*/ 7 w 15"/>
                <a:gd name="T99" fmla="*/ 0 h 15"/>
                <a:gd name="T100" fmla="*/ 7 w 15"/>
                <a:gd name="T101" fmla="*/ 0 h 15"/>
                <a:gd name="T102" fmla="*/ 7 w 15"/>
                <a:gd name="T103" fmla="*/ 0 h 15"/>
                <a:gd name="T104" fmla="*/ 7 w 15"/>
                <a:gd name="T105" fmla="*/ 0 h 15"/>
                <a:gd name="T106" fmla="*/ 10 w 15"/>
                <a:gd name="T107" fmla="*/ 2 h 15"/>
                <a:gd name="T108" fmla="*/ 10 w 15"/>
                <a:gd name="T109" fmla="*/ 3 h 15"/>
                <a:gd name="T110" fmla="*/ 10 w 15"/>
                <a:gd name="T111" fmla="*/ 3 h 15"/>
                <a:gd name="T112" fmla="*/ 9 w 15"/>
                <a:gd name="T113" fmla="*/ 2 h 15"/>
                <a:gd name="T114" fmla="*/ 9 w 15"/>
                <a:gd name="T115" fmla="*/ 2 h 15"/>
                <a:gd name="T116" fmla="*/ 9 w 15"/>
                <a:gd name="T117" fmla="*/ 2 h 15"/>
                <a:gd name="T118" fmla="*/ 8 w 15"/>
                <a:gd name="T119" fmla="*/ 2 h 15"/>
                <a:gd name="T120" fmla="*/ 6 w 15"/>
                <a:gd name="T12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" h="15">
                  <a:moveTo>
                    <a:pt x="6" y="5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7"/>
                    <a:pt x="13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7" y="12"/>
                    <a:pt x="7" y="12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3" y="9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8" y="2"/>
                  </a:cubicBezTo>
                  <a:lnTo>
                    <a:pt x="6" y="5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49" name="ïṥ1iḑê"/>
            <p:cNvSpPr/>
            <p:nvPr/>
          </p:nvSpPr>
          <p:spPr bwMode="auto">
            <a:xfrm>
              <a:off x="3516313" y="3776663"/>
              <a:ext cx="31750" cy="42863"/>
            </a:xfrm>
            <a:custGeom>
              <a:avLst/>
              <a:gdLst>
                <a:gd name="T0" fmla="*/ 8 w 10"/>
                <a:gd name="T1" fmla="*/ 7 h 13"/>
                <a:gd name="T2" fmla="*/ 5 w 10"/>
                <a:gd name="T3" fmla="*/ 5 h 13"/>
                <a:gd name="T4" fmla="*/ 2 w 10"/>
                <a:gd name="T5" fmla="*/ 7 h 13"/>
                <a:gd name="T6" fmla="*/ 2 w 10"/>
                <a:gd name="T7" fmla="*/ 8 h 13"/>
                <a:gd name="T8" fmla="*/ 2 w 10"/>
                <a:gd name="T9" fmla="*/ 8 h 13"/>
                <a:gd name="T10" fmla="*/ 2 w 10"/>
                <a:gd name="T11" fmla="*/ 8 h 13"/>
                <a:gd name="T12" fmla="*/ 3 w 10"/>
                <a:gd name="T13" fmla="*/ 9 h 13"/>
                <a:gd name="T14" fmla="*/ 3 w 10"/>
                <a:gd name="T15" fmla="*/ 9 h 13"/>
                <a:gd name="T16" fmla="*/ 3 w 10"/>
                <a:gd name="T17" fmla="*/ 9 h 13"/>
                <a:gd name="T18" fmla="*/ 0 w 10"/>
                <a:gd name="T19" fmla="*/ 7 h 13"/>
                <a:gd name="T20" fmla="*/ 0 w 10"/>
                <a:gd name="T21" fmla="*/ 7 h 13"/>
                <a:gd name="T22" fmla="*/ 0 w 10"/>
                <a:gd name="T23" fmla="*/ 7 h 13"/>
                <a:gd name="T24" fmla="*/ 1 w 10"/>
                <a:gd name="T25" fmla="*/ 7 h 13"/>
                <a:gd name="T26" fmla="*/ 1 w 10"/>
                <a:gd name="T27" fmla="*/ 7 h 13"/>
                <a:gd name="T28" fmla="*/ 1 w 10"/>
                <a:gd name="T29" fmla="*/ 7 h 13"/>
                <a:gd name="T30" fmla="*/ 2 w 10"/>
                <a:gd name="T31" fmla="*/ 7 h 13"/>
                <a:gd name="T32" fmla="*/ 10 w 10"/>
                <a:gd name="T33" fmla="*/ 1 h 13"/>
                <a:gd name="T34" fmla="*/ 10 w 10"/>
                <a:gd name="T35" fmla="*/ 0 h 13"/>
                <a:gd name="T36" fmla="*/ 10 w 10"/>
                <a:gd name="T37" fmla="*/ 1 h 13"/>
                <a:gd name="T38" fmla="*/ 8 w 10"/>
                <a:gd name="T39" fmla="*/ 11 h 13"/>
                <a:gd name="T40" fmla="*/ 8 w 10"/>
                <a:gd name="T41" fmla="*/ 12 h 13"/>
                <a:gd name="T42" fmla="*/ 9 w 10"/>
                <a:gd name="T43" fmla="*/ 12 h 13"/>
                <a:gd name="T44" fmla="*/ 9 w 10"/>
                <a:gd name="T45" fmla="*/ 12 h 13"/>
                <a:gd name="T46" fmla="*/ 9 w 10"/>
                <a:gd name="T47" fmla="*/ 13 h 13"/>
                <a:gd name="T48" fmla="*/ 9 w 10"/>
                <a:gd name="T49" fmla="*/ 13 h 13"/>
                <a:gd name="T50" fmla="*/ 6 w 10"/>
                <a:gd name="T51" fmla="*/ 11 h 13"/>
                <a:gd name="T52" fmla="*/ 6 w 10"/>
                <a:gd name="T53" fmla="*/ 11 h 13"/>
                <a:gd name="T54" fmla="*/ 6 w 10"/>
                <a:gd name="T55" fmla="*/ 11 h 13"/>
                <a:gd name="T56" fmla="*/ 6 w 10"/>
                <a:gd name="T57" fmla="*/ 11 h 13"/>
                <a:gd name="T58" fmla="*/ 7 w 10"/>
                <a:gd name="T59" fmla="*/ 11 h 13"/>
                <a:gd name="T60" fmla="*/ 7 w 10"/>
                <a:gd name="T61" fmla="*/ 11 h 13"/>
                <a:gd name="T62" fmla="*/ 7 w 10"/>
                <a:gd name="T63" fmla="*/ 10 h 13"/>
                <a:gd name="T64" fmla="*/ 8 w 10"/>
                <a:gd name="T65" fmla="*/ 7 h 13"/>
                <a:gd name="T66" fmla="*/ 5 w 10"/>
                <a:gd name="T67" fmla="*/ 5 h 13"/>
                <a:gd name="T68" fmla="*/ 8 w 10"/>
                <a:gd name="T69" fmla="*/ 7 h 13"/>
                <a:gd name="T70" fmla="*/ 9 w 10"/>
                <a:gd name="T71" fmla="*/ 2 h 13"/>
                <a:gd name="T72" fmla="*/ 5 w 10"/>
                <a:gd name="T7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" h="13">
                  <a:moveTo>
                    <a:pt x="8" y="7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2"/>
                    <a:pt x="8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5" y="11"/>
                    <a:pt x="6" y="11"/>
                  </a:cubicBezTo>
                  <a:cubicBezTo>
                    <a:pt x="6" y="10"/>
                    <a:pt x="6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8" y="7"/>
                    <a:pt x="8" y="7"/>
                    <a:pt x="8" y="7"/>
                  </a:cubicBezTo>
                  <a:close/>
                  <a:moveTo>
                    <a:pt x="5" y="5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9" y="2"/>
                    <a:pt x="9" y="2"/>
                    <a:pt x="9" y="2"/>
                  </a:cubicBezTo>
                  <a:lnTo>
                    <a:pt x="5" y="5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0" name="isḻíḋe"/>
            <p:cNvSpPr/>
            <p:nvPr/>
          </p:nvSpPr>
          <p:spPr bwMode="auto">
            <a:xfrm>
              <a:off x="3516313" y="3776663"/>
              <a:ext cx="31750" cy="42863"/>
            </a:xfrm>
            <a:custGeom>
              <a:avLst/>
              <a:gdLst>
                <a:gd name="T0" fmla="*/ 8 w 10"/>
                <a:gd name="T1" fmla="*/ 7 h 13"/>
                <a:gd name="T2" fmla="*/ 5 w 10"/>
                <a:gd name="T3" fmla="*/ 5 h 13"/>
                <a:gd name="T4" fmla="*/ 2 w 10"/>
                <a:gd name="T5" fmla="*/ 7 h 13"/>
                <a:gd name="T6" fmla="*/ 2 w 10"/>
                <a:gd name="T7" fmla="*/ 8 h 13"/>
                <a:gd name="T8" fmla="*/ 2 w 10"/>
                <a:gd name="T9" fmla="*/ 8 h 13"/>
                <a:gd name="T10" fmla="*/ 2 w 10"/>
                <a:gd name="T11" fmla="*/ 8 h 13"/>
                <a:gd name="T12" fmla="*/ 3 w 10"/>
                <a:gd name="T13" fmla="*/ 9 h 13"/>
                <a:gd name="T14" fmla="*/ 3 w 10"/>
                <a:gd name="T15" fmla="*/ 9 h 13"/>
                <a:gd name="T16" fmla="*/ 3 w 10"/>
                <a:gd name="T17" fmla="*/ 9 h 13"/>
                <a:gd name="T18" fmla="*/ 0 w 10"/>
                <a:gd name="T19" fmla="*/ 7 h 13"/>
                <a:gd name="T20" fmla="*/ 0 w 10"/>
                <a:gd name="T21" fmla="*/ 7 h 13"/>
                <a:gd name="T22" fmla="*/ 0 w 10"/>
                <a:gd name="T23" fmla="*/ 7 h 13"/>
                <a:gd name="T24" fmla="*/ 1 w 10"/>
                <a:gd name="T25" fmla="*/ 7 h 13"/>
                <a:gd name="T26" fmla="*/ 1 w 10"/>
                <a:gd name="T27" fmla="*/ 7 h 13"/>
                <a:gd name="T28" fmla="*/ 1 w 10"/>
                <a:gd name="T29" fmla="*/ 7 h 13"/>
                <a:gd name="T30" fmla="*/ 2 w 10"/>
                <a:gd name="T31" fmla="*/ 7 h 13"/>
                <a:gd name="T32" fmla="*/ 10 w 10"/>
                <a:gd name="T33" fmla="*/ 1 h 13"/>
                <a:gd name="T34" fmla="*/ 10 w 10"/>
                <a:gd name="T35" fmla="*/ 0 h 13"/>
                <a:gd name="T36" fmla="*/ 10 w 10"/>
                <a:gd name="T37" fmla="*/ 1 h 13"/>
                <a:gd name="T38" fmla="*/ 8 w 10"/>
                <a:gd name="T39" fmla="*/ 11 h 13"/>
                <a:gd name="T40" fmla="*/ 8 w 10"/>
                <a:gd name="T41" fmla="*/ 12 h 13"/>
                <a:gd name="T42" fmla="*/ 9 w 10"/>
                <a:gd name="T43" fmla="*/ 12 h 13"/>
                <a:gd name="T44" fmla="*/ 9 w 10"/>
                <a:gd name="T45" fmla="*/ 12 h 13"/>
                <a:gd name="T46" fmla="*/ 9 w 10"/>
                <a:gd name="T47" fmla="*/ 13 h 13"/>
                <a:gd name="T48" fmla="*/ 9 w 10"/>
                <a:gd name="T49" fmla="*/ 13 h 13"/>
                <a:gd name="T50" fmla="*/ 6 w 10"/>
                <a:gd name="T51" fmla="*/ 11 h 13"/>
                <a:gd name="T52" fmla="*/ 6 w 10"/>
                <a:gd name="T53" fmla="*/ 11 h 13"/>
                <a:gd name="T54" fmla="*/ 6 w 10"/>
                <a:gd name="T55" fmla="*/ 11 h 13"/>
                <a:gd name="T56" fmla="*/ 6 w 10"/>
                <a:gd name="T57" fmla="*/ 11 h 13"/>
                <a:gd name="T58" fmla="*/ 7 w 10"/>
                <a:gd name="T59" fmla="*/ 11 h 13"/>
                <a:gd name="T60" fmla="*/ 7 w 10"/>
                <a:gd name="T61" fmla="*/ 11 h 13"/>
                <a:gd name="T62" fmla="*/ 7 w 10"/>
                <a:gd name="T63" fmla="*/ 10 h 13"/>
                <a:gd name="T64" fmla="*/ 8 w 10"/>
                <a:gd name="T65" fmla="*/ 7 h 13"/>
                <a:gd name="T66" fmla="*/ 5 w 10"/>
                <a:gd name="T67" fmla="*/ 5 h 13"/>
                <a:gd name="T68" fmla="*/ 8 w 10"/>
                <a:gd name="T69" fmla="*/ 7 h 13"/>
                <a:gd name="T70" fmla="*/ 9 w 10"/>
                <a:gd name="T71" fmla="*/ 2 h 13"/>
                <a:gd name="T72" fmla="*/ 5 w 10"/>
                <a:gd name="T7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" h="13">
                  <a:moveTo>
                    <a:pt x="8" y="7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2"/>
                    <a:pt x="8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5" y="11"/>
                    <a:pt x="6" y="11"/>
                  </a:cubicBezTo>
                  <a:cubicBezTo>
                    <a:pt x="6" y="10"/>
                    <a:pt x="6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8" y="7"/>
                    <a:pt x="8" y="7"/>
                    <a:pt x="8" y="7"/>
                  </a:cubicBezTo>
                  <a:close/>
                  <a:moveTo>
                    <a:pt x="5" y="5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9" y="2"/>
                    <a:pt x="9" y="2"/>
                    <a:pt x="9" y="2"/>
                  </a:cubicBezTo>
                  <a:lnTo>
                    <a:pt x="5" y="5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1" name="îṧḻïḋe"/>
            <p:cNvSpPr/>
            <p:nvPr/>
          </p:nvSpPr>
          <p:spPr bwMode="auto">
            <a:xfrm>
              <a:off x="3575051" y="3810000"/>
              <a:ext cx="46038" cy="42863"/>
            </a:xfrm>
            <a:custGeom>
              <a:avLst/>
              <a:gdLst>
                <a:gd name="T0" fmla="*/ 7 w 14"/>
                <a:gd name="T1" fmla="*/ 1 h 13"/>
                <a:gd name="T2" fmla="*/ 9 w 14"/>
                <a:gd name="T3" fmla="*/ 11 h 13"/>
                <a:gd name="T4" fmla="*/ 12 w 14"/>
                <a:gd name="T5" fmla="*/ 4 h 13"/>
                <a:gd name="T6" fmla="*/ 12 w 14"/>
                <a:gd name="T7" fmla="*/ 4 h 13"/>
                <a:gd name="T8" fmla="*/ 12 w 14"/>
                <a:gd name="T9" fmla="*/ 3 h 13"/>
                <a:gd name="T10" fmla="*/ 12 w 14"/>
                <a:gd name="T11" fmla="*/ 3 h 13"/>
                <a:gd name="T12" fmla="*/ 11 w 14"/>
                <a:gd name="T13" fmla="*/ 3 h 13"/>
                <a:gd name="T14" fmla="*/ 11 w 14"/>
                <a:gd name="T15" fmla="*/ 3 h 13"/>
                <a:gd name="T16" fmla="*/ 11 w 14"/>
                <a:gd name="T17" fmla="*/ 2 h 13"/>
                <a:gd name="T18" fmla="*/ 14 w 14"/>
                <a:gd name="T19" fmla="*/ 4 h 13"/>
                <a:gd name="T20" fmla="*/ 14 w 14"/>
                <a:gd name="T21" fmla="*/ 4 h 13"/>
                <a:gd name="T22" fmla="*/ 14 w 14"/>
                <a:gd name="T23" fmla="*/ 4 h 13"/>
                <a:gd name="T24" fmla="*/ 13 w 14"/>
                <a:gd name="T25" fmla="*/ 4 h 13"/>
                <a:gd name="T26" fmla="*/ 13 w 14"/>
                <a:gd name="T27" fmla="*/ 4 h 13"/>
                <a:gd name="T28" fmla="*/ 13 w 14"/>
                <a:gd name="T29" fmla="*/ 4 h 13"/>
                <a:gd name="T30" fmla="*/ 13 w 14"/>
                <a:gd name="T31" fmla="*/ 4 h 13"/>
                <a:gd name="T32" fmla="*/ 9 w 14"/>
                <a:gd name="T33" fmla="*/ 13 h 13"/>
                <a:gd name="T34" fmla="*/ 9 w 14"/>
                <a:gd name="T35" fmla="*/ 13 h 13"/>
                <a:gd name="T36" fmla="*/ 8 w 14"/>
                <a:gd name="T37" fmla="*/ 13 h 13"/>
                <a:gd name="T38" fmla="*/ 6 w 14"/>
                <a:gd name="T39" fmla="*/ 1 h 13"/>
                <a:gd name="T40" fmla="*/ 2 w 14"/>
                <a:gd name="T41" fmla="*/ 9 h 13"/>
                <a:gd name="T42" fmla="*/ 2 w 14"/>
                <a:gd name="T43" fmla="*/ 10 h 13"/>
                <a:gd name="T44" fmla="*/ 2 w 14"/>
                <a:gd name="T45" fmla="*/ 10 h 13"/>
                <a:gd name="T46" fmla="*/ 3 w 14"/>
                <a:gd name="T47" fmla="*/ 10 h 13"/>
                <a:gd name="T48" fmla="*/ 3 w 14"/>
                <a:gd name="T49" fmla="*/ 11 h 13"/>
                <a:gd name="T50" fmla="*/ 3 w 14"/>
                <a:gd name="T51" fmla="*/ 11 h 13"/>
                <a:gd name="T52" fmla="*/ 3 w 14"/>
                <a:gd name="T53" fmla="*/ 11 h 13"/>
                <a:gd name="T54" fmla="*/ 0 w 14"/>
                <a:gd name="T55" fmla="*/ 10 h 13"/>
                <a:gd name="T56" fmla="*/ 0 w 14"/>
                <a:gd name="T57" fmla="*/ 10 h 13"/>
                <a:gd name="T58" fmla="*/ 1 w 14"/>
                <a:gd name="T59" fmla="*/ 10 h 13"/>
                <a:gd name="T60" fmla="*/ 1 w 14"/>
                <a:gd name="T61" fmla="*/ 10 h 13"/>
                <a:gd name="T62" fmla="*/ 1 w 14"/>
                <a:gd name="T63" fmla="*/ 10 h 13"/>
                <a:gd name="T64" fmla="*/ 2 w 14"/>
                <a:gd name="T65" fmla="*/ 10 h 13"/>
                <a:gd name="T66" fmla="*/ 2 w 14"/>
                <a:gd name="T67" fmla="*/ 9 h 13"/>
                <a:gd name="T68" fmla="*/ 5 w 14"/>
                <a:gd name="T69" fmla="*/ 1 h 13"/>
                <a:gd name="T70" fmla="*/ 5 w 14"/>
                <a:gd name="T71" fmla="*/ 1 h 13"/>
                <a:gd name="T72" fmla="*/ 5 w 14"/>
                <a:gd name="T73" fmla="*/ 1 h 13"/>
                <a:gd name="T74" fmla="*/ 5 w 14"/>
                <a:gd name="T75" fmla="*/ 0 h 13"/>
                <a:gd name="T76" fmla="*/ 4 w 14"/>
                <a:gd name="T77" fmla="*/ 0 h 13"/>
                <a:gd name="T78" fmla="*/ 4 w 14"/>
                <a:gd name="T79" fmla="*/ 0 h 13"/>
                <a:gd name="T80" fmla="*/ 5 w 14"/>
                <a:gd name="T81" fmla="*/ 0 h 13"/>
                <a:gd name="T82" fmla="*/ 7 w 14"/>
                <a:gd name="T8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" h="13">
                  <a:moveTo>
                    <a:pt x="7" y="1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9"/>
                    <a:pt x="2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5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2" name="îṩ1îďè"/>
            <p:cNvSpPr/>
            <p:nvPr/>
          </p:nvSpPr>
          <p:spPr bwMode="auto">
            <a:xfrm>
              <a:off x="3575051" y="3810000"/>
              <a:ext cx="46038" cy="42863"/>
            </a:xfrm>
            <a:custGeom>
              <a:avLst/>
              <a:gdLst>
                <a:gd name="T0" fmla="*/ 7 w 14"/>
                <a:gd name="T1" fmla="*/ 1 h 13"/>
                <a:gd name="T2" fmla="*/ 9 w 14"/>
                <a:gd name="T3" fmla="*/ 11 h 13"/>
                <a:gd name="T4" fmla="*/ 12 w 14"/>
                <a:gd name="T5" fmla="*/ 4 h 13"/>
                <a:gd name="T6" fmla="*/ 12 w 14"/>
                <a:gd name="T7" fmla="*/ 4 h 13"/>
                <a:gd name="T8" fmla="*/ 12 w 14"/>
                <a:gd name="T9" fmla="*/ 3 h 13"/>
                <a:gd name="T10" fmla="*/ 12 w 14"/>
                <a:gd name="T11" fmla="*/ 3 h 13"/>
                <a:gd name="T12" fmla="*/ 11 w 14"/>
                <a:gd name="T13" fmla="*/ 3 h 13"/>
                <a:gd name="T14" fmla="*/ 11 w 14"/>
                <a:gd name="T15" fmla="*/ 3 h 13"/>
                <a:gd name="T16" fmla="*/ 11 w 14"/>
                <a:gd name="T17" fmla="*/ 2 h 13"/>
                <a:gd name="T18" fmla="*/ 14 w 14"/>
                <a:gd name="T19" fmla="*/ 4 h 13"/>
                <a:gd name="T20" fmla="*/ 14 w 14"/>
                <a:gd name="T21" fmla="*/ 4 h 13"/>
                <a:gd name="T22" fmla="*/ 14 w 14"/>
                <a:gd name="T23" fmla="*/ 4 h 13"/>
                <a:gd name="T24" fmla="*/ 13 w 14"/>
                <a:gd name="T25" fmla="*/ 4 h 13"/>
                <a:gd name="T26" fmla="*/ 13 w 14"/>
                <a:gd name="T27" fmla="*/ 4 h 13"/>
                <a:gd name="T28" fmla="*/ 13 w 14"/>
                <a:gd name="T29" fmla="*/ 4 h 13"/>
                <a:gd name="T30" fmla="*/ 13 w 14"/>
                <a:gd name="T31" fmla="*/ 4 h 13"/>
                <a:gd name="T32" fmla="*/ 9 w 14"/>
                <a:gd name="T33" fmla="*/ 13 h 13"/>
                <a:gd name="T34" fmla="*/ 9 w 14"/>
                <a:gd name="T35" fmla="*/ 13 h 13"/>
                <a:gd name="T36" fmla="*/ 8 w 14"/>
                <a:gd name="T37" fmla="*/ 13 h 13"/>
                <a:gd name="T38" fmla="*/ 6 w 14"/>
                <a:gd name="T39" fmla="*/ 1 h 13"/>
                <a:gd name="T40" fmla="*/ 2 w 14"/>
                <a:gd name="T41" fmla="*/ 9 h 13"/>
                <a:gd name="T42" fmla="*/ 2 w 14"/>
                <a:gd name="T43" fmla="*/ 10 h 13"/>
                <a:gd name="T44" fmla="*/ 2 w 14"/>
                <a:gd name="T45" fmla="*/ 10 h 13"/>
                <a:gd name="T46" fmla="*/ 3 w 14"/>
                <a:gd name="T47" fmla="*/ 10 h 13"/>
                <a:gd name="T48" fmla="*/ 3 w 14"/>
                <a:gd name="T49" fmla="*/ 11 h 13"/>
                <a:gd name="T50" fmla="*/ 3 w 14"/>
                <a:gd name="T51" fmla="*/ 11 h 13"/>
                <a:gd name="T52" fmla="*/ 3 w 14"/>
                <a:gd name="T53" fmla="*/ 11 h 13"/>
                <a:gd name="T54" fmla="*/ 0 w 14"/>
                <a:gd name="T55" fmla="*/ 10 h 13"/>
                <a:gd name="T56" fmla="*/ 0 w 14"/>
                <a:gd name="T57" fmla="*/ 10 h 13"/>
                <a:gd name="T58" fmla="*/ 1 w 14"/>
                <a:gd name="T59" fmla="*/ 10 h 13"/>
                <a:gd name="T60" fmla="*/ 1 w 14"/>
                <a:gd name="T61" fmla="*/ 10 h 13"/>
                <a:gd name="T62" fmla="*/ 1 w 14"/>
                <a:gd name="T63" fmla="*/ 10 h 13"/>
                <a:gd name="T64" fmla="*/ 2 w 14"/>
                <a:gd name="T65" fmla="*/ 10 h 13"/>
                <a:gd name="T66" fmla="*/ 2 w 14"/>
                <a:gd name="T67" fmla="*/ 9 h 13"/>
                <a:gd name="T68" fmla="*/ 5 w 14"/>
                <a:gd name="T69" fmla="*/ 1 h 13"/>
                <a:gd name="T70" fmla="*/ 5 w 14"/>
                <a:gd name="T71" fmla="*/ 1 h 13"/>
                <a:gd name="T72" fmla="*/ 5 w 14"/>
                <a:gd name="T73" fmla="*/ 1 h 13"/>
                <a:gd name="T74" fmla="*/ 5 w 14"/>
                <a:gd name="T75" fmla="*/ 0 h 13"/>
                <a:gd name="T76" fmla="*/ 4 w 14"/>
                <a:gd name="T77" fmla="*/ 0 h 13"/>
                <a:gd name="T78" fmla="*/ 4 w 14"/>
                <a:gd name="T79" fmla="*/ 0 h 13"/>
                <a:gd name="T80" fmla="*/ 5 w 14"/>
                <a:gd name="T81" fmla="*/ 0 h 13"/>
                <a:gd name="T82" fmla="*/ 7 w 14"/>
                <a:gd name="T8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" h="13">
                  <a:moveTo>
                    <a:pt x="7" y="1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2" y="10"/>
                    <a:pt x="2" y="10"/>
                  </a:cubicBezTo>
                  <a:cubicBezTo>
                    <a:pt x="2" y="10"/>
                    <a:pt x="2" y="9"/>
                    <a:pt x="2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5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3" name="iŝḷîḑe"/>
            <p:cNvSpPr/>
            <p:nvPr/>
          </p:nvSpPr>
          <p:spPr bwMode="auto">
            <a:xfrm>
              <a:off x="3651251" y="3843338"/>
              <a:ext cx="33338" cy="39688"/>
            </a:xfrm>
            <a:custGeom>
              <a:avLst/>
              <a:gdLst>
                <a:gd name="T0" fmla="*/ 6 w 10"/>
                <a:gd name="T1" fmla="*/ 7 h 12"/>
                <a:gd name="T2" fmla="*/ 6 w 10"/>
                <a:gd name="T3" fmla="*/ 7 h 12"/>
                <a:gd name="T4" fmla="*/ 6 w 10"/>
                <a:gd name="T5" fmla="*/ 7 h 12"/>
                <a:gd name="T6" fmla="*/ 6 w 10"/>
                <a:gd name="T7" fmla="*/ 7 h 12"/>
                <a:gd name="T8" fmla="*/ 10 w 10"/>
                <a:gd name="T9" fmla="*/ 8 h 12"/>
                <a:gd name="T10" fmla="*/ 10 w 10"/>
                <a:gd name="T11" fmla="*/ 8 h 12"/>
                <a:gd name="T12" fmla="*/ 10 w 10"/>
                <a:gd name="T13" fmla="*/ 8 h 12"/>
                <a:gd name="T14" fmla="*/ 9 w 10"/>
                <a:gd name="T15" fmla="*/ 8 h 12"/>
                <a:gd name="T16" fmla="*/ 9 w 10"/>
                <a:gd name="T17" fmla="*/ 8 h 12"/>
                <a:gd name="T18" fmla="*/ 9 w 10"/>
                <a:gd name="T19" fmla="*/ 8 h 12"/>
                <a:gd name="T20" fmla="*/ 8 w 10"/>
                <a:gd name="T21" fmla="*/ 9 h 12"/>
                <a:gd name="T22" fmla="*/ 8 w 10"/>
                <a:gd name="T23" fmla="*/ 12 h 12"/>
                <a:gd name="T24" fmla="*/ 7 w 10"/>
                <a:gd name="T25" fmla="*/ 12 h 12"/>
                <a:gd name="T26" fmla="*/ 7 w 10"/>
                <a:gd name="T27" fmla="*/ 12 h 12"/>
                <a:gd name="T28" fmla="*/ 7 w 10"/>
                <a:gd name="T29" fmla="*/ 12 h 12"/>
                <a:gd name="T30" fmla="*/ 7 w 10"/>
                <a:gd name="T31" fmla="*/ 12 h 12"/>
                <a:gd name="T32" fmla="*/ 6 w 10"/>
                <a:gd name="T33" fmla="*/ 12 h 12"/>
                <a:gd name="T34" fmla="*/ 5 w 10"/>
                <a:gd name="T35" fmla="*/ 12 h 12"/>
                <a:gd name="T36" fmla="*/ 4 w 10"/>
                <a:gd name="T37" fmla="*/ 11 h 12"/>
                <a:gd name="T38" fmla="*/ 3 w 10"/>
                <a:gd name="T39" fmla="*/ 11 h 12"/>
                <a:gd name="T40" fmla="*/ 1 w 10"/>
                <a:gd name="T41" fmla="*/ 10 h 12"/>
                <a:gd name="T42" fmla="*/ 0 w 10"/>
                <a:gd name="T43" fmla="*/ 8 h 12"/>
                <a:gd name="T44" fmla="*/ 0 w 10"/>
                <a:gd name="T45" fmla="*/ 6 h 12"/>
                <a:gd name="T46" fmla="*/ 1 w 10"/>
                <a:gd name="T47" fmla="*/ 4 h 12"/>
                <a:gd name="T48" fmla="*/ 2 w 10"/>
                <a:gd name="T49" fmla="*/ 2 h 12"/>
                <a:gd name="T50" fmla="*/ 3 w 10"/>
                <a:gd name="T51" fmla="*/ 1 h 12"/>
                <a:gd name="T52" fmla="*/ 5 w 10"/>
                <a:gd name="T53" fmla="*/ 0 h 12"/>
                <a:gd name="T54" fmla="*/ 7 w 10"/>
                <a:gd name="T55" fmla="*/ 1 h 12"/>
                <a:gd name="T56" fmla="*/ 7 w 10"/>
                <a:gd name="T57" fmla="*/ 1 h 12"/>
                <a:gd name="T58" fmla="*/ 8 w 10"/>
                <a:gd name="T59" fmla="*/ 1 h 12"/>
                <a:gd name="T60" fmla="*/ 8 w 10"/>
                <a:gd name="T61" fmla="*/ 1 h 12"/>
                <a:gd name="T62" fmla="*/ 9 w 10"/>
                <a:gd name="T63" fmla="*/ 1 h 12"/>
                <a:gd name="T64" fmla="*/ 9 w 10"/>
                <a:gd name="T65" fmla="*/ 1 h 12"/>
                <a:gd name="T66" fmla="*/ 9 w 10"/>
                <a:gd name="T67" fmla="*/ 1 h 12"/>
                <a:gd name="T68" fmla="*/ 10 w 10"/>
                <a:gd name="T69" fmla="*/ 1 h 12"/>
                <a:gd name="T70" fmla="*/ 10 w 10"/>
                <a:gd name="T71" fmla="*/ 1 h 12"/>
                <a:gd name="T72" fmla="*/ 10 w 10"/>
                <a:gd name="T73" fmla="*/ 4 h 12"/>
                <a:gd name="T74" fmla="*/ 10 w 10"/>
                <a:gd name="T75" fmla="*/ 4 h 12"/>
                <a:gd name="T76" fmla="*/ 9 w 10"/>
                <a:gd name="T77" fmla="*/ 4 h 12"/>
                <a:gd name="T78" fmla="*/ 9 w 10"/>
                <a:gd name="T79" fmla="*/ 4 h 12"/>
                <a:gd name="T80" fmla="*/ 9 w 10"/>
                <a:gd name="T81" fmla="*/ 3 h 12"/>
                <a:gd name="T82" fmla="*/ 8 w 10"/>
                <a:gd name="T83" fmla="*/ 2 h 12"/>
                <a:gd name="T84" fmla="*/ 7 w 10"/>
                <a:gd name="T85" fmla="*/ 1 h 12"/>
                <a:gd name="T86" fmla="*/ 6 w 10"/>
                <a:gd name="T87" fmla="*/ 1 h 12"/>
                <a:gd name="T88" fmla="*/ 5 w 10"/>
                <a:gd name="T89" fmla="*/ 1 h 12"/>
                <a:gd name="T90" fmla="*/ 4 w 10"/>
                <a:gd name="T91" fmla="*/ 2 h 12"/>
                <a:gd name="T92" fmla="*/ 3 w 10"/>
                <a:gd name="T93" fmla="*/ 3 h 12"/>
                <a:gd name="T94" fmla="*/ 2 w 10"/>
                <a:gd name="T95" fmla="*/ 5 h 12"/>
                <a:gd name="T96" fmla="*/ 2 w 10"/>
                <a:gd name="T97" fmla="*/ 6 h 12"/>
                <a:gd name="T98" fmla="*/ 2 w 10"/>
                <a:gd name="T99" fmla="*/ 8 h 12"/>
                <a:gd name="T100" fmla="*/ 3 w 10"/>
                <a:gd name="T101" fmla="*/ 10 h 12"/>
                <a:gd name="T102" fmla="*/ 4 w 10"/>
                <a:gd name="T103" fmla="*/ 11 h 12"/>
                <a:gd name="T104" fmla="*/ 6 w 10"/>
                <a:gd name="T105" fmla="*/ 11 h 12"/>
                <a:gd name="T106" fmla="*/ 7 w 10"/>
                <a:gd name="T107" fmla="*/ 10 h 12"/>
                <a:gd name="T108" fmla="*/ 7 w 10"/>
                <a:gd name="T109" fmla="*/ 10 h 12"/>
                <a:gd name="T110" fmla="*/ 7 w 10"/>
                <a:gd name="T111" fmla="*/ 8 h 12"/>
                <a:gd name="T112" fmla="*/ 7 w 10"/>
                <a:gd name="T113" fmla="*/ 8 h 12"/>
                <a:gd name="T114" fmla="*/ 7 w 10"/>
                <a:gd name="T115" fmla="*/ 8 h 12"/>
                <a:gd name="T116" fmla="*/ 6 w 10"/>
                <a:gd name="T1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" h="12"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8"/>
                    <a:pt x="8" y="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1"/>
                    <a:pt x="6" y="11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4" y="12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2" y="11"/>
                    <a:pt x="2" y="10"/>
                    <a:pt x="1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0"/>
                    <a:pt x="5" y="0"/>
                  </a:cubicBezTo>
                  <a:cubicBezTo>
                    <a:pt x="6" y="0"/>
                    <a:pt x="6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8" y="2"/>
                    <a:pt x="8" y="2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9"/>
                    <a:pt x="2" y="10"/>
                    <a:pt x="3" y="10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6" y="11"/>
                    <a:pt x="6" y="11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7"/>
                    <a:pt x="6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4" name="ïṣ1íḓé"/>
            <p:cNvSpPr/>
            <p:nvPr/>
          </p:nvSpPr>
          <p:spPr bwMode="auto">
            <a:xfrm>
              <a:off x="3651251" y="3843338"/>
              <a:ext cx="33338" cy="39688"/>
            </a:xfrm>
            <a:custGeom>
              <a:avLst/>
              <a:gdLst>
                <a:gd name="T0" fmla="*/ 6 w 10"/>
                <a:gd name="T1" fmla="*/ 7 h 12"/>
                <a:gd name="T2" fmla="*/ 6 w 10"/>
                <a:gd name="T3" fmla="*/ 7 h 12"/>
                <a:gd name="T4" fmla="*/ 6 w 10"/>
                <a:gd name="T5" fmla="*/ 7 h 12"/>
                <a:gd name="T6" fmla="*/ 6 w 10"/>
                <a:gd name="T7" fmla="*/ 7 h 12"/>
                <a:gd name="T8" fmla="*/ 10 w 10"/>
                <a:gd name="T9" fmla="*/ 8 h 12"/>
                <a:gd name="T10" fmla="*/ 10 w 10"/>
                <a:gd name="T11" fmla="*/ 8 h 12"/>
                <a:gd name="T12" fmla="*/ 10 w 10"/>
                <a:gd name="T13" fmla="*/ 8 h 12"/>
                <a:gd name="T14" fmla="*/ 9 w 10"/>
                <a:gd name="T15" fmla="*/ 8 h 12"/>
                <a:gd name="T16" fmla="*/ 9 w 10"/>
                <a:gd name="T17" fmla="*/ 8 h 12"/>
                <a:gd name="T18" fmla="*/ 9 w 10"/>
                <a:gd name="T19" fmla="*/ 8 h 12"/>
                <a:gd name="T20" fmla="*/ 8 w 10"/>
                <a:gd name="T21" fmla="*/ 9 h 12"/>
                <a:gd name="T22" fmla="*/ 8 w 10"/>
                <a:gd name="T23" fmla="*/ 12 h 12"/>
                <a:gd name="T24" fmla="*/ 7 w 10"/>
                <a:gd name="T25" fmla="*/ 12 h 12"/>
                <a:gd name="T26" fmla="*/ 7 w 10"/>
                <a:gd name="T27" fmla="*/ 12 h 12"/>
                <a:gd name="T28" fmla="*/ 7 w 10"/>
                <a:gd name="T29" fmla="*/ 12 h 12"/>
                <a:gd name="T30" fmla="*/ 7 w 10"/>
                <a:gd name="T31" fmla="*/ 12 h 12"/>
                <a:gd name="T32" fmla="*/ 6 w 10"/>
                <a:gd name="T33" fmla="*/ 12 h 12"/>
                <a:gd name="T34" fmla="*/ 5 w 10"/>
                <a:gd name="T35" fmla="*/ 12 h 12"/>
                <a:gd name="T36" fmla="*/ 4 w 10"/>
                <a:gd name="T37" fmla="*/ 11 h 12"/>
                <a:gd name="T38" fmla="*/ 3 w 10"/>
                <a:gd name="T39" fmla="*/ 11 h 12"/>
                <a:gd name="T40" fmla="*/ 1 w 10"/>
                <a:gd name="T41" fmla="*/ 10 h 12"/>
                <a:gd name="T42" fmla="*/ 0 w 10"/>
                <a:gd name="T43" fmla="*/ 8 h 12"/>
                <a:gd name="T44" fmla="*/ 0 w 10"/>
                <a:gd name="T45" fmla="*/ 6 h 12"/>
                <a:gd name="T46" fmla="*/ 1 w 10"/>
                <a:gd name="T47" fmla="*/ 4 h 12"/>
                <a:gd name="T48" fmla="*/ 2 w 10"/>
                <a:gd name="T49" fmla="*/ 2 h 12"/>
                <a:gd name="T50" fmla="*/ 3 w 10"/>
                <a:gd name="T51" fmla="*/ 1 h 12"/>
                <a:gd name="T52" fmla="*/ 5 w 10"/>
                <a:gd name="T53" fmla="*/ 0 h 12"/>
                <a:gd name="T54" fmla="*/ 7 w 10"/>
                <a:gd name="T55" fmla="*/ 1 h 12"/>
                <a:gd name="T56" fmla="*/ 7 w 10"/>
                <a:gd name="T57" fmla="*/ 1 h 12"/>
                <a:gd name="T58" fmla="*/ 8 w 10"/>
                <a:gd name="T59" fmla="*/ 1 h 12"/>
                <a:gd name="T60" fmla="*/ 8 w 10"/>
                <a:gd name="T61" fmla="*/ 1 h 12"/>
                <a:gd name="T62" fmla="*/ 9 w 10"/>
                <a:gd name="T63" fmla="*/ 1 h 12"/>
                <a:gd name="T64" fmla="*/ 9 w 10"/>
                <a:gd name="T65" fmla="*/ 1 h 12"/>
                <a:gd name="T66" fmla="*/ 9 w 10"/>
                <a:gd name="T67" fmla="*/ 1 h 12"/>
                <a:gd name="T68" fmla="*/ 10 w 10"/>
                <a:gd name="T69" fmla="*/ 1 h 12"/>
                <a:gd name="T70" fmla="*/ 10 w 10"/>
                <a:gd name="T71" fmla="*/ 1 h 12"/>
                <a:gd name="T72" fmla="*/ 10 w 10"/>
                <a:gd name="T73" fmla="*/ 4 h 12"/>
                <a:gd name="T74" fmla="*/ 10 w 10"/>
                <a:gd name="T75" fmla="*/ 4 h 12"/>
                <a:gd name="T76" fmla="*/ 9 w 10"/>
                <a:gd name="T77" fmla="*/ 4 h 12"/>
                <a:gd name="T78" fmla="*/ 9 w 10"/>
                <a:gd name="T79" fmla="*/ 4 h 12"/>
                <a:gd name="T80" fmla="*/ 9 w 10"/>
                <a:gd name="T81" fmla="*/ 3 h 12"/>
                <a:gd name="T82" fmla="*/ 8 w 10"/>
                <a:gd name="T83" fmla="*/ 2 h 12"/>
                <a:gd name="T84" fmla="*/ 7 w 10"/>
                <a:gd name="T85" fmla="*/ 1 h 12"/>
                <a:gd name="T86" fmla="*/ 6 w 10"/>
                <a:gd name="T87" fmla="*/ 1 h 12"/>
                <a:gd name="T88" fmla="*/ 5 w 10"/>
                <a:gd name="T89" fmla="*/ 1 h 12"/>
                <a:gd name="T90" fmla="*/ 4 w 10"/>
                <a:gd name="T91" fmla="*/ 2 h 12"/>
                <a:gd name="T92" fmla="*/ 3 w 10"/>
                <a:gd name="T93" fmla="*/ 3 h 12"/>
                <a:gd name="T94" fmla="*/ 2 w 10"/>
                <a:gd name="T95" fmla="*/ 5 h 12"/>
                <a:gd name="T96" fmla="*/ 2 w 10"/>
                <a:gd name="T97" fmla="*/ 6 h 12"/>
                <a:gd name="T98" fmla="*/ 2 w 10"/>
                <a:gd name="T99" fmla="*/ 8 h 12"/>
                <a:gd name="T100" fmla="*/ 3 w 10"/>
                <a:gd name="T101" fmla="*/ 10 h 12"/>
                <a:gd name="T102" fmla="*/ 4 w 10"/>
                <a:gd name="T103" fmla="*/ 11 h 12"/>
                <a:gd name="T104" fmla="*/ 6 w 10"/>
                <a:gd name="T105" fmla="*/ 11 h 12"/>
                <a:gd name="T106" fmla="*/ 7 w 10"/>
                <a:gd name="T107" fmla="*/ 10 h 12"/>
                <a:gd name="T108" fmla="*/ 7 w 10"/>
                <a:gd name="T109" fmla="*/ 10 h 12"/>
                <a:gd name="T110" fmla="*/ 7 w 10"/>
                <a:gd name="T111" fmla="*/ 8 h 12"/>
                <a:gd name="T112" fmla="*/ 7 w 10"/>
                <a:gd name="T113" fmla="*/ 8 h 12"/>
                <a:gd name="T114" fmla="*/ 7 w 10"/>
                <a:gd name="T115" fmla="*/ 8 h 12"/>
                <a:gd name="T116" fmla="*/ 6 w 10"/>
                <a:gd name="T1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" h="12"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9"/>
                    <a:pt x="8" y="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6" y="11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4" y="12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2" y="11"/>
                    <a:pt x="2" y="10"/>
                    <a:pt x="1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0"/>
                    <a:pt x="5" y="0"/>
                  </a:cubicBezTo>
                  <a:cubicBezTo>
                    <a:pt x="6" y="0"/>
                    <a:pt x="6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8" y="2"/>
                    <a:pt x="8" y="2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9"/>
                    <a:pt x="2" y="10"/>
                    <a:pt x="3" y="10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6" y="11"/>
                    <a:pt x="6" y="11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7"/>
                    <a:pt x="6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5" name="îsḻíḓé"/>
            <p:cNvSpPr/>
            <p:nvPr/>
          </p:nvSpPr>
          <p:spPr bwMode="auto">
            <a:xfrm>
              <a:off x="3773488" y="3865563"/>
              <a:ext cx="33338" cy="36513"/>
            </a:xfrm>
            <a:custGeom>
              <a:avLst/>
              <a:gdLst>
                <a:gd name="T0" fmla="*/ 2 w 10"/>
                <a:gd name="T1" fmla="*/ 8 h 11"/>
                <a:gd name="T2" fmla="*/ 2 w 10"/>
                <a:gd name="T3" fmla="*/ 1 h 11"/>
                <a:gd name="T4" fmla="*/ 1 w 10"/>
                <a:gd name="T5" fmla="*/ 1 h 11"/>
                <a:gd name="T6" fmla="*/ 1 w 10"/>
                <a:gd name="T7" fmla="*/ 1 h 11"/>
                <a:gd name="T8" fmla="*/ 1 w 10"/>
                <a:gd name="T9" fmla="*/ 0 h 11"/>
                <a:gd name="T10" fmla="*/ 0 w 10"/>
                <a:gd name="T11" fmla="*/ 0 h 11"/>
                <a:gd name="T12" fmla="*/ 0 w 10"/>
                <a:gd name="T13" fmla="*/ 0 h 11"/>
                <a:gd name="T14" fmla="*/ 0 w 10"/>
                <a:gd name="T15" fmla="*/ 0 h 11"/>
                <a:gd name="T16" fmla="*/ 4 w 10"/>
                <a:gd name="T17" fmla="*/ 0 h 11"/>
                <a:gd name="T18" fmla="*/ 4 w 10"/>
                <a:gd name="T19" fmla="*/ 0 h 11"/>
                <a:gd name="T20" fmla="*/ 4 w 10"/>
                <a:gd name="T21" fmla="*/ 0 h 11"/>
                <a:gd name="T22" fmla="*/ 4 w 10"/>
                <a:gd name="T23" fmla="*/ 0 h 11"/>
                <a:gd name="T24" fmla="*/ 3 w 10"/>
                <a:gd name="T25" fmla="*/ 1 h 11"/>
                <a:gd name="T26" fmla="*/ 3 w 10"/>
                <a:gd name="T27" fmla="*/ 1 h 11"/>
                <a:gd name="T28" fmla="*/ 3 w 10"/>
                <a:gd name="T29" fmla="*/ 2 h 11"/>
                <a:gd name="T30" fmla="*/ 3 w 10"/>
                <a:gd name="T31" fmla="*/ 7 h 11"/>
                <a:gd name="T32" fmla="*/ 3 w 10"/>
                <a:gd name="T33" fmla="*/ 9 h 11"/>
                <a:gd name="T34" fmla="*/ 4 w 10"/>
                <a:gd name="T35" fmla="*/ 10 h 11"/>
                <a:gd name="T36" fmla="*/ 6 w 10"/>
                <a:gd name="T37" fmla="*/ 10 h 11"/>
                <a:gd name="T38" fmla="*/ 7 w 10"/>
                <a:gd name="T39" fmla="*/ 10 h 11"/>
                <a:gd name="T40" fmla="*/ 8 w 10"/>
                <a:gd name="T41" fmla="*/ 9 h 11"/>
                <a:gd name="T42" fmla="*/ 8 w 10"/>
                <a:gd name="T43" fmla="*/ 8 h 11"/>
                <a:gd name="T44" fmla="*/ 8 w 10"/>
                <a:gd name="T45" fmla="*/ 1 h 11"/>
                <a:gd name="T46" fmla="*/ 8 w 10"/>
                <a:gd name="T47" fmla="*/ 1 h 11"/>
                <a:gd name="T48" fmla="*/ 8 w 10"/>
                <a:gd name="T49" fmla="*/ 0 h 11"/>
                <a:gd name="T50" fmla="*/ 7 w 10"/>
                <a:gd name="T51" fmla="*/ 0 h 11"/>
                <a:gd name="T52" fmla="*/ 7 w 10"/>
                <a:gd name="T53" fmla="*/ 0 h 11"/>
                <a:gd name="T54" fmla="*/ 7 w 10"/>
                <a:gd name="T55" fmla="*/ 0 h 11"/>
                <a:gd name="T56" fmla="*/ 7 w 10"/>
                <a:gd name="T57" fmla="*/ 0 h 11"/>
                <a:gd name="T58" fmla="*/ 10 w 10"/>
                <a:gd name="T59" fmla="*/ 0 h 11"/>
                <a:gd name="T60" fmla="*/ 10 w 10"/>
                <a:gd name="T61" fmla="*/ 0 h 11"/>
                <a:gd name="T62" fmla="*/ 10 w 10"/>
                <a:gd name="T63" fmla="*/ 0 h 11"/>
                <a:gd name="T64" fmla="*/ 9 w 10"/>
                <a:gd name="T65" fmla="*/ 0 h 11"/>
                <a:gd name="T66" fmla="*/ 9 w 10"/>
                <a:gd name="T67" fmla="*/ 0 h 11"/>
                <a:gd name="T68" fmla="*/ 9 w 10"/>
                <a:gd name="T69" fmla="*/ 1 h 11"/>
                <a:gd name="T70" fmla="*/ 9 w 10"/>
                <a:gd name="T71" fmla="*/ 1 h 11"/>
                <a:gd name="T72" fmla="*/ 9 w 10"/>
                <a:gd name="T73" fmla="*/ 8 h 11"/>
                <a:gd name="T74" fmla="*/ 9 w 10"/>
                <a:gd name="T75" fmla="*/ 9 h 11"/>
                <a:gd name="T76" fmla="*/ 8 w 10"/>
                <a:gd name="T77" fmla="*/ 10 h 11"/>
                <a:gd name="T78" fmla="*/ 7 w 10"/>
                <a:gd name="T79" fmla="*/ 11 h 11"/>
                <a:gd name="T80" fmla="*/ 6 w 10"/>
                <a:gd name="T81" fmla="*/ 11 h 11"/>
                <a:gd name="T82" fmla="*/ 4 w 10"/>
                <a:gd name="T83" fmla="*/ 11 h 11"/>
                <a:gd name="T84" fmla="*/ 3 w 10"/>
                <a:gd name="T85" fmla="*/ 11 h 11"/>
                <a:gd name="T86" fmla="*/ 2 w 10"/>
                <a:gd name="T87" fmla="*/ 9 h 11"/>
                <a:gd name="T88" fmla="*/ 2 w 10"/>
                <a:gd name="T8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" h="11">
                  <a:moveTo>
                    <a:pt x="2" y="8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3" y="10"/>
                    <a:pt x="4" y="10"/>
                    <a:pt x="4" y="10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6" y="10"/>
                    <a:pt x="7" y="10"/>
                    <a:pt x="7" y="10"/>
                  </a:cubicBezTo>
                  <a:cubicBezTo>
                    <a:pt x="8" y="10"/>
                    <a:pt x="8" y="9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7" y="11"/>
                    <a:pt x="7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2" y="10"/>
                    <a:pt x="2" y="10"/>
                    <a:pt x="2" y="9"/>
                  </a:cubicBezTo>
                  <a:cubicBezTo>
                    <a:pt x="2" y="9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6" name="îŝlïde"/>
            <p:cNvSpPr/>
            <p:nvPr/>
          </p:nvSpPr>
          <p:spPr bwMode="auto">
            <a:xfrm>
              <a:off x="3773488" y="3865563"/>
              <a:ext cx="33338" cy="36513"/>
            </a:xfrm>
            <a:custGeom>
              <a:avLst/>
              <a:gdLst>
                <a:gd name="T0" fmla="*/ 2 w 10"/>
                <a:gd name="T1" fmla="*/ 8 h 11"/>
                <a:gd name="T2" fmla="*/ 2 w 10"/>
                <a:gd name="T3" fmla="*/ 1 h 11"/>
                <a:gd name="T4" fmla="*/ 1 w 10"/>
                <a:gd name="T5" fmla="*/ 1 h 11"/>
                <a:gd name="T6" fmla="*/ 1 w 10"/>
                <a:gd name="T7" fmla="*/ 1 h 11"/>
                <a:gd name="T8" fmla="*/ 1 w 10"/>
                <a:gd name="T9" fmla="*/ 0 h 11"/>
                <a:gd name="T10" fmla="*/ 0 w 10"/>
                <a:gd name="T11" fmla="*/ 0 h 11"/>
                <a:gd name="T12" fmla="*/ 0 w 10"/>
                <a:gd name="T13" fmla="*/ 0 h 11"/>
                <a:gd name="T14" fmla="*/ 0 w 10"/>
                <a:gd name="T15" fmla="*/ 0 h 11"/>
                <a:gd name="T16" fmla="*/ 4 w 10"/>
                <a:gd name="T17" fmla="*/ 0 h 11"/>
                <a:gd name="T18" fmla="*/ 4 w 10"/>
                <a:gd name="T19" fmla="*/ 0 h 11"/>
                <a:gd name="T20" fmla="*/ 4 w 10"/>
                <a:gd name="T21" fmla="*/ 0 h 11"/>
                <a:gd name="T22" fmla="*/ 4 w 10"/>
                <a:gd name="T23" fmla="*/ 0 h 11"/>
                <a:gd name="T24" fmla="*/ 3 w 10"/>
                <a:gd name="T25" fmla="*/ 1 h 11"/>
                <a:gd name="T26" fmla="*/ 3 w 10"/>
                <a:gd name="T27" fmla="*/ 1 h 11"/>
                <a:gd name="T28" fmla="*/ 3 w 10"/>
                <a:gd name="T29" fmla="*/ 2 h 11"/>
                <a:gd name="T30" fmla="*/ 3 w 10"/>
                <a:gd name="T31" fmla="*/ 7 h 11"/>
                <a:gd name="T32" fmla="*/ 3 w 10"/>
                <a:gd name="T33" fmla="*/ 9 h 11"/>
                <a:gd name="T34" fmla="*/ 4 w 10"/>
                <a:gd name="T35" fmla="*/ 10 h 11"/>
                <a:gd name="T36" fmla="*/ 6 w 10"/>
                <a:gd name="T37" fmla="*/ 10 h 11"/>
                <a:gd name="T38" fmla="*/ 7 w 10"/>
                <a:gd name="T39" fmla="*/ 10 h 11"/>
                <a:gd name="T40" fmla="*/ 8 w 10"/>
                <a:gd name="T41" fmla="*/ 9 h 11"/>
                <a:gd name="T42" fmla="*/ 8 w 10"/>
                <a:gd name="T43" fmla="*/ 8 h 11"/>
                <a:gd name="T44" fmla="*/ 8 w 10"/>
                <a:gd name="T45" fmla="*/ 1 h 11"/>
                <a:gd name="T46" fmla="*/ 8 w 10"/>
                <a:gd name="T47" fmla="*/ 1 h 11"/>
                <a:gd name="T48" fmla="*/ 8 w 10"/>
                <a:gd name="T49" fmla="*/ 0 h 11"/>
                <a:gd name="T50" fmla="*/ 7 w 10"/>
                <a:gd name="T51" fmla="*/ 0 h 11"/>
                <a:gd name="T52" fmla="*/ 7 w 10"/>
                <a:gd name="T53" fmla="*/ 0 h 11"/>
                <a:gd name="T54" fmla="*/ 7 w 10"/>
                <a:gd name="T55" fmla="*/ 0 h 11"/>
                <a:gd name="T56" fmla="*/ 7 w 10"/>
                <a:gd name="T57" fmla="*/ 0 h 11"/>
                <a:gd name="T58" fmla="*/ 10 w 10"/>
                <a:gd name="T59" fmla="*/ 0 h 11"/>
                <a:gd name="T60" fmla="*/ 10 w 10"/>
                <a:gd name="T61" fmla="*/ 0 h 11"/>
                <a:gd name="T62" fmla="*/ 10 w 10"/>
                <a:gd name="T63" fmla="*/ 0 h 11"/>
                <a:gd name="T64" fmla="*/ 9 w 10"/>
                <a:gd name="T65" fmla="*/ 0 h 11"/>
                <a:gd name="T66" fmla="*/ 9 w 10"/>
                <a:gd name="T67" fmla="*/ 0 h 11"/>
                <a:gd name="T68" fmla="*/ 9 w 10"/>
                <a:gd name="T69" fmla="*/ 1 h 11"/>
                <a:gd name="T70" fmla="*/ 9 w 10"/>
                <a:gd name="T71" fmla="*/ 1 h 11"/>
                <a:gd name="T72" fmla="*/ 9 w 10"/>
                <a:gd name="T73" fmla="*/ 8 h 11"/>
                <a:gd name="T74" fmla="*/ 9 w 10"/>
                <a:gd name="T75" fmla="*/ 9 h 11"/>
                <a:gd name="T76" fmla="*/ 8 w 10"/>
                <a:gd name="T77" fmla="*/ 10 h 11"/>
                <a:gd name="T78" fmla="*/ 7 w 10"/>
                <a:gd name="T79" fmla="*/ 11 h 11"/>
                <a:gd name="T80" fmla="*/ 6 w 10"/>
                <a:gd name="T81" fmla="*/ 11 h 11"/>
                <a:gd name="T82" fmla="*/ 4 w 10"/>
                <a:gd name="T83" fmla="*/ 11 h 11"/>
                <a:gd name="T84" fmla="*/ 3 w 10"/>
                <a:gd name="T85" fmla="*/ 11 h 11"/>
                <a:gd name="T86" fmla="*/ 2 w 10"/>
                <a:gd name="T87" fmla="*/ 9 h 11"/>
                <a:gd name="T88" fmla="*/ 2 w 10"/>
                <a:gd name="T8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" h="11">
                  <a:moveTo>
                    <a:pt x="2" y="8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3" y="10"/>
                    <a:pt x="4" y="10"/>
                    <a:pt x="4" y="10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6" y="10"/>
                    <a:pt x="7" y="10"/>
                    <a:pt x="7" y="10"/>
                  </a:cubicBezTo>
                  <a:cubicBezTo>
                    <a:pt x="8" y="10"/>
                    <a:pt x="8" y="9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7" y="11"/>
                    <a:pt x="7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2" y="10"/>
                    <a:pt x="2" y="10"/>
                    <a:pt x="2" y="9"/>
                  </a:cubicBezTo>
                  <a:cubicBezTo>
                    <a:pt x="2" y="9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7" name="îšļïḓê"/>
            <p:cNvSpPr/>
            <p:nvPr/>
          </p:nvSpPr>
          <p:spPr bwMode="auto">
            <a:xfrm>
              <a:off x="3846513" y="3862388"/>
              <a:ext cx="34925" cy="39688"/>
            </a:xfrm>
            <a:custGeom>
              <a:avLst/>
              <a:gdLst>
                <a:gd name="T0" fmla="*/ 2 w 11"/>
                <a:gd name="T1" fmla="*/ 1 h 12"/>
                <a:gd name="T2" fmla="*/ 9 w 11"/>
                <a:gd name="T3" fmla="*/ 9 h 12"/>
                <a:gd name="T4" fmla="*/ 9 w 11"/>
                <a:gd name="T5" fmla="*/ 2 h 12"/>
                <a:gd name="T6" fmla="*/ 9 w 11"/>
                <a:gd name="T7" fmla="*/ 1 h 12"/>
                <a:gd name="T8" fmla="*/ 8 w 11"/>
                <a:gd name="T9" fmla="*/ 1 h 12"/>
                <a:gd name="T10" fmla="*/ 8 w 11"/>
                <a:gd name="T11" fmla="*/ 1 h 12"/>
                <a:gd name="T12" fmla="*/ 7 w 11"/>
                <a:gd name="T13" fmla="*/ 1 h 12"/>
                <a:gd name="T14" fmla="*/ 7 w 11"/>
                <a:gd name="T15" fmla="*/ 1 h 12"/>
                <a:gd name="T16" fmla="*/ 7 w 11"/>
                <a:gd name="T17" fmla="*/ 0 h 12"/>
                <a:gd name="T18" fmla="*/ 10 w 11"/>
                <a:gd name="T19" fmla="*/ 0 h 12"/>
                <a:gd name="T20" fmla="*/ 11 w 11"/>
                <a:gd name="T21" fmla="*/ 0 h 12"/>
                <a:gd name="T22" fmla="*/ 10 w 11"/>
                <a:gd name="T23" fmla="*/ 1 h 12"/>
                <a:gd name="T24" fmla="*/ 10 w 11"/>
                <a:gd name="T25" fmla="*/ 1 h 12"/>
                <a:gd name="T26" fmla="*/ 9 w 11"/>
                <a:gd name="T27" fmla="*/ 1 h 12"/>
                <a:gd name="T28" fmla="*/ 9 w 11"/>
                <a:gd name="T29" fmla="*/ 1 h 12"/>
                <a:gd name="T30" fmla="*/ 9 w 11"/>
                <a:gd name="T31" fmla="*/ 1 h 12"/>
                <a:gd name="T32" fmla="*/ 10 w 11"/>
                <a:gd name="T33" fmla="*/ 11 h 12"/>
                <a:gd name="T34" fmla="*/ 10 w 11"/>
                <a:gd name="T35" fmla="*/ 11 h 12"/>
                <a:gd name="T36" fmla="*/ 9 w 11"/>
                <a:gd name="T37" fmla="*/ 11 h 12"/>
                <a:gd name="T38" fmla="*/ 2 w 11"/>
                <a:gd name="T39" fmla="*/ 2 h 12"/>
                <a:gd name="T40" fmla="*/ 2 w 11"/>
                <a:gd name="T41" fmla="*/ 11 h 12"/>
                <a:gd name="T42" fmla="*/ 2 w 11"/>
                <a:gd name="T43" fmla="*/ 11 h 12"/>
                <a:gd name="T44" fmla="*/ 3 w 11"/>
                <a:gd name="T45" fmla="*/ 11 h 12"/>
                <a:gd name="T46" fmla="*/ 3 w 11"/>
                <a:gd name="T47" fmla="*/ 11 h 12"/>
                <a:gd name="T48" fmla="*/ 4 w 11"/>
                <a:gd name="T49" fmla="*/ 11 h 12"/>
                <a:gd name="T50" fmla="*/ 4 w 11"/>
                <a:gd name="T51" fmla="*/ 11 h 12"/>
                <a:gd name="T52" fmla="*/ 4 w 11"/>
                <a:gd name="T53" fmla="*/ 12 h 12"/>
                <a:gd name="T54" fmla="*/ 1 w 11"/>
                <a:gd name="T55" fmla="*/ 12 h 12"/>
                <a:gd name="T56" fmla="*/ 0 w 11"/>
                <a:gd name="T57" fmla="*/ 12 h 12"/>
                <a:gd name="T58" fmla="*/ 1 w 11"/>
                <a:gd name="T59" fmla="*/ 11 h 12"/>
                <a:gd name="T60" fmla="*/ 1 w 11"/>
                <a:gd name="T61" fmla="*/ 11 h 12"/>
                <a:gd name="T62" fmla="*/ 2 w 11"/>
                <a:gd name="T63" fmla="*/ 11 h 12"/>
                <a:gd name="T64" fmla="*/ 2 w 11"/>
                <a:gd name="T65" fmla="*/ 11 h 12"/>
                <a:gd name="T66" fmla="*/ 2 w 11"/>
                <a:gd name="T67" fmla="*/ 11 h 12"/>
                <a:gd name="T68" fmla="*/ 1 w 11"/>
                <a:gd name="T69" fmla="*/ 2 h 12"/>
                <a:gd name="T70" fmla="*/ 1 w 11"/>
                <a:gd name="T71" fmla="*/ 2 h 12"/>
                <a:gd name="T72" fmla="*/ 1 w 11"/>
                <a:gd name="T73" fmla="*/ 1 h 12"/>
                <a:gd name="T74" fmla="*/ 0 w 11"/>
                <a:gd name="T75" fmla="*/ 1 h 12"/>
                <a:gd name="T76" fmla="*/ 0 w 11"/>
                <a:gd name="T77" fmla="*/ 1 h 12"/>
                <a:gd name="T78" fmla="*/ 0 w 11"/>
                <a:gd name="T79" fmla="*/ 1 h 12"/>
                <a:gd name="T80" fmla="*/ 0 w 11"/>
                <a:gd name="T81" fmla="*/ 1 h 12"/>
                <a:gd name="T82" fmla="*/ 2 w 11"/>
                <a:gd name="T8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" h="12">
                  <a:moveTo>
                    <a:pt x="2" y="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0" y="12"/>
                    <a:pt x="0" y="12"/>
                  </a:cubicBezTo>
                  <a:cubicBezTo>
                    <a:pt x="0" y="12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8" name="iśļîḓê"/>
            <p:cNvSpPr/>
            <p:nvPr/>
          </p:nvSpPr>
          <p:spPr bwMode="auto">
            <a:xfrm>
              <a:off x="3846513" y="3862388"/>
              <a:ext cx="34925" cy="39688"/>
            </a:xfrm>
            <a:custGeom>
              <a:avLst/>
              <a:gdLst>
                <a:gd name="T0" fmla="*/ 2 w 11"/>
                <a:gd name="T1" fmla="*/ 1 h 12"/>
                <a:gd name="T2" fmla="*/ 9 w 11"/>
                <a:gd name="T3" fmla="*/ 9 h 12"/>
                <a:gd name="T4" fmla="*/ 9 w 11"/>
                <a:gd name="T5" fmla="*/ 2 h 12"/>
                <a:gd name="T6" fmla="*/ 9 w 11"/>
                <a:gd name="T7" fmla="*/ 1 h 12"/>
                <a:gd name="T8" fmla="*/ 8 w 11"/>
                <a:gd name="T9" fmla="*/ 1 h 12"/>
                <a:gd name="T10" fmla="*/ 8 w 11"/>
                <a:gd name="T11" fmla="*/ 1 h 12"/>
                <a:gd name="T12" fmla="*/ 7 w 11"/>
                <a:gd name="T13" fmla="*/ 1 h 12"/>
                <a:gd name="T14" fmla="*/ 7 w 11"/>
                <a:gd name="T15" fmla="*/ 1 h 12"/>
                <a:gd name="T16" fmla="*/ 7 w 11"/>
                <a:gd name="T17" fmla="*/ 0 h 12"/>
                <a:gd name="T18" fmla="*/ 10 w 11"/>
                <a:gd name="T19" fmla="*/ 0 h 12"/>
                <a:gd name="T20" fmla="*/ 11 w 11"/>
                <a:gd name="T21" fmla="*/ 0 h 12"/>
                <a:gd name="T22" fmla="*/ 10 w 11"/>
                <a:gd name="T23" fmla="*/ 1 h 12"/>
                <a:gd name="T24" fmla="*/ 10 w 11"/>
                <a:gd name="T25" fmla="*/ 1 h 12"/>
                <a:gd name="T26" fmla="*/ 9 w 11"/>
                <a:gd name="T27" fmla="*/ 1 h 12"/>
                <a:gd name="T28" fmla="*/ 9 w 11"/>
                <a:gd name="T29" fmla="*/ 1 h 12"/>
                <a:gd name="T30" fmla="*/ 9 w 11"/>
                <a:gd name="T31" fmla="*/ 1 h 12"/>
                <a:gd name="T32" fmla="*/ 10 w 11"/>
                <a:gd name="T33" fmla="*/ 11 h 12"/>
                <a:gd name="T34" fmla="*/ 10 w 11"/>
                <a:gd name="T35" fmla="*/ 11 h 12"/>
                <a:gd name="T36" fmla="*/ 9 w 11"/>
                <a:gd name="T37" fmla="*/ 11 h 12"/>
                <a:gd name="T38" fmla="*/ 2 w 11"/>
                <a:gd name="T39" fmla="*/ 2 h 12"/>
                <a:gd name="T40" fmla="*/ 2 w 11"/>
                <a:gd name="T41" fmla="*/ 11 h 12"/>
                <a:gd name="T42" fmla="*/ 2 w 11"/>
                <a:gd name="T43" fmla="*/ 11 h 12"/>
                <a:gd name="T44" fmla="*/ 3 w 11"/>
                <a:gd name="T45" fmla="*/ 11 h 12"/>
                <a:gd name="T46" fmla="*/ 3 w 11"/>
                <a:gd name="T47" fmla="*/ 11 h 12"/>
                <a:gd name="T48" fmla="*/ 4 w 11"/>
                <a:gd name="T49" fmla="*/ 11 h 12"/>
                <a:gd name="T50" fmla="*/ 4 w 11"/>
                <a:gd name="T51" fmla="*/ 11 h 12"/>
                <a:gd name="T52" fmla="*/ 4 w 11"/>
                <a:gd name="T53" fmla="*/ 12 h 12"/>
                <a:gd name="T54" fmla="*/ 1 w 11"/>
                <a:gd name="T55" fmla="*/ 12 h 12"/>
                <a:gd name="T56" fmla="*/ 0 w 11"/>
                <a:gd name="T57" fmla="*/ 12 h 12"/>
                <a:gd name="T58" fmla="*/ 1 w 11"/>
                <a:gd name="T59" fmla="*/ 11 h 12"/>
                <a:gd name="T60" fmla="*/ 1 w 11"/>
                <a:gd name="T61" fmla="*/ 11 h 12"/>
                <a:gd name="T62" fmla="*/ 2 w 11"/>
                <a:gd name="T63" fmla="*/ 11 h 12"/>
                <a:gd name="T64" fmla="*/ 2 w 11"/>
                <a:gd name="T65" fmla="*/ 11 h 12"/>
                <a:gd name="T66" fmla="*/ 2 w 11"/>
                <a:gd name="T67" fmla="*/ 11 h 12"/>
                <a:gd name="T68" fmla="*/ 1 w 11"/>
                <a:gd name="T69" fmla="*/ 2 h 12"/>
                <a:gd name="T70" fmla="*/ 1 w 11"/>
                <a:gd name="T71" fmla="*/ 2 h 12"/>
                <a:gd name="T72" fmla="*/ 1 w 11"/>
                <a:gd name="T73" fmla="*/ 1 h 12"/>
                <a:gd name="T74" fmla="*/ 0 w 11"/>
                <a:gd name="T75" fmla="*/ 1 h 12"/>
                <a:gd name="T76" fmla="*/ 0 w 11"/>
                <a:gd name="T77" fmla="*/ 1 h 12"/>
                <a:gd name="T78" fmla="*/ 0 w 11"/>
                <a:gd name="T79" fmla="*/ 1 h 12"/>
                <a:gd name="T80" fmla="*/ 0 w 11"/>
                <a:gd name="T81" fmla="*/ 1 h 12"/>
                <a:gd name="T82" fmla="*/ 2 w 11"/>
                <a:gd name="T8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" h="12">
                  <a:moveTo>
                    <a:pt x="2" y="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59" name="ïṩļïḑé"/>
            <p:cNvSpPr/>
            <p:nvPr/>
          </p:nvSpPr>
          <p:spPr bwMode="auto">
            <a:xfrm>
              <a:off x="3911601" y="3852863"/>
              <a:ext cx="23813" cy="39688"/>
            </a:xfrm>
            <a:custGeom>
              <a:avLst/>
              <a:gdLst>
                <a:gd name="T0" fmla="*/ 4 w 7"/>
                <a:gd name="T1" fmla="*/ 11 h 12"/>
                <a:gd name="T2" fmla="*/ 2 w 7"/>
                <a:gd name="T3" fmla="*/ 2 h 12"/>
                <a:gd name="T4" fmla="*/ 2 w 7"/>
                <a:gd name="T5" fmla="*/ 2 h 12"/>
                <a:gd name="T6" fmla="*/ 2 w 7"/>
                <a:gd name="T7" fmla="*/ 2 h 12"/>
                <a:gd name="T8" fmla="*/ 1 w 7"/>
                <a:gd name="T9" fmla="*/ 2 h 12"/>
                <a:gd name="T10" fmla="*/ 1 w 7"/>
                <a:gd name="T11" fmla="*/ 2 h 12"/>
                <a:gd name="T12" fmla="*/ 0 w 7"/>
                <a:gd name="T13" fmla="*/ 2 h 12"/>
                <a:gd name="T14" fmla="*/ 0 w 7"/>
                <a:gd name="T15" fmla="*/ 1 h 12"/>
                <a:gd name="T16" fmla="*/ 4 w 7"/>
                <a:gd name="T17" fmla="*/ 0 h 12"/>
                <a:gd name="T18" fmla="*/ 4 w 7"/>
                <a:gd name="T19" fmla="*/ 1 h 12"/>
                <a:gd name="T20" fmla="*/ 4 w 7"/>
                <a:gd name="T21" fmla="*/ 1 h 12"/>
                <a:gd name="T22" fmla="*/ 4 w 7"/>
                <a:gd name="T23" fmla="*/ 1 h 12"/>
                <a:gd name="T24" fmla="*/ 3 w 7"/>
                <a:gd name="T25" fmla="*/ 1 h 12"/>
                <a:gd name="T26" fmla="*/ 3 w 7"/>
                <a:gd name="T27" fmla="*/ 2 h 12"/>
                <a:gd name="T28" fmla="*/ 3 w 7"/>
                <a:gd name="T29" fmla="*/ 2 h 12"/>
                <a:gd name="T30" fmla="*/ 5 w 7"/>
                <a:gd name="T31" fmla="*/ 10 h 12"/>
                <a:gd name="T32" fmla="*/ 5 w 7"/>
                <a:gd name="T33" fmla="*/ 11 h 12"/>
                <a:gd name="T34" fmla="*/ 5 w 7"/>
                <a:gd name="T35" fmla="*/ 11 h 12"/>
                <a:gd name="T36" fmla="*/ 6 w 7"/>
                <a:gd name="T37" fmla="*/ 11 h 12"/>
                <a:gd name="T38" fmla="*/ 6 w 7"/>
                <a:gd name="T39" fmla="*/ 11 h 12"/>
                <a:gd name="T40" fmla="*/ 7 w 7"/>
                <a:gd name="T41" fmla="*/ 11 h 12"/>
                <a:gd name="T42" fmla="*/ 7 w 7"/>
                <a:gd name="T43" fmla="*/ 11 h 12"/>
                <a:gd name="T44" fmla="*/ 3 w 7"/>
                <a:gd name="T45" fmla="*/ 12 h 12"/>
                <a:gd name="T46" fmla="*/ 3 w 7"/>
                <a:gd name="T47" fmla="*/ 12 h 12"/>
                <a:gd name="T48" fmla="*/ 3 w 7"/>
                <a:gd name="T49" fmla="*/ 12 h 12"/>
                <a:gd name="T50" fmla="*/ 3 w 7"/>
                <a:gd name="T51" fmla="*/ 12 h 12"/>
                <a:gd name="T52" fmla="*/ 4 w 7"/>
                <a:gd name="T53" fmla="*/ 11 h 12"/>
                <a:gd name="T54" fmla="*/ 4 w 7"/>
                <a:gd name="T55" fmla="*/ 11 h 12"/>
                <a:gd name="T56" fmla="*/ 4 w 7"/>
                <a:gd name="T5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" h="12">
                  <a:moveTo>
                    <a:pt x="4" y="1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0" name="i$1iḋe"/>
            <p:cNvSpPr/>
            <p:nvPr/>
          </p:nvSpPr>
          <p:spPr bwMode="auto">
            <a:xfrm>
              <a:off x="3911601" y="3852863"/>
              <a:ext cx="23813" cy="39688"/>
            </a:xfrm>
            <a:custGeom>
              <a:avLst/>
              <a:gdLst>
                <a:gd name="T0" fmla="*/ 4 w 7"/>
                <a:gd name="T1" fmla="*/ 11 h 12"/>
                <a:gd name="T2" fmla="*/ 2 w 7"/>
                <a:gd name="T3" fmla="*/ 2 h 12"/>
                <a:gd name="T4" fmla="*/ 2 w 7"/>
                <a:gd name="T5" fmla="*/ 2 h 12"/>
                <a:gd name="T6" fmla="*/ 2 w 7"/>
                <a:gd name="T7" fmla="*/ 2 h 12"/>
                <a:gd name="T8" fmla="*/ 1 w 7"/>
                <a:gd name="T9" fmla="*/ 2 h 12"/>
                <a:gd name="T10" fmla="*/ 1 w 7"/>
                <a:gd name="T11" fmla="*/ 2 h 12"/>
                <a:gd name="T12" fmla="*/ 0 w 7"/>
                <a:gd name="T13" fmla="*/ 2 h 12"/>
                <a:gd name="T14" fmla="*/ 0 w 7"/>
                <a:gd name="T15" fmla="*/ 1 h 12"/>
                <a:gd name="T16" fmla="*/ 4 w 7"/>
                <a:gd name="T17" fmla="*/ 0 h 12"/>
                <a:gd name="T18" fmla="*/ 4 w 7"/>
                <a:gd name="T19" fmla="*/ 1 h 12"/>
                <a:gd name="T20" fmla="*/ 4 w 7"/>
                <a:gd name="T21" fmla="*/ 1 h 12"/>
                <a:gd name="T22" fmla="*/ 4 w 7"/>
                <a:gd name="T23" fmla="*/ 1 h 12"/>
                <a:gd name="T24" fmla="*/ 3 w 7"/>
                <a:gd name="T25" fmla="*/ 1 h 12"/>
                <a:gd name="T26" fmla="*/ 3 w 7"/>
                <a:gd name="T27" fmla="*/ 2 h 12"/>
                <a:gd name="T28" fmla="*/ 3 w 7"/>
                <a:gd name="T29" fmla="*/ 2 h 12"/>
                <a:gd name="T30" fmla="*/ 5 w 7"/>
                <a:gd name="T31" fmla="*/ 10 h 12"/>
                <a:gd name="T32" fmla="*/ 5 w 7"/>
                <a:gd name="T33" fmla="*/ 11 h 12"/>
                <a:gd name="T34" fmla="*/ 5 w 7"/>
                <a:gd name="T35" fmla="*/ 11 h 12"/>
                <a:gd name="T36" fmla="*/ 6 w 7"/>
                <a:gd name="T37" fmla="*/ 11 h 12"/>
                <a:gd name="T38" fmla="*/ 6 w 7"/>
                <a:gd name="T39" fmla="*/ 11 h 12"/>
                <a:gd name="T40" fmla="*/ 7 w 7"/>
                <a:gd name="T41" fmla="*/ 11 h 12"/>
                <a:gd name="T42" fmla="*/ 7 w 7"/>
                <a:gd name="T43" fmla="*/ 11 h 12"/>
                <a:gd name="T44" fmla="*/ 3 w 7"/>
                <a:gd name="T45" fmla="*/ 12 h 12"/>
                <a:gd name="T46" fmla="*/ 3 w 7"/>
                <a:gd name="T47" fmla="*/ 12 h 12"/>
                <a:gd name="T48" fmla="*/ 3 w 7"/>
                <a:gd name="T49" fmla="*/ 12 h 12"/>
                <a:gd name="T50" fmla="*/ 3 w 7"/>
                <a:gd name="T51" fmla="*/ 12 h 12"/>
                <a:gd name="T52" fmla="*/ 4 w 7"/>
                <a:gd name="T53" fmla="*/ 11 h 12"/>
                <a:gd name="T54" fmla="*/ 4 w 7"/>
                <a:gd name="T55" fmla="*/ 11 h 12"/>
                <a:gd name="T56" fmla="*/ 4 w 7"/>
                <a:gd name="T5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" h="12">
                  <a:moveTo>
                    <a:pt x="4" y="1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1" name="i$ļîde"/>
            <p:cNvSpPr/>
            <p:nvPr/>
          </p:nvSpPr>
          <p:spPr bwMode="auto">
            <a:xfrm>
              <a:off x="3957638" y="3825875"/>
              <a:ext cx="33338" cy="42863"/>
            </a:xfrm>
            <a:custGeom>
              <a:avLst/>
              <a:gdLst>
                <a:gd name="T0" fmla="*/ 9 w 10"/>
                <a:gd name="T1" fmla="*/ 11 h 13"/>
                <a:gd name="T2" fmla="*/ 9 w 10"/>
                <a:gd name="T3" fmla="*/ 3 h 13"/>
                <a:gd name="T4" fmla="*/ 8 w 10"/>
                <a:gd name="T5" fmla="*/ 2 h 13"/>
                <a:gd name="T6" fmla="*/ 8 w 10"/>
                <a:gd name="T7" fmla="*/ 2 h 13"/>
                <a:gd name="T8" fmla="*/ 8 w 10"/>
                <a:gd name="T9" fmla="*/ 2 h 13"/>
                <a:gd name="T10" fmla="*/ 7 w 10"/>
                <a:gd name="T11" fmla="*/ 2 h 13"/>
                <a:gd name="T12" fmla="*/ 7 w 10"/>
                <a:gd name="T13" fmla="*/ 2 h 13"/>
                <a:gd name="T14" fmla="*/ 7 w 10"/>
                <a:gd name="T15" fmla="*/ 2 h 13"/>
                <a:gd name="T16" fmla="*/ 10 w 10"/>
                <a:gd name="T17" fmla="*/ 1 h 13"/>
                <a:gd name="T18" fmla="*/ 10 w 10"/>
                <a:gd name="T19" fmla="*/ 1 h 13"/>
                <a:gd name="T20" fmla="*/ 10 w 10"/>
                <a:gd name="T21" fmla="*/ 1 h 13"/>
                <a:gd name="T22" fmla="*/ 10 w 10"/>
                <a:gd name="T23" fmla="*/ 1 h 13"/>
                <a:gd name="T24" fmla="*/ 9 w 10"/>
                <a:gd name="T25" fmla="*/ 2 h 13"/>
                <a:gd name="T26" fmla="*/ 9 w 10"/>
                <a:gd name="T27" fmla="*/ 2 h 13"/>
                <a:gd name="T28" fmla="*/ 9 w 10"/>
                <a:gd name="T29" fmla="*/ 2 h 13"/>
                <a:gd name="T30" fmla="*/ 10 w 10"/>
                <a:gd name="T31" fmla="*/ 12 h 13"/>
                <a:gd name="T32" fmla="*/ 10 w 10"/>
                <a:gd name="T33" fmla="*/ 13 h 13"/>
                <a:gd name="T34" fmla="*/ 9 w 10"/>
                <a:gd name="T35" fmla="*/ 12 h 13"/>
                <a:gd name="T36" fmla="*/ 2 w 10"/>
                <a:gd name="T37" fmla="*/ 5 h 13"/>
                <a:gd name="T38" fmla="*/ 2 w 10"/>
                <a:gd name="T39" fmla="*/ 5 h 13"/>
                <a:gd name="T40" fmla="*/ 2 w 10"/>
                <a:gd name="T41" fmla="*/ 5 h 13"/>
                <a:gd name="T42" fmla="*/ 1 w 10"/>
                <a:gd name="T43" fmla="*/ 5 h 13"/>
                <a:gd name="T44" fmla="*/ 1 w 10"/>
                <a:gd name="T45" fmla="*/ 5 h 13"/>
                <a:gd name="T46" fmla="*/ 1 w 10"/>
                <a:gd name="T47" fmla="*/ 5 h 13"/>
                <a:gd name="T48" fmla="*/ 1 w 10"/>
                <a:gd name="T49" fmla="*/ 5 h 13"/>
                <a:gd name="T50" fmla="*/ 4 w 10"/>
                <a:gd name="T51" fmla="*/ 3 h 13"/>
                <a:gd name="T52" fmla="*/ 4 w 10"/>
                <a:gd name="T53" fmla="*/ 3 h 13"/>
                <a:gd name="T54" fmla="*/ 4 w 10"/>
                <a:gd name="T55" fmla="*/ 4 h 13"/>
                <a:gd name="T56" fmla="*/ 4 w 10"/>
                <a:gd name="T57" fmla="*/ 4 h 13"/>
                <a:gd name="T58" fmla="*/ 3 w 10"/>
                <a:gd name="T59" fmla="*/ 4 h 13"/>
                <a:gd name="T60" fmla="*/ 3 w 10"/>
                <a:gd name="T61" fmla="*/ 5 h 13"/>
                <a:gd name="T62" fmla="*/ 3 w 10"/>
                <a:gd name="T63" fmla="*/ 5 h 13"/>
                <a:gd name="T64" fmla="*/ 9 w 10"/>
                <a:gd name="T6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" h="13">
                  <a:moveTo>
                    <a:pt x="9" y="11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9" y="13"/>
                    <a:pt x="9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2" name="iṡļîďê"/>
            <p:cNvSpPr/>
            <p:nvPr/>
          </p:nvSpPr>
          <p:spPr bwMode="auto">
            <a:xfrm>
              <a:off x="3957638" y="3825875"/>
              <a:ext cx="33338" cy="42863"/>
            </a:xfrm>
            <a:custGeom>
              <a:avLst/>
              <a:gdLst>
                <a:gd name="T0" fmla="*/ 9 w 10"/>
                <a:gd name="T1" fmla="*/ 11 h 13"/>
                <a:gd name="T2" fmla="*/ 9 w 10"/>
                <a:gd name="T3" fmla="*/ 3 h 13"/>
                <a:gd name="T4" fmla="*/ 8 w 10"/>
                <a:gd name="T5" fmla="*/ 2 h 13"/>
                <a:gd name="T6" fmla="*/ 8 w 10"/>
                <a:gd name="T7" fmla="*/ 2 h 13"/>
                <a:gd name="T8" fmla="*/ 8 w 10"/>
                <a:gd name="T9" fmla="*/ 2 h 13"/>
                <a:gd name="T10" fmla="*/ 7 w 10"/>
                <a:gd name="T11" fmla="*/ 2 h 13"/>
                <a:gd name="T12" fmla="*/ 7 w 10"/>
                <a:gd name="T13" fmla="*/ 2 h 13"/>
                <a:gd name="T14" fmla="*/ 7 w 10"/>
                <a:gd name="T15" fmla="*/ 2 h 13"/>
                <a:gd name="T16" fmla="*/ 10 w 10"/>
                <a:gd name="T17" fmla="*/ 1 h 13"/>
                <a:gd name="T18" fmla="*/ 10 w 10"/>
                <a:gd name="T19" fmla="*/ 1 h 13"/>
                <a:gd name="T20" fmla="*/ 10 w 10"/>
                <a:gd name="T21" fmla="*/ 1 h 13"/>
                <a:gd name="T22" fmla="*/ 10 w 10"/>
                <a:gd name="T23" fmla="*/ 1 h 13"/>
                <a:gd name="T24" fmla="*/ 9 w 10"/>
                <a:gd name="T25" fmla="*/ 2 h 13"/>
                <a:gd name="T26" fmla="*/ 9 w 10"/>
                <a:gd name="T27" fmla="*/ 2 h 13"/>
                <a:gd name="T28" fmla="*/ 9 w 10"/>
                <a:gd name="T29" fmla="*/ 2 h 13"/>
                <a:gd name="T30" fmla="*/ 10 w 10"/>
                <a:gd name="T31" fmla="*/ 12 h 13"/>
                <a:gd name="T32" fmla="*/ 10 w 10"/>
                <a:gd name="T33" fmla="*/ 13 h 13"/>
                <a:gd name="T34" fmla="*/ 9 w 10"/>
                <a:gd name="T35" fmla="*/ 12 h 13"/>
                <a:gd name="T36" fmla="*/ 2 w 10"/>
                <a:gd name="T37" fmla="*/ 5 h 13"/>
                <a:gd name="T38" fmla="*/ 2 w 10"/>
                <a:gd name="T39" fmla="*/ 5 h 13"/>
                <a:gd name="T40" fmla="*/ 2 w 10"/>
                <a:gd name="T41" fmla="*/ 5 h 13"/>
                <a:gd name="T42" fmla="*/ 1 w 10"/>
                <a:gd name="T43" fmla="*/ 5 h 13"/>
                <a:gd name="T44" fmla="*/ 1 w 10"/>
                <a:gd name="T45" fmla="*/ 5 h 13"/>
                <a:gd name="T46" fmla="*/ 1 w 10"/>
                <a:gd name="T47" fmla="*/ 5 h 13"/>
                <a:gd name="T48" fmla="*/ 1 w 10"/>
                <a:gd name="T49" fmla="*/ 5 h 13"/>
                <a:gd name="T50" fmla="*/ 4 w 10"/>
                <a:gd name="T51" fmla="*/ 3 h 13"/>
                <a:gd name="T52" fmla="*/ 4 w 10"/>
                <a:gd name="T53" fmla="*/ 3 h 13"/>
                <a:gd name="T54" fmla="*/ 4 w 10"/>
                <a:gd name="T55" fmla="*/ 4 h 13"/>
                <a:gd name="T56" fmla="*/ 4 w 10"/>
                <a:gd name="T57" fmla="*/ 4 h 13"/>
                <a:gd name="T58" fmla="*/ 3 w 10"/>
                <a:gd name="T59" fmla="*/ 4 h 13"/>
                <a:gd name="T60" fmla="*/ 3 w 10"/>
                <a:gd name="T61" fmla="*/ 5 h 13"/>
                <a:gd name="T62" fmla="*/ 3 w 10"/>
                <a:gd name="T63" fmla="*/ 5 h 13"/>
                <a:gd name="T64" fmla="*/ 9 w 10"/>
                <a:gd name="T6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" h="13">
                  <a:moveTo>
                    <a:pt x="9" y="11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9" y="13"/>
                    <a:pt x="9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3" name="îşḷiḋé"/>
            <p:cNvSpPr/>
            <p:nvPr/>
          </p:nvSpPr>
          <p:spPr bwMode="auto">
            <a:xfrm>
              <a:off x="4021138" y="3795713"/>
              <a:ext cx="42863" cy="47625"/>
            </a:xfrm>
            <a:custGeom>
              <a:avLst/>
              <a:gdLst>
                <a:gd name="T0" fmla="*/ 6 w 13"/>
                <a:gd name="T1" fmla="*/ 0 h 14"/>
                <a:gd name="T2" fmla="*/ 8 w 13"/>
                <a:gd name="T3" fmla="*/ 2 h 14"/>
                <a:gd name="T4" fmla="*/ 8 w 13"/>
                <a:gd name="T5" fmla="*/ 2 h 14"/>
                <a:gd name="T6" fmla="*/ 8 w 13"/>
                <a:gd name="T7" fmla="*/ 2 h 14"/>
                <a:gd name="T8" fmla="*/ 7 w 13"/>
                <a:gd name="T9" fmla="*/ 2 h 14"/>
                <a:gd name="T10" fmla="*/ 7 w 13"/>
                <a:gd name="T11" fmla="*/ 2 h 14"/>
                <a:gd name="T12" fmla="*/ 6 w 13"/>
                <a:gd name="T13" fmla="*/ 2 h 14"/>
                <a:gd name="T14" fmla="*/ 5 w 13"/>
                <a:gd name="T15" fmla="*/ 2 h 14"/>
                <a:gd name="T16" fmla="*/ 4 w 13"/>
                <a:gd name="T17" fmla="*/ 2 h 14"/>
                <a:gd name="T18" fmla="*/ 3 w 13"/>
                <a:gd name="T19" fmla="*/ 3 h 14"/>
                <a:gd name="T20" fmla="*/ 2 w 13"/>
                <a:gd name="T21" fmla="*/ 3 h 14"/>
                <a:gd name="T22" fmla="*/ 2 w 13"/>
                <a:gd name="T23" fmla="*/ 4 h 14"/>
                <a:gd name="T24" fmla="*/ 3 w 13"/>
                <a:gd name="T25" fmla="*/ 4 h 14"/>
                <a:gd name="T26" fmla="*/ 5 w 13"/>
                <a:gd name="T27" fmla="*/ 7 h 14"/>
                <a:gd name="T28" fmla="*/ 6 w 13"/>
                <a:gd name="T29" fmla="*/ 6 h 14"/>
                <a:gd name="T30" fmla="*/ 7 w 13"/>
                <a:gd name="T31" fmla="*/ 6 h 14"/>
                <a:gd name="T32" fmla="*/ 7 w 13"/>
                <a:gd name="T33" fmla="*/ 5 h 14"/>
                <a:gd name="T34" fmla="*/ 6 w 13"/>
                <a:gd name="T35" fmla="*/ 5 h 14"/>
                <a:gd name="T36" fmla="*/ 6 w 13"/>
                <a:gd name="T37" fmla="*/ 4 h 14"/>
                <a:gd name="T38" fmla="*/ 6 w 13"/>
                <a:gd name="T39" fmla="*/ 4 h 14"/>
                <a:gd name="T40" fmla="*/ 6 w 13"/>
                <a:gd name="T41" fmla="*/ 4 h 14"/>
                <a:gd name="T42" fmla="*/ 9 w 13"/>
                <a:gd name="T43" fmla="*/ 7 h 14"/>
                <a:gd name="T44" fmla="*/ 9 w 13"/>
                <a:gd name="T45" fmla="*/ 8 h 14"/>
                <a:gd name="T46" fmla="*/ 8 w 13"/>
                <a:gd name="T47" fmla="*/ 8 h 14"/>
                <a:gd name="T48" fmla="*/ 8 w 13"/>
                <a:gd name="T49" fmla="*/ 7 h 14"/>
                <a:gd name="T50" fmla="*/ 8 w 13"/>
                <a:gd name="T51" fmla="*/ 7 h 14"/>
                <a:gd name="T52" fmla="*/ 7 w 13"/>
                <a:gd name="T53" fmla="*/ 6 h 14"/>
                <a:gd name="T54" fmla="*/ 7 w 13"/>
                <a:gd name="T55" fmla="*/ 7 h 14"/>
                <a:gd name="T56" fmla="*/ 5 w 13"/>
                <a:gd name="T57" fmla="*/ 8 h 14"/>
                <a:gd name="T58" fmla="*/ 7 w 13"/>
                <a:gd name="T59" fmla="*/ 11 h 14"/>
                <a:gd name="T60" fmla="*/ 8 w 13"/>
                <a:gd name="T61" fmla="*/ 12 h 14"/>
                <a:gd name="T62" fmla="*/ 8 w 13"/>
                <a:gd name="T63" fmla="*/ 12 h 14"/>
                <a:gd name="T64" fmla="*/ 9 w 13"/>
                <a:gd name="T65" fmla="*/ 11 h 14"/>
                <a:gd name="T66" fmla="*/ 10 w 13"/>
                <a:gd name="T67" fmla="*/ 10 h 14"/>
                <a:gd name="T68" fmla="*/ 11 w 13"/>
                <a:gd name="T69" fmla="*/ 10 h 14"/>
                <a:gd name="T70" fmla="*/ 11 w 13"/>
                <a:gd name="T71" fmla="*/ 9 h 14"/>
                <a:gd name="T72" fmla="*/ 11 w 13"/>
                <a:gd name="T73" fmla="*/ 8 h 14"/>
                <a:gd name="T74" fmla="*/ 11 w 13"/>
                <a:gd name="T75" fmla="*/ 7 h 14"/>
                <a:gd name="T76" fmla="*/ 11 w 13"/>
                <a:gd name="T77" fmla="*/ 7 h 14"/>
                <a:gd name="T78" fmla="*/ 11 w 13"/>
                <a:gd name="T79" fmla="*/ 6 h 14"/>
                <a:gd name="T80" fmla="*/ 11 w 13"/>
                <a:gd name="T81" fmla="*/ 7 h 14"/>
                <a:gd name="T82" fmla="*/ 13 w 13"/>
                <a:gd name="T83" fmla="*/ 9 h 14"/>
                <a:gd name="T84" fmla="*/ 6 w 13"/>
                <a:gd name="T85" fmla="*/ 14 h 14"/>
                <a:gd name="T86" fmla="*/ 6 w 13"/>
                <a:gd name="T87" fmla="*/ 14 h 14"/>
                <a:gd name="T88" fmla="*/ 6 w 13"/>
                <a:gd name="T89" fmla="*/ 13 h 14"/>
                <a:gd name="T90" fmla="*/ 6 w 13"/>
                <a:gd name="T91" fmla="*/ 13 h 14"/>
                <a:gd name="T92" fmla="*/ 6 w 13"/>
                <a:gd name="T93" fmla="*/ 13 h 14"/>
                <a:gd name="T94" fmla="*/ 7 w 13"/>
                <a:gd name="T95" fmla="*/ 12 h 14"/>
                <a:gd name="T96" fmla="*/ 6 w 13"/>
                <a:gd name="T97" fmla="*/ 12 h 14"/>
                <a:gd name="T98" fmla="*/ 2 w 13"/>
                <a:gd name="T99" fmla="*/ 5 h 14"/>
                <a:gd name="T100" fmla="*/ 1 w 13"/>
                <a:gd name="T101" fmla="*/ 5 h 14"/>
                <a:gd name="T102" fmla="*/ 0 w 13"/>
                <a:gd name="T103" fmla="*/ 5 h 14"/>
                <a:gd name="T104" fmla="*/ 0 w 13"/>
                <a:gd name="T105" fmla="*/ 5 h 14"/>
                <a:gd name="T106" fmla="*/ 0 w 13"/>
                <a:gd name="T107" fmla="*/ 5 h 14"/>
                <a:gd name="T108" fmla="*/ 0 w 13"/>
                <a:gd name="T109" fmla="*/ 5 h 14"/>
                <a:gd name="T110" fmla="*/ 6 w 13"/>
                <a:gd name="T1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5"/>
                    <a:pt x="7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9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7"/>
                    <a:pt x="7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9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1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6"/>
                    <a:pt x="11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4" name="isliḑè"/>
            <p:cNvSpPr/>
            <p:nvPr/>
          </p:nvSpPr>
          <p:spPr bwMode="auto">
            <a:xfrm>
              <a:off x="4021138" y="3795713"/>
              <a:ext cx="42863" cy="47625"/>
            </a:xfrm>
            <a:custGeom>
              <a:avLst/>
              <a:gdLst>
                <a:gd name="T0" fmla="*/ 6 w 13"/>
                <a:gd name="T1" fmla="*/ 0 h 14"/>
                <a:gd name="T2" fmla="*/ 8 w 13"/>
                <a:gd name="T3" fmla="*/ 2 h 14"/>
                <a:gd name="T4" fmla="*/ 8 w 13"/>
                <a:gd name="T5" fmla="*/ 2 h 14"/>
                <a:gd name="T6" fmla="*/ 8 w 13"/>
                <a:gd name="T7" fmla="*/ 2 h 14"/>
                <a:gd name="T8" fmla="*/ 7 w 13"/>
                <a:gd name="T9" fmla="*/ 2 h 14"/>
                <a:gd name="T10" fmla="*/ 7 w 13"/>
                <a:gd name="T11" fmla="*/ 2 h 14"/>
                <a:gd name="T12" fmla="*/ 6 w 13"/>
                <a:gd name="T13" fmla="*/ 2 h 14"/>
                <a:gd name="T14" fmla="*/ 5 w 13"/>
                <a:gd name="T15" fmla="*/ 2 h 14"/>
                <a:gd name="T16" fmla="*/ 4 w 13"/>
                <a:gd name="T17" fmla="*/ 2 h 14"/>
                <a:gd name="T18" fmla="*/ 3 w 13"/>
                <a:gd name="T19" fmla="*/ 3 h 14"/>
                <a:gd name="T20" fmla="*/ 2 w 13"/>
                <a:gd name="T21" fmla="*/ 3 h 14"/>
                <a:gd name="T22" fmla="*/ 2 w 13"/>
                <a:gd name="T23" fmla="*/ 4 h 14"/>
                <a:gd name="T24" fmla="*/ 3 w 13"/>
                <a:gd name="T25" fmla="*/ 4 h 14"/>
                <a:gd name="T26" fmla="*/ 5 w 13"/>
                <a:gd name="T27" fmla="*/ 7 h 14"/>
                <a:gd name="T28" fmla="*/ 6 w 13"/>
                <a:gd name="T29" fmla="*/ 6 h 14"/>
                <a:gd name="T30" fmla="*/ 7 w 13"/>
                <a:gd name="T31" fmla="*/ 6 h 14"/>
                <a:gd name="T32" fmla="*/ 7 w 13"/>
                <a:gd name="T33" fmla="*/ 5 h 14"/>
                <a:gd name="T34" fmla="*/ 6 w 13"/>
                <a:gd name="T35" fmla="*/ 5 h 14"/>
                <a:gd name="T36" fmla="*/ 6 w 13"/>
                <a:gd name="T37" fmla="*/ 4 h 14"/>
                <a:gd name="T38" fmla="*/ 6 w 13"/>
                <a:gd name="T39" fmla="*/ 4 h 14"/>
                <a:gd name="T40" fmla="*/ 6 w 13"/>
                <a:gd name="T41" fmla="*/ 4 h 14"/>
                <a:gd name="T42" fmla="*/ 9 w 13"/>
                <a:gd name="T43" fmla="*/ 7 h 14"/>
                <a:gd name="T44" fmla="*/ 9 w 13"/>
                <a:gd name="T45" fmla="*/ 8 h 14"/>
                <a:gd name="T46" fmla="*/ 8 w 13"/>
                <a:gd name="T47" fmla="*/ 8 h 14"/>
                <a:gd name="T48" fmla="*/ 8 w 13"/>
                <a:gd name="T49" fmla="*/ 7 h 14"/>
                <a:gd name="T50" fmla="*/ 8 w 13"/>
                <a:gd name="T51" fmla="*/ 7 h 14"/>
                <a:gd name="T52" fmla="*/ 7 w 13"/>
                <a:gd name="T53" fmla="*/ 6 h 14"/>
                <a:gd name="T54" fmla="*/ 7 w 13"/>
                <a:gd name="T55" fmla="*/ 7 h 14"/>
                <a:gd name="T56" fmla="*/ 5 w 13"/>
                <a:gd name="T57" fmla="*/ 8 h 14"/>
                <a:gd name="T58" fmla="*/ 7 w 13"/>
                <a:gd name="T59" fmla="*/ 11 h 14"/>
                <a:gd name="T60" fmla="*/ 8 w 13"/>
                <a:gd name="T61" fmla="*/ 12 h 14"/>
                <a:gd name="T62" fmla="*/ 8 w 13"/>
                <a:gd name="T63" fmla="*/ 12 h 14"/>
                <a:gd name="T64" fmla="*/ 9 w 13"/>
                <a:gd name="T65" fmla="*/ 11 h 14"/>
                <a:gd name="T66" fmla="*/ 10 w 13"/>
                <a:gd name="T67" fmla="*/ 10 h 14"/>
                <a:gd name="T68" fmla="*/ 11 w 13"/>
                <a:gd name="T69" fmla="*/ 10 h 14"/>
                <a:gd name="T70" fmla="*/ 11 w 13"/>
                <a:gd name="T71" fmla="*/ 9 h 14"/>
                <a:gd name="T72" fmla="*/ 11 w 13"/>
                <a:gd name="T73" fmla="*/ 8 h 14"/>
                <a:gd name="T74" fmla="*/ 11 w 13"/>
                <a:gd name="T75" fmla="*/ 7 h 14"/>
                <a:gd name="T76" fmla="*/ 11 w 13"/>
                <a:gd name="T77" fmla="*/ 7 h 14"/>
                <a:gd name="T78" fmla="*/ 11 w 13"/>
                <a:gd name="T79" fmla="*/ 6 h 14"/>
                <a:gd name="T80" fmla="*/ 11 w 13"/>
                <a:gd name="T81" fmla="*/ 7 h 14"/>
                <a:gd name="T82" fmla="*/ 13 w 13"/>
                <a:gd name="T83" fmla="*/ 9 h 14"/>
                <a:gd name="T84" fmla="*/ 6 w 13"/>
                <a:gd name="T85" fmla="*/ 14 h 14"/>
                <a:gd name="T86" fmla="*/ 6 w 13"/>
                <a:gd name="T87" fmla="*/ 14 h 14"/>
                <a:gd name="T88" fmla="*/ 6 w 13"/>
                <a:gd name="T89" fmla="*/ 13 h 14"/>
                <a:gd name="T90" fmla="*/ 6 w 13"/>
                <a:gd name="T91" fmla="*/ 13 h 14"/>
                <a:gd name="T92" fmla="*/ 6 w 13"/>
                <a:gd name="T93" fmla="*/ 13 h 14"/>
                <a:gd name="T94" fmla="*/ 7 w 13"/>
                <a:gd name="T95" fmla="*/ 12 h 14"/>
                <a:gd name="T96" fmla="*/ 6 w 13"/>
                <a:gd name="T97" fmla="*/ 12 h 14"/>
                <a:gd name="T98" fmla="*/ 2 w 13"/>
                <a:gd name="T99" fmla="*/ 5 h 14"/>
                <a:gd name="T100" fmla="*/ 1 w 13"/>
                <a:gd name="T101" fmla="*/ 5 h 14"/>
                <a:gd name="T102" fmla="*/ 0 w 13"/>
                <a:gd name="T103" fmla="*/ 5 h 14"/>
                <a:gd name="T104" fmla="*/ 0 w 13"/>
                <a:gd name="T105" fmla="*/ 5 h 14"/>
                <a:gd name="T106" fmla="*/ 0 w 13"/>
                <a:gd name="T107" fmla="*/ 5 h 14"/>
                <a:gd name="T108" fmla="*/ 0 w 13"/>
                <a:gd name="T109" fmla="*/ 5 h 14"/>
                <a:gd name="T110" fmla="*/ 6 w 13"/>
                <a:gd name="T1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7" y="6"/>
                    <a:pt x="7" y="5"/>
                    <a:pt x="7" y="5"/>
                  </a:cubicBezTo>
                  <a:cubicBezTo>
                    <a:pt x="7" y="5"/>
                    <a:pt x="7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9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7"/>
                    <a:pt x="7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9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1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5" name="iṧlîḓê"/>
            <p:cNvSpPr/>
            <p:nvPr/>
          </p:nvSpPr>
          <p:spPr bwMode="auto">
            <a:xfrm>
              <a:off x="4122738" y="3719513"/>
              <a:ext cx="36513" cy="36513"/>
            </a:xfrm>
            <a:custGeom>
              <a:avLst/>
              <a:gdLst>
                <a:gd name="T0" fmla="*/ 3 w 11"/>
                <a:gd name="T1" fmla="*/ 0 h 11"/>
                <a:gd name="T2" fmla="*/ 5 w 11"/>
                <a:gd name="T3" fmla="*/ 1 h 11"/>
                <a:gd name="T4" fmla="*/ 6 w 11"/>
                <a:gd name="T5" fmla="*/ 1 h 11"/>
                <a:gd name="T6" fmla="*/ 5 w 11"/>
                <a:gd name="T7" fmla="*/ 1 h 11"/>
                <a:gd name="T8" fmla="*/ 5 w 11"/>
                <a:gd name="T9" fmla="*/ 1 h 11"/>
                <a:gd name="T10" fmla="*/ 4 w 11"/>
                <a:gd name="T11" fmla="*/ 1 h 11"/>
                <a:gd name="T12" fmla="*/ 2 w 11"/>
                <a:gd name="T13" fmla="*/ 1 h 11"/>
                <a:gd name="T14" fmla="*/ 1 w 11"/>
                <a:gd name="T15" fmla="*/ 2 h 11"/>
                <a:gd name="T16" fmla="*/ 1 w 11"/>
                <a:gd name="T17" fmla="*/ 4 h 11"/>
                <a:gd name="T18" fmla="*/ 1 w 11"/>
                <a:gd name="T19" fmla="*/ 5 h 11"/>
                <a:gd name="T20" fmla="*/ 3 w 11"/>
                <a:gd name="T21" fmla="*/ 5 h 11"/>
                <a:gd name="T22" fmla="*/ 4 w 11"/>
                <a:gd name="T23" fmla="*/ 5 h 11"/>
                <a:gd name="T24" fmla="*/ 5 w 11"/>
                <a:gd name="T25" fmla="*/ 4 h 11"/>
                <a:gd name="T26" fmla="*/ 7 w 11"/>
                <a:gd name="T27" fmla="*/ 3 h 11"/>
                <a:gd name="T28" fmla="*/ 8 w 11"/>
                <a:gd name="T29" fmla="*/ 3 h 11"/>
                <a:gd name="T30" fmla="*/ 10 w 11"/>
                <a:gd name="T31" fmla="*/ 3 h 11"/>
                <a:gd name="T32" fmla="*/ 11 w 11"/>
                <a:gd name="T33" fmla="*/ 5 h 11"/>
                <a:gd name="T34" fmla="*/ 11 w 11"/>
                <a:gd name="T35" fmla="*/ 6 h 11"/>
                <a:gd name="T36" fmla="*/ 10 w 11"/>
                <a:gd name="T37" fmla="*/ 8 h 11"/>
                <a:gd name="T38" fmla="*/ 10 w 11"/>
                <a:gd name="T39" fmla="*/ 9 h 11"/>
                <a:gd name="T40" fmla="*/ 9 w 11"/>
                <a:gd name="T41" fmla="*/ 9 h 11"/>
                <a:gd name="T42" fmla="*/ 8 w 11"/>
                <a:gd name="T43" fmla="*/ 10 h 11"/>
                <a:gd name="T44" fmla="*/ 8 w 11"/>
                <a:gd name="T45" fmla="*/ 10 h 11"/>
                <a:gd name="T46" fmla="*/ 8 w 11"/>
                <a:gd name="T47" fmla="*/ 10 h 11"/>
                <a:gd name="T48" fmla="*/ 8 w 11"/>
                <a:gd name="T49" fmla="*/ 10 h 11"/>
                <a:gd name="T50" fmla="*/ 8 w 11"/>
                <a:gd name="T51" fmla="*/ 11 h 11"/>
                <a:gd name="T52" fmla="*/ 8 w 11"/>
                <a:gd name="T53" fmla="*/ 11 h 11"/>
                <a:gd name="T54" fmla="*/ 5 w 11"/>
                <a:gd name="T55" fmla="*/ 10 h 11"/>
                <a:gd name="T56" fmla="*/ 5 w 11"/>
                <a:gd name="T57" fmla="*/ 9 h 11"/>
                <a:gd name="T58" fmla="*/ 5 w 11"/>
                <a:gd name="T59" fmla="*/ 9 h 11"/>
                <a:gd name="T60" fmla="*/ 6 w 11"/>
                <a:gd name="T61" fmla="*/ 9 h 11"/>
                <a:gd name="T62" fmla="*/ 7 w 11"/>
                <a:gd name="T63" fmla="*/ 9 h 11"/>
                <a:gd name="T64" fmla="*/ 8 w 11"/>
                <a:gd name="T65" fmla="*/ 9 h 11"/>
                <a:gd name="T66" fmla="*/ 10 w 11"/>
                <a:gd name="T67" fmla="*/ 8 h 11"/>
                <a:gd name="T68" fmla="*/ 10 w 11"/>
                <a:gd name="T69" fmla="*/ 7 h 11"/>
                <a:gd name="T70" fmla="*/ 10 w 11"/>
                <a:gd name="T71" fmla="*/ 6 h 11"/>
                <a:gd name="T72" fmla="*/ 9 w 11"/>
                <a:gd name="T73" fmla="*/ 5 h 11"/>
                <a:gd name="T74" fmla="*/ 8 w 11"/>
                <a:gd name="T75" fmla="*/ 4 h 11"/>
                <a:gd name="T76" fmla="*/ 7 w 11"/>
                <a:gd name="T77" fmla="*/ 5 h 11"/>
                <a:gd name="T78" fmla="*/ 6 w 11"/>
                <a:gd name="T79" fmla="*/ 5 h 11"/>
                <a:gd name="T80" fmla="*/ 4 w 11"/>
                <a:gd name="T81" fmla="*/ 6 h 11"/>
                <a:gd name="T82" fmla="*/ 3 w 11"/>
                <a:gd name="T83" fmla="*/ 7 h 11"/>
                <a:gd name="T84" fmla="*/ 1 w 11"/>
                <a:gd name="T85" fmla="*/ 6 h 11"/>
                <a:gd name="T86" fmla="*/ 0 w 11"/>
                <a:gd name="T87" fmla="*/ 5 h 11"/>
                <a:gd name="T88" fmla="*/ 0 w 11"/>
                <a:gd name="T89" fmla="*/ 3 h 11"/>
                <a:gd name="T90" fmla="*/ 1 w 11"/>
                <a:gd name="T91" fmla="*/ 2 h 11"/>
                <a:gd name="T92" fmla="*/ 1 w 11"/>
                <a:gd name="T93" fmla="*/ 1 h 11"/>
                <a:gd name="T94" fmla="*/ 2 w 11"/>
                <a:gd name="T95" fmla="*/ 1 h 11"/>
                <a:gd name="T96" fmla="*/ 2 w 11"/>
                <a:gd name="T97" fmla="*/ 1 h 11"/>
                <a:gd name="T98" fmla="*/ 2 w 11"/>
                <a:gd name="T99" fmla="*/ 0 h 11"/>
                <a:gd name="T100" fmla="*/ 2 w 11"/>
                <a:gd name="T101" fmla="*/ 0 h 11"/>
                <a:gd name="T102" fmla="*/ 2 w 11"/>
                <a:gd name="T103" fmla="*/ 0 h 11"/>
                <a:gd name="T104" fmla="*/ 3 w 11"/>
                <a:gd name="T10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1">
                  <a:moveTo>
                    <a:pt x="3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4"/>
                    <a:pt x="6" y="3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10" y="8"/>
                    <a:pt x="10" y="8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9"/>
                    <a:pt x="9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8" y="4"/>
                    <a:pt x="8" y="4"/>
                    <a:pt x="7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7"/>
                    <a:pt x="1" y="6"/>
                  </a:cubicBezTo>
                  <a:cubicBezTo>
                    <a:pt x="1" y="6"/>
                    <a:pt x="0" y="6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6" name="iṣļíďé"/>
            <p:cNvSpPr/>
            <p:nvPr/>
          </p:nvSpPr>
          <p:spPr bwMode="auto">
            <a:xfrm>
              <a:off x="4122738" y="3719513"/>
              <a:ext cx="36513" cy="36513"/>
            </a:xfrm>
            <a:custGeom>
              <a:avLst/>
              <a:gdLst>
                <a:gd name="T0" fmla="*/ 3 w 11"/>
                <a:gd name="T1" fmla="*/ 0 h 11"/>
                <a:gd name="T2" fmla="*/ 5 w 11"/>
                <a:gd name="T3" fmla="*/ 1 h 11"/>
                <a:gd name="T4" fmla="*/ 6 w 11"/>
                <a:gd name="T5" fmla="*/ 1 h 11"/>
                <a:gd name="T6" fmla="*/ 5 w 11"/>
                <a:gd name="T7" fmla="*/ 1 h 11"/>
                <a:gd name="T8" fmla="*/ 5 w 11"/>
                <a:gd name="T9" fmla="*/ 1 h 11"/>
                <a:gd name="T10" fmla="*/ 4 w 11"/>
                <a:gd name="T11" fmla="*/ 1 h 11"/>
                <a:gd name="T12" fmla="*/ 2 w 11"/>
                <a:gd name="T13" fmla="*/ 1 h 11"/>
                <a:gd name="T14" fmla="*/ 1 w 11"/>
                <a:gd name="T15" fmla="*/ 2 h 11"/>
                <a:gd name="T16" fmla="*/ 1 w 11"/>
                <a:gd name="T17" fmla="*/ 4 h 11"/>
                <a:gd name="T18" fmla="*/ 1 w 11"/>
                <a:gd name="T19" fmla="*/ 5 h 11"/>
                <a:gd name="T20" fmla="*/ 3 w 11"/>
                <a:gd name="T21" fmla="*/ 5 h 11"/>
                <a:gd name="T22" fmla="*/ 4 w 11"/>
                <a:gd name="T23" fmla="*/ 5 h 11"/>
                <a:gd name="T24" fmla="*/ 5 w 11"/>
                <a:gd name="T25" fmla="*/ 4 h 11"/>
                <a:gd name="T26" fmla="*/ 7 w 11"/>
                <a:gd name="T27" fmla="*/ 3 h 11"/>
                <a:gd name="T28" fmla="*/ 8 w 11"/>
                <a:gd name="T29" fmla="*/ 3 h 11"/>
                <a:gd name="T30" fmla="*/ 10 w 11"/>
                <a:gd name="T31" fmla="*/ 3 h 11"/>
                <a:gd name="T32" fmla="*/ 11 w 11"/>
                <a:gd name="T33" fmla="*/ 5 h 11"/>
                <a:gd name="T34" fmla="*/ 11 w 11"/>
                <a:gd name="T35" fmla="*/ 6 h 11"/>
                <a:gd name="T36" fmla="*/ 10 w 11"/>
                <a:gd name="T37" fmla="*/ 8 h 11"/>
                <a:gd name="T38" fmla="*/ 10 w 11"/>
                <a:gd name="T39" fmla="*/ 9 h 11"/>
                <a:gd name="T40" fmla="*/ 9 w 11"/>
                <a:gd name="T41" fmla="*/ 9 h 11"/>
                <a:gd name="T42" fmla="*/ 8 w 11"/>
                <a:gd name="T43" fmla="*/ 10 h 11"/>
                <a:gd name="T44" fmla="*/ 8 w 11"/>
                <a:gd name="T45" fmla="*/ 10 h 11"/>
                <a:gd name="T46" fmla="*/ 8 w 11"/>
                <a:gd name="T47" fmla="*/ 10 h 11"/>
                <a:gd name="T48" fmla="*/ 8 w 11"/>
                <a:gd name="T49" fmla="*/ 10 h 11"/>
                <a:gd name="T50" fmla="*/ 8 w 11"/>
                <a:gd name="T51" fmla="*/ 11 h 11"/>
                <a:gd name="T52" fmla="*/ 8 w 11"/>
                <a:gd name="T53" fmla="*/ 11 h 11"/>
                <a:gd name="T54" fmla="*/ 5 w 11"/>
                <a:gd name="T55" fmla="*/ 10 h 11"/>
                <a:gd name="T56" fmla="*/ 5 w 11"/>
                <a:gd name="T57" fmla="*/ 9 h 11"/>
                <a:gd name="T58" fmla="*/ 5 w 11"/>
                <a:gd name="T59" fmla="*/ 9 h 11"/>
                <a:gd name="T60" fmla="*/ 6 w 11"/>
                <a:gd name="T61" fmla="*/ 9 h 11"/>
                <a:gd name="T62" fmla="*/ 7 w 11"/>
                <a:gd name="T63" fmla="*/ 9 h 11"/>
                <a:gd name="T64" fmla="*/ 8 w 11"/>
                <a:gd name="T65" fmla="*/ 9 h 11"/>
                <a:gd name="T66" fmla="*/ 10 w 11"/>
                <a:gd name="T67" fmla="*/ 8 h 11"/>
                <a:gd name="T68" fmla="*/ 10 w 11"/>
                <a:gd name="T69" fmla="*/ 7 h 11"/>
                <a:gd name="T70" fmla="*/ 10 w 11"/>
                <a:gd name="T71" fmla="*/ 6 h 11"/>
                <a:gd name="T72" fmla="*/ 9 w 11"/>
                <a:gd name="T73" fmla="*/ 5 h 11"/>
                <a:gd name="T74" fmla="*/ 8 w 11"/>
                <a:gd name="T75" fmla="*/ 4 h 11"/>
                <a:gd name="T76" fmla="*/ 7 w 11"/>
                <a:gd name="T77" fmla="*/ 5 h 11"/>
                <a:gd name="T78" fmla="*/ 6 w 11"/>
                <a:gd name="T79" fmla="*/ 5 h 11"/>
                <a:gd name="T80" fmla="*/ 4 w 11"/>
                <a:gd name="T81" fmla="*/ 6 h 11"/>
                <a:gd name="T82" fmla="*/ 3 w 11"/>
                <a:gd name="T83" fmla="*/ 7 h 11"/>
                <a:gd name="T84" fmla="*/ 1 w 11"/>
                <a:gd name="T85" fmla="*/ 6 h 11"/>
                <a:gd name="T86" fmla="*/ 0 w 11"/>
                <a:gd name="T87" fmla="*/ 5 h 11"/>
                <a:gd name="T88" fmla="*/ 0 w 11"/>
                <a:gd name="T89" fmla="*/ 3 h 11"/>
                <a:gd name="T90" fmla="*/ 1 w 11"/>
                <a:gd name="T91" fmla="*/ 2 h 11"/>
                <a:gd name="T92" fmla="*/ 1 w 11"/>
                <a:gd name="T93" fmla="*/ 1 h 11"/>
                <a:gd name="T94" fmla="*/ 2 w 11"/>
                <a:gd name="T95" fmla="*/ 1 h 11"/>
                <a:gd name="T96" fmla="*/ 2 w 11"/>
                <a:gd name="T97" fmla="*/ 1 h 11"/>
                <a:gd name="T98" fmla="*/ 2 w 11"/>
                <a:gd name="T99" fmla="*/ 0 h 11"/>
                <a:gd name="T100" fmla="*/ 2 w 11"/>
                <a:gd name="T101" fmla="*/ 0 h 11"/>
                <a:gd name="T102" fmla="*/ 2 w 11"/>
                <a:gd name="T103" fmla="*/ 0 h 11"/>
                <a:gd name="T104" fmla="*/ 3 w 11"/>
                <a:gd name="T10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1">
                  <a:moveTo>
                    <a:pt x="3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4"/>
                    <a:pt x="6" y="3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10" y="8"/>
                    <a:pt x="10" y="8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9"/>
                    <a:pt x="9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8" y="4"/>
                    <a:pt x="8" y="4"/>
                    <a:pt x="7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7"/>
                    <a:pt x="1" y="6"/>
                  </a:cubicBezTo>
                  <a:cubicBezTo>
                    <a:pt x="1" y="6"/>
                    <a:pt x="0" y="6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7" name="iŝlíḍè"/>
            <p:cNvSpPr/>
            <p:nvPr/>
          </p:nvSpPr>
          <p:spPr bwMode="auto">
            <a:xfrm>
              <a:off x="4073526" y="3762375"/>
              <a:ext cx="52388" cy="44450"/>
            </a:xfrm>
            <a:custGeom>
              <a:avLst/>
              <a:gdLst>
                <a:gd name="T0" fmla="*/ 13 w 16"/>
                <a:gd name="T1" fmla="*/ 6 h 13"/>
                <a:gd name="T2" fmla="*/ 14 w 16"/>
                <a:gd name="T3" fmla="*/ 6 h 13"/>
                <a:gd name="T4" fmla="*/ 14 w 16"/>
                <a:gd name="T5" fmla="*/ 6 h 13"/>
                <a:gd name="T6" fmla="*/ 15 w 16"/>
                <a:gd name="T7" fmla="*/ 6 h 13"/>
                <a:gd name="T8" fmla="*/ 15 w 16"/>
                <a:gd name="T9" fmla="*/ 5 h 13"/>
                <a:gd name="T10" fmla="*/ 16 w 16"/>
                <a:gd name="T11" fmla="*/ 5 h 13"/>
                <a:gd name="T12" fmla="*/ 15 w 16"/>
                <a:gd name="T13" fmla="*/ 6 h 13"/>
                <a:gd name="T14" fmla="*/ 14 w 16"/>
                <a:gd name="T15" fmla="*/ 7 h 13"/>
                <a:gd name="T16" fmla="*/ 7 w 16"/>
                <a:gd name="T17" fmla="*/ 6 h 13"/>
                <a:gd name="T18" fmla="*/ 6 w 16"/>
                <a:gd name="T19" fmla="*/ 7 h 13"/>
                <a:gd name="T20" fmla="*/ 9 w 16"/>
                <a:gd name="T21" fmla="*/ 10 h 13"/>
                <a:gd name="T22" fmla="*/ 9 w 16"/>
                <a:gd name="T23" fmla="*/ 10 h 13"/>
                <a:gd name="T24" fmla="*/ 10 w 16"/>
                <a:gd name="T25" fmla="*/ 10 h 13"/>
                <a:gd name="T26" fmla="*/ 10 w 16"/>
                <a:gd name="T27" fmla="*/ 10 h 13"/>
                <a:gd name="T28" fmla="*/ 11 w 16"/>
                <a:gd name="T29" fmla="*/ 10 h 13"/>
                <a:gd name="T30" fmla="*/ 11 w 16"/>
                <a:gd name="T31" fmla="*/ 10 h 13"/>
                <a:gd name="T32" fmla="*/ 11 w 16"/>
                <a:gd name="T33" fmla="*/ 10 h 13"/>
                <a:gd name="T34" fmla="*/ 8 w 16"/>
                <a:gd name="T35" fmla="*/ 12 h 13"/>
                <a:gd name="T36" fmla="*/ 8 w 16"/>
                <a:gd name="T37" fmla="*/ 12 h 13"/>
                <a:gd name="T38" fmla="*/ 8 w 16"/>
                <a:gd name="T39" fmla="*/ 12 h 13"/>
                <a:gd name="T40" fmla="*/ 8 w 16"/>
                <a:gd name="T41" fmla="*/ 12 h 13"/>
                <a:gd name="T42" fmla="*/ 8 w 16"/>
                <a:gd name="T43" fmla="*/ 11 h 13"/>
                <a:gd name="T44" fmla="*/ 8 w 16"/>
                <a:gd name="T45" fmla="*/ 11 h 13"/>
                <a:gd name="T46" fmla="*/ 8 w 16"/>
                <a:gd name="T47" fmla="*/ 10 h 13"/>
                <a:gd name="T48" fmla="*/ 2 w 16"/>
                <a:gd name="T49" fmla="*/ 4 h 13"/>
                <a:gd name="T50" fmla="*/ 2 w 16"/>
                <a:gd name="T51" fmla="*/ 4 h 13"/>
                <a:gd name="T52" fmla="*/ 2 w 16"/>
                <a:gd name="T53" fmla="*/ 4 h 13"/>
                <a:gd name="T54" fmla="*/ 1 w 16"/>
                <a:gd name="T55" fmla="*/ 4 h 13"/>
                <a:gd name="T56" fmla="*/ 1 w 16"/>
                <a:gd name="T57" fmla="*/ 5 h 13"/>
                <a:gd name="T58" fmla="*/ 0 w 16"/>
                <a:gd name="T59" fmla="*/ 5 h 13"/>
                <a:gd name="T60" fmla="*/ 1 w 16"/>
                <a:gd name="T61" fmla="*/ 4 h 13"/>
                <a:gd name="T62" fmla="*/ 4 w 16"/>
                <a:gd name="T63" fmla="*/ 1 h 13"/>
                <a:gd name="T64" fmla="*/ 6 w 16"/>
                <a:gd name="T65" fmla="*/ 0 h 13"/>
                <a:gd name="T66" fmla="*/ 7 w 16"/>
                <a:gd name="T67" fmla="*/ 0 h 13"/>
                <a:gd name="T68" fmla="*/ 9 w 16"/>
                <a:gd name="T69" fmla="*/ 0 h 13"/>
                <a:gd name="T70" fmla="*/ 10 w 16"/>
                <a:gd name="T71" fmla="*/ 2 h 13"/>
                <a:gd name="T72" fmla="*/ 9 w 16"/>
                <a:gd name="T73" fmla="*/ 3 h 13"/>
                <a:gd name="T74" fmla="*/ 9 w 16"/>
                <a:gd name="T75" fmla="*/ 4 h 13"/>
                <a:gd name="T76" fmla="*/ 8 w 16"/>
                <a:gd name="T77" fmla="*/ 5 h 13"/>
                <a:gd name="T78" fmla="*/ 13 w 16"/>
                <a:gd name="T79" fmla="*/ 6 h 13"/>
                <a:gd name="T80" fmla="*/ 6 w 16"/>
                <a:gd name="T81" fmla="*/ 6 h 13"/>
                <a:gd name="T82" fmla="*/ 8 w 16"/>
                <a:gd name="T83" fmla="*/ 5 h 13"/>
                <a:gd name="T84" fmla="*/ 8 w 16"/>
                <a:gd name="T85" fmla="*/ 4 h 13"/>
                <a:gd name="T86" fmla="*/ 8 w 16"/>
                <a:gd name="T87" fmla="*/ 3 h 13"/>
                <a:gd name="T88" fmla="*/ 8 w 16"/>
                <a:gd name="T89" fmla="*/ 1 h 13"/>
                <a:gd name="T90" fmla="*/ 7 w 16"/>
                <a:gd name="T91" fmla="*/ 1 h 13"/>
                <a:gd name="T92" fmla="*/ 5 w 16"/>
                <a:gd name="T93" fmla="*/ 1 h 13"/>
                <a:gd name="T94" fmla="*/ 4 w 16"/>
                <a:gd name="T95" fmla="*/ 1 h 13"/>
                <a:gd name="T96" fmla="*/ 4 w 16"/>
                <a:gd name="T97" fmla="*/ 2 h 13"/>
                <a:gd name="T98" fmla="*/ 3 w 16"/>
                <a:gd name="T99" fmla="*/ 3 h 13"/>
                <a:gd name="T100" fmla="*/ 3 w 16"/>
                <a:gd name="T101" fmla="*/ 3 h 13"/>
                <a:gd name="T102" fmla="*/ 3 w 16"/>
                <a:gd name="T103" fmla="*/ 4 h 13"/>
                <a:gd name="T104" fmla="*/ 6 w 16"/>
                <a:gd name="T10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" h="13">
                  <a:moveTo>
                    <a:pt x="13" y="6"/>
                  </a:moveTo>
                  <a:cubicBezTo>
                    <a:pt x="13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6" y="5"/>
                  </a:cubicBezTo>
                  <a:cubicBezTo>
                    <a:pt x="16" y="5"/>
                    <a:pt x="16" y="6"/>
                    <a:pt x="15" y="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3"/>
                    <a:pt x="8" y="13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1"/>
                    <a:pt x="8" y="11"/>
                  </a:cubicBezTo>
                  <a:cubicBezTo>
                    <a:pt x="9" y="11"/>
                    <a:pt x="9" y="11"/>
                    <a:pt x="8" y="11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0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3" y="6"/>
                    <a:pt x="13" y="6"/>
                    <a:pt x="13" y="6"/>
                  </a:cubicBezTo>
                  <a:close/>
                  <a:moveTo>
                    <a:pt x="6" y="6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8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8" name="iśļïḋé"/>
            <p:cNvSpPr/>
            <p:nvPr/>
          </p:nvSpPr>
          <p:spPr bwMode="auto">
            <a:xfrm>
              <a:off x="4073526" y="3762375"/>
              <a:ext cx="52388" cy="44450"/>
            </a:xfrm>
            <a:custGeom>
              <a:avLst/>
              <a:gdLst>
                <a:gd name="T0" fmla="*/ 13 w 16"/>
                <a:gd name="T1" fmla="*/ 6 h 13"/>
                <a:gd name="T2" fmla="*/ 14 w 16"/>
                <a:gd name="T3" fmla="*/ 6 h 13"/>
                <a:gd name="T4" fmla="*/ 14 w 16"/>
                <a:gd name="T5" fmla="*/ 6 h 13"/>
                <a:gd name="T6" fmla="*/ 15 w 16"/>
                <a:gd name="T7" fmla="*/ 6 h 13"/>
                <a:gd name="T8" fmla="*/ 15 w 16"/>
                <a:gd name="T9" fmla="*/ 5 h 13"/>
                <a:gd name="T10" fmla="*/ 16 w 16"/>
                <a:gd name="T11" fmla="*/ 5 h 13"/>
                <a:gd name="T12" fmla="*/ 15 w 16"/>
                <a:gd name="T13" fmla="*/ 6 h 13"/>
                <a:gd name="T14" fmla="*/ 14 w 16"/>
                <a:gd name="T15" fmla="*/ 7 h 13"/>
                <a:gd name="T16" fmla="*/ 7 w 16"/>
                <a:gd name="T17" fmla="*/ 6 h 13"/>
                <a:gd name="T18" fmla="*/ 6 w 16"/>
                <a:gd name="T19" fmla="*/ 7 h 13"/>
                <a:gd name="T20" fmla="*/ 9 w 16"/>
                <a:gd name="T21" fmla="*/ 10 h 13"/>
                <a:gd name="T22" fmla="*/ 9 w 16"/>
                <a:gd name="T23" fmla="*/ 10 h 13"/>
                <a:gd name="T24" fmla="*/ 10 w 16"/>
                <a:gd name="T25" fmla="*/ 10 h 13"/>
                <a:gd name="T26" fmla="*/ 10 w 16"/>
                <a:gd name="T27" fmla="*/ 10 h 13"/>
                <a:gd name="T28" fmla="*/ 11 w 16"/>
                <a:gd name="T29" fmla="*/ 10 h 13"/>
                <a:gd name="T30" fmla="*/ 11 w 16"/>
                <a:gd name="T31" fmla="*/ 10 h 13"/>
                <a:gd name="T32" fmla="*/ 11 w 16"/>
                <a:gd name="T33" fmla="*/ 10 h 13"/>
                <a:gd name="T34" fmla="*/ 8 w 16"/>
                <a:gd name="T35" fmla="*/ 12 h 13"/>
                <a:gd name="T36" fmla="*/ 8 w 16"/>
                <a:gd name="T37" fmla="*/ 12 h 13"/>
                <a:gd name="T38" fmla="*/ 8 w 16"/>
                <a:gd name="T39" fmla="*/ 12 h 13"/>
                <a:gd name="T40" fmla="*/ 8 w 16"/>
                <a:gd name="T41" fmla="*/ 12 h 13"/>
                <a:gd name="T42" fmla="*/ 8 w 16"/>
                <a:gd name="T43" fmla="*/ 11 h 13"/>
                <a:gd name="T44" fmla="*/ 8 w 16"/>
                <a:gd name="T45" fmla="*/ 11 h 13"/>
                <a:gd name="T46" fmla="*/ 8 w 16"/>
                <a:gd name="T47" fmla="*/ 10 h 13"/>
                <a:gd name="T48" fmla="*/ 2 w 16"/>
                <a:gd name="T49" fmla="*/ 4 h 13"/>
                <a:gd name="T50" fmla="*/ 2 w 16"/>
                <a:gd name="T51" fmla="*/ 4 h 13"/>
                <a:gd name="T52" fmla="*/ 2 w 16"/>
                <a:gd name="T53" fmla="*/ 4 h 13"/>
                <a:gd name="T54" fmla="*/ 1 w 16"/>
                <a:gd name="T55" fmla="*/ 4 h 13"/>
                <a:gd name="T56" fmla="*/ 1 w 16"/>
                <a:gd name="T57" fmla="*/ 5 h 13"/>
                <a:gd name="T58" fmla="*/ 0 w 16"/>
                <a:gd name="T59" fmla="*/ 5 h 13"/>
                <a:gd name="T60" fmla="*/ 1 w 16"/>
                <a:gd name="T61" fmla="*/ 4 h 13"/>
                <a:gd name="T62" fmla="*/ 4 w 16"/>
                <a:gd name="T63" fmla="*/ 1 h 13"/>
                <a:gd name="T64" fmla="*/ 6 w 16"/>
                <a:gd name="T65" fmla="*/ 0 h 13"/>
                <a:gd name="T66" fmla="*/ 7 w 16"/>
                <a:gd name="T67" fmla="*/ 0 h 13"/>
                <a:gd name="T68" fmla="*/ 9 w 16"/>
                <a:gd name="T69" fmla="*/ 0 h 13"/>
                <a:gd name="T70" fmla="*/ 10 w 16"/>
                <a:gd name="T71" fmla="*/ 2 h 13"/>
                <a:gd name="T72" fmla="*/ 9 w 16"/>
                <a:gd name="T73" fmla="*/ 3 h 13"/>
                <a:gd name="T74" fmla="*/ 9 w 16"/>
                <a:gd name="T75" fmla="*/ 4 h 13"/>
                <a:gd name="T76" fmla="*/ 8 w 16"/>
                <a:gd name="T77" fmla="*/ 5 h 13"/>
                <a:gd name="T78" fmla="*/ 13 w 16"/>
                <a:gd name="T79" fmla="*/ 6 h 13"/>
                <a:gd name="T80" fmla="*/ 6 w 16"/>
                <a:gd name="T81" fmla="*/ 6 h 13"/>
                <a:gd name="T82" fmla="*/ 8 w 16"/>
                <a:gd name="T83" fmla="*/ 5 h 13"/>
                <a:gd name="T84" fmla="*/ 8 w 16"/>
                <a:gd name="T85" fmla="*/ 4 h 13"/>
                <a:gd name="T86" fmla="*/ 8 w 16"/>
                <a:gd name="T87" fmla="*/ 3 h 13"/>
                <a:gd name="T88" fmla="*/ 8 w 16"/>
                <a:gd name="T89" fmla="*/ 1 h 13"/>
                <a:gd name="T90" fmla="*/ 7 w 16"/>
                <a:gd name="T91" fmla="*/ 1 h 13"/>
                <a:gd name="T92" fmla="*/ 5 w 16"/>
                <a:gd name="T93" fmla="*/ 1 h 13"/>
                <a:gd name="T94" fmla="*/ 4 w 16"/>
                <a:gd name="T95" fmla="*/ 1 h 13"/>
                <a:gd name="T96" fmla="*/ 4 w 16"/>
                <a:gd name="T97" fmla="*/ 2 h 13"/>
                <a:gd name="T98" fmla="*/ 3 w 16"/>
                <a:gd name="T99" fmla="*/ 3 h 13"/>
                <a:gd name="T100" fmla="*/ 3 w 16"/>
                <a:gd name="T101" fmla="*/ 3 h 13"/>
                <a:gd name="T102" fmla="*/ 3 w 16"/>
                <a:gd name="T103" fmla="*/ 4 h 13"/>
                <a:gd name="T104" fmla="*/ 6 w 16"/>
                <a:gd name="T10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" h="13">
                  <a:moveTo>
                    <a:pt x="13" y="6"/>
                  </a:moveTo>
                  <a:cubicBezTo>
                    <a:pt x="13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6" y="5"/>
                  </a:cubicBezTo>
                  <a:cubicBezTo>
                    <a:pt x="16" y="5"/>
                    <a:pt x="16" y="6"/>
                    <a:pt x="15" y="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3"/>
                    <a:pt x="8" y="13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0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3" y="6"/>
                    <a:pt x="13" y="6"/>
                    <a:pt x="13" y="6"/>
                  </a:cubicBezTo>
                  <a:close/>
                  <a:moveTo>
                    <a:pt x="6" y="6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8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69" name="ïşḻîde"/>
            <p:cNvSpPr/>
            <p:nvPr/>
          </p:nvSpPr>
          <p:spPr bwMode="auto">
            <a:xfrm>
              <a:off x="4156076" y="3673475"/>
              <a:ext cx="39688" cy="30163"/>
            </a:xfrm>
            <a:custGeom>
              <a:avLst/>
              <a:gdLst>
                <a:gd name="T0" fmla="*/ 10 w 12"/>
                <a:gd name="T1" fmla="*/ 7 h 9"/>
                <a:gd name="T2" fmla="*/ 2 w 12"/>
                <a:gd name="T3" fmla="*/ 3 h 9"/>
                <a:gd name="T4" fmla="*/ 2 w 12"/>
                <a:gd name="T5" fmla="*/ 3 h 9"/>
                <a:gd name="T6" fmla="*/ 1 w 12"/>
                <a:gd name="T7" fmla="*/ 3 h 9"/>
                <a:gd name="T8" fmla="*/ 1 w 12"/>
                <a:gd name="T9" fmla="*/ 3 h 9"/>
                <a:gd name="T10" fmla="*/ 1 w 12"/>
                <a:gd name="T11" fmla="*/ 3 h 9"/>
                <a:gd name="T12" fmla="*/ 1 w 12"/>
                <a:gd name="T13" fmla="*/ 3 h 9"/>
                <a:gd name="T14" fmla="*/ 0 w 12"/>
                <a:gd name="T15" fmla="*/ 3 h 9"/>
                <a:gd name="T16" fmla="*/ 2 w 12"/>
                <a:gd name="T17" fmla="*/ 0 h 9"/>
                <a:gd name="T18" fmla="*/ 3 w 12"/>
                <a:gd name="T19" fmla="*/ 0 h 9"/>
                <a:gd name="T20" fmla="*/ 3 w 12"/>
                <a:gd name="T21" fmla="*/ 0 h 9"/>
                <a:gd name="T22" fmla="*/ 3 w 12"/>
                <a:gd name="T23" fmla="*/ 0 h 9"/>
                <a:gd name="T24" fmla="*/ 2 w 12"/>
                <a:gd name="T25" fmla="*/ 1 h 9"/>
                <a:gd name="T26" fmla="*/ 2 w 12"/>
                <a:gd name="T27" fmla="*/ 1 h 9"/>
                <a:gd name="T28" fmla="*/ 3 w 12"/>
                <a:gd name="T29" fmla="*/ 2 h 9"/>
                <a:gd name="T30" fmla="*/ 10 w 12"/>
                <a:gd name="T31" fmla="*/ 6 h 9"/>
                <a:gd name="T32" fmla="*/ 11 w 12"/>
                <a:gd name="T33" fmla="*/ 6 h 9"/>
                <a:gd name="T34" fmla="*/ 11 w 12"/>
                <a:gd name="T35" fmla="*/ 6 h 9"/>
                <a:gd name="T36" fmla="*/ 11 w 12"/>
                <a:gd name="T37" fmla="*/ 5 h 9"/>
                <a:gd name="T38" fmla="*/ 12 w 12"/>
                <a:gd name="T39" fmla="*/ 5 h 9"/>
                <a:gd name="T40" fmla="*/ 12 w 12"/>
                <a:gd name="T41" fmla="*/ 5 h 9"/>
                <a:gd name="T42" fmla="*/ 12 w 12"/>
                <a:gd name="T43" fmla="*/ 5 h 9"/>
                <a:gd name="T44" fmla="*/ 10 w 12"/>
                <a:gd name="T45" fmla="*/ 9 h 9"/>
                <a:gd name="T46" fmla="*/ 10 w 12"/>
                <a:gd name="T47" fmla="*/ 9 h 9"/>
                <a:gd name="T48" fmla="*/ 10 w 12"/>
                <a:gd name="T49" fmla="*/ 8 h 9"/>
                <a:gd name="T50" fmla="*/ 10 w 12"/>
                <a:gd name="T51" fmla="*/ 8 h 9"/>
                <a:gd name="T52" fmla="*/ 10 w 12"/>
                <a:gd name="T53" fmla="*/ 8 h 9"/>
                <a:gd name="T54" fmla="*/ 10 w 12"/>
                <a:gd name="T55" fmla="*/ 7 h 9"/>
                <a:gd name="T56" fmla="*/ 10 w 12"/>
                <a:gd name="T5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9">
                  <a:moveTo>
                    <a:pt x="10" y="7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0" name="ïšḷíḍe"/>
            <p:cNvSpPr/>
            <p:nvPr/>
          </p:nvSpPr>
          <p:spPr bwMode="auto">
            <a:xfrm>
              <a:off x="4156076" y="3673475"/>
              <a:ext cx="39688" cy="30163"/>
            </a:xfrm>
            <a:custGeom>
              <a:avLst/>
              <a:gdLst>
                <a:gd name="T0" fmla="*/ 10 w 12"/>
                <a:gd name="T1" fmla="*/ 7 h 9"/>
                <a:gd name="T2" fmla="*/ 2 w 12"/>
                <a:gd name="T3" fmla="*/ 3 h 9"/>
                <a:gd name="T4" fmla="*/ 2 w 12"/>
                <a:gd name="T5" fmla="*/ 3 h 9"/>
                <a:gd name="T6" fmla="*/ 1 w 12"/>
                <a:gd name="T7" fmla="*/ 3 h 9"/>
                <a:gd name="T8" fmla="*/ 1 w 12"/>
                <a:gd name="T9" fmla="*/ 3 h 9"/>
                <a:gd name="T10" fmla="*/ 1 w 12"/>
                <a:gd name="T11" fmla="*/ 3 h 9"/>
                <a:gd name="T12" fmla="*/ 1 w 12"/>
                <a:gd name="T13" fmla="*/ 3 h 9"/>
                <a:gd name="T14" fmla="*/ 0 w 12"/>
                <a:gd name="T15" fmla="*/ 3 h 9"/>
                <a:gd name="T16" fmla="*/ 2 w 12"/>
                <a:gd name="T17" fmla="*/ 0 h 9"/>
                <a:gd name="T18" fmla="*/ 3 w 12"/>
                <a:gd name="T19" fmla="*/ 0 h 9"/>
                <a:gd name="T20" fmla="*/ 3 w 12"/>
                <a:gd name="T21" fmla="*/ 0 h 9"/>
                <a:gd name="T22" fmla="*/ 3 w 12"/>
                <a:gd name="T23" fmla="*/ 0 h 9"/>
                <a:gd name="T24" fmla="*/ 2 w 12"/>
                <a:gd name="T25" fmla="*/ 1 h 9"/>
                <a:gd name="T26" fmla="*/ 2 w 12"/>
                <a:gd name="T27" fmla="*/ 1 h 9"/>
                <a:gd name="T28" fmla="*/ 3 w 12"/>
                <a:gd name="T29" fmla="*/ 2 h 9"/>
                <a:gd name="T30" fmla="*/ 10 w 12"/>
                <a:gd name="T31" fmla="*/ 6 h 9"/>
                <a:gd name="T32" fmla="*/ 11 w 12"/>
                <a:gd name="T33" fmla="*/ 6 h 9"/>
                <a:gd name="T34" fmla="*/ 11 w 12"/>
                <a:gd name="T35" fmla="*/ 6 h 9"/>
                <a:gd name="T36" fmla="*/ 11 w 12"/>
                <a:gd name="T37" fmla="*/ 5 h 9"/>
                <a:gd name="T38" fmla="*/ 12 w 12"/>
                <a:gd name="T39" fmla="*/ 5 h 9"/>
                <a:gd name="T40" fmla="*/ 12 w 12"/>
                <a:gd name="T41" fmla="*/ 5 h 9"/>
                <a:gd name="T42" fmla="*/ 12 w 12"/>
                <a:gd name="T43" fmla="*/ 5 h 9"/>
                <a:gd name="T44" fmla="*/ 10 w 12"/>
                <a:gd name="T45" fmla="*/ 9 h 9"/>
                <a:gd name="T46" fmla="*/ 10 w 12"/>
                <a:gd name="T47" fmla="*/ 9 h 9"/>
                <a:gd name="T48" fmla="*/ 10 w 12"/>
                <a:gd name="T49" fmla="*/ 8 h 9"/>
                <a:gd name="T50" fmla="*/ 10 w 12"/>
                <a:gd name="T51" fmla="*/ 8 h 9"/>
                <a:gd name="T52" fmla="*/ 10 w 12"/>
                <a:gd name="T53" fmla="*/ 8 h 9"/>
                <a:gd name="T54" fmla="*/ 10 w 12"/>
                <a:gd name="T55" fmla="*/ 7 h 9"/>
                <a:gd name="T56" fmla="*/ 10 w 12"/>
                <a:gd name="T5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9">
                  <a:moveTo>
                    <a:pt x="10" y="7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1" name="iṥļîḑè"/>
            <p:cNvSpPr/>
            <p:nvPr/>
          </p:nvSpPr>
          <p:spPr bwMode="auto">
            <a:xfrm>
              <a:off x="4192588" y="3616325"/>
              <a:ext cx="42863" cy="33338"/>
            </a:xfrm>
            <a:custGeom>
              <a:avLst/>
              <a:gdLst>
                <a:gd name="T0" fmla="*/ 0 w 13"/>
                <a:gd name="T1" fmla="*/ 8 h 10"/>
                <a:gd name="T2" fmla="*/ 4 w 13"/>
                <a:gd name="T3" fmla="*/ 0 h 10"/>
                <a:gd name="T4" fmla="*/ 6 w 13"/>
                <a:gd name="T5" fmla="*/ 0 h 10"/>
                <a:gd name="T6" fmla="*/ 6 w 13"/>
                <a:gd name="T7" fmla="*/ 0 h 10"/>
                <a:gd name="T8" fmla="*/ 6 w 13"/>
                <a:gd name="T9" fmla="*/ 0 h 10"/>
                <a:gd name="T10" fmla="*/ 6 w 13"/>
                <a:gd name="T11" fmla="*/ 0 h 10"/>
                <a:gd name="T12" fmla="*/ 5 w 13"/>
                <a:gd name="T13" fmla="*/ 1 h 10"/>
                <a:gd name="T14" fmla="*/ 4 w 13"/>
                <a:gd name="T15" fmla="*/ 1 h 10"/>
                <a:gd name="T16" fmla="*/ 3 w 13"/>
                <a:gd name="T17" fmla="*/ 2 h 10"/>
                <a:gd name="T18" fmla="*/ 3 w 13"/>
                <a:gd name="T19" fmla="*/ 3 h 10"/>
                <a:gd name="T20" fmla="*/ 3 w 13"/>
                <a:gd name="T21" fmla="*/ 3 h 10"/>
                <a:gd name="T22" fmla="*/ 3 w 13"/>
                <a:gd name="T23" fmla="*/ 3 h 10"/>
                <a:gd name="T24" fmla="*/ 4 w 13"/>
                <a:gd name="T25" fmla="*/ 4 h 10"/>
                <a:gd name="T26" fmla="*/ 11 w 13"/>
                <a:gd name="T27" fmla="*/ 7 h 10"/>
                <a:gd name="T28" fmla="*/ 12 w 13"/>
                <a:gd name="T29" fmla="*/ 7 h 10"/>
                <a:gd name="T30" fmla="*/ 12 w 13"/>
                <a:gd name="T31" fmla="*/ 7 h 10"/>
                <a:gd name="T32" fmla="*/ 12 w 13"/>
                <a:gd name="T33" fmla="*/ 6 h 10"/>
                <a:gd name="T34" fmla="*/ 13 w 13"/>
                <a:gd name="T35" fmla="*/ 6 h 10"/>
                <a:gd name="T36" fmla="*/ 13 w 13"/>
                <a:gd name="T37" fmla="*/ 5 h 10"/>
                <a:gd name="T38" fmla="*/ 13 w 13"/>
                <a:gd name="T39" fmla="*/ 6 h 10"/>
                <a:gd name="T40" fmla="*/ 12 w 13"/>
                <a:gd name="T41" fmla="*/ 10 h 10"/>
                <a:gd name="T42" fmla="*/ 11 w 13"/>
                <a:gd name="T43" fmla="*/ 10 h 10"/>
                <a:gd name="T44" fmla="*/ 11 w 13"/>
                <a:gd name="T45" fmla="*/ 9 h 10"/>
                <a:gd name="T46" fmla="*/ 11 w 13"/>
                <a:gd name="T47" fmla="*/ 9 h 10"/>
                <a:gd name="T48" fmla="*/ 11 w 13"/>
                <a:gd name="T49" fmla="*/ 8 h 10"/>
                <a:gd name="T50" fmla="*/ 11 w 13"/>
                <a:gd name="T51" fmla="*/ 8 h 10"/>
                <a:gd name="T52" fmla="*/ 11 w 13"/>
                <a:gd name="T53" fmla="*/ 8 h 10"/>
                <a:gd name="T54" fmla="*/ 3 w 13"/>
                <a:gd name="T55" fmla="*/ 5 h 10"/>
                <a:gd name="T56" fmla="*/ 2 w 13"/>
                <a:gd name="T57" fmla="*/ 5 h 10"/>
                <a:gd name="T58" fmla="*/ 2 w 13"/>
                <a:gd name="T59" fmla="*/ 5 h 10"/>
                <a:gd name="T60" fmla="*/ 2 w 13"/>
                <a:gd name="T61" fmla="*/ 5 h 10"/>
                <a:gd name="T62" fmla="*/ 2 w 13"/>
                <a:gd name="T63" fmla="*/ 6 h 10"/>
                <a:gd name="T64" fmla="*/ 2 w 13"/>
                <a:gd name="T65" fmla="*/ 7 h 10"/>
                <a:gd name="T66" fmla="*/ 2 w 13"/>
                <a:gd name="T67" fmla="*/ 8 h 10"/>
                <a:gd name="T68" fmla="*/ 2 w 13"/>
                <a:gd name="T69" fmla="*/ 8 h 10"/>
                <a:gd name="T70" fmla="*/ 3 w 13"/>
                <a:gd name="T71" fmla="*/ 9 h 10"/>
                <a:gd name="T72" fmla="*/ 3 w 13"/>
                <a:gd name="T73" fmla="*/ 9 h 10"/>
                <a:gd name="T74" fmla="*/ 3 w 13"/>
                <a:gd name="T75" fmla="*/ 9 h 10"/>
                <a:gd name="T76" fmla="*/ 0 w 13"/>
                <a:gd name="T7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0">
                  <a:moveTo>
                    <a:pt x="0" y="8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2" name="i$1iďé"/>
            <p:cNvSpPr/>
            <p:nvPr/>
          </p:nvSpPr>
          <p:spPr bwMode="auto">
            <a:xfrm>
              <a:off x="4192588" y="3616325"/>
              <a:ext cx="42863" cy="33338"/>
            </a:xfrm>
            <a:custGeom>
              <a:avLst/>
              <a:gdLst>
                <a:gd name="T0" fmla="*/ 0 w 13"/>
                <a:gd name="T1" fmla="*/ 8 h 10"/>
                <a:gd name="T2" fmla="*/ 4 w 13"/>
                <a:gd name="T3" fmla="*/ 0 h 10"/>
                <a:gd name="T4" fmla="*/ 6 w 13"/>
                <a:gd name="T5" fmla="*/ 0 h 10"/>
                <a:gd name="T6" fmla="*/ 6 w 13"/>
                <a:gd name="T7" fmla="*/ 0 h 10"/>
                <a:gd name="T8" fmla="*/ 6 w 13"/>
                <a:gd name="T9" fmla="*/ 0 h 10"/>
                <a:gd name="T10" fmla="*/ 6 w 13"/>
                <a:gd name="T11" fmla="*/ 0 h 10"/>
                <a:gd name="T12" fmla="*/ 5 w 13"/>
                <a:gd name="T13" fmla="*/ 1 h 10"/>
                <a:gd name="T14" fmla="*/ 4 w 13"/>
                <a:gd name="T15" fmla="*/ 1 h 10"/>
                <a:gd name="T16" fmla="*/ 3 w 13"/>
                <a:gd name="T17" fmla="*/ 2 h 10"/>
                <a:gd name="T18" fmla="*/ 3 w 13"/>
                <a:gd name="T19" fmla="*/ 3 h 10"/>
                <a:gd name="T20" fmla="*/ 3 w 13"/>
                <a:gd name="T21" fmla="*/ 3 h 10"/>
                <a:gd name="T22" fmla="*/ 3 w 13"/>
                <a:gd name="T23" fmla="*/ 3 h 10"/>
                <a:gd name="T24" fmla="*/ 4 w 13"/>
                <a:gd name="T25" fmla="*/ 4 h 10"/>
                <a:gd name="T26" fmla="*/ 11 w 13"/>
                <a:gd name="T27" fmla="*/ 7 h 10"/>
                <a:gd name="T28" fmla="*/ 12 w 13"/>
                <a:gd name="T29" fmla="*/ 7 h 10"/>
                <a:gd name="T30" fmla="*/ 12 w 13"/>
                <a:gd name="T31" fmla="*/ 7 h 10"/>
                <a:gd name="T32" fmla="*/ 12 w 13"/>
                <a:gd name="T33" fmla="*/ 6 h 10"/>
                <a:gd name="T34" fmla="*/ 13 w 13"/>
                <a:gd name="T35" fmla="*/ 6 h 10"/>
                <a:gd name="T36" fmla="*/ 13 w 13"/>
                <a:gd name="T37" fmla="*/ 5 h 10"/>
                <a:gd name="T38" fmla="*/ 13 w 13"/>
                <a:gd name="T39" fmla="*/ 6 h 10"/>
                <a:gd name="T40" fmla="*/ 12 w 13"/>
                <a:gd name="T41" fmla="*/ 10 h 10"/>
                <a:gd name="T42" fmla="*/ 11 w 13"/>
                <a:gd name="T43" fmla="*/ 10 h 10"/>
                <a:gd name="T44" fmla="*/ 11 w 13"/>
                <a:gd name="T45" fmla="*/ 9 h 10"/>
                <a:gd name="T46" fmla="*/ 11 w 13"/>
                <a:gd name="T47" fmla="*/ 9 h 10"/>
                <a:gd name="T48" fmla="*/ 11 w 13"/>
                <a:gd name="T49" fmla="*/ 8 h 10"/>
                <a:gd name="T50" fmla="*/ 11 w 13"/>
                <a:gd name="T51" fmla="*/ 8 h 10"/>
                <a:gd name="T52" fmla="*/ 11 w 13"/>
                <a:gd name="T53" fmla="*/ 8 h 10"/>
                <a:gd name="T54" fmla="*/ 3 w 13"/>
                <a:gd name="T55" fmla="*/ 5 h 10"/>
                <a:gd name="T56" fmla="*/ 2 w 13"/>
                <a:gd name="T57" fmla="*/ 5 h 10"/>
                <a:gd name="T58" fmla="*/ 2 w 13"/>
                <a:gd name="T59" fmla="*/ 5 h 10"/>
                <a:gd name="T60" fmla="*/ 2 w 13"/>
                <a:gd name="T61" fmla="*/ 5 h 10"/>
                <a:gd name="T62" fmla="*/ 2 w 13"/>
                <a:gd name="T63" fmla="*/ 6 h 10"/>
                <a:gd name="T64" fmla="*/ 2 w 13"/>
                <a:gd name="T65" fmla="*/ 7 h 10"/>
                <a:gd name="T66" fmla="*/ 2 w 13"/>
                <a:gd name="T67" fmla="*/ 8 h 10"/>
                <a:gd name="T68" fmla="*/ 2 w 13"/>
                <a:gd name="T69" fmla="*/ 8 h 10"/>
                <a:gd name="T70" fmla="*/ 3 w 13"/>
                <a:gd name="T71" fmla="*/ 9 h 10"/>
                <a:gd name="T72" fmla="*/ 3 w 13"/>
                <a:gd name="T73" fmla="*/ 9 h 10"/>
                <a:gd name="T74" fmla="*/ 3 w 13"/>
                <a:gd name="T75" fmla="*/ 9 h 10"/>
                <a:gd name="T76" fmla="*/ 0 w 13"/>
                <a:gd name="T7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0">
                  <a:moveTo>
                    <a:pt x="0" y="8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6"/>
                    <a:pt x="13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3" name="íŝḷïďè"/>
            <p:cNvSpPr/>
            <p:nvPr/>
          </p:nvSpPr>
          <p:spPr bwMode="auto">
            <a:xfrm>
              <a:off x="4217988" y="3549650"/>
              <a:ext cx="42863" cy="33338"/>
            </a:xfrm>
            <a:custGeom>
              <a:avLst/>
              <a:gdLst>
                <a:gd name="T0" fmla="*/ 8 w 13"/>
                <a:gd name="T1" fmla="*/ 6 h 10"/>
                <a:gd name="T2" fmla="*/ 4 w 13"/>
                <a:gd name="T3" fmla="*/ 2 h 10"/>
                <a:gd name="T4" fmla="*/ 3 w 13"/>
                <a:gd name="T5" fmla="*/ 2 h 10"/>
                <a:gd name="T6" fmla="*/ 3 w 13"/>
                <a:gd name="T7" fmla="*/ 2 h 10"/>
                <a:gd name="T8" fmla="*/ 3 w 13"/>
                <a:gd name="T9" fmla="*/ 3 h 10"/>
                <a:gd name="T10" fmla="*/ 3 w 13"/>
                <a:gd name="T11" fmla="*/ 4 h 10"/>
                <a:gd name="T12" fmla="*/ 2 w 13"/>
                <a:gd name="T13" fmla="*/ 4 h 10"/>
                <a:gd name="T14" fmla="*/ 2 w 13"/>
                <a:gd name="T15" fmla="*/ 3 h 10"/>
                <a:gd name="T16" fmla="*/ 3 w 13"/>
                <a:gd name="T17" fmla="*/ 0 h 10"/>
                <a:gd name="T18" fmla="*/ 3 w 13"/>
                <a:gd name="T19" fmla="*/ 0 h 10"/>
                <a:gd name="T20" fmla="*/ 4 w 13"/>
                <a:gd name="T21" fmla="*/ 0 h 10"/>
                <a:gd name="T22" fmla="*/ 4 w 13"/>
                <a:gd name="T23" fmla="*/ 0 h 10"/>
                <a:gd name="T24" fmla="*/ 4 w 13"/>
                <a:gd name="T25" fmla="*/ 1 h 10"/>
                <a:gd name="T26" fmla="*/ 4 w 13"/>
                <a:gd name="T27" fmla="*/ 2 h 10"/>
                <a:gd name="T28" fmla="*/ 4 w 13"/>
                <a:gd name="T29" fmla="*/ 2 h 10"/>
                <a:gd name="T30" fmla="*/ 8 w 13"/>
                <a:gd name="T31" fmla="*/ 6 h 10"/>
                <a:gd name="T32" fmla="*/ 11 w 13"/>
                <a:gd name="T33" fmla="*/ 7 h 10"/>
                <a:gd name="T34" fmla="*/ 12 w 13"/>
                <a:gd name="T35" fmla="*/ 7 h 10"/>
                <a:gd name="T36" fmla="*/ 12 w 13"/>
                <a:gd name="T37" fmla="*/ 7 h 10"/>
                <a:gd name="T38" fmla="*/ 12 w 13"/>
                <a:gd name="T39" fmla="*/ 7 h 10"/>
                <a:gd name="T40" fmla="*/ 12 w 13"/>
                <a:gd name="T41" fmla="*/ 6 h 10"/>
                <a:gd name="T42" fmla="*/ 13 w 13"/>
                <a:gd name="T43" fmla="*/ 6 h 10"/>
                <a:gd name="T44" fmla="*/ 13 w 13"/>
                <a:gd name="T45" fmla="*/ 6 h 10"/>
                <a:gd name="T46" fmla="*/ 12 w 13"/>
                <a:gd name="T47" fmla="*/ 10 h 10"/>
                <a:gd name="T48" fmla="*/ 12 w 13"/>
                <a:gd name="T49" fmla="*/ 10 h 10"/>
                <a:gd name="T50" fmla="*/ 11 w 13"/>
                <a:gd name="T51" fmla="*/ 10 h 10"/>
                <a:gd name="T52" fmla="*/ 12 w 13"/>
                <a:gd name="T53" fmla="*/ 9 h 10"/>
                <a:gd name="T54" fmla="*/ 12 w 13"/>
                <a:gd name="T55" fmla="*/ 9 h 10"/>
                <a:gd name="T56" fmla="*/ 11 w 13"/>
                <a:gd name="T57" fmla="*/ 9 h 10"/>
                <a:gd name="T58" fmla="*/ 11 w 13"/>
                <a:gd name="T59" fmla="*/ 8 h 10"/>
                <a:gd name="T60" fmla="*/ 8 w 13"/>
                <a:gd name="T61" fmla="*/ 7 h 10"/>
                <a:gd name="T62" fmla="*/ 2 w 13"/>
                <a:gd name="T63" fmla="*/ 9 h 10"/>
                <a:gd name="T64" fmla="*/ 2 w 13"/>
                <a:gd name="T65" fmla="*/ 9 h 10"/>
                <a:gd name="T66" fmla="*/ 1 w 13"/>
                <a:gd name="T67" fmla="*/ 9 h 10"/>
                <a:gd name="T68" fmla="*/ 1 w 13"/>
                <a:gd name="T69" fmla="*/ 10 h 10"/>
                <a:gd name="T70" fmla="*/ 1 w 13"/>
                <a:gd name="T71" fmla="*/ 10 h 10"/>
                <a:gd name="T72" fmla="*/ 0 w 13"/>
                <a:gd name="T73" fmla="*/ 10 h 10"/>
                <a:gd name="T74" fmla="*/ 0 w 13"/>
                <a:gd name="T75" fmla="*/ 10 h 10"/>
                <a:gd name="T76" fmla="*/ 1 w 13"/>
                <a:gd name="T77" fmla="*/ 6 h 10"/>
                <a:gd name="T78" fmla="*/ 2 w 13"/>
                <a:gd name="T79" fmla="*/ 6 h 10"/>
                <a:gd name="T80" fmla="*/ 2 w 13"/>
                <a:gd name="T81" fmla="*/ 6 h 10"/>
                <a:gd name="T82" fmla="*/ 2 w 13"/>
                <a:gd name="T83" fmla="*/ 7 h 10"/>
                <a:gd name="T84" fmla="*/ 2 w 13"/>
                <a:gd name="T85" fmla="*/ 7 h 10"/>
                <a:gd name="T86" fmla="*/ 2 w 13"/>
                <a:gd name="T87" fmla="*/ 8 h 10"/>
                <a:gd name="T88" fmla="*/ 2 w 13"/>
                <a:gd name="T89" fmla="*/ 7 h 10"/>
                <a:gd name="T90" fmla="*/ 8 w 13"/>
                <a:gd name="T9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" h="10">
                  <a:moveTo>
                    <a:pt x="8" y="6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3" y="1"/>
                    <a:pt x="4" y="1"/>
                  </a:cubicBezTo>
                  <a:cubicBezTo>
                    <a:pt x="4" y="1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8"/>
                    <a:pt x="2" y="7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4" name="ïśļîḓé"/>
            <p:cNvSpPr/>
            <p:nvPr/>
          </p:nvSpPr>
          <p:spPr bwMode="auto">
            <a:xfrm>
              <a:off x="4217988" y="3549650"/>
              <a:ext cx="42863" cy="33338"/>
            </a:xfrm>
            <a:custGeom>
              <a:avLst/>
              <a:gdLst>
                <a:gd name="T0" fmla="*/ 8 w 13"/>
                <a:gd name="T1" fmla="*/ 6 h 10"/>
                <a:gd name="T2" fmla="*/ 4 w 13"/>
                <a:gd name="T3" fmla="*/ 2 h 10"/>
                <a:gd name="T4" fmla="*/ 3 w 13"/>
                <a:gd name="T5" fmla="*/ 2 h 10"/>
                <a:gd name="T6" fmla="*/ 3 w 13"/>
                <a:gd name="T7" fmla="*/ 2 h 10"/>
                <a:gd name="T8" fmla="*/ 3 w 13"/>
                <a:gd name="T9" fmla="*/ 3 h 10"/>
                <a:gd name="T10" fmla="*/ 3 w 13"/>
                <a:gd name="T11" fmla="*/ 4 h 10"/>
                <a:gd name="T12" fmla="*/ 2 w 13"/>
                <a:gd name="T13" fmla="*/ 4 h 10"/>
                <a:gd name="T14" fmla="*/ 2 w 13"/>
                <a:gd name="T15" fmla="*/ 3 h 10"/>
                <a:gd name="T16" fmla="*/ 3 w 13"/>
                <a:gd name="T17" fmla="*/ 0 h 10"/>
                <a:gd name="T18" fmla="*/ 3 w 13"/>
                <a:gd name="T19" fmla="*/ 0 h 10"/>
                <a:gd name="T20" fmla="*/ 4 w 13"/>
                <a:gd name="T21" fmla="*/ 0 h 10"/>
                <a:gd name="T22" fmla="*/ 4 w 13"/>
                <a:gd name="T23" fmla="*/ 0 h 10"/>
                <a:gd name="T24" fmla="*/ 4 w 13"/>
                <a:gd name="T25" fmla="*/ 1 h 10"/>
                <a:gd name="T26" fmla="*/ 4 w 13"/>
                <a:gd name="T27" fmla="*/ 2 h 10"/>
                <a:gd name="T28" fmla="*/ 4 w 13"/>
                <a:gd name="T29" fmla="*/ 2 h 10"/>
                <a:gd name="T30" fmla="*/ 8 w 13"/>
                <a:gd name="T31" fmla="*/ 6 h 10"/>
                <a:gd name="T32" fmla="*/ 11 w 13"/>
                <a:gd name="T33" fmla="*/ 7 h 10"/>
                <a:gd name="T34" fmla="*/ 12 w 13"/>
                <a:gd name="T35" fmla="*/ 7 h 10"/>
                <a:gd name="T36" fmla="*/ 12 w 13"/>
                <a:gd name="T37" fmla="*/ 7 h 10"/>
                <a:gd name="T38" fmla="*/ 12 w 13"/>
                <a:gd name="T39" fmla="*/ 7 h 10"/>
                <a:gd name="T40" fmla="*/ 12 w 13"/>
                <a:gd name="T41" fmla="*/ 6 h 10"/>
                <a:gd name="T42" fmla="*/ 13 w 13"/>
                <a:gd name="T43" fmla="*/ 6 h 10"/>
                <a:gd name="T44" fmla="*/ 13 w 13"/>
                <a:gd name="T45" fmla="*/ 6 h 10"/>
                <a:gd name="T46" fmla="*/ 12 w 13"/>
                <a:gd name="T47" fmla="*/ 10 h 10"/>
                <a:gd name="T48" fmla="*/ 12 w 13"/>
                <a:gd name="T49" fmla="*/ 10 h 10"/>
                <a:gd name="T50" fmla="*/ 11 w 13"/>
                <a:gd name="T51" fmla="*/ 10 h 10"/>
                <a:gd name="T52" fmla="*/ 12 w 13"/>
                <a:gd name="T53" fmla="*/ 9 h 10"/>
                <a:gd name="T54" fmla="*/ 12 w 13"/>
                <a:gd name="T55" fmla="*/ 9 h 10"/>
                <a:gd name="T56" fmla="*/ 11 w 13"/>
                <a:gd name="T57" fmla="*/ 9 h 10"/>
                <a:gd name="T58" fmla="*/ 11 w 13"/>
                <a:gd name="T59" fmla="*/ 8 h 10"/>
                <a:gd name="T60" fmla="*/ 8 w 13"/>
                <a:gd name="T61" fmla="*/ 7 h 10"/>
                <a:gd name="T62" fmla="*/ 2 w 13"/>
                <a:gd name="T63" fmla="*/ 9 h 10"/>
                <a:gd name="T64" fmla="*/ 2 w 13"/>
                <a:gd name="T65" fmla="*/ 9 h 10"/>
                <a:gd name="T66" fmla="*/ 1 w 13"/>
                <a:gd name="T67" fmla="*/ 9 h 10"/>
                <a:gd name="T68" fmla="*/ 1 w 13"/>
                <a:gd name="T69" fmla="*/ 10 h 10"/>
                <a:gd name="T70" fmla="*/ 1 w 13"/>
                <a:gd name="T71" fmla="*/ 10 h 10"/>
                <a:gd name="T72" fmla="*/ 0 w 13"/>
                <a:gd name="T73" fmla="*/ 10 h 10"/>
                <a:gd name="T74" fmla="*/ 0 w 13"/>
                <a:gd name="T75" fmla="*/ 10 h 10"/>
                <a:gd name="T76" fmla="*/ 1 w 13"/>
                <a:gd name="T77" fmla="*/ 6 h 10"/>
                <a:gd name="T78" fmla="*/ 2 w 13"/>
                <a:gd name="T79" fmla="*/ 6 h 10"/>
                <a:gd name="T80" fmla="*/ 2 w 13"/>
                <a:gd name="T81" fmla="*/ 6 h 10"/>
                <a:gd name="T82" fmla="*/ 2 w 13"/>
                <a:gd name="T83" fmla="*/ 7 h 10"/>
                <a:gd name="T84" fmla="*/ 2 w 13"/>
                <a:gd name="T85" fmla="*/ 7 h 10"/>
                <a:gd name="T86" fmla="*/ 2 w 13"/>
                <a:gd name="T87" fmla="*/ 8 h 10"/>
                <a:gd name="T88" fmla="*/ 2 w 13"/>
                <a:gd name="T89" fmla="*/ 7 h 10"/>
                <a:gd name="T90" fmla="*/ 8 w 13"/>
                <a:gd name="T9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" h="10">
                  <a:moveTo>
                    <a:pt x="8" y="6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1" y="10"/>
                    <a:pt x="11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5" name="ïṣļîḑe"/>
            <p:cNvSpPr/>
            <p:nvPr/>
          </p:nvSpPr>
          <p:spPr bwMode="auto">
            <a:xfrm>
              <a:off x="3354388" y="3257550"/>
              <a:ext cx="76200" cy="80963"/>
            </a:xfrm>
            <a:custGeom>
              <a:avLst/>
              <a:gdLst>
                <a:gd name="T0" fmla="*/ 8 w 23"/>
                <a:gd name="T1" fmla="*/ 2 h 24"/>
                <a:gd name="T2" fmla="*/ 18 w 23"/>
                <a:gd name="T3" fmla="*/ 9 h 24"/>
                <a:gd name="T4" fmla="*/ 18 w 23"/>
                <a:gd name="T5" fmla="*/ 12 h 24"/>
                <a:gd name="T6" fmla="*/ 20 w 23"/>
                <a:gd name="T7" fmla="*/ 16 h 24"/>
                <a:gd name="T8" fmla="*/ 19 w 23"/>
                <a:gd name="T9" fmla="*/ 23 h 24"/>
                <a:gd name="T10" fmla="*/ 17 w 23"/>
                <a:gd name="T11" fmla="*/ 24 h 24"/>
                <a:gd name="T12" fmla="*/ 17 w 23"/>
                <a:gd name="T13" fmla="*/ 22 h 24"/>
                <a:gd name="T14" fmla="*/ 16 w 23"/>
                <a:gd name="T15" fmla="*/ 14 h 24"/>
                <a:gd name="T16" fmla="*/ 10 w 23"/>
                <a:gd name="T17" fmla="*/ 13 h 24"/>
                <a:gd name="T18" fmla="*/ 7 w 23"/>
                <a:gd name="T19" fmla="*/ 15 h 24"/>
                <a:gd name="T20" fmla="*/ 7 w 23"/>
                <a:gd name="T21" fmla="*/ 13 h 24"/>
                <a:gd name="T22" fmla="*/ 4 w 23"/>
                <a:gd name="T23" fmla="*/ 9 h 24"/>
                <a:gd name="T24" fmla="*/ 1 w 23"/>
                <a:gd name="T25" fmla="*/ 6 h 24"/>
                <a:gd name="T26" fmla="*/ 8 w 23"/>
                <a:gd name="T27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4">
                  <a:moveTo>
                    <a:pt x="8" y="2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10"/>
                    <a:pt x="18" y="12"/>
                  </a:cubicBezTo>
                  <a:cubicBezTo>
                    <a:pt x="18" y="12"/>
                    <a:pt x="18" y="14"/>
                    <a:pt x="20" y="16"/>
                  </a:cubicBezTo>
                  <a:cubicBezTo>
                    <a:pt x="20" y="16"/>
                    <a:pt x="23" y="23"/>
                    <a:pt x="19" y="23"/>
                  </a:cubicBezTo>
                  <a:cubicBezTo>
                    <a:pt x="19" y="23"/>
                    <a:pt x="17" y="23"/>
                    <a:pt x="17" y="24"/>
                  </a:cubicBezTo>
                  <a:cubicBezTo>
                    <a:pt x="17" y="24"/>
                    <a:pt x="16" y="24"/>
                    <a:pt x="17" y="22"/>
                  </a:cubicBezTo>
                  <a:cubicBezTo>
                    <a:pt x="17" y="22"/>
                    <a:pt x="19" y="18"/>
                    <a:pt x="16" y="14"/>
                  </a:cubicBezTo>
                  <a:cubicBezTo>
                    <a:pt x="16" y="14"/>
                    <a:pt x="13" y="10"/>
                    <a:pt x="10" y="13"/>
                  </a:cubicBezTo>
                  <a:cubicBezTo>
                    <a:pt x="10" y="13"/>
                    <a:pt x="9" y="16"/>
                    <a:pt x="7" y="15"/>
                  </a:cubicBezTo>
                  <a:cubicBezTo>
                    <a:pt x="7" y="15"/>
                    <a:pt x="7" y="15"/>
                    <a:pt x="7" y="13"/>
                  </a:cubicBezTo>
                  <a:cubicBezTo>
                    <a:pt x="7" y="13"/>
                    <a:pt x="8" y="8"/>
                    <a:pt x="4" y="9"/>
                  </a:cubicBezTo>
                  <a:cubicBezTo>
                    <a:pt x="4" y="9"/>
                    <a:pt x="0" y="10"/>
                    <a:pt x="1" y="6"/>
                  </a:cubicBezTo>
                  <a:cubicBezTo>
                    <a:pt x="1" y="6"/>
                    <a:pt x="2" y="0"/>
                    <a:pt x="8" y="2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6" name="ïşliḍê"/>
            <p:cNvSpPr/>
            <p:nvPr/>
          </p:nvSpPr>
          <p:spPr bwMode="auto">
            <a:xfrm>
              <a:off x="3360738" y="3211513"/>
              <a:ext cx="88900" cy="53975"/>
            </a:xfrm>
            <a:custGeom>
              <a:avLst/>
              <a:gdLst>
                <a:gd name="T0" fmla="*/ 1 w 27"/>
                <a:gd name="T1" fmla="*/ 4 h 16"/>
                <a:gd name="T2" fmla="*/ 4 w 27"/>
                <a:gd name="T3" fmla="*/ 9 h 16"/>
                <a:gd name="T4" fmla="*/ 8 w 27"/>
                <a:gd name="T5" fmla="*/ 10 h 16"/>
                <a:gd name="T6" fmla="*/ 11 w 27"/>
                <a:gd name="T7" fmla="*/ 13 h 16"/>
                <a:gd name="T8" fmla="*/ 13 w 27"/>
                <a:gd name="T9" fmla="*/ 13 h 16"/>
                <a:gd name="T10" fmla="*/ 19 w 27"/>
                <a:gd name="T11" fmla="*/ 15 h 16"/>
                <a:gd name="T12" fmla="*/ 24 w 27"/>
                <a:gd name="T13" fmla="*/ 10 h 16"/>
                <a:gd name="T14" fmla="*/ 23 w 27"/>
                <a:gd name="T15" fmla="*/ 5 h 16"/>
                <a:gd name="T16" fmla="*/ 21 w 27"/>
                <a:gd name="T17" fmla="*/ 7 h 16"/>
                <a:gd name="T18" fmla="*/ 17 w 27"/>
                <a:gd name="T19" fmla="*/ 11 h 16"/>
                <a:gd name="T20" fmla="*/ 12 w 27"/>
                <a:gd name="T21" fmla="*/ 8 h 16"/>
                <a:gd name="T22" fmla="*/ 12 w 27"/>
                <a:gd name="T23" fmla="*/ 4 h 16"/>
                <a:gd name="T24" fmla="*/ 10 w 27"/>
                <a:gd name="T25" fmla="*/ 0 h 16"/>
                <a:gd name="T26" fmla="*/ 9 w 27"/>
                <a:gd name="T27" fmla="*/ 3 h 16"/>
                <a:gd name="T28" fmla="*/ 7 w 27"/>
                <a:gd name="T29" fmla="*/ 5 h 16"/>
                <a:gd name="T30" fmla="*/ 5 w 27"/>
                <a:gd name="T31" fmla="*/ 4 h 16"/>
                <a:gd name="T32" fmla="*/ 1 w 27"/>
                <a:gd name="T3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16">
                  <a:moveTo>
                    <a:pt x="1" y="4"/>
                  </a:moveTo>
                  <a:cubicBezTo>
                    <a:pt x="1" y="4"/>
                    <a:pt x="0" y="8"/>
                    <a:pt x="4" y="9"/>
                  </a:cubicBezTo>
                  <a:cubicBezTo>
                    <a:pt x="4" y="9"/>
                    <a:pt x="7" y="9"/>
                    <a:pt x="8" y="10"/>
                  </a:cubicBezTo>
                  <a:cubicBezTo>
                    <a:pt x="8" y="10"/>
                    <a:pt x="10" y="12"/>
                    <a:pt x="11" y="13"/>
                  </a:cubicBezTo>
                  <a:cubicBezTo>
                    <a:pt x="11" y="13"/>
                    <a:pt x="12" y="12"/>
                    <a:pt x="13" y="13"/>
                  </a:cubicBezTo>
                  <a:cubicBezTo>
                    <a:pt x="13" y="13"/>
                    <a:pt x="17" y="16"/>
                    <a:pt x="19" y="15"/>
                  </a:cubicBezTo>
                  <a:cubicBezTo>
                    <a:pt x="19" y="15"/>
                    <a:pt x="22" y="14"/>
                    <a:pt x="24" y="10"/>
                  </a:cubicBezTo>
                  <a:cubicBezTo>
                    <a:pt x="24" y="10"/>
                    <a:pt x="27" y="6"/>
                    <a:pt x="23" y="5"/>
                  </a:cubicBezTo>
                  <a:cubicBezTo>
                    <a:pt x="23" y="5"/>
                    <a:pt x="21" y="5"/>
                    <a:pt x="21" y="7"/>
                  </a:cubicBezTo>
                  <a:cubicBezTo>
                    <a:pt x="21" y="7"/>
                    <a:pt x="20" y="13"/>
                    <a:pt x="17" y="11"/>
                  </a:cubicBezTo>
                  <a:cubicBezTo>
                    <a:pt x="17" y="11"/>
                    <a:pt x="13" y="10"/>
                    <a:pt x="12" y="8"/>
                  </a:cubicBezTo>
                  <a:cubicBezTo>
                    <a:pt x="12" y="8"/>
                    <a:pt x="10" y="7"/>
                    <a:pt x="12" y="4"/>
                  </a:cubicBezTo>
                  <a:cubicBezTo>
                    <a:pt x="12" y="4"/>
                    <a:pt x="13" y="1"/>
                    <a:pt x="10" y="0"/>
                  </a:cubicBezTo>
                  <a:cubicBezTo>
                    <a:pt x="10" y="0"/>
                    <a:pt x="8" y="0"/>
                    <a:pt x="9" y="3"/>
                  </a:cubicBezTo>
                  <a:cubicBezTo>
                    <a:pt x="9" y="3"/>
                    <a:pt x="9" y="6"/>
                    <a:pt x="7" y="5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5" y="4"/>
                    <a:pt x="3" y="0"/>
                    <a:pt x="1" y="4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7" name="ïṣḷíḑe"/>
            <p:cNvSpPr/>
            <p:nvPr/>
          </p:nvSpPr>
          <p:spPr bwMode="auto">
            <a:xfrm>
              <a:off x="3424238" y="3089275"/>
              <a:ext cx="52388" cy="73025"/>
            </a:xfrm>
            <a:custGeom>
              <a:avLst/>
              <a:gdLst>
                <a:gd name="T0" fmla="*/ 1 w 16"/>
                <a:gd name="T1" fmla="*/ 9 h 22"/>
                <a:gd name="T2" fmla="*/ 2 w 16"/>
                <a:gd name="T3" fmla="*/ 10 h 22"/>
                <a:gd name="T4" fmla="*/ 5 w 16"/>
                <a:gd name="T5" fmla="*/ 10 h 22"/>
                <a:gd name="T6" fmla="*/ 4 w 16"/>
                <a:gd name="T7" fmla="*/ 13 h 22"/>
                <a:gd name="T8" fmla="*/ 4 w 16"/>
                <a:gd name="T9" fmla="*/ 13 h 22"/>
                <a:gd name="T10" fmla="*/ 2 w 16"/>
                <a:gd name="T11" fmla="*/ 17 h 22"/>
                <a:gd name="T12" fmla="*/ 1 w 16"/>
                <a:gd name="T13" fmla="*/ 20 h 22"/>
                <a:gd name="T14" fmla="*/ 5 w 16"/>
                <a:gd name="T15" fmla="*/ 20 h 22"/>
                <a:gd name="T16" fmla="*/ 5 w 16"/>
                <a:gd name="T17" fmla="*/ 16 h 22"/>
                <a:gd name="T18" fmla="*/ 6 w 16"/>
                <a:gd name="T19" fmla="*/ 14 h 22"/>
                <a:gd name="T20" fmla="*/ 14 w 16"/>
                <a:gd name="T21" fmla="*/ 3 h 22"/>
                <a:gd name="T22" fmla="*/ 15 w 16"/>
                <a:gd name="T23" fmla="*/ 0 h 22"/>
                <a:gd name="T24" fmla="*/ 13 w 16"/>
                <a:gd name="T25" fmla="*/ 1 h 22"/>
                <a:gd name="T26" fmla="*/ 9 w 16"/>
                <a:gd name="T27" fmla="*/ 5 h 22"/>
                <a:gd name="T28" fmla="*/ 7 w 16"/>
                <a:gd name="T29" fmla="*/ 5 h 22"/>
                <a:gd name="T30" fmla="*/ 4 w 16"/>
                <a:gd name="T31" fmla="*/ 4 h 22"/>
                <a:gd name="T32" fmla="*/ 4 w 16"/>
                <a:gd name="T33" fmla="*/ 5 h 22"/>
                <a:gd name="T34" fmla="*/ 2 w 16"/>
                <a:gd name="T35" fmla="*/ 6 h 22"/>
                <a:gd name="T36" fmla="*/ 1 w 16"/>
                <a:gd name="T3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22">
                  <a:moveTo>
                    <a:pt x="1" y="9"/>
                  </a:moveTo>
                  <a:cubicBezTo>
                    <a:pt x="1" y="9"/>
                    <a:pt x="0" y="10"/>
                    <a:pt x="2" y="10"/>
                  </a:cubicBezTo>
                  <a:cubicBezTo>
                    <a:pt x="2" y="10"/>
                    <a:pt x="5" y="9"/>
                    <a:pt x="5" y="10"/>
                  </a:cubicBezTo>
                  <a:cubicBezTo>
                    <a:pt x="5" y="10"/>
                    <a:pt x="5" y="11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5"/>
                    <a:pt x="2" y="17"/>
                    <a:pt x="2" y="17"/>
                  </a:cubicBezTo>
                  <a:cubicBezTo>
                    <a:pt x="2" y="17"/>
                    <a:pt x="0" y="18"/>
                    <a:pt x="1" y="20"/>
                  </a:cubicBezTo>
                  <a:cubicBezTo>
                    <a:pt x="1" y="20"/>
                    <a:pt x="3" y="22"/>
                    <a:pt x="5" y="20"/>
                  </a:cubicBezTo>
                  <a:cubicBezTo>
                    <a:pt x="5" y="20"/>
                    <a:pt x="3" y="18"/>
                    <a:pt x="5" y="16"/>
                  </a:cubicBezTo>
                  <a:cubicBezTo>
                    <a:pt x="5" y="16"/>
                    <a:pt x="6" y="16"/>
                    <a:pt x="6" y="14"/>
                  </a:cubicBezTo>
                  <a:cubicBezTo>
                    <a:pt x="6" y="14"/>
                    <a:pt x="8" y="8"/>
                    <a:pt x="14" y="3"/>
                  </a:cubicBezTo>
                  <a:cubicBezTo>
                    <a:pt x="14" y="3"/>
                    <a:pt x="16" y="2"/>
                    <a:pt x="15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8" y="6"/>
                    <a:pt x="7" y="5"/>
                  </a:cubicBezTo>
                  <a:cubicBezTo>
                    <a:pt x="7" y="5"/>
                    <a:pt x="7" y="3"/>
                    <a:pt x="4" y="4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5"/>
                    <a:pt x="3" y="6"/>
                    <a:pt x="2" y="6"/>
                  </a:cubicBezTo>
                  <a:cubicBezTo>
                    <a:pt x="2" y="6"/>
                    <a:pt x="1" y="6"/>
                    <a:pt x="1" y="9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8" name="íṣḻíḋè"/>
            <p:cNvSpPr/>
            <p:nvPr/>
          </p:nvSpPr>
          <p:spPr bwMode="auto">
            <a:xfrm>
              <a:off x="3449638" y="3105150"/>
              <a:ext cx="55563" cy="69850"/>
            </a:xfrm>
            <a:custGeom>
              <a:avLst/>
              <a:gdLst>
                <a:gd name="T0" fmla="*/ 0 w 17"/>
                <a:gd name="T1" fmla="*/ 13 h 21"/>
                <a:gd name="T2" fmla="*/ 5 w 17"/>
                <a:gd name="T3" fmla="*/ 17 h 21"/>
                <a:gd name="T4" fmla="*/ 7 w 17"/>
                <a:gd name="T5" fmla="*/ 16 h 21"/>
                <a:gd name="T6" fmla="*/ 10 w 17"/>
                <a:gd name="T7" fmla="*/ 17 h 21"/>
                <a:gd name="T8" fmla="*/ 11 w 17"/>
                <a:gd name="T9" fmla="*/ 18 h 21"/>
                <a:gd name="T10" fmla="*/ 10 w 17"/>
                <a:gd name="T11" fmla="*/ 20 h 21"/>
                <a:gd name="T12" fmla="*/ 11 w 17"/>
                <a:gd name="T13" fmla="*/ 20 h 21"/>
                <a:gd name="T14" fmla="*/ 14 w 17"/>
                <a:gd name="T15" fmla="*/ 20 h 21"/>
                <a:gd name="T16" fmla="*/ 15 w 17"/>
                <a:gd name="T17" fmla="*/ 21 h 21"/>
                <a:gd name="T18" fmla="*/ 15 w 17"/>
                <a:gd name="T19" fmla="*/ 17 h 21"/>
                <a:gd name="T20" fmla="*/ 9 w 17"/>
                <a:gd name="T21" fmla="*/ 12 h 21"/>
                <a:gd name="T22" fmla="*/ 8 w 17"/>
                <a:gd name="T23" fmla="*/ 8 h 21"/>
                <a:gd name="T24" fmla="*/ 9 w 17"/>
                <a:gd name="T25" fmla="*/ 3 h 21"/>
                <a:gd name="T26" fmla="*/ 6 w 17"/>
                <a:gd name="T27" fmla="*/ 2 h 21"/>
                <a:gd name="T28" fmla="*/ 2 w 17"/>
                <a:gd name="T29" fmla="*/ 9 h 21"/>
                <a:gd name="T30" fmla="*/ 1 w 17"/>
                <a:gd name="T31" fmla="*/ 12 h 21"/>
                <a:gd name="T32" fmla="*/ 0 w 17"/>
                <a:gd name="T33" fmla="*/ 13 h 21"/>
                <a:gd name="T34" fmla="*/ 5 w 17"/>
                <a:gd name="T35" fmla="*/ 9 h 21"/>
                <a:gd name="T36" fmla="*/ 5 w 17"/>
                <a:gd name="T37" fmla="*/ 9 h 21"/>
                <a:gd name="T38" fmla="*/ 6 w 17"/>
                <a:gd name="T39" fmla="*/ 13 h 21"/>
                <a:gd name="T40" fmla="*/ 3 w 17"/>
                <a:gd name="T41" fmla="*/ 12 h 21"/>
                <a:gd name="T42" fmla="*/ 5 w 17"/>
                <a:gd name="T4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21">
                  <a:moveTo>
                    <a:pt x="0" y="13"/>
                  </a:moveTo>
                  <a:cubicBezTo>
                    <a:pt x="0" y="13"/>
                    <a:pt x="2" y="16"/>
                    <a:pt x="5" y="17"/>
                  </a:cubicBezTo>
                  <a:cubicBezTo>
                    <a:pt x="5" y="17"/>
                    <a:pt x="6" y="17"/>
                    <a:pt x="7" y="16"/>
                  </a:cubicBezTo>
                  <a:cubicBezTo>
                    <a:pt x="7" y="16"/>
                    <a:pt x="8" y="15"/>
                    <a:pt x="10" y="1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4" y="19"/>
                    <a:pt x="10" y="20"/>
                  </a:cubicBezTo>
                  <a:cubicBezTo>
                    <a:pt x="10" y="20"/>
                    <a:pt x="9" y="20"/>
                    <a:pt x="11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5" y="20"/>
                    <a:pt x="15" y="21"/>
                  </a:cubicBezTo>
                  <a:cubicBezTo>
                    <a:pt x="15" y="21"/>
                    <a:pt x="17" y="20"/>
                    <a:pt x="15" y="17"/>
                  </a:cubicBezTo>
                  <a:cubicBezTo>
                    <a:pt x="15" y="17"/>
                    <a:pt x="13" y="14"/>
                    <a:pt x="9" y="12"/>
                  </a:cubicBezTo>
                  <a:cubicBezTo>
                    <a:pt x="9" y="12"/>
                    <a:pt x="10" y="9"/>
                    <a:pt x="8" y="8"/>
                  </a:cubicBezTo>
                  <a:cubicBezTo>
                    <a:pt x="8" y="8"/>
                    <a:pt x="9" y="3"/>
                    <a:pt x="9" y="3"/>
                  </a:cubicBezTo>
                  <a:cubicBezTo>
                    <a:pt x="9" y="3"/>
                    <a:pt x="9" y="0"/>
                    <a:pt x="6" y="2"/>
                  </a:cubicBezTo>
                  <a:cubicBezTo>
                    <a:pt x="6" y="2"/>
                    <a:pt x="3" y="6"/>
                    <a:pt x="2" y="9"/>
                  </a:cubicBezTo>
                  <a:cubicBezTo>
                    <a:pt x="2" y="9"/>
                    <a:pt x="1" y="11"/>
                    <a:pt x="1" y="12"/>
                  </a:cubicBezTo>
                  <a:cubicBezTo>
                    <a:pt x="1" y="12"/>
                    <a:pt x="0" y="13"/>
                    <a:pt x="0" y="13"/>
                  </a:cubicBez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7" y="9"/>
                    <a:pt x="6" y="13"/>
                    <a:pt x="6" y="13"/>
                  </a:cubicBezTo>
                  <a:cubicBezTo>
                    <a:pt x="5" y="14"/>
                    <a:pt x="3" y="12"/>
                    <a:pt x="3" y="12"/>
                  </a:cubicBezTo>
                  <a:cubicBezTo>
                    <a:pt x="3" y="11"/>
                    <a:pt x="5" y="9"/>
                    <a:pt x="5" y="9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79" name="ísḻíḍe"/>
            <p:cNvSpPr/>
            <p:nvPr/>
          </p:nvSpPr>
          <p:spPr bwMode="auto">
            <a:xfrm>
              <a:off x="3467101" y="3178175"/>
              <a:ext cx="12700" cy="23813"/>
            </a:xfrm>
            <a:custGeom>
              <a:avLst/>
              <a:gdLst>
                <a:gd name="T0" fmla="*/ 0 w 4"/>
                <a:gd name="T1" fmla="*/ 3 h 7"/>
                <a:gd name="T2" fmla="*/ 2 w 4"/>
                <a:gd name="T3" fmla="*/ 6 h 7"/>
                <a:gd name="T4" fmla="*/ 4 w 4"/>
                <a:gd name="T5" fmla="*/ 5 h 7"/>
                <a:gd name="T6" fmla="*/ 4 w 4"/>
                <a:gd name="T7" fmla="*/ 3 h 7"/>
                <a:gd name="T8" fmla="*/ 4 w 4"/>
                <a:gd name="T9" fmla="*/ 1 h 7"/>
                <a:gd name="T10" fmla="*/ 3 w 4"/>
                <a:gd name="T11" fmla="*/ 1 h 7"/>
                <a:gd name="T12" fmla="*/ 1 w 4"/>
                <a:gd name="T13" fmla="*/ 2 h 7"/>
                <a:gd name="T14" fmla="*/ 0 w 4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7">
                  <a:moveTo>
                    <a:pt x="0" y="3"/>
                  </a:moveTo>
                  <a:cubicBezTo>
                    <a:pt x="0" y="3"/>
                    <a:pt x="1" y="5"/>
                    <a:pt x="2" y="6"/>
                  </a:cubicBezTo>
                  <a:cubicBezTo>
                    <a:pt x="2" y="6"/>
                    <a:pt x="4" y="7"/>
                    <a:pt x="4" y="5"/>
                  </a:cubicBezTo>
                  <a:cubicBezTo>
                    <a:pt x="4" y="5"/>
                    <a:pt x="4" y="5"/>
                    <a:pt x="4" y="3"/>
                  </a:cubicBezTo>
                  <a:cubicBezTo>
                    <a:pt x="4" y="3"/>
                    <a:pt x="3" y="2"/>
                    <a:pt x="4" y="1"/>
                  </a:cubicBezTo>
                  <a:cubicBezTo>
                    <a:pt x="4" y="1"/>
                    <a:pt x="3" y="0"/>
                    <a:pt x="3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0" name="îṡḷïḓê"/>
            <p:cNvSpPr/>
            <p:nvPr/>
          </p:nvSpPr>
          <p:spPr bwMode="auto">
            <a:xfrm>
              <a:off x="3489326" y="3125788"/>
              <a:ext cx="26988" cy="19050"/>
            </a:xfrm>
            <a:custGeom>
              <a:avLst/>
              <a:gdLst>
                <a:gd name="T0" fmla="*/ 1 w 8"/>
                <a:gd name="T1" fmla="*/ 5 h 6"/>
                <a:gd name="T2" fmla="*/ 5 w 8"/>
                <a:gd name="T3" fmla="*/ 0 h 6"/>
                <a:gd name="T4" fmla="*/ 8 w 8"/>
                <a:gd name="T5" fmla="*/ 4 h 6"/>
                <a:gd name="T6" fmla="*/ 5 w 8"/>
                <a:gd name="T7" fmla="*/ 6 h 6"/>
                <a:gd name="T8" fmla="*/ 1 w 8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5"/>
                  </a:moveTo>
                  <a:cubicBezTo>
                    <a:pt x="1" y="5"/>
                    <a:pt x="0" y="1"/>
                    <a:pt x="5" y="0"/>
                  </a:cubicBezTo>
                  <a:cubicBezTo>
                    <a:pt x="5" y="0"/>
                    <a:pt x="7" y="1"/>
                    <a:pt x="8" y="4"/>
                  </a:cubicBezTo>
                  <a:cubicBezTo>
                    <a:pt x="8" y="4"/>
                    <a:pt x="7" y="6"/>
                    <a:pt x="5" y="6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1" name="îṣļiḍe"/>
            <p:cNvSpPr/>
            <p:nvPr/>
          </p:nvSpPr>
          <p:spPr bwMode="auto">
            <a:xfrm>
              <a:off x="3690938" y="2932113"/>
              <a:ext cx="98425" cy="106363"/>
            </a:xfrm>
            <a:custGeom>
              <a:avLst/>
              <a:gdLst>
                <a:gd name="T0" fmla="*/ 8 w 30"/>
                <a:gd name="T1" fmla="*/ 4 h 32"/>
                <a:gd name="T2" fmla="*/ 11 w 30"/>
                <a:gd name="T3" fmla="*/ 2 h 32"/>
                <a:gd name="T4" fmla="*/ 17 w 30"/>
                <a:gd name="T5" fmla="*/ 2 h 32"/>
                <a:gd name="T6" fmla="*/ 18 w 30"/>
                <a:gd name="T7" fmla="*/ 5 h 32"/>
                <a:gd name="T8" fmla="*/ 18 w 30"/>
                <a:gd name="T9" fmla="*/ 7 h 32"/>
                <a:gd name="T10" fmla="*/ 25 w 30"/>
                <a:gd name="T11" fmla="*/ 5 h 32"/>
                <a:gd name="T12" fmla="*/ 26 w 30"/>
                <a:gd name="T13" fmla="*/ 5 h 32"/>
                <a:gd name="T14" fmla="*/ 28 w 30"/>
                <a:gd name="T15" fmla="*/ 9 h 32"/>
                <a:gd name="T16" fmla="*/ 26 w 30"/>
                <a:gd name="T17" fmla="*/ 10 h 32"/>
                <a:gd name="T18" fmla="*/ 21 w 30"/>
                <a:gd name="T19" fmla="*/ 11 h 32"/>
                <a:gd name="T20" fmla="*/ 21 w 30"/>
                <a:gd name="T21" fmla="*/ 12 h 32"/>
                <a:gd name="T22" fmla="*/ 20 w 30"/>
                <a:gd name="T23" fmla="*/ 14 h 32"/>
                <a:gd name="T24" fmla="*/ 16 w 30"/>
                <a:gd name="T25" fmla="*/ 16 h 32"/>
                <a:gd name="T26" fmla="*/ 15 w 30"/>
                <a:gd name="T27" fmla="*/ 18 h 32"/>
                <a:gd name="T28" fmla="*/ 15 w 30"/>
                <a:gd name="T29" fmla="*/ 19 h 32"/>
                <a:gd name="T30" fmla="*/ 19 w 30"/>
                <a:gd name="T31" fmla="*/ 17 h 32"/>
                <a:gd name="T32" fmla="*/ 20 w 30"/>
                <a:gd name="T33" fmla="*/ 19 h 32"/>
                <a:gd name="T34" fmla="*/ 17 w 30"/>
                <a:gd name="T35" fmla="*/ 22 h 32"/>
                <a:gd name="T36" fmla="*/ 17 w 30"/>
                <a:gd name="T37" fmla="*/ 23 h 32"/>
                <a:gd name="T38" fmla="*/ 17 w 30"/>
                <a:gd name="T39" fmla="*/ 24 h 32"/>
                <a:gd name="T40" fmla="*/ 23 w 30"/>
                <a:gd name="T41" fmla="*/ 23 h 32"/>
                <a:gd name="T42" fmla="*/ 24 w 30"/>
                <a:gd name="T43" fmla="*/ 24 h 32"/>
                <a:gd name="T44" fmla="*/ 25 w 30"/>
                <a:gd name="T45" fmla="*/ 26 h 32"/>
                <a:gd name="T46" fmla="*/ 22 w 30"/>
                <a:gd name="T47" fmla="*/ 27 h 32"/>
                <a:gd name="T48" fmla="*/ 9 w 30"/>
                <a:gd name="T49" fmla="*/ 31 h 32"/>
                <a:gd name="T50" fmla="*/ 6 w 30"/>
                <a:gd name="T51" fmla="*/ 30 h 32"/>
                <a:gd name="T52" fmla="*/ 8 w 30"/>
                <a:gd name="T53" fmla="*/ 27 h 32"/>
                <a:gd name="T54" fmla="*/ 13 w 30"/>
                <a:gd name="T55" fmla="*/ 25 h 32"/>
                <a:gd name="T56" fmla="*/ 12 w 30"/>
                <a:gd name="T57" fmla="*/ 24 h 32"/>
                <a:gd name="T58" fmla="*/ 10 w 30"/>
                <a:gd name="T59" fmla="*/ 20 h 32"/>
                <a:gd name="T60" fmla="*/ 16 w 30"/>
                <a:gd name="T61" fmla="*/ 14 h 32"/>
                <a:gd name="T62" fmla="*/ 18 w 30"/>
                <a:gd name="T63" fmla="*/ 10 h 32"/>
                <a:gd name="T64" fmla="*/ 21 w 30"/>
                <a:gd name="T65" fmla="*/ 9 h 32"/>
                <a:gd name="T66" fmla="*/ 20 w 30"/>
                <a:gd name="T67" fmla="*/ 8 h 32"/>
                <a:gd name="T68" fmla="*/ 13 w 30"/>
                <a:gd name="T69" fmla="*/ 11 h 32"/>
                <a:gd name="T70" fmla="*/ 9 w 30"/>
                <a:gd name="T71" fmla="*/ 13 h 32"/>
                <a:gd name="T72" fmla="*/ 7 w 30"/>
                <a:gd name="T73" fmla="*/ 15 h 32"/>
                <a:gd name="T74" fmla="*/ 3 w 30"/>
                <a:gd name="T75" fmla="*/ 16 h 32"/>
                <a:gd name="T76" fmla="*/ 2 w 30"/>
                <a:gd name="T77" fmla="*/ 12 h 32"/>
                <a:gd name="T78" fmla="*/ 6 w 30"/>
                <a:gd name="T79" fmla="*/ 8 h 32"/>
                <a:gd name="T80" fmla="*/ 7 w 30"/>
                <a:gd name="T81" fmla="*/ 9 h 32"/>
                <a:gd name="T82" fmla="*/ 8 w 30"/>
                <a:gd name="T83" fmla="*/ 10 h 32"/>
                <a:gd name="T84" fmla="*/ 13 w 30"/>
                <a:gd name="T85" fmla="*/ 8 h 32"/>
                <a:gd name="T86" fmla="*/ 12 w 30"/>
                <a:gd name="T87" fmla="*/ 7 h 32"/>
                <a:gd name="T88" fmla="*/ 12 w 30"/>
                <a:gd name="T89" fmla="*/ 6 h 32"/>
                <a:gd name="T90" fmla="*/ 8 w 30"/>
                <a:gd name="T9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" h="32">
                  <a:moveTo>
                    <a:pt x="8" y="4"/>
                  </a:moveTo>
                  <a:cubicBezTo>
                    <a:pt x="8" y="4"/>
                    <a:pt x="9" y="2"/>
                    <a:pt x="11" y="2"/>
                  </a:cubicBezTo>
                  <a:cubicBezTo>
                    <a:pt x="11" y="2"/>
                    <a:pt x="15" y="0"/>
                    <a:pt x="17" y="2"/>
                  </a:cubicBezTo>
                  <a:cubicBezTo>
                    <a:pt x="17" y="2"/>
                    <a:pt x="19" y="4"/>
                    <a:pt x="18" y="5"/>
                  </a:cubicBezTo>
                  <a:cubicBezTo>
                    <a:pt x="18" y="5"/>
                    <a:pt x="17" y="6"/>
                    <a:pt x="18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4"/>
                    <a:pt x="26" y="5"/>
                  </a:cubicBezTo>
                  <a:cubicBezTo>
                    <a:pt x="26" y="5"/>
                    <a:pt x="30" y="8"/>
                    <a:pt x="28" y="9"/>
                  </a:cubicBezTo>
                  <a:cubicBezTo>
                    <a:pt x="28" y="9"/>
                    <a:pt x="27" y="10"/>
                    <a:pt x="26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0" y="11"/>
                    <a:pt x="21" y="12"/>
                  </a:cubicBezTo>
                  <a:cubicBezTo>
                    <a:pt x="21" y="12"/>
                    <a:pt x="21" y="13"/>
                    <a:pt x="20" y="14"/>
                  </a:cubicBezTo>
                  <a:cubicBezTo>
                    <a:pt x="20" y="14"/>
                    <a:pt x="16" y="16"/>
                    <a:pt x="16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4" y="18"/>
                    <a:pt x="15" y="19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20" y="17"/>
                    <a:pt x="20" y="19"/>
                  </a:cubicBezTo>
                  <a:cubicBezTo>
                    <a:pt x="20" y="19"/>
                    <a:pt x="19" y="21"/>
                    <a:pt x="17" y="22"/>
                  </a:cubicBezTo>
                  <a:cubicBezTo>
                    <a:pt x="17" y="22"/>
                    <a:pt x="17" y="22"/>
                    <a:pt x="17" y="23"/>
                  </a:cubicBezTo>
                  <a:cubicBezTo>
                    <a:pt x="17" y="23"/>
                    <a:pt x="17" y="24"/>
                    <a:pt x="17" y="24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4" y="24"/>
                  </a:cubicBezTo>
                  <a:cubicBezTo>
                    <a:pt x="24" y="24"/>
                    <a:pt x="26" y="25"/>
                    <a:pt x="25" y="26"/>
                  </a:cubicBezTo>
                  <a:cubicBezTo>
                    <a:pt x="25" y="26"/>
                    <a:pt x="24" y="28"/>
                    <a:pt x="22" y="27"/>
                  </a:cubicBezTo>
                  <a:cubicBezTo>
                    <a:pt x="22" y="27"/>
                    <a:pt x="14" y="28"/>
                    <a:pt x="9" y="31"/>
                  </a:cubicBezTo>
                  <a:cubicBezTo>
                    <a:pt x="9" y="31"/>
                    <a:pt x="7" y="32"/>
                    <a:pt x="6" y="30"/>
                  </a:cubicBezTo>
                  <a:cubicBezTo>
                    <a:pt x="6" y="30"/>
                    <a:pt x="6" y="28"/>
                    <a:pt x="8" y="27"/>
                  </a:cubicBezTo>
                  <a:cubicBezTo>
                    <a:pt x="8" y="27"/>
                    <a:pt x="15" y="27"/>
                    <a:pt x="13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0" y="22"/>
                    <a:pt x="10" y="20"/>
                  </a:cubicBezTo>
                  <a:cubicBezTo>
                    <a:pt x="10" y="20"/>
                    <a:pt x="16" y="18"/>
                    <a:pt x="16" y="14"/>
                  </a:cubicBezTo>
                  <a:cubicBezTo>
                    <a:pt x="16" y="14"/>
                    <a:pt x="16" y="11"/>
                    <a:pt x="18" y="10"/>
                  </a:cubicBezTo>
                  <a:cubicBezTo>
                    <a:pt x="18" y="10"/>
                    <a:pt x="20" y="11"/>
                    <a:pt x="21" y="9"/>
                  </a:cubicBezTo>
                  <a:cubicBezTo>
                    <a:pt x="21" y="9"/>
                    <a:pt x="22" y="7"/>
                    <a:pt x="20" y="8"/>
                  </a:cubicBezTo>
                  <a:cubicBezTo>
                    <a:pt x="20" y="8"/>
                    <a:pt x="14" y="10"/>
                    <a:pt x="13" y="11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8" y="13"/>
                    <a:pt x="7" y="15"/>
                  </a:cubicBezTo>
                  <a:cubicBezTo>
                    <a:pt x="7" y="15"/>
                    <a:pt x="5" y="18"/>
                    <a:pt x="3" y="16"/>
                  </a:cubicBezTo>
                  <a:cubicBezTo>
                    <a:pt x="3" y="16"/>
                    <a:pt x="0" y="14"/>
                    <a:pt x="2" y="12"/>
                  </a:cubicBezTo>
                  <a:cubicBezTo>
                    <a:pt x="2" y="12"/>
                    <a:pt x="4" y="9"/>
                    <a:pt x="6" y="8"/>
                  </a:cubicBezTo>
                  <a:cubicBezTo>
                    <a:pt x="6" y="8"/>
                    <a:pt x="7" y="8"/>
                    <a:pt x="7" y="9"/>
                  </a:cubicBezTo>
                  <a:cubicBezTo>
                    <a:pt x="7" y="9"/>
                    <a:pt x="7" y="10"/>
                    <a:pt x="8" y="10"/>
                  </a:cubicBezTo>
                  <a:cubicBezTo>
                    <a:pt x="8" y="10"/>
                    <a:pt x="11" y="11"/>
                    <a:pt x="13" y="8"/>
                  </a:cubicBezTo>
                  <a:cubicBezTo>
                    <a:pt x="13" y="8"/>
                    <a:pt x="13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1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2" name="í$ľîďè"/>
            <p:cNvSpPr/>
            <p:nvPr/>
          </p:nvSpPr>
          <p:spPr bwMode="auto">
            <a:xfrm>
              <a:off x="3721101" y="2976563"/>
              <a:ext cx="15875" cy="19050"/>
            </a:xfrm>
            <a:custGeom>
              <a:avLst/>
              <a:gdLst>
                <a:gd name="T0" fmla="*/ 5 w 5"/>
                <a:gd name="T1" fmla="*/ 1 h 6"/>
                <a:gd name="T2" fmla="*/ 4 w 5"/>
                <a:gd name="T3" fmla="*/ 3 h 6"/>
                <a:gd name="T4" fmla="*/ 1 w 5"/>
                <a:gd name="T5" fmla="*/ 4 h 6"/>
                <a:gd name="T6" fmla="*/ 1 w 5"/>
                <a:gd name="T7" fmla="*/ 1 h 6"/>
                <a:gd name="T8" fmla="*/ 2 w 5"/>
                <a:gd name="T9" fmla="*/ 1 h 6"/>
                <a:gd name="T10" fmla="*/ 5 w 5"/>
                <a:gd name="T11" fmla="*/ 1 h 6"/>
                <a:gd name="T12" fmla="*/ 5 w 5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5" y="1"/>
                  </a:moveTo>
                  <a:cubicBezTo>
                    <a:pt x="5" y="1"/>
                    <a:pt x="4" y="2"/>
                    <a:pt x="4" y="3"/>
                  </a:cubicBezTo>
                  <a:cubicBezTo>
                    <a:pt x="4" y="3"/>
                    <a:pt x="3" y="6"/>
                    <a:pt x="1" y="4"/>
                  </a:cubicBezTo>
                  <a:cubicBezTo>
                    <a:pt x="1" y="4"/>
                    <a:pt x="0" y="3"/>
                    <a:pt x="1" y="1"/>
                  </a:cubicBezTo>
                  <a:cubicBezTo>
                    <a:pt x="1" y="1"/>
                    <a:pt x="2" y="0"/>
                    <a:pt x="2" y="1"/>
                  </a:cubicBezTo>
                  <a:cubicBezTo>
                    <a:pt x="2" y="1"/>
                    <a:pt x="3" y="2"/>
                    <a:pt x="5" y="1"/>
                  </a:cubicBezTo>
                  <a:cubicBezTo>
                    <a:pt x="5" y="1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3" name="îṩļîḋe"/>
            <p:cNvSpPr/>
            <p:nvPr/>
          </p:nvSpPr>
          <p:spPr bwMode="auto">
            <a:xfrm>
              <a:off x="3721101" y="2976563"/>
              <a:ext cx="15875" cy="19050"/>
            </a:xfrm>
            <a:custGeom>
              <a:avLst/>
              <a:gdLst>
                <a:gd name="T0" fmla="*/ 5 w 5"/>
                <a:gd name="T1" fmla="*/ 1 h 6"/>
                <a:gd name="T2" fmla="*/ 4 w 5"/>
                <a:gd name="T3" fmla="*/ 3 h 6"/>
                <a:gd name="T4" fmla="*/ 1 w 5"/>
                <a:gd name="T5" fmla="*/ 4 h 6"/>
                <a:gd name="T6" fmla="*/ 1 w 5"/>
                <a:gd name="T7" fmla="*/ 1 h 6"/>
                <a:gd name="T8" fmla="*/ 2 w 5"/>
                <a:gd name="T9" fmla="*/ 1 h 6"/>
                <a:gd name="T10" fmla="*/ 5 w 5"/>
                <a:gd name="T11" fmla="*/ 1 h 6"/>
                <a:gd name="T12" fmla="*/ 5 w 5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5" y="1"/>
                  </a:moveTo>
                  <a:cubicBezTo>
                    <a:pt x="5" y="1"/>
                    <a:pt x="4" y="2"/>
                    <a:pt x="4" y="3"/>
                  </a:cubicBezTo>
                  <a:cubicBezTo>
                    <a:pt x="4" y="3"/>
                    <a:pt x="3" y="6"/>
                    <a:pt x="1" y="4"/>
                  </a:cubicBezTo>
                  <a:cubicBezTo>
                    <a:pt x="1" y="4"/>
                    <a:pt x="0" y="3"/>
                    <a:pt x="1" y="1"/>
                  </a:cubicBezTo>
                  <a:cubicBezTo>
                    <a:pt x="1" y="1"/>
                    <a:pt x="2" y="0"/>
                    <a:pt x="2" y="1"/>
                  </a:cubicBezTo>
                  <a:cubicBezTo>
                    <a:pt x="2" y="1"/>
                    <a:pt x="3" y="2"/>
                    <a:pt x="5" y="1"/>
                  </a:cubicBezTo>
                  <a:cubicBezTo>
                    <a:pt x="5" y="1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4" name="ïṥľídè"/>
            <p:cNvSpPr/>
            <p:nvPr/>
          </p:nvSpPr>
          <p:spPr bwMode="auto">
            <a:xfrm>
              <a:off x="3856038" y="2932113"/>
              <a:ext cx="28575" cy="23813"/>
            </a:xfrm>
            <a:custGeom>
              <a:avLst/>
              <a:gdLst>
                <a:gd name="T0" fmla="*/ 5 w 9"/>
                <a:gd name="T1" fmla="*/ 0 h 7"/>
                <a:gd name="T2" fmla="*/ 2 w 9"/>
                <a:gd name="T3" fmla="*/ 3 h 7"/>
                <a:gd name="T4" fmla="*/ 1 w 9"/>
                <a:gd name="T5" fmla="*/ 5 h 7"/>
                <a:gd name="T6" fmla="*/ 0 w 9"/>
                <a:gd name="T7" fmla="*/ 7 h 7"/>
                <a:gd name="T8" fmla="*/ 3 w 9"/>
                <a:gd name="T9" fmla="*/ 5 h 7"/>
                <a:gd name="T10" fmla="*/ 6 w 9"/>
                <a:gd name="T11" fmla="*/ 5 h 7"/>
                <a:gd name="T12" fmla="*/ 9 w 9"/>
                <a:gd name="T13" fmla="*/ 3 h 7"/>
                <a:gd name="T14" fmla="*/ 5 w 9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5" y="0"/>
                  </a:moveTo>
                  <a:cubicBezTo>
                    <a:pt x="5" y="0"/>
                    <a:pt x="3" y="0"/>
                    <a:pt x="2" y="3"/>
                  </a:cubicBezTo>
                  <a:cubicBezTo>
                    <a:pt x="2" y="3"/>
                    <a:pt x="2" y="4"/>
                    <a:pt x="1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7"/>
                    <a:pt x="1" y="6"/>
                    <a:pt x="3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8" y="6"/>
                    <a:pt x="9" y="3"/>
                  </a:cubicBezTo>
                  <a:cubicBezTo>
                    <a:pt x="9" y="3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5" name="iṩľiḍê"/>
            <p:cNvSpPr/>
            <p:nvPr/>
          </p:nvSpPr>
          <p:spPr bwMode="auto">
            <a:xfrm>
              <a:off x="3825876" y="2955925"/>
              <a:ext cx="55563" cy="79375"/>
            </a:xfrm>
            <a:custGeom>
              <a:avLst/>
              <a:gdLst>
                <a:gd name="T0" fmla="*/ 10 w 17"/>
                <a:gd name="T1" fmla="*/ 1 h 24"/>
                <a:gd name="T2" fmla="*/ 8 w 17"/>
                <a:gd name="T3" fmla="*/ 4 h 24"/>
                <a:gd name="T4" fmla="*/ 7 w 17"/>
                <a:gd name="T5" fmla="*/ 9 h 24"/>
                <a:gd name="T6" fmla="*/ 5 w 17"/>
                <a:gd name="T7" fmla="*/ 10 h 24"/>
                <a:gd name="T8" fmla="*/ 3 w 17"/>
                <a:gd name="T9" fmla="*/ 9 h 24"/>
                <a:gd name="T10" fmla="*/ 1 w 17"/>
                <a:gd name="T11" fmla="*/ 11 h 24"/>
                <a:gd name="T12" fmla="*/ 2 w 17"/>
                <a:gd name="T13" fmla="*/ 14 h 24"/>
                <a:gd name="T14" fmla="*/ 4 w 17"/>
                <a:gd name="T15" fmla="*/ 15 h 24"/>
                <a:gd name="T16" fmla="*/ 3 w 17"/>
                <a:gd name="T17" fmla="*/ 16 h 24"/>
                <a:gd name="T18" fmla="*/ 3 w 17"/>
                <a:gd name="T19" fmla="*/ 19 h 24"/>
                <a:gd name="T20" fmla="*/ 5 w 17"/>
                <a:gd name="T21" fmla="*/ 17 h 24"/>
                <a:gd name="T22" fmla="*/ 8 w 17"/>
                <a:gd name="T23" fmla="*/ 13 h 24"/>
                <a:gd name="T24" fmla="*/ 11 w 17"/>
                <a:gd name="T25" fmla="*/ 14 h 24"/>
                <a:gd name="T26" fmla="*/ 10 w 17"/>
                <a:gd name="T27" fmla="*/ 17 h 24"/>
                <a:gd name="T28" fmla="*/ 10 w 17"/>
                <a:gd name="T29" fmla="*/ 16 h 24"/>
                <a:gd name="T30" fmla="*/ 9 w 17"/>
                <a:gd name="T31" fmla="*/ 17 h 24"/>
                <a:gd name="T32" fmla="*/ 11 w 17"/>
                <a:gd name="T33" fmla="*/ 22 h 24"/>
                <a:gd name="T34" fmla="*/ 13 w 17"/>
                <a:gd name="T35" fmla="*/ 12 h 24"/>
                <a:gd name="T36" fmla="*/ 14 w 17"/>
                <a:gd name="T37" fmla="*/ 11 h 24"/>
                <a:gd name="T38" fmla="*/ 14 w 17"/>
                <a:gd name="T39" fmla="*/ 9 h 24"/>
                <a:gd name="T40" fmla="*/ 14 w 17"/>
                <a:gd name="T41" fmla="*/ 8 h 24"/>
                <a:gd name="T42" fmla="*/ 15 w 17"/>
                <a:gd name="T43" fmla="*/ 5 h 24"/>
                <a:gd name="T44" fmla="*/ 16 w 17"/>
                <a:gd name="T45" fmla="*/ 4 h 24"/>
                <a:gd name="T46" fmla="*/ 16 w 17"/>
                <a:gd name="T47" fmla="*/ 2 h 24"/>
                <a:gd name="T48" fmla="*/ 13 w 17"/>
                <a:gd name="T49" fmla="*/ 1 h 24"/>
                <a:gd name="T50" fmla="*/ 11 w 17"/>
                <a:gd name="T51" fmla="*/ 3 h 24"/>
                <a:gd name="T52" fmla="*/ 13 w 17"/>
                <a:gd name="T53" fmla="*/ 3 h 24"/>
                <a:gd name="T54" fmla="*/ 14 w 17"/>
                <a:gd name="T55" fmla="*/ 4 h 24"/>
                <a:gd name="T56" fmla="*/ 12 w 17"/>
                <a:gd name="T57" fmla="*/ 6 h 24"/>
                <a:gd name="T58" fmla="*/ 11 w 17"/>
                <a:gd name="T59" fmla="*/ 5 h 24"/>
                <a:gd name="T60" fmla="*/ 10 w 17"/>
                <a:gd name="T61" fmla="*/ 5 h 24"/>
                <a:gd name="T62" fmla="*/ 10 w 17"/>
                <a:gd name="T63" fmla="*/ 1 h 24"/>
                <a:gd name="T64" fmla="*/ 9 w 17"/>
                <a:gd name="T65" fmla="*/ 7 h 24"/>
                <a:gd name="T66" fmla="*/ 10 w 17"/>
                <a:gd name="T67" fmla="*/ 9 h 24"/>
                <a:gd name="T68" fmla="*/ 9 w 17"/>
                <a:gd name="T69" fmla="*/ 10 h 24"/>
                <a:gd name="T70" fmla="*/ 9 w 17"/>
                <a:gd name="T71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" h="24">
                  <a:moveTo>
                    <a:pt x="10" y="1"/>
                  </a:moveTo>
                  <a:cubicBezTo>
                    <a:pt x="10" y="1"/>
                    <a:pt x="8" y="1"/>
                    <a:pt x="8" y="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11"/>
                    <a:pt x="5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9"/>
                    <a:pt x="1" y="11"/>
                  </a:cubicBezTo>
                  <a:cubicBezTo>
                    <a:pt x="1" y="11"/>
                    <a:pt x="0" y="14"/>
                    <a:pt x="2" y="14"/>
                  </a:cubicBezTo>
                  <a:cubicBezTo>
                    <a:pt x="2" y="14"/>
                    <a:pt x="4" y="13"/>
                    <a:pt x="4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2" y="17"/>
                    <a:pt x="3" y="19"/>
                  </a:cubicBezTo>
                  <a:cubicBezTo>
                    <a:pt x="3" y="19"/>
                    <a:pt x="4" y="20"/>
                    <a:pt x="5" y="17"/>
                  </a:cubicBezTo>
                  <a:cubicBezTo>
                    <a:pt x="5" y="17"/>
                    <a:pt x="6" y="13"/>
                    <a:pt x="8" y="13"/>
                  </a:cubicBezTo>
                  <a:cubicBezTo>
                    <a:pt x="8" y="13"/>
                    <a:pt x="11" y="11"/>
                    <a:pt x="11" y="14"/>
                  </a:cubicBezTo>
                  <a:cubicBezTo>
                    <a:pt x="11" y="14"/>
                    <a:pt x="12" y="17"/>
                    <a:pt x="10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10" y="16"/>
                    <a:pt x="9" y="14"/>
                    <a:pt x="9" y="17"/>
                  </a:cubicBezTo>
                  <a:cubicBezTo>
                    <a:pt x="9" y="17"/>
                    <a:pt x="9" y="24"/>
                    <a:pt x="11" y="22"/>
                  </a:cubicBezTo>
                  <a:cubicBezTo>
                    <a:pt x="11" y="22"/>
                    <a:pt x="14" y="16"/>
                    <a:pt x="13" y="12"/>
                  </a:cubicBezTo>
                  <a:cubicBezTo>
                    <a:pt x="13" y="12"/>
                    <a:pt x="13" y="11"/>
                    <a:pt x="14" y="11"/>
                  </a:cubicBezTo>
                  <a:cubicBezTo>
                    <a:pt x="14" y="11"/>
                    <a:pt x="15" y="9"/>
                    <a:pt x="14" y="9"/>
                  </a:cubicBezTo>
                  <a:cubicBezTo>
                    <a:pt x="14" y="9"/>
                    <a:pt x="13" y="9"/>
                    <a:pt x="14" y="8"/>
                  </a:cubicBezTo>
                  <a:cubicBezTo>
                    <a:pt x="14" y="8"/>
                    <a:pt x="15" y="6"/>
                    <a:pt x="15" y="5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6" y="4"/>
                    <a:pt x="17" y="3"/>
                    <a:pt x="16" y="2"/>
                  </a:cubicBezTo>
                  <a:cubicBezTo>
                    <a:pt x="16" y="2"/>
                    <a:pt x="15" y="0"/>
                    <a:pt x="13" y="1"/>
                  </a:cubicBezTo>
                  <a:cubicBezTo>
                    <a:pt x="13" y="1"/>
                    <a:pt x="11" y="2"/>
                    <a:pt x="11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3"/>
                    <a:pt x="14" y="4"/>
                  </a:cubicBezTo>
                  <a:cubicBezTo>
                    <a:pt x="14" y="4"/>
                    <a:pt x="14" y="6"/>
                    <a:pt x="12" y="6"/>
                  </a:cubicBezTo>
                  <a:cubicBezTo>
                    <a:pt x="12" y="6"/>
                    <a:pt x="12" y="5"/>
                    <a:pt x="11" y="5"/>
                  </a:cubicBezTo>
                  <a:cubicBezTo>
                    <a:pt x="11" y="5"/>
                    <a:pt x="10" y="6"/>
                    <a:pt x="10" y="5"/>
                  </a:cubicBezTo>
                  <a:cubicBezTo>
                    <a:pt x="10" y="5"/>
                    <a:pt x="11" y="2"/>
                    <a:pt x="10" y="1"/>
                  </a:cubicBezTo>
                  <a:close/>
                  <a:moveTo>
                    <a:pt x="9" y="7"/>
                  </a:moveTo>
                  <a:cubicBezTo>
                    <a:pt x="10" y="7"/>
                    <a:pt x="10" y="9"/>
                    <a:pt x="10" y="9"/>
                  </a:cubicBezTo>
                  <a:cubicBezTo>
                    <a:pt x="10" y="11"/>
                    <a:pt x="9" y="10"/>
                    <a:pt x="9" y="10"/>
                  </a:cubicBezTo>
                  <a:cubicBezTo>
                    <a:pt x="9" y="9"/>
                    <a:pt x="9" y="7"/>
                    <a:pt x="9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6" name="işḻîḑe"/>
            <p:cNvSpPr/>
            <p:nvPr/>
          </p:nvSpPr>
          <p:spPr bwMode="auto">
            <a:xfrm>
              <a:off x="3902076" y="2949575"/>
              <a:ext cx="22225" cy="15875"/>
            </a:xfrm>
            <a:custGeom>
              <a:avLst/>
              <a:gdLst>
                <a:gd name="T0" fmla="*/ 6 w 7"/>
                <a:gd name="T1" fmla="*/ 0 h 5"/>
                <a:gd name="T2" fmla="*/ 7 w 7"/>
                <a:gd name="T3" fmla="*/ 2 h 5"/>
                <a:gd name="T4" fmla="*/ 4 w 7"/>
                <a:gd name="T5" fmla="*/ 5 h 5"/>
                <a:gd name="T6" fmla="*/ 0 w 7"/>
                <a:gd name="T7" fmla="*/ 2 h 5"/>
                <a:gd name="T8" fmla="*/ 2 w 7"/>
                <a:gd name="T9" fmla="*/ 0 h 5"/>
                <a:gd name="T10" fmla="*/ 6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6" y="0"/>
                  </a:moveTo>
                  <a:cubicBezTo>
                    <a:pt x="6" y="0"/>
                    <a:pt x="7" y="1"/>
                    <a:pt x="7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1" y="5"/>
                    <a:pt x="0" y="2"/>
                  </a:cubicBezTo>
                  <a:cubicBezTo>
                    <a:pt x="0" y="2"/>
                    <a:pt x="0" y="0"/>
                    <a:pt x="2" y="0"/>
                  </a:cubicBezTo>
                  <a:cubicBezTo>
                    <a:pt x="2" y="0"/>
                    <a:pt x="5" y="1"/>
                    <a:pt x="6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7" name="íṡlïde"/>
            <p:cNvSpPr/>
            <p:nvPr/>
          </p:nvSpPr>
          <p:spPr bwMode="auto">
            <a:xfrm>
              <a:off x="3881438" y="2962275"/>
              <a:ext cx="53975" cy="20638"/>
            </a:xfrm>
            <a:custGeom>
              <a:avLst/>
              <a:gdLst>
                <a:gd name="T0" fmla="*/ 1 w 16"/>
                <a:gd name="T1" fmla="*/ 3 h 6"/>
                <a:gd name="T2" fmla="*/ 9 w 16"/>
                <a:gd name="T3" fmla="*/ 2 h 6"/>
                <a:gd name="T4" fmla="*/ 14 w 16"/>
                <a:gd name="T5" fmla="*/ 1 h 6"/>
                <a:gd name="T6" fmla="*/ 15 w 16"/>
                <a:gd name="T7" fmla="*/ 1 h 6"/>
                <a:gd name="T8" fmla="*/ 15 w 16"/>
                <a:gd name="T9" fmla="*/ 3 h 6"/>
                <a:gd name="T10" fmla="*/ 4 w 16"/>
                <a:gd name="T11" fmla="*/ 5 h 6"/>
                <a:gd name="T12" fmla="*/ 3 w 16"/>
                <a:gd name="T13" fmla="*/ 6 h 6"/>
                <a:gd name="T14" fmla="*/ 2 w 16"/>
                <a:gd name="T15" fmla="*/ 5 h 6"/>
                <a:gd name="T16" fmla="*/ 0 w 16"/>
                <a:gd name="T17" fmla="*/ 4 h 6"/>
                <a:gd name="T18" fmla="*/ 1 w 16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6">
                  <a:moveTo>
                    <a:pt x="1" y="3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13" y="1"/>
                    <a:pt x="14" y="1"/>
                  </a:cubicBezTo>
                  <a:cubicBezTo>
                    <a:pt x="14" y="1"/>
                    <a:pt x="15" y="0"/>
                    <a:pt x="15" y="1"/>
                  </a:cubicBezTo>
                  <a:cubicBezTo>
                    <a:pt x="15" y="1"/>
                    <a:pt x="16" y="3"/>
                    <a:pt x="15" y="3"/>
                  </a:cubicBezTo>
                  <a:cubicBezTo>
                    <a:pt x="15" y="3"/>
                    <a:pt x="4" y="5"/>
                    <a:pt x="4" y="5"/>
                  </a:cubicBezTo>
                  <a:cubicBezTo>
                    <a:pt x="4" y="5"/>
                    <a:pt x="3" y="5"/>
                    <a:pt x="3" y="6"/>
                  </a:cubicBezTo>
                  <a:cubicBezTo>
                    <a:pt x="3" y="6"/>
                    <a:pt x="2" y="6"/>
                    <a:pt x="2" y="5"/>
                  </a:cubicBezTo>
                  <a:cubicBezTo>
                    <a:pt x="2" y="5"/>
                    <a:pt x="0" y="5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8" name="ïŝlîďê"/>
            <p:cNvSpPr/>
            <p:nvPr/>
          </p:nvSpPr>
          <p:spPr bwMode="auto">
            <a:xfrm>
              <a:off x="3871913" y="2979738"/>
              <a:ext cx="60325" cy="58738"/>
            </a:xfrm>
            <a:custGeom>
              <a:avLst/>
              <a:gdLst>
                <a:gd name="T0" fmla="*/ 8 w 18"/>
                <a:gd name="T1" fmla="*/ 2 h 18"/>
                <a:gd name="T2" fmla="*/ 11 w 18"/>
                <a:gd name="T3" fmla="*/ 2 h 18"/>
                <a:gd name="T4" fmla="*/ 14 w 18"/>
                <a:gd name="T5" fmla="*/ 2 h 18"/>
                <a:gd name="T6" fmla="*/ 13 w 18"/>
                <a:gd name="T7" fmla="*/ 3 h 18"/>
                <a:gd name="T8" fmla="*/ 13 w 18"/>
                <a:gd name="T9" fmla="*/ 3 h 18"/>
                <a:gd name="T10" fmla="*/ 12 w 18"/>
                <a:gd name="T11" fmla="*/ 6 h 18"/>
                <a:gd name="T12" fmla="*/ 12 w 18"/>
                <a:gd name="T13" fmla="*/ 12 h 18"/>
                <a:gd name="T14" fmla="*/ 16 w 18"/>
                <a:gd name="T15" fmla="*/ 12 h 18"/>
                <a:gd name="T16" fmla="*/ 17 w 18"/>
                <a:gd name="T17" fmla="*/ 10 h 18"/>
                <a:gd name="T18" fmla="*/ 18 w 18"/>
                <a:gd name="T19" fmla="*/ 11 h 18"/>
                <a:gd name="T20" fmla="*/ 18 w 18"/>
                <a:gd name="T21" fmla="*/ 15 h 18"/>
                <a:gd name="T22" fmla="*/ 13 w 18"/>
                <a:gd name="T23" fmla="*/ 16 h 18"/>
                <a:gd name="T24" fmla="*/ 9 w 18"/>
                <a:gd name="T25" fmla="*/ 10 h 18"/>
                <a:gd name="T26" fmla="*/ 10 w 18"/>
                <a:gd name="T27" fmla="*/ 6 h 18"/>
                <a:gd name="T28" fmla="*/ 9 w 18"/>
                <a:gd name="T29" fmla="*/ 4 h 18"/>
                <a:gd name="T30" fmla="*/ 8 w 18"/>
                <a:gd name="T31" fmla="*/ 6 h 18"/>
                <a:gd name="T32" fmla="*/ 2 w 18"/>
                <a:gd name="T33" fmla="*/ 12 h 18"/>
                <a:gd name="T34" fmla="*/ 0 w 18"/>
                <a:gd name="T35" fmla="*/ 11 h 18"/>
                <a:gd name="T36" fmla="*/ 2 w 18"/>
                <a:gd name="T37" fmla="*/ 11 h 18"/>
                <a:gd name="T38" fmla="*/ 5 w 18"/>
                <a:gd name="T39" fmla="*/ 5 h 18"/>
                <a:gd name="T40" fmla="*/ 5 w 18"/>
                <a:gd name="T41" fmla="*/ 3 h 18"/>
                <a:gd name="T42" fmla="*/ 8 w 18"/>
                <a:gd name="T43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8" y="2"/>
                  </a:moveTo>
                  <a:cubicBezTo>
                    <a:pt x="8" y="2"/>
                    <a:pt x="10" y="4"/>
                    <a:pt x="11" y="2"/>
                  </a:cubicBezTo>
                  <a:cubicBezTo>
                    <a:pt x="11" y="2"/>
                    <a:pt x="13" y="0"/>
                    <a:pt x="14" y="2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4"/>
                    <a:pt x="12" y="6"/>
                  </a:cubicBezTo>
                  <a:cubicBezTo>
                    <a:pt x="12" y="6"/>
                    <a:pt x="10" y="11"/>
                    <a:pt x="12" y="12"/>
                  </a:cubicBezTo>
                  <a:cubicBezTo>
                    <a:pt x="12" y="12"/>
                    <a:pt x="14" y="14"/>
                    <a:pt x="16" y="12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8" y="11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6" y="18"/>
                    <a:pt x="13" y="16"/>
                  </a:cubicBezTo>
                  <a:cubicBezTo>
                    <a:pt x="13" y="16"/>
                    <a:pt x="9" y="14"/>
                    <a:pt x="9" y="1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4"/>
                    <a:pt x="9" y="4"/>
                  </a:cubicBezTo>
                  <a:cubicBezTo>
                    <a:pt x="9" y="4"/>
                    <a:pt x="8" y="4"/>
                    <a:pt x="8" y="6"/>
                  </a:cubicBezTo>
                  <a:cubicBezTo>
                    <a:pt x="8" y="6"/>
                    <a:pt x="5" y="12"/>
                    <a:pt x="2" y="12"/>
                  </a:cubicBezTo>
                  <a:cubicBezTo>
                    <a:pt x="2" y="12"/>
                    <a:pt x="0" y="13"/>
                    <a:pt x="0" y="11"/>
                  </a:cubicBezTo>
                  <a:cubicBezTo>
                    <a:pt x="0" y="11"/>
                    <a:pt x="0" y="11"/>
                    <a:pt x="2" y="11"/>
                  </a:cubicBezTo>
                  <a:cubicBezTo>
                    <a:pt x="2" y="11"/>
                    <a:pt x="5" y="9"/>
                    <a:pt x="5" y="5"/>
                  </a:cubicBezTo>
                  <a:cubicBezTo>
                    <a:pt x="5" y="5"/>
                    <a:pt x="5" y="3"/>
                    <a:pt x="5" y="3"/>
                  </a:cubicBezTo>
                  <a:cubicBezTo>
                    <a:pt x="5" y="3"/>
                    <a:pt x="5" y="0"/>
                    <a:pt x="8" y="2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89" name="îSlîde"/>
            <p:cNvSpPr/>
            <p:nvPr/>
          </p:nvSpPr>
          <p:spPr bwMode="auto">
            <a:xfrm>
              <a:off x="3967163" y="2995613"/>
              <a:ext cx="106363" cy="112713"/>
            </a:xfrm>
            <a:custGeom>
              <a:avLst/>
              <a:gdLst>
                <a:gd name="T0" fmla="*/ 18 w 32"/>
                <a:gd name="T1" fmla="*/ 0 h 34"/>
                <a:gd name="T2" fmla="*/ 29 w 32"/>
                <a:gd name="T3" fmla="*/ 3 h 34"/>
                <a:gd name="T4" fmla="*/ 31 w 32"/>
                <a:gd name="T5" fmla="*/ 6 h 34"/>
                <a:gd name="T6" fmla="*/ 26 w 32"/>
                <a:gd name="T7" fmla="*/ 8 h 34"/>
                <a:gd name="T8" fmla="*/ 23 w 32"/>
                <a:gd name="T9" fmla="*/ 8 h 34"/>
                <a:gd name="T10" fmla="*/ 24 w 32"/>
                <a:gd name="T11" fmla="*/ 10 h 34"/>
                <a:gd name="T12" fmla="*/ 26 w 32"/>
                <a:gd name="T13" fmla="*/ 11 h 34"/>
                <a:gd name="T14" fmla="*/ 29 w 32"/>
                <a:gd name="T15" fmla="*/ 14 h 34"/>
                <a:gd name="T16" fmla="*/ 24 w 32"/>
                <a:gd name="T17" fmla="*/ 14 h 34"/>
                <a:gd name="T18" fmla="*/ 20 w 32"/>
                <a:gd name="T19" fmla="*/ 15 h 34"/>
                <a:gd name="T20" fmla="*/ 20 w 32"/>
                <a:gd name="T21" fmla="*/ 16 h 34"/>
                <a:gd name="T22" fmla="*/ 20 w 32"/>
                <a:gd name="T23" fmla="*/ 17 h 34"/>
                <a:gd name="T24" fmla="*/ 31 w 32"/>
                <a:gd name="T25" fmla="*/ 33 h 34"/>
                <a:gd name="T26" fmla="*/ 30 w 32"/>
                <a:gd name="T27" fmla="*/ 34 h 34"/>
                <a:gd name="T28" fmla="*/ 20 w 32"/>
                <a:gd name="T29" fmla="*/ 27 h 34"/>
                <a:gd name="T30" fmla="*/ 16 w 32"/>
                <a:gd name="T31" fmla="*/ 17 h 34"/>
                <a:gd name="T32" fmla="*/ 14 w 32"/>
                <a:gd name="T33" fmla="*/ 17 h 34"/>
                <a:gd name="T34" fmla="*/ 6 w 32"/>
                <a:gd name="T35" fmla="*/ 19 h 34"/>
                <a:gd name="T36" fmla="*/ 1 w 32"/>
                <a:gd name="T37" fmla="*/ 15 h 34"/>
                <a:gd name="T38" fmla="*/ 3 w 32"/>
                <a:gd name="T39" fmla="*/ 15 h 34"/>
                <a:gd name="T40" fmla="*/ 12 w 32"/>
                <a:gd name="T41" fmla="*/ 14 h 34"/>
                <a:gd name="T42" fmla="*/ 10 w 32"/>
                <a:gd name="T43" fmla="*/ 10 h 34"/>
                <a:gd name="T44" fmla="*/ 11 w 32"/>
                <a:gd name="T45" fmla="*/ 8 h 34"/>
                <a:gd name="T46" fmla="*/ 14 w 32"/>
                <a:gd name="T47" fmla="*/ 8 h 34"/>
                <a:gd name="T48" fmla="*/ 18 w 32"/>
                <a:gd name="T49" fmla="*/ 8 h 34"/>
                <a:gd name="T50" fmla="*/ 17 w 32"/>
                <a:gd name="T51" fmla="*/ 3 h 34"/>
                <a:gd name="T52" fmla="*/ 17 w 32"/>
                <a:gd name="T53" fmla="*/ 1 h 34"/>
                <a:gd name="T54" fmla="*/ 18 w 32"/>
                <a:gd name="T5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" h="34">
                  <a:moveTo>
                    <a:pt x="18" y="0"/>
                  </a:moveTo>
                  <a:cubicBezTo>
                    <a:pt x="18" y="0"/>
                    <a:pt x="26" y="3"/>
                    <a:pt x="29" y="3"/>
                  </a:cubicBezTo>
                  <a:cubicBezTo>
                    <a:pt x="29" y="3"/>
                    <a:pt x="32" y="3"/>
                    <a:pt x="31" y="6"/>
                  </a:cubicBezTo>
                  <a:cubicBezTo>
                    <a:pt x="31" y="6"/>
                    <a:pt x="29" y="8"/>
                    <a:pt x="26" y="8"/>
                  </a:cubicBezTo>
                  <a:cubicBezTo>
                    <a:pt x="26" y="8"/>
                    <a:pt x="24" y="7"/>
                    <a:pt x="23" y="8"/>
                  </a:cubicBezTo>
                  <a:cubicBezTo>
                    <a:pt x="23" y="8"/>
                    <a:pt x="22" y="9"/>
                    <a:pt x="24" y="10"/>
                  </a:cubicBezTo>
                  <a:cubicBezTo>
                    <a:pt x="24" y="10"/>
                    <a:pt x="25" y="11"/>
                    <a:pt x="26" y="11"/>
                  </a:cubicBezTo>
                  <a:cubicBezTo>
                    <a:pt x="26" y="11"/>
                    <a:pt x="29" y="12"/>
                    <a:pt x="29" y="14"/>
                  </a:cubicBezTo>
                  <a:cubicBezTo>
                    <a:pt x="29" y="14"/>
                    <a:pt x="28" y="15"/>
                    <a:pt x="24" y="14"/>
                  </a:cubicBezTo>
                  <a:cubicBezTo>
                    <a:pt x="24" y="14"/>
                    <a:pt x="21" y="13"/>
                    <a:pt x="20" y="15"/>
                  </a:cubicBezTo>
                  <a:cubicBezTo>
                    <a:pt x="20" y="15"/>
                    <a:pt x="20" y="15"/>
                    <a:pt x="20" y="16"/>
                  </a:cubicBezTo>
                  <a:cubicBezTo>
                    <a:pt x="20" y="16"/>
                    <a:pt x="20" y="16"/>
                    <a:pt x="20" y="17"/>
                  </a:cubicBezTo>
                  <a:cubicBezTo>
                    <a:pt x="20" y="17"/>
                    <a:pt x="25" y="30"/>
                    <a:pt x="31" y="33"/>
                  </a:cubicBezTo>
                  <a:cubicBezTo>
                    <a:pt x="31" y="33"/>
                    <a:pt x="32" y="34"/>
                    <a:pt x="30" y="34"/>
                  </a:cubicBezTo>
                  <a:cubicBezTo>
                    <a:pt x="30" y="34"/>
                    <a:pt x="22" y="34"/>
                    <a:pt x="20" y="2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6"/>
                    <a:pt x="14" y="17"/>
                  </a:cubicBezTo>
                  <a:cubicBezTo>
                    <a:pt x="14" y="17"/>
                    <a:pt x="10" y="20"/>
                    <a:pt x="6" y="19"/>
                  </a:cubicBezTo>
                  <a:cubicBezTo>
                    <a:pt x="6" y="19"/>
                    <a:pt x="0" y="17"/>
                    <a:pt x="1" y="15"/>
                  </a:cubicBezTo>
                  <a:cubicBezTo>
                    <a:pt x="1" y="15"/>
                    <a:pt x="1" y="14"/>
                    <a:pt x="3" y="15"/>
                  </a:cubicBezTo>
                  <a:cubicBezTo>
                    <a:pt x="3" y="15"/>
                    <a:pt x="9" y="18"/>
                    <a:pt x="12" y="14"/>
                  </a:cubicBezTo>
                  <a:cubicBezTo>
                    <a:pt x="12" y="14"/>
                    <a:pt x="12" y="12"/>
                    <a:pt x="10" y="10"/>
                  </a:cubicBezTo>
                  <a:cubicBezTo>
                    <a:pt x="10" y="10"/>
                    <a:pt x="9" y="10"/>
                    <a:pt x="11" y="8"/>
                  </a:cubicBezTo>
                  <a:cubicBezTo>
                    <a:pt x="11" y="8"/>
                    <a:pt x="12" y="7"/>
                    <a:pt x="14" y="8"/>
                  </a:cubicBezTo>
                  <a:cubicBezTo>
                    <a:pt x="14" y="8"/>
                    <a:pt x="17" y="10"/>
                    <a:pt x="18" y="8"/>
                  </a:cubicBezTo>
                  <a:cubicBezTo>
                    <a:pt x="18" y="8"/>
                    <a:pt x="18" y="4"/>
                    <a:pt x="17" y="3"/>
                  </a:cubicBezTo>
                  <a:cubicBezTo>
                    <a:pt x="17" y="3"/>
                    <a:pt x="16" y="3"/>
                    <a:pt x="17" y="1"/>
                  </a:cubicBezTo>
                  <a:cubicBezTo>
                    <a:pt x="17" y="1"/>
                    <a:pt x="17" y="0"/>
                    <a:pt x="18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90" name="îṩļiďê"/>
            <p:cNvSpPr/>
            <p:nvPr/>
          </p:nvSpPr>
          <p:spPr bwMode="auto">
            <a:xfrm>
              <a:off x="4103688" y="3098800"/>
              <a:ext cx="95250" cy="115888"/>
            </a:xfrm>
            <a:custGeom>
              <a:avLst/>
              <a:gdLst>
                <a:gd name="T0" fmla="*/ 27 w 29"/>
                <a:gd name="T1" fmla="*/ 2 h 35"/>
                <a:gd name="T2" fmla="*/ 23 w 29"/>
                <a:gd name="T3" fmla="*/ 2 h 35"/>
                <a:gd name="T4" fmla="*/ 22 w 29"/>
                <a:gd name="T5" fmla="*/ 4 h 35"/>
                <a:gd name="T6" fmla="*/ 18 w 29"/>
                <a:gd name="T7" fmla="*/ 7 h 35"/>
                <a:gd name="T8" fmla="*/ 13 w 29"/>
                <a:gd name="T9" fmla="*/ 3 h 35"/>
                <a:gd name="T10" fmla="*/ 9 w 29"/>
                <a:gd name="T11" fmla="*/ 2 h 35"/>
                <a:gd name="T12" fmla="*/ 10 w 29"/>
                <a:gd name="T13" fmla="*/ 5 h 35"/>
                <a:gd name="T14" fmla="*/ 13 w 29"/>
                <a:gd name="T15" fmla="*/ 11 h 35"/>
                <a:gd name="T16" fmla="*/ 5 w 29"/>
                <a:gd name="T17" fmla="*/ 11 h 35"/>
                <a:gd name="T18" fmla="*/ 1 w 29"/>
                <a:gd name="T19" fmla="*/ 9 h 35"/>
                <a:gd name="T20" fmla="*/ 7 w 29"/>
                <a:gd name="T21" fmla="*/ 15 h 35"/>
                <a:gd name="T22" fmla="*/ 12 w 29"/>
                <a:gd name="T23" fmla="*/ 14 h 35"/>
                <a:gd name="T24" fmla="*/ 14 w 29"/>
                <a:gd name="T25" fmla="*/ 16 h 35"/>
                <a:gd name="T26" fmla="*/ 13 w 29"/>
                <a:gd name="T27" fmla="*/ 26 h 35"/>
                <a:gd name="T28" fmla="*/ 15 w 29"/>
                <a:gd name="T29" fmla="*/ 29 h 35"/>
                <a:gd name="T30" fmla="*/ 20 w 29"/>
                <a:gd name="T31" fmla="*/ 32 h 35"/>
                <a:gd name="T32" fmla="*/ 19 w 29"/>
                <a:gd name="T33" fmla="*/ 26 h 35"/>
                <a:gd name="T34" fmla="*/ 18 w 29"/>
                <a:gd name="T35" fmla="*/ 18 h 35"/>
                <a:gd name="T36" fmla="*/ 20 w 29"/>
                <a:gd name="T37" fmla="*/ 13 h 35"/>
                <a:gd name="T38" fmla="*/ 24 w 29"/>
                <a:gd name="T39" fmla="*/ 15 h 35"/>
                <a:gd name="T40" fmla="*/ 27 w 29"/>
                <a:gd name="T41" fmla="*/ 16 h 35"/>
                <a:gd name="T42" fmla="*/ 28 w 29"/>
                <a:gd name="T43" fmla="*/ 13 h 35"/>
                <a:gd name="T44" fmla="*/ 26 w 29"/>
                <a:gd name="T45" fmla="*/ 12 h 35"/>
                <a:gd name="T46" fmla="*/ 23 w 29"/>
                <a:gd name="T47" fmla="*/ 9 h 35"/>
                <a:gd name="T48" fmla="*/ 25 w 29"/>
                <a:gd name="T49" fmla="*/ 8 h 35"/>
                <a:gd name="T50" fmla="*/ 28 w 29"/>
                <a:gd name="T51" fmla="*/ 5 h 35"/>
                <a:gd name="T52" fmla="*/ 27 w 29"/>
                <a:gd name="T53" fmla="*/ 3 h 35"/>
                <a:gd name="T54" fmla="*/ 27 w 29"/>
                <a:gd name="T5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35">
                  <a:moveTo>
                    <a:pt x="27" y="2"/>
                  </a:moveTo>
                  <a:cubicBezTo>
                    <a:pt x="27" y="2"/>
                    <a:pt x="24" y="0"/>
                    <a:pt x="23" y="2"/>
                  </a:cubicBezTo>
                  <a:cubicBezTo>
                    <a:pt x="23" y="2"/>
                    <a:pt x="22" y="3"/>
                    <a:pt x="22" y="4"/>
                  </a:cubicBezTo>
                  <a:cubicBezTo>
                    <a:pt x="22" y="4"/>
                    <a:pt x="20" y="8"/>
                    <a:pt x="18" y="7"/>
                  </a:cubicBezTo>
                  <a:cubicBezTo>
                    <a:pt x="18" y="7"/>
                    <a:pt x="14" y="5"/>
                    <a:pt x="13" y="3"/>
                  </a:cubicBezTo>
                  <a:cubicBezTo>
                    <a:pt x="13" y="3"/>
                    <a:pt x="11" y="0"/>
                    <a:pt x="9" y="2"/>
                  </a:cubicBezTo>
                  <a:cubicBezTo>
                    <a:pt x="9" y="2"/>
                    <a:pt x="7" y="3"/>
                    <a:pt x="10" y="5"/>
                  </a:cubicBezTo>
                  <a:cubicBezTo>
                    <a:pt x="10" y="5"/>
                    <a:pt x="15" y="9"/>
                    <a:pt x="13" y="11"/>
                  </a:cubicBezTo>
                  <a:cubicBezTo>
                    <a:pt x="13" y="11"/>
                    <a:pt x="10" y="14"/>
                    <a:pt x="5" y="11"/>
                  </a:cubicBezTo>
                  <a:cubicBezTo>
                    <a:pt x="5" y="11"/>
                    <a:pt x="2" y="8"/>
                    <a:pt x="1" y="9"/>
                  </a:cubicBezTo>
                  <a:cubicBezTo>
                    <a:pt x="1" y="9"/>
                    <a:pt x="0" y="14"/>
                    <a:pt x="7" y="15"/>
                  </a:cubicBezTo>
                  <a:cubicBezTo>
                    <a:pt x="7" y="15"/>
                    <a:pt x="11" y="15"/>
                    <a:pt x="12" y="14"/>
                  </a:cubicBezTo>
                  <a:cubicBezTo>
                    <a:pt x="12" y="14"/>
                    <a:pt x="14" y="13"/>
                    <a:pt x="14" y="1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7"/>
                    <a:pt x="15" y="29"/>
                  </a:cubicBezTo>
                  <a:cubicBezTo>
                    <a:pt x="15" y="29"/>
                    <a:pt x="18" y="35"/>
                    <a:pt x="20" y="32"/>
                  </a:cubicBezTo>
                  <a:cubicBezTo>
                    <a:pt x="20" y="32"/>
                    <a:pt x="19" y="30"/>
                    <a:pt x="19" y="26"/>
                  </a:cubicBezTo>
                  <a:cubicBezTo>
                    <a:pt x="19" y="26"/>
                    <a:pt x="18" y="18"/>
                    <a:pt x="18" y="18"/>
                  </a:cubicBezTo>
                  <a:cubicBezTo>
                    <a:pt x="18" y="18"/>
                    <a:pt x="18" y="14"/>
                    <a:pt x="20" y="13"/>
                  </a:cubicBezTo>
                  <a:cubicBezTo>
                    <a:pt x="20" y="13"/>
                    <a:pt x="22" y="13"/>
                    <a:pt x="24" y="15"/>
                  </a:cubicBezTo>
                  <a:cubicBezTo>
                    <a:pt x="24" y="15"/>
                    <a:pt x="27" y="17"/>
                    <a:pt x="27" y="16"/>
                  </a:cubicBezTo>
                  <a:cubicBezTo>
                    <a:pt x="27" y="16"/>
                    <a:pt x="27" y="14"/>
                    <a:pt x="28" y="13"/>
                  </a:cubicBezTo>
                  <a:cubicBezTo>
                    <a:pt x="28" y="13"/>
                    <a:pt x="28" y="13"/>
                    <a:pt x="26" y="12"/>
                  </a:cubicBezTo>
                  <a:cubicBezTo>
                    <a:pt x="26" y="12"/>
                    <a:pt x="22" y="11"/>
                    <a:pt x="23" y="9"/>
                  </a:cubicBezTo>
                  <a:cubicBezTo>
                    <a:pt x="23" y="9"/>
                    <a:pt x="24" y="8"/>
                    <a:pt x="25" y="8"/>
                  </a:cubicBezTo>
                  <a:cubicBezTo>
                    <a:pt x="25" y="8"/>
                    <a:pt x="29" y="8"/>
                    <a:pt x="28" y="5"/>
                  </a:cubicBezTo>
                  <a:cubicBezTo>
                    <a:pt x="28" y="5"/>
                    <a:pt x="27" y="4"/>
                    <a:pt x="27" y="3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91" name="îśḷíḑê"/>
            <p:cNvSpPr/>
            <p:nvPr/>
          </p:nvSpPr>
          <p:spPr bwMode="auto">
            <a:xfrm>
              <a:off x="4208463" y="3235325"/>
              <a:ext cx="95250" cy="88900"/>
            </a:xfrm>
            <a:custGeom>
              <a:avLst/>
              <a:gdLst>
                <a:gd name="T0" fmla="*/ 18 w 29"/>
                <a:gd name="T1" fmla="*/ 0 h 27"/>
                <a:gd name="T2" fmla="*/ 14 w 29"/>
                <a:gd name="T3" fmla="*/ 4 h 27"/>
                <a:gd name="T4" fmla="*/ 9 w 29"/>
                <a:gd name="T5" fmla="*/ 5 h 27"/>
                <a:gd name="T6" fmla="*/ 10 w 29"/>
                <a:gd name="T7" fmla="*/ 7 h 27"/>
                <a:gd name="T8" fmla="*/ 17 w 29"/>
                <a:gd name="T9" fmla="*/ 5 h 27"/>
                <a:gd name="T10" fmla="*/ 20 w 29"/>
                <a:gd name="T11" fmla="*/ 5 h 27"/>
                <a:gd name="T12" fmla="*/ 18 w 29"/>
                <a:gd name="T13" fmla="*/ 7 h 27"/>
                <a:gd name="T14" fmla="*/ 14 w 29"/>
                <a:gd name="T15" fmla="*/ 8 h 27"/>
                <a:gd name="T16" fmla="*/ 11 w 29"/>
                <a:gd name="T17" fmla="*/ 8 h 27"/>
                <a:gd name="T18" fmla="*/ 11 w 29"/>
                <a:gd name="T19" fmla="*/ 9 h 27"/>
                <a:gd name="T20" fmla="*/ 14 w 29"/>
                <a:gd name="T21" fmla="*/ 10 h 27"/>
                <a:gd name="T22" fmla="*/ 15 w 29"/>
                <a:gd name="T23" fmla="*/ 10 h 27"/>
                <a:gd name="T24" fmla="*/ 16 w 29"/>
                <a:gd name="T25" fmla="*/ 11 h 27"/>
                <a:gd name="T26" fmla="*/ 16 w 29"/>
                <a:gd name="T27" fmla="*/ 10 h 27"/>
                <a:gd name="T28" fmla="*/ 17 w 29"/>
                <a:gd name="T29" fmla="*/ 9 h 27"/>
                <a:gd name="T30" fmla="*/ 19 w 29"/>
                <a:gd name="T31" fmla="*/ 8 h 27"/>
                <a:gd name="T32" fmla="*/ 20 w 29"/>
                <a:gd name="T33" fmla="*/ 9 h 27"/>
                <a:gd name="T34" fmla="*/ 22 w 29"/>
                <a:gd name="T35" fmla="*/ 10 h 27"/>
                <a:gd name="T36" fmla="*/ 25 w 29"/>
                <a:gd name="T37" fmla="*/ 11 h 27"/>
                <a:gd name="T38" fmla="*/ 23 w 29"/>
                <a:gd name="T39" fmla="*/ 14 h 27"/>
                <a:gd name="T40" fmla="*/ 21 w 29"/>
                <a:gd name="T41" fmla="*/ 13 h 27"/>
                <a:gd name="T42" fmla="*/ 20 w 29"/>
                <a:gd name="T43" fmla="*/ 12 h 27"/>
                <a:gd name="T44" fmla="*/ 19 w 29"/>
                <a:gd name="T45" fmla="*/ 13 h 27"/>
                <a:gd name="T46" fmla="*/ 18 w 29"/>
                <a:gd name="T47" fmla="*/ 14 h 27"/>
                <a:gd name="T48" fmla="*/ 13 w 29"/>
                <a:gd name="T49" fmla="*/ 14 h 27"/>
                <a:gd name="T50" fmla="*/ 14 w 29"/>
                <a:gd name="T51" fmla="*/ 16 h 27"/>
                <a:gd name="T52" fmla="*/ 16 w 29"/>
                <a:gd name="T53" fmla="*/ 15 h 27"/>
                <a:gd name="T54" fmla="*/ 18 w 29"/>
                <a:gd name="T55" fmla="*/ 17 h 27"/>
                <a:gd name="T56" fmla="*/ 19 w 29"/>
                <a:gd name="T57" fmla="*/ 14 h 27"/>
                <a:gd name="T58" fmla="*/ 20 w 29"/>
                <a:gd name="T59" fmla="*/ 14 h 27"/>
                <a:gd name="T60" fmla="*/ 22 w 29"/>
                <a:gd name="T61" fmla="*/ 17 h 27"/>
                <a:gd name="T62" fmla="*/ 24 w 29"/>
                <a:gd name="T63" fmla="*/ 16 h 27"/>
                <a:gd name="T64" fmla="*/ 25 w 29"/>
                <a:gd name="T65" fmla="*/ 16 h 27"/>
                <a:gd name="T66" fmla="*/ 27 w 29"/>
                <a:gd name="T67" fmla="*/ 18 h 27"/>
                <a:gd name="T68" fmla="*/ 28 w 29"/>
                <a:gd name="T69" fmla="*/ 19 h 27"/>
                <a:gd name="T70" fmla="*/ 27 w 29"/>
                <a:gd name="T71" fmla="*/ 22 h 27"/>
                <a:gd name="T72" fmla="*/ 24 w 29"/>
                <a:gd name="T73" fmla="*/ 21 h 27"/>
                <a:gd name="T74" fmla="*/ 22 w 29"/>
                <a:gd name="T75" fmla="*/ 20 h 27"/>
                <a:gd name="T76" fmla="*/ 17 w 29"/>
                <a:gd name="T77" fmla="*/ 19 h 27"/>
                <a:gd name="T78" fmla="*/ 15 w 29"/>
                <a:gd name="T79" fmla="*/ 20 h 27"/>
                <a:gd name="T80" fmla="*/ 17 w 29"/>
                <a:gd name="T81" fmla="*/ 24 h 27"/>
                <a:gd name="T82" fmla="*/ 17 w 29"/>
                <a:gd name="T83" fmla="*/ 26 h 27"/>
                <a:gd name="T84" fmla="*/ 16 w 29"/>
                <a:gd name="T85" fmla="*/ 27 h 27"/>
                <a:gd name="T86" fmla="*/ 14 w 29"/>
                <a:gd name="T87" fmla="*/ 27 h 27"/>
                <a:gd name="T88" fmla="*/ 12 w 29"/>
                <a:gd name="T89" fmla="*/ 19 h 27"/>
                <a:gd name="T90" fmla="*/ 13 w 29"/>
                <a:gd name="T91" fmla="*/ 16 h 27"/>
                <a:gd name="T92" fmla="*/ 12 w 29"/>
                <a:gd name="T93" fmla="*/ 15 h 27"/>
                <a:gd name="T94" fmla="*/ 11 w 29"/>
                <a:gd name="T95" fmla="*/ 12 h 27"/>
                <a:gd name="T96" fmla="*/ 8 w 29"/>
                <a:gd name="T97" fmla="*/ 9 h 27"/>
                <a:gd name="T98" fmla="*/ 6 w 29"/>
                <a:gd name="T99" fmla="*/ 6 h 27"/>
                <a:gd name="T100" fmla="*/ 3 w 29"/>
                <a:gd name="T101" fmla="*/ 4 h 27"/>
                <a:gd name="T102" fmla="*/ 2 w 29"/>
                <a:gd name="T103" fmla="*/ 1 h 27"/>
                <a:gd name="T104" fmla="*/ 8 w 29"/>
                <a:gd name="T105" fmla="*/ 1 h 27"/>
                <a:gd name="T106" fmla="*/ 8 w 29"/>
                <a:gd name="T107" fmla="*/ 3 h 27"/>
                <a:gd name="T108" fmla="*/ 8 w 29"/>
                <a:gd name="T109" fmla="*/ 4 h 27"/>
                <a:gd name="T110" fmla="*/ 8 w 29"/>
                <a:gd name="T111" fmla="*/ 4 h 27"/>
                <a:gd name="T112" fmla="*/ 9 w 29"/>
                <a:gd name="T113" fmla="*/ 4 h 27"/>
                <a:gd name="T114" fmla="*/ 11 w 29"/>
                <a:gd name="T115" fmla="*/ 3 h 27"/>
                <a:gd name="T116" fmla="*/ 13 w 29"/>
                <a:gd name="T117" fmla="*/ 2 h 27"/>
                <a:gd name="T118" fmla="*/ 14 w 29"/>
                <a:gd name="T119" fmla="*/ 2 h 27"/>
                <a:gd name="T120" fmla="*/ 15 w 29"/>
                <a:gd name="T121" fmla="*/ 1 h 27"/>
                <a:gd name="T122" fmla="*/ 18 w 29"/>
                <a:gd name="T12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" h="27">
                  <a:moveTo>
                    <a:pt x="18" y="0"/>
                  </a:moveTo>
                  <a:cubicBezTo>
                    <a:pt x="18" y="0"/>
                    <a:pt x="18" y="3"/>
                    <a:pt x="14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8" y="7"/>
                    <a:pt x="10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9" y="3"/>
                    <a:pt x="20" y="5"/>
                  </a:cubicBezTo>
                  <a:cubicBezTo>
                    <a:pt x="20" y="5"/>
                    <a:pt x="21" y="7"/>
                    <a:pt x="18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1" y="9"/>
                    <a:pt x="12" y="11"/>
                    <a:pt x="14" y="10"/>
                  </a:cubicBezTo>
                  <a:cubicBezTo>
                    <a:pt x="14" y="10"/>
                    <a:pt x="15" y="9"/>
                    <a:pt x="15" y="10"/>
                  </a:cubicBezTo>
                  <a:cubicBezTo>
                    <a:pt x="15" y="10"/>
                    <a:pt x="16" y="11"/>
                    <a:pt x="16" y="11"/>
                  </a:cubicBezTo>
                  <a:cubicBezTo>
                    <a:pt x="16" y="11"/>
                    <a:pt x="17" y="10"/>
                    <a:pt x="16" y="10"/>
                  </a:cubicBezTo>
                  <a:cubicBezTo>
                    <a:pt x="16" y="10"/>
                    <a:pt x="16" y="9"/>
                    <a:pt x="17" y="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1" y="10"/>
                    <a:pt x="22" y="10"/>
                  </a:cubicBezTo>
                  <a:cubicBezTo>
                    <a:pt x="22" y="10"/>
                    <a:pt x="24" y="9"/>
                    <a:pt x="25" y="11"/>
                  </a:cubicBezTo>
                  <a:cubicBezTo>
                    <a:pt x="25" y="11"/>
                    <a:pt x="26" y="13"/>
                    <a:pt x="23" y="14"/>
                  </a:cubicBezTo>
                  <a:cubicBezTo>
                    <a:pt x="23" y="14"/>
                    <a:pt x="22" y="14"/>
                    <a:pt x="21" y="13"/>
                  </a:cubicBezTo>
                  <a:cubicBezTo>
                    <a:pt x="21" y="13"/>
                    <a:pt x="20" y="12"/>
                    <a:pt x="20" y="12"/>
                  </a:cubicBezTo>
                  <a:cubicBezTo>
                    <a:pt x="20" y="12"/>
                    <a:pt x="19" y="12"/>
                    <a:pt x="19" y="13"/>
                  </a:cubicBezTo>
                  <a:cubicBezTo>
                    <a:pt x="19" y="13"/>
                    <a:pt x="19" y="14"/>
                    <a:pt x="18" y="14"/>
                  </a:cubicBezTo>
                  <a:cubicBezTo>
                    <a:pt x="18" y="14"/>
                    <a:pt x="14" y="12"/>
                    <a:pt x="13" y="14"/>
                  </a:cubicBezTo>
                  <a:cubicBezTo>
                    <a:pt x="13" y="14"/>
                    <a:pt x="13" y="17"/>
                    <a:pt x="14" y="16"/>
                  </a:cubicBezTo>
                  <a:cubicBezTo>
                    <a:pt x="14" y="16"/>
                    <a:pt x="15" y="14"/>
                    <a:pt x="16" y="15"/>
                  </a:cubicBezTo>
                  <a:cubicBezTo>
                    <a:pt x="16" y="15"/>
                    <a:pt x="17" y="18"/>
                    <a:pt x="18" y="17"/>
                  </a:cubicBezTo>
                  <a:cubicBezTo>
                    <a:pt x="18" y="17"/>
                    <a:pt x="18" y="15"/>
                    <a:pt x="19" y="14"/>
                  </a:cubicBezTo>
                  <a:cubicBezTo>
                    <a:pt x="19" y="14"/>
                    <a:pt x="20" y="13"/>
                    <a:pt x="20" y="14"/>
                  </a:cubicBezTo>
                  <a:cubicBezTo>
                    <a:pt x="20" y="14"/>
                    <a:pt x="20" y="18"/>
                    <a:pt x="22" y="17"/>
                  </a:cubicBezTo>
                  <a:cubicBezTo>
                    <a:pt x="22" y="17"/>
                    <a:pt x="23" y="17"/>
                    <a:pt x="24" y="16"/>
                  </a:cubicBezTo>
                  <a:cubicBezTo>
                    <a:pt x="24" y="16"/>
                    <a:pt x="25" y="15"/>
                    <a:pt x="25" y="16"/>
                  </a:cubicBezTo>
                  <a:cubicBezTo>
                    <a:pt x="25" y="16"/>
                    <a:pt x="26" y="18"/>
                    <a:pt x="27" y="18"/>
                  </a:cubicBezTo>
                  <a:cubicBezTo>
                    <a:pt x="27" y="18"/>
                    <a:pt x="28" y="18"/>
                    <a:pt x="28" y="19"/>
                  </a:cubicBezTo>
                  <a:cubicBezTo>
                    <a:pt x="28" y="19"/>
                    <a:pt x="29" y="21"/>
                    <a:pt x="27" y="22"/>
                  </a:cubicBezTo>
                  <a:cubicBezTo>
                    <a:pt x="27" y="22"/>
                    <a:pt x="26" y="22"/>
                    <a:pt x="24" y="21"/>
                  </a:cubicBezTo>
                  <a:cubicBezTo>
                    <a:pt x="24" y="21"/>
                    <a:pt x="23" y="20"/>
                    <a:pt x="22" y="2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4" y="18"/>
                    <a:pt x="15" y="2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8" y="25"/>
                    <a:pt x="17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2" y="21"/>
                    <a:pt x="12" y="19"/>
                  </a:cubicBezTo>
                  <a:cubicBezTo>
                    <a:pt x="12" y="19"/>
                    <a:pt x="12" y="17"/>
                    <a:pt x="13" y="16"/>
                  </a:cubicBezTo>
                  <a:cubicBezTo>
                    <a:pt x="13" y="16"/>
                    <a:pt x="13" y="15"/>
                    <a:pt x="12" y="15"/>
                  </a:cubicBezTo>
                  <a:cubicBezTo>
                    <a:pt x="12" y="15"/>
                    <a:pt x="11" y="14"/>
                    <a:pt x="11" y="12"/>
                  </a:cubicBezTo>
                  <a:cubicBezTo>
                    <a:pt x="11" y="12"/>
                    <a:pt x="8" y="10"/>
                    <a:pt x="8" y="9"/>
                  </a:cubicBezTo>
                  <a:cubicBezTo>
                    <a:pt x="8" y="9"/>
                    <a:pt x="7" y="7"/>
                    <a:pt x="6" y="6"/>
                  </a:cubicBezTo>
                  <a:cubicBezTo>
                    <a:pt x="6" y="6"/>
                    <a:pt x="5" y="5"/>
                    <a:pt x="3" y="4"/>
                  </a:cubicBezTo>
                  <a:cubicBezTo>
                    <a:pt x="3" y="4"/>
                    <a:pt x="0" y="2"/>
                    <a:pt x="2" y="1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8" y="1"/>
                    <a:pt x="10" y="2"/>
                    <a:pt x="8" y="3"/>
                  </a:cubicBezTo>
                  <a:cubicBezTo>
                    <a:pt x="8" y="3"/>
                    <a:pt x="7" y="3"/>
                    <a:pt x="8" y="4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10" y="3"/>
                    <a:pt x="11" y="3"/>
                  </a:cubicBezTo>
                  <a:cubicBezTo>
                    <a:pt x="11" y="3"/>
                    <a:pt x="12" y="3"/>
                    <a:pt x="13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2"/>
                    <a:pt x="15" y="2"/>
                    <a:pt x="15" y="1"/>
                  </a:cubicBezTo>
                  <a:cubicBezTo>
                    <a:pt x="15" y="1"/>
                    <a:pt x="17" y="0"/>
                    <a:pt x="18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92" name="íšḻîdê"/>
            <p:cNvSpPr/>
            <p:nvPr/>
          </p:nvSpPr>
          <p:spPr bwMode="auto">
            <a:xfrm>
              <a:off x="4171951" y="3254375"/>
              <a:ext cx="73025" cy="57150"/>
            </a:xfrm>
            <a:custGeom>
              <a:avLst/>
              <a:gdLst>
                <a:gd name="T0" fmla="*/ 18 w 22"/>
                <a:gd name="T1" fmla="*/ 3 h 17"/>
                <a:gd name="T2" fmla="*/ 20 w 22"/>
                <a:gd name="T3" fmla="*/ 8 h 17"/>
                <a:gd name="T4" fmla="*/ 22 w 22"/>
                <a:gd name="T5" fmla="*/ 11 h 17"/>
                <a:gd name="T6" fmla="*/ 21 w 22"/>
                <a:gd name="T7" fmla="*/ 13 h 17"/>
                <a:gd name="T8" fmla="*/ 20 w 22"/>
                <a:gd name="T9" fmla="*/ 11 h 17"/>
                <a:gd name="T10" fmla="*/ 16 w 22"/>
                <a:gd name="T11" fmla="*/ 9 h 17"/>
                <a:gd name="T12" fmla="*/ 15 w 22"/>
                <a:gd name="T13" fmla="*/ 10 h 17"/>
                <a:gd name="T14" fmla="*/ 17 w 22"/>
                <a:gd name="T15" fmla="*/ 14 h 17"/>
                <a:gd name="T16" fmla="*/ 16 w 22"/>
                <a:gd name="T17" fmla="*/ 16 h 17"/>
                <a:gd name="T18" fmla="*/ 15 w 22"/>
                <a:gd name="T19" fmla="*/ 15 h 17"/>
                <a:gd name="T20" fmla="*/ 15 w 22"/>
                <a:gd name="T21" fmla="*/ 14 h 17"/>
                <a:gd name="T22" fmla="*/ 14 w 22"/>
                <a:gd name="T23" fmla="*/ 11 h 17"/>
                <a:gd name="T24" fmla="*/ 11 w 22"/>
                <a:gd name="T25" fmla="*/ 11 h 17"/>
                <a:gd name="T26" fmla="*/ 5 w 22"/>
                <a:gd name="T27" fmla="*/ 12 h 17"/>
                <a:gd name="T28" fmla="*/ 5 w 22"/>
                <a:gd name="T29" fmla="*/ 12 h 17"/>
                <a:gd name="T30" fmla="*/ 2 w 22"/>
                <a:gd name="T31" fmla="*/ 8 h 17"/>
                <a:gd name="T32" fmla="*/ 6 w 22"/>
                <a:gd name="T33" fmla="*/ 4 h 17"/>
                <a:gd name="T34" fmla="*/ 6 w 22"/>
                <a:gd name="T35" fmla="*/ 5 h 17"/>
                <a:gd name="T36" fmla="*/ 8 w 22"/>
                <a:gd name="T37" fmla="*/ 10 h 17"/>
                <a:gd name="T38" fmla="*/ 10 w 22"/>
                <a:gd name="T39" fmla="*/ 9 h 17"/>
                <a:gd name="T40" fmla="*/ 11 w 22"/>
                <a:gd name="T41" fmla="*/ 7 h 17"/>
                <a:gd name="T42" fmla="*/ 10 w 22"/>
                <a:gd name="T43" fmla="*/ 3 h 17"/>
                <a:gd name="T44" fmla="*/ 11 w 22"/>
                <a:gd name="T45" fmla="*/ 0 h 17"/>
                <a:gd name="T46" fmla="*/ 12 w 22"/>
                <a:gd name="T47" fmla="*/ 2 h 17"/>
                <a:gd name="T48" fmla="*/ 14 w 22"/>
                <a:gd name="T49" fmla="*/ 7 h 17"/>
                <a:gd name="T50" fmla="*/ 17 w 22"/>
                <a:gd name="T51" fmla="*/ 7 h 17"/>
                <a:gd name="T52" fmla="*/ 17 w 22"/>
                <a:gd name="T53" fmla="*/ 5 h 17"/>
                <a:gd name="T54" fmla="*/ 16 w 22"/>
                <a:gd name="T55" fmla="*/ 2 h 17"/>
                <a:gd name="T56" fmla="*/ 1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18" y="3"/>
                  </a:moveTo>
                  <a:cubicBezTo>
                    <a:pt x="18" y="4"/>
                    <a:pt x="18" y="6"/>
                    <a:pt x="20" y="8"/>
                  </a:cubicBezTo>
                  <a:cubicBezTo>
                    <a:pt x="20" y="8"/>
                    <a:pt x="22" y="10"/>
                    <a:pt x="22" y="11"/>
                  </a:cubicBezTo>
                  <a:cubicBezTo>
                    <a:pt x="22" y="11"/>
                    <a:pt x="22" y="13"/>
                    <a:pt x="21" y="13"/>
                  </a:cubicBezTo>
                  <a:cubicBezTo>
                    <a:pt x="21" y="13"/>
                    <a:pt x="20" y="12"/>
                    <a:pt x="20" y="11"/>
                  </a:cubicBezTo>
                  <a:cubicBezTo>
                    <a:pt x="20" y="11"/>
                    <a:pt x="18" y="9"/>
                    <a:pt x="16" y="9"/>
                  </a:cubicBezTo>
                  <a:cubicBezTo>
                    <a:pt x="16" y="9"/>
                    <a:pt x="15" y="9"/>
                    <a:pt x="15" y="10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8" y="15"/>
                    <a:pt x="16" y="16"/>
                  </a:cubicBezTo>
                  <a:cubicBezTo>
                    <a:pt x="16" y="16"/>
                    <a:pt x="15" y="17"/>
                    <a:pt x="15" y="15"/>
                  </a:cubicBezTo>
                  <a:cubicBezTo>
                    <a:pt x="15" y="15"/>
                    <a:pt x="15" y="15"/>
                    <a:pt x="15" y="1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1"/>
                    <a:pt x="11" y="11"/>
                  </a:cubicBezTo>
                  <a:cubicBezTo>
                    <a:pt x="11" y="11"/>
                    <a:pt x="6" y="13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0"/>
                    <a:pt x="0" y="10"/>
                    <a:pt x="2" y="8"/>
                  </a:cubicBezTo>
                  <a:cubicBezTo>
                    <a:pt x="2" y="8"/>
                    <a:pt x="3" y="4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6" y="5"/>
                    <a:pt x="6" y="9"/>
                    <a:pt x="8" y="10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10" y="9"/>
                    <a:pt x="12" y="9"/>
                    <a:pt x="11" y="7"/>
                  </a:cubicBezTo>
                  <a:cubicBezTo>
                    <a:pt x="11" y="7"/>
                    <a:pt x="11" y="4"/>
                    <a:pt x="10" y="3"/>
                  </a:cubicBezTo>
                  <a:cubicBezTo>
                    <a:pt x="10" y="3"/>
                    <a:pt x="8" y="1"/>
                    <a:pt x="11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2"/>
                    <a:pt x="12" y="7"/>
                    <a:pt x="14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8" y="6"/>
                    <a:pt x="17" y="5"/>
                  </a:cubicBezTo>
                  <a:cubicBezTo>
                    <a:pt x="17" y="5"/>
                    <a:pt x="14" y="3"/>
                    <a:pt x="16" y="2"/>
                  </a:cubicBezTo>
                  <a:cubicBezTo>
                    <a:pt x="16" y="2"/>
                    <a:pt x="17" y="1"/>
                    <a:pt x="18" y="3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93" name="ïṧľíḍè"/>
            <p:cNvSpPr/>
            <p:nvPr/>
          </p:nvSpPr>
          <p:spPr bwMode="auto">
            <a:xfrm>
              <a:off x="3538538" y="2995613"/>
              <a:ext cx="57150" cy="93663"/>
            </a:xfrm>
            <a:custGeom>
              <a:avLst/>
              <a:gdLst>
                <a:gd name="T0" fmla="*/ 3 w 17"/>
                <a:gd name="T1" fmla="*/ 2 h 28"/>
                <a:gd name="T2" fmla="*/ 2 w 17"/>
                <a:gd name="T3" fmla="*/ 5 h 28"/>
                <a:gd name="T4" fmla="*/ 2 w 17"/>
                <a:gd name="T5" fmla="*/ 8 h 28"/>
                <a:gd name="T6" fmla="*/ 1 w 17"/>
                <a:gd name="T7" fmla="*/ 11 h 28"/>
                <a:gd name="T8" fmla="*/ 4 w 17"/>
                <a:gd name="T9" fmla="*/ 15 h 28"/>
                <a:gd name="T10" fmla="*/ 5 w 17"/>
                <a:gd name="T11" fmla="*/ 19 h 28"/>
                <a:gd name="T12" fmla="*/ 3 w 17"/>
                <a:gd name="T13" fmla="*/ 21 h 28"/>
                <a:gd name="T14" fmla="*/ 1 w 17"/>
                <a:gd name="T15" fmla="*/ 25 h 28"/>
                <a:gd name="T16" fmla="*/ 3 w 17"/>
                <a:gd name="T17" fmla="*/ 26 h 28"/>
                <a:gd name="T18" fmla="*/ 4 w 17"/>
                <a:gd name="T19" fmla="*/ 24 h 28"/>
                <a:gd name="T20" fmla="*/ 6 w 17"/>
                <a:gd name="T21" fmla="*/ 24 h 28"/>
                <a:gd name="T22" fmla="*/ 9 w 17"/>
                <a:gd name="T23" fmla="*/ 28 h 28"/>
                <a:gd name="T24" fmla="*/ 9 w 17"/>
                <a:gd name="T25" fmla="*/ 27 h 28"/>
                <a:gd name="T26" fmla="*/ 9 w 17"/>
                <a:gd name="T27" fmla="*/ 22 h 28"/>
                <a:gd name="T28" fmla="*/ 10 w 17"/>
                <a:gd name="T29" fmla="*/ 19 h 28"/>
                <a:gd name="T30" fmla="*/ 11 w 17"/>
                <a:gd name="T31" fmla="*/ 18 h 28"/>
                <a:gd name="T32" fmla="*/ 13 w 17"/>
                <a:gd name="T33" fmla="*/ 22 h 28"/>
                <a:gd name="T34" fmla="*/ 12 w 17"/>
                <a:gd name="T35" fmla="*/ 23 h 28"/>
                <a:gd name="T36" fmla="*/ 11 w 17"/>
                <a:gd name="T37" fmla="*/ 21 h 28"/>
                <a:gd name="T38" fmla="*/ 11 w 17"/>
                <a:gd name="T39" fmla="*/ 23 h 28"/>
                <a:gd name="T40" fmla="*/ 12 w 17"/>
                <a:gd name="T41" fmla="*/ 24 h 28"/>
                <a:gd name="T42" fmla="*/ 13 w 17"/>
                <a:gd name="T43" fmla="*/ 26 h 28"/>
                <a:gd name="T44" fmla="*/ 16 w 17"/>
                <a:gd name="T45" fmla="*/ 27 h 28"/>
                <a:gd name="T46" fmla="*/ 16 w 17"/>
                <a:gd name="T47" fmla="*/ 24 h 28"/>
                <a:gd name="T48" fmla="*/ 14 w 17"/>
                <a:gd name="T49" fmla="*/ 20 h 28"/>
                <a:gd name="T50" fmla="*/ 13 w 17"/>
                <a:gd name="T51" fmla="*/ 17 h 28"/>
                <a:gd name="T52" fmla="*/ 12 w 17"/>
                <a:gd name="T53" fmla="*/ 14 h 28"/>
                <a:gd name="T54" fmla="*/ 12 w 17"/>
                <a:gd name="T55" fmla="*/ 11 h 28"/>
                <a:gd name="T56" fmla="*/ 7 w 17"/>
                <a:gd name="T57" fmla="*/ 7 h 28"/>
                <a:gd name="T58" fmla="*/ 5 w 17"/>
                <a:gd name="T59" fmla="*/ 11 h 28"/>
                <a:gd name="T60" fmla="*/ 3 w 17"/>
                <a:gd name="T61" fmla="*/ 10 h 28"/>
                <a:gd name="T62" fmla="*/ 3 w 17"/>
                <a:gd name="T63" fmla="*/ 8 h 28"/>
                <a:gd name="T64" fmla="*/ 8 w 17"/>
                <a:gd name="T65" fmla="*/ 1 h 28"/>
                <a:gd name="T66" fmla="*/ 6 w 17"/>
                <a:gd name="T67" fmla="*/ 1 h 28"/>
                <a:gd name="T68" fmla="*/ 3 w 17"/>
                <a:gd name="T69" fmla="*/ 2 h 28"/>
                <a:gd name="T70" fmla="*/ 10 w 17"/>
                <a:gd name="T71" fmla="*/ 13 h 28"/>
                <a:gd name="T72" fmla="*/ 9 w 17"/>
                <a:gd name="T73" fmla="*/ 13 h 28"/>
                <a:gd name="T74" fmla="*/ 7 w 17"/>
                <a:gd name="T75" fmla="*/ 15 h 28"/>
                <a:gd name="T76" fmla="*/ 7 w 17"/>
                <a:gd name="T77" fmla="*/ 16 h 28"/>
                <a:gd name="T78" fmla="*/ 7 w 17"/>
                <a:gd name="T79" fmla="*/ 10 h 28"/>
                <a:gd name="T80" fmla="*/ 10 w 17"/>
                <a:gd name="T8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" h="28">
                  <a:moveTo>
                    <a:pt x="3" y="2"/>
                  </a:moveTo>
                  <a:cubicBezTo>
                    <a:pt x="3" y="2"/>
                    <a:pt x="2" y="2"/>
                    <a:pt x="2" y="5"/>
                  </a:cubicBezTo>
                  <a:cubicBezTo>
                    <a:pt x="2" y="5"/>
                    <a:pt x="3" y="7"/>
                    <a:pt x="2" y="8"/>
                  </a:cubicBezTo>
                  <a:cubicBezTo>
                    <a:pt x="2" y="8"/>
                    <a:pt x="0" y="9"/>
                    <a:pt x="1" y="11"/>
                  </a:cubicBezTo>
                  <a:cubicBezTo>
                    <a:pt x="1" y="11"/>
                    <a:pt x="4" y="12"/>
                    <a:pt x="4" y="15"/>
                  </a:cubicBezTo>
                  <a:cubicBezTo>
                    <a:pt x="4" y="15"/>
                    <a:pt x="4" y="17"/>
                    <a:pt x="5" y="19"/>
                  </a:cubicBezTo>
                  <a:cubicBezTo>
                    <a:pt x="5" y="19"/>
                    <a:pt x="6" y="20"/>
                    <a:pt x="3" y="21"/>
                  </a:cubicBezTo>
                  <a:cubicBezTo>
                    <a:pt x="3" y="21"/>
                    <a:pt x="0" y="21"/>
                    <a:pt x="1" y="25"/>
                  </a:cubicBezTo>
                  <a:cubicBezTo>
                    <a:pt x="1" y="25"/>
                    <a:pt x="1" y="27"/>
                    <a:pt x="3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24"/>
                    <a:pt x="6" y="23"/>
                    <a:pt x="6" y="24"/>
                  </a:cubicBezTo>
                  <a:cubicBezTo>
                    <a:pt x="6" y="24"/>
                    <a:pt x="7" y="28"/>
                    <a:pt x="9" y="28"/>
                  </a:cubicBezTo>
                  <a:cubicBezTo>
                    <a:pt x="9" y="28"/>
                    <a:pt x="9" y="28"/>
                    <a:pt x="9" y="2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10" y="19"/>
                    <a:pt x="10" y="19"/>
                  </a:cubicBezTo>
                  <a:cubicBezTo>
                    <a:pt x="10" y="19"/>
                    <a:pt x="11" y="17"/>
                    <a:pt x="11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1"/>
                    <a:pt x="11" y="23"/>
                  </a:cubicBezTo>
                  <a:cubicBezTo>
                    <a:pt x="11" y="23"/>
                    <a:pt x="12" y="24"/>
                    <a:pt x="12" y="24"/>
                  </a:cubicBezTo>
                  <a:cubicBezTo>
                    <a:pt x="12" y="24"/>
                    <a:pt x="13" y="25"/>
                    <a:pt x="13" y="26"/>
                  </a:cubicBezTo>
                  <a:cubicBezTo>
                    <a:pt x="13" y="26"/>
                    <a:pt x="14" y="28"/>
                    <a:pt x="16" y="27"/>
                  </a:cubicBezTo>
                  <a:cubicBezTo>
                    <a:pt x="16" y="27"/>
                    <a:pt x="17" y="26"/>
                    <a:pt x="16" y="24"/>
                  </a:cubicBezTo>
                  <a:cubicBezTo>
                    <a:pt x="16" y="24"/>
                    <a:pt x="15" y="20"/>
                    <a:pt x="14" y="20"/>
                  </a:cubicBezTo>
                  <a:cubicBezTo>
                    <a:pt x="14" y="20"/>
                    <a:pt x="13" y="18"/>
                    <a:pt x="13" y="17"/>
                  </a:cubicBezTo>
                  <a:cubicBezTo>
                    <a:pt x="13" y="17"/>
                    <a:pt x="13" y="14"/>
                    <a:pt x="12" y="14"/>
                  </a:cubicBezTo>
                  <a:cubicBezTo>
                    <a:pt x="12" y="14"/>
                    <a:pt x="12" y="13"/>
                    <a:pt x="12" y="11"/>
                  </a:cubicBezTo>
                  <a:cubicBezTo>
                    <a:pt x="12" y="11"/>
                    <a:pt x="11" y="6"/>
                    <a:pt x="7" y="7"/>
                  </a:cubicBezTo>
                  <a:cubicBezTo>
                    <a:pt x="7" y="7"/>
                    <a:pt x="5" y="8"/>
                    <a:pt x="5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2" y="9"/>
                    <a:pt x="3" y="8"/>
                  </a:cubicBezTo>
                  <a:cubicBezTo>
                    <a:pt x="3" y="8"/>
                    <a:pt x="10" y="5"/>
                    <a:pt x="8" y="1"/>
                  </a:cubicBezTo>
                  <a:cubicBezTo>
                    <a:pt x="8" y="1"/>
                    <a:pt x="7" y="0"/>
                    <a:pt x="6" y="1"/>
                  </a:cubicBezTo>
                  <a:cubicBezTo>
                    <a:pt x="6" y="1"/>
                    <a:pt x="4" y="2"/>
                    <a:pt x="3" y="2"/>
                  </a:cubicBezTo>
                  <a:close/>
                  <a:moveTo>
                    <a:pt x="10" y="13"/>
                  </a:moveTo>
                  <a:cubicBezTo>
                    <a:pt x="10" y="14"/>
                    <a:pt x="9" y="13"/>
                    <a:pt x="9" y="13"/>
                  </a:cubicBezTo>
                  <a:cubicBezTo>
                    <a:pt x="6" y="12"/>
                    <a:pt x="7" y="15"/>
                    <a:pt x="7" y="15"/>
                  </a:cubicBezTo>
                  <a:cubicBezTo>
                    <a:pt x="8" y="16"/>
                    <a:pt x="7" y="16"/>
                    <a:pt x="7" y="16"/>
                  </a:cubicBezTo>
                  <a:cubicBezTo>
                    <a:pt x="5" y="11"/>
                    <a:pt x="7" y="10"/>
                    <a:pt x="7" y="10"/>
                  </a:cubicBezTo>
                  <a:cubicBezTo>
                    <a:pt x="8" y="10"/>
                    <a:pt x="10" y="13"/>
                    <a:pt x="10" y="13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94" name="íṥļîḍè"/>
            <p:cNvSpPr/>
            <p:nvPr/>
          </p:nvSpPr>
          <p:spPr bwMode="auto">
            <a:xfrm>
              <a:off x="3581401" y="2982913"/>
              <a:ext cx="42863" cy="42863"/>
            </a:xfrm>
            <a:custGeom>
              <a:avLst/>
              <a:gdLst>
                <a:gd name="T0" fmla="*/ 1 w 13"/>
                <a:gd name="T1" fmla="*/ 6 h 13"/>
                <a:gd name="T2" fmla="*/ 3 w 13"/>
                <a:gd name="T3" fmla="*/ 3 h 13"/>
                <a:gd name="T4" fmla="*/ 8 w 13"/>
                <a:gd name="T5" fmla="*/ 3 h 13"/>
                <a:gd name="T6" fmla="*/ 8 w 13"/>
                <a:gd name="T7" fmla="*/ 5 h 13"/>
                <a:gd name="T8" fmla="*/ 9 w 13"/>
                <a:gd name="T9" fmla="*/ 6 h 13"/>
                <a:gd name="T10" fmla="*/ 12 w 13"/>
                <a:gd name="T11" fmla="*/ 4 h 13"/>
                <a:gd name="T12" fmla="*/ 12 w 13"/>
                <a:gd name="T13" fmla="*/ 5 h 13"/>
                <a:gd name="T14" fmla="*/ 8 w 13"/>
                <a:gd name="T15" fmla="*/ 8 h 13"/>
                <a:gd name="T16" fmla="*/ 5 w 13"/>
                <a:gd name="T17" fmla="*/ 10 h 13"/>
                <a:gd name="T18" fmla="*/ 1 w 13"/>
                <a:gd name="T19" fmla="*/ 13 h 13"/>
                <a:gd name="T20" fmla="*/ 1 w 13"/>
                <a:gd name="T21" fmla="*/ 11 h 13"/>
                <a:gd name="T22" fmla="*/ 4 w 13"/>
                <a:gd name="T23" fmla="*/ 8 h 13"/>
                <a:gd name="T24" fmla="*/ 2 w 13"/>
                <a:gd name="T25" fmla="*/ 7 h 13"/>
                <a:gd name="T26" fmla="*/ 1 w 13"/>
                <a:gd name="T2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3">
                  <a:moveTo>
                    <a:pt x="1" y="6"/>
                  </a:moveTo>
                  <a:cubicBezTo>
                    <a:pt x="1" y="6"/>
                    <a:pt x="1" y="4"/>
                    <a:pt x="3" y="3"/>
                  </a:cubicBezTo>
                  <a:cubicBezTo>
                    <a:pt x="3" y="3"/>
                    <a:pt x="6" y="0"/>
                    <a:pt x="8" y="3"/>
                  </a:cubicBezTo>
                  <a:cubicBezTo>
                    <a:pt x="8" y="3"/>
                    <a:pt x="9" y="4"/>
                    <a:pt x="8" y="5"/>
                  </a:cubicBezTo>
                  <a:cubicBezTo>
                    <a:pt x="8" y="5"/>
                    <a:pt x="7" y="6"/>
                    <a:pt x="9" y="6"/>
                  </a:cubicBezTo>
                  <a:cubicBezTo>
                    <a:pt x="9" y="6"/>
                    <a:pt x="11" y="5"/>
                    <a:pt x="12" y="4"/>
                  </a:cubicBezTo>
                  <a:cubicBezTo>
                    <a:pt x="12" y="4"/>
                    <a:pt x="13" y="3"/>
                    <a:pt x="12" y="5"/>
                  </a:cubicBezTo>
                  <a:cubicBezTo>
                    <a:pt x="12" y="5"/>
                    <a:pt x="11" y="7"/>
                    <a:pt x="8" y="8"/>
                  </a:cubicBezTo>
                  <a:cubicBezTo>
                    <a:pt x="8" y="8"/>
                    <a:pt x="6" y="7"/>
                    <a:pt x="5" y="10"/>
                  </a:cubicBezTo>
                  <a:cubicBezTo>
                    <a:pt x="5" y="10"/>
                    <a:pt x="3" y="13"/>
                    <a:pt x="1" y="13"/>
                  </a:cubicBezTo>
                  <a:cubicBezTo>
                    <a:pt x="1" y="13"/>
                    <a:pt x="0" y="12"/>
                    <a:pt x="1" y="11"/>
                  </a:cubicBezTo>
                  <a:cubicBezTo>
                    <a:pt x="1" y="11"/>
                    <a:pt x="4" y="10"/>
                    <a:pt x="4" y="8"/>
                  </a:cubicBezTo>
                  <a:cubicBezTo>
                    <a:pt x="4" y="8"/>
                    <a:pt x="3" y="7"/>
                    <a:pt x="2" y="7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95" name="ïŝḷîde"/>
            <p:cNvSpPr/>
            <p:nvPr/>
          </p:nvSpPr>
          <p:spPr bwMode="auto">
            <a:xfrm>
              <a:off x="3595688" y="3008313"/>
              <a:ext cx="65088" cy="63500"/>
            </a:xfrm>
            <a:custGeom>
              <a:avLst/>
              <a:gdLst>
                <a:gd name="T0" fmla="*/ 0 w 20"/>
                <a:gd name="T1" fmla="*/ 7 h 19"/>
                <a:gd name="T2" fmla="*/ 4 w 20"/>
                <a:gd name="T3" fmla="*/ 3 h 19"/>
                <a:gd name="T4" fmla="*/ 7 w 20"/>
                <a:gd name="T5" fmla="*/ 2 h 19"/>
                <a:gd name="T6" fmla="*/ 7 w 20"/>
                <a:gd name="T7" fmla="*/ 4 h 19"/>
                <a:gd name="T8" fmla="*/ 9 w 20"/>
                <a:gd name="T9" fmla="*/ 11 h 19"/>
                <a:gd name="T10" fmla="*/ 15 w 20"/>
                <a:gd name="T11" fmla="*/ 10 h 19"/>
                <a:gd name="T12" fmla="*/ 14 w 20"/>
                <a:gd name="T13" fmla="*/ 7 h 19"/>
                <a:gd name="T14" fmla="*/ 17 w 20"/>
                <a:gd name="T15" fmla="*/ 10 h 19"/>
                <a:gd name="T16" fmla="*/ 17 w 20"/>
                <a:gd name="T17" fmla="*/ 15 h 19"/>
                <a:gd name="T18" fmla="*/ 15 w 20"/>
                <a:gd name="T19" fmla="*/ 16 h 19"/>
                <a:gd name="T20" fmla="*/ 7 w 20"/>
                <a:gd name="T21" fmla="*/ 12 h 19"/>
                <a:gd name="T22" fmla="*/ 5 w 20"/>
                <a:gd name="T23" fmla="*/ 9 h 19"/>
                <a:gd name="T24" fmla="*/ 3 w 20"/>
                <a:gd name="T25" fmla="*/ 8 h 19"/>
                <a:gd name="T26" fmla="*/ 2 w 20"/>
                <a:gd name="T27" fmla="*/ 10 h 19"/>
                <a:gd name="T28" fmla="*/ 1 w 20"/>
                <a:gd name="T29" fmla="*/ 19 h 19"/>
                <a:gd name="T30" fmla="*/ 0 w 20"/>
                <a:gd name="T31" fmla="*/ 18 h 19"/>
                <a:gd name="T32" fmla="*/ 0 w 20"/>
                <a:gd name="T33" fmla="*/ 15 h 19"/>
                <a:gd name="T34" fmla="*/ 0 w 20"/>
                <a:gd name="T35" fmla="*/ 13 h 19"/>
                <a:gd name="T36" fmla="*/ 0 w 20"/>
                <a:gd name="T37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9">
                  <a:moveTo>
                    <a:pt x="0" y="7"/>
                  </a:moveTo>
                  <a:cubicBezTo>
                    <a:pt x="0" y="7"/>
                    <a:pt x="4" y="5"/>
                    <a:pt x="4" y="3"/>
                  </a:cubicBezTo>
                  <a:cubicBezTo>
                    <a:pt x="4" y="3"/>
                    <a:pt x="5" y="0"/>
                    <a:pt x="7" y="2"/>
                  </a:cubicBezTo>
                  <a:cubicBezTo>
                    <a:pt x="7" y="2"/>
                    <a:pt x="8" y="2"/>
                    <a:pt x="7" y="4"/>
                  </a:cubicBezTo>
                  <a:cubicBezTo>
                    <a:pt x="7" y="4"/>
                    <a:pt x="6" y="9"/>
                    <a:pt x="9" y="11"/>
                  </a:cubicBezTo>
                  <a:cubicBezTo>
                    <a:pt x="9" y="11"/>
                    <a:pt x="15" y="14"/>
                    <a:pt x="15" y="1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7" y="10"/>
                  </a:cubicBezTo>
                  <a:cubicBezTo>
                    <a:pt x="17" y="10"/>
                    <a:pt x="20" y="13"/>
                    <a:pt x="17" y="15"/>
                  </a:cubicBezTo>
                  <a:cubicBezTo>
                    <a:pt x="17" y="15"/>
                    <a:pt x="16" y="15"/>
                    <a:pt x="15" y="16"/>
                  </a:cubicBezTo>
                  <a:cubicBezTo>
                    <a:pt x="15" y="16"/>
                    <a:pt x="9" y="17"/>
                    <a:pt x="7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7"/>
                    <a:pt x="3" y="8"/>
                  </a:cubicBezTo>
                  <a:cubicBezTo>
                    <a:pt x="3" y="8"/>
                    <a:pt x="2" y="8"/>
                    <a:pt x="2" y="10"/>
                  </a:cubicBezTo>
                  <a:cubicBezTo>
                    <a:pt x="2" y="10"/>
                    <a:pt x="4" y="17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18"/>
                    <a:pt x="0" y="17"/>
                    <a:pt x="0" y="15"/>
                  </a:cubicBezTo>
                  <a:cubicBezTo>
                    <a:pt x="0" y="15"/>
                    <a:pt x="0" y="15"/>
                    <a:pt x="0" y="13"/>
                  </a:cubicBezTo>
                  <a:cubicBezTo>
                    <a:pt x="0" y="13"/>
                    <a:pt x="1" y="8"/>
                    <a:pt x="0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  <p:sp>
          <p:nvSpPr>
            <p:cNvPr id="196" name="î$ľíḍê"/>
            <p:cNvSpPr/>
            <p:nvPr/>
          </p:nvSpPr>
          <p:spPr bwMode="auto">
            <a:xfrm>
              <a:off x="3690938" y="3187700"/>
              <a:ext cx="315913" cy="468313"/>
            </a:xfrm>
            <a:custGeom>
              <a:avLst/>
              <a:gdLst>
                <a:gd name="T0" fmla="*/ 96 w 96"/>
                <a:gd name="T1" fmla="*/ 0 h 141"/>
                <a:gd name="T2" fmla="*/ 0 w 96"/>
                <a:gd name="T3" fmla="*/ 45 h 141"/>
                <a:gd name="T4" fmla="*/ 26 w 96"/>
                <a:gd name="T5" fmla="*/ 74 h 141"/>
                <a:gd name="T6" fmla="*/ 5 w 96"/>
                <a:gd name="T7" fmla="*/ 141 h 141"/>
                <a:gd name="T8" fmla="*/ 96 w 96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1">
                  <a:moveTo>
                    <a:pt x="96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33" y="47"/>
                    <a:pt x="26" y="74"/>
                  </a:cubicBezTo>
                  <a:cubicBezTo>
                    <a:pt x="5" y="141"/>
                    <a:pt x="5" y="141"/>
                    <a:pt x="5" y="141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800" dirty="0">
                <a:latin typeface="微软雅黑 Light" panose="020B0502040204020203" pitchFamily="34" charset="-122"/>
              </a:endParaRPr>
            </a:p>
          </p:txBody>
        </p:sp>
      </p:grpSp>
      <p:grpSp>
        <p:nvGrpSpPr>
          <p:cNvPr id="197" name="81ebc1f8-0063-4175-a0e9-d76839507c2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>
          <a:xfrm>
            <a:off x="9687386" y="112202"/>
            <a:ext cx="1820991" cy="338052"/>
            <a:chOff x="3497261" y="2746242"/>
            <a:chExt cx="7298696" cy="1354943"/>
          </a:xfrm>
          <a:solidFill>
            <a:schemeClr val="accent1"/>
          </a:solidFill>
        </p:grpSpPr>
        <p:grpSp>
          <p:nvGrpSpPr>
            <p:cNvPr id="198" name="ïşļíḓê"/>
            <p:cNvGrpSpPr/>
            <p:nvPr/>
          </p:nvGrpSpPr>
          <p:grpSpPr>
            <a:xfrm>
              <a:off x="3497261" y="2746242"/>
              <a:ext cx="7298696" cy="1095599"/>
              <a:chOff x="4535488" y="3019425"/>
              <a:chExt cx="4378326" cy="657226"/>
            </a:xfrm>
            <a:grpFill/>
          </p:grpSpPr>
          <p:sp>
            <p:nvSpPr>
              <p:cNvPr id="217" name="îṥļiďe"/>
              <p:cNvSpPr/>
              <p:nvPr/>
            </p:nvSpPr>
            <p:spPr bwMode="auto">
              <a:xfrm>
                <a:off x="4535488" y="3192463"/>
                <a:ext cx="290513" cy="484188"/>
              </a:xfrm>
              <a:custGeom>
                <a:avLst/>
                <a:gdLst>
                  <a:gd name="T0" fmla="*/ 88 w 88"/>
                  <a:gd name="T1" fmla="*/ 31 h 146"/>
                  <a:gd name="T2" fmla="*/ 71 w 88"/>
                  <a:gd name="T3" fmla="*/ 93 h 146"/>
                  <a:gd name="T4" fmla="*/ 61 w 88"/>
                  <a:gd name="T5" fmla="*/ 100 h 146"/>
                  <a:gd name="T6" fmla="*/ 46 w 88"/>
                  <a:gd name="T7" fmla="*/ 114 h 146"/>
                  <a:gd name="T8" fmla="*/ 10 w 88"/>
                  <a:gd name="T9" fmla="*/ 128 h 146"/>
                  <a:gd name="T10" fmla="*/ 3 w 88"/>
                  <a:gd name="T11" fmla="*/ 118 h 146"/>
                  <a:gd name="T12" fmla="*/ 12 w 88"/>
                  <a:gd name="T13" fmla="*/ 113 h 146"/>
                  <a:gd name="T14" fmla="*/ 46 w 88"/>
                  <a:gd name="T15" fmla="*/ 92 h 146"/>
                  <a:gd name="T16" fmla="*/ 39 w 88"/>
                  <a:gd name="T17" fmla="*/ 67 h 146"/>
                  <a:gd name="T18" fmla="*/ 24 w 88"/>
                  <a:gd name="T19" fmla="*/ 55 h 146"/>
                  <a:gd name="T20" fmla="*/ 32 w 88"/>
                  <a:gd name="T21" fmla="*/ 51 h 146"/>
                  <a:gd name="T22" fmla="*/ 49 w 88"/>
                  <a:gd name="T23" fmla="*/ 30 h 146"/>
                  <a:gd name="T24" fmla="*/ 56 w 88"/>
                  <a:gd name="T25" fmla="*/ 7 h 146"/>
                  <a:gd name="T26" fmla="*/ 88 w 88"/>
                  <a:gd name="T27" fmla="*/ 3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" h="146">
                    <a:moveTo>
                      <a:pt x="88" y="31"/>
                    </a:moveTo>
                    <a:cubicBezTo>
                      <a:pt x="71" y="93"/>
                      <a:pt x="71" y="93"/>
                      <a:pt x="71" y="93"/>
                    </a:cubicBezTo>
                    <a:cubicBezTo>
                      <a:pt x="71" y="93"/>
                      <a:pt x="68" y="99"/>
                      <a:pt x="61" y="100"/>
                    </a:cubicBezTo>
                    <a:cubicBezTo>
                      <a:pt x="61" y="100"/>
                      <a:pt x="48" y="106"/>
                      <a:pt x="46" y="114"/>
                    </a:cubicBezTo>
                    <a:cubicBezTo>
                      <a:pt x="46" y="114"/>
                      <a:pt x="19" y="146"/>
                      <a:pt x="10" y="128"/>
                    </a:cubicBezTo>
                    <a:cubicBezTo>
                      <a:pt x="10" y="128"/>
                      <a:pt x="9" y="118"/>
                      <a:pt x="3" y="118"/>
                    </a:cubicBezTo>
                    <a:cubicBezTo>
                      <a:pt x="3" y="118"/>
                      <a:pt x="0" y="115"/>
                      <a:pt x="12" y="113"/>
                    </a:cubicBezTo>
                    <a:cubicBezTo>
                      <a:pt x="12" y="113"/>
                      <a:pt x="32" y="116"/>
                      <a:pt x="46" y="92"/>
                    </a:cubicBezTo>
                    <a:cubicBezTo>
                      <a:pt x="46" y="92"/>
                      <a:pt x="57" y="72"/>
                      <a:pt x="39" y="67"/>
                    </a:cubicBezTo>
                    <a:cubicBezTo>
                      <a:pt x="39" y="67"/>
                      <a:pt x="22" y="66"/>
                      <a:pt x="24" y="55"/>
                    </a:cubicBezTo>
                    <a:cubicBezTo>
                      <a:pt x="24" y="55"/>
                      <a:pt x="24" y="52"/>
                      <a:pt x="32" y="51"/>
                    </a:cubicBezTo>
                    <a:cubicBezTo>
                      <a:pt x="32" y="51"/>
                      <a:pt x="59" y="46"/>
                      <a:pt x="49" y="30"/>
                    </a:cubicBezTo>
                    <a:cubicBezTo>
                      <a:pt x="49" y="30"/>
                      <a:pt x="33" y="10"/>
                      <a:pt x="56" y="7"/>
                    </a:cubicBezTo>
                    <a:cubicBezTo>
                      <a:pt x="56" y="7"/>
                      <a:pt x="85" y="0"/>
                      <a:pt x="88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8" name="íŝļíḍê"/>
              <p:cNvSpPr/>
              <p:nvPr/>
            </p:nvSpPr>
            <p:spPr bwMode="auto">
              <a:xfrm>
                <a:off x="4899026" y="3148013"/>
                <a:ext cx="214313" cy="409575"/>
              </a:xfrm>
              <a:custGeom>
                <a:avLst/>
                <a:gdLst>
                  <a:gd name="T0" fmla="*/ 24 w 65"/>
                  <a:gd name="T1" fmla="*/ 0 h 123"/>
                  <a:gd name="T2" fmla="*/ 5 w 65"/>
                  <a:gd name="T3" fmla="*/ 21 h 123"/>
                  <a:gd name="T4" fmla="*/ 8 w 65"/>
                  <a:gd name="T5" fmla="*/ 43 h 123"/>
                  <a:gd name="T6" fmla="*/ 3 w 65"/>
                  <a:gd name="T7" fmla="*/ 65 h 123"/>
                  <a:gd name="T8" fmla="*/ 2 w 65"/>
                  <a:gd name="T9" fmla="*/ 73 h 123"/>
                  <a:gd name="T10" fmla="*/ 8 w 65"/>
                  <a:gd name="T11" fmla="*/ 106 h 123"/>
                  <a:gd name="T12" fmla="*/ 42 w 65"/>
                  <a:gd name="T13" fmla="*/ 119 h 123"/>
                  <a:gd name="T14" fmla="*/ 63 w 65"/>
                  <a:gd name="T15" fmla="*/ 103 h 123"/>
                  <a:gd name="T16" fmla="*/ 48 w 65"/>
                  <a:gd name="T17" fmla="*/ 97 h 123"/>
                  <a:gd name="T18" fmla="*/ 21 w 65"/>
                  <a:gd name="T19" fmla="*/ 91 h 123"/>
                  <a:gd name="T20" fmla="*/ 25 w 65"/>
                  <a:gd name="T21" fmla="*/ 57 h 123"/>
                  <a:gd name="T22" fmla="*/ 42 w 65"/>
                  <a:gd name="T23" fmla="*/ 50 h 123"/>
                  <a:gd name="T24" fmla="*/ 58 w 65"/>
                  <a:gd name="T25" fmla="*/ 34 h 123"/>
                  <a:gd name="T26" fmla="*/ 44 w 65"/>
                  <a:gd name="T27" fmla="*/ 32 h 123"/>
                  <a:gd name="T28" fmla="*/ 28 w 65"/>
                  <a:gd name="T29" fmla="*/ 31 h 123"/>
                  <a:gd name="T30" fmla="*/ 33 w 65"/>
                  <a:gd name="T31" fmla="*/ 19 h 123"/>
                  <a:gd name="T32" fmla="*/ 24 w 65"/>
                  <a:gd name="T3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123">
                    <a:moveTo>
                      <a:pt x="24" y="0"/>
                    </a:moveTo>
                    <a:cubicBezTo>
                      <a:pt x="24" y="0"/>
                      <a:pt x="2" y="1"/>
                      <a:pt x="5" y="21"/>
                    </a:cubicBezTo>
                    <a:cubicBezTo>
                      <a:pt x="5" y="21"/>
                      <a:pt x="12" y="38"/>
                      <a:pt x="8" y="43"/>
                    </a:cubicBezTo>
                    <a:cubicBezTo>
                      <a:pt x="8" y="43"/>
                      <a:pt x="2" y="56"/>
                      <a:pt x="3" y="65"/>
                    </a:cubicBezTo>
                    <a:cubicBezTo>
                      <a:pt x="3" y="65"/>
                      <a:pt x="5" y="66"/>
                      <a:pt x="2" y="73"/>
                    </a:cubicBezTo>
                    <a:cubicBezTo>
                      <a:pt x="2" y="73"/>
                      <a:pt x="0" y="100"/>
                      <a:pt x="8" y="106"/>
                    </a:cubicBezTo>
                    <a:cubicBezTo>
                      <a:pt x="8" y="106"/>
                      <a:pt x="17" y="117"/>
                      <a:pt x="42" y="119"/>
                    </a:cubicBezTo>
                    <a:cubicBezTo>
                      <a:pt x="42" y="119"/>
                      <a:pt x="65" y="123"/>
                      <a:pt x="63" y="103"/>
                    </a:cubicBezTo>
                    <a:cubicBezTo>
                      <a:pt x="63" y="103"/>
                      <a:pt x="58" y="95"/>
                      <a:pt x="48" y="97"/>
                    </a:cubicBezTo>
                    <a:cubicBezTo>
                      <a:pt x="48" y="97"/>
                      <a:pt x="21" y="107"/>
                      <a:pt x="21" y="91"/>
                    </a:cubicBezTo>
                    <a:cubicBezTo>
                      <a:pt x="21" y="91"/>
                      <a:pt x="18" y="70"/>
                      <a:pt x="25" y="57"/>
                    </a:cubicBezTo>
                    <a:cubicBezTo>
                      <a:pt x="25" y="57"/>
                      <a:pt x="28" y="50"/>
                      <a:pt x="42" y="50"/>
                    </a:cubicBezTo>
                    <a:cubicBezTo>
                      <a:pt x="42" y="50"/>
                      <a:pt x="62" y="50"/>
                      <a:pt x="58" y="34"/>
                    </a:cubicBezTo>
                    <a:cubicBezTo>
                      <a:pt x="58" y="34"/>
                      <a:pt x="55" y="27"/>
                      <a:pt x="44" y="32"/>
                    </a:cubicBezTo>
                    <a:cubicBezTo>
                      <a:pt x="44" y="32"/>
                      <a:pt x="31" y="42"/>
                      <a:pt x="28" y="31"/>
                    </a:cubicBezTo>
                    <a:cubicBezTo>
                      <a:pt x="28" y="31"/>
                      <a:pt x="27" y="24"/>
                      <a:pt x="33" y="19"/>
                    </a:cubicBezTo>
                    <a:cubicBezTo>
                      <a:pt x="33" y="19"/>
                      <a:pt x="46" y="4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9" name="íşḷiḋe"/>
              <p:cNvSpPr/>
              <p:nvPr/>
            </p:nvSpPr>
            <p:spPr bwMode="auto">
              <a:xfrm>
                <a:off x="5218113" y="3122613"/>
                <a:ext cx="406400" cy="222250"/>
              </a:xfrm>
              <a:custGeom>
                <a:avLst/>
                <a:gdLst>
                  <a:gd name="T0" fmla="*/ 43 w 123"/>
                  <a:gd name="T1" fmla="*/ 10 h 67"/>
                  <a:gd name="T2" fmla="*/ 43 w 123"/>
                  <a:gd name="T3" fmla="*/ 19 h 67"/>
                  <a:gd name="T4" fmla="*/ 53 w 123"/>
                  <a:gd name="T5" fmla="*/ 30 h 67"/>
                  <a:gd name="T6" fmla="*/ 39 w 123"/>
                  <a:gd name="T7" fmla="*/ 37 h 67"/>
                  <a:gd name="T8" fmla="*/ 39 w 123"/>
                  <a:gd name="T9" fmla="*/ 37 h 67"/>
                  <a:gd name="T10" fmla="*/ 15 w 123"/>
                  <a:gd name="T11" fmla="*/ 43 h 67"/>
                  <a:gd name="T12" fmla="*/ 0 w 123"/>
                  <a:gd name="T13" fmla="*/ 52 h 67"/>
                  <a:gd name="T14" fmla="*/ 15 w 123"/>
                  <a:gd name="T15" fmla="*/ 62 h 67"/>
                  <a:gd name="T16" fmla="*/ 29 w 123"/>
                  <a:gd name="T17" fmla="*/ 52 h 67"/>
                  <a:gd name="T18" fmla="*/ 44 w 123"/>
                  <a:gd name="T19" fmla="*/ 46 h 67"/>
                  <a:gd name="T20" fmla="*/ 112 w 123"/>
                  <a:gd name="T21" fmla="*/ 36 h 67"/>
                  <a:gd name="T22" fmla="*/ 123 w 123"/>
                  <a:gd name="T23" fmla="*/ 31 h 67"/>
                  <a:gd name="T24" fmla="*/ 116 w 123"/>
                  <a:gd name="T25" fmla="*/ 25 h 67"/>
                  <a:gd name="T26" fmla="*/ 84 w 123"/>
                  <a:gd name="T27" fmla="*/ 25 h 67"/>
                  <a:gd name="T28" fmla="*/ 80 w 123"/>
                  <a:gd name="T29" fmla="*/ 19 h 67"/>
                  <a:gd name="T30" fmla="*/ 72 w 123"/>
                  <a:gd name="T31" fmla="*/ 5 h 67"/>
                  <a:gd name="T32" fmla="*/ 67 w 123"/>
                  <a:gd name="T33" fmla="*/ 5 h 67"/>
                  <a:gd name="T34" fmla="*/ 59 w 123"/>
                  <a:gd name="T35" fmla="*/ 3 h 67"/>
                  <a:gd name="T36" fmla="*/ 43 w 123"/>
                  <a:gd name="T37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3" h="67">
                    <a:moveTo>
                      <a:pt x="43" y="10"/>
                    </a:moveTo>
                    <a:cubicBezTo>
                      <a:pt x="43" y="10"/>
                      <a:pt x="35" y="13"/>
                      <a:pt x="43" y="19"/>
                    </a:cubicBezTo>
                    <a:cubicBezTo>
                      <a:pt x="43" y="19"/>
                      <a:pt x="57" y="23"/>
                      <a:pt x="53" y="30"/>
                    </a:cubicBezTo>
                    <a:cubicBezTo>
                      <a:pt x="53" y="30"/>
                      <a:pt x="50" y="34"/>
                      <a:pt x="39" y="37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27" y="40"/>
                      <a:pt x="15" y="43"/>
                      <a:pt x="15" y="43"/>
                    </a:cubicBezTo>
                    <a:cubicBezTo>
                      <a:pt x="15" y="43"/>
                      <a:pt x="4" y="38"/>
                      <a:pt x="0" y="52"/>
                    </a:cubicBezTo>
                    <a:cubicBezTo>
                      <a:pt x="0" y="52"/>
                      <a:pt x="1" y="67"/>
                      <a:pt x="15" y="62"/>
                    </a:cubicBezTo>
                    <a:cubicBezTo>
                      <a:pt x="15" y="62"/>
                      <a:pt x="17" y="52"/>
                      <a:pt x="29" y="52"/>
                    </a:cubicBezTo>
                    <a:cubicBezTo>
                      <a:pt x="29" y="52"/>
                      <a:pt x="36" y="53"/>
                      <a:pt x="44" y="46"/>
                    </a:cubicBezTo>
                    <a:cubicBezTo>
                      <a:pt x="44" y="46"/>
                      <a:pt x="72" y="32"/>
                      <a:pt x="112" y="36"/>
                    </a:cubicBezTo>
                    <a:cubicBezTo>
                      <a:pt x="112" y="36"/>
                      <a:pt x="122" y="39"/>
                      <a:pt x="123" y="31"/>
                    </a:cubicBezTo>
                    <a:cubicBezTo>
                      <a:pt x="123" y="31"/>
                      <a:pt x="123" y="26"/>
                      <a:pt x="116" y="2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4" y="25"/>
                      <a:pt x="77" y="25"/>
                      <a:pt x="80" y="19"/>
                    </a:cubicBezTo>
                    <a:cubicBezTo>
                      <a:pt x="80" y="19"/>
                      <a:pt x="85" y="9"/>
                      <a:pt x="72" y="5"/>
                    </a:cubicBezTo>
                    <a:cubicBezTo>
                      <a:pt x="72" y="5"/>
                      <a:pt x="70" y="4"/>
                      <a:pt x="67" y="5"/>
                    </a:cubicBezTo>
                    <a:cubicBezTo>
                      <a:pt x="67" y="5"/>
                      <a:pt x="61" y="6"/>
                      <a:pt x="59" y="3"/>
                    </a:cubicBezTo>
                    <a:cubicBezTo>
                      <a:pt x="59" y="3"/>
                      <a:pt x="56" y="0"/>
                      <a:pt x="4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0" name="iṩ1îdê"/>
              <p:cNvSpPr/>
              <p:nvPr/>
            </p:nvSpPr>
            <p:spPr bwMode="auto">
              <a:xfrm>
                <a:off x="5316538" y="3297238"/>
                <a:ext cx="271463" cy="333375"/>
              </a:xfrm>
              <a:custGeom>
                <a:avLst/>
                <a:gdLst>
                  <a:gd name="T0" fmla="*/ 5 w 82"/>
                  <a:gd name="T1" fmla="*/ 17 h 100"/>
                  <a:gd name="T2" fmla="*/ 8 w 82"/>
                  <a:gd name="T3" fmla="*/ 49 h 100"/>
                  <a:gd name="T4" fmla="*/ 20 w 82"/>
                  <a:gd name="T5" fmla="*/ 54 h 100"/>
                  <a:gd name="T6" fmla="*/ 27 w 82"/>
                  <a:gd name="T7" fmla="*/ 69 h 100"/>
                  <a:gd name="T8" fmla="*/ 27 w 82"/>
                  <a:gd name="T9" fmla="*/ 75 h 100"/>
                  <a:gd name="T10" fmla="*/ 14 w 82"/>
                  <a:gd name="T11" fmla="*/ 77 h 100"/>
                  <a:gd name="T12" fmla="*/ 14 w 82"/>
                  <a:gd name="T13" fmla="*/ 81 h 100"/>
                  <a:gd name="T14" fmla="*/ 27 w 82"/>
                  <a:gd name="T15" fmla="*/ 94 h 100"/>
                  <a:gd name="T16" fmla="*/ 27 w 82"/>
                  <a:gd name="T17" fmla="*/ 99 h 100"/>
                  <a:gd name="T18" fmla="*/ 43 w 82"/>
                  <a:gd name="T19" fmla="*/ 88 h 100"/>
                  <a:gd name="T20" fmla="*/ 42 w 82"/>
                  <a:gd name="T21" fmla="*/ 46 h 100"/>
                  <a:gd name="T22" fmla="*/ 52 w 82"/>
                  <a:gd name="T23" fmla="*/ 27 h 100"/>
                  <a:gd name="T24" fmla="*/ 73 w 82"/>
                  <a:gd name="T25" fmla="*/ 12 h 100"/>
                  <a:gd name="T26" fmla="*/ 67 w 82"/>
                  <a:gd name="T27" fmla="*/ 0 h 100"/>
                  <a:gd name="T28" fmla="*/ 23 w 82"/>
                  <a:gd name="T29" fmla="*/ 9 h 100"/>
                  <a:gd name="T30" fmla="*/ 13 w 82"/>
                  <a:gd name="T31" fmla="*/ 14 h 100"/>
                  <a:gd name="T32" fmla="*/ 5 w 82"/>
                  <a:gd name="T33" fmla="*/ 17 h 100"/>
                  <a:gd name="T34" fmla="*/ 35 w 82"/>
                  <a:gd name="T35" fmla="*/ 19 h 100"/>
                  <a:gd name="T36" fmla="*/ 36 w 82"/>
                  <a:gd name="T37" fmla="*/ 20 h 100"/>
                  <a:gd name="T38" fmla="*/ 24 w 82"/>
                  <a:gd name="T39" fmla="*/ 37 h 100"/>
                  <a:gd name="T40" fmla="*/ 19 w 82"/>
                  <a:gd name="T41" fmla="*/ 25 h 100"/>
                  <a:gd name="T42" fmla="*/ 35 w 82"/>
                  <a:gd name="T43" fmla="*/ 1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2" h="100">
                    <a:moveTo>
                      <a:pt x="5" y="17"/>
                    </a:moveTo>
                    <a:cubicBezTo>
                      <a:pt x="5" y="17"/>
                      <a:pt x="0" y="35"/>
                      <a:pt x="8" y="49"/>
                    </a:cubicBezTo>
                    <a:cubicBezTo>
                      <a:pt x="8" y="49"/>
                      <a:pt x="12" y="53"/>
                      <a:pt x="20" y="54"/>
                    </a:cubicBezTo>
                    <a:cubicBezTo>
                      <a:pt x="20" y="54"/>
                      <a:pt x="26" y="52"/>
                      <a:pt x="27" y="69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9" y="89"/>
                      <a:pt x="14" y="77"/>
                    </a:cubicBezTo>
                    <a:cubicBezTo>
                      <a:pt x="14" y="77"/>
                      <a:pt x="11" y="76"/>
                      <a:pt x="14" y="81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9" y="97"/>
                      <a:pt x="27" y="99"/>
                    </a:cubicBezTo>
                    <a:cubicBezTo>
                      <a:pt x="27" y="99"/>
                      <a:pt x="39" y="100"/>
                      <a:pt x="43" y="88"/>
                    </a:cubicBezTo>
                    <a:cubicBezTo>
                      <a:pt x="43" y="88"/>
                      <a:pt x="47" y="65"/>
                      <a:pt x="42" y="46"/>
                    </a:cubicBezTo>
                    <a:cubicBezTo>
                      <a:pt x="42" y="46"/>
                      <a:pt x="56" y="41"/>
                      <a:pt x="52" y="27"/>
                    </a:cubicBezTo>
                    <a:cubicBezTo>
                      <a:pt x="52" y="27"/>
                      <a:pt x="71" y="13"/>
                      <a:pt x="73" y="12"/>
                    </a:cubicBezTo>
                    <a:cubicBezTo>
                      <a:pt x="73" y="12"/>
                      <a:pt x="82" y="1"/>
                      <a:pt x="67" y="0"/>
                    </a:cubicBezTo>
                    <a:cubicBezTo>
                      <a:pt x="67" y="0"/>
                      <a:pt x="42" y="0"/>
                      <a:pt x="23" y="9"/>
                    </a:cubicBezTo>
                    <a:cubicBezTo>
                      <a:pt x="23" y="9"/>
                      <a:pt x="16" y="14"/>
                      <a:pt x="13" y="14"/>
                    </a:cubicBezTo>
                    <a:cubicBezTo>
                      <a:pt x="13" y="14"/>
                      <a:pt x="6" y="15"/>
                      <a:pt x="5" y="17"/>
                    </a:cubicBezTo>
                    <a:close/>
                    <a:moveTo>
                      <a:pt x="35" y="19"/>
                    </a:moveTo>
                    <a:cubicBezTo>
                      <a:pt x="36" y="20"/>
                      <a:pt x="36" y="20"/>
                      <a:pt x="36" y="20"/>
                    </a:cubicBezTo>
                    <a:cubicBezTo>
                      <a:pt x="43" y="26"/>
                      <a:pt x="24" y="37"/>
                      <a:pt x="24" y="37"/>
                    </a:cubicBezTo>
                    <a:cubicBezTo>
                      <a:pt x="18" y="35"/>
                      <a:pt x="19" y="25"/>
                      <a:pt x="19" y="25"/>
                    </a:cubicBezTo>
                    <a:cubicBezTo>
                      <a:pt x="20" y="18"/>
                      <a:pt x="35" y="19"/>
                      <a:pt x="3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1" name="isļïḍe"/>
              <p:cNvSpPr/>
              <p:nvPr/>
            </p:nvSpPr>
            <p:spPr bwMode="auto">
              <a:xfrm>
                <a:off x="5227638" y="3540125"/>
                <a:ext cx="85725" cy="103188"/>
              </a:xfrm>
              <a:custGeom>
                <a:avLst/>
                <a:gdLst>
                  <a:gd name="T0" fmla="*/ 4 w 26"/>
                  <a:gd name="T1" fmla="*/ 5 h 31"/>
                  <a:gd name="T2" fmla="*/ 2 w 26"/>
                  <a:gd name="T3" fmla="*/ 23 h 31"/>
                  <a:gd name="T4" fmla="*/ 11 w 26"/>
                  <a:gd name="T5" fmla="*/ 28 h 31"/>
                  <a:gd name="T6" fmla="*/ 17 w 26"/>
                  <a:gd name="T7" fmla="*/ 19 h 31"/>
                  <a:gd name="T8" fmla="*/ 25 w 26"/>
                  <a:gd name="T9" fmla="*/ 9 h 31"/>
                  <a:gd name="T10" fmla="*/ 23 w 26"/>
                  <a:gd name="T11" fmla="*/ 7 h 31"/>
                  <a:gd name="T12" fmla="*/ 12 w 26"/>
                  <a:gd name="T13" fmla="*/ 3 h 31"/>
                  <a:gd name="T14" fmla="*/ 4 w 26"/>
                  <a:gd name="T15" fmla="*/ 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1">
                    <a:moveTo>
                      <a:pt x="4" y="5"/>
                    </a:moveTo>
                    <a:cubicBezTo>
                      <a:pt x="4" y="5"/>
                      <a:pt x="0" y="15"/>
                      <a:pt x="2" y="23"/>
                    </a:cubicBezTo>
                    <a:cubicBezTo>
                      <a:pt x="2" y="23"/>
                      <a:pt x="4" y="31"/>
                      <a:pt x="11" y="28"/>
                    </a:cubicBezTo>
                    <a:cubicBezTo>
                      <a:pt x="11" y="28"/>
                      <a:pt x="14" y="26"/>
                      <a:pt x="17" y="19"/>
                    </a:cubicBezTo>
                    <a:cubicBezTo>
                      <a:pt x="17" y="19"/>
                      <a:pt x="20" y="10"/>
                      <a:pt x="25" y="9"/>
                    </a:cubicBezTo>
                    <a:cubicBezTo>
                      <a:pt x="25" y="9"/>
                      <a:pt x="26" y="6"/>
                      <a:pt x="23" y="7"/>
                    </a:cubicBezTo>
                    <a:cubicBezTo>
                      <a:pt x="23" y="7"/>
                      <a:pt x="16" y="8"/>
                      <a:pt x="12" y="3"/>
                    </a:cubicBezTo>
                    <a:cubicBezTo>
                      <a:pt x="12" y="3"/>
                      <a:pt x="6" y="0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2" name="íṣḷíḋê"/>
              <p:cNvSpPr/>
              <p:nvPr/>
            </p:nvSpPr>
            <p:spPr bwMode="auto">
              <a:xfrm>
                <a:off x="5502276" y="3421063"/>
                <a:ext cx="134938" cy="158750"/>
              </a:xfrm>
              <a:custGeom>
                <a:avLst/>
                <a:gdLst>
                  <a:gd name="T0" fmla="*/ 0 w 41"/>
                  <a:gd name="T1" fmla="*/ 18 h 48"/>
                  <a:gd name="T2" fmla="*/ 35 w 41"/>
                  <a:gd name="T3" fmla="*/ 19 h 48"/>
                  <a:gd name="T4" fmla="*/ 29 w 41"/>
                  <a:gd name="T5" fmla="*/ 41 h 48"/>
                  <a:gd name="T6" fmla="*/ 14 w 41"/>
                  <a:gd name="T7" fmla="*/ 37 h 48"/>
                  <a:gd name="T8" fmla="*/ 0 w 41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8">
                    <a:moveTo>
                      <a:pt x="0" y="18"/>
                    </a:moveTo>
                    <a:cubicBezTo>
                      <a:pt x="0" y="18"/>
                      <a:pt x="14" y="0"/>
                      <a:pt x="35" y="19"/>
                    </a:cubicBezTo>
                    <a:cubicBezTo>
                      <a:pt x="35" y="19"/>
                      <a:pt x="41" y="28"/>
                      <a:pt x="29" y="41"/>
                    </a:cubicBezTo>
                    <a:cubicBezTo>
                      <a:pt x="29" y="41"/>
                      <a:pt x="21" y="48"/>
                      <a:pt x="14" y="37"/>
                    </a:cubicBez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3" name="iṧľïdé"/>
              <p:cNvSpPr/>
              <p:nvPr/>
            </p:nvSpPr>
            <p:spPr bwMode="auto">
              <a:xfrm>
                <a:off x="5707063" y="3151188"/>
                <a:ext cx="257175" cy="455613"/>
              </a:xfrm>
              <a:custGeom>
                <a:avLst/>
                <a:gdLst>
                  <a:gd name="T0" fmla="*/ 48 w 78"/>
                  <a:gd name="T1" fmla="*/ 1 h 137"/>
                  <a:gd name="T2" fmla="*/ 40 w 78"/>
                  <a:gd name="T3" fmla="*/ 15 h 137"/>
                  <a:gd name="T4" fmla="*/ 34 w 78"/>
                  <a:gd name="T5" fmla="*/ 27 h 137"/>
                  <a:gd name="T6" fmla="*/ 26 w 78"/>
                  <a:gd name="T7" fmla="*/ 38 h 137"/>
                  <a:gd name="T8" fmla="*/ 33 w 78"/>
                  <a:gd name="T9" fmla="*/ 64 h 137"/>
                  <a:gd name="T10" fmla="*/ 31 w 78"/>
                  <a:gd name="T11" fmla="*/ 81 h 137"/>
                  <a:gd name="T12" fmla="*/ 20 w 78"/>
                  <a:gd name="T13" fmla="*/ 87 h 137"/>
                  <a:gd name="T14" fmla="*/ 2 w 78"/>
                  <a:gd name="T15" fmla="*/ 102 h 137"/>
                  <a:gd name="T16" fmla="*/ 9 w 78"/>
                  <a:gd name="T17" fmla="*/ 109 h 137"/>
                  <a:gd name="T18" fmla="*/ 19 w 78"/>
                  <a:gd name="T19" fmla="*/ 102 h 137"/>
                  <a:gd name="T20" fmla="*/ 27 w 78"/>
                  <a:gd name="T21" fmla="*/ 107 h 137"/>
                  <a:gd name="T22" fmla="*/ 32 w 78"/>
                  <a:gd name="T23" fmla="*/ 129 h 137"/>
                  <a:gd name="T24" fmla="*/ 35 w 78"/>
                  <a:gd name="T25" fmla="*/ 123 h 137"/>
                  <a:gd name="T26" fmla="*/ 41 w 78"/>
                  <a:gd name="T27" fmla="*/ 100 h 137"/>
                  <a:gd name="T28" fmla="*/ 55 w 78"/>
                  <a:gd name="T29" fmla="*/ 88 h 137"/>
                  <a:gd name="T30" fmla="*/ 60 w 78"/>
                  <a:gd name="T31" fmla="*/ 88 h 137"/>
                  <a:gd name="T32" fmla="*/ 60 w 78"/>
                  <a:gd name="T33" fmla="*/ 105 h 137"/>
                  <a:gd name="T34" fmla="*/ 57 w 78"/>
                  <a:gd name="T35" fmla="*/ 109 h 137"/>
                  <a:gd name="T36" fmla="*/ 53 w 78"/>
                  <a:gd name="T37" fmla="*/ 102 h 137"/>
                  <a:gd name="T38" fmla="*/ 49 w 78"/>
                  <a:gd name="T39" fmla="*/ 107 h 137"/>
                  <a:gd name="T40" fmla="*/ 53 w 78"/>
                  <a:gd name="T41" fmla="*/ 114 h 137"/>
                  <a:gd name="T42" fmla="*/ 55 w 78"/>
                  <a:gd name="T43" fmla="*/ 126 h 137"/>
                  <a:gd name="T44" fmla="*/ 64 w 78"/>
                  <a:gd name="T45" fmla="*/ 135 h 137"/>
                  <a:gd name="T46" fmla="*/ 71 w 78"/>
                  <a:gd name="T47" fmla="*/ 122 h 137"/>
                  <a:gd name="T48" fmla="*/ 70 w 78"/>
                  <a:gd name="T49" fmla="*/ 98 h 137"/>
                  <a:gd name="T50" fmla="*/ 71 w 78"/>
                  <a:gd name="T51" fmla="*/ 84 h 137"/>
                  <a:gd name="T52" fmla="*/ 70 w 78"/>
                  <a:gd name="T53" fmla="*/ 70 h 137"/>
                  <a:gd name="T54" fmla="*/ 72 w 78"/>
                  <a:gd name="T55" fmla="*/ 55 h 137"/>
                  <a:gd name="T56" fmla="*/ 59 w 78"/>
                  <a:gd name="T57" fmla="*/ 30 h 137"/>
                  <a:gd name="T58" fmla="*/ 42 w 78"/>
                  <a:gd name="T59" fmla="*/ 48 h 137"/>
                  <a:gd name="T60" fmla="*/ 37 w 78"/>
                  <a:gd name="T61" fmla="*/ 39 h 137"/>
                  <a:gd name="T62" fmla="*/ 39 w 78"/>
                  <a:gd name="T63" fmla="*/ 30 h 137"/>
                  <a:gd name="T64" fmla="*/ 72 w 78"/>
                  <a:gd name="T65" fmla="*/ 8 h 137"/>
                  <a:gd name="T66" fmla="*/ 63 w 78"/>
                  <a:gd name="T67" fmla="*/ 1 h 137"/>
                  <a:gd name="T68" fmla="*/ 48 w 78"/>
                  <a:gd name="T69" fmla="*/ 1 h 137"/>
                  <a:gd name="T70" fmla="*/ 60 w 78"/>
                  <a:gd name="T71" fmla="*/ 64 h 137"/>
                  <a:gd name="T72" fmla="*/ 54 w 78"/>
                  <a:gd name="T73" fmla="*/ 62 h 137"/>
                  <a:gd name="T74" fmla="*/ 47 w 78"/>
                  <a:gd name="T75" fmla="*/ 65 h 137"/>
                  <a:gd name="T76" fmla="*/ 43 w 78"/>
                  <a:gd name="T77" fmla="*/ 72 h 137"/>
                  <a:gd name="T78" fmla="*/ 53 w 78"/>
                  <a:gd name="T79" fmla="*/ 45 h 137"/>
                  <a:gd name="T80" fmla="*/ 60 w 78"/>
                  <a:gd name="T81" fmla="*/ 6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37">
                    <a:moveTo>
                      <a:pt x="48" y="1"/>
                    </a:moveTo>
                    <a:cubicBezTo>
                      <a:pt x="48" y="1"/>
                      <a:pt x="41" y="1"/>
                      <a:pt x="40" y="15"/>
                    </a:cubicBezTo>
                    <a:cubicBezTo>
                      <a:pt x="40" y="15"/>
                      <a:pt x="39" y="25"/>
                      <a:pt x="34" y="27"/>
                    </a:cubicBezTo>
                    <a:cubicBezTo>
                      <a:pt x="34" y="27"/>
                      <a:pt x="21" y="29"/>
                      <a:pt x="26" y="38"/>
                    </a:cubicBezTo>
                    <a:cubicBezTo>
                      <a:pt x="26" y="38"/>
                      <a:pt x="37" y="50"/>
                      <a:pt x="33" y="64"/>
                    </a:cubicBezTo>
                    <a:cubicBezTo>
                      <a:pt x="33" y="64"/>
                      <a:pt x="30" y="71"/>
                      <a:pt x="31" y="81"/>
                    </a:cubicBezTo>
                    <a:cubicBezTo>
                      <a:pt x="31" y="81"/>
                      <a:pt x="34" y="87"/>
                      <a:pt x="20" y="87"/>
                    </a:cubicBezTo>
                    <a:cubicBezTo>
                      <a:pt x="20" y="87"/>
                      <a:pt x="6" y="84"/>
                      <a:pt x="2" y="102"/>
                    </a:cubicBezTo>
                    <a:cubicBezTo>
                      <a:pt x="2" y="102"/>
                      <a:pt x="0" y="110"/>
                      <a:pt x="9" y="109"/>
                    </a:cubicBezTo>
                    <a:cubicBezTo>
                      <a:pt x="9" y="109"/>
                      <a:pt x="17" y="106"/>
                      <a:pt x="19" y="102"/>
                    </a:cubicBezTo>
                    <a:cubicBezTo>
                      <a:pt x="19" y="102"/>
                      <a:pt x="26" y="98"/>
                      <a:pt x="27" y="107"/>
                    </a:cubicBezTo>
                    <a:cubicBezTo>
                      <a:pt x="27" y="107"/>
                      <a:pt x="23" y="123"/>
                      <a:pt x="32" y="129"/>
                    </a:cubicBezTo>
                    <a:cubicBezTo>
                      <a:pt x="32" y="129"/>
                      <a:pt x="34" y="129"/>
                      <a:pt x="35" y="123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53" y="92"/>
                      <a:pt x="55" y="88"/>
                    </a:cubicBezTo>
                    <a:cubicBezTo>
                      <a:pt x="55" y="88"/>
                      <a:pt x="59" y="84"/>
                      <a:pt x="60" y="88"/>
                    </a:cubicBezTo>
                    <a:cubicBezTo>
                      <a:pt x="60" y="105"/>
                      <a:pt x="60" y="105"/>
                      <a:pt x="60" y="105"/>
                    </a:cubicBezTo>
                    <a:cubicBezTo>
                      <a:pt x="60" y="105"/>
                      <a:pt x="60" y="111"/>
                      <a:pt x="57" y="109"/>
                    </a:cubicBezTo>
                    <a:cubicBezTo>
                      <a:pt x="53" y="102"/>
                      <a:pt x="53" y="102"/>
                      <a:pt x="53" y="102"/>
                    </a:cubicBezTo>
                    <a:cubicBezTo>
                      <a:pt x="53" y="102"/>
                      <a:pt x="49" y="98"/>
                      <a:pt x="49" y="107"/>
                    </a:cubicBezTo>
                    <a:cubicBezTo>
                      <a:pt x="49" y="107"/>
                      <a:pt x="51" y="113"/>
                      <a:pt x="53" y="114"/>
                    </a:cubicBezTo>
                    <a:cubicBezTo>
                      <a:pt x="53" y="114"/>
                      <a:pt x="56" y="122"/>
                      <a:pt x="55" y="126"/>
                    </a:cubicBezTo>
                    <a:cubicBezTo>
                      <a:pt x="55" y="126"/>
                      <a:pt x="56" y="137"/>
                      <a:pt x="64" y="135"/>
                    </a:cubicBezTo>
                    <a:cubicBezTo>
                      <a:pt x="64" y="135"/>
                      <a:pt x="71" y="132"/>
                      <a:pt x="71" y="122"/>
                    </a:cubicBezTo>
                    <a:cubicBezTo>
                      <a:pt x="71" y="122"/>
                      <a:pt x="72" y="101"/>
                      <a:pt x="70" y="98"/>
                    </a:cubicBezTo>
                    <a:cubicBezTo>
                      <a:pt x="70" y="98"/>
                      <a:pt x="69" y="89"/>
                      <a:pt x="71" y="84"/>
                    </a:cubicBezTo>
                    <a:cubicBezTo>
                      <a:pt x="71" y="84"/>
                      <a:pt x="73" y="73"/>
                      <a:pt x="70" y="70"/>
                    </a:cubicBezTo>
                    <a:cubicBezTo>
                      <a:pt x="70" y="70"/>
                      <a:pt x="70" y="63"/>
                      <a:pt x="72" y="55"/>
                    </a:cubicBezTo>
                    <a:cubicBezTo>
                      <a:pt x="72" y="55"/>
                      <a:pt x="78" y="34"/>
                      <a:pt x="59" y="30"/>
                    </a:cubicBezTo>
                    <a:cubicBezTo>
                      <a:pt x="59" y="30"/>
                      <a:pt x="48" y="30"/>
                      <a:pt x="42" y="48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7" y="39"/>
                      <a:pt x="30" y="32"/>
                      <a:pt x="39" y="30"/>
                    </a:cubicBezTo>
                    <a:cubicBezTo>
                      <a:pt x="39" y="30"/>
                      <a:pt x="76" y="28"/>
                      <a:pt x="72" y="8"/>
                    </a:cubicBezTo>
                    <a:cubicBezTo>
                      <a:pt x="72" y="8"/>
                      <a:pt x="70" y="0"/>
                      <a:pt x="63" y="1"/>
                    </a:cubicBezTo>
                    <a:cubicBezTo>
                      <a:pt x="63" y="1"/>
                      <a:pt x="51" y="5"/>
                      <a:pt x="48" y="1"/>
                    </a:cubicBezTo>
                    <a:close/>
                    <a:moveTo>
                      <a:pt x="60" y="64"/>
                    </a:moveTo>
                    <a:cubicBezTo>
                      <a:pt x="60" y="68"/>
                      <a:pt x="54" y="62"/>
                      <a:pt x="54" y="62"/>
                    </a:cubicBezTo>
                    <a:cubicBezTo>
                      <a:pt x="47" y="53"/>
                      <a:pt x="47" y="65"/>
                      <a:pt x="47" y="65"/>
                    </a:cubicBezTo>
                    <a:cubicBezTo>
                      <a:pt x="46" y="71"/>
                      <a:pt x="43" y="72"/>
                      <a:pt x="43" y="72"/>
                    </a:cubicBezTo>
                    <a:cubicBezTo>
                      <a:pt x="42" y="43"/>
                      <a:pt x="53" y="45"/>
                      <a:pt x="53" y="45"/>
                    </a:cubicBezTo>
                    <a:cubicBezTo>
                      <a:pt x="57" y="46"/>
                      <a:pt x="60" y="64"/>
                      <a:pt x="60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4" name="ïṡḷïḓé"/>
              <p:cNvSpPr/>
              <p:nvPr/>
            </p:nvSpPr>
            <p:spPr bwMode="auto">
              <a:xfrm>
                <a:off x="5973763" y="3162300"/>
                <a:ext cx="238125" cy="171450"/>
              </a:xfrm>
              <a:custGeom>
                <a:avLst/>
                <a:gdLst>
                  <a:gd name="T0" fmla="*/ 13 w 72"/>
                  <a:gd name="T1" fmla="*/ 18 h 52"/>
                  <a:gd name="T2" fmla="*/ 31 w 72"/>
                  <a:gd name="T3" fmla="*/ 5 h 52"/>
                  <a:gd name="T4" fmla="*/ 53 w 72"/>
                  <a:gd name="T5" fmla="*/ 13 h 52"/>
                  <a:gd name="T6" fmla="*/ 48 w 72"/>
                  <a:gd name="T7" fmla="*/ 22 h 52"/>
                  <a:gd name="T8" fmla="*/ 50 w 72"/>
                  <a:gd name="T9" fmla="*/ 27 h 52"/>
                  <a:gd name="T10" fmla="*/ 67 w 72"/>
                  <a:gd name="T11" fmla="*/ 23 h 52"/>
                  <a:gd name="T12" fmla="*/ 68 w 72"/>
                  <a:gd name="T13" fmla="*/ 28 h 52"/>
                  <a:gd name="T14" fmla="*/ 43 w 72"/>
                  <a:gd name="T15" fmla="*/ 35 h 52"/>
                  <a:gd name="T16" fmla="*/ 29 w 72"/>
                  <a:gd name="T17" fmla="*/ 39 h 52"/>
                  <a:gd name="T18" fmla="*/ 5 w 72"/>
                  <a:gd name="T19" fmla="*/ 49 h 52"/>
                  <a:gd name="T20" fmla="*/ 8 w 72"/>
                  <a:gd name="T21" fmla="*/ 40 h 52"/>
                  <a:gd name="T22" fmla="*/ 25 w 72"/>
                  <a:gd name="T23" fmla="*/ 29 h 52"/>
                  <a:gd name="T24" fmla="*/ 17 w 72"/>
                  <a:gd name="T25" fmla="*/ 22 h 52"/>
                  <a:gd name="T26" fmla="*/ 13 w 72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52">
                    <a:moveTo>
                      <a:pt x="13" y="18"/>
                    </a:moveTo>
                    <a:cubicBezTo>
                      <a:pt x="13" y="18"/>
                      <a:pt x="19" y="6"/>
                      <a:pt x="31" y="5"/>
                    </a:cubicBezTo>
                    <a:cubicBezTo>
                      <a:pt x="31" y="5"/>
                      <a:pt x="48" y="0"/>
                      <a:pt x="53" y="13"/>
                    </a:cubicBezTo>
                    <a:cubicBezTo>
                      <a:pt x="53" y="13"/>
                      <a:pt x="54" y="18"/>
                      <a:pt x="48" y="22"/>
                    </a:cubicBezTo>
                    <a:cubicBezTo>
                      <a:pt x="48" y="22"/>
                      <a:pt x="43" y="28"/>
                      <a:pt x="50" y="27"/>
                    </a:cubicBezTo>
                    <a:cubicBezTo>
                      <a:pt x="50" y="27"/>
                      <a:pt x="60" y="28"/>
                      <a:pt x="67" y="23"/>
                    </a:cubicBezTo>
                    <a:cubicBezTo>
                      <a:pt x="67" y="23"/>
                      <a:pt x="72" y="23"/>
                      <a:pt x="68" y="28"/>
                    </a:cubicBezTo>
                    <a:cubicBezTo>
                      <a:pt x="68" y="28"/>
                      <a:pt x="60" y="38"/>
                      <a:pt x="43" y="35"/>
                    </a:cubicBezTo>
                    <a:cubicBezTo>
                      <a:pt x="43" y="35"/>
                      <a:pt x="37" y="31"/>
                      <a:pt x="29" y="39"/>
                    </a:cubicBezTo>
                    <a:cubicBezTo>
                      <a:pt x="29" y="39"/>
                      <a:pt x="12" y="52"/>
                      <a:pt x="5" y="49"/>
                    </a:cubicBezTo>
                    <a:cubicBezTo>
                      <a:pt x="5" y="49"/>
                      <a:pt x="0" y="42"/>
                      <a:pt x="8" y="40"/>
                    </a:cubicBezTo>
                    <a:cubicBezTo>
                      <a:pt x="8" y="40"/>
                      <a:pt x="25" y="38"/>
                      <a:pt x="25" y="29"/>
                    </a:cubicBezTo>
                    <a:cubicBezTo>
                      <a:pt x="25" y="29"/>
                      <a:pt x="23" y="24"/>
                      <a:pt x="17" y="22"/>
                    </a:cubicBezTo>
                    <a:lnTo>
                      <a:pt x="13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5" name="îṥ1ïḋè"/>
              <p:cNvSpPr/>
              <p:nvPr/>
            </p:nvSpPr>
            <p:spPr bwMode="auto">
              <a:xfrm>
                <a:off x="5954713" y="3290888"/>
                <a:ext cx="328613" cy="279400"/>
              </a:xfrm>
              <a:custGeom>
                <a:avLst/>
                <a:gdLst>
                  <a:gd name="T0" fmla="*/ 21 w 100"/>
                  <a:gd name="T1" fmla="*/ 22 h 84"/>
                  <a:gd name="T2" fmla="*/ 45 w 100"/>
                  <a:gd name="T3" fmla="*/ 10 h 84"/>
                  <a:gd name="T4" fmla="*/ 60 w 100"/>
                  <a:gd name="T5" fmla="*/ 12 h 84"/>
                  <a:gd name="T6" fmla="*/ 55 w 100"/>
                  <a:gd name="T7" fmla="*/ 20 h 84"/>
                  <a:gd name="T8" fmla="*/ 56 w 100"/>
                  <a:gd name="T9" fmla="*/ 54 h 84"/>
                  <a:gd name="T10" fmla="*/ 81 w 100"/>
                  <a:gd name="T11" fmla="*/ 58 h 84"/>
                  <a:gd name="T12" fmla="*/ 83 w 100"/>
                  <a:gd name="T13" fmla="*/ 43 h 84"/>
                  <a:gd name="T14" fmla="*/ 91 w 100"/>
                  <a:gd name="T15" fmla="*/ 60 h 84"/>
                  <a:gd name="T16" fmla="*/ 85 w 100"/>
                  <a:gd name="T17" fmla="*/ 83 h 84"/>
                  <a:gd name="T18" fmla="*/ 75 w 100"/>
                  <a:gd name="T19" fmla="*/ 84 h 84"/>
                  <a:gd name="T20" fmla="*/ 42 w 100"/>
                  <a:gd name="T21" fmla="*/ 55 h 84"/>
                  <a:gd name="T22" fmla="*/ 40 w 100"/>
                  <a:gd name="T23" fmla="*/ 38 h 84"/>
                  <a:gd name="T24" fmla="*/ 33 w 100"/>
                  <a:gd name="T25" fmla="*/ 29 h 84"/>
                  <a:gd name="T26" fmla="*/ 28 w 100"/>
                  <a:gd name="T27" fmla="*/ 38 h 84"/>
                  <a:gd name="T28" fmla="*/ 6 w 100"/>
                  <a:gd name="T29" fmla="*/ 78 h 84"/>
                  <a:gd name="T30" fmla="*/ 3 w 100"/>
                  <a:gd name="T31" fmla="*/ 71 h 84"/>
                  <a:gd name="T32" fmla="*/ 7 w 100"/>
                  <a:gd name="T33" fmla="*/ 59 h 84"/>
                  <a:gd name="T34" fmla="*/ 10 w 100"/>
                  <a:gd name="T35" fmla="*/ 51 h 84"/>
                  <a:gd name="T36" fmla="*/ 21 w 100"/>
                  <a:gd name="T37" fmla="*/ 2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84">
                    <a:moveTo>
                      <a:pt x="21" y="22"/>
                    </a:moveTo>
                    <a:cubicBezTo>
                      <a:pt x="21" y="22"/>
                      <a:pt x="40" y="19"/>
                      <a:pt x="45" y="10"/>
                    </a:cubicBezTo>
                    <a:cubicBezTo>
                      <a:pt x="45" y="10"/>
                      <a:pt x="54" y="0"/>
                      <a:pt x="60" y="12"/>
                    </a:cubicBezTo>
                    <a:cubicBezTo>
                      <a:pt x="60" y="12"/>
                      <a:pt x="62" y="14"/>
                      <a:pt x="55" y="20"/>
                    </a:cubicBezTo>
                    <a:cubicBezTo>
                      <a:pt x="55" y="20"/>
                      <a:pt x="45" y="40"/>
                      <a:pt x="56" y="54"/>
                    </a:cubicBezTo>
                    <a:cubicBezTo>
                      <a:pt x="56" y="54"/>
                      <a:pt x="76" y="77"/>
                      <a:pt x="81" y="58"/>
                    </a:cubicBezTo>
                    <a:cubicBezTo>
                      <a:pt x="83" y="43"/>
                      <a:pt x="83" y="43"/>
                      <a:pt x="83" y="43"/>
                    </a:cubicBezTo>
                    <a:cubicBezTo>
                      <a:pt x="83" y="43"/>
                      <a:pt x="86" y="43"/>
                      <a:pt x="91" y="60"/>
                    </a:cubicBezTo>
                    <a:cubicBezTo>
                      <a:pt x="91" y="60"/>
                      <a:pt x="100" y="82"/>
                      <a:pt x="85" y="83"/>
                    </a:cubicBezTo>
                    <a:cubicBezTo>
                      <a:pt x="85" y="83"/>
                      <a:pt x="80" y="81"/>
                      <a:pt x="75" y="84"/>
                    </a:cubicBezTo>
                    <a:cubicBezTo>
                      <a:pt x="75" y="84"/>
                      <a:pt x="46" y="79"/>
                      <a:pt x="42" y="55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40" y="38"/>
                      <a:pt x="42" y="28"/>
                      <a:pt x="33" y="29"/>
                    </a:cubicBezTo>
                    <a:cubicBezTo>
                      <a:pt x="33" y="29"/>
                      <a:pt x="28" y="31"/>
                      <a:pt x="28" y="38"/>
                    </a:cubicBezTo>
                    <a:cubicBezTo>
                      <a:pt x="28" y="38"/>
                      <a:pt x="21" y="75"/>
                      <a:pt x="6" y="78"/>
                    </a:cubicBezTo>
                    <a:cubicBezTo>
                      <a:pt x="6" y="78"/>
                      <a:pt x="0" y="76"/>
                      <a:pt x="3" y="71"/>
                    </a:cubicBezTo>
                    <a:cubicBezTo>
                      <a:pt x="3" y="71"/>
                      <a:pt x="7" y="66"/>
                      <a:pt x="7" y="59"/>
                    </a:cubicBezTo>
                    <a:cubicBezTo>
                      <a:pt x="7" y="59"/>
                      <a:pt x="7" y="55"/>
                      <a:pt x="10" y="51"/>
                    </a:cubicBezTo>
                    <a:cubicBezTo>
                      <a:pt x="10" y="51"/>
                      <a:pt x="23" y="29"/>
                      <a:pt x="21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6" name="ïsľîdé"/>
              <p:cNvSpPr/>
              <p:nvPr/>
            </p:nvSpPr>
            <p:spPr bwMode="auto">
              <a:xfrm>
                <a:off x="6310313" y="3105150"/>
                <a:ext cx="471488" cy="511175"/>
              </a:xfrm>
              <a:custGeom>
                <a:avLst/>
                <a:gdLst>
                  <a:gd name="T0" fmla="*/ 38 w 143"/>
                  <a:gd name="T1" fmla="*/ 18 h 154"/>
                  <a:gd name="T2" fmla="*/ 51 w 143"/>
                  <a:gd name="T3" fmla="*/ 9 h 154"/>
                  <a:gd name="T4" fmla="*/ 78 w 143"/>
                  <a:gd name="T5" fmla="*/ 11 h 154"/>
                  <a:gd name="T6" fmla="*/ 83 w 143"/>
                  <a:gd name="T7" fmla="*/ 26 h 154"/>
                  <a:gd name="T8" fmla="*/ 82 w 143"/>
                  <a:gd name="T9" fmla="*/ 33 h 154"/>
                  <a:gd name="T10" fmla="*/ 115 w 143"/>
                  <a:gd name="T11" fmla="*/ 23 h 154"/>
                  <a:gd name="T12" fmla="*/ 124 w 143"/>
                  <a:gd name="T13" fmla="*/ 25 h 154"/>
                  <a:gd name="T14" fmla="*/ 132 w 143"/>
                  <a:gd name="T15" fmla="*/ 44 h 154"/>
                  <a:gd name="T16" fmla="*/ 122 w 143"/>
                  <a:gd name="T17" fmla="*/ 46 h 154"/>
                  <a:gd name="T18" fmla="*/ 98 w 143"/>
                  <a:gd name="T19" fmla="*/ 51 h 154"/>
                  <a:gd name="T20" fmla="*/ 97 w 143"/>
                  <a:gd name="T21" fmla="*/ 57 h 154"/>
                  <a:gd name="T22" fmla="*/ 94 w 143"/>
                  <a:gd name="T23" fmla="*/ 66 h 154"/>
                  <a:gd name="T24" fmla="*/ 76 w 143"/>
                  <a:gd name="T25" fmla="*/ 78 h 154"/>
                  <a:gd name="T26" fmla="*/ 71 w 143"/>
                  <a:gd name="T27" fmla="*/ 84 h 154"/>
                  <a:gd name="T28" fmla="*/ 71 w 143"/>
                  <a:gd name="T29" fmla="*/ 89 h 154"/>
                  <a:gd name="T30" fmla="*/ 86 w 143"/>
                  <a:gd name="T31" fmla="*/ 83 h 154"/>
                  <a:gd name="T32" fmla="*/ 92 w 143"/>
                  <a:gd name="T33" fmla="*/ 92 h 154"/>
                  <a:gd name="T34" fmla="*/ 79 w 143"/>
                  <a:gd name="T35" fmla="*/ 103 h 154"/>
                  <a:gd name="T36" fmla="*/ 77 w 143"/>
                  <a:gd name="T37" fmla="*/ 110 h 154"/>
                  <a:gd name="T38" fmla="*/ 80 w 143"/>
                  <a:gd name="T39" fmla="*/ 117 h 154"/>
                  <a:gd name="T40" fmla="*/ 105 w 143"/>
                  <a:gd name="T41" fmla="*/ 110 h 154"/>
                  <a:gd name="T42" fmla="*/ 113 w 143"/>
                  <a:gd name="T43" fmla="*/ 112 h 154"/>
                  <a:gd name="T44" fmla="*/ 119 w 143"/>
                  <a:gd name="T45" fmla="*/ 125 h 154"/>
                  <a:gd name="T46" fmla="*/ 105 w 143"/>
                  <a:gd name="T47" fmla="*/ 130 h 154"/>
                  <a:gd name="T48" fmla="*/ 41 w 143"/>
                  <a:gd name="T49" fmla="*/ 148 h 154"/>
                  <a:gd name="T50" fmla="*/ 28 w 143"/>
                  <a:gd name="T51" fmla="*/ 145 h 154"/>
                  <a:gd name="T52" fmla="*/ 36 w 143"/>
                  <a:gd name="T53" fmla="*/ 131 h 154"/>
                  <a:gd name="T54" fmla="*/ 61 w 143"/>
                  <a:gd name="T55" fmla="*/ 118 h 154"/>
                  <a:gd name="T56" fmla="*/ 56 w 143"/>
                  <a:gd name="T57" fmla="*/ 113 h 154"/>
                  <a:gd name="T58" fmla="*/ 48 w 143"/>
                  <a:gd name="T59" fmla="*/ 98 h 154"/>
                  <a:gd name="T60" fmla="*/ 75 w 143"/>
                  <a:gd name="T61" fmla="*/ 67 h 154"/>
                  <a:gd name="T62" fmla="*/ 83 w 143"/>
                  <a:gd name="T63" fmla="*/ 50 h 154"/>
                  <a:gd name="T64" fmla="*/ 100 w 143"/>
                  <a:gd name="T65" fmla="*/ 42 h 154"/>
                  <a:gd name="T66" fmla="*/ 93 w 143"/>
                  <a:gd name="T67" fmla="*/ 38 h 154"/>
                  <a:gd name="T68" fmla="*/ 58 w 143"/>
                  <a:gd name="T69" fmla="*/ 54 h 154"/>
                  <a:gd name="T70" fmla="*/ 40 w 143"/>
                  <a:gd name="T71" fmla="*/ 62 h 154"/>
                  <a:gd name="T72" fmla="*/ 30 w 143"/>
                  <a:gd name="T73" fmla="*/ 70 h 154"/>
                  <a:gd name="T74" fmla="*/ 11 w 143"/>
                  <a:gd name="T75" fmla="*/ 77 h 154"/>
                  <a:gd name="T76" fmla="*/ 8 w 143"/>
                  <a:gd name="T77" fmla="*/ 55 h 154"/>
                  <a:gd name="T78" fmla="*/ 27 w 143"/>
                  <a:gd name="T79" fmla="*/ 36 h 154"/>
                  <a:gd name="T80" fmla="*/ 32 w 143"/>
                  <a:gd name="T81" fmla="*/ 42 h 154"/>
                  <a:gd name="T82" fmla="*/ 35 w 143"/>
                  <a:gd name="T83" fmla="*/ 49 h 154"/>
                  <a:gd name="T84" fmla="*/ 60 w 143"/>
                  <a:gd name="T85" fmla="*/ 39 h 154"/>
                  <a:gd name="T86" fmla="*/ 53 w 143"/>
                  <a:gd name="T87" fmla="*/ 31 h 154"/>
                  <a:gd name="T88" fmla="*/ 53 w 143"/>
                  <a:gd name="T89" fmla="*/ 31 h 154"/>
                  <a:gd name="T90" fmla="*/ 38 w 143"/>
                  <a:gd name="T91" fmla="*/ 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3" h="154">
                    <a:moveTo>
                      <a:pt x="38" y="18"/>
                    </a:moveTo>
                    <a:cubicBezTo>
                      <a:pt x="38" y="18"/>
                      <a:pt x="42" y="10"/>
                      <a:pt x="51" y="9"/>
                    </a:cubicBezTo>
                    <a:cubicBezTo>
                      <a:pt x="51" y="9"/>
                      <a:pt x="68" y="0"/>
                      <a:pt x="78" y="11"/>
                    </a:cubicBezTo>
                    <a:cubicBezTo>
                      <a:pt x="78" y="11"/>
                      <a:pt x="87" y="19"/>
                      <a:pt x="83" y="26"/>
                    </a:cubicBezTo>
                    <a:cubicBezTo>
                      <a:pt x="83" y="26"/>
                      <a:pt x="77" y="29"/>
                      <a:pt x="82" y="33"/>
                    </a:cubicBezTo>
                    <a:cubicBezTo>
                      <a:pt x="115" y="23"/>
                      <a:pt x="115" y="23"/>
                      <a:pt x="115" y="23"/>
                    </a:cubicBezTo>
                    <a:cubicBezTo>
                      <a:pt x="115" y="23"/>
                      <a:pt x="119" y="21"/>
                      <a:pt x="124" y="25"/>
                    </a:cubicBezTo>
                    <a:cubicBezTo>
                      <a:pt x="124" y="25"/>
                      <a:pt x="143" y="36"/>
                      <a:pt x="132" y="44"/>
                    </a:cubicBezTo>
                    <a:cubicBezTo>
                      <a:pt x="132" y="44"/>
                      <a:pt x="126" y="47"/>
                      <a:pt x="122" y="46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8" y="51"/>
                      <a:pt x="94" y="53"/>
                      <a:pt x="97" y="57"/>
                    </a:cubicBezTo>
                    <a:cubicBezTo>
                      <a:pt x="97" y="57"/>
                      <a:pt x="99" y="63"/>
                      <a:pt x="94" y="66"/>
                    </a:cubicBezTo>
                    <a:cubicBezTo>
                      <a:pt x="94" y="66"/>
                      <a:pt x="76" y="75"/>
                      <a:pt x="76" y="78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65" y="87"/>
                      <a:pt x="71" y="89"/>
                    </a:cubicBezTo>
                    <a:cubicBezTo>
                      <a:pt x="86" y="83"/>
                      <a:pt x="86" y="83"/>
                      <a:pt x="86" y="83"/>
                    </a:cubicBezTo>
                    <a:cubicBezTo>
                      <a:pt x="86" y="83"/>
                      <a:pt x="94" y="81"/>
                      <a:pt x="92" y="92"/>
                    </a:cubicBezTo>
                    <a:cubicBezTo>
                      <a:pt x="92" y="92"/>
                      <a:pt x="86" y="101"/>
                      <a:pt x="79" y="103"/>
                    </a:cubicBezTo>
                    <a:cubicBezTo>
                      <a:pt x="79" y="103"/>
                      <a:pt x="79" y="107"/>
                      <a:pt x="77" y="110"/>
                    </a:cubicBezTo>
                    <a:cubicBezTo>
                      <a:pt x="77" y="110"/>
                      <a:pt x="77" y="116"/>
                      <a:pt x="80" y="117"/>
                    </a:cubicBezTo>
                    <a:cubicBezTo>
                      <a:pt x="105" y="110"/>
                      <a:pt x="105" y="110"/>
                      <a:pt x="105" y="110"/>
                    </a:cubicBezTo>
                    <a:cubicBezTo>
                      <a:pt x="105" y="110"/>
                      <a:pt x="110" y="109"/>
                      <a:pt x="113" y="112"/>
                    </a:cubicBezTo>
                    <a:cubicBezTo>
                      <a:pt x="113" y="112"/>
                      <a:pt x="121" y="117"/>
                      <a:pt x="119" y="125"/>
                    </a:cubicBezTo>
                    <a:cubicBezTo>
                      <a:pt x="119" y="125"/>
                      <a:pt x="114" y="132"/>
                      <a:pt x="105" y="130"/>
                    </a:cubicBezTo>
                    <a:cubicBezTo>
                      <a:pt x="105" y="130"/>
                      <a:pt x="64" y="132"/>
                      <a:pt x="41" y="148"/>
                    </a:cubicBezTo>
                    <a:cubicBezTo>
                      <a:pt x="41" y="148"/>
                      <a:pt x="33" y="154"/>
                      <a:pt x="28" y="145"/>
                    </a:cubicBezTo>
                    <a:cubicBezTo>
                      <a:pt x="28" y="145"/>
                      <a:pt x="26" y="133"/>
                      <a:pt x="36" y="131"/>
                    </a:cubicBezTo>
                    <a:cubicBezTo>
                      <a:pt x="36" y="131"/>
                      <a:pt x="69" y="129"/>
                      <a:pt x="61" y="118"/>
                    </a:cubicBezTo>
                    <a:cubicBezTo>
                      <a:pt x="56" y="113"/>
                      <a:pt x="56" y="113"/>
                      <a:pt x="56" y="113"/>
                    </a:cubicBezTo>
                    <a:cubicBezTo>
                      <a:pt x="56" y="113"/>
                      <a:pt x="44" y="105"/>
                      <a:pt x="48" y="98"/>
                    </a:cubicBezTo>
                    <a:cubicBezTo>
                      <a:pt x="48" y="98"/>
                      <a:pt x="73" y="86"/>
                      <a:pt x="75" y="67"/>
                    </a:cubicBezTo>
                    <a:cubicBezTo>
                      <a:pt x="75" y="67"/>
                      <a:pt x="73" y="52"/>
                      <a:pt x="83" y="50"/>
                    </a:cubicBezTo>
                    <a:cubicBezTo>
                      <a:pt x="83" y="50"/>
                      <a:pt x="95" y="52"/>
                      <a:pt x="100" y="42"/>
                    </a:cubicBezTo>
                    <a:cubicBezTo>
                      <a:pt x="100" y="42"/>
                      <a:pt x="104" y="31"/>
                      <a:pt x="93" y="38"/>
                    </a:cubicBezTo>
                    <a:cubicBezTo>
                      <a:pt x="93" y="38"/>
                      <a:pt x="66" y="46"/>
                      <a:pt x="58" y="54"/>
                    </a:cubicBezTo>
                    <a:cubicBezTo>
                      <a:pt x="40" y="62"/>
                      <a:pt x="40" y="62"/>
                      <a:pt x="40" y="62"/>
                    </a:cubicBezTo>
                    <a:cubicBezTo>
                      <a:pt x="40" y="62"/>
                      <a:pt x="35" y="62"/>
                      <a:pt x="30" y="70"/>
                    </a:cubicBezTo>
                    <a:cubicBezTo>
                      <a:pt x="30" y="70"/>
                      <a:pt x="21" y="86"/>
                      <a:pt x="11" y="77"/>
                    </a:cubicBezTo>
                    <a:cubicBezTo>
                      <a:pt x="11" y="77"/>
                      <a:pt x="0" y="69"/>
                      <a:pt x="8" y="55"/>
                    </a:cubicBezTo>
                    <a:cubicBezTo>
                      <a:pt x="8" y="55"/>
                      <a:pt x="15" y="42"/>
                      <a:pt x="27" y="36"/>
                    </a:cubicBezTo>
                    <a:cubicBezTo>
                      <a:pt x="27" y="36"/>
                      <a:pt x="33" y="38"/>
                      <a:pt x="32" y="42"/>
                    </a:cubicBezTo>
                    <a:cubicBezTo>
                      <a:pt x="32" y="42"/>
                      <a:pt x="29" y="50"/>
                      <a:pt x="35" y="49"/>
                    </a:cubicBezTo>
                    <a:cubicBezTo>
                      <a:pt x="35" y="49"/>
                      <a:pt x="52" y="51"/>
                      <a:pt x="60" y="39"/>
                    </a:cubicBezTo>
                    <a:cubicBezTo>
                      <a:pt x="60" y="39"/>
                      <a:pt x="58" y="33"/>
                      <a:pt x="53" y="31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48" y="28"/>
                      <a:pt x="41" y="18"/>
                      <a:pt x="3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7" name="íṩlíďê"/>
              <p:cNvSpPr/>
              <p:nvPr/>
            </p:nvSpPr>
            <p:spPr bwMode="auto">
              <a:xfrm>
                <a:off x="6448426" y="3314700"/>
                <a:ext cx="79375" cy="88900"/>
              </a:xfrm>
              <a:custGeom>
                <a:avLst/>
                <a:gdLst>
                  <a:gd name="T0" fmla="*/ 23 w 24"/>
                  <a:gd name="T1" fmla="*/ 3 h 27"/>
                  <a:gd name="T2" fmla="*/ 18 w 24"/>
                  <a:gd name="T3" fmla="*/ 13 h 27"/>
                  <a:gd name="T4" fmla="*/ 5 w 24"/>
                  <a:gd name="T5" fmla="*/ 16 h 27"/>
                  <a:gd name="T6" fmla="*/ 3 w 24"/>
                  <a:gd name="T7" fmla="*/ 3 h 27"/>
                  <a:gd name="T8" fmla="*/ 7 w 24"/>
                  <a:gd name="T9" fmla="*/ 3 h 27"/>
                  <a:gd name="T10" fmla="*/ 20 w 24"/>
                  <a:gd name="T11" fmla="*/ 1 h 27"/>
                  <a:gd name="T12" fmla="*/ 23 w 24"/>
                  <a:gd name="T13" fmla="*/ 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7">
                    <a:moveTo>
                      <a:pt x="23" y="3"/>
                    </a:moveTo>
                    <a:cubicBezTo>
                      <a:pt x="23" y="3"/>
                      <a:pt x="20" y="11"/>
                      <a:pt x="18" y="13"/>
                    </a:cubicBezTo>
                    <a:cubicBezTo>
                      <a:pt x="18" y="13"/>
                      <a:pt x="11" y="27"/>
                      <a:pt x="5" y="16"/>
                    </a:cubicBezTo>
                    <a:cubicBezTo>
                      <a:pt x="5" y="16"/>
                      <a:pt x="0" y="13"/>
                      <a:pt x="3" y="3"/>
                    </a:cubicBezTo>
                    <a:cubicBezTo>
                      <a:pt x="3" y="3"/>
                      <a:pt x="6" y="0"/>
                      <a:pt x="7" y="3"/>
                    </a:cubicBezTo>
                    <a:cubicBezTo>
                      <a:pt x="7" y="3"/>
                      <a:pt x="13" y="8"/>
                      <a:pt x="20" y="1"/>
                    </a:cubicBezTo>
                    <a:cubicBezTo>
                      <a:pt x="20" y="1"/>
                      <a:pt x="24" y="0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8" name="işḷïďè"/>
              <p:cNvSpPr/>
              <p:nvPr/>
            </p:nvSpPr>
            <p:spPr bwMode="auto">
              <a:xfrm>
                <a:off x="6448426" y="3314700"/>
                <a:ext cx="79375" cy="88900"/>
              </a:xfrm>
              <a:custGeom>
                <a:avLst/>
                <a:gdLst>
                  <a:gd name="T0" fmla="*/ 23 w 24"/>
                  <a:gd name="T1" fmla="*/ 3 h 27"/>
                  <a:gd name="T2" fmla="*/ 18 w 24"/>
                  <a:gd name="T3" fmla="*/ 13 h 27"/>
                  <a:gd name="T4" fmla="*/ 5 w 24"/>
                  <a:gd name="T5" fmla="*/ 16 h 27"/>
                  <a:gd name="T6" fmla="*/ 3 w 24"/>
                  <a:gd name="T7" fmla="*/ 3 h 27"/>
                  <a:gd name="T8" fmla="*/ 7 w 24"/>
                  <a:gd name="T9" fmla="*/ 3 h 27"/>
                  <a:gd name="T10" fmla="*/ 20 w 24"/>
                  <a:gd name="T11" fmla="*/ 1 h 27"/>
                  <a:gd name="T12" fmla="*/ 23 w 24"/>
                  <a:gd name="T13" fmla="*/ 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7">
                    <a:moveTo>
                      <a:pt x="23" y="3"/>
                    </a:moveTo>
                    <a:cubicBezTo>
                      <a:pt x="23" y="3"/>
                      <a:pt x="20" y="11"/>
                      <a:pt x="18" y="13"/>
                    </a:cubicBezTo>
                    <a:cubicBezTo>
                      <a:pt x="18" y="13"/>
                      <a:pt x="11" y="27"/>
                      <a:pt x="5" y="16"/>
                    </a:cubicBezTo>
                    <a:cubicBezTo>
                      <a:pt x="5" y="16"/>
                      <a:pt x="0" y="13"/>
                      <a:pt x="3" y="3"/>
                    </a:cubicBezTo>
                    <a:cubicBezTo>
                      <a:pt x="3" y="3"/>
                      <a:pt x="6" y="0"/>
                      <a:pt x="7" y="3"/>
                    </a:cubicBezTo>
                    <a:cubicBezTo>
                      <a:pt x="7" y="3"/>
                      <a:pt x="13" y="8"/>
                      <a:pt x="20" y="1"/>
                    </a:cubicBezTo>
                    <a:cubicBezTo>
                      <a:pt x="20" y="1"/>
                      <a:pt x="24" y="0"/>
                      <a:pt x="23" y="3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9" name="îṡlíḑê"/>
              <p:cNvSpPr/>
              <p:nvPr/>
            </p:nvSpPr>
            <p:spPr bwMode="auto">
              <a:xfrm>
                <a:off x="6904038" y="3122613"/>
                <a:ext cx="138113" cy="125413"/>
              </a:xfrm>
              <a:custGeom>
                <a:avLst/>
                <a:gdLst>
                  <a:gd name="T0" fmla="*/ 22 w 42"/>
                  <a:gd name="T1" fmla="*/ 3 h 38"/>
                  <a:gd name="T2" fmla="*/ 9 w 42"/>
                  <a:gd name="T3" fmla="*/ 16 h 38"/>
                  <a:gd name="T4" fmla="*/ 4 w 42"/>
                  <a:gd name="T5" fmla="*/ 27 h 38"/>
                  <a:gd name="T6" fmla="*/ 4 w 42"/>
                  <a:gd name="T7" fmla="*/ 38 h 38"/>
                  <a:gd name="T8" fmla="*/ 16 w 42"/>
                  <a:gd name="T9" fmla="*/ 24 h 38"/>
                  <a:gd name="T10" fmla="*/ 28 w 42"/>
                  <a:gd name="T11" fmla="*/ 23 h 38"/>
                  <a:gd name="T12" fmla="*/ 41 w 42"/>
                  <a:gd name="T13" fmla="*/ 10 h 38"/>
                  <a:gd name="T14" fmla="*/ 22 w 42"/>
                  <a:gd name="T15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38">
                    <a:moveTo>
                      <a:pt x="22" y="3"/>
                    </a:moveTo>
                    <a:cubicBezTo>
                      <a:pt x="22" y="3"/>
                      <a:pt x="13" y="2"/>
                      <a:pt x="9" y="16"/>
                    </a:cubicBezTo>
                    <a:cubicBezTo>
                      <a:pt x="9" y="16"/>
                      <a:pt x="11" y="24"/>
                      <a:pt x="4" y="27"/>
                    </a:cubicBezTo>
                    <a:cubicBezTo>
                      <a:pt x="4" y="27"/>
                      <a:pt x="0" y="32"/>
                      <a:pt x="4" y="38"/>
                    </a:cubicBezTo>
                    <a:cubicBezTo>
                      <a:pt x="4" y="38"/>
                      <a:pt x="8" y="33"/>
                      <a:pt x="16" y="24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8" y="23"/>
                      <a:pt x="42" y="26"/>
                      <a:pt x="41" y="10"/>
                    </a:cubicBezTo>
                    <a:cubicBezTo>
                      <a:pt x="41" y="10"/>
                      <a:pt x="38" y="0"/>
                      <a:pt x="2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30" name="iṡľïḍê"/>
              <p:cNvSpPr/>
              <p:nvPr/>
            </p:nvSpPr>
            <p:spPr bwMode="auto">
              <a:xfrm>
                <a:off x="6815138" y="3228975"/>
                <a:ext cx="227013" cy="377825"/>
              </a:xfrm>
              <a:custGeom>
                <a:avLst/>
                <a:gdLst>
                  <a:gd name="T0" fmla="*/ 35 w 69"/>
                  <a:gd name="T1" fmla="*/ 11 h 114"/>
                  <a:gd name="T2" fmla="*/ 30 w 69"/>
                  <a:gd name="T3" fmla="*/ 23 h 114"/>
                  <a:gd name="T4" fmla="*/ 30 w 69"/>
                  <a:gd name="T5" fmla="*/ 48 h 114"/>
                  <a:gd name="T6" fmla="*/ 19 w 69"/>
                  <a:gd name="T7" fmla="*/ 56 h 114"/>
                  <a:gd name="T8" fmla="*/ 11 w 69"/>
                  <a:gd name="T9" fmla="*/ 54 h 114"/>
                  <a:gd name="T10" fmla="*/ 4 w 69"/>
                  <a:gd name="T11" fmla="*/ 64 h 114"/>
                  <a:gd name="T12" fmla="*/ 10 w 69"/>
                  <a:gd name="T13" fmla="*/ 76 h 114"/>
                  <a:gd name="T14" fmla="*/ 22 w 69"/>
                  <a:gd name="T15" fmla="*/ 76 h 114"/>
                  <a:gd name="T16" fmla="*/ 18 w 69"/>
                  <a:gd name="T17" fmla="*/ 84 h 114"/>
                  <a:gd name="T18" fmla="*/ 17 w 69"/>
                  <a:gd name="T19" fmla="*/ 100 h 114"/>
                  <a:gd name="T20" fmla="*/ 25 w 69"/>
                  <a:gd name="T21" fmla="*/ 87 h 114"/>
                  <a:gd name="T22" fmla="*/ 36 w 69"/>
                  <a:gd name="T23" fmla="*/ 69 h 114"/>
                  <a:gd name="T24" fmla="*/ 54 w 69"/>
                  <a:gd name="T25" fmla="*/ 68 h 114"/>
                  <a:gd name="T26" fmla="*/ 52 w 69"/>
                  <a:gd name="T27" fmla="*/ 84 h 114"/>
                  <a:gd name="T28" fmla="*/ 49 w 69"/>
                  <a:gd name="T29" fmla="*/ 77 h 114"/>
                  <a:gd name="T30" fmla="*/ 43 w 69"/>
                  <a:gd name="T31" fmla="*/ 82 h 114"/>
                  <a:gd name="T32" fmla="*/ 62 w 69"/>
                  <a:gd name="T33" fmla="*/ 104 h 114"/>
                  <a:gd name="T34" fmla="*/ 61 w 69"/>
                  <a:gd name="T35" fmla="*/ 58 h 114"/>
                  <a:gd name="T36" fmla="*/ 64 w 69"/>
                  <a:gd name="T37" fmla="*/ 51 h 114"/>
                  <a:gd name="T38" fmla="*/ 63 w 69"/>
                  <a:gd name="T39" fmla="*/ 43 h 114"/>
                  <a:gd name="T40" fmla="*/ 60 w 69"/>
                  <a:gd name="T41" fmla="*/ 36 h 114"/>
                  <a:gd name="T42" fmla="*/ 63 w 69"/>
                  <a:gd name="T43" fmla="*/ 23 h 114"/>
                  <a:gd name="T44" fmla="*/ 67 w 69"/>
                  <a:gd name="T45" fmla="*/ 16 h 114"/>
                  <a:gd name="T46" fmla="*/ 65 w 69"/>
                  <a:gd name="T47" fmla="*/ 9 h 114"/>
                  <a:gd name="T48" fmla="*/ 51 w 69"/>
                  <a:gd name="T49" fmla="*/ 6 h 114"/>
                  <a:gd name="T50" fmla="*/ 43 w 69"/>
                  <a:gd name="T51" fmla="*/ 16 h 114"/>
                  <a:gd name="T52" fmla="*/ 53 w 69"/>
                  <a:gd name="T53" fmla="*/ 16 h 114"/>
                  <a:gd name="T54" fmla="*/ 56 w 69"/>
                  <a:gd name="T55" fmla="*/ 20 h 114"/>
                  <a:gd name="T56" fmla="*/ 52 w 69"/>
                  <a:gd name="T57" fmla="*/ 30 h 114"/>
                  <a:gd name="T58" fmla="*/ 43 w 69"/>
                  <a:gd name="T59" fmla="*/ 29 h 114"/>
                  <a:gd name="T60" fmla="*/ 38 w 69"/>
                  <a:gd name="T61" fmla="*/ 27 h 114"/>
                  <a:gd name="T62" fmla="*/ 35 w 69"/>
                  <a:gd name="T63" fmla="*/ 11 h 114"/>
                  <a:gd name="T64" fmla="*/ 38 w 69"/>
                  <a:gd name="T65" fmla="*/ 36 h 114"/>
                  <a:gd name="T66" fmla="*/ 44 w 69"/>
                  <a:gd name="T67" fmla="*/ 45 h 114"/>
                  <a:gd name="T68" fmla="*/ 38 w 69"/>
                  <a:gd name="T69" fmla="*/ 51 h 114"/>
                  <a:gd name="T70" fmla="*/ 38 w 69"/>
                  <a:gd name="T71" fmla="*/ 3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" h="114">
                    <a:moveTo>
                      <a:pt x="35" y="11"/>
                    </a:moveTo>
                    <a:cubicBezTo>
                      <a:pt x="35" y="11"/>
                      <a:pt x="27" y="13"/>
                      <a:pt x="30" y="23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8"/>
                      <a:pt x="28" y="59"/>
                      <a:pt x="19" y="56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7" y="51"/>
                      <a:pt x="4" y="64"/>
                    </a:cubicBezTo>
                    <a:cubicBezTo>
                      <a:pt x="4" y="64"/>
                      <a:pt x="0" y="78"/>
                      <a:pt x="10" y="76"/>
                    </a:cubicBezTo>
                    <a:cubicBezTo>
                      <a:pt x="10" y="76"/>
                      <a:pt x="17" y="72"/>
                      <a:pt x="22" y="76"/>
                    </a:cubicBezTo>
                    <a:cubicBezTo>
                      <a:pt x="18" y="84"/>
                      <a:pt x="18" y="84"/>
                      <a:pt x="18" y="84"/>
                    </a:cubicBezTo>
                    <a:cubicBezTo>
                      <a:pt x="18" y="84"/>
                      <a:pt x="12" y="90"/>
                      <a:pt x="17" y="100"/>
                    </a:cubicBezTo>
                    <a:cubicBezTo>
                      <a:pt x="17" y="100"/>
                      <a:pt x="22" y="100"/>
                      <a:pt x="25" y="87"/>
                    </a:cubicBezTo>
                    <a:cubicBezTo>
                      <a:pt x="25" y="87"/>
                      <a:pt x="29" y="68"/>
                      <a:pt x="36" y="69"/>
                    </a:cubicBezTo>
                    <a:cubicBezTo>
                      <a:pt x="36" y="69"/>
                      <a:pt x="52" y="55"/>
                      <a:pt x="54" y="68"/>
                    </a:cubicBezTo>
                    <a:cubicBezTo>
                      <a:pt x="54" y="68"/>
                      <a:pt x="58" y="82"/>
                      <a:pt x="52" y="84"/>
                    </a:cubicBezTo>
                    <a:cubicBezTo>
                      <a:pt x="52" y="84"/>
                      <a:pt x="50" y="83"/>
                      <a:pt x="49" y="77"/>
                    </a:cubicBezTo>
                    <a:cubicBezTo>
                      <a:pt x="49" y="77"/>
                      <a:pt x="44" y="71"/>
                      <a:pt x="43" y="82"/>
                    </a:cubicBezTo>
                    <a:cubicBezTo>
                      <a:pt x="43" y="82"/>
                      <a:pt x="54" y="114"/>
                      <a:pt x="62" y="104"/>
                    </a:cubicBezTo>
                    <a:cubicBezTo>
                      <a:pt x="62" y="104"/>
                      <a:pt x="67" y="73"/>
                      <a:pt x="61" y="58"/>
                    </a:cubicBezTo>
                    <a:cubicBezTo>
                      <a:pt x="61" y="58"/>
                      <a:pt x="60" y="54"/>
                      <a:pt x="64" y="51"/>
                    </a:cubicBezTo>
                    <a:cubicBezTo>
                      <a:pt x="64" y="51"/>
                      <a:pt x="68" y="43"/>
                      <a:pt x="63" y="43"/>
                    </a:cubicBezTo>
                    <a:cubicBezTo>
                      <a:pt x="63" y="43"/>
                      <a:pt x="55" y="44"/>
                      <a:pt x="60" y="36"/>
                    </a:cubicBezTo>
                    <a:cubicBezTo>
                      <a:pt x="60" y="36"/>
                      <a:pt x="65" y="28"/>
                      <a:pt x="63" y="23"/>
                    </a:cubicBezTo>
                    <a:cubicBezTo>
                      <a:pt x="63" y="23"/>
                      <a:pt x="63" y="18"/>
                      <a:pt x="67" y="16"/>
                    </a:cubicBezTo>
                    <a:cubicBezTo>
                      <a:pt x="67" y="16"/>
                      <a:pt x="69" y="14"/>
                      <a:pt x="65" y="9"/>
                    </a:cubicBezTo>
                    <a:cubicBezTo>
                      <a:pt x="65" y="9"/>
                      <a:pt x="59" y="0"/>
                      <a:pt x="51" y="6"/>
                    </a:cubicBezTo>
                    <a:cubicBezTo>
                      <a:pt x="51" y="6"/>
                      <a:pt x="42" y="11"/>
                      <a:pt x="4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6" y="16"/>
                      <a:pt x="56" y="20"/>
                    </a:cubicBezTo>
                    <a:cubicBezTo>
                      <a:pt x="56" y="20"/>
                      <a:pt x="59" y="31"/>
                      <a:pt x="52" y="30"/>
                    </a:cubicBezTo>
                    <a:cubicBezTo>
                      <a:pt x="52" y="30"/>
                      <a:pt x="48" y="26"/>
                      <a:pt x="43" y="29"/>
                    </a:cubicBezTo>
                    <a:cubicBezTo>
                      <a:pt x="43" y="29"/>
                      <a:pt x="38" y="32"/>
                      <a:pt x="38" y="27"/>
                    </a:cubicBezTo>
                    <a:cubicBezTo>
                      <a:pt x="38" y="27"/>
                      <a:pt x="42" y="15"/>
                      <a:pt x="35" y="11"/>
                    </a:cubicBezTo>
                    <a:close/>
                    <a:moveTo>
                      <a:pt x="38" y="36"/>
                    </a:moveTo>
                    <a:cubicBezTo>
                      <a:pt x="43" y="35"/>
                      <a:pt x="44" y="45"/>
                      <a:pt x="44" y="45"/>
                    </a:cubicBezTo>
                    <a:cubicBezTo>
                      <a:pt x="44" y="54"/>
                      <a:pt x="38" y="51"/>
                      <a:pt x="38" y="51"/>
                    </a:cubicBezTo>
                    <a:cubicBezTo>
                      <a:pt x="38" y="48"/>
                      <a:pt x="38" y="36"/>
                      <a:pt x="38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31" name="iṥľíḑe"/>
              <p:cNvSpPr/>
              <p:nvPr/>
            </p:nvSpPr>
            <p:spPr bwMode="auto">
              <a:xfrm>
                <a:off x="7132638" y="3165475"/>
                <a:ext cx="114300" cy="88900"/>
              </a:xfrm>
              <a:custGeom>
                <a:avLst/>
                <a:gdLst>
                  <a:gd name="T0" fmla="*/ 27 w 35"/>
                  <a:gd name="T1" fmla="*/ 0 h 27"/>
                  <a:gd name="T2" fmla="*/ 33 w 35"/>
                  <a:gd name="T3" fmla="*/ 9 h 27"/>
                  <a:gd name="T4" fmla="*/ 25 w 35"/>
                  <a:gd name="T5" fmla="*/ 21 h 27"/>
                  <a:gd name="T6" fmla="*/ 1 w 35"/>
                  <a:gd name="T7" fmla="*/ 13 h 27"/>
                  <a:gd name="T8" fmla="*/ 9 w 35"/>
                  <a:gd name="T9" fmla="*/ 2 h 27"/>
                  <a:gd name="T10" fmla="*/ 27 w 35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27">
                    <a:moveTo>
                      <a:pt x="27" y="0"/>
                    </a:moveTo>
                    <a:cubicBezTo>
                      <a:pt x="27" y="0"/>
                      <a:pt x="35" y="1"/>
                      <a:pt x="33" y="9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7" y="27"/>
                      <a:pt x="1" y="13"/>
                    </a:cubicBezTo>
                    <a:cubicBezTo>
                      <a:pt x="1" y="13"/>
                      <a:pt x="0" y="4"/>
                      <a:pt x="9" y="2"/>
                    </a:cubicBezTo>
                    <a:cubicBezTo>
                      <a:pt x="9" y="2"/>
                      <a:pt x="23" y="4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32" name="íṥḷîḍé"/>
              <p:cNvSpPr/>
              <p:nvPr/>
            </p:nvSpPr>
            <p:spPr bwMode="auto">
              <a:xfrm>
                <a:off x="7059613" y="3217863"/>
                <a:ext cx="244475" cy="123825"/>
              </a:xfrm>
              <a:custGeom>
                <a:avLst/>
                <a:gdLst>
                  <a:gd name="T0" fmla="*/ 2 w 74"/>
                  <a:gd name="T1" fmla="*/ 25 h 37"/>
                  <a:gd name="T2" fmla="*/ 43 w 74"/>
                  <a:gd name="T3" fmla="*/ 14 h 37"/>
                  <a:gd name="T4" fmla="*/ 63 w 74"/>
                  <a:gd name="T5" fmla="*/ 2 h 37"/>
                  <a:gd name="T6" fmla="*/ 70 w 74"/>
                  <a:gd name="T7" fmla="*/ 4 h 37"/>
                  <a:gd name="T8" fmla="*/ 70 w 74"/>
                  <a:gd name="T9" fmla="*/ 12 h 37"/>
                  <a:gd name="T10" fmla="*/ 18 w 74"/>
                  <a:gd name="T11" fmla="*/ 31 h 37"/>
                  <a:gd name="T12" fmla="*/ 13 w 74"/>
                  <a:gd name="T13" fmla="*/ 34 h 37"/>
                  <a:gd name="T14" fmla="*/ 8 w 74"/>
                  <a:gd name="T15" fmla="*/ 34 h 37"/>
                  <a:gd name="T16" fmla="*/ 1 w 74"/>
                  <a:gd name="T17" fmla="*/ 30 h 37"/>
                  <a:gd name="T18" fmla="*/ 2 w 74"/>
                  <a:gd name="T19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37">
                    <a:moveTo>
                      <a:pt x="2" y="25"/>
                    </a:moveTo>
                    <a:cubicBezTo>
                      <a:pt x="43" y="14"/>
                      <a:pt x="43" y="14"/>
                      <a:pt x="43" y="14"/>
                    </a:cubicBezTo>
                    <a:cubicBezTo>
                      <a:pt x="43" y="14"/>
                      <a:pt x="61" y="5"/>
                      <a:pt x="63" y="2"/>
                    </a:cubicBezTo>
                    <a:cubicBezTo>
                      <a:pt x="63" y="2"/>
                      <a:pt x="66" y="0"/>
                      <a:pt x="70" y="4"/>
                    </a:cubicBezTo>
                    <a:cubicBezTo>
                      <a:pt x="70" y="4"/>
                      <a:pt x="74" y="9"/>
                      <a:pt x="70" y="12"/>
                    </a:cubicBezTo>
                    <a:cubicBezTo>
                      <a:pt x="70" y="12"/>
                      <a:pt x="19" y="31"/>
                      <a:pt x="18" y="31"/>
                    </a:cubicBezTo>
                    <a:cubicBezTo>
                      <a:pt x="18" y="31"/>
                      <a:pt x="15" y="30"/>
                      <a:pt x="13" y="34"/>
                    </a:cubicBezTo>
                    <a:cubicBezTo>
                      <a:pt x="13" y="34"/>
                      <a:pt x="12" y="37"/>
                      <a:pt x="8" y="34"/>
                    </a:cubicBezTo>
                    <a:cubicBezTo>
                      <a:pt x="8" y="34"/>
                      <a:pt x="2" y="36"/>
                      <a:pt x="1" y="30"/>
                    </a:cubicBezTo>
                    <a:cubicBezTo>
                      <a:pt x="1" y="30"/>
                      <a:pt x="0" y="26"/>
                      <a:pt x="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33" name="íṩľiḓé"/>
              <p:cNvSpPr/>
              <p:nvPr/>
            </p:nvSpPr>
            <p:spPr bwMode="auto">
              <a:xfrm>
                <a:off x="7045326" y="3308350"/>
                <a:ext cx="293688" cy="261938"/>
              </a:xfrm>
              <a:custGeom>
                <a:avLst/>
                <a:gdLst>
                  <a:gd name="T0" fmla="*/ 29 w 89"/>
                  <a:gd name="T1" fmla="*/ 13 h 79"/>
                  <a:gd name="T2" fmla="*/ 43 w 89"/>
                  <a:gd name="T3" fmla="*/ 9 h 79"/>
                  <a:gd name="T4" fmla="*/ 58 w 89"/>
                  <a:gd name="T5" fmla="*/ 7 h 79"/>
                  <a:gd name="T6" fmla="*/ 56 w 89"/>
                  <a:gd name="T7" fmla="*/ 13 h 79"/>
                  <a:gd name="T8" fmla="*/ 56 w 89"/>
                  <a:gd name="T9" fmla="*/ 14 h 79"/>
                  <a:gd name="T10" fmla="*/ 51 w 89"/>
                  <a:gd name="T11" fmla="*/ 28 h 79"/>
                  <a:gd name="T12" fmla="*/ 60 w 89"/>
                  <a:gd name="T13" fmla="*/ 55 h 79"/>
                  <a:gd name="T14" fmla="*/ 77 w 89"/>
                  <a:gd name="T15" fmla="*/ 50 h 79"/>
                  <a:gd name="T16" fmla="*/ 80 w 89"/>
                  <a:gd name="T17" fmla="*/ 43 h 79"/>
                  <a:gd name="T18" fmla="*/ 85 w 89"/>
                  <a:gd name="T19" fmla="*/ 45 h 79"/>
                  <a:gd name="T20" fmla="*/ 89 w 89"/>
                  <a:gd name="T21" fmla="*/ 63 h 79"/>
                  <a:gd name="T22" fmla="*/ 68 w 89"/>
                  <a:gd name="T23" fmla="*/ 72 h 79"/>
                  <a:gd name="T24" fmla="*/ 43 w 89"/>
                  <a:gd name="T25" fmla="*/ 46 h 79"/>
                  <a:gd name="T26" fmla="*/ 42 w 89"/>
                  <a:gd name="T27" fmla="*/ 28 h 79"/>
                  <a:gd name="T28" fmla="*/ 38 w 89"/>
                  <a:gd name="T29" fmla="*/ 22 h 79"/>
                  <a:gd name="T30" fmla="*/ 32 w 89"/>
                  <a:gd name="T31" fmla="*/ 30 h 79"/>
                  <a:gd name="T32" fmla="*/ 10 w 89"/>
                  <a:gd name="T33" fmla="*/ 64 h 79"/>
                  <a:gd name="T34" fmla="*/ 1 w 89"/>
                  <a:gd name="T35" fmla="*/ 62 h 79"/>
                  <a:gd name="T36" fmla="*/ 8 w 89"/>
                  <a:gd name="T37" fmla="*/ 57 h 79"/>
                  <a:gd name="T38" fmla="*/ 21 w 89"/>
                  <a:gd name="T39" fmla="*/ 29 h 79"/>
                  <a:gd name="T40" fmla="*/ 17 w 89"/>
                  <a:gd name="T41" fmla="*/ 18 h 79"/>
                  <a:gd name="T42" fmla="*/ 29 w 89"/>
                  <a:gd name="T43" fmla="*/ 1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9" h="79">
                    <a:moveTo>
                      <a:pt x="29" y="13"/>
                    </a:moveTo>
                    <a:cubicBezTo>
                      <a:pt x="29" y="13"/>
                      <a:pt x="39" y="17"/>
                      <a:pt x="43" y="9"/>
                    </a:cubicBezTo>
                    <a:cubicBezTo>
                      <a:pt x="43" y="9"/>
                      <a:pt x="52" y="0"/>
                      <a:pt x="58" y="7"/>
                    </a:cubicBezTo>
                    <a:cubicBezTo>
                      <a:pt x="58" y="7"/>
                      <a:pt x="61" y="9"/>
                      <a:pt x="56" y="13"/>
                    </a:cubicBezTo>
                    <a:cubicBezTo>
                      <a:pt x="56" y="13"/>
                      <a:pt x="56" y="13"/>
                      <a:pt x="56" y="14"/>
                    </a:cubicBezTo>
                    <a:cubicBezTo>
                      <a:pt x="51" y="18"/>
                      <a:pt x="51" y="17"/>
                      <a:pt x="51" y="28"/>
                    </a:cubicBezTo>
                    <a:cubicBezTo>
                      <a:pt x="51" y="28"/>
                      <a:pt x="50" y="50"/>
                      <a:pt x="60" y="55"/>
                    </a:cubicBezTo>
                    <a:cubicBezTo>
                      <a:pt x="60" y="55"/>
                      <a:pt x="72" y="62"/>
                      <a:pt x="77" y="50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2" y="38"/>
                      <a:pt x="85" y="45"/>
                    </a:cubicBezTo>
                    <a:cubicBezTo>
                      <a:pt x="89" y="63"/>
                      <a:pt x="89" y="63"/>
                      <a:pt x="89" y="63"/>
                    </a:cubicBezTo>
                    <a:cubicBezTo>
                      <a:pt x="89" y="63"/>
                      <a:pt x="84" y="79"/>
                      <a:pt x="68" y="72"/>
                    </a:cubicBezTo>
                    <a:cubicBezTo>
                      <a:pt x="68" y="72"/>
                      <a:pt x="46" y="64"/>
                      <a:pt x="43" y="46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2" y="28"/>
                      <a:pt x="45" y="19"/>
                      <a:pt x="38" y="22"/>
                    </a:cubicBezTo>
                    <a:cubicBezTo>
                      <a:pt x="38" y="22"/>
                      <a:pt x="33" y="23"/>
                      <a:pt x="32" y="30"/>
                    </a:cubicBezTo>
                    <a:cubicBezTo>
                      <a:pt x="32" y="30"/>
                      <a:pt x="27" y="60"/>
                      <a:pt x="10" y="64"/>
                    </a:cubicBezTo>
                    <a:cubicBezTo>
                      <a:pt x="10" y="64"/>
                      <a:pt x="2" y="67"/>
                      <a:pt x="1" y="62"/>
                    </a:cubicBezTo>
                    <a:cubicBezTo>
                      <a:pt x="1" y="62"/>
                      <a:pt x="0" y="59"/>
                      <a:pt x="8" y="57"/>
                    </a:cubicBezTo>
                    <a:cubicBezTo>
                      <a:pt x="8" y="57"/>
                      <a:pt x="23" y="47"/>
                      <a:pt x="21" y="29"/>
                    </a:cubicBezTo>
                    <a:cubicBezTo>
                      <a:pt x="21" y="29"/>
                      <a:pt x="19" y="20"/>
                      <a:pt x="17" y="18"/>
                    </a:cubicBezTo>
                    <a:cubicBezTo>
                      <a:pt x="17" y="18"/>
                      <a:pt x="15" y="7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34" name="ïŝļîdê"/>
              <p:cNvSpPr/>
              <p:nvPr/>
            </p:nvSpPr>
            <p:spPr bwMode="auto">
              <a:xfrm>
                <a:off x="7421563" y="3122613"/>
                <a:ext cx="512763" cy="460375"/>
              </a:xfrm>
              <a:custGeom>
                <a:avLst/>
                <a:gdLst>
                  <a:gd name="T0" fmla="*/ 34 w 155"/>
                  <a:gd name="T1" fmla="*/ 20 h 139"/>
                  <a:gd name="T2" fmla="*/ 79 w 155"/>
                  <a:gd name="T3" fmla="*/ 6 h 139"/>
                  <a:gd name="T4" fmla="*/ 92 w 155"/>
                  <a:gd name="T5" fmla="*/ 11 h 139"/>
                  <a:gd name="T6" fmla="*/ 78 w 155"/>
                  <a:gd name="T7" fmla="*/ 30 h 139"/>
                  <a:gd name="T8" fmla="*/ 68 w 155"/>
                  <a:gd name="T9" fmla="*/ 37 h 139"/>
                  <a:gd name="T10" fmla="*/ 74 w 155"/>
                  <a:gd name="T11" fmla="*/ 45 h 139"/>
                  <a:gd name="T12" fmla="*/ 86 w 155"/>
                  <a:gd name="T13" fmla="*/ 44 h 139"/>
                  <a:gd name="T14" fmla="*/ 101 w 155"/>
                  <a:gd name="T15" fmla="*/ 49 h 139"/>
                  <a:gd name="T16" fmla="*/ 85 w 155"/>
                  <a:gd name="T17" fmla="*/ 59 h 139"/>
                  <a:gd name="T18" fmla="*/ 70 w 155"/>
                  <a:gd name="T19" fmla="*/ 70 h 139"/>
                  <a:gd name="T20" fmla="*/ 73 w 155"/>
                  <a:gd name="T21" fmla="*/ 75 h 139"/>
                  <a:gd name="T22" fmla="*/ 75 w 155"/>
                  <a:gd name="T23" fmla="*/ 77 h 139"/>
                  <a:gd name="T24" fmla="*/ 149 w 155"/>
                  <a:gd name="T25" fmla="*/ 116 h 139"/>
                  <a:gd name="T26" fmla="*/ 148 w 155"/>
                  <a:gd name="T27" fmla="*/ 120 h 139"/>
                  <a:gd name="T28" fmla="*/ 95 w 155"/>
                  <a:gd name="T29" fmla="*/ 119 h 139"/>
                  <a:gd name="T30" fmla="*/ 60 w 155"/>
                  <a:gd name="T31" fmla="*/ 90 h 139"/>
                  <a:gd name="T32" fmla="*/ 54 w 155"/>
                  <a:gd name="T33" fmla="*/ 92 h 139"/>
                  <a:gd name="T34" fmla="*/ 26 w 155"/>
                  <a:gd name="T35" fmla="*/ 116 h 139"/>
                  <a:gd name="T36" fmla="*/ 2 w 155"/>
                  <a:gd name="T37" fmla="*/ 114 h 139"/>
                  <a:gd name="T38" fmla="*/ 8 w 155"/>
                  <a:gd name="T39" fmla="*/ 108 h 139"/>
                  <a:gd name="T40" fmla="*/ 38 w 155"/>
                  <a:gd name="T41" fmla="*/ 85 h 139"/>
                  <a:gd name="T42" fmla="*/ 26 w 155"/>
                  <a:gd name="T43" fmla="*/ 75 h 139"/>
                  <a:gd name="T44" fmla="*/ 22 w 155"/>
                  <a:gd name="T45" fmla="*/ 66 h 139"/>
                  <a:gd name="T46" fmla="*/ 33 w 155"/>
                  <a:gd name="T47" fmla="*/ 58 h 139"/>
                  <a:gd name="T48" fmla="*/ 49 w 155"/>
                  <a:gd name="T49" fmla="*/ 50 h 139"/>
                  <a:gd name="T50" fmla="*/ 37 w 155"/>
                  <a:gd name="T51" fmla="*/ 33 h 139"/>
                  <a:gd name="T52" fmla="*/ 30 w 155"/>
                  <a:gd name="T53" fmla="*/ 27 h 139"/>
                  <a:gd name="T54" fmla="*/ 34 w 155"/>
                  <a:gd name="T55" fmla="*/ 2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5" h="139">
                    <a:moveTo>
                      <a:pt x="34" y="20"/>
                    </a:moveTo>
                    <a:cubicBezTo>
                      <a:pt x="34" y="20"/>
                      <a:pt x="67" y="13"/>
                      <a:pt x="79" y="6"/>
                    </a:cubicBezTo>
                    <a:cubicBezTo>
                      <a:pt x="79" y="6"/>
                      <a:pt x="89" y="0"/>
                      <a:pt x="92" y="11"/>
                    </a:cubicBezTo>
                    <a:cubicBezTo>
                      <a:pt x="92" y="11"/>
                      <a:pt x="89" y="26"/>
                      <a:pt x="78" y="30"/>
                    </a:cubicBezTo>
                    <a:cubicBezTo>
                      <a:pt x="78" y="30"/>
                      <a:pt x="68" y="30"/>
                      <a:pt x="68" y="37"/>
                    </a:cubicBezTo>
                    <a:cubicBezTo>
                      <a:pt x="68" y="37"/>
                      <a:pt x="65" y="43"/>
                      <a:pt x="74" y="45"/>
                    </a:cubicBezTo>
                    <a:cubicBezTo>
                      <a:pt x="74" y="45"/>
                      <a:pt x="80" y="46"/>
                      <a:pt x="86" y="44"/>
                    </a:cubicBezTo>
                    <a:cubicBezTo>
                      <a:pt x="86" y="44"/>
                      <a:pt x="97" y="40"/>
                      <a:pt x="101" y="49"/>
                    </a:cubicBezTo>
                    <a:cubicBezTo>
                      <a:pt x="101" y="49"/>
                      <a:pt x="100" y="55"/>
                      <a:pt x="85" y="59"/>
                    </a:cubicBezTo>
                    <a:cubicBezTo>
                      <a:pt x="85" y="59"/>
                      <a:pt x="71" y="61"/>
                      <a:pt x="70" y="70"/>
                    </a:cubicBezTo>
                    <a:cubicBezTo>
                      <a:pt x="70" y="70"/>
                      <a:pt x="69" y="72"/>
                      <a:pt x="73" y="75"/>
                    </a:cubicBezTo>
                    <a:cubicBezTo>
                      <a:pt x="74" y="76"/>
                      <a:pt x="75" y="76"/>
                      <a:pt x="75" y="77"/>
                    </a:cubicBezTo>
                    <a:cubicBezTo>
                      <a:pt x="75" y="77"/>
                      <a:pt x="118" y="117"/>
                      <a:pt x="149" y="116"/>
                    </a:cubicBezTo>
                    <a:cubicBezTo>
                      <a:pt x="149" y="116"/>
                      <a:pt x="155" y="118"/>
                      <a:pt x="148" y="120"/>
                    </a:cubicBezTo>
                    <a:cubicBezTo>
                      <a:pt x="148" y="120"/>
                      <a:pt x="118" y="139"/>
                      <a:pt x="95" y="119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90"/>
                      <a:pt x="56" y="87"/>
                      <a:pt x="54" y="92"/>
                    </a:cubicBezTo>
                    <a:cubicBezTo>
                      <a:pt x="54" y="92"/>
                      <a:pt x="43" y="113"/>
                      <a:pt x="26" y="116"/>
                    </a:cubicBezTo>
                    <a:cubicBezTo>
                      <a:pt x="26" y="116"/>
                      <a:pt x="3" y="124"/>
                      <a:pt x="2" y="114"/>
                    </a:cubicBezTo>
                    <a:cubicBezTo>
                      <a:pt x="2" y="114"/>
                      <a:pt x="0" y="108"/>
                      <a:pt x="8" y="108"/>
                    </a:cubicBezTo>
                    <a:cubicBezTo>
                      <a:pt x="8" y="108"/>
                      <a:pt x="38" y="104"/>
                      <a:pt x="38" y="85"/>
                    </a:cubicBezTo>
                    <a:cubicBezTo>
                      <a:pt x="38" y="85"/>
                      <a:pt x="35" y="76"/>
                      <a:pt x="26" y="75"/>
                    </a:cubicBezTo>
                    <a:cubicBezTo>
                      <a:pt x="26" y="75"/>
                      <a:pt x="20" y="75"/>
                      <a:pt x="22" y="66"/>
                    </a:cubicBezTo>
                    <a:cubicBezTo>
                      <a:pt x="22" y="66"/>
                      <a:pt x="22" y="58"/>
                      <a:pt x="33" y="58"/>
                    </a:cubicBezTo>
                    <a:cubicBezTo>
                      <a:pt x="33" y="58"/>
                      <a:pt x="51" y="60"/>
                      <a:pt x="49" y="50"/>
                    </a:cubicBezTo>
                    <a:cubicBezTo>
                      <a:pt x="49" y="50"/>
                      <a:pt x="42" y="34"/>
                      <a:pt x="37" y="33"/>
                    </a:cubicBezTo>
                    <a:cubicBezTo>
                      <a:pt x="37" y="33"/>
                      <a:pt x="31" y="33"/>
                      <a:pt x="30" y="27"/>
                    </a:cubicBezTo>
                    <a:cubicBezTo>
                      <a:pt x="30" y="27"/>
                      <a:pt x="30" y="21"/>
                      <a:pt x="3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35" name="iṡľîḑé"/>
              <p:cNvSpPr/>
              <p:nvPr/>
            </p:nvSpPr>
            <p:spPr bwMode="auto">
              <a:xfrm>
                <a:off x="7966076" y="3138488"/>
                <a:ext cx="465138" cy="434975"/>
              </a:xfrm>
              <a:custGeom>
                <a:avLst/>
                <a:gdLst>
                  <a:gd name="T0" fmla="*/ 54 w 141"/>
                  <a:gd name="T1" fmla="*/ 0 h 131"/>
                  <a:gd name="T2" fmla="*/ 44 w 141"/>
                  <a:gd name="T3" fmla="*/ 14 h 131"/>
                  <a:gd name="T4" fmla="*/ 49 w 141"/>
                  <a:gd name="T5" fmla="*/ 25 h 131"/>
                  <a:gd name="T6" fmla="*/ 45 w 141"/>
                  <a:gd name="T7" fmla="*/ 47 h 131"/>
                  <a:gd name="T8" fmla="*/ 17 w 141"/>
                  <a:gd name="T9" fmla="*/ 51 h 131"/>
                  <a:gd name="T10" fmla="*/ 1 w 141"/>
                  <a:gd name="T11" fmla="*/ 60 h 131"/>
                  <a:gd name="T12" fmla="*/ 16 w 141"/>
                  <a:gd name="T13" fmla="*/ 68 h 131"/>
                  <a:gd name="T14" fmla="*/ 43 w 141"/>
                  <a:gd name="T15" fmla="*/ 76 h 131"/>
                  <a:gd name="T16" fmla="*/ 17 w 141"/>
                  <a:gd name="T17" fmla="*/ 102 h 131"/>
                  <a:gd name="T18" fmla="*/ 0 w 141"/>
                  <a:gd name="T19" fmla="*/ 113 h 131"/>
                  <a:gd name="T20" fmla="*/ 38 w 141"/>
                  <a:gd name="T21" fmla="*/ 110 h 131"/>
                  <a:gd name="T22" fmla="*/ 52 w 141"/>
                  <a:gd name="T23" fmla="*/ 87 h 131"/>
                  <a:gd name="T24" fmla="*/ 63 w 141"/>
                  <a:gd name="T25" fmla="*/ 85 h 131"/>
                  <a:gd name="T26" fmla="*/ 94 w 141"/>
                  <a:gd name="T27" fmla="*/ 120 h 131"/>
                  <a:gd name="T28" fmla="*/ 109 w 141"/>
                  <a:gd name="T29" fmla="*/ 123 h 131"/>
                  <a:gd name="T30" fmla="*/ 138 w 141"/>
                  <a:gd name="T31" fmla="*/ 117 h 131"/>
                  <a:gd name="T32" fmla="*/ 114 w 141"/>
                  <a:gd name="T33" fmla="*/ 102 h 131"/>
                  <a:gd name="T34" fmla="*/ 82 w 141"/>
                  <a:gd name="T35" fmla="*/ 79 h 131"/>
                  <a:gd name="T36" fmla="*/ 73 w 141"/>
                  <a:gd name="T37" fmla="*/ 58 h 131"/>
                  <a:gd name="T38" fmla="*/ 92 w 141"/>
                  <a:gd name="T39" fmla="*/ 51 h 131"/>
                  <a:gd name="T40" fmla="*/ 102 w 141"/>
                  <a:gd name="T41" fmla="*/ 41 h 131"/>
                  <a:gd name="T42" fmla="*/ 96 w 141"/>
                  <a:gd name="T43" fmla="*/ 33 h 131"/>
                  <a:gd name="T44" fmla="*/ 85 w 141"/>
                  <a:gd name="T45" fmla="*/ 35 h 131"/>
                  <a:gd name="T46" fmla="*/ 69 w 141"/>
                  <a:gd name="T47" fmla="*/ 34 h 131"/>
                  <a:gd name="T48" fmla="*/ 72 w 141"/>
                  <a:gd name="T49" fmla="*/ 25 h 131"/>
                  <a:gd name="T50" fmla="*/ 70 w 141"/>
                  <a:gd name="T51" fmla="*/ 5 h 131"/>
                  <a:gd name="T52" fmla="*/ 61 w 141"/>
                  <a:gd name="T53" fmla="*/ 3 h 131"/>
                  <a:gd name="T54" fmla="*/ 54 w 141"/>
                  <a:gd name="T55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1" h="131">
                    <a:moveTo>
                      <a:pt x="54" y="0"/>
                    </a:moveTo>
                    <a:cubicBezTo>
                      <a:pt x="54" y="0"/>
                      <a:pt x="40" y="3"/>
                      <a:pt x="44" y="14"/>
                    </a:cubicBezTo>
                    <a:cubicBezTo>
                      <a:pt x="44" y="14"/>
                      <a:pt x="45" y="22"/>
                      <a:pt x="49" y="25"/>
                    </a:cubicBezTo>
                    <a:cubicBezTo>
                      <a:pt x="49" y="25"/>
                      <a:pt x="55" y="45"/>
                      <a:pt x="45" y="47"/>
                    </a:cubicBezTo>
                    <a:cubicBezTo>
                      <a:pt x="45" y="47"/>
                      <a:pt x="27" y="54"/>
                      <a:pt x="17" y="51"/>
                    </a:cubicBezTo>
                    <a:cubicBezTo>
                      <a:pt x="17" y="51"/>
                      <a:pt x="2" y="49"/>
                      <a:pt x="1" y="60"/>
                    </a:cubicBezTo>
                    <a:cubicBezTo>
                      <a:pt x="1" y="60"/>
                      <a:pt x="0" y="70"/>
                      <a:pt x="16" y="68"/>
                    </a:cubicBezTo>
                    <a:cubicBezTo>
                      <a:pt x="16" y="68"/>
                      <a:pt x="43" y="65"/>
                      <a:pt x="43" y="76"/>
                    </a:cubicBezTo>
                    <a:cubicBezTo>
                      <a:pt x="43" y="76"/>
                      <a:pt x="45" y="96"/>
                      <a:pt x="17" y="102"/>
                    </a:cubicBezTo>
                    <a:cubicBezTo>
                      <a:pt x="17" y="102"/>
                      <a:pt x="0" y="104"/>
                      <a:pt x="0" y="113"/>
                    </a:cubicBezTo>
                    <a:cubicBezTo>
                      <a:pt x="0" y="113"/>
                      <a:pt x="13" y="130"/>
                      <a:pt x="38" y="110"/>
                    </a:cubicBezTo>
                    <a:cubicBezTo>
                      <a:pt x="38" y="110"/>
                      <a:pt x="49" y="95"/>
                      <a:pt x="52" y="87"/>
                    </a:cubicBezTo>
                    <a:cubicBezTo>
                      <a:pt x="52" y="87"/>
                      <a:pt x="56" y="79"/>
                      <a:pt x="63" y="85"/>
                    </a:cubicBezTo>
                    <a:cubicBezTo>
                      <a:pt x="94" y="120"/>
                      <a:pt x="94" y="120"/>
                      <a:pt x="94" y="120"/>
                    </a:cubicBezTo>
                    <a:cubicBezTo>
                      <a:pt x="94" y="120"/>
                      <a:pt x="98" y="125"/>
                      <a:pt x="109" y="123"/>
                    </a:cubicBezTo>
                    <a:cubicBezTo>
                      <a:pt x="109" y="123"/>
                      <a:pt x="141" y="131"/>
                      <a:pt x="138" y="117"/>
                    </a:cubicBezTo>
                    <a:cubicBezTo>
                      <a:pt x="138" y="117"/>
                      <a:pt x="125" y="111"/>
                      <a:pt x="114" y="102"/>
                    </a:cubicBezTo>
                    <a:cubicBezTo>
                      <a:pt x="114" y="102"/>
                      <a:pt x="84" y="80"/>
                      <a:pt x="82" y="79"/>
                    </a:cubicBezTo>
                    <a:cubicBezTo>
                      <a:pt x="82" y="79"/>
                      <a:pt x="68" y="70"/>
                      <a:pt x="73" y="58"/>
                    </a:cubicBezTo>
                    <a:cubicBezTo>
                      <a:pt x="73" y="58"/>
                      <a:pt x="78" y="49"/>
                      <a:pt x="92" y="51"/>
                    </a:cubicBezTo>
                    <a:cubicBezTo>
                      <a:pt x="92" y="51"/>
                      <a:pt x="108" y="48"/>
                      <a:pt x="102" y="41"/>
                    </a:cubicBezTo>
                    <a:cubicBezTo>
                      <a:pt x="102" y="41"/>
                      <a:pt x="97" y="36"/>
                      <a:pt x="96" y="33"/>
                    </a:cubicBezTo>
                    <a:cubicBezTo>
                      <a:pt x="96" y="33"/>
                      <a:pt x="94" y="30"/>
                      <a:pt x="85" y="35"/>
                    </a:cubicBezTo>
                    <a:cubicBezTo>
                      <a:pt x="85" y="35"/>
                      <a:pt x="70" y="44"/>
                      <a:pt x="69" y="34"/>
                    </a:cubicBezTo>
                    <a:cubicBezTo>
                      <a:pt x="69" y="34"/>
                      <a:pt x="67" y="30"/>
                      <a:pt x="72" y="25"/>
                    </a:cubicBezTo>
                    <a:cubicBezTo>
                      <a:pt x="72" y="25"/>
                      <a:pt x="82" y="14"/>
                      <a:pt x="70" y="5"/>
                    </a:cubicBezTo>
                    <a:cubicBezTo>
                      <a:pt x="70" y="5"/>
                      <a:pt x="62" y="3"/>
                      <a:pt x="61" y="3"/>
                    </a:cubicBez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36" name="iṩ1íḋè"/>
              <p:cNvSpPr/>
              <p:nvPr/>
            </p:nvSpPr>
            <p:spPr bwMode="auto">
              <a:xfrm>
                <a:off x="8455026" y="3019425"/>
                <a:ext cx="458788" cy="395288"/>
              </a:xfrm>
              <a:custGeom>
                <a:avLst/>
                <a:gdLst>
                  <a:gd name="T0" fmla="*/ 16 w 139"/>
                  <a:gd name="T1" fmla="*/ 30 h 119"/>
                  <a:gd name="T2" fmla="*/ 29 w 139"/>
                  <a:gd name="T3" fmla="*/ 53 h 119"/>
                  <a:gd name="T4" fmla="*/ 31 w 139"/>
                  <a:gd name="T5" fmla="*/ 79 h 119"/>
                  <a:gd name="T6" fmla="*/ 40 w 139"/>
                  <a:gd name="T7" fmla="*/ 76 h 119"/>
                  <a:gd name="T8" fmla="*/ 36 w 139"/>
                  <a:gd name="T9" fmla="*/ 40 h 119"/>
                  <a:gd name="T10" fmla="*/ 39 w 139"/>
                  <a:gd name="T11" fmla="*/ 29 h 119"/>
                  <a:gd name="T12" fmla="*/ 49 w 139"/>
                  <a:gd name="T13" fmla="*/ 37 h 119"/>
                  <a:gd name="T14" fmla="*/ 47 w 139"/>
                  <a:gd name="T15" fmla="*/ 58 h 119"/>
                  <a:gd name="T16" fmla="*/ 47 w 139"/>
                  <a:gd name="T17" fmla="*/ 72 h 119"/>
                  <a:gd name="T18" fmla="*/ 52 w 139"/>
                  <a:gd name="T19" fmla="*/ 72 h 119"/>
                  <a:gd name="T20" fmla="*/ 58 w 139"/>
                  <a:gd name="T21" fmla="*/ 61 h 119"/>
                  <a:gd name="T22" fmla="*/ 58 w 139"/>
                  <a:gd name="T23" fmla="*/ 54 h 119"/>
                  <a:gd name="T24" fmla="*/ 65 w 139"/>
                  <a:gd name="T25" fmla="*/ 50 h 119"/>
                  <a:gd name="T26" fmla="*/ 60 w 139"/>
                  <a:gd name="T27" fmla="*/ 50 h 119"/>
                  <a:gd name="T28" fmla="*/ 54 w 139"/>
                  <a:gd name="T29" fmla="*/ 47 h 119"/>
                  <a:gd name="T30" fmla="*/ 53 w 139"/>
                  <a:gd name="T31" fmla="*/ 34 h 119"/>
                  <a:gd name="T32" fmla="*/ 61 w 139"/>
                  <a:gd name="T33" fmla="*/ 31 h 119"/>
                  <a:gd name="T34" fmla="*/ 66 w 139"/>
                  <a:gd name="T35" fmla="*/ 22 h 119"/>
                  <a:gd name="T36" fmla="*/ 73 w 139"/>
                  <a:gd name="T37" fmla="*/ 11 h 119"/>
                  <a:gd name="T38" fmla="*/ 86 w 139"/>
                  <a:gd name="T39" fmla="*/ 22 h 119"/>
                  <a:gd name="T40" fmla="*/ 77 w 139"/>
                  <a:gd name="T41" fmla="*/ 28 h 119"/>
                  <a:gd name="T42" fmla="*/ 74 w 139"/>
                  <a:gd name="T43" fmla="*/ 35 h 119"/>
                  <a:gd name="T44" fmla="*/ 77 w 139"/>
                  <a:gd name="T45" fmla="*/ 38 h 119"/>
                  <a:gd name="T46" fmla="*/ 80 w 139"/>
                  <a:gd name="T47" fmla="*/ 46 h 119"/>
                  <a:gd name="T48" fmla="*/ 79 w 139"/>
                  <a:gd name="T49" fmla="*/ 69 h 119"/>
                  <a:gd name="T50" fmla="*/ 87 w 139"/>
                  <a:gd name="T51" fmla="*/ 65 h 119"/>
                  <a:gd name="T52" fmla="*/ 82 w 139"/>
                  <a:gd name="T53" fmla="*/ 55 h 119"/>
                  <a:gd name="T54" fmla="*/ 95 w 139"/>
                  <a:gd name="T55" fmla="*/ 49 h 119"/>
                  <a:gd name="T56" fmla="*/ 84 w 139"/>
                  <a:gd name="T57" fmla="*/ 41 h 119"/>
                  <a:gd name="T58" fmla="*/ 85 w 139"/>
                  <a:gd name="T59" fmla="*/ 36 h 119"/>
                  <a:gd name="T60" fmla="*/ 101 w 139"/>
                  <a:gd name="T61" fmla="*/ 30 h 119"/>
                  <a:gd name="T62" fmla="*/ 95 w 139"/>
                  <a:gd name="T63" fmla="*/ 20 h 119"/>
                  <a:gd name="T64" fmla="*/ 97 w 139"/>
                  <a:gd name="T65" fmla="*/ 15 h 119"/>
                  <a:gd name="T66" fmla="*/ 108 w 139"/>
                  <a:gd name="T67" fmla="*/ 4 h 119"/>
                  <a:gd name="T68" fmla="*/ 112 w 139"/>
                  <a:gd name="T69" fmla="*/ 4 h 119"/>
                  <a:gd name="T70" fmla="*/ 126 w 139"/>
                  <a:gd name="T71" fmla="*/ 11 h 119"/>
                  <a:gd name="T72" fmla="*/ 118 w 139"/>
                  <a:gd name="T73" fmla="*/ 21 h 119"/>
                  <a:gd name="T74" fmla="*/ 113 w 139"/>
                  <a:gd name="T75" fmla="*/ 31 h 119"/>
                  <a:gd name="T76" fmla="*/ 103 w 139"/>
                  <a:gd name="T77" fmla="*/ 55 h 119"/>
                  <a:gd name="T78" fmla="*/ 109 w 139"/>
                  <a:gd name="T79" fmla="*/ 64 h 119"/>
                  <a:gd name="T80" fmla="*/ 126 w 139"/>
                  <a:gd name="T81" fmla="*/ 59 h 119"/>
                  <a:gd name="T82" fmla="*/ 135 w 139"/>
                  <a:gd name="T83" fmla="*/ 63 h 119"/>
                  <a:gd name="T84" fmla="*/ 138 w 139"/>
                  <a:gd name="T85" fmla="*/ 68 h 119"/>
                  <a:gd name="T86" fmla="*/ 139 w 139"/>
                  <a:gd name="T87" fmla="*/ 75 h 119"/>
                  <a:gd name="T88" fmla="*/ 97 w 139"/>
                  <a:gd name="T89" fmla="*/ 78 h 119"/>
                  <a:gd name="T90" fmla="*/ 87 w 139"/>
                  <a:gd name="T91" fmla="*/ 74 h 119"/>
                  <a:gd name="T92" fmla="*/ 79 w 139"/>
                  <a:gd name="T93" fmla="*/ 74 h 119"/>
                  <a:gd name="T94" fmla="*/ 67 w 139"/>
                  <a:gd name="T95" fmla="*/ 77 h 119"/>
                  <a:gd name="T96" fmla="*/ 48 w 139"/>
                  <a:gd name="T97" fmla="*/ 87 h 119"/>
                  <a:gd name="T98" fmla="*/ 33 w 139"/>
                  <a:gd name="T99" fmla="*/ 95 h 119"/>
                  <a:gd name="T100" fmla="*/ 20 w 139"/>
                  <a:gd name="T101" fmla="*/ 106 h 119"/>
                  <a:gd name="T102" fmla="*/ 3 w 139"/>
                  <a:gd name="T103" fmla="*/ 108 h 119"/>
                  <a:gd name="T104" fmla="*/ 11 w 139"/>
                  <a:gd name="T105" fmla="*/ 80 h 119"/>
                  <a:gd name="T106" fmla="*/ 19 w 139"/>
                  <a:gd name="T107" fmla="*/ 81 h 119"/>
                  <a:gd name="T108" fmla="*/ 23 w 139"/>
                  <a:gd name="T109" fmla="*/ 85 h 119"/>
                  <a:gd name="T110" fmla="*/ 24 w 139"/>
                  <a:gd name="T111" fmla="*/ 85 h 119"/>
                  <a:gd name="T112" fmla="*/ 24 w 139"/>
                  <a:gd name="T113" fmla="*/ 80 h 119"/>
                  <a:gd name="T114" fmla="*/ 23 w 139"/>
                  <a:gd name="T115" fmla="*/ 70 h 119"/>
                  <a:gd name="T116" fmla="*/ 21 w 139"/>
                  <a:gd name="T117" fmla="*/ 60 h 119"/>
                  <a:gd name="T118" fmla="*/ 20 w 139"/>
                  <a:gd name="T119" fmla="*/ 54 h 119"/>
                  <a:gd name="T120" fmla="*/ 18 w 139"/>
                  <a:gd name="T121" fmla="*/ 48 h 119"/>
                  <a:gd name="T122" fmla="*/ 16 w 139"/>
                  <a:gd name="T123" fmla="*/ 3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9" h="119">
                    <a:moveTo>
                      <a:pt x="16" y="30"/>
                    </a:moveTo>
                    <a:cubicBezTo>
                      <a:pt x="16" y="30"/>
                      <a:pt x="29" y="37"/>
                      <a:pt x="29" y="53"/>
                    </a:cubicBezTo>
                    <a:cubicBezTo>
                      <a:pt x="31" y="79"/>
                      <a:pt x="31" y="79"/>
                      <a:pt x="31" y="79"/>
                    </a:cubicBezTo>
                    <a:cubicBezTo>
                      <a:pt x="31" y="79"/>
                      <a:pt x="37" y="86"/>
                      <a:pt x="40" y="76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29" y="30"/>
                      <a:pt x="39" y="29"/>
                    </a:cubicBezTo>
                    <a:cubicBezTo>
                      <a:pt x="39" y="29"/>
                      <a:pt x="48" y="26"/>
                      <a:pt x="49" y="37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47" y="72"/>
                      <a:pt x="49" y="75"/>
                      <a:pt x="52" y="72"/>
                    </a:cubicBezTo>
                    <a:cubicBezTo>
                      <a:pt x="52" y="72"/>
                      <a:pt x="59" y="72"/>
                      <a:pt x="58" y="61"/>
                    </a:cubicBezTo>
                    <a:cubicBezTo>
                      <a:pt x="58" y="61"/>
                      <a:pt x="55" y="54"/>
                      <a:pt x="58" y="54"/>
                    </a:cubicBezTo>
                    <a:cubicBezTo>
                      <a:pt x="58" y="54"/>
                      <a:pt x="66" y="54"/>
                      <a:pt x="65" y="50"/>
                    </a:cubicBezTo>
                    <a:cubicBezTo>
                      <a:pt x="65" y="50"/>
                      <a:pt x="63" y="48"/>
                      <a:pt x="60" y="50"/>
                    </a:cubicBezTo>
                    <a:cubicBezTo>
                      <a:pt x="60" y="50"/>
                      <a:pt x="54" y="51"/>
                      <a:pt x="54" y="47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61" y="31"/>
                      <a:pt x="66" y="29"/>
                      <a:pt x="66" y="22"/>
                    </a:cubicBezTo>
                    <a:cubicBezTo>
                      <a:pt x="66" y="22"/>
                      <a:pt x="64" y="12"/>
                      <a:pt x="73" y="11"/>
                    </a:cubicBezTo>
                    <a:cubicBezTo>
                      <a:pt x="73" y="11"/>
                      <a:pt x="86" y="8"/>
                      <a:pt x="86" y="22"/>
                    </a:cubicBezTo>
                    <a:cubicBezTo>
                      <a:pt x="86" y="22"/>
                      <a:pt x="84" y="26"/>
                      <a:pt x="77" y="28"/>
                    </a:cubicBezTo>
                    <a:cubicBezTo>
                      <a:pt x="77" y="28"/>
                      <a:pt x="73" y="32"/>
                      <a:pt x="74" y="35"/>
                    </a:cubicBezTo>
                    <a:cubicBezTo>
                      <a:pt x="74" y="35"/>
                      <a:pt x="73" y="38"/>
                      <a:pt x="77" y="38"/>
                    </a:cubicBezTo>
                    <a:cubicBezTo>
                      <a:pt x="77" y="38"/>
                      <a:pt x="83" y="41"/>
                      <a:pt x="80" y="46"/>
                    </a:cubicBezTo>
                    <a:cubicBezTo>
                      <a:pt x="80" y="46"/>
                      <a:pt x="66" y="62"/>
                      <a:pt x="79" y="69"/>
                    </a:cubicBezTo>
                    <a:cubicBezTo>
                      <a:pt x="79" y="69"/>
                      <a:pt x="89" y="71"/>
                      <a:pt x="87" y="65"/>
                    </a:cubicBezTo>
                    <a:cubicBezTo>
                      <a:pt x="87" y="65"/>
                      <a:pt x="80" y="60"/>
                      <a:pt x="82" y="55"/>
                    </a:cubicBezTo>
                    <a:cubicBezTo>
                      <a:pt x="82" y="55"/>
                      <a:pt x="98" y="53"/>
                      <a:pt x="95" y="49"/>
                    </a:cubicBezTo>
                    <a:cubicBezTo>
                      <a:pt x="95" y="49"/>
                      <a:pt x="86" y="47"/>
                      <a:pt x="84" y="41"/>
                    </a:cubicBezTo>
                    <a:cubicBezTo>
                      <a:pt x="84" y="41"/>
                      <a:pt x="80" y="34"/>
                      <a:pt x="85" y="36"/>
                    </a:cubicBezTo>
                    <a:cubicBezTo>
                      <a:pt x="85" y="36"/>
                      <a:pt x="103" y="39"/>
                      <a:pt x="101" y="30"/>
                    </a:cubicBezTo>
                    <a:cubicBezTo>
                      <a:pt x="101" y="30"/>
                      <a:pt x="103" y="23"/>
                      <a:pt x="95" y="20"/>
                    </a:cubicBezTo>
                    <a:cubicBezTo>
                      <a:pt x="95" y="20"/>
                      <a:pt x="92" y="15"/>
                      <a:pt x="97" y="15"/>
                    </a:cubicBezTo>
                    <a:cubicBezTo>
                      <a:pt x="97" y="15"/>
                      <a:pt x="107" y="9"/>
                      <a:pt x="108" y="4"/>
                    </a:cubicBezTo>
                    <a:cubicBezTo>
                      <a:pt x="108" y="4"/>
                      <a:pt x="109" y="3"/>
                      <a:pt x="112" y="4"/>
                    </a:cubicBezTo>
                    <a:cubicBezTo>
                      <a:pt x="112" y="4"/>
                      <a:pt x="123" y="0"/>
                      <a:pt x="126" y="11"/>
                    </a:cubicBezTo>
                    <a:cubicBezTo>
                      <a:pt x="126" y="11"/>
                      <a:pt x="127" y="17"/>
                      <a:pt x="118" y="21"/>
                    </a:cubicBezTo>
                    <a:cubicBezTo>
                      <a:pt x="118" y="21"/>
                      <a:pt x="114" y="26"/>
                      <a:pt x="113" y="31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03" y="55"/>
                      <a:pt x="97" y="66"/>
                      <a:pt x="109" y="64"/>
                    </a:cubicBezTo>
                    <a:cubicBezTo>
                      <a:pt x="126" y="59"/>
                      <a:pt x="126" y="59"/>
                      <a:pt x="126" y="59"/>
                    </a:cubicBezTo>
                    <a:cubicBezTo>
                      <a:pt x="126" y="59"/>
                      <a:pt x="131" y="57"/>
                      <a:pt x="135" y="63"/>
                    </a:cubicBezTo>
                    <a:cubicBezTo>
                      <a:pt x="135" y="63"/>
                      <a:pt x="139" y="64"/>
                      <a:pt x="138" y="68"/>
                    </a:cubicBezTo>
                    <a:cubicBezTo>
                      <a:pt x="139" y="75"/>
                      <a:pt x="139" y="75"/>
                      <a:pt x="139" y="75"/>
                    </a:cubicBezTo>
                    <a:cubicBezTo>
                      <a:pt x="139" y="75"/>
                      <a:pt x="110" y="81"/>
                      <a:pt x="97" y="78"/>
                    </a:cubicBezTo>
                    <a:cubicBezTo>
                      <a:pt x="97" y="78"/>
                      <a:pt x="89" y="76"/>
                      <a:pt x="87" y="74"/>
                    </a:cubicBezTo>
                    <a:cubicBezTo>
                      <a:pt x="87" y="74"/>
                      <a:pt x="82" y="71"/>
                      <a:pt x="79" y="74"/>
                    </a:cubicBezTo>
                    <a:cubicBezTo>
                      <a:pt x="79" y="74"/>
                      <a:pt x="73" y="80"/>
                      <a:pt x="67" y="77"/>
                    </a:cubicBezTo>
                    <a:cubicBezTo>
                      <a:pt x="67" y="77"/>
                      <a:pt x="55" y="87"/>
                      <a:pt x="48" y="87"/>
                    </a:cubicBezTo>
                    <a:cubicBezTo>
                      <a:pt x="48" y="87"/>
                      <a:pt x="39" y="89"/>
                      <a:pt x="33" y="95"/>
                    </a:cubicBezTo>
                    <a:cubicBezTo>
                      <a:pt x="33" y="95"/>
                      <a:pt x="24" y="100"/>
                      <a:pt x="20" y="106"/>
                    </a:cubicBezTo>
                    <a:cubicBezTo>
                      <a:pt x="20" y="106"/>
                      <a:pt x="9" y="119"/>
                      <a:pt x="3" y="108"/>
                    </a:cubicBezTo>
                    <a:cubicBezTo>
                      <a:pt x="3" y="108"/>
                      <a:pt x="0" y="94"/>
                      <a:pt x="11" y="80"/>
                    </a:cubicBezTo>
                    <a:cubicBezTo>
                      <a:pt x="11" y="80"/>
                      <a:pt x="17" y="74"/>
                      <a:pt x="19" y="81"/>
                    </a:cubicBezTo>
                    <a:cubicBezTo>
                      <a:pt x="19" y="81"/>
                      <a:pt x="19" y="85"/>
                      <a:pt x="23" y="85"/>
                    </a:cubicBezTo>
                    <a:cubicBezTo>
                      <a:pt x="26" y="85"/>
                      <a:pt x="24" y="85"/>
                      <a:pt x="24" y="85"/>
                    </a:cubicBezTo>
                    <a:cubicBezTo>
                      <a:pt x="24" y="85"/>
                      <a:pt x="26" y="84"/>
                      <a:pt x="24" y="80"/>
                    </a:cubicBezTo>
                    <a:cubicBezTo>
                      <a:pt x="24" y="80"/>
                      <a:pt x="22" y="74"/>
                      <a:pt x="23" y="70"/>
                    </a:cubicBezTo>
                    <a:cubicBezTo>
                      <a:pt x="23" y="70"/>
                      <a:pt x="24" y="63"/>
                      <a:pt x="21" y="60"/>
                    </a:cubicBezTo>
                    <a:cubicBezTo>
                      <a:pt x="21" y="60"/>
                      <a:pt x="18" y="55"/>
                      <a:pt x="20" y="54"/>
                    </a:cubicBezTo>
                    <a:cubicBezTo>
                      <a:pt x="20" y="54"/>
                      <a:pt x="21" y="51"/>
                      <a:pt x="18" y="48"/>
                    </a:cubicBezTo>
                    <a:cubicBezTo>
                      <a:pt x="18" y="48"/>
                      <a:pt x="11" y="38"/>
                      <a:pt x="16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37" name="íṣľíḍè"/>
              <p:cNvSpPr/>
              <p:nvPr/>
            </p:nvSpPr>
            <p:spPr bwMode="auto">
              <a:xfrm>
                <a:off x="8537576" y="3284538"/>
                <a:ext cx="280988" cy="342900"/>
              </a:xfrm>
              <a:custGeom>
                <a:avLst/>
                <a:gdLst>
                  <a:gd name="T0" fmla="*/ 24 w 85"/>
                  <a:gd name="T1" fmla="*/ 14 h 103"/>
                  <a:gd name="T2" fmla="*/ 47 w 85"/>
                  <a:gd name="T3" fmla="*/ 7 h 103"/>
                  <a:gd name="T4" fmla="*/ 64 w 85"/>
                  <a:gd name="T5" fmla="*/ 3 h 103"/>
                  <a:gd name="T6" fmla="*/ 71 w 85"/>
                  <a:gd name="T7" fmla="*/ 7 h 103"/>
                  <a:gd name="T8" fmla="*/ 60 w 85"/>
                  <a:gd name="T9" fmla="*/ 13 h 103"/>
                  <a:gd name="T10" fmla="*/ 48 w 85"/>
                  <a:gd name="T11" fmla="*/ 26 h 103"/>
                  <a:gd name="T12" fmla="*/ 55 w 85"/>
                  <a:gd name="T13" fmla="*/ 32 h 103"/>
                  <a:gd name="T14" fmla="*/ 72 w 85"/>
                  <a:gd name="T15" fmla="*/ 27 h 103"/>
                  <a:gd name="T16" fmla="*/ 83 w 85"/>
                  <a:gd name="T17" fmla="*/ 33 h 103"/>
                  <a:gd name="T18" fmla="*/ 77 w 85"/>
                  <a:gd name="T19" fmla="*/ 40 h 103"/>
                  <a:gd name="T20" fmla="*/ 71 w 85"/>
                  <a:gd name="T21" fmla="*/ 38 h 103"/>
                  <a:gd name="T22" fmla="*/ 58 w 85"/>
                  <a:gd name="T23" fmla="*/ 42 h 103"/>
                  <a:gd name="T24" fmla="*/ 56 w 85"/>
                  <a:gd name="T25" fmla="*/ 53 h 103"/>
                  <a:gd name="T26" fmla="*/ 50 w 85"/>
                  <a:gd name="T27" fmla="*/ 84 h 103"/>
                  <a:gd name="T28" fmla="*/ 50 w 85"/>
                  <a:gd name="T29" fmla="*/ 84 h 103"/>
                  <a:gd name="T30" fmla="*/ 29 w 85"/>
                  <a:gd name="T31" fmla="*/ 92 h 103"/>
                  <a:gd name="T32" fmla="*/ 14 w 85"/>
                  <a:gd name="T33" fmla="*/ 72 h 103"/>
                  <a:gd name="T34" fmla="*/ 21 w 85"/>
                  <a:gd name="T35" fmla="*/ 71 h 103"/>
                  <a:gd name="T36" fmla="*/ 44 w 85"/>
                  <a:gd name="T37" fmla="*/ 66 h 103"/>
                  <a:gd name="T38" fmla="*/ 43 w 85"/>
                  <a:gd name="T39" fmla="*/ 57 h 103"/>
                  <a:gd name="T40" fmla="*/ 34 w 85"/>
                  <a:gd name="T41" fmla="*/ 49 h 103"/>
                  <a:gd name="T42" fmla="*/ 13 w 85"/>
                  <a:gd name="T43" fmla="*/ 52 h 103"/>
                  <a:gd name="T44" fmla="*/ 0 w 85"/>
                  <a:gd name="T45" fmla="*/ 44 h 103"/>
                  <a:gd name="T46" fmla="*/ 12 w 85"/>
                  <a:gd name="T47" fmla="*/ 40 h 103"/>
                  <a:gd name="T48" fmla="*/ 38 w 85"/>
                  <a:gd name="T49" fmla="*/ 35 h 103"/>
                  <a:gd name="T50" fmla="*/ 39 w 85"/>
                  <a:gd name="T51" fmla="*/ 20 h 103"/>
                  <a:gd name="T52" fmla="*/ 30 w 85"/>
                  <a:gd name="T53" fmla="*/ 21 h 103"/>
                  <a:gd name="T54" fmla="*/ 16 w 85"/>
                  <a:gd name="T55" fmla="*/ 22 h 103"/>
                  <a:gd name="T56" fmla="*/ 24 w 85"/>
                  <a:gd name="T57" fmla="*/ 1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5" h="103">
                    <a:moveTo>
                      <a:pt x="24" y="14"/>
                    </a:moveTo>
                    <a:cubicBezTo>
                      <a:pt x="26" y="14"/>
                      <a:pt x="36" y="14"/>
                      <a:pt x="47" y="7"/>
                    </a:cubicBezTo>
                    <a:cubicBezTo>
                      <a:pt x="47" y="7"/>
                      <a:pt x="58" y="0"/>
                      <a:pt x="64" y="3"/>
                    </a:cubicBezTo>
                    <a:cubicBezTo>
                      <a:pt x="64" y="3"/>
                      <a:pt x="72" y="3"/>
                      <a:pt x="71" y="7"/>
                    </a:cubicBezTo>
                    <a:cubicBezTo>
                      <a:pt x="71" y="7"/>
                      <a:pt x="69" y="12"/>
                      <a:pt x="60" y="13"/>
                    </a:cubicBezTo>
                    <a:cubicBezTo>
                      <a:pt x="60" y="13"/>
                      <a:pt x="48" y="17"/>
                      <a:pt x="48" y="26"/>
                    </a:cubicBezTo>
                    <a:cubicBezTo>
                      <a:pt x="48" y="26"/>
                      <a:pt x="47" y="32"/>
                      <a:pt x="55" y="32"/>
                    </a:cubicBezTo>
                    <a:cubicBezTo>
                      <a:pt x="72" y="27"/>
                      <a:pt x="72" y="27"/>
                      <a:pt x="72" y="27"/>
                    </a:cubicBezTo>
                    <a:cubicBezTo>
                      <a:pt x="72" y="27"/>
                      <a:pt x="79" y="24"/>
                      <a:pt x="83" y="33"/>
                    </a:cubicBezTo>
                    <a:cubicBezTo>
                      <a:pt x="83" y="33"/>
                      <a:pt x="85" y="40"/>
                      <a:pt x="77" y="40"/>
                    </a:cubicBezTo>
                    <a:cubicBezTo>
                      <a:pt x="77" y="40"/>
                      <a:pt x="75" y="37"/>
                      <a:pt x="71" y="38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58" y="42"/>
                      <a:pt x="53" y="44"/>
                      <a:pt x="56" y="53"/>
                    </a:cubicBezTo>
                    <a:cubicBezTo>
                      <a:pt x="56" y="53"/>
                      <a:pt x="56" y="78"/>
                      <a:pt x="5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3" y="90"/>
                      <a:pt x="38" y="103"/>
                      <a:pt x="29" y="92"/>
                    </a:cubicBezTo>
                    <a:cubicBezTo>
                      <a:pt x="29" y="92"/>
                      <a:pt x="15" y="84"/>
                      <a:pt x="14" y="72"/>
                    </a:cubicBezTo>
                    <a:cubicBezTo>
                      <a:pt x="14" y="72"/>
                      <a:pt x="15" y="68"/>
                      <a:pt x="21" y="71"/>
                    </a:cubicBezTo>
                    <a:cubicBezTo>
                      <a:pt x="21" y="71"/>
                      <a:pt x="38" y="77"/>
                      <a:pt x="44" y="66"/>
                    </a:cubicBezTo>
                    <a:cubicBezTo>
                      <a:pt x="44" y="66"/>
                      <a:pt x="44" y="59"/>
                      <a:pt x="43" y="57"/>
                    </a:cubicBezTo>
                    <a:cubicBezTo>
                      <a:pt x="43" y="57"/>
                      <a:pt x="42" y="48"/>
                      <a:pt x="34" y="49"/>
                    </a:cubicBezTo>
                    <a:cubicBezTo>
                      <a:pt x="34" y="49"/>
                      <a:pt x="20" y="49"/>
                      <a:pt x="13" y="52"/>
                    </a:cubicBezTo>
                    <a:cubicBezTo>
                      <a:pt x="13" y="52"/>
                      <a:pt x="5" y="58"/>
                      <a:pt x="0" y="44"/>
                    </a:cubicBezTo>
                    <a:cubicBezTo>
                      <a:pt x="0" y="44"/>
                      <a:pt x="5" y="39"/>
                      <a:pt x="12" y="40"/>
                    </a:cubicBezTo>
                    <a:cubicBezTo>
                      <a:pt x="12" y="40"/>
                      <a:pt x="34" y="44"/>
                      <a:pt x="38" y="35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0"/>
                      <a:pt x="36" y="18"/>
                      <a:pt x="30" y="21"/>
                    </a:cubicBezTo>
                    <a:cubicBezTo>
                      <a:pt x="30" y="21"/>
                      <a:pt x="20" y="30"/>
                      <a:pt x="16" y="22"/>
                    </a:cubicBezTo>
                    <a:cubicBezTo>
                      <a:pt x="16" y="22"/>
                      <a:pt x="10" y="16"/>
                      <a:pt x="2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</p:grpSp>
        <p:grpSp>
          <p:nvGrpSpPr>
            <p:cNvPr id="199" name="íṥľíḓé"/>
            <p:cNvGrpSpPr/>
            <p:nvPr/>
          </p:nvGrpSpPr>
          <p:grpSpPr>
            <a:xfrm>
              <a:off x="3645458" y="3873595"/>
              <a:ext cx="7018182" cy="227590"/>
              <a:chOff x="4624388" y="3695700"/>
              <a:chExt cx="4210051" cy="136526"/>
            </a:xfrm>
            <a:grpFill/>
          </p:grpSpPr>
          <p:sp>
            <p:nvSpPr>
              <p:cNvPr id="200" name="îš1îde"/>
              <p:cNvSpPr/>
              <p:nvPr/>
            </p:nvSpPr>
            <p:spPr bwMode="auto">
              <a:xfrm>
                <a:off x="4624388" y="3700463"/>
                <a:ext cx="98425" cy="131763"/>
              </a:xfrm>
              <a:custGeom>
                <a:avLst/>
                <a:gdLst>
                  <a:gd name="T0" fmla="*/ 0 w 30"/>
                  <a:gd name="T1" fmla="*/ 40 h 40"/>
                  <a:gd name="T2" fmla="*/ 0 w 30"/>
                  <a:gd name="T3" fmla="*/ 0 h 40"/>
                  <a:gd name="T4" fmla="*/ 15 w 30"/>
                  <a:gd name="T5" fmla="*/ 0 h 40"/>
                  <a:gd name="T6" fmla="*/ 22 w 30"/>
                  <a:gd name="T7" fmla="*/ 1 h 40"/>
                  <a:gd name="T8" fmla="*/ 27 w 30"/>
                  <a:gd name="T9" fmla="*/ 5 h 40"/>
                  <a:gd name="T10" fmla="*/ 28 w 30"/>
                  <a:gd name="T11" fmla="*/ 10 h 40"/>
                  <a:gd name="T12" fmla="*/ 27 w 30"/>
                  <a:gd name="T13" fmla="*/ 15 h 40"/>
                  <a:gd name="T14" fmla="*/ 23 w 30"/>
                  <a:gd name="T15" fmla="*/ 19 h 40"/>
                  <a:gd name="T16" fmla="*/ 28 w 30"/>
                  <a:gd name="T17" fmla="*/ 22 h 40"/>
                  <a:gd name="T18" fmla="*/ 30 w 30"/>
                  <a:gd name="T19" fmla="*/ 28 h 40"/>
                  <a:gd name="T20" fmla="*/ 29 w 30"/>
                  <a:gd name="T21" fmla="*/ 33 h 40"/>
                  <a:gd name="T22" fmla="*/ 26 w 30"/>
                  <a:gd name="T23" fmla="*/ 37 h 40"/>
                  <a:gd name="T24" fmla="*/ 22 w 30"/>
                  <a:gd name="T25" fmla="*/ 39 h 40"/>
                  <a:gd name="T26" fmla="*/ 15 w 30"/>
                  <a:gd name="T27" fmla="*/ 40 h 40"/>
                  <a:gd name="T28" fmla="*/ 0 w 30"/>
                  <a:gd name="T29" fmla="*/ 40 h 40"/>
                  <a:gd name="T30" fmla="*/ 5 w 30"/>
                  <a:gd name="T31" fmla="*/ 17 h 40"/>
                  <a:gd name="T32" fmla="*/ 14 w 30"/>
                  <a:gd name="T33" fmla="*/ 17 h 40"/>
                  <a:gd name="T34" fmla="*/ 19 w 30"/>
                  <a:gd name="T35" fmla="*/ 16 h 40"/>
                  <a:gd name="T36" fmla="*/ 22 w 30"/>
                  <a:gd name="T37" fmla="*/ 14 h 40"/>
                  <a:gd name="T38" fmla="*/ 23 w 30"/>
                  <a:gd name="T39" fmla="*/ 11 h 40"/>
                  <a:gd name="T40" fmla="*/ 22 w 30"/>
                  <a:gd name="T41" fmla="*/ 7 h 40"/>
                  <a:gd name="T42" fmla="*/ 19 w 30"/>
                  <a:gd name="T43" fmla="*/ 5 h 40"/>
                  <a:gd name="T44" fmla="*/ 13 w 30"/>
                  <a:gd name="T45" fmla="*/ 5 h 40"/>
                  <a:gd name="T46" fmla="*/ 5 w 30"/>
                  <a:gd name="T47" fmla="*/ 5 h 40"/>
                  <a:gd name="T48" fmla="*/ 5 w 30"/>
                  <a:gd name="T49" fmla="*/ 17 h 40"/>
                  <a:gd name="T50" fmla="*/ 5 w 30"/>
                  <a:gd name="T51" fmla="*/ 35 h 40"/>
                  <a:gd name="T52" fmla="*/ 15 w 30"/>
                  <a:gd name="T53" fmla="*/ 35 h 40"/>
                  <a:gd name="T54" fmla="*/ 19 w 30"/>
                  <a:gd name="T55" fmla="*/ 35 h 40"/>
                  <a:gd name="T56" fmla="*/ 22 w 30"/>
                  <a:gd name="T57" fmla="*/ 34 h 40"/>
                  <a:gd name="T58" fmla="*/ 24 w 30"/>
                  <a:gd name="T59" fmla="*/ 31 h 40"/>
                  <a:gd name="T60" fmla="*/ 25 w 30"/>
                  <a:gd name="T61" fmla="*/ 28 h 40"/>
                  <a:gd name="T62" fmla="*/ 23 w 30"/>
                  <a:gd name="T63" fmla="*/ 24 h 40"/>
                  <a:gd name="T64" fmla="*/ 20 w 30"/>
                  <a:gd name="T65" fmla="*/ 22 h 40"/>
                  <a:gd name="T66" fmla="*/ 15 w 30"/>
                  <a:gd name="T67" fmla="*/ 21 h 40"/>
                  <a:gd name="T68" fmla="*/ 5 w 30"/>
                  <a:gd name="T69" fmla="*/ 21 h 40"/>
                  <a:gd name="T70" fmla="*/ 5 w 30"/>
                  <a:gd name="T71" fmla="*/ 3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40">
                    <a:moveTo>
                      <a:pt x="0" y="4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0"/>
                      <a:pt x="22" y="1"/>
                    </a:cubicBezTo>
                    <a:cubicBezTo>
                      <a:pt x="24" y="2"/>
                      <a:pt x="25" y="3"/>
                      <a:pt x="27" y="5"/>
                    </a:cubicBezTo>
                    <a:cubicBezTo>
                      <a:pt x="28" y="7"/>
                      <a:pt x="28" y="8"/>
                      <a:pt x="28" y="10"/>
                    </a:cubicBezTo>
                    <a:cubicBezTo>
                      <a:pt x="28" y="12"/>
                      <a:pt x="28" y="13"/>
                      <a:pt x="27" y="15"/>
                    </a:cubicBezTo>
                    <a:cubicBezTo>
                      <a:pt x="26" y="16"/>
                      <a:pt x="24" y="18"/>
                      <a:pt x="23" y="19"/>
                    </a:cubicBezTo>
                    <a:cubicBezTo>
                      <a:pt x="25" y="19"/>
                      <a:pt x="27" y="20"/>
                      <a:pt x="28" y="22"/>
                    </a:cubicBezTo>
                    <a:cubicBezTo>
                      <a:pt x="29" y="24"/>
                      <a:pt x="30" y="26"/>
                      <a:pt x="30" y="28"/>
                    </a:cubicBezTo>
                    <a:cubicBezTo>
                      <a:pt x="30" y="30"/>
                      <a:pt x="30" y="32"/>
                      <a:pt x="29" y="33"/>
                    </a:cubicBezTo>
                    <a:cubicBezTo>
                      <a:pt x="28" y="35"/>
                      <a:pt x="27" y="36"/>
                      <a:pt x="26" y="37"/>
                    </a:cubicBezTo>
                    <a:cubicBezTo>
                      <a:pt x="25" y="38"/>
                      <a:pt x="23" y="39"/>
                      <a:pt x="22" y="39"/>
                    </a:cubicBezTo>
                    <a:cubicBezTo>
                      <a:pt x="20" y="39"/>
                      <a:pt x="18" y="40"/>
                      <a:pt x="15" y="40"/>
                    </a:cubicBezTo>
                    <a:cubicBezTo>
                      <a:pt x="0" y="40"/>
                      <a:pt x="0" y="40"/>
                      <a:pt x="0" y="40"/>
                    </a:cubicBezTo>
                    <a:close/>
                    <a:moveTo>
                      <a:pt x="5" y="17"/>
                    </a:moveTo>
                    <a:cubicBezTo>
                      <a:pt x="14" y="17"/>
                      <a:pt x="14" y="17"/>
                      <a:pt x="14" y="17"/>
                    </a:cubicBezTo>
                    <a:cubicBezTo>
                      <a:pt x="16" y="17"/>
                      <a:pt x="18" y="17"/>
                      <a:pt x="19" y="16"/>
                    </a:cubicBezTo>
                    <a:cubicBezTo>
                      <a:pt x="20" y="16"/>
                      <a:pt x="21" y="15"/>
                      <a:pt x="22" y="14"/>
                    </a:cubicBezTo>
                    <a:cubicBezTo>
                      <a:pt x="23" y="13"/>
                      <a:pt x="23" y="12"/>
                      <a:pt x="23" y="11"/>
                    </a:cubicBezTo>
                    <a:cubicBezTo>
                      <a:pt x="23" y="10"/>
                      <a:pt x="23" y="8"/>
                      <a:pt x="22" y="7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5"/>
                      <a:pt x="16" y="5"/>
                      <a:pt x="1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7"/>
                      <a:pt x="5" y="17"/>
                      <a:pt x="5" y="17"/>
                    </a:cubicBezTo>
                    <a:close/>
                    <a:moveTo>
                      <a:pt x="5" y="35"/>
                    </a:moveTo>
                    <a:cubicBezTo>
                      <a:pt x="15" y="35"/>
                      <a:pt x="15" y="35"/>
                      <a:pt x="15" y="35"/>
                    </a:cubicBezTo>
                    <a:cubicBezTo>
                      <a:pt x="17" y="35"/>
                      <a:pt x="18" y="35"/>
                      <a:pt x="19" y="35"/>
                    </a:cubicBezTo>
                    <a:cubicBezTo>
                      <a:pt x="20" y="35"/>
                      <a:pt x="21" y="34"/>
                      <a:pt x="22" y="34"/>
                    </a:cubicBezTo>
                    <a:cubicBezTo>
                      <a:pt x="23" y="33"/>
                      <a:pt x="23" y="32"/>
                      <a:pt x="24" y="31"/>
                    </a:cubicBezTo>
                    <a:cubicBezTo>
                      <a:pt x="24" y="31"/>
                      <a:pt x="25" y="29"/>
                      <a:pt x="25" y="28"/>
                    </a:cubicBezTo>
                    <a:cubicBezTo>
                      <a:pt x="25" y="27"/>
                      <a:pt x="24" y="25"/>
                      <a:pt x="23" y="24"/>
                    </a:cubicBezTo>
                    <a:cubicBezTo>
                      <a:pt x="23" y="23"/>
                      <a:pt x="22" y="22"/>
                      <a:pt x="20" y="22"/>
                    </a:cubicBezTo>
                    <a:cubicBezTo>
                      <a:pt x="19" y="22"/>
                      <a:pt x="17" y="21"/>
                      <a:pt x="15" y="21"/>
                    </a:cubicBezTo>
                    <a:cubicBezTo>
                      <a:pt x="5" y="21"/>
                      <a:pt x="5" y="21"/>
                      <a:pt x="5" y="21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01" name="íSļïďé"/>
              <p:cNvSpPr/>
              <p:nvPr/>
            </p:nvSpPr>
            <p:spPr bwMode="auto">
              <a:xfrm>
                <a:off x="4887913" y="3700463"/>
                <a:ext cx="100013" cy="131763"/>
              </a:xfrm>
              <a:custGeom>
                <a:avLst/>
                <a:gdLst>
                  <a:gd name="T0" fmla="*/ 0 w 63"/>
                  <a:gd name="T1" fmla="*/ 83 h 83"/>
                  <a:gd name="T2" fmla="*/ 0 w 63"/>
                  <a:gd name="T3" fmla="*/ 0 h 83"/>
                  <a:gd name="T4" fmla="*/ 61 w 63"/>
                  <a:gd name="T5" fmla="*/ 0 h 83"/>
                  <a:gd name="T6" fmla="*/ 61 w 63"/>
                  <a:gd name="T7" fmla="*/ 10 h 83"/>
                  <a:gd name="T8" fmla="*/ 13 w 63"/>
                  <a:gd name="T9" fmla="*/ 10 h 83"/>
                  <a:gd name="T10" fmla="*/ 13 w 63"/>
                  <a:gd name="T11" fmla="*/ 35 h 83"/>
                  <a:gd name="T12" fmla="*/ 56 w 63"/>
                  <a:gd name="T13" fmla="*/ 35 h 83"/>
                  <a:gd name="T14" fmla="*/ 56 w 63"/>
                  <a:gd name="T15" fmla="*/ 43 h 83"/>
                  <a:gd name="T16" fmla="*/ 13 w 63"/>
                  <a:gd name="T17" fmla="*/ 43 h 83"/>
                  <a:gd name="T18" fmla="*/ 13 w 63"/>
                  <a:gd name="T19" fmla="*/ 73 h 83"/>
                  <a:gd name="T20" fmla="*/ 63 w 63"/>
                  <a:gd name="T21" fmla="*/ 73 h 83"/>
                  <a:gd name="T22" fmla="*/ 63 w 63"/>
                  <a:gd name="T23" fmla="*/ 83 h 83"/>
                  <a:gd name="T24" fmla="*/ 0 w 63"/>
                  <a:gd name="T2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83">
                    <a:moveTo>
                      <a:pt x="0" y="83"/>
                    </a:moveTo>
                    <a:lnTo>
                      <a:pt x="0" y="0"/>
                    </a:lnTo>
                    <a:lnTo>
                      <a:pt x="61" y="0"/>
                    </a:lnTo>
                    <a:lnTo>
                      <a:pt x="61" y="10"/>
                    </a:lnTo>
                    <a:lnTo>
                      <a:pt x="13" y="10"/>
                    </a:lnTo>
                    <a:lnTo>
                      <a:pt x="13" y="35"/>
                    </a:lnTo>
                    <a:lnTo>
                      <a:pt x="56" y="35"/>
                    </a:lnTo>
                    <a:lnTo>
                      <a:pt x="56" y="43"/>
                    </a:lnTo>
                    <a:lnTo>
                      <a:pt x="13" y="43"/>
                    </a:lnTo>
                    <a:lnTo>
                      <a:pt x="13" y="73"/>
                    </a:lnTo>
                    <a:lnTo>
                      <a:pt x="63" y="73"/>
                    </a:lnTo>
                    <a:lnTo>
                      <a:pt x="63" y="83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02" name="íṥľîḍe"/>
              <p:cNvSpPr/>
              <p:nvPr/>
            </p:nvSpPr>
            <p:spPr bwMode="auto">
              <a:xfrm>
                <a:off x="5156201" y="3700463"/>
                <a:ext cx="15875" cy="1317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03" name="îṧ1iḍê"/>
              <p:cNvSpPr/>
              <p:nvPr/>
            </p:nvSpPr>
            <p:spPr bwMode="auto">
              <a:xfrm>
                <a:off x="5346701" y="3700463"/>
                <a:ext cx="103188" cy="131763"/>
              </a:xfrm>
              <a:custGeom>
                <a:avLst/>
                <a:gdLst>
                  <a:gd name="T0" fmla="*/ 0 w 65"/>
                  <a:gd name="T1" fmla="*/ 83 h 83"/>
                  <a:gd name="T2" fmla="*/ 0 w 65"/>
                  <a:gd name="T3" fmla="*/ 0 h 83"/>
                  <a:gd name="T4" fmla="*/ 11 w 65"/>
                  <a:gd name="T5" fmla="*/ 0 h 83"/>
                  <a:gd name="T6" fmla="*/ 11 w 65"/>
                  <a:gd name="T7" fmla="*/ 33 h 83"/>
                  <a:gd name="T8" fmla="*/ 52 w 65"/>
                  <a:gd name="T9" fmla="*/ 33 h 83"/>
                  <a:gd name="T10" fmla="*/ 52 w 65"/>
                  <a:gd name="T11" fmla="*/ 0 h 83"/>
                  <a:gd name="T12" fmla="*/ 65 w 65"/>
                  <a:gd name="T13" fmla="*/ 0 h 83"/>
                  <a:gd name="T14" fmla="*/ 65 w 65"/>
                  <a:gd name="T15" fmla="*/ 83 h 83"/>
                  <a:gd name="T16" fmla="*/ 52 w 65"/>
                  <a:gd name="T17" fmla="*/ 83 h 83"/>
                  <a:gd name="T18" fmla="*/ 52 w 65"/>
                  <a:gd name="T19" fmla="*/ 43 h 83"/>
                  <a:gd name="T20" fmla="*/ 11 w 65"/>
                  <a:gd name="T21" fmla="*/ 43 h 83"/>
                  <a:gd name="T22" fmla="*/ 11 w 65"/>
                  <a:gd name="T23" fmla="*/ 83 h 83"/>
                  <a:gd name="T24" fmla="*/ 0 w 65"/>
                  <a:gd name="T2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" h="83">
                    <a:moveTo>
                      <a:pt x="0" y="83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33"/>
                    </a:lnTo>
                    <a:lnTo>
                      <a:pt x="52" y="33"/>
                    </a:lnTo>
                    <a:lnTo>
                      <a:pt x="52" y="0"/>
                    </a:lnTo>
                    <a:lnTo>
                      <a:pt x="65" y="0"/>
                    </a:lnTo>
                    <a:lnTo>
                      <a:pt x="65" y="83"/>
                    </a:lnTo>
                    <a:lnTo>
                      <a:pt x="52" y="83"/>
                    </a:lnTo>
                    <a:lnTo>
                      <a:pt x="52" y="43"/>
                    </a:lnTo>
                    <a:lnTo>
                      <a:pt x="11" y="43"/>
                    </a:lnTo>
                    <a:lnTo>
                      <a:pt x="11" y="83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04" name="îšlïḓe"/>
              <p:cNvSpPr/>
              <p:nvPr/>
            </p:nvSpPr>
            <p:spPr bwMode="auto">
              <a:xfrm>
                <a:off x="5603876" y="3700463"/>
                <a:ext cx="122238" cy="131763"/>
              </a:xfrm>
              <a:custGeom>
                <a:avLst/>
                <a:gdLst>
                  <a:gd name="T0" fmla="*/ 0 w 37"/>
                  <a:gd name="T1" fmla="*/ 40 h 40"/>
                  <a:gd name="T2" fmla="*/ 15 w 37"/>
                  <a:gd name="T3" fmla="*/ 0 h 40"/>
                  <a:gd name="T4" fmla="*/ 21 w 37"/>
                  <a:gd name="T5" fmla="*/ 0 h 40"/>
                  <a:gd name="T6" fmla="*/ 37 w 37"/>
                  <a:gd name="T7" fmla="*/ 40 h 40"/>
                  <a:gd name="T8" fmla="*/ 31 w 37"/>
                  <a:gd name="T9" fmla="*/ 40 h 40"/>
                  <a:gd name="T10" fmla="*/ 26 w 37"/>
                  <a:gd name="T11" fmla="*/ 28 h 40"/>
                  <a:gd name="T12" fmla="*/ 10 w 37"/>
                  <a:gd name="T13" fmla="*/ 28 h 40"/>
                  <a:gd name="T14" fmla="*/ 6 w 37"/>
                  <a:gd name="T15" fmla="*/ 40 h 40"/>
                  <a:gd name="T16" fmla="*/ 0 w 37"/>
                  <a:gd name="T17" fmla="*/ 40 h 40"/>
                  <a:gd name="T18" fmla="*/ 11 w 37"/>
                  <a:gd name="T19" fmla="*/ 23 h 40"/>
                  <a:gd name="T20" fmla="*/ 25 w 37"/>
                  <a:gd name="T21" fmla="*/ 23 h 40"/>
                  <a:gd name="T22" fmla="*/ 21 w 37"/>
                  <a:gd name="T23" fmla="*/ 12 h 40"/>
                  <a:gd name="T24" fmla="*/ 18 w 37"/>
                  <a:gd name="T25" fmla="*/ 4 h 40"/>
                  <a:gd name="T26" fmla="*/ 16 w 37"/>
                  <a:gd name="T27" fmla="*/ 12 h 40"/>
                  <a:gd name="T28" fmla="*/ 11 w 37"/>
                  <a:gd name="T29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40">
                    <a:moveTo>
                      <a:pt x="0" y="4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0" y="40"/>
                      <a:pt x="0" y="40"/>
                      <a:pt x="0" y="40"/>
                    </a:cubicBezTo>
                    <a:close/>
                    <a:moveTo>
                      <a:pt x="11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19" y="9"/>
                      <a:pt x="18" y="6"/>
                      <a:pt x="18" y="4"/>
                    </a:cubicBezTo>
                    <a:cubicBezTo>
                      <a:pt x="17" y="7"/>
                      <a:pt x="17" y="9"/>
                      <a:pt x="16" y="12"/>
                    </a:cubicBezTo>
                    <a:lnTo>
                      <a:pt x="11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05" name="iṩľiďe"/>
              <p:cNvSpPr/>
              <p:nvPr/>
            </p:nvSpPr>
            <p:spPr bwMode="auto">
              <a:xfrm>
                <a:off x="5881688" y="3700463"/>
                <a:ext cx="101600" cy="131763"/>
              </a:xfrm>
              <a:custGeom>
                <a:avLst/>
                <a:gdLst>
                  <a:gd name="T0" fmla="*/ 0 w 64"/>
                  <a:gd name="T1" fmla="*/ 83 h 83"/>
                  <a:gd name="T2" fmla="*/ 0 w 64"/>
                  <a:gd name="T3" fmla="*/ 0 h 83"/>
                  <a:gd name="T4" fmla="*/ 12 w 64"/>
                  <a:gd name="T5" fmla="*/ 0 h 83"/>
                  <a:gd name="T6" fmla="*/ 54 w 64"/>
                  <a:gd name="T7" fmla="*/ 64 h 83"/>
                  <a:gd name="T8" fmla="*/ 54 w 64"/>
                  <a:gd name="T9" fmla="*/ 0 h 83"/>
                  <a:gd name="T10" fmla="*/ 64 w 64"/>
                  <a:gd name="T11" fmla="*/ 0 h 83"/>
                  <a:gd name="T12" fmla="*/ 64 w 64"/>
                  <a:gd name="T13" fmla="*/ 83 h 83"/>
                  <a:gd name="T14" fmla="*/ 54 w 64"/>
                  <a:gd name="T15" fmla="*/ 83 h 83"/>
                  <a:gd name="T16" fmla="*/ 10 w 64"/>
                  <a:gd name="T17" fmla="*/ 18 h 83"/>
                  <a:gd name="T18" fmla="*/ 10 w 64"/>
                  <a:gd name="T19" fmla="*/ 83 h 83"/>
                  <a:gd name="T20" fmla="*/ 0 w 64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83">
                    <a:moveTo>
                      <a:pt x="0" y="8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54" y="64"/>
                    </a:lnTo>
                    <a:lnTo>
                      <a:pt x="54" y="0"/>
                    </a:lnTo>
                    <a:lnTo>
                      <a:pt x="64" y="0"/>
                    </a:lnTo>
                    <a:lnTo>
                      <a:pt x="64" y="83"/>
                    </a:lnTo>
                    <a:lnTo>
                      <a:pt x="54" y="83"/>
                    </a:lnTo>
                    <a:lnTo>
                      <a:pt x="10" y="18"/>
                    </a:lnTo>
                    <a:lnTo>
                      <a:pt x="10" y="83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06" name="ïṩlíḋè"/>
              <p:cNvSpPr/>
              <p:nvPr/>
            </p:nvSpPr>
            <p:spPr bwMode="auto">
              <a:xfrm>
                <a:off x="6151563" y="3695700"/>
                <a:ext cx="119063" cy="136525"/>
              </a:xfrm>
              <a:custGeom>
                <a:avLst/>
                <a:gdLst>
                  <a:gd name="T0" fmla="*/ 20 w 36"/>
                  <a:gd name="T1" fmla="*/ 25 h 41"/>
                  <a:gd name="T2" fmla="*/ 20 w 36"/>
                  <a:gd name="T3" fmla="*/ 20 h 41"/>
                  <a:gd name="T4" fmla="*/ 36 w 36"/>
                  <a:gd name="T5" fmla="*/ 20 h 41"/>
                  <a:gd name="T6" fmla="*/ 36 w 36"/>
                  <a:gd name="T7" fmla="*/ 35 h 41"/>
                  <a:gd name="T8" fmla="*/ 28 w 36"/>
                  <a:gd name="T9" fmla="*/ 40 h 41"/>
                  <a:gd name="T10" fmla="*/ 20 w 36"/>
                  <a:gd name="T11" fmla="*/ 41 h 41"/>
                  <a:gd name="T12" fmla="*/ 9 w 36"/>
                  <a:gd name="T13" fmla="*/ 39 h 41"/>
                  <a:gd name="T14" fmla="*/ 2 w 36"/>
                  <a:gd name="T15" fmla="*/ 32 h 41"/>
                  <a:gd name="T16" fmla="*/ 0 w 36"/>
                  <a:gd name="T17" fmla="*/ 21 h 41"/>
                  <a:gd name="T18" fmla="*/ 2 w 36"/>
                  <a:gd name="T19" fmla="*/ 10 h 41"/>
                  <a:gd name="T20" fmla="*/ 9 w 36"/>
                  <a:gd name="T21" fmla="*/ 3 h 41"/>
                  <a:gd name="T22" fmla="*/ 20 w 36"/>
                  <a:gd name="T23" fmla="*/ 0 h 41"/>
                  <a:gd name="T24" fmla="*/ 27 w 36"/>
                  <a:gd name="T25" fmla="*/ 2 h 41"/>
                  <a:gd name="T26" fmla="*/ 33 w 36"/>
                  <a:gd name="T27" fmla="*/ 6 h 41"/>
                  <a:gd name="T28" fmla="*/ 36 w 36"/>
                  <a:gd name="T29" fmla="*/ 12 h 41"/>
                  <a:gd name="T30" fmla="*/ 31 w 36"/>
                  <a:gd name="T31" fmla="*/ 13 h 41"/>
                  <a:gd name="T32" fmla="*/ 29 w 36"/>
                  <a:gd name="T33" fmla="*/ 9 h 41"/>
                  <a:gd name="T34" fmla="*/ 25 w 36"/>
                  <a:gd name="T35" fmla="*/ 6 h 41"/>
                  <a:gd name="T36" fmla="*/ 20 w 36"/>
                  <a:gd name="T37" fmla="*/ 5 h 41"/>
                  <a:gd name="T38" fmla="*/ 13 w 36"/>
                  <a:gd name="T39" fmla="*/ 6 h 41"/>
                  <a:gd name="T40" fmla="*/ 9 w 36"/>
                  <a:gd name="T41" fmla="*/ 9 h 41"/>
                  <a:gd name="T42" fmla="*/ 7 w 36"/>
                  <a:gd name="T43" fmla="*/ 13 h 41"/>
                  <a:gd name="T44" fmla="*/ 5 w 36"/>
                  <a:gd name="T45" fmla="*/ 21 h 41"/>
                  <a:gd name="T46" fmla="*/ 7 w 36"/>
                  <a:gd name="T47" fmla="*/ 30 h 41"/>
                  <a:gd name="T48" fmla="*/ 12 w 36"/>
                  <a:gd name="T49" fmla="*/ 35 h 41"/>
                  <a:gd name="T50" fmla="*/ 20 w 36"/>
                  <a:gd name="T51" fmla="*/ 37 h 41"/>
                  <a:gd name="T52" fmla="*/ 26 w 36"/>
                  <a:gd name="T53" fmla="*/ 35 h 41"/>
                  <a:gd name="T54" fmla="*/ 31 w 36"/>
                  <a:gd name="T55" fmla="*/ 32 h 41"/>
                  <a:gd name="T56" fmla="*/ 31 w 36"/>
                  <a:gd name="T57" fmla="*/ 25 h 41"/>
                  <a:gd name="T58" fmla="*/ 20 w 36"/>
                  <a:gd name="T59" fmla="*/ 2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41">
                    <a:moveTo>
                      <a:pt x="20" y="25"/>
                    </a:moveTo>
                    <a:cubicBezTo>
                      <a:pt x="20" y="20"/>
                      <a:pt x="20" y="20"/>
                      <a:pt x="20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4" y="37"/>
                      <a:pt x="31" y="39"/>
                      <a:pt x="28" y="40"/>
                    </a:cubicBezTo>
                    <a:cubicBezTo>
                      <a:pt x="26" y="41"/>
                      <a:pt x="23" y="41"/>
                      <a:pt x="20" y="41"/>
                    </a:cubicBezTo>
                    <a:cubicBezTo>
                      <a:pt x="16" y="41"/>
                      <a:pt x="13" y="40"/>
                      <a:pt x="9" y="39"/>
                    </a:cubicBezTo>
                    <a:cubicBezTo>
                      <a:pt x="6" y="37"/>
                      <a:pt x="4" y="35"/>
                      <a:pt x="2" y="32"/>
                    </a:cubicBezTo>
                    <a:cubicBezTo>
                      <a:pt x="1" y="28"/>
                      <a:pt x="0" y="25"/>
                      <a:pt x="0" y="21"/>
                    </a:cubicBezTo>
                    <a:cubicBezTo>
                      <a:pt x="0" y="17"/>
                      <a:pt x="1" y="14"/>
                      <a:pt x="2" y="10"/>
                    </a:cubicBezTo>
                    <a:cubicBezTo>
                      <a:pt x="4" y="7"/>
                      <a:pt x="6" y="4"/>
                      <a:pt x="9" y="3"/>
                    </a:cubicBezTo>
                    <a:cubicBezTo>
                      <a:pt x="12" y="1"/>
                      <a:pt x="16" y="0"/>
                      <a:pt x="20" y="0"/>
                    </a:cubicBezTo>
                    <a:cubicBezTo>
                      <a:pt x="22" y="0"/>
                      <a:pt x="25" y="1"/>
                      <a:pt x="27" y="2"/>
                    </a:cubicBezTo>
                    <a:cubicBezTo>
                      <a:pt x="30" y="3"/>
                      <a:pt x="31" y="4"/>
                      <a:pt x="33" y="6"/>
                    </a:cubicBezTo>
                    <a:cubicBezTo>
                      <a:pt x="34" y="7"/>
                      <a:pt x="35" y="9"/>
                      <a:pt x="36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0" y="10"/>
                      <a:pt x="29" y="9"/>
                    </a:cubicBezTo>
                    <a:cubicBezTo>
                      <a:pt x="28" y="8"/>
                      <a:pt x="27" y="7"/>
                      <a:pt x="25" y="6"/>
                    </a:cubicBezTo>
                    <a:cubicBezTo>
                      <a:pt x="23" y="5"/>
                      <a:pt x="22" y="5"/>
                      <a:pt x="20" y="5"/>
                    </a:cubicBezTo>
                    <a:cubicBezTo>
                      <a:pt x="17" y="5"/>
                      <a:pt x="15" y="5"/>
                      <a:pt x="13" y="6"/>
                    </a:cubicBezTo>
                    <a:cubicBezTo>
                      <a:pt x="12" y="7"/>
                      <a:pt x="10" y="8"/>
                      <a:pt x="9" y="9"/>
                    </a:cubicBezTo>
                    <a:cubicBezTo>
                      <a:pt x="8" y="10"/>
                      <a:pt x="7" y="11"/>
                      <a:pt x="7" y="13"/>
                    </a:cubicBezTo>
                    <a:cubicBezTo>
                      <a:pt x="6" y="15"/>
                      <a:pt x="5" y="18"/>
                      <a:pt x="5" y="21"/>
                    </a:cubicBezTo>
                    <a:cubicBezTo>
                      <a:pt x="5" y="24"/>
                      <a:pt x="6" y="27"/>
                      <a:pt x="7" y="30"/>
                    </a:cubicBezTo>
                    <a:cubicBezTo>
                      <a:pt x="8" y="32"/>
                      <a:pt x="10" y="34"/>
                      <a:pt x="12" y="35"/>
                    </a:cubicBezTo>
                    <a:cubicBezTo>
                      <a:pt x="15" y="36"/>
                      <a:pt x="17" y="37"/>
                      <a:pt x="20" y="37"/>
                    </a:cubicBezTo>
                    <a:cubicBezTo>
                      <a:pt x="22" y="37"/>
                      <a:pt x="24" y="36"/>
                      <a:pt x="26" y="35"/>
                    </a:cubicBezTo>
                    <a:cubicBezTo>
                      <a:pt x="28" y="34"/>
                      <a:pt x="30" y="33"/>
                      <a:pt x="31" y="32"/>
                    </a:cubicBezTo>
                    <a:cubicBezTo>
                      <a:pt x="31" y="25"/>
                      <a:pt x="31" y="25"/>
                      <a:pt x="31" y="25"/>
                    </a:cubicBezTo>
                    <a:lnTo>
                      <a:pt x="20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07" name="iṩľíḋé"/>
              <p:cNvSpPr/>
              <p:nvPr/>
            </p:nvSpPr>
            <p:spPr bwMode="auto">
              <a:xfrm>
                <a:off x="6478588" y="3700463"/>
                <a:ext cx="106363" cy="131763"/>
              </a:xfrm>
              <a:custGeom>
                <a:avLst/>
                <a:gdLst>
                  <a:gd name="T0" fmla="*/ 26 w 32"/>
                  <a:gd name="T1" fmla="*/ 0 h 40"/>
                  <a:gd name="T2" fmla="*/ 32 w 32"/>
                  <a:gd name="T3" fmla="*/ 0 h 40"/>
                  <a:gd name="T4" fmla="*/ 32 w 32"/>
                  <a:gd name="T5" fmla="*/ 23 h 40"/>
                  <a:gd name="T6" fmla="*/ 30 w 32"/>
                  <a:gd name="T7" fmla="*/ 32 h 40"/>
                  <a:gd name="T8" fmla="*/ 25 w 32"/>
                  <a:gd name="T9" fmla="*/ 38 h 40"/>
                  <a:gd name="T10" fmla="*/ 16 w 32"/>
                  <a:gd name="T11" fmla="*/ 40 h 40"/>
                  <a:gd name="T12" fmla="*/ 7 w 32"/>
                  <a:gd name="T13" fmla="*/ 38 h 40"/>
                  <a:gd name="T14" fmla="*/ 2 w 32"/>
                  <a:gd name="T15" fmla="*/ 33 h 40"/>
                  <a:gd name="T16" fmla="*/ 0 w 32"/>
                  <a:gd name="T17" fmla="*/ 23 h 40"/>
                  <a:gd name="T18" fmla="*/ 0 w 32"/>
                  <a:gd name="T19" fmla="*/ 0 h 40"/>
                  <a:gd name="T20" fmla="*/ 6 w 32"/>
                  <a:gd name="T21" fmla="*/ 0 h 40"/>
                  <a:gd name="T22" fmla="*/ 6 w 32"/>
                  <a:gd name="T23" fmla="*/ 23 h 40"/>
                  <a:gd name="T24" fmla="*/ 7 w 32"/>
                  <a:gd name="T25" fmla="*/ 30 h 40"/>
                  <a:gd name="T26" fmla="*/ 10 w 32"/>
                  <a:gd name="T27" fmla="*/ 34 h 40"/>
                  <a:gd name="T28" fmla="*/ 16 w 32"/>
                  <a:gd name="T29" fmla="*/ 36 h 40"/>
                  <a:gd name="T30" fmla="*/ 24 w 32"/>
                  <a:gd name="T31" fmla="*/ 33 h 40"/>
                  <a:gd name="T32" fmla="*/ 26 w 32"/>
                  <a:gd name="T33" fmla="*/ 23 h 40"/>
                  <a:gd name="T34" fmla="*/ 26 w 32"/>
                  <a:gd name="T3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40">
                    <a:moveTo>
                      <a:pt x="26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7"/>
                      <a:pt x="31" y="30"/>
                      <a:pt x="30" y="32"/>
                    </a:cubicBezTo>
                    <a:cubicBezTo>
                      <a:pt x="29" y="35"/>
                      <a:pt x="28" y="37"/>
                      <a:pt x="25" y="38"/>
                    </a:cubicBezTo>
                    <a:cubicBezTo>
                      <a:pt x="23" y="40"/>
                      <a:pt x="20" y="40"/>
                      <a:pt x="16" y="40"/>
                    </a:cubicBezTo>
                    <a:cubicBezTo>
                      <a:pt x="12" y="40"/>
                      <a:pt x="9" y="40"/>
                      <a:pt x="7" y="38"/>
                    </a:cubicBezTo>
                    <a:cubicBezTo>
                      <a:pt x="5" y="37"/>
                      <a:pt x="3" y="35"/>
                      <a:pt x="2" y="33"/>
                    </a:cubicBezTo>
                    <a:cubicBezTo>
                      <a:pt x="1" y="30"/>
                      <a:pt x="0" y="27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6"/>
                      <a:pt x="6" y="29"/>
                      <a:pt x="7" y="30"/>
                    </a:cubicBezTo>
                    <a:cubicBezTo>
                      <a:pt x="7" y="32"/>
                      <a:pt x="8" y="33"/>
                      <a:pt x="10" y="34"/>
                    </a:cubicBezTo>
                    <a:cubicBezTo>
                      <a:pt x="11" y="35"/>
                      <a:pt x="13" y="36"/>
                      <a:pt x="16" y="36"/>
                    </a:cubicBezTo>
                    <a:cubicBezTo>
                      <a:pt x="19" y="36"/>
                      <a:pt x="22" y="35"/>
                      <a:pt x="24" y="33"/>
                    </a:cubicBezTo>
                    <a:cubicBezTo>
                      <a:pt x="25" y="31"/>
                      <a:pt x="26" y="28"/>
                      <a:pt x="26" y="23"/>
                    </a:cubicBez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08" name="iṧlíḓé"/>
              <p:cNvSpPr/>
              <p:nvPr/>
            </p:nvSpPr>
            <p:spPr bwMode="auto">
              <a:xfrm>
                <a:off x="6753226" y="3700463"/>
                <a:ext cx="101600" cy="131763"/>
              </a:xfrm>
              <a:custGeom>
                <a:avLst/>
                <a:gdLst>
                  <a:gd name="T0" fmla="*/ 0 w 64"/>
                  <a:gd name="T1" fmla="*/ 83 h 83"/>
                  <a:gd name="T2" fmla="*/ 0 w 64"/>
                  <a:gd name="T3" fmla="*/ 0 h 83"/>
                  <a:gd name="T4" fmla="*/ 12 w 64"/>
                  <a:gd name="T5" fmla="*/ 0 h 83"/>
                  <a:gd name="T6" fmla="*/ 54 w 64"/>
                  <a:gd name="T7" fmla="*/ 64 h 83"/>
                  <a:gd name="T8" fmla="*/ 54 w 64"/>
                  <a:gd name="T9" fmla="*/ 0 h 83"/>
                  <a:gd name="T10" fmla="*/ 64 w 64"/>
                  <a:gd name="T11" fmla="*/ 0 h 83"/>
                  <a:gd name="T12" fmla="*/ 64 w 64"/>
                  <a:gd name="T13" fmla="*/ 83 h 83"/>
                  <a:gd name="T14" fmla="*/ 54 w 64"/>
                  <a:gd name="T15" fmla="*/ 83 h 83"/>
                  <a:gd name="T16" fmla="*/ 10 w 64"/>
                  <a:gd name="T17" fmla="*/ 18 h 83"/>
                  <a:gd name="T18" fmla="*/ 10 w 64"/>
                  <a:gd name="T19" fmla="*/ 83 h 83"/>
                  <a:gd name="T20" fmla="*/ 0 w 64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83">
                    <a:moveTo>
                      <a:pt x="0" y="83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54" y="64"/>
                    </a:lnTo>
                    <a:lnTo>
                      <a:pt x="54" y="0"/>
                    </a:lnTo>
                    <a:lnTo>
                      <a:pt x="64" y="0"/>
                    </a:lnTo>
                    <a:lnTo>
                      <a:pt x="64" y="83"/>
                    </a:lnTo>
                    <a:lnTo>
                      <a:pt x="54" y="83"/>
                    </a:lnTo>
                    <a:lnTo>
                      <a:pt x="10" y="18"/>
                    </a:lnTo>
                    <a:lnTo>
                      <a:pt x="10" y="83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09" name="íṥľide"/>
              <p:cNvSpPr/>
              <p:nvPr/>
            </p:nvSpPr>
            <p:spPr bwMode="auto">
              <a:xfrm>
                <a:off x="7029451" y="3700463"/>
                <a:ext cx="15875" cy="1317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0" name="ïṩlîḑè"/>
              <p:cNvSpPr/>
              <p:nvPr/>
            </p:nvSpPr>
            <p:spPr bwMode="auto">
              <a:xfrm>
                <a:off x="7207251" y="3700463"/>
                <a:ext cx="119063" cy="131763"/>
              </a:xfrm>
              <a:custGeom>
                <a:avLst/>
                <a:gdLst>
                  <a:gd name="T0" fmla="*/ 15 w 36"/>
                  <a:gd name="T1" fmla="*/ 40 h 40"/>
                  <a:gd name="T2" fmla="*/ 0 w 36"/>
                  <a:gd name="T3" fmla="*/ 0 h 40"/>
                  <a:gd name="T4" fmla="*/ 5 w 36"/>
                  <a:gd name="T5" fmla="*/ 0 h 40"/>
                  <a:gd name="T6" fmla="*/ 15 w 36"/>
                  <a:gd name="T7" fmla="*/ 29 h 40"/>
                  <a:gd name="T8" fmla="*/ 18 w 36"/>
                  <a:gd name="T9" fmla="*/ 35 h 40"/>
                  <a:gd name="T10" fmla="*/ 20 w 36"/>
                  <a:gd name="T11" fmla="*/ 29 h 40"/>
                  <a:gd name="T12" fmla="*/ 30 w 36"/>
                  <a:gd name="T13" fmla="*/ 0 h 40"/>
                  <a:gd name="T14" fmla="*/ 36 w 36"/>
                  <a:gd name="T15" fmla="*/ 0 h 40"/>
                  <a:gd name="T16" fmla="*/ 20 w 36"/>
                  <a:gd name="T17" fmla="*/ 40 h 40"/>
                  <a:gd name="T18" fmla="*/ 15 w 36"/>
                  <a:gd name="T1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40">
                    <a:moveTo>
                      <a:pt x="15" y="4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31"/>
                      <a:pt x="17" y="33"/>
                      <a:pt x="18" y="35"/>
                    </a:cubicBezTo>
                    <a:cubicBezTo>
                      <a:pt x="18" y="33"/>
                      <a:pt x="19" y="31"/>
                      <a:pt x="20" y="29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0" y="40"/>
                      <a:pt x="20" y="40"/>
                      <a:pt x="20" y="40"/>
                    </a:cubicBezTo>
                    <a:lnTo>
                      <a:pt x="15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1" name="í$ḷiḓê"/>
              <p:cNvSpPr/>
              <p:nvPr/>
            </p:nvSpPr>
            <p:spPr bwMode="auto">
              <a:xfrm>
                <a:off x="7485063" y="3700463"/>
                <a:ext cx="95250" cy="131763"/>
              </a:xfrm>
              <a:custGeom>
                <a:avLst/>
                <a:gdLst>
                  <a:gd name="T0" fmla="*/ 0 w 60"/>
                  <a:gd name="T1" fmla="*/ 83 h 83"/>
                  <a:gd name="T2" fmla="*/ 0 w 60"/>
                  <a:gd name="T3" fmla="*/ 0 h 83"/>
                  <a:gd name="T4" fmla="*/ 58 w 60"/>
                  <a:gd name="T5" fmla="*/ 0 h 83"/>
                  <a:gd name="T6" fmla="*/ 58 w 60"/>
                  <a:gd name="T7" fmla="*/ 10 h 83"/>
                  <a:gd name="T8" fmla="*/ 10 w 60"/>
                  <a:gd name="T9" fmla="*/ 10 h 83"/>
                  <a:gd name="T10" fmla="*/ 10 w 60"/>
                  <a:gd name="T11" fmla="*/ 35 h 83"/>
                  <a:gd name="T12" fmla="*/ 56 w 60"/>
                  <a:gd name="T13" fmla="*/ 35 h 83"/>
                  <a:gd name="T14" fmla="*/ 56 w 60"/>
                  <a:gd name="T15" fmla="*/ 43 h 83"/>
                  <a:gd name="T16" fmla="*/ 10 w 60"/>
                  <a:gd name="T17" fmla="*/ 43 h 83"/>
                  <a:gd name="T18" fmla="*/ 10 w 60"/>
                  <a:gd name="T19" fmla="*/ 73 h 83"/>
                  <a:gd name="T20" fmla="*/ 60 w 60"/>
                  <a:gd name="T21" fmla="*/ 73 h 83"/>
                  <a:gd name="T22" fmla="*/ 60 w 60"/>
                  <a:gd name="T23" fmla="*/ 83 h 83"/>
                  <a:gd name="T24" fmla="*/ 0 w 60"/>
                  <a:gd name="T2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83">
                    <a:moveTo>
                      <a:pt x="0" y="83"/>
                    </a:moveTo>
                    <a:lnTo>
                      <a:pt x="0" y="0"/>
                    </a:lnTo>
                    <a:lnTo>
                      <a:pt x="58" y="0"/>
                    </a:lnTo>
                    <a:lnTo>
                      <a:pt x="58" y="10"/>
                    </a:lnTo>
                    <a:lnTo>
                      <a:pt x="10" y="10"/>
                    </a:lnTo>
                    <a:lnTo>
                      <a:pt x="10" y="35"/>
                    </a:lnTo>
                    <a:lnTo>
                      <a:pt x="56" y="35"/>
                    </a:lnTo>
                    <a:lnTo>
                      <a:pt x="56" y="43"/>
                    </a:lnTo>
                    <a:lnTo>
                      <a:pt x="10" y="43"/>
                    </a:lnTo>
                    <a:lnTo>
                      <a:pt x="10" y="73"/>
                    </a:lnTo>
                    <a:lnTo>
                      <a:pt x="60" y="73"/>
                    </a:lnTo>
                    <a:lnTo>
                      <a:pt x="60" y="83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2" name="ïṡļîdê"/>
              <p:cNvSpPr/>
              <p:nvPr/>
            </p:nvSpPr>
            <p:spPr bwMode="auto">
              <a:xfrm>
                <a:off x="7745413" y="3700463"/>
                <a:ext cx="115888" cy="131763"/>
              </a:xfrm>
              <a:custGeom>
                <a:avLst/>
                <a:gdLst>
                  <a:gd name="T0" fmla="*/ 0 w 35"/>
                  <a:gd name="T1" fmla="*/ 40 h 40"/>
                  <a:gd name="T2" fmla="*/ 0 w 35"/>
                  <a:gd name="T3" fmla="*/ 0 h 40"/>
                  <a:gd name="T4" fmla="*/ 18 w 35"/>
                  <a:gd name="T5" fmla="*/ 0 h 40"/>
                  <a:gd name="T6" fmla="*/ 26 w 35"/>
                  <a:gd name="T7" fmla="*/ 1 h 40"/>
                  <a:gd name="T8" fmla="*/ 30 w 35"/>
                  <a:gd name="T9" fmla="*/ 5 h 40"/>
                  <a:gd name="T10" fmla="*/ 32 w 35"/>
                  <a:gd name="T11" fmla="*/ 11 h 40"/>
                  <a:gd name="T12" fmla="*/ 29 w 35"/>
                  <a:gd name="T13" fmla="*/ 18 h 40"/>
                  <a:gd name="T14" fmla="*/ 21 w 35"/>
                  <a:gd name="T15" fmla="*/ 22 h 40"/>
                  <a:gd name="T16" fmla="*/ 24 w 35"/>
                  <a:gd name="T17" fmla="*/ 24 h 40"/>
                  <a:gd name="T18" fmla="*/ 28 w 35"/>
                  <a:gd name="T19" fmla="*/ 29 h 40"/>
                  <a:gd name="T20" fmla="*/ 35 w 35"/>
                  <a:gd name="T21" fmla="*/ 40 h 40"/>
                  <a:gd name="T22" fmla="*/ 29 w 35"/>
                  <a:gd name="T23" fmla="*/ 40 h 40"/>
                  <a:gd name="T24" fmla="*/ 23 w 35"/>
                  <a:gd name="T25" fmla="*/ 31 h 40"/>
                  <a:gd name="T26" fmla="*/ 20 w 35"/>
                  <a:gd name="T27" fmla="*/ 26 h 40"/>
                  <a:gd name="T28" fmla="*/ 17 w 35"/>
                  <a:gd name="T29" fmla="*/ 23 h 40"/>
                  <a:gd name="T30" fmla="*/ 15 w 35"/>
                  <a:gd name="T31" fmla="*/ 22 h 40"/>
                  <a:gd name="T32" fmla="*/ 12 w 35"/>
                  <a:gd name="T33" fmla="*/ 22 h 40"/>
                  <a:gd name="T34" fmla="*/ 6 w 35"/>
                  <a:gd name="T35" fmla="*/ 22 h 40"/>
                  <a:gd name="T36" fmla="*/ 6 w 35"/>
                  <a:gd name="T37" fmla="*/ 40 h 40"/>
                  <a:gd name="T38" fmla="*/ 0 w 35"/>
                  <a:gd name="T39" fmla="*/ 40 h 40"/>
                  <a:gd name="T40" fmla="*/ 6 w 35"/>
                  <a:gd name="T41" fmla="*/ 18 h 40"/>
                  <a:gd name="T42" fmla="*/ 17 w 35"/>
                  <a:gd name="T43" fmla="*/ 18 h 40"/>
                  <a:gd name="T44" fmla="*/ 22 w 35"/>
                  <a:gd name="T45" fmla="*/ 17 h 40"/>
                  <a:gd name="T46" fmla="*/ 26 w 35"/>
                  <a:gd name="T47" fmla="*/ 14 h 40"/>
                  <a:gd name="T48" fmla="*/ 27 w 35"/>
                  <a:gd name="T49" fmla="*/ 11 h 40"/>
                  <a:gd name="T50" fmla="*/ 25 w 35"/>
                  <a:gd name="T51" fmla="*/ 6 h 40"/>
                  <a:gd name="T52" fmla="*/ 18 w 35"/>
                  <a:gd name="T53" fmla="*/ 4 h 40"/>
                  <a:gd name="T54" fmla="*/ 6 w 35"/>
                  <a:gd name="T55" fmla="*/ 4 h 40"/>
                  <a:gd name="T56" fmla="*/ 6 w 35"/>
                  <a:gd name="T57" fmla="*/ 1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0">
                    <a:moveTo>
                      <a:pt x="0" y="4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4" y="0"/>
                      <a:pt x="26" y="1"/>
                    </a:cubicBezTo>
                    <a:cubicBezTo>
                      <a:pt x="28" y="2"/>
                      <a:pt x="29" y="3"/>
                      <a:pt x="30" y="5"/>
                    </a:cubicBezTo>
                    <a:cubicBezTo>
                      <a:pt x="31" y="7"/>
                      <a:pt x="32" y="9"/>
                      <a:pt x="32" y="11"/>
                    </a:cubicBezTo>
                    <a:cubicBezTo>
                      <a:pt x="32" y="14"/>
                      <a:pt x="31" y="16"/>
                      <a:pt x="29" y="18"/>
                    </a:cubicBezTo>
                    <a:cubicBezTo>
                      <a:pt x="27" y="20"/>
                      <a:pt x="25" y="21"/>
                      <a:pt x="21" y="22"/>
                    </a:cubicBezTo>
                    <a:cubicBezTo>
                      <a:pt x="22" y="22"/>
                      <a:pt x="23" y="23"/>
                      <a:pt x="24" y="24"/>
                    </a:cubicBezTo>
                    <a:cubicBezTo>
                      <a:pt x="25" y="25"/>
                      <a:pt x="27" y="27"/>
                      <a:pt x="28" y="29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2" y="29"/>
                      <a:pt x="21" y="27"/>
                      <a:pt x="20" y="26"/>
                    </a:cubicBezTo>
                    <a:cubicBezTo>
                      <a:pt x="19" y="25"/>
                      <a:pt x="18" y="24"/>
                      <a:pt x="17" y="23"/>
                    </a:cubicBezTo>
                    <a:cubicBezTo>
                      <a:pt x="16" y="23"/>
                      <a:pt x="15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0" y="40"/>
                      <a:pt x="0" y="40"/>
                      <a:pt x="0" y="40"/>
                    </a:cubicBezTo>
                    <a:close/>
                    <a:moveTo>
                      <a:pt x="6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9" y="18"/>
                      <a:pt x="21" y="17"/>
                      <a:pt x="22" y="17"/>
                    </a:cubicBezTo>
                    <a:cubicBezTo>
                      <a:pt x="24" y="16"/>
                      <a:pt x="25" y="15"/>
                      <a:pt x="26" y="14"/>
                    </a:cubicBezTo>
                    <a:cubicBezTo>
                      <a:pt x="26" y="13"/>
                      <a:pt x="27" y="12"/>
                      <a:pt x="27" y="11"/>
                    </a:cubicBezTo>
                    <a:cubicBezTo>
                      <a:pt x="27" y="9"/>
                      <a:pt x="26" y="7"/>
                      <a:pt x="25" y="6"/>
                    </a:cubicBezTo>
                    <a:cubicBezTo>
                      <a:pt x="23" y="5"/>
                      <a:pt x="21" y="4"/>
                      <a:pt x="1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6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3" name="ísḷíďê"/>
              <p:cNvSpPr/>
              <p:nvPr/>
            </p:nvSpPr>
            <p:spPr bwMode="auto">
              <a:xfrm>
                <a:off x="8012113" y="3695700"/>
                <a:ext cx="106363" cy="136525"/>
              </a:xfrm>
              <a:custGeom>
                <a:avLst/>
                <a:gdLst>
                  <a:gd name="T0" fmla="*/ 0 w 32"/>
                  <a:gd name="T1" fmla="*/ 28 h 41"/>
                  <a:gd name="T2" fmla="*/ 5 w 32"/>
                  <a:gd name="T3" fmla="*/ 27 h 41"/>
                  <a:gd name="T4" fmla="*/ 7 w 32"/>
                  <a:gd name="T5" fmla="*/ 32 h 41"/>
                  <a:gd name="T6" fmla="*/ 11 w 32"/>
                  <a:gd name="T7" fmla="*/ 35 h 41"/>
                  <a:gd name="T8" fmla="*/ 17 w 32"/>
                  <a:gd name="T9" fmla="*/ 37 h 41"/>
                  <a:gd name="T10" fmla="*/ 22 w 32"/>
                  <a:gd name="T11" fmla="*/ 36 h 41"/>
                  <a:gd name="T12" fmla="*/ 26 w 32"/>
                  <a:gd name="T13" fmla="*/ 33 h 41"/>
                  <a:gd name="T14" fmla="*/ 27 w 32"/>
                  <a:gd name="T15" fmla="*/ 30 h 41"/>
                  <a:gd name="T16" fmla="*/ 26 w 32"/>
                  <a:gd name="T17" fmla="*/ 27 h 41"/>
                  <a:gd name="T18" fmla="*/ 22 w 32"/>
                  <a:gd name="T19" fmla="*/ 24 h 41"/>
                  <a:gd name="T20" fmla="*/ 15 w 32"/>
                  <a:gd name="T21" fmla="*/ 22 h 41"/>
                  <a:gd name="T22" fmla="*/ 8 w 32"/>
                  <a:gd name="T23" fmla="*/ 20 h 41"/>
                  <a:gd name="T24" fmla="*/ 3 w 32"/>
                  <a:gd name="T25" fmla="*/ 16 h 41"/>
                  <a:gd name="T26" fmla="*/ 2 w 32"/>
                  <a:gd name="T27" fmla="*/ 11 h 41"/>
                  <a:gd name="T28" fmla="*/ 4 w 32"/>
                  <a:gd name="T29" fmla="*/ 6 h 41"/>
                  <a:gd name="T30" fmla="*/ 9 w 32"/>
                  <a:gd name="T31" fmla="*/ 2 h 41"/>
                  <a:gd name="T32" fmla="*/ 16 w 32"/>
                  <a:gd name="T33" fmla="*/ 0 h 41"/>
                  <a:gd name="T34" fmla="*/ 24 w 32"/>
                  <a:gd name="T35" fmla="*/ 2 h 41"/>
                  <a:gd name="T36" fmla="*/ 29 w 32"/>
                  <a:gd name="T37" fmla="*/ 6 h 41"/>
                  <a:gd name="T38" fmla="*/ 31 w 32"/>
                  <a:gd name="T39" fmla="*/ 12 h 41"/>
                  <a:gd name="T40" fmla="*/ 26 w 32"/>
                  <a:gd name="T41" fmla="*/ 13 h 41"/>
                  <a:gd name="T42" fmla="*/ 23 w 32"/>
                  <a:gd name="T43" fmla="*/ 7 h 41"/>
                  <a:gd name="T44" fmla="*/ 16 w 32"/>
                  <a:gd name="T45" fmla="*/ 5 h 41"/>
                  <a:gd name="T46" fmla="*/ 9 w 32"/>
                  <a:gd name="T47" fmla="*/ 7 h 41"/>
                  <a:gd name="T48" fmla="*/ 7 w 32"/>
                  <a:gd name="T49" fmla="*/ 11 h 41"/>
                  <a:gd name="T50" fmla="*/ 8 w 32"/>
                  <a:gd name="T51" fmla="*/ 14 h 41"/>
                  <a:gd name="T52" fmla="*/ 16 w 32"/>
                  <a:gd name="T53" fmla="*/ 17 h 41"/>
                  <a:gd name="T54" fmla="*/ 25 w 32"/>
                  <a:gd name="T55" fmla="*/ 20 h 41"/>
                  <a:gd name="T56" fmla="*/ 30 w 32"/>
                  <a:gd name="T57" fmla="*/ 24 h 41"/>
                  <a:gd name="T58" fmla="*/ 32 w 32"/>
                  <a:gd name="T59" fmla="*/ 29 h 41"/>
                  <a:gd name="T60" fmla="*/ 30 w 32"/>
                  <a:gd name="T61" fmla="*/ 35 h 41"/>
                  <a:gd name="T62" fmla="*/ 25 w 32"/>
                  <a:gd name="T63" fmla="*/ 40 h 41"/>
                  <a:gd name="T64" fmla="*/ 17 w 32"/>
                  <a:gd name="T65" fmla="*/ 41 h 41"/>
                  <a:gd name="T66" fmla="*/ 8 w 32"/>
                  <a:gd name="T67" fmla="*/ 40 h 41"/>
                  <a:gd name="T68" fmla="*/ 3 w 32"/>
                  <a:gd name="T69" fmla="*/ 35 h 41"/>
                  <a:gd name="T70" fmla="*/ 0 w 32"/>
                  <a:gd name="T71" fmla="*/ 2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" h="41">
                    <a:moveTo>
                      <a:pt x="0" y="28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6" y="29"/>
                      <a:pt x="6" y="31"/>
                      <a:pt x="7" y="32"/>
                    </a:cubicBezTo>
                    <a:cubicBezTo>
                      <a:pt x="8" y="34"/>
                      <a:pt x="9" y="35"/>
                      <a:pt x="11" y="35"/>
                    </a:cubicBezTo>
                    <a:cubicBezTo>
                      <a:pt x="13" y="36"/>
                      <a:pt x="15" y="37"/>
                      <a:pt x="17" y="37"/>
                    </a:cubicBezTo>
                    <a:cubicBezTo>
                      <a:pt x="19" y="37"/>
                      <a:pt x="21" y="36"/>
                      <a:pt x="22" y="36"/>
                    </a:cubicBezTo>
                    <a:cubicBezTo>
                      <a:pt x="24" y="35"/>
                      <a:pt x="25" y="34"/>
                      <a:pt x="26" y="33"/>
                    </a:cubicBezTo>
                    <a:cubicBezTo>
                      <a:pt x="26" y="32"/>
                      <a:pt x="27" y="31"/>
                      <a:pt x="27" y="30"/>
                    </a:cubicBezTo>
                    <a:cubicBezTo>
                      <a:pt x="27" y="29"/>
                      <a:pt x="26" y="28"/>
                      <a:pt x="26" y="27"/>
                    </a:cubicBezTo>
                    <a:cubicBezTo>
                      <a:pt x="25" y="26"/>
                      <a:pt x="24" y="25"/>
                      <a:pt x="22" y="24"/>
                    </a:cubicBezTo>
                    <a:cubicBezTo>
                      <a:pt x="21" y="24"/>
                      <a:pt x="19" y="23"/>
                      <a:pt x="15" y="22"/>
                    </a:cubicBezTo>
                    <a:cubicBezTo>
                      <a:pt x="12" y="21"/>
                      <a:pt x="9" y="21"/>
                      <a:pt x="8" y="20"/>
                    </a:cubicBezTo>
                    <a:cubicBezTo>
                      <a:pt x="6" y="19"/>
                      <a:pt x="4" y="18"/>
                      <a:pt x="3" y="16"/>
                    </a:cubicBezTo>
                    <a:cubicBezTo>
                      <a:pt x="2" y="15"/>
                      <a:pt x="2" y="13"/>
                      <a:pt x="2" y="11"/>
                    </a:cubicBezTo>
                    <a:cubicBezTo>
                      <a:pt x="2" y="9"/>
                      <a:pt x="2" y="7"/>
                      <a:pt x="4" y="6"/>
                    </a:cubicBezTo>
                    <a:cubicBezTo>
                      <a:pt x="5" y="4"/>
                      <a:pt x="6" y="3"/>
                      <a:pt x="9" y="2"/>
                    </a:cubicBezTo>
                    <a:cubicBezTo>
                      <a:pt x="11" y="1"/>
                      <a:pt x="13" y="0"/>
                      <a:pt x="16" y="0"/>
                    </a:cubicBezTo>
                    <a:cubicBezTo>
                      <a:pt x="19" y="0"/>
                      <a:pt x="21" y="1"/>
                      <a:pt x="24" y="2"/>
                    </a:cubicBezTo>
                    <a:cubicBezTo>
                      <a:pt x="26" y="3"/>
                      <a:pt x="28" y="4"/>
                      <a:pt x="29" y="6"/>
                    </a:cubicBezTo>
                    <a:cubicBezTo>
                      <a:pt x="30" y="8"/>
                      <a:pt x="31" y="10"/>
                      <a:pt x="31" y="12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0"/>
                      <a:pt x="24" y="8"/>
                      <a:pt x="23" y="7"/>
                    </a:cubicBezTo>
                    <a:cubicBezTo>
                      <a:pt x="21" y="6"/>
                      <a:pt x="19" y="5"/>
                      <a:pt x="16" y="5"/>
                    </a:cubicBezTo>
                    <a:cubicBezTo>
                      <a:pt x="13" y="5"/>
                      <a:pt x="11" y="6"/>
                      <a:pt x="9" y="7"/>
                    </a:cubicBezTo>
                    <a:cubicBezTo>
                      <a:pt x="8" y="8"/>
                      <a:pt x="7" y="9"/>
                      <a:pt x="7" y="11"/>
                    </a:cubicBezTo>
                    <a:cubicBezTo>
                      <a:pt x="7" y="12"/>
                      <a:pt x="7" y="14"/>
                      <a:pt x="8" y="14"/>
                    </a:cubicBezTo>
                    <a:cubicBezTo>
                      <a:pt x="9" y="15"/>
                      <a:pt x="12" y="16"/>
                      <a:pt x="16" y="17"/>
                    </a:cubicBezTo>
                    <a:cubicBezTo>
                      <a:pt x="21" y="18"/>
                      <a:pt x="24" y="19"/>
                      <a:pt x="25" y="20"/>
                    </a:cubicBezTo>
                    <a:cubicBezTo>
                      <a:pt x="27" y="21"/>
                      <a:pt x="29" y="22"/>
                      <a:pt x="30" y="24"/>
                    </a:cubicBezTo>
                    <a:cubicBezTo>
                      <a:pt x="31" y="25"/>
                      <a:pt x="32" y="27"/>
                      <a:pt x="32" y="29"/>
                    </a:cubicBezTo>
                    <a:cubicBezTo>
                      <a:pt x="32" y="32"/>
                      <a:pt x="31" y="34"/>
                      <a:pt x="30" y="35"/>
                    </a:cubicBezTo>
                    <a:cubicBezTo>
                      <a:pt x="29" y="37"/>
                      <a:pt x="27" y="39"/>
                      <a:pt x="25" y="40"/>
                    </a:cubicBezTo>
                    <a:cubicBezTo>
                      <a:pt x="23" y="41"/>
                      <a:pt x="20" y="41"/>
                      <a:pt x="17" y="41"/>
                    </a:cubicBezTo>
                    <a:cubicBezTo>
                      <a:pt x="14" y="41"/>
                      <a:pt x="11" y="41"/>
                      <a:pt x="8" y="40"/>
                    </a:cubicBezTo>
                    <a:cubicBezTo>
                      <a:pt x="6" y="39"/>
                      <a:pt x="4" y="37"/>
                      <a:pt x="3" y="35"/>
                    </a:cubicBezTo>
                    <a:cubicBezTo>
                      <a:pt x="1" y="33"/>
                      <a:pt x="0" y="31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4" name="ïşḷïḑè"/>
              <p:cNvSpPr/>
              <p:nvPr/>
            </p:nvSpPr>
            <p:spPr bwMode="auto">
              <a:xfrm>
                <a:off x="8286751" y="3700463"/>
                <a:ext cx="15875" cy="1317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5" name="ïŝľiḍê"/>
              <p:cNvSpPr/>
              <p:nvPr/>
            </p:nvSpPr>
            <p:spPr bwMode="auto">
              <a:xfrm>
                <a:off x="8464551" y="3700463"/>
                <a:ext cx="106363" cy="131763"/>
              </a:xfrm>
              <a:custGeom>
                <a:avLst/>
                <a:gdLst>
                  <a:gd name="T0" fmla="*/ 27 w 67"/>
                  <a:gd name="T1" fmla="*/ 83 h 83"/>
                  <a:gd name="T2" fmla="*/ 27 w 67"/>
                  <a:gd name="T3" fmla="*/ 10 h 83"/>
                  <a:gd name="T4" fmla="*/ 0 w 67"/>
                  <a:gd name="T5" fmla="*/ 10 h 83"/>
                  <a:gd name="T6" fmla="*/ 0 w 67"/>
                  <a:gd name="T7" fmla="*/ 0 h 83"/>
                  <a:gd name="T8" fmla="*/ 67 w 67"/>
                  <a:gd name="T9" fmla="*/ 0 h 83"/>
                  <a:gd name="T10" fmla="*/ 67 w 67"/>
                  <a:gd name="T11" fmla="*/ 10 h 83"/>
                  <a:gd name="T12" fmla="*/ 40 w 67"/>
                  <a:gd name="T13" fmla="*/ 10 h 83"/>
                  <a:gd name="T14" fmla="*/ 40 w 67"/>
                  <a:gd name="T15" fmla="*/ 83 h 83"/>
                  <a:gd name="T16" fmla="*/ 27 w 67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83">
                    <a:moveTo>
                      <a:pt x="27" y="83"/>
                    </a:moveTo>
                    <a:lnTo>
                      <a:pt x="27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67" y="0"/>
                    </a:lnTo>
                    <a:lnTo>
                      <a:pt x="67" y="10"/>
                    </a:lnTo>
                    <a:lnTo>
                      <a:pt x="40" y="10"/>
                    </a:lnTo>
                    <a:lnTo>
                      <a:pt x="40" y="83"/>
                    </a:lnTo>
                    <a:lnTo>
                      <a:pt x="27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6" name="iṥḻïdê"/>
              <p:cNvSpPr/>
              <p:nvPr/>
            </p:nvSpPr>
            <p:spPr bwMode="auto">
              <a:xfrm>
                <a:off x="8715376" y="3700463"/>
                <a:ext cx="119063" cy="131763"/>
              </a:xfrm>
              <a:custGeom>
                <a:avLst/>
                <a:gdLst>
                  <a:gd name="T0" fmla="*/ 15 w 36"/>
                  <a:gd name="T1" fmla="*/ 40 h 40"/>
                  <a:gd name="T2" fmla="*/ 15 w 36"/>
                  <a:gd name="T3" fmla="*/ 23 h 40"/>
                  <a:gd name="T4" fmla="*/ 0 w 36"/>
                  <a:gd name="T5" fmla="*/ 0 h 40"/>
                  <a:gd name="T6" fmla="*/ 6 w 36"/>
                  <a:gd name="T7" fmla="*/ 0 h 40"/>
                  <a:gd name="T8" fmla="*/ 14 w 36"/>
                  <a:gd name="T9" fmla="*/ 12 h 40"/>
                  <a:gd name="T10" fmla="*/ 18 w 36"/>
                  <a:gd name="T11" fmla="*/ 19 h 40"/>
                  <a:gd name="T12" fmla="*/ 23 w 36"/>
                  <a:gd name="T13" fmla="*/ 12 h 40"/>
                  <a:gd name="T14" fmla="*/ 30 w 36"/>
                  <a:gd name="T15" fmla="*/ 0 h 40"/>
                  <a:gd name="T16" fmla="*/ 36 w 36"/>
                  <a:gd name="T17" fmla="*/ 0 h 40"/>
                  <a:gd name="T18" fmla="*/ 21 w 36"/>
                  <a:gd name="T19" fmla="*/ 23 h 40"/>
                  <a:gd name="T20" fmla="*/ 21 w 36"/>
                  <a:gd name="T21" fmla="*/ 40 h 40"/>
                  <a:gd name="T22" fmla="*/ 15 w 36"/>
                  <a:gd name="T2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15" y="40"/>
                    </a:moveTo>
                    <a:cubicBezTo>
                      <a:pt x="15" y="23"/>
                      <a:pt x="15" y="23"/>
                      <a:pt x="15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6" y="14"/>
                      <a:pt x="17" y="16"/>
                      <a:pt x="18" y="19"/>
                    </a:cubicBezTo>
                    <a:cubicBezTo>
                      <a:pt x="19" y="17"/>
                      <a:pt x="21" y="14"/>
                      <a:pt x="23" y="12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40"/>
                      <a:pt x="21" y="40"/>
                      <a:pt x="21" y="40"/>
                    </a:cubicBezTo>
                    <a:lnTo>
                      <a:pt x="15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38" name="矩形 237"/>
          <p:cNvSpPr/>
          <p:nvPr userDrawn="1"/>
        </p:nvSpPr>
        <p:spPr>
          <a:xfrm flipV="1">
            <a:off x="0" y="6806339"/>
            <a:ext cx="12192000" cy="650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latin typeface="微软雅黑 Light" panose="020B0502040204020203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>
          <a:xfrm>
            <a:off x="8765175" y="6583682"/>
            <a:ext cx="2743200" cy="149924"/>
          </a:xfrm>
        </p:spPr>
        <p:txBody>
          <a:bodyPr lIns="0" tIns="0" rIns="0" bIns="0"/>
          <a:lstStyle>
            <a:lvl1pPr>
              <a:defRPr sz="1400" b="1">
                <a:solidFill>
                  <a:schemeClr val="accent1"/>
                </a:solidFill>
                <a:latin typeface="+mn-lt"/>
              </a:defRPr>
            </a:lvl1pPr>
          </a:lstStyle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7FC72-B66C-417E-9F71-9F0203796F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FBD03-FB2F-4DB4-910E-96F79924D4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.png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6251" y="102"/>
            <a:ext cx="8301337" cy="4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随堂测试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</a:t>
            </a:r>
            <a:endParaRPr 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14" name="表格 13"/>
          <p:cNvGraphicFramePr/>
          <p:nvPr>
            <p:custDataLst>
              <p:tags r:id="rId1"/>
            </p:custDataLst>
          </p:nvPr>
        </p:nvGraphicFramePr>
        <p:xfrm>
          <a:off x="356870" y="1004570"/>
          <a:ext cx="853186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.现代操作系统中最基本的两个特征是</a:t>
                      </a:r>
                      <a:r>
                        <a:rPr lang="zh-CN" altLang="en-US"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）</a:t>
                      </a:r>
                      <a:r>
                        <a:rPr lang="zh-CN" altLang="en-US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。</a:t>
                      </a:r>
                      <a:endParaRPr lang="zh-CN" altLang="en-US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lang="en-US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. </a:t>
                      </a: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并发和不确定 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B. 并发和共享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C</a:t>
                      </a:r>
                      <a:r>
                        <a:rPr lang="en-US"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. </a:t>
                      </a: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共享和虚拟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D. </a:t>
                      </a:r>
                      <a:r>
                        <a:rPr lang="zh-CN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虚拟和</a:t>
                      </a: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不确定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0965" y="2524741"/>
            <a:ext cx="119900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并发和共享是操作系统两个最基本特征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，二者之间互为存在条件：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①资源共享是以程序的并发为条件的，若系统不允许程序并发执行，则自然不存在资源共享问题。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②若系统不能对资源实施有效的管理，则必将影响到程序的并发执行，甚至根本无法执行。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6251" y="102"/>
            <a:ext cx="8301337" cy="4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作业：</a:t>
            </a:r>
            <a:endParaRPr lang="zh-CN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1930" y="2683620"/>
            <a:ext cx="119900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源程序是一种计算机代码，是用程序设计语言编写的程序，经编译或解释后可形成具有一定功能的可执行文件，</a:t>
            </a:r>
            <a:r>
              <a:rPr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是直接面向程序员用户的，而不是操作系统的管理内容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有人会问操作系统不是也管理“文件”吗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源程序也存储在文件中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</a:rPr>
              <a:t>吗？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出现这种疑问的原因是，对操作系统管理文件的理解存在偏颇。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操作系统管理文件，是指操作系统关心计算机中的文件的逻辑结构、物理结构、文件内部结构、多文件之间如何组织的问题，而不是关心文件的具体内容。这就好比你是操作系统，有十个水杯让你管理，你负责的是将这些水杯放在何处比较合适，而不关心水杯中的是水还是饮料。后续章节会详细介绍文件的管理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668780" y="1036320"/>
          <a:ext cx="853186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 gridSpan="4"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02.下面的</a:t>
                      </a: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（ ）</a:t>
                      </a: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资源不是操作系统应该管理的。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A. CPU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B. 内存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C. 外存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D. 源程序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6251" y="102"/>
            <a:ext cx="8301337" cy="4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作业：</a:t>
            </a:r>
            <a:endParaRPr lang="zh-CN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1930" y="2683620"/>
            <a:ext cx="119900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操作系统管理计算机软/硬件资源，扩充裸机以提供功能更强大的扩充机器，并充当用户与硬件交互的中介。高级程序设计语言的编译器显然不是操作系统关心的问题。</a:t>
            </a:r>
            <a:r>
              <a:rPr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编译器的实质是一段程序指令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操作系统管理文件，是指操作系统关心计算机中的文件的逻辑结构、物理结构、文件内部结构、多文件之间如何组织的问题，而不是关心文件的具体内容。这就好比你是操作系统，有十个水杯让你管理，你负责的是将这些水杯放在何处比较合适，而不关心水杯中的是水还是饮料。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</a:rPr>
              <a:t>编译器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存储在计算机中，是上述水杯中的水。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/>
          <p:nvPr>
            <p:custDataLst>
              <p:tags r:id="rId1"/>
            </p:custDataLst>
          </p:nvPr>
        </p:nvGraphicFramePr>
        <p:xfrm>
          <a:off x="1668780" y="910590"/>
          <a:ext cx="8531860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 gridSpan="4"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03.下列选项中，</a:t>
                      </a: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（）</a:t>
                      </a: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不是操作系统关心的问题。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A. 管理计算机裸机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B. 设计、提供用户程序与硬件系统的界面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C. 管理计算机系统资源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D. 高级程序设计语言的编译器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6251" y="102"/>
            <a:ext cx="8301337" cy="4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作业：</a:t>
            </a:r>
            <a:endParaRPr lang="zh-CN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1930" y="2683620"/>
            <a:ext cx="119900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操作系统主要向用户提供</a:t>
            </a:r>
            <a:r>
              <a:rPr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命令接口和程序接口(系统调用)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此外还提供图形接口；当然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图形接口其实是调用了系统调用而实现的功能。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668780" y="1109345"/>
          <a:ext cx="853186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 gridSpan="4"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04.用户可以通过</a:t>
                      </a: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（）</a:t>
                      </a: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两种方式来使用计算机。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A. 命令接口和函数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B. 命令接口和系统调用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C. 命令接口和文件管理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D. 设备管理方式和系统调用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6251" y="102"/>
            <a:ext cx="8301337" cy="4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作业：</a:t>
            </a:r>
            <a:endParaRPr lang="zh-CN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1930" y="2683620"/>
            <a:ext cx="119900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</a:rPr>
              <a:t>操作系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统为编程人员提供的接口是</a:t>
            </a:r>
            <a:r>
              <a:rPr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程序接口，即系统调用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668780" y="1005205"/>
          <a:ext cx="853186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 gridSpan="4"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05.操作系统提供给编程人员的接口是</a:t>
                      </a: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（）</a:t>
                      </a: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。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A. 库函数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B. 高级语言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C. 系统调用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D. 子程序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6251" y="102"/>
            <a:ext cx="8301337" cy="4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作业：</a:t>
            </a:r>
            <a:endParaRPr lang="zh-CN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1930" y="2683620"/>
            <a:ext cx="119900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缺页处理和时钟中断都属于中断，在核心态执行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进程调度是操作系统内核进程，无须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干预，在核心态执行：命令解释程序属于命令接口，是4个选项中唯一能面对用户的，它在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态执行。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1702435" y="1026160"/>
          <a:ext cx="853186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 gridSpan="4"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05.下列选项中，在用户态执行的是（ ）。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A.命令解释程序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B.缺页处理程序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C. 进程调度程序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D. 时钟中断处理程序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6251" y="102"/>
            <a:ext cx="8301337" cy="4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作业：</a:t>
            </a:r>
            <a:endParaRPr lang="zh-CN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1930" y="2683620"/>
            <a:ext cx="119900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trap指令、跳转指令和压栈指令均可以在用户态执行，其中trap指令负责由用户态转换为内核态。关中断指令为特权指令，必须在核心态才能执行，选D。注意，在操作系统中，关中断指令是权限非常大的指令，因为中断是现代操作系统正常运行的的核心保障之一 ，能把它关掉，说明执行这条指令的一定是权限非常大的机构(管态)。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1830070" y="1177290"/>
          <a:ext cx="8531860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 gridSpan="4"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06.下列指令中，不能在用户态执行的是（ ）。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A. trap指令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B. 跳转指令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C. 压栈指令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D. 关中断指令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6251" y="102"/>
            <a:ext cx="8301337" cy="4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作业：</a:t>
            </a:r>
            <a:endParaRPr lang="zh-CN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1930" y="2683620"/>
            <a:ext cx="119900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执行系统调用的过程如下：正在运行的进程先传递系统调用参数，然后由陷入 (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</a:rPr>
              <a:t>tr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ap)  指令负责将用户态转换为内核态，并将返回地址压入堆栈以备后用，接下来CPU执行相应的内核态服务程序，最后返回用户态。所以选项C正确。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02435" y="999490"/>
          <a:ext cx="8531860" cy="156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1188720">
                <a:tc gridSpan="4"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07.执行系统调用的过程包括如下主要操作：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①返回用户态                                         ②执行陷入（trap）指令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③传递系统调用参数                               ④执行相应的服务程序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正确的执行顺序是（ ）。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A. ②-③-①-④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B. ②-④-③-①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C. ③-②-④-①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D. ③-④-②-①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6251" y="102"/>
            <a:ext cx="8301337" cy="4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作业：</a:t>
            </a:r>
            <a:endParaRPr lang="zh-CN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1930" y="2188320"/>
            <a:ext cx="1199007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在内核态下，CPU可执行任何指令，在用户态下CPU只能执行非特权指令，而特权指令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</a:rPr>
              <a:t>只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 能在内核态下执行。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常见的特权指令有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有关对I/O设备操作的指令；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</a:rPr>
              <a:t>关访问程序状态的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指令；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存取特殊寄存器的指令；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其他指令。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A、C和D都是提供给用户使用的指令，可以在用户态执行，只是可能会使CPU从用户态切换到内核态。故选B。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02435" y="1087755"/>
          <a:ext cx="853186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 gridSpan="4"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08.下列指令中，只能在内核态执行的是（ ）。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A. trap指令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B. I/O指令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C. 数据传送指令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D. 设置断点指令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6251" y="102"/>
            <a:ext cx="8301337" cy="4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作业：</a:t>
            </a:r>
            <a:endParaRPr lang="zh-CN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1930" y="2683620"/>
            <a:ext cx="119900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批处理系统中，作业执行时用户无法干预其运行，只能通过事先编制作业控制说明书来间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</a:rPr>
              <a:t>接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干预，缺少交互能力，也因此才发展出分时操作系统，I错误。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批处理系统按发展历程又分为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</a:rPr>
              <a:t>单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道批处理系统、多道批处理系统，Ⅱ正确。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多道程序设计技术允许同时把多个程序放入内存，允许它们交替在CPU中运行，它们共享系统中的各种硬/软件资源，当一道程序因I/O 请求而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</a:rPr>
              <a:t>停止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运行时，CPU便立即转去运行另一道程序，即多道批处理系统的I/O设备可与CPU 并行工作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这都是借助于中断技术实现的，Ⅲ正确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985010" y="979170"/>
          <a:ext cx="8531860" cy="159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1209040">
                <a:tc gridSpan="4"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09.下列关于批处理系统的叙述中，正确的是（ ）。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marL="400050" indent="-400050" algn="l">
                        <a:buClrTx/>
                        <a:buSzTx/>
                        <a:buFont typeface="+mj-lt"/>
                        <a:buAutoNum type="romanUcPeriod"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批处理系统允许多个用户与计算机直接交互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marL="400050" indent="-400050" algn="l">
                        <a:buClrTx/>
                        <a:buSzTx/>
                        <a:buFont typeface="+mj-lt"/>
                        <a:buAutoNum type="romanUcPeriod"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批处理系统分为单道批处理系统和多道批处理系统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marL="400050" indent="-400050" algn="l">
                        <a:buClrTx/>
                        <a:buSzTx/>
                        <a:buFont typeface="+mj-lt"/>
                        <a:buAutoNum type="romanUcPeriod"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中断技术使得多道批处理系统的I/O设备可与CPU并行工作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A. 仅Ⅱ、Ⅲ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B. 仅Ⅱ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C. 仅I、Ⅱ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D. 仅I、Ⅲ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6251" y="102"/>
            <a:ext cx="8301337" cy="4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作业：</a:t>
            </a:r>
            <a:endParaRPr lang="zh-CN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1930" y="2122915"/>
            <a:ext cx="119900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sz="2200">
                <a:latin typeface="宋体" panose="02010600030101010101" pitchFamily="2" charset="-122"/>
                <a:ea typeface="宋体" panose="02010600030101010101" pitchFamily="2" charset="-122"/>
              </a:rPr>
              <a:t>单道程序系统：内存中最多只有一道作业，作业之间是串行执行的。若当前作业等待I/O，则CPU闲置等待。</a:t>
            </a:r>
            <a:endParaRPr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sz="2200">
                <a:latin typeface="宋体" panose="02010600030101010101" pitchFamily="2" charset="-122"/>
                <a:ea typeface="宋体" panose="02010600030101010101" pitchFamily="2" charset="-122"/>
              </a:rPr>
              <a:t>多道程序系统：内存中有多道作业，作业之间并发执行。若当前作业等待I/O，则CPU转而处理另一道作业。</a:t>
            </a:r>
            <a:endParaRPr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sz="22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CPU利用率</a:t>
            </a:r>
            <a:r>
              <a:rPr sz="2200">
                <a:latin typeface="宋体" panose="02010600030101010101" pitchFamily="2" charset="-122"/>
                <a:ea typeface="宋体" panose="02010600030101010101" pitchFamily="2" charset="-122"/>
              </a:rPr>
              <a:t>：CPU"忙"的时间所占的比例</a:t>
            </a:r>
            <a:endParaRPr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sz="22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系统开销</a:t>
            </a:r>
            <a:r>
              <a:rPr sz="2200">
                <a:latin typeface="宋体" panose="02010600030101010101" pitchFamily="2" charset="-122"/>
                <a:ea typeface="宋体" panose="02010600030101010101" pitchFamily="2" charset="-122"/>
              </a:rPr>
              <a:t>：除了处理作业之外，系统在进程、内存等管理上消耗的时间</a:t>
            </a:r>
            <a:endParaRPr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sz="22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系统吞吐量</a:t>
            </a:r>
            <a:r>
              <a:rPr sz="2200">
                <a:latin typeface="宋体" panose="02010600030101010101" pitchFamily="2" charset="-122"/>
                <a:ea typeface="宋体" panose="02010600030101010101" pitchFamily="2" charset="-122"/>
              </a:rPr>
              <a:t>：单位时间内CPU完成作业数量</a:t>
            </a:r>
            <a:endParaRPr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sz="22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I/O设备利用率</a:t>
            </a:r>
            <a:r>
              <a:rPr sz="22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sz="220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sz="2200">
                <a:latin typeface="宋体" panose="02010600030101010101" pitchFamily="2" charset="-122"/>
                <a:ea typeface="宋体" panose="02010600030101010101" pitchFamily="2" charset="-122"/>
              </a:rPr>
              <a:t>/O设备"忙"的时间所占的比例</a:t>
            </a:r>
            <a:r>
              <a:rPr lang="en-US" sz="22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sz="2200">
                <a:latin typeface="宋体" panose="02010600030101010101" pitchFamily="2" charset="-122"/>
                <a:ea typeface="宋体" panose="02010600030101010101" pitchFamily="2" charset="-122"/>
              </a:rPr>
              <a:t>eg：</a:t>
            </a:r>
            <a:r>
              <a:rPr lang="en-US" sz="22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sz="2200">
                <a:latin typeface="宋体" panose="02010600030101010101" pitchFamily="2" charset="-122"/>
                <a:ea typeface="宋体" panose="02010600030101010101" pitchFamily="2" charset="-122"/>
              </a:rPr>
              <a:t>作业A：CPU 5ms</a:t>
            </a:r>
            <a:r>
              <a:rPr lang="en-US" sz="22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sz="22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--&gt;</a:t>
            </a:r>
            <a:r>
              <a:rPr sz="2200">
                <a:latin typeface="宋体" panose="02010600030101010101" pitchFamily="2" charset="-122"/>
                <a:ea typeface="宋体" panose="02010600030101010101" pitchFamily="2" charset="-122"/>
              </a:rPr>
              <a:t>I/O 5ms</a:t>
            </a:r>
            <a:r>
              <a:rPr lang="en-US" sz="2200">
                <a:latin typeface="宋体" panose="02010600030101010101" pitchFamily="2" charset="-122"/>
                <a:ea typeface="宋体" panose="02010600030101010101" pitchFamily="2" charset="-122"/>
              </a:rPr>
              <a:t> 	</a:t>
            </a:r>
            <a:r>
              <a:rPr sz="22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sz="22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sz="22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sz="22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sz="2200">
                <a:latin typeface="宋体" panose="02010600030101010101" pitchFamily="2" charset="-122"/>
                <a:ea typeface="宋体" panose="02010600030101010101" pitchFamily="2" charset="-122"/>
              </a:rPr>
              <a:t>CPU 5ms</a:t>
            </a:r>
            <a:r>
              <a:rPr lang="en-US" sz="22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sz="22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sz="22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</a:t>
            </a:r>
            <a:r>
              <a:rPr sz="22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sz="22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sz="2200">
                <a:latin typeface="宋体" panose="02010600030101010101" pitchFamily="2" charset="-122"/>
                <a:ea typeface="宋体" panose="02010600030101010101" pitchFamily="2" charset="-122"/>
              </a:rPr>
              <a:t>I/O 5ms</a:t>
            </a:r>
            <a:endParaRPr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/>
            <a:r>
              <a:rPr lang="en-US" sz="2200">
                <a:latin typeface="宋体" panose="02010600030101010101" pitchFamily="2" charset="-122"/>
                <a:ea typeface="宋体" panose="02010600030101010101" pitchFamily="2" charset="-122"/>
              </a:rPr>
              <a:t>  		   </a:t>
            </a:r>
            <a:r>
              <a:rPr sz="2200">
                <a:latin typeface="宋体" panose="02010600030101010101" pitchFamily="2" charset="-122"/>
                <a:ea typeface="宋体" panose="02010600030101010101" pitchFamily="2" charset="-122"/>
              </a:rPr>
              <a:t>作业B：CPU 5ms</a:t>
            </a:r>
            <a:r>
              <a:rPr lang="en-US" sz="2200">
                <a:latin typeface="宋体" panose="02010600030101010101" pitchFamily="2" charset="-122"/>
                <a:ea typeface="宋体" panose="02010600030101010101" pitchFamily="2" charset="-122"/>
              </a:rPr>
              <a:t> 	</a:t>
            </a:r>
            <a:r>
              <a:rPr sz="22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--&gt;</a:t>
            </a:r>
            <a:r>
              <a:rPr lang="en-US" sz="22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sz="2200">
                <a:latin typeface="宋体" panose="02010600030101010101" pitchFamily="2" charset="-122"/>
                <a:ea typeface="宋体" panose="02010600030101010101" pitchFamily="2" charset="-122"/>
              </a:rPr>
              <a:t>I/O 5ms</a:t>
            </a:r>
            <a:r>
              <a:rPr lang="en-US" sz="22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sz="22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sz="22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sz="22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sz="22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sz="2200">
                <a:latin typeface="宋体" panose="02010600030101010101" pitchFamily="2" charset="-122"/>
                <a:ea typeface="宋体" panose="02010600030101010101" pitchFamily="2" charset="-122"/>
              </a:rPr>
              <a:t>CPU 5ms</a:t>
            </a:r>
            <a:r>
              <a:rPr sz="22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--&gt;</a:t>
            </a:r>
            <a:r>
              <a:rPr lang="en-US" sz="22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sz="2200">
                <a:latin typeface="宋体" panose="02010600030101010101" pitchFamily="2" charset="-122"/>
                <a:ea typeface="宋体" panose="02010600030101010101" pitchFamily="2" charset="-122"/>
              </a:rPr>
              <a:t>I/O 5ms</a:t>
            </a:r>
            <a:endParaRPr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sz="2200">
                <a:latin typeface="宋体" panose="02010600030101010101" pitchFamily="2" charset="-122"/>
                <a:ea typeface="宋体" panose="02010600030101010101" pitchFamily="2" charset="-122"/>
              </a:rPr>
              <a:t>单道程序系统：完成2个作业，总耗时40ms，CPU利用率=20/40=50%，I/O设备利用率=20/40=50%</a:t>
            </a:r>
            <a:endParaRPr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sz="2200">
                <a:latin typeface="宋体" panose="02010600030101010101" pitchFamily="2" charset="-122"/>
                <a:ea typeface="宋体" panose="02010600030101010101" pitchFamily="2" charset="-122"/>
              </a:rPr>
              <a:t>多道程序系统：完成2个作业，总耗时25ms，CPU利用率=20/25=80%，I/O设备利用率=20/25=80%</a:t>
            </a:r>
            <a:endParaRPr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4" name="表格 13"/>
          <p:cNvGraphicFramePr/>
          <p:nvPr>
            <p:custDataLst>
              <p:tags r:id="rId1"/>
            </p:custDataLst>
          </p:nvPr>
        </p:nvGraphicFramePr>
        <p:xfrm>
          <a:off x="1985010" y="679450"/>
          <a:ext cx="8531860" cy="1308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927735">
                <a:tc gridSpan="4"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10.与单道程序系统相比，多道程序系统的优点是（）。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I. CPU利用率高                                      II.系统开销小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III. 系统吞吐量大                                    Ⅳ. I/O设备利用率高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A. 仅I、Ⅲ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B. 仅I、Ⅳ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C. 仅II、Ⅲ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D. 仅I、Ⅲ、Ⅳ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6251" y="102"/>
            <a:ext cx="8301337" cy="4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随堂测试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</a:t>
            </a:r>
            <a:endParaRPr 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56870" y="959977"/>
          <a:ext cx="853186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下列选项中，操作系统提供给应用程序的接口是（）。</a:t>
                      </a:r>
                      <a:endParaRPr lang="zh-CN" altLang="en-US" sz="1800" dirty="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A. 系统调用</a:t>
                      </a:r>
                      <a:endParaRPr lang="zh-CN" altLang="en-US"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B. 中断</a:t>
                      </a:r>
                      <a:endParaRPr lang="zh-CN" altLang="en-US"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C. 库函数</a:t>
                      </a:r>
                      <a:endParaRPr lang="zh-CN" altLang="en-US"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D. 原语</a:t>
                      </a:r>
                      <a:endParaRPr lang="zh-CN" altLang="en-US" sz="1800" dirty="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0965" y="2249029"/>
            <a:ext cx="119900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操作系统接口主要有命令接口和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程序接口（也称为系统调用）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C: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库函数是高级语言中提供的与系统调用对应的函数，使系统调用更为方便、抽象。（有些库函数与系统调用无关），目的是隐藏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访管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指令的细节，使得系统调用更为方便。但是，库函数属于应用程序而非系统调用，是系统调用的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上层。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6251" y="102"/>
            <a:ext cx="8301337" cy="4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作业：</a:t>
            </a:r>
            <a:endParaRPr lang="zh-CN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1930" y="2683620"/>
            <a:ext cx="119900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操作系统不允许用户直接操作各种硬件资源，因此用户程序只能通过系统调用的方式来请求内核为其服务，间接地使用各种资源。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1985010" y="1047115"/>
          <a:ext cx="8531860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 gridSpan="4"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11.系统调用的目的是</a:t>
                      </a: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（）。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A. 请求系统服务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B. 中止系统服务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C. 申请系统资源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D. 释放系统资源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6251" y="102"/>
            <a:ext cx="8301337" cy="4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作业：</a:t>
            </a:r>
            <a:endParaRPr lang="zh-CN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1930" y="2683620"/>
            <a:ext cx="119900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并行性和并发性是既相似又有区别的两个概念。并行性是指两个或多个事件在同一时刻发生，并发性是指两个或多个事件在同一时间间隔内发生。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多道程序环境下，并发性是指在一段时间内，宏观上有多个程序同时运行，但在单处理器系统中每个时刻却仅能有一道程序执行，因此微观上这些程序只能分时地交替执行。若在计算机系统中有多个处理器，则这些可以并发执行的程序便被分配到多个处理器上，实现并行执行，即利用每个处理器来处理一个可并发执行的程序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245" y="823595"/>
            <a:ext cx="1119949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12. 并行性和并发性是既相似又有区别的两个概念。请分别解释并行性和并发性，并指出他们的区别和联系</a:t>
            </a:r>
            <a:r>
              <a:rPr sz="18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sz="18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6251" y="102"/>
            <a:ext cx="8301337" cy="4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作业：</a:t>
            </a:r>
            <a:endParaRPr lang="zh-CN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1930" y="2683620"/>
            <a:ext cx="119900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库函数是语言或应用程序的一部分，可以运行在用户空间中。而系统调用是操作系统的一部分，是内核为用户提供的程序接口，运行在内核空间中，而且许多库函数都会使用系统调用来实现功能。未使用系统调用的库函数，其执行效率通常要比系统调用的高。因为使用系统调用时，需要上下文的切换及状态的转换(由用户态转向核心态)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1930" y="76962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13. 说明库函数与系统调用的区别和联系。</a:t>
            </a:r>
            <a:endParaRPr sz="20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6251" y="102"/>
            <a:ext cx="8301337" cy="4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作业：</a:t>
            </a:r>
            <a:endParaRPr lang="zh-CN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09245" y="1506330"/>
            <a:ext cx="1199007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常见的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操作系统引导过程如下：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① 激活CPU。激活的CPU读取ROM 中的boot程序，将指令寄存器置为BIOS(基本输入/输出系统)的第一条指令，即开始执行BIOS的指令。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硬件自检。启动BIOS程序后，先进行硬件自检，检查硬件是否出现故障。如有故障，主板会发出不同含义的蜂鸣，启动中止；如无故障，屏幕会显示CPU、内存、硬盘等信息。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③ 加载带有操作系统的硬盘。硬件自检后，BIOS开始读取Boot Sequence (通过CMOS里保存的启动顺序，或者通过与用户交互的方式)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把控制权交给启动顺序排在第一位的存储设备，然后CPU将该存储设备引导扇区的内容加载到内存中。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④ 加载主引导记录 MBR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硬盘以特定的标识符区分引导硬盘和非引导硬盘。如果发现一个存储设备不是可引导盘，就检查下一个存储设备。如无其他启动设备，就会死机。主引导记录 MBR 的作用是告诉CPU去硬盘的哪个主分区去找操作系统。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⑤ 扫描硬盘分区表，并加载硬盘活动分区。MBR包含硬盘分区表，硬盘分区表以特定的标识符区分活动分区和非活动分区。主引导记录扫描硬盘分区表，进而识别含有操作系统的硬盘分区(活动分区)。找到硬盘活动分区后，开始加载硬盘活动分区，将控制权交给活动分区。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⑥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加载分区引导记录PBR。读取活动分区的第一个扇区，这个扇区称为分区引导记录(PBR), 其作用是寻找并微活分区根目录下用于引导操作系统的程序(启动管理器)。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⑦ 加载启动管理器。分区引导记录搜索活动分区中的启动管理器，加载启动管理器。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⑧ 加载操作系统。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245" y="823595"/>
            <a:ext cx="111994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14. 列举并简述操作系统的引导过程</a:t>
            </a:r>
            <a:endParaRPr sz="20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6251" y="102"/>
            <a:ext cx="8301337" cy="4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随堂测试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</a:t>
            </a:r>
            <a:endParaRPr 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356870" y="778510"/>
          <a:ext cx="8531860" cy="156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3.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下列选项中，会导致用户进程从用户态切换到内核态的操作是（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）。</a:t>
                      </a:r>
                      <a:endParaRPr lang="zh-CN" altLang="en-US" sz="1800" dirty="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marL="400050" indent="-400050">
                        <a:buFont typeface="+mj-lt"/>
                        <a:buAutoNum type="romanUcPeriod"/>
                      </a:pPr>
                      <a:r>
                        <a:rPr lang="zh-CN" altLang="en-US" sz="1800" dirty="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整数除以零</a:t>
                      </a:r>
                      <a:endParaRPr lang="zh-CN" altLang="en-US" sz="1800" dirty="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marL="400050" indent="-400050">
                        <a:buFont typeface="+mj-lt"/>
                        <a:buAutoNum type="romanUcPeriod"/>
                      </a:pPr>
                      <a:r>
                        <a:rPr lang="zh-CN" altLang="en-US" sz="1800" dirty="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sin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()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函数调用</a:t>
                      </a:r>
                      <a:endParaRPr lang="zh-CN" altLang="en-US" sz="1800" dirty="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marL="400050" indent="-400050">
                        <a:buFont typeface="+mj-lt"/>
                        <a:buAutoNum type="romanUcPeriod"/>
                      </a:pPr>
                      <a:r>
                        <a:rPr lang="zh-CN" altLang="en-US" sz="1800" dirty="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read系统调用</a:t>
                      </a:r>
                      <a:endParaRPr lang="zh-CN" altLang="en-US" sz="1800" dirty="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A. 仅I、Ⅱ</a:t>
                      </a:r>
                      <a:endParaRPr lang="zh-CN" altLang="en-US"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B. 仅I、III</a:t>
                      </a:r>
                      <a:endParaRPr lang="zh-CN" altLang="en-US"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C. 仅II、Ⅲ</a:t>
                      </a:r>
                      <a:endParaRPr lang="zh-CN" altLang="en-US"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D. I、ll和Ⅲ</a:t>
                      </a:r>
                      <a:endParaRPr lang="zh-CN" altLang="en-US" sz="1800" dirty="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01930" y="2899580"/>
            <a:ext cx="11990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整数除以零出现异常，需要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中断处理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；存储分配、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传输等操作需要使用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特权指令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，需要由内核程序在内核态完成。因此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需要从用户态切换为内核态。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6251" y="102"/>
            <a:ext cx="8301337" cy="4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随堂测试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</a:t>
            </a:r>
            <a:endParaRPr 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8765" y="809625"/>
            <a:ext cx="1163447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 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操作系统为什么要区分核心模式和用户模式？普通用户如何执行特权指令？</a:t>
            </a:r>
            <a:endParaRPr lang="zh-CN" altLang="en-US" sz="20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930" y="1889249"/>
            <a:ext cx="119900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区分执行态的主要目的是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保护系统程序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。用户态到核心态的转换发生在中断产生时，而核心态到用户态的转换则发生在中断返回用户程序时。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普通用户若需要执行特权指令，用户程序可以执行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陷入指令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(trap)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来发起系统调用，请求操作系统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提供服务。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6251" y="102"/>
            <a:ext cx="8301337" cy="4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随堂测试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</a:t>
            </a:r>
            <a:endParaRPr 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233315" y="845820"/>
          <a:ext cx="853186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 gridSpan="4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</a:t>
                      </a: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计算机开机后，操作系统最终被加载到（ ）。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A. BIOS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B. ROM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C. EPROM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D. RAM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01930" y="1889249"/>
            <a:ext cx="11990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计算机开机后，操作系统的程序会被自动加载到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内存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中的系统区，这段区域属于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RAM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6251" y="102"/>
            <a:ext cx="8301337" cy="4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随堂测试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</a:t>
            </a:r>
            <a:endParaRPr 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1930" y="2307974"/>
            <a:ext cx="119900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多道程序设计技术由于同时在主存中运行多个程序，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在一个程序等待时，可以执行其他程序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，因此提高了系统资源利用率。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脱机技术用于解决独占设备问题。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虚拟技术与交换技术以多道程序设计技术为前提。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455728" y="868169"/>
          <a:ext cx="8531860" cy="102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 gridSpan="4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2.提高单机资源利用率的关键技术是（ ）。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A. 脱机技术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B. 虚拟技术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C. 交换技术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D. 多道程序设计技术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6251" y="102"/>
            <a:ext cx="8301337" cy="4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随堂测试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</a:t>
            </a:r>
            <a:endParaRPr 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1930" y="2683620"/>
            <a:ext cx="119900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Vmware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workstation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属于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第二类虚拟机管理程序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，实际上由程序模拟真实硬件环境，可以安装多个系统。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如果真实硬件直接执行虚拟机中的敏感指令，那么非法指令可能会导致宿主机系统崩溃。实际上是由第二类虚拟机管理程序模拟真是硬件环境。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Vmware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workstation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就是安装在计算机上的程序，在创建虚拟机时会为虚拟机创建一组文件，这些虚拟机文件都存储在主机的数据存储器中。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55728" y="999490"/>
          <a:ext cx="8531860" cy="156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 gridSpan="4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3.下列关于VMware workstation虚拟机的说法中，错误的是（ ）。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A. 真实硬件不会直接执行虚拟机中的敏感指令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B. 虚拟机中只能安装一种操作系统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C. 虚拟机是运行在计算机中的一个应用程序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D. 虚拟机文件封装在一个文件夹中，并存储在数据存储器中</a:t>
                      </a:r>
                      <a:endParaRPr sz="1800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6251" y="102"/>
            <a:ext cx="8301337" cy="4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随堂测试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</a:t>
            </a:r>
            <a:endParaRPr 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1930" y="1742440"/>
            <a:ext cx="5507355" cy="227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l" latinLnBrk="1">
              <a:lnSpc>
                <a:spcPts val="2600"/>
              </a:lnSpc>
              <a:spcBef>
                <a:spcPts val="600"/>
              </a:spcBef>
              <a:spcAft>
                <a:spcPts val="400"/>
              </a:spcAft>
              <a:buClr>
                <a:srgbClr val="00CCFF"/>
              </a:buClr>
              <a:buSzPct val="75000"/>
              <a:buFont typeface="Wingdings" panose="05000000000000000000" charset="0"/>
              <a:buChar char="l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系统应用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0" indent="-457200" algn="l" latinLnBrk="1">
              <a:lnSpc>
                <a:spcPts val="2600"/>
              </a:lnSpc>
              <a:spcBef>
                <a:spcPts val="600"/>
              </a:spcBef>
              <a:spcAft>
                <a:spcPts val="400"/>
              </a:spcAft>
              <a:buClr>
                <a:srgbClr val="00CCFF"/>
              </a:buClr>
              <a:buSzPct val="75000"/>
              <a:buFont typeface="Wingdings" panose="05000000000000000000" charset="0"/>
              <a:buChar char="l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 API框架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0" indent="-457200" algn="l" latinLnBrk="1">
              <a:lnSpc>
                <a:spcPts val="2600"/>
              </a:lnSpc>
              <a:spcBef>
                <a:spcPts val="600"/>
              </a:spcBef>
              <a:spcAft>
                <a:spcPts val="400"/>
              </a:spcAft>
              <a:buClr>
                <a:srgbClr val="00CCFF"/>
              </a:buClr>
              <a:buSzPct val="75000"/>
              <a:buFont typeface="Wingdings" panose="05000000000000000000" charset="0"/>
              <a:buChar char="l"/>
            </a:pPr>
            <a:r>
              <a:rPr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原生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C/C++ 库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运行时</a:t>
            </a:r>
            <a:endParaRPr 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latinLnBrk="1">
              <a:lnSpc>
                <a:spcPts val="2600"/>
              </a:lnSpc>
              <a:spcBef>
                <a:spcPts val="600"/>
              </a:spcBef>
              <a:spcAft>
                <a:spcPts val="400"/>
              </a:spcAft>
              <a:buClr>
                <a:srgbClr val="00CCFF"/>
              </a:buClr>
              <a:buSzPct val="75000"/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硬件抽象层 (HAL)</a:t>
            </a:r>
            <a:endParaRPr lang="en-US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0" indent="-457200" algn="l" latinLnBrk="1">
              <a:lnSpc>
                <a:spcPts val="2600"/>
              </a:lnSpc>
              <a:spcBef>
                <a:spcPts val="600"/>
              </a:spcBef>
              <a:spcAft>
                <a:spcPts val="400"/>
              </a:spcAft>
              <a:buClr>
                <a:srgbClr val="00CCFF"/>
              </a:buClr>
              <a:buSzPct val="75000"/>
              <a:buFont typeface="Wingdings" panose="05000000000000000000" charset="0"/>
              <a:buChar char="l"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Linux 内核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1930" y="753110"/>
            <a:ext cx="60960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 Android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操作系统自顶向下各层依次是？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34910" y="0"/>
            <a:ext cx="4657090" cy="6858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86251" y="102"/>
            <a:ext cx="8301337" cy="432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作业：</a:t>
            </a:r>
            <a:endParaRPr lang="zh-CN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6B16C1-6D5E-46C9-B419-8AFAA0B89E2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1930" y="2683620"/>
            <a:ext cx="119900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操作系统管理计算机的硬件和软件资源，这些资源统称为计算机资源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</a:rPr>
              <a:t>。注意，操作系统不仅管理处理机、存储器等硬件资源，而且也管理文件，文件不属于硬件资源，但属于计算机资源。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668780" y="948055"/>
          <a:ext cx="853186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 gridSpan="4"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01.操作系统是对（ ）进行管理的软件。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A. 软件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B. 硬件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C. 计算机资源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D. 应用程序</a:t>
                      </a:r>
                      <a:endParaRPr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ISLIDE.VECTOR" val="81ebc1f8-0063-4175-a0e9-d76839507c2e"/>
</p:tagLst>
</file>

<file path=ppt/tags/tag10.xml><?xml version="1.0" encoding="utf-8"?>
<p:tagLst xmlns:p="http://schemas.openxmlformats.org/presentationml/2006/main">
  <p:tag name="KSO_WM_UNIT_TABLE_BEAUTIFY" val="smartTable{98c1d356-dc8f-4102-a47c-36293a5bf246}"/>
  <p:tag name="KSO_WM_BEAUTIFY_FLAG" val=""/>
</p:tagLst>
</file>

<file path=ppt/tags/tag11.xml><?xml version="1.0" encoding="utf-8"?>
<p:tagLst xmlns:p="http://schemas.openxmlformats.org/presentationml/2006/main">
  <p:tag name="KSO_WM_UNIT_TABLE_BEAUTIFY" val="smartTable{3fbff568-66b1-477b-9952-64e7fa7e88a5}"/>
  <p:tag name="KSO_WM_BEAUTIFY_FLAG" val=""/>
</p:tagLst>
</file>

<file path=ppt/tags/tag12.xml><?xml version="1.0" encoding="utf-8"?>
<p:tagLst xmlns:p="http://schemas.openxmlformats.org/presentationml/2006/main">
  <p:tag name="KSO_WM_UNIT_TABLE_BEAUTIFY" val="smartTable{aa59b6d5-6363-40ab-84a9-ed0a4539b191}"/>
  <p:tag name="KSO_WM_BEAUTIFY_FLAG" val=""/>
</p:tagLst>
</file>

<file path=ppt/tags/tag13.xml><?xml version="1.0" encoding="utf-8"?>
<p:tagLst xmlns:p="http://schemas.openxmlformats.org/presentationml/2006/main">
  <p:tag name="KSO_WM_UNIT_TABLE_BEAUTIFY" val="smartTable{0ce2c525-c49e-4ef1-b91f-5de0e4c7f853}"/>
  <p:tag name="KSO_WM_BEAUTIFY_FLAG" val=""/>
</p:tagLst>
</file>

<file path=ppt/tags/tag14.xml><?xml version="1.0" encoding="utf-8"?>
<p:tagLst xmlns:p="http://schemas.openxmlformats.org/presentationml/2006/main">
  <p:tag name="KSO_WM_UNIT_TABLE_BEAUTIFY" val="smartTable{8068d56a-6212-4a18-a1e9-7f6657e5be5e}"/>
  <p:tag name="KSO_WM_BEAUTIFY_FLAG" val=""/>
</p:tagLst>
</file>

<file path=ppt/tags/tag15.xml><?xml version="1.0" encoding="utf-8"?>
<p:tagLst xmlns:p="http://schemas.openxmlformats.org/presentationml/2006/main">
  <p:tag name="KSO_WM_UNIT_TABLE_BEAUTIFY" val="smartTable{dcbddf01-521f-460d-ba78-bc3b480ed553}"/>
  <p:tag name="KSO_WM_BEAUTIFY_FLAG" val=""/>
</p:tagLst>
</file>

<file path=ppt/tags/tag16.xml><?xml version="1.0" encoding="utf-8"?>
<p:tagLst xmlns:p="http://schemas.openxmlformats.org/presentationml/2006/main">
  <p:tag name="KSO_WM_UNIT_TABLE_BEAUTIFY" val="smartTable{98c1d356-dc8f-4102-a47c-36293a5bf246}"/>
  <p:tag name="KSO_WM_BEAUTIFY_FLAG" val=""/>
</p:tagLst>
</file>

<file path=ppt/tags/tag17.xml><?xml version="1.0" encoding="utf-8"?>
<p:tagLst xmlns:p="http://schemas.openxmlformats.org/presentationml/2006/main">
  <p:tag name="KSO_WM_UNIT_TABLE_BEAUTIFY" val="smartTable{576e48be-5175-41a7-963b-48ba3d5ef205}"/>
  <p:tag name="KSO_WM_BEAUTIFY_FLAG" val=""/>
</p:tagLst>
</file>

<file path=ppt/tags/tag18.xml><?xml version="1.0" encoding="utf-8"?>
<p:tagLst xmlns:p="http://schemas.openxmlformats.org/presentationml/2006/main">
  <p:tag name="KSO_WM_UNIT_TABLE_BEAUTIFY" val="smartTable{8068d56a-6212-4a18-a1e9-7f6657e5be5e}"/>
  <p:tag name="KSO_WM_BEAUTIFY_FLAG" val=""/>
</p:tagLst>
</file>

<file path=ppt/tags/tag19.xml><?xml version="1.0" encoding="utf-8"?>
<p:tagLst xmlns:p="http://schemas.openxmlformats.org/presentationml/2006/main">
  <p:tag name="KSO_WM_UNIT_TABLE_BEAUTIFY" val="smartTable{9fff87b9-8af1-4f75-9273-9f1c76cd57c6}"/>
  <p:tag name="KSO_WM_BEAUTIFY_FLAG" val=""/>
</p:tagLst>
</file>

<file path=ppt/tags/tag2.xml><?xml version="1.0" encoding="utf-8"?>
<p:tagLst xmlns:p="http://schemas.openxmlformats.org/presentationml/2006/main">
  <p:tag name="ISLIDE.VECTOR" val="81ebc1f8-0063-4175-a0e9-d76839507c2e"/>
</p:tagLst>
</file>

<file path=ppt/tags/tag20.xml><?xml version="1.0" encoding="utf-8"?>
<p:tagLst xmlns:p="http://schemas.openxmlformats.org/presentationml/2006/main">
  <p:tag name="KSO_WM_UNIT_TABLE_BEAUTIFY" val="smartTable{155f4453-c796-4da2-8171-eac78cbd477e}"/>
  <p:tag name="KSO_WM_BEAUTIFY_FLAG" val=""/>
</p:tagLst>
</file>

<file path=ppt/tags/tag21.xml><?xml version="1.0" encoding="utf-8"?>
<p:tagLst xmlns:p="http://schemas.openxmlformats.org/presentationml/2006/main">
  <p:tag name="KSO_WM_UNIT_TABLE_BEAUTIFY" val="smartTable{5e5b8988-aed4-4fa9-8e95-1473c1acaa57}"/>
  <p:tag name="KSO_WM_BEAUTIFY_FLAG" val=""/>
</p:tagLst>
</file>

<file path=ppt/tags/tag22.xml><?xml version="1.0" encoding="utf-8"?>
<p:tagLst xmlns:p="http://schemas.openxmlformats.org/presentationml/2006/main">
  <p:tag name="KSO_WPP_MARK_KEY" val="e420a6ca-c0f5-42f9-a9e5-62dc2f11ce3d"/>
  <p:tag name="COMMONDATA" val="eyJoZGlkIjoiMjRiYTFlMTlmM2QzNjZkNTJhNDQyYmUzNzQ5ODY2NjYifQ=="/>
</p:tagLst>
</file>

<file path=ppt/tags/tag3.xml><?xml version="1.0" encoding="utf-8"?>
<p:tagLst xmlns:p="http://schemas.openxmlformats.org/presentationml/2006/main">
  <p:tag name="KSO_WM_UNIT_TABLE_BEAUTIFY" val="smartTable{108870a7-91a5-4821-9fd3-6956b08af8fd}"/>
</p:tagLst>
</file>

<file path=ppt/tags/tag4.xml><?xml version="1.0" encoding="utf-8"?>
<p:tagLst xmlns:p="http://schemas.openxmlformats.org/presentationml/2006/main">
  <p:tag name="KSO_WM_UNIT_TABLE_BEAUTIFY" val="smartTable{71bd0959-6d81-44a7-a028-30e81bfe9218}"/>
</p:tagLst>
</file>

<file path=ppt/tags/tag5.xml><?xml version="1.0" encoding="utf-8"?>
<p:tagLst xmlns:p="http://schemas.openxmlformats.org/presentationml/2006/main">
  <p:tag name="KSO_WM_UNIT_TABLE_BEAUTIFY" val="smartTable{850fe794-d682-4846-9edc-2f0aaa8b185a}"/>
</p:tagLst>
</file>

<file path=ppt/tags/tag6.xml><?xml version="1.0" encoding="utf-8"?>
<p:tagLst xmlns:p="http://schemas.openxmlformats.org/presentationml/2006/main">
  <p:tag name="KSO_WM_UNIT_TABLE_BEAUTIFY" val="smartTable{1d80bd75-88c2-47f9-a0fc-34745c47bdf7}"/>
</p:tagLst>
</file>

<file path=ppt/tags/tag7.xml><?xml version="1.0" encoding="utf-8"?>
<p:tagLst xmlns:p="http://schemas.openxmlformats.org/presentationml/2006/main">
  <p:tag name="KSO_WM_UNIT_TABLE_BEAUTIFY" val="smartTable{8068d56a-6212-4a18-a1e9-7f6657e5be5e}"/>
</p:tagLst>
</file>

<file path=ppt/tags/tag8.xml><?xml version="1.0" encoding="utf-8"?>
<p:tagLst xmlns:p="http://schemas.openxmlformats.org/presentationml/2006/main">
  <p:tag name="KSO_WM_UNIT_TABLE_BEAUTIFY" val="smartTable{5ee4d1fa-5059-4995-9cf9-7fa63fd6ae98}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7716</Words>
  <Application>WPS 演示</Application>
  <PresentationFormat>宽屏</PresentationFormat>
  <Paragraphs>564</Paragraphs>
  <Slides>23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微软雅黑 Light</vt:lpstr>
      <vt:lpstr>微软雅黑</vt:lpstr>
      <vt:lpstr>Wingdings</vt:lpstr>
      <vt:lpstr>等线</vt:lpstr>
      <vt:lpstr>Arial Unicode MS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1332969261@qq.com</dc:creator>
  <cp:lastModifiedBy>45779</cp:lastModifiedBy>
  <cp:revision>26</cp:revision>
  <dcterms:created xsi:type="dcterms:W3CDTF">2023-03-08T11:08:00Z</dcterms:created>
  <dcterms:modified xsi:type="dcterms:W3CDTF">2023-03-09T07:26:51Z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7000F3E0065E4A22B7D4DD247E4DE10F</vt:lpwstr>
  </property>
  <property fmtid="{D5CDD505-2E9C-101B-9397-08002B2CF9AE}" pid="3" name="KSOProductBuildVer">
    <vt:lpwstr>2052-11.1.0.13703</vt:lpwstr>
  </property>
</Properties>
</file>