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581" r:id="rId3"/>
    <p:sldId id="158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11BC-0FB8-41BE-ADA7-2422837438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2F44B-08FD-4D48-9823-AB26F67DBD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带小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接连接符 120"/>
          <p:cNvCxnSpPr/>
          <p:nvPr userDrawn="1"/>
        </p:nvCxnSpPr>
        <p:spPr>
          <a:xfrm>
            <a:off x="100206" y="609600"/>
            <a:ext cx="119417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占位符 122"/>
          <p:cNvSpPr>
            <a:spLocks noGrp="1"/>
          </p:cNvSpPr>
          <p:nvPr>
            <p:ph type="body" sz="quarter" idx="10" hasCustomPrompt="1"/>
          </p:nvPr>
        </p:nvSpPr>
        <p:spPr>
          <a:xfrm>
            <a:off x="686252" y="205207"/>
            <a:ext cx="6485304" cy="432823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请输入本页的小标题</a:t>
            </a:r>
            <a:endParaRPr lang="zh-CN" altLang="en-US" dirty="0"/>
          </a:p>
        </p:txBody>
      </p:sp>
      <p:grpSp>
        <p:nvGrpSpPr>
          <p:cNvPr id="124" name="ïsḻiḓê"/>
          <p:cNvGrpSpPr/>
          <p:nvPr userDrawn="1"/>
        </p:nvGrpSpPr>
        <p:grpSpPr>
          <a:xfrm>
            <a:off x="148561" y="109181"/>
            <a:ext cx="464185" cy="466907"/>
            <a:chOff x="3275013" y="2886075"/>
            <a:chExt cx="1082675" cy="1089025"/>
          </a:xfrm>
        </p:grpSpPr>
        <p:sp>
          <p:nvSpPr>
            <p:cNvPr id="125" name="ïSḷíḑe"/>
            <p:cNvSpPr/>
            <p:nvPr/>
          </p:nvSpPr>
          <p:spPr bwMode="auto">
            <a:xfrm>
              <a:off x="3275013" y="2886075"/>
              <a:ext cx="1082675" cy="10890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6" name="îṧḷîḓe"/>
            <p:cNvSpPr/>
            <p:nvPr/>
          </p:nvSpPr>
          <p:spPr bwMode="auto">
            <a:xfrm>
              <a:off x="3290888" y="2903538"/>
              <a:ext cx="1052513" cy="1058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7" name="iṧļîḓè"/>
            <p:cNvSpPr/>
            <p:nvPr/>
          </p:nvSpPr>
          <p:spPr bwMode="auto">
            <a:xfrm>
              <a:off x="3452813" y="3065463"/>
              <a:ext cx="730250" cy="7334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8" name="í$ḻiḓê"/>
            <p:cNvSpPr/>
            <p:nvPr/>
          </p:nvSpPr>
          <p:spPr bwMode="auto">
            <a:xfrm>
              <a:off x="3467101" y="3078163"/>
              <a:ext cx="701675" cy="708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9" name="íŝḻîďê"/>
            <p:cNvSpPr/>
            <p:nvPr/>
          </p:nvSpPr>
          <p:spPr bwMode="auto">
            <a:xfrm>
              <a:off x="3703638" y="3214688"/>
              <a:ext cx="354013" cy="465138"/>
            </a:xfrm>
            <a:custGeom>
              <a:avLst/>
              <a:gdLst>
                <a:gd name="T0" fmla="*/ 223 w 223"/>
                <a:gd name="T1" fmla="*/ 0 h 293"/>
                <a:gd name="T2" fmla="*/ 220 w 223"/>
                <a:gd name="T3" fmla="*/ 0 h 293"/>
                <a:gd name="T4" fmla="*/ 0 w 223"/>
                <a:gd name="T5" fmla="*/ 103 h 293"/>
                <a:gd name="T6" fmla="*/ 83 w 223"/>
                <a:gd name="T7" fmla="*/ 115 h 293"/>
                <a:gd name="T8" fmla="*/ 29 w 223"/>
                <a:gd name="T9" fmla="*/ 293 h 293"/>
                <a:gd name="T10" fmla="*/ 223 w 223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93">
                  <a:moveTo>
                    <a:pt x="223" y="0"/>
                  </a:moveTo>
                  <a:lnTo>
                    <a:pt x="220" y="0"/>
                  </a:lnTo>
                  <a:lnTo>
                    <a:pt x="0" y="103"/>
                  </a:lnTo>
                  <a:lnTo>
                    <a:pt x="83" y="115"/>
                  </a:lnTo>
                  <a:lnTo>
                    <a:pt x="29" y="29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0" name="í$ḻíďê"/>
            <p:cNvSpPr/>
            <p:nvPr/>
          </p:nvSpPr>
          <p:spPr bwMode="auto">
            <a:xfrm>
              <a:off x="3681413" y="3171825"/>
              <a:ext cx="153988" cy="142875"/>
            </a:xfrm>
            <a:custGeom>
              <a:avLst/>
              <a:gdLst>
                <a:gd name="T0" fmla="*/ 25 w 47"/>
                <a:gd name="T1" fmla="*/ 0 h 43"/>
                <a:gd name="T2" fmla="*/ 22 w 47"/>
                <a:gd name="T3" fmla="*/ 20 h 43"/>
                <a:gd name="T4" fmla="*/ 0 w 47"/>
                <a:gd name="T5" fmla="*/ 23 h 43"/>
                <a:gd name="T6" fmla="*/ 22 w 47"/>
                <a:gd name="T7" fmla="*/ 27 h 43"/>
                <a:gd name="T8" fmla="*/ 24 w 47"/>
                <a:gd name="T9" fmla="*/ 43 h 43"/>
                <a:gd name="T10" fmla="*/ 28 w 47"/>
                <a:gd name="T11" fmla="*/ 27 h 43"/>
                <a:gd name="T12" fmla="*/ 47 w 47"/>
                <a:gd name="T13" fmla="*/ 24 h 43"/>
                <a:gd name="T14" fmla="*/ 29 w 47"/>
                <a:gd name="T15" fmla="*/ 20 h 43"/>
                <a:gd name="T16" fmla="*/ 25 w 4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25" y="0"/>
                  </a:moveTo>
                  <a:cubicBezTo>
                    <a:pt x="25" y="0"/>
                    <a:pt x="21" y="18"/>
                    <a:pt x="22" y="20"/>
                  </a:cubicBezTo>
                  <a:cubicBezTo>
                    <a:pt x="22" y="20"/>
                    <a:pt x="5" y="21"/>
                    <a:pt x="0" y="23"/>
                  </a:cubicBezTo>
                  <a:cubicBezTo>
                    <a:pt x="0" y="23"/>
                    <a:pt x="5" y="26"/>
                    <a:pt x="22" y="27"/>
                  </a:cubicBezTo>
                  <a:cubicBezTo>
                    <a:pt x="22" y="27"/>
                    <a:pt x="22" y="38"/>
                    <a:pt x="24" y="43"/>
                  </a:cubicBezTo>
                  <a:cubicBezTo>
                    <a:pt x="24" y="43"/>
                    <a:pt x="26" y="43"/>
                    <a:pt x="28" y="27"/>
                  </a:cubicBezTo>
                  <a:cubicBezTo>
                    <a:pt x="28" y="27"/>
                    <a:pt x="41" y="27"/>
                    <a:pt x="47" y="24"/>
                  </a:cubicBezTo>
                  <a:cubicBezTo>
                    <a:pt x="47" y="24"/>
                    <a:pt x="36" y="20"/>
                    <a:pt x="29" y="20"/>
                  </a:cubicBezTo>
                  <a:cubicBezTo>
                    <a:pt x="29" y="20"/>
                    <a:pt x="27" y="4"/>
                    <a:pt x="2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1" name="ïśḻîdé"/>
            <p:cNvSpPr/>
            <p:nvPr/>
          </p:nvSpPr>
          <p:spPr bwMode="auto">
            <a:xfrm>
              <a:off x="3532188" y="3271838"/>
              <a:ext cx="198438" cy="298450"/>
            </a:xfrm>
            <a:custGeom>
              <a:avLst/>
              <a:gdLst>
                <a:gd name="T0" fmla="*/ 60 w 60"/>
                <a:gd name="T1" fmla="*/ 0 h 90"/>
                <a:gd name="T2" fmla="*/ 0 w 60"/>
                <a:gd name="T3" fmla="*/ 46 h 90"/>
                <a:gd name="T4" fmla="*/ 19 w 60"/>
                <a:gd name="T5" fmla="*/ 77 h 90"/>
                <a:gd name="T6" fmla="*/ 59 w 60"/>
                <a:gd name="T7" fmla="*/ 90 h 90"/>
                <a:gd name="T8" fmla="*/ 33 w 60"/>
                <a:gd name="T9" fmla="*/ 50 h 90"/>
                <a:gd name="T10" fmla="*/ 60 w 6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60" y="0"/>
                  </a:moveTo>
                  <a:cubicBezTo>
                    <a:pt x="60" y="0"/>
                    <a:pt x="2" y="6"/>
                    <a:pt x="0" y="46"/>
                  </a:cubicBezTo>
                  <a:cubicBezTo>
                    <a:pt x="0" y="46"/>
                    <a:pt x="0" y="63"/>
                    <a:pt x="19" y="77"/>
                  </a:cubicBezTo>
                  <a:cubicBezTo>
                    <a:pt x="19" y="77"/>
                    <a:pt x="41" y="90"/>
                    <a:pt x="59" y="90"/>
                  </a:cubicBezTo>
                  <a:cubicBezTo>
                    <a:pt x="59" y="90"/>
                    <a:pt x="36" y="75"/>
                    <a:pt x="33" y="50"/>
                  </a:cubicBezTo>
                  <a:cubicBezTo>
                    <a:pt x="33" y="50"/>
                    <a:pt x="28" y="16"/>
                    <a:pt x="60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2" name="ïṩ1îḍè"/>
            <p:cNvSpPr/>
            <p:nvPr/>
          </p:nvSpPr>
          <p:spPr bwMode="auto">
            <a:xfrm>
              <a:off x="3852863" y="3324225"/>
              <a:ext cx="214313" cy="249238"/>
            </a:xfrm>
            <a:custGeom>
              <a:avLst/>
              <a:gdLst>
                <a:gd name="T0" fmla="*/ 33 w 65"/>
                <a:gd name="T1" fmla="*/ 19 h 75"/>
                <a:gd name="T2" fmla="*/ 0 w 65"/>
                <a:gd name="T3" fmla="*/ 75 h 75"/>
                <a:gd name="T4" fmla="*/ 64 w 65"/>
                <a:gd name="T5" fmla="*/ 30 h 75"/>
                <a:gd name="T6" fmla="*/ 46 w 65"/>
                <a:gd name="T7" fmla="*/ 0 h 75"/>
                <a:gd name="T8" fmla="*/ 33 w 65"/>
                <a:gd name="T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5">
                  <a:moveTo>
                    <a:pt x="33" y="19"/>
                  </a:moveTo>
                  <a:cubicBezTo>
                    <a:pt x="33" y="19"/>
                    <a:pt x="42" y="58"/>
                    <a:pt x="0" y="75"/>
                  </a:cubicBezTo>
                  <a:cubicBezTo>
                    <a:pt x="0" y="75"/>
                    <a:pt x="54" y="74"/>
                    <a:pt x="64" y="30"/>
                  </a:cubicBezTo>
                  <a:cubicBezTo>
                    <a:pt x="64" y="30"/>
                    <a:pt x="65" y="11"/>
                    <a:pt x="46" y="0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3" name="ïṡḷiḓè"/>
            <p:cNvSpPr/>
            <p:nvPr/>
          </p:nvSpPr>
          <p:spPr bwMode="auto">
            <a:xfrm>
              <a:off x="3535363" y="3467100"/>
              <a:ext cx="217488" cy="26988"/>
            </a:xfrm>
            <a:custGeom>
              <a:avLst/>
              <a:gdLst>
                <a:gd name="T0" fmla="*/ 2 w 137"/>
                <a:gd name="T1" fmla="*/ 0 h 17"/>
                <a:gd name="T2" fmla="*/ 137 w 137"/>
                <a:gd name="T3" fmla="*/ 0 h 17"/>
                <a:gd name="T4" fmla="*/ 133 w 137"/>
                <a:gd name="T5" fmla="*/ 15 h 17"/>
                <a:gd name="T6" fmla="*/ 0 w 137"/>
                <a:gd name="T7" fmla="*/ 17 h 17"/>
                <a:gd name="T8" fmla="*/ 2 w 13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">
                  <a:moveTo>
                    <a:pt x="2" y="0"/>
                  </a:moveTo>
                  <a:lnTo>
                    <a:pt x="137" y="0"/>
                  </a:lnTo>
                  <a:lnTo>
                    <a:pt x="133" y="15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4" name="iŝlïďê"/>
            <p:cNvSpPr/>
            <p:nvPr/>
          </p:nvSpPr>
          <p:spPr bwMode="auto">
            <a:xfrm>
              <a:off x="3525838" y="3517900"/>
              <a:ext cx="217488" cy="25400"/>
            </a:xfrm>
            <a:custGeom>
              <a:avLst/>
              <a:gdLst>
                <a:gd name="T0" fmla="*/ 4 w 137"/>
                <a:gd name="T1" fmla="*/ 2 h 16"/>
                <a:gd name="T2" fmla="*/ 137 w 137"/>
                <a:gd name="T3" fmla="*/ 0 h 16"/>
                <a:gd name="T4" fmla="*/ 133 w 137"/>
                <a:gd name="T5" fmla="*/ 16 h 16"/>
                <a:gd name="T6" fmla="*/ 0 w 137"/>
                <a:gd name="T7" fmla="*/ 16 h 16"/>
                <a:gd name="T8" fmla="*/ 4 w 13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">
                  <a:moveTo>
                    <a:pt x="4" y="2"/>
                  </a:moveTo>
                  <a:lnTo>
                    <a:pt x="137" y="0"/>
                  </a:lnTo>
                  <a:lnTo>
                    <a:pt x="133" y="16"/>
                  </a:lnTo>
                  <a:lnTo>
                    <a:pt x="0" y="16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5" name="işḻïḋé"/>
            <p:cNvSpPr/>
            <p:nvPr/>
          </p:nvSpPr>
          <p:spPr bwMode="auto">
            <a:xfrm>
              <a:off x="3884613" y="3463925"/>
              <a:ext cx="176213" cy="30163"/>
            </a:xfrm>
            <a:custGeom>
              <a:avLst/>
              <a:gdLst>
                <a:gd name="T0" fmla="*/ 11 w 111"/>
                <a:gd name="T1" fmla="*/ 0 h 19"/>
                <a:gd name="T2" fmla="*/ 104 w 111"/>
                <a:gd name="T3" fmla="*/ 4 h 19"/>
                <a:gd name="T4" fmla="*/ 111 w 111"/>
                <a:gd name="T5" fmla="*/ 19 h 19"/>
                <a:gd name="T6" fmla="*/ 0 w 111"/>
                <a:gd name="T7" fmla="*/ 19 h 19"/>
                <a:gd name="T8" fmla="*/ 11 w 1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">
                  <a:moveTo>
                    <a:pt x="11" y="0"/>
                  </a:moveTo>
                  <a:lnTo>
                    <a:pt x="104" y="4"/>
                  </a:lnTo>
                  <a:lnTo>
                    <a:pt x="111" y="19"/>
                  </a:lnTo>
                  <a:lnTo>
                    <a:pt x="0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6" name="işḻïḓè"/>
            <p:cNvSpPr/>
            <p:nvPr/>
          </p:nvSpPr>
          <p:spPr bwMode="auto">
            <a:xfrm>
              <a:off x="3849688" y="3517900"/>
              <a:ext cx="223838" cy="28575"/>
            </a:xfrm>
            <a:custGeom>
              <a:avLst/>
              <a:gdLst>
                <a:gd name="T0" fmla="*/ 10 w 141"/>
                <a:gd name="T1" fmla="*/ 0 h 18"/>
                <a:gd name="T2" fmla="*/ 133 w 141"/>
                <a:gd name="T3" fmla="*/ 0 h 18"/>
                <a:gd name="T4" fmla="*/ 141 w 141"/>
                <a:gd name="T5" fmla="*/ 18 h 18"/>
                <a:gd name="T6" fmla="*/ 0 w 141"/>
                <a:gd name="T7" fmla="*/ 18 h 18"/>
                <a:gd name="T8" fmla="*/ 10 w 1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">
                  <a:moveTo>
                    <a:pt x="10" y="0"/>
                  </a:moveTo>
                  <a:lnTo>
                    <a:pt x="133" y="0"/>
                  </a:lnTo>
                  <a:lnTo>
                    <a:pt x="141" y="18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7" name="îṧ1íḍè"/>
            <p:cNvSpPr/>
            <p:nvPr/>
          </p:nvSpPr>
          <p:spPr bwMode="auto">
            <a:xfrm>
              <a:off x="3743326" y="3709988"/>
              <a:ext cx="17463" cy="52388"/>
            </a:xfrm>
            <a:custGeom>
              <a:avLst/>
              <a:gdLst>
                <a:gd name="T0" fmla="*/ 0 w 5"/>
                <a:gd name="T1" fmla="*/ 2 h 16"/>
                <a:gd name="T2" fmla="*/ 4 w 5"/>
                <a:gd name="T3" fmla="*/ 0 h 16"/>
                <a:gd name="T4" fmla="*/ 4 w 5"/>
                <a:gd name="T5" fmla="*/ 14 h 16"/>
                <a:gd name="T6" fmla="*/ 4 w 5"/>
                <a:gd name="T7" fmla="*/ 15 h 16"/>
                <a:gd name="T8" fmla="*/ 4 w 5"/>
                <a:gd name="T9" fmla="*/ 15 h 16"/>
                <a:gd name="T10" fmla="*/ 5 w 5"/>
                <a:gd name="T11" fmla="*/ 16 h 16"/>
                <a:gd name="T12" fmla="*/ 5 w 5"/>
                <a:gd name="T13" fmla="*/ 16 h 16"/>
                <a:gd name="T14" fmla="*/ 5 w 5"/>
                <a:gd name="T15" fmla="*/ 16 h 16"/>
                <a:gd name="T16" fmla="*/ 0 w 5"/>
                <a:gd name="T17" fmla="*/ 16 h 16"/>
                <a:gd name="T18" fmla="*/ 0 w 5"/>
                <a:gd name="T19" fmla="*/ 16 h 16"/>
                <a:gd name="T20" fmla="*/ 0 w 5"/>
                <a:gd name="T21" fmla="*/ 16 h 16"/>
                <a:gd name="T22" fmla="*/ 1 w 5"/>
                <a:gd name="T23" fmla="*/ 15 h 16"/>
                <a:gd name="T24" fmla="*/ 1 w 5"/>
                <a:gd name="T25" fmla="*/ 15 h 16"/>
                <a:gd name="T26" fmla="*/ 2 w 5"/>
                <a:gd name="T27" fmla="*/ 15 h 16"/>
                <a:gd name="T28" fmla="*/ 2 w 5"/>
                <a:gd name="T29" fmla="*/ 14 h 16"/>
                <a:gd name="T30" fmla="*/ 2 w 5"/>
                <a:gd name="T31" fmla="*/ 4 h 16"/>
                <a:gd name="T32" fmla="*/ 2 w 5"/>
                <a:gd name="T33" fmla="*/ 3 h 16"/>
                <a:gd name="T34" fmla="*/ 1 w 5"/>
                <a:gd name="T35" fmla="*/ 2 h 16"/>
                <a:gd name="T36" fmla="*/ 1 w 5"/>
                <a:gd name="T37" fmla="*/ 2 h 16"/>
                <a:gd name="T38" fmla="*/ 0 w 5"/>
                <a:gd name="T39" fmla="*/ 2 h 16"/>
                <a:gd name="T40" fmla="*/ 0 w 5"/>
                <a:gd name="T4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1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8" name="ïŝlíḓé"/>
            <p:cNvSpPr/>
            <p:nvPr/>
          </p:nvSpPr>
          <p:spPr bwMode="auto">
            <a:xfrm>
              <a:off x="3776663" y="3709988"/>
              <a:ext cx="30163" cy="52388"/>
            </a:xfrm>
            <a:custGeom>
              <a:avLst/>
              <a:gdLst>
                <a:gd name="T0" fmla="*/ 6 w 9"/>
                <a:gd name="T1" fmla="*/ 10 h 16"/>
                <a:gd name="T2" fmla="*/ 5 w 9"/>
                <a:gd name="T3" fmla="*/ 10 h 16"/>
                <a:gd name="T4" fmla="*/ 4 w 9"/>
                <a:gd name="T5" fmla="*/ 10 h 16"/>
                <a:gd name="T6" fmla="*/ 2 w 9"/>
                <a:gd name="T7" fmla="*/ 10 h 16"/>
                <a:gd name="T8" fmla="*/ 1 w 9"/>
                <a:gd name="T9" fmla="*/ 9 h 16"/>
                <a:gd name="T10" fmla="*/ 1 w 9"/>
                <a:gd name="T11" fmla="*/ 9 h 16"/>
                <a:gd name="T12" fmla="*/ 0 w 9"/>
                <a:gd name="T13" fmla="*/ 7 h 16"/>
                <a:gd name="T14" fmla="*/ 0 w 9"/>
                <a:gd name="T15" fmla="*/ 5 h 16"/>
                <a:gd name="T16" fmla="*/ 0 w 9"/>
                <a:gd name="T17" fmla="*/ 3 h 16"/>
                <a:gd name="T18" fmla="*/ 1 w 9"/>
                <a:gd name="T19" fmla="*/ 2 h 16"/>
                <a:gd name="T20" fmla="*/ 2 w 9"/>
                <a:gd name="T21" fmla="*/ 1 h 16"/>
                <a:gd name="T22" fmla="*/ 3 w 9"/>
                <a:gd name="T23" fmla="*/ 1 h 16"/>
                <a:gd name="T24" fmla="*/ 4 w 9"/>
                <a:gd name="T25" fmla="*/ 0 h 16"/>
                <a:gd name="T26" fmla="*/ 6 w 9"/>
                <a:gd name="T27" fmla="*/ 1 h 16"/>
                <a:gd name="T28" fmla="*/ 7 w 9"/>
                <a:gd name="T29" fmla="*/ 1 h 16"/>
                <a:gd name="T30" fmla="*/ 8 w 9"/>
                <a:gd name="T31" fmla="*/ 2 h 16"/>
                <a:gd name="T32" fmla="*/ 9 w 9"/>
                <a:gd name="T33" fmla="*/ 4 h 16"/>
                <a:gd name="T34" fmla="*/ 9 w 9"/>
                <a:gd name="T35" fmla="*/ 5 h 16"/>
                <a:gd name="T36" fmla="*/ 9 w 9"/>
                <a:gd name="T37" fmla="*/ 7 h 16"/>
                <a:gd name="T38" fmla="*/ 9 w 9"/>
                <a:gd name="T39" fmla="*/ 8 h 16"/>
                <a:gd name="T40" fmla="*/ 9 w 9"/>
                <a:gd name="T41" fmla="*/ 10 h 16"/>
                <a:gd name="T42" fmla="*/ 8 w 9"/>
                <a:gd name="T43" fmla="*/ 11 h 16"/>
                <a:gd name="T44" fmla="*/ 8 w 9"/>
                <a:gd name="T45" fmla="*/ 12 h 16"/>
                <a:gd name="T46" fmla="*/ 7 w 9"/>
                <a:gd name="T47" fmla="*/ 13 h 16"/>
                <a:gd name="T48" fmla="*/ 6 w 9"/>
                <a:gd name="T49" fmla="*/ 14 h 16"/>
                <a:gd name="T50" fmla="*/ 5 w 9"/>
                <a:gd name="T51" fmla="*/ 15 h 16"/>
                <a:gd name="T52" fmla="*/ 3 w 9"/>
                <a:gd name="T53" fmla="*/ 15 h 16"/>
                <a:gd name="T54" fmla="*/ 2 w 9"/>
                <a:gd name="T55" fmla="*/ 16 h 16"/>
                <a:gd name="T56" fmla="*/ 1 w 9"/>
                <a:gd name="T57" fmla="*/ 16 h 16"/>
                <a:gd name="T58" fmla="*/ 0 w 9"/>
                <a:gd name="T59" fmla="*/ 16 h 16"/>
                <a:gd name="T60" fmla="*/ 0 w 9"/>
                <a:gd name="T61" fmla="*/ 16 h 16"/>
                <a:gd name="T62" fmla="*/ 1 w 9"/>
                <a:gd name="T63" fmla="*/ 16 h 16"/>
                <a:gd name="T64" fmla="*/ 1 w 9"/>
                <a:gd name="T65" fmla="*/ 15 h 16"/>
                <a:gd name="T66" fmla="*/ 2 w 9"/>
                <a:gd name="T67" fmla="*/ 15 h 16"/>
                <a:gd name="T68" fmla="*/ 3 w 9"/>
                <a:gd name="T69" fmla="*/ 15 h 16"/>
                <a:gd name="T70" fmla="*/ 4 w 9"/>
                <a:gd name="T71" fmla="*/ 14 h 16"/>
                <a:gd name="T72" fmla="*/ 5 w 9"/>
                <a:gd name="T73" fmla="*/ 13 h 16"/>
                <a:gd name="T74" fmla="*/ 6 w 9"/>
                <a:gd name="T75" fmla="*/ 12 h 16"/>
                <a:gd name="T76" fmla="*/ 6 w 9"/>
                <a:gd name="T77" fmla="*/ 11 h 16"/>
                <a:gd name="T78" fmla="*/ 7 w 9"/>
                <a:gd name="T79" fmla="*/ 9 h 16"/>
                <a:gd name="T80" fmla="*/ 6 w 9"/>
                <a:gd name="T81" fmla="*/ 10 h 16"/>
                <a:gd name="T82" fmla="*/ 2 w 9"/>
                <a:gd name="T83" fmla="*/ 5 h 16"/>
                <a:gd name="T84" fmla="*/ 2 w 9"/>
                <a:gd name="T85" fmla="*/ 7 h 16"/>
                <a:gd name="T86" fmla="*/ 2 w 9"/>
                <a:gd name="T87" fmla="*/ 8 h 16"/>
                <a:gd name="T88" fmla="*/ 3 w 9"/>
                <a:gd name="T89" fmla="*/ 9 h 16"/>
                <a:gd name="T90" fmla="*/ 4 w 9"/>
                <a:gd name="T91" fmla="*/ 9 h 16"/>
                <a:gd name="T92" fmla="*/ 5 w 9"/>
                <a:gd name="T93" fmla="*/ 9 h 16"/>
                <a:gd name="T94" fmla="*/ 6 w 9"/>
                <a:gd name="T95" fmla="*/ 9 h 16"/>
                <a:gd name="T96" fmla="*/ 7 w 9"/>
                <a:gd name="T97" fmla="*/ 9 h 16"/>
                <a:gd name="T98" fmla="*/ 7 w 9"/>
                <a:gd name="T99" fmla="*/ 8 h 16"/>
                <a:gd name="T100" fmla="*/ 7 w 9"/>
                <a:gd name="T101" fmla="*/ 7 h 16"/>
                <a:gd name="T102" fmla="*/ 7 w 9"/>
                <a:gd name="T103" fmla="*/ 5 h 16"/>
                <a:gd name="T104" fmla="*/ 7 w 9"/>
                <a:gd name="T105" fmla="*/ 4 h 16"/>
                <a:gd name="T106" fmla="*/ 7 w 9"/>
                <a:gd name="T107" fmla="*/ 3 h 16"/>
                <a:gd name="T108" fmla="*/ 6 w 9"/>
                <a:gd name="T109" fmla="*/ 2 h 16"/>
                <a:gd name="T110" fmla="*/ 5 w 9"/>
                <a:gd name="T111" fmla="*/ 1 h 16"/>
                <a:gd name="T112" fmla="*/ 4 w 9"/>
                <a:gd name="T113" fmla="*/ 1 h 16"/>
                <a:gd name="T114" fmla="*/ 3 w 9"/>
                <a:gd name="T115" fmla="*/ 1 h 16"/>
                <a:gd name="T116" fmla="*/ 2 w 9"/>
                <a:gd name="T117" fmla="*/ 2 h 16"/>
                <a:gd name="T118" fmla="*/ 2 w 9"/>
                <a:gd name="T119" fmla="*/ 3 h 16"/>
                <a:gd name="T120" fmla="*/ 2 w 9"/>
                <a:gd name="T121" fmla="*/ 4 h 16"/>
                <a:gd name="T122" fmla="*/ 2 w 9"/>
                <a:gd name="T12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16">
                  <a:moveTo>
                    <a:pt x="6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4"/>
                    <a:pt x="6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3" y="15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lose/>
                  <a:moveTo>
                    <a:pt x="2" y="5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9" name="iṡľîde"/>
            <p:cNvSpPr/>
            <p:nvPr/>
          </p:nvSpPr>
          <p:spPr bwMode="auto">
            <a:xfrm>
              <a:off x="3816351" y="3709988"/>
              <a:ext cx="30163" cy="52388"/>
            </a:xfrm>
            <a:custGeom>
              <a:avLst/>
              <a:gdLst>
                <a:gd name="T0" fmla="*/ 4 w 9"/>
                <a:gd name="T1" fmla="*/ 0 h 16"/>
                <a:gd name="T2" fmla="*/ 9 w 9"/>
                <a:gd name="T3" fmla="*/ 0 h 16"/>
                <a:gd name="T4" fmla="*/ 8 w 9"/>
                <a:gd name="T5" fmla="*/ 2 h 16"/>
                <a:gd name="T6" fmla="*/ 4 w 9"/>
                <a:gd name="T7" fmla="*/ 2 h 16"/>
                <a:gd name="T8" fmla="*/ 3 w 9"/>
                <a:gd name="T9" fmla="*/ 4 h 16"/>
                <a:gd name="T10" fmla="*/ 4 w 9"/>
                <a:gd name="T11" fmla="*/ 5 h 16"/>
                <a:gd name="T12" fmla="*/ 5 w 9"/>
                <a:gd name="T13" fmla="*/ 5 h 16"/>
                <a:gd name="T14" fmla="*/ 6 w 9"/>
                <a:gd name="T15" fmla="*/ 6 h 16"/>
                <a:gd name="T16" fmla="*/ 7 w 9"/>
                <a:gd name="T17" fmla="*/ 7 h 16"/>
                <a:gd name="T18" fmla="*/ 8 w 9"/>
                <a:gd name="T19" fmla="*/ 8 h 16"/>
                <a:gd name="T20" fmla="*/ 9 w 9"/>
                <a:gd name="T21" fmla="*/ 9 h 16"/>
                <a:gd name="T22" fmla="*/ 9 w 9"/>
                <a:gd name="T23" fmla="*/ 10 h 16"/>
                <a:gd name="T24" fmla="*/ 8 w 9"/>
                <a:gd name="T25" fmla="*/ 12 h 16"/>
                <a:gd name="T26" fmla="*/ 8 w 9"/>
                <a:gd name="T27" fmla="*/ 13 h 16"/>
                <a:gd name="T28" fmla="*/ 7 w 9"/>
                <a:gd name="T29" fmla="*/ 14 h 16"/>
                <a:gd name="T30" fmla="*/ 6 w 9"/>
                <a:gd name="T31" fmla="*/ 15 h 16"/>
                <a:gd name="T32" fmla="*/ 5 w 9"/>
                <a:gd name="T33" fmla="*/ 16 h 16"/>
                <a:gd name="T34" fmla="*/ 3 w 9"/>
                <a:gd name="T35" fmla="*/ 16 h 16"/>
                <a:gd name="T36" fmla="*/ 2 w 9"/>
                <a:gd name="T37" fmla="*/ 16 h 16"/>
                <a:gd name="T38" fmla="*/ 1 w 9"/>
                <a:gd name="T39" fmla="*/ 16 h 16"/>
                <a:gd name="T40" fmla="*/ 1 w 9"/>
                <a:gd name="T41" fmla="*/ 15 h 16"/>
                <a:gd name="T42" fmla="*/ 0 w 9"/>
                <a:gd name="T43" fmla="*/ 15 h 16"/>
                <a:gd name="T44" fmla="*/ 0 w 9"/>
                <a:gd name="T45" fmla="*/ 14 h 16"/>
                <a:gd name="T46" fmla="*/ 1 w 9"/>
                <a:gd name="T47" fmla="*/ 14 h 16"/>
                <a:gd name="T48" fmla="*/ 1 w 9"/>
                <a:gd name="T49" fmla="*/ 14 h 16"/>
                <a:gd name="T50" fmla="*/ 1 w 9"/>
                <a:gd name="T51" fmla="*/ 14 h 16"/>
                <a:gd name="T52" fmla="*/ 2 w 9"/>
                <a:gd name="T53" fmla="*/ 14 h 16"/>
                <a:gd name="T54" fmla="*/ 3 w 9"/>
                <a:gd name="T55" fmla="*/ 15 h 16"/>
                <a:gd name="T56" fmla="*/ 4 w 9"/>
                <a:gd name="T57" fmla="*/ 15 h 16"/>
                <a:gd name="T58" fmla="*/ 5 w 9"/>
                <a:gd name="T59" fmla="*/ 15 h 16"/>
                <a:gd name="T60" fmla="*/ 6 w 9"/>
                <a:gd name="T61" fmla="*/ 14 h 16"/>
                <a:gd name="T62" fmla="*/ 7 w 9"/>
                <a:gd name="T63" fmla="*/ 13 h 16"/>
                <a:gd name="T64" fmla="*/ 7 w 9"/>
                <a:gd name="T65" fmla="*/ 12 h 16"/>
                <a:gd name="T66" fmla="*/ 7 w 9"/>
                <a:gd name="T67" fmla="*/ 11 h 16"/>
                <a:gd name="T68" fmla="*/ 7 w 9"/>
                <a:gd name="T69" fmla="*/ 9 h 16"/>
                <a:gd name="T70" fmla="*/ 6 w 9"/>
                <a:gd name="T71" fmla="*/ 8 h 16"/>
                <a:gd name="T72" fmla="*/ 5 w 9"/>
                <a:gd name="T73" fmla="*/ 7 h 16"/>
                <a:gd name="T74" fmla="*/ 4 w 9"/>
                <a:gd name="T75" fmla="*/ 7 h 16"/>
                <a:gd name="T76" fmla="*/ 3 w 9"/>
                <a:gd name="T77" fmla="*/ 6 h 16"/>
                <a:gd name="T78" fmla="*/ 2 w 9"/>
                <a:gd name="T79" fmla="*/ 6 h 16"/>
                <a:gd name="T80" fmla="*/ 1 w 9"/>
                <a:gd name="T81" fmla="*/ 6 h 16"/>
                <a:gd name="T82" fmla="*/ 1 w 9"/>
                <a:gd name="T83" fmla="*/ 6 h 16"/>
                <a:gd name="T84" fmla="*/ 1 w 9"/>
                <a:gd name="T85" fmla="*/ 5 h 16"/>
                <a:gd name="T86" fmla="*/ 4 w 9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0" name="îşliḑe"/>
            <p:cNvSpPr/>
            <p:nvPr/>
          </p:nvSpPr>
          <p:spPr bwMode="auto">
            <a:xfrm>
              <a:off x="3856038" y="3709988"/>
              <a:ext cx="33338" cy="52388"/>
            </a:xfrm>
            <a:custGeom>
              <a:avLst/>
              <a:gdLst>
                <a:gd name="T0" fmla="*/ 0 w 10"/>
                <a:gd name="T1" fmla="*/ 16 h 16"/>
                <a:gd name="T2" fmla="*/ 0 w 10"/>
                <a:gd name="T3" fmla="*/ 16 h 16"/>
                <a:gd name="T4" fmla="*/ 2 w 10"/>
                <a:gd name="T5" fmla="*/ 14 h 16"/>
                <a:gd name="T6" fmla="*/ 4 w 10"/>
                <a:gd name="T7" fmla="*/ 12 h 16"/>
                <a:gd name="T8" fmla="*/ 5 w 10"/>
                <a:gd name="T9" fmla="*/ 10 h 16"/>
                <a:gd name="T10" fmla="*/ 6 w 10"/>
                <a:gd name="T11" fmla="*/ 9 h 16"/>
                <a:gd name="T12" fmla="*/ 7 w 10"/>
                <a:gd name="T13" fmla="*/ 8 h 16"/>
                <a:gd name="T14" fmla="*/ 7 w 10"/>
                <a:gd name="T15" fmla="*/ 7 h 16"/>
                <a:gd name="T16" fmla="*/ 7 w 10"/>
                <a:gd name="T17" fmla="*/ 6 h 16"/>
                <a:gd name="T18" fmla="*/ 7 w 10"/>
                <a:gd name="T19" fmla="*/ 4 h 16"/>
                <a:gd name="T20" fmla="*/ 6 w 10"/>
                <a:gd name="T21" fmla="*/ 3 h 16"/>
                <a:gd name="T22" fmla="*/ 5 w 10"/>
                <a:gd name="T23" fmla="*/ 2 h 16"/>
                <a:gd name="T24" fmla="*/ 4 w 10"/>
                <a:gd name="T25" fmla="*/ 2 h 16"/>
                <a:gd name="T26" fmla="*/ 3 w 10"/>
                <a:gd name="T27" fmla="*/ 2 h 16"/>
                <a:gd name="T28" fmla="*/ 2 w 10"/>
                <a:gd name="T29" fmla="*/ 3 h 16"/>
                <a:gd name="T30" fmla="*/ 1 w 10"/>
                <a:gd name="T31" fmla="*/ 3 h 16"/>
                <a:gd name="T32" fmla="*/ 1 w 10"/>
                <a:gd name="T33" fmla="*/ 4 h 16"/>
                <a:gd name="T34" fmla="*/ 0 w 10"/>
                <a:gd name="T35" fmla="*/ 4 h 16"/>
                <a:gd name="T36" fmla="*/ 1 w 10"/>
                <a:gd name="T37" fmla="*/ 3 h 16"/>
                <a:gd name="T38" fmla="*/ 1 w 10"/>
                <a:gd name="T39" fmla="*/ 2 h 16"/>
                <a:gd name="T40" fmla="*/ 2 w 10"/>
                <a:gd name="T41" fmla="*/ 1 h 16"/>
                <a:gd name="T42" fmla="*/ 3 w 10"/>
                <a:gd name="T43" fmla="*/ 0 h 16"/>
                <a:gd name="T44" fmla="*/ 4 w 10"/>
                <a:gd name="T45" fmla="*/ 0 h 16"/>
                <a:gd name="T46" fmla="*/ 6 w 10"/>
                <a:gd name="T47" fmla="*/ 0 h 16"/>
                <a:gd name="T48" fmla="*/ 7 w 10"/>
                <a:gd name="T49" fmla="*/ 1 h 16"/>
                <a:gd name="T50" fmla="*/ 8 w 10"/>
                <a:gd name="T51" fmla="*/ 1 h 16"/>
                <a:gd name="T52" fmla="*/ 8 w 10"/>
                <a:gd name="T53" fmla="*/ 2 h 16"/>
                <a:gd name="T54" fmla="*/ 9 w 10"/>
                <a:gd name="T55" fmla="*/ 4 h 16"/>
                <a:gd name="T56" fmla="*/ 9 w 10"/>
                <a:gd name="T57" fmla="*/ 5 h 16"/>
                <a:gd name="T58" fmla="*/ 9 w 10"/>
                <a:gd name="T59" fmla="*/ 6 h 16"/>
                <a:gd name="T60" fmla="*/ 8 w 10"/>
                <a:gd name="T61" fmla="*/ 7 h 16"/>
                <a:gd name="T62" fmla="*/ 8 w 10"/>
                <a:gd name="T63" fmla="*/ 8 h 16"/>
                <a:gd name="T64" fmla="*/ 7 w 10"/>
                <a:gd name="T65" fmla="*/ 9 h 16"/>
                <a:gd name="T66" fmla="*/ 6 w 10"/>
                <a:gd name="T67" fmla="*/ 10 h 16"/>
                <a:gd name="T68" fmla="*/ 4 w 10"/>
                <a:gd name="T69" fmla="*/ 12 h 16"/>
                <a:gd name="T70" fmla="*/ 2 w 10"/>
                <a:gd name="T71" fmla="*/ 14 h 16"/>
                <a:gd name="T72" fmla="*/ 6 w 10"/>
                <a:gd name="T73" fmla="*/ 14 h 16"/>
                <a:gd name="T74" fmla="*/ 7 w 10"/>
                <a:gd name="T75" fmla="*/ 14 h 16"/>
                <a:gd name="T76" fmla="*/ 8 w 10"/>
                <a:gd name="T77" fmla="*/ 14 h 16"/>
                <a:gd name="T78" fmla="*/ 9 w 10"/>
                <a:gd name="T79" fmla="*/ 14 h 16"/>
                <a:gd name="T80" fmla="*/ 9 w 10"/>
                <a:gd name="T81" fmla="*/ 14 h 16"/>
                <a:gd name="T82" fmla="*/ 9 w 10"/>
                <a:gd name="T83" fmla="*/ 13 h 16"/>
                <a:gd name="T84" fmla="*/ 10 w 10"/>
                <a:gd name="T85" fmla="*/ 13 h 16"/>
                <a:gd name="T86" fmla="*/ 9 w 10"/>
                <a:gd name="T87" fmla="*/ 14 h 16"/>
                <a:gd name="T88" fmla="*/ 9 w 10"/>
                <a:gd name="T89" fmla="*/ 15 h 16"/>
                <a:gd name="T90" fmla="*/ 9 w 10"/>
                <a:gd name="T91" fmla="*/ 16 h 16"/>
                <a:gd name="T92" fmla="*/ 0 w 10"/>
                <a:gd name="T9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9" y="6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1"/>
                    <a:pt x="5" y="12"/>
                    <a:pt x="4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1" name="îṧlíḑè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2" name="îsḷíḍê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3" name="íšliďè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4" name="îṧlíďê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5" name="iṡḷîḋ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6" name="iṩlïḓ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7" name="iṥ1ïďé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8" name="ïŝḻîḍè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9" name="ïṥ1iḑê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0" name="isḻíḋe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1" name="îṧḻïḋe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2" name="îṩ1îďè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3" name="iŝḷîḑe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4" name="ïṣ1íḓé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5" name="îsḻíḓé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6" name="îŝlïde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7" name="îšļï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8" name="iśļî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9" name="ïṩļïḑé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0" name="i$1iḋe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1" name="i$ļîde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2" name="iṡļîďê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3" name="îşḷiḋé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4" name="isliḑè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5" name="iṧlîḓê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6" name="iṣļíďé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7" name="iŝlíḍè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8" name="iśļïḋé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9" name="ïşḻîd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0" name="ïšḷíḍ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1" name="iṥļîḑè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2" name="i$1iďé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3" name="íŝḷïďè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4" name="ïśļîḓé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5" name="ïṣļîḑe"/>
            <p:cNvSpPr/>
            <p:nvPr/>
          </p:nvSpPr>
          <p:spPr bwMode="auto">
            <a:xfrm>
              <a:off x="3354388" y="3257550"/>
              <a:ext cx="76200" cy="80963"/>
            </a:xfrm>
            <a:custGeom>
              <a:avLst/>
              <a:gdLst>
                <a:gd name="T0" fmla="*/ 8 w 23"/>
                <a:gd name="T1" fmla="*/ 2 h 24"/>
                <a:gd name="T2" fmla="*/ 18 w 23"/>
                <a:gd name="T3" fmla="*/ 9 h 24"/>
                <a:gd name="T4" fmla="*/ 18 w 23"/>
                <a:gd name="T5" fmla="*/ 12 h 24"/>
                <a:gd name="T6" fmla="*/ 20 w 23"/>
                <a:gd name="T7" fmla="*/ 16 h 24"/>
                <a:gd name="T8" fmla="*/ 19 w 23"/>
                <a:gd name="T9" fmla="*/ 23 h 24"/>
                <a:gd name="T10" fmla="*/ 17 w 23"/>
                <a:gd name="T11" fmla="*/ 24 h 24"/>
                <a:gd name="T12" fmla="*/ 17 w 23"/>
                <a:gd name="T13" fmla="*/ 22 h 24"/>
                <a:gd name="T14" fmla="*/ 16 w 23"/>
                <a:gd name="T15" fmla="*/ 14 h 24"/>
                <a:gd name="T16" fmla="*/ 10 w 23"/>
                <a:gd name="T17" fmla="*/ 13 h 24"/>
                <a:gd name="T18" fmla="*/ 7 w 23"/>
                <a:gd name="T19" fmla="*/ 15 h 24"/>
                <a:gd name="T20" fmla="*/ 7 w 23"/>
                <a:gd name="T21" fmla="*/ 13 h 24"/>
                <a:gd name="T22" fmla="*/ 4 w 23"/>
                <a:gd name="T23" fmla="*/ 9 h 24"/>
                <a:gd name="T24" fmla="*/ 1 w 23"/>
                <a:gd name="T25" fmla="*/ 6 h 24"/>
                <a:gd name="T26" fmla="*/ 8 w 23"/>
                <a:gd name="T2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4">
                  <a:moveTo>
                    <a:pt x="8" y="2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2"/>
                  </a:cubicBezTo>
                  <a:cubicBezTo>
                    <a:pt x="18" y="12"/>
                    <a:pt x="18" y="14"/>
                    <a:pt x="20" y="16"/>
                  </a:cubicBezTo>
                  <a:cubicBezTo>
                    <a:pt x="20" y="16"/>
                    <a:pt x="23" y="23"/>
                    <a:pt x="19" y="23"/>
                  </a:cubicBezTo>
                  <a:cubicBezTo>
                    <a:pt x="19" y="23"/>
                    <a:pt x="17" y="23"/>
                    <a:pt x="17" y="24"/>
                  </a:cubicBezTo>
                  <a:cubicBezTo>
                    <a:pt x="17" y="24"/>
                    <a:pt x="16" y="24"/>
                    <a:pt x="17" y="22"/>
                  </a:cubicBezTo>
                  <a:cubicBezTo>
                    <a:pt x="17" y="22"/>
                    <a:pt x="19" y="18"/>
                    <a:pt x="16" y="14"/>
                  </a:cubicBezTo>
                  <a:cubicBezTo>
                    <a:pt x="16" y="14"/>
                    <a:pt x="13" y="10"/>
                    <a:pt x="10" y="13"/>
                  </a:cubicBezTo>
                  <a:cubicBezTo>
                    <a:pt x="10" y="13"/>
                    <a:pt x="9" y="16"/>
                    <a:pt x="7" y="15"/>
                  </a:cubicBezTo>
                  <a:cubicBezTo>
                    <a:pt x="7" y="15"/>
                    <a:pt x="7" y="15"/>
                    <a:pt x="7" y="13"/>
                  </a:cubicBezTo>
                  <a:cubicBezTo>
                    <a:pt x="7" y="13"/>
                    <a:pt x="8" y="8"/>
                    <a:pt x="4" y="9"/>
                  </a:cubicBezTo>
                  <a:cubicBezTo>
                    <a:pt x="4" y="9"/>
                    <a:pt x="0" y="10"/>
                    <a:pt x="1" y="6"/>
                  </a:cubicBezTo>
                  <a:cubicBezTo>
                    <a:pt x="1" y="6"/>
                    <a:pt x="2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6" name="ïşliḍê"/>
            <p:cNvSpPr/>
            <p:nvPr/>
          </p:nvSpPr>
          <p:spPr bwMode="auto">
            <a:xfrm>
              <a:off x="3360738" y="3211513"/>
              <a:ext cx="88900" cy="53975"/>
            </a:xfrm>
            <a:custGeom>
              <a:avLst/>
              <a:gdLst>
                <a:gd name="T0" fmla="*/ 1 w 27"/>
                <a:gd name="T1" fmla="*/ 4 h 16"/>
                <a:gd name="T2" fmla="*/ 4 w 27"/>
                <a:gd name="T3" fmla="*/ 9 h 16"/>
                <a:gd name="T4" fmla="*/ 8 w 27"/>
                <a:gd name="T5" fmla="*/ 10 h 16"/>
                <a:gd name="T6" fmla="*/ 11 w 27"/>
                <a:gd name="T7" fmla="*/ 13 h 16"/>
                <a:gd name="T8" fmla="*/ 13 w 27"/>
                <a:gd name="T9" fmla="*/ 13 h 16"/>
                <a:gd name="T10" fmla="*/ 19 w 27"/>
                <a:gd name="T11" fmla="*/ 15 h 16"/>
                <a:gd name="T12" fmla="*/ 24 w 27"/>
                <a:gd name="T13" fmla="*/ 10 h 16"/>
                <a:gd name="T14" fmla="*/ 23 w 27"/>
                <a:gd name="T15" fmla="*/ 5 h 16"/>
                <a:gd name="T16" fmla="*/ 21 w 27"/>
                <a:gd name="T17" fmla="*/ 7 h 16"/>
                <a:gd name="T18" fmla="*/ 17 w 27"/>
                <a:gd name="T19" fmla="*/ 11 h 16"/>
                <a:gd name="T20" fmla="*/ 12 w 27"/>
                <a:gd name="T21" fmla="*/ 8 h 16"/>
                <a:gd name="T22" fmla="*/ 12 w 27"/>
                <a:gd name="T23" fmla="*/ 4 h 16"/>
                <a:gd name="T24" fmla="*/ 10 w 27"/>
                <a:gd name="T25" fmla="*/ 0 h 16"/>
                <a:gd name="T26" fmla="*/ 9 w 27"/>
                <a:gd name="T27" fmla="*/ 3 h 16"/>
                <a:gd name="T28" fmla="*/ 7 w 27"/>
                <a:gd name="T29" fmla="*/ 5 h 16"/>
                <a:gd name="T30" fmla="*/ 5 w 27"/>
                <a:gd name="T31" fmla="*/ 4 h 16"/>
                <a:gd name="T32" fmla="*/ 1 w 27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1" y="4"/>
                  </a:moveTo>
                  <a:cubicBezTo>
                    <a:pt x="1" y="4"/>
                    <a:pt x="0" y="8"/>
                    <a:pt x="4" y="9"/>
                  </a:cubicBezTo>
                  <a:cubicBezTo>
                    <a:pt x="4" y="9"/>
                    <a:pt x="7" y="9"/>
                    <a:pt x="8" y="10"/>
                  </a:cubicBezTo>
                  <a:cubicBezTo>
                    <a:pt x="8" y="10"/>
                    <a:pt x="10" y="12"/>
                    <a:pt x="11" y="13"/>
                  </a:cubicBezTo>
                  <a:cubicBezTo>
                    <a:pt x="11" y="13"/>
                    <a:pt x="12" y="12"/>
                    <a:pt x="13" y="13"/>
                  </a:cubicBezTo>
                  <a:cubicBezTo>
                    <a:pt x="13" y="13"/>
                    <a:pt x="17" y="16"/>
                    <a:pt x="19" y="15"/>
                  </a:cubicBezTo>
                  <a:cubicBezTo>
                    <a:pt x="19" y="15"/>
                    <a:pt x="22" y="14"/>
                    <a:pt x="24" y="10"/>
                  </a:cubicBezTo>
                  <a:cubicBezTo>
                    <a:pt x="24" y="10"/>
                    <a:pt x="27" y="6"/>
                    <a:pt x="23" y="5"/>
                  </a:cubicBezTo>
                  <a:cubicBezTo>
                    <a:pt x="23" y="5"/>
                    <a:pt x="21" y="5"/>
                    <a:pt x="21" y="7"/>
                  </a:cubicBezTo>
                  <a:cubicBezTo>
                    <a:pt x="21" y="7"/>
                    <a:pt x="20" y="13"/>
                    <a:pt x="17" y="11"/>
                  </a:cubicBezTo>
                  <a:cubicBezTo>
                    <a:pt x="17" y="11"/>
                    <a:pt x="13" y="10"/>
                    <a:pt x="12" y="8"/>
                  </a:cubicBezTo>
                  <a:cubicBezTo>
                    <a:pt x="12" y="8"/>
                    <a:pt x="10" y="7"/>
                    <a:pt x="12" y="4"/>
                  </a:cubicBezTo>
                  <a:cubicBezTo>
                    <a:pt x="12" y="4"/>
                    <a:pt x="13" y="1"/>
                    <a:pt x="10" y="0"/>
                  </a:cubicBezTo>
                  <a:cubicBezTo>
                    <a:pt x="10" y="0"/>
                    <a:pt x="8" y="0"/>
                    <a:pt x="9" y="3"/>
                  </a:cubicBezTo>
                  <a:cubicBezTo>
                    <a:pt x="9" y="3"/>
                    <a:pt x="9" y="6"/>
                    <a:pt x="7" y="5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3" y="0"/>
                    <a:pt x="1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7" name="ïṣḷíḑe"/>
            <p:cNvSpPr/>
            <p:nvPr/>
          </p:nvSpPr>
          <p:spPr bwMode="auto">
            <a:xfrm>
              <a:off x="3424238" y="3089275"/>
              <a:ext cx="52388" cy="73025"/>
            </a:xfrm>
            <a:custGeom>
              <a:avLst/>
              <a:gdLst>
                <a:gd name="T0" fmla="*/ 1 w 16"/>
                <a:gd name="T1" fmla="*/ 9 h 22"/>
                <a:gd name="T2" fmla="*/ 2 w 16"/>
                <a:gd name="T3" fmla="*/ 10 h 22"/>
                <a:gd name="T4" fmla="*/ 5 w 16"/>
                <a:gd name="T5" fmla="*/ 10 h 22"/>
                <a:gd name="T6" fmla="*/ 4 w 16"/>
                <a:gd name="T7" fmla="*/ 13 h 22"/>
                <a:gd name="T8" fmla="*/ 4 w 16"/>
                <a:gd name="T9" fmla="*/ 13 h 22"/>
                <a:gd name="T10" fmla="*/ 2 w 16"/>
                <a:gd name="T11" fmla="*/ 17 h 22"/>
                <a:gd name="T12" fmla="*/ 1 w 16"/>
                <a:gd name="T13" fmla="*/ 20 h 22"/>
                <a:gd name="T14" fmla="*/ 5 w 16"/>
                <a:gd name="T15" fmla="*/ 20 h 22"/>
                <a:gd name="T16" fmla="*/ 5 w 16"/>
                <a:gd name="T17" fmla="*/ 16 h 22"/>
                <a:gd name="T18" fmla="*/ 6 w 16"/>
                <a:gd name="T19" fmla="*/ 14 h 22"/>
                <a:gd name="T20" fmla="*/ 14 w 16"/>
                <a:gd name="T21" fmla="*/ 3 h 22"/>
                <a:gd name="T22" fmla="*/ 15 w 16"/>
                <a:gd name="T23" fmla="*/ 0 h 22"/>
                <a:gd name="T24" fmla="*/ 13 w 16"/>
                <a:gd name="T25" fmla="*/ 1 h 22"/>
                <a:gd name="T26" fmla="*/ 9 w 16"/>
                <a:gd name="T27" fmla="*/ 5 h 22"/>
                <a:gd name="T28" fmla="*/ 7 w 16"/>
                <a:gd name="T29" fmla="*/ 5 h 22"/>
                <a:gd name="T30" fmla="*/ 4 w 16"/>
                <a:gd name="T31" fmla="*/ 4 h 22"/>
                <a:gd name="T32" fmla="*/ 4 w 16"/>
                <a:gd name="T33" fmla="*/ 5 h 22"/>
                <a:gd name="T34" fmla="*/ 2 w 16"/>
                <a:gd name="T35" fmla="*/ 6 h 22"/>
                <a:gd name="T36" fmla="*/ 1 w 16"/>
                <a:gd name="T3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2">
                  <a:moveTo>
                    <a:pt x="1" y="9"/>
                  </a:moveTo>
                  <a:cubicBezTo>
                    <a:pt x="1" y="9"/>
                    <a:pt x="0" y="10"/>
                    <a:pt x="2" y="10"/>
                  </a:cubicBezTo>
                  <a:cubicBezTo>
                    <a:pt x="2" y="10"/>
                    <a:pt x="5" y="9"/>
                    <a:pt x="5" y="10"/>
                  </a:cubicBezTo>
                  <a:cubicBezTo>
                    <a:pt x="5" y="10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5"/>
                    <a:pt x="2" y="17"/>
                    <a:pt x="2" y="17"/>
                  </a:cubicBezTo>
                  <a:cubicBezTo>
                    <a:pt x="2" y="17"/>
                    <a:pt x="0" y="18"/>
                    <a:pt x="1" y="20"/>
                  </a:cubicBezTo>
                  <a:cubicBezTo>
                    <a:pt x="1" y="20"/>
                    <a:pt x="3" y="22"/>
                    <a:pt x="5" y="20"/>
                  </a:cubicBezTo>
                  <a:cubicBezTo>
                    <a:pt x="5" y="20"/>
                    <a:pt x="3" y="18"/>
                    <a:pt x="5" y="16"/>
                  </a:cubicBezTo>
                  <a:cubicBezTo>
                    <a:pt x="5" y="16"/>
                    <a:pt x="6" y="16"/>
                    <a:pt x="6" y="14"/>
                  </a:cubicBezTo>
                  <a:cubicBezTo>
                    <a:pt x="6" y="14"/>
                    <a:pt x="8" y="8"/>
                    <a:pt x="14" y="3"/>
                  </a:cubicBezTo>
                  <a:cubicBezTo>
                    <a:pt x="14" y="3"/>
                    <a:pt x="16" y="2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6"/>
                    <a:pt x="7" y="5"/>
                  </a:cubicBezTo>
                  <a:cubicBezTo>
                    <a:pt x="7" y="5"/>
                    <a:pt x="7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8" name="íṣḻíḋè"/>
            <p:cNvSpPr/>
            <p:nvPr/>
          </p:nvSpPr>
          <p:spPr bwMode="auto">
            <a:xfrm>
              <a:off x="3449638" y="3105150"/>
              <a:ext cx="55563" cy="69850"/>
            </a:xfrm>
            <a:custGeom>
              <a:avLst/>
              <a:gdLst>
                <a:gd name="T0" fmla="*/ 0 w 17"/>
                <a:gd name="T1" fmla="*/ 13 h 21"/>
                <a:gd name="T2" fmla="*/ 5 w 17"/>
                <a:gd name="T3" fmla="*/ 17 h 21"/>
                <a:gd name="T4" fmla="*/ 7 w 17"/>
                <a:gd name="T5" fmla="*/ 16 h 21"/>
                <a:gd name="T6" fmla="*/ 10 w 17"/>
                <a:gd name="T7" fmla="*/ 17 h 21"/>
                <a:gd name="T8" fmla="*/ 11 w 17"/>
                <a:gd name="T9" fmla="*/ 18 h 21"/>
                <a:gd name="T10" fmla="*/ 10 w 17"/>
                <a:gd name="T11" fmla="*/ 20 h 21"/>
                <a:gd name="T12" fmla="*/ 11 w 17"/>
                <a:gd name="T13" fmla="*/ 20 h 21"/>
                <a:gd name="T14" fmla="*/ 14 w 17"/>
                <a:gd name="T15" fmla="*/ 20 h 21"/>
                <a:gd name="T16" fmla="*/ 15 w 17"/>
                <a:gd name="T17" fmla="*/ 21 h 21"/>
                <a:gd name="T18" fmla="*/ 15 w 17"/>
                <a:gd name="T19" fmla="*/ 17 h 21"/>
                <a:gd name="T20" fmla="*/ 9 w 17"/>
                <a:gd name="T21" fmla="*/ 12 h 21"/>
                <a:gd name="T22" fmla="*/ 8 w 17"/>
                <a:gd name="T23" fmla="*/ 8 h 21"/>
                <a:gd name="T24" fmla="*/ 9 w 17"/>
                <a:gd name="T25" fmla="*/ 3 h 21"/>
                <a:gd name="T26" fmla="*/ 6 w 17"/>
                <a:gd name="T27" fmla="*/ 2 h 21"/>
                <a:gd name="T28" fmla="*/ 2 w 17"/>
                <a:gd name="T29" fmla="*/ 9 h 21"/>
                <a:gd name="T30" fmla="*/ 1 w 17"/>
                <a:gd name="T31" fmla="*/ 12 h 21"/>
                <a:gd name="T32" fmla="*/ 0 w 17"/>
                <a:gd name="T33" fmla="*/ 13 h 21"/>
                <a:gd name="T34" fmla="*/ 5 w 17"/>
                <a:gd name="T35" fmla="*/ 9 h 21"/>
                <a:gd name="T36" fmla="*/ 5 w 17"/>
                <a:gd name="T37" fmla="*/ 9 h 21"/>
                <a:gd name="T38" fmla="*/ 6 w 17"/>
                <a:gd name="T39" fmla="*/ 13 h 21"/>
                <a:gd name="T40" fmla="*/ 3 w 17"/>
                <a:gd name="T41" fmla="*/ 12 h 21"/>
                <a:gd name="T42" fmla="*/ 5 w 17"/>
                <a:gd name="T4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1">
                  <a:moveTo>
                    <a:pt x="0" y="13"/>
                  </a:moveTo>
                  <a:cubicBezTo>
                    <a:pt x="0" y="13"/>
                    <a:pt x="2" y="16"/>
                    <a:pt x="5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7" y="16"/>
                    <a:pt x="8" y="15"/>
                    <a:pt x="10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4" y="19"/>
                    <a:pt x="10" y="20"/>
                  </a:cubicBezTo>
                  <a:cubicBezTo>
                    <a:pt x="10" y="20"/>
                    <a:pt x="9" y="20"/>
                    <a:pt x="11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1"/>
                  </a:cubicBezTo>
                  <a:cubicBezTo>
                    <a:pt x="15" y="21"/>
                    <a:pt x="17" y="20"/>
                    <a:pt x="15" y="17"/>
                  </a:cubicBezTo>
                  <a:cubicBezTo>
                    <a:pt x="15" y="17"/>
                    <a:pt x="13" y="14"/>
                    <a:pt x="9" y="12"/>
                  </a:cubicBezTo>
                  <a:cubicBezTo>
                    <a:pt x="9" y="12"/>
                    <a:pt x="10" y="9"/>
                    <a:pt x="8" y="8"/>
                  </a:cubicBezTo>
                  <a:cubicBezTo>
                    <a:pt x="8" y="8"/>
                    <a:pt x="9" y="3"/>
                    <a:pt x="9" y="3"/>
                  </a:cubicBezTo>
                  <a:cubicBezTo>
                    <a:pt x="9" y="3"/>
                    <a:pt x="9" y="0"/>
                    <a:pt x="6" y="2"/>
                  </a:cubicBezTo>
                  <a:cubicBezTo>
                    <a:pt x="6" y="2"/>
                    <a:pt x="3" y="6"/>
                    <a:pt x="2" y="9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6" y="13"/>
                  </a:cubicBezTo>
                  <a:cubicBezTo>
                    <a:pt x="5" y="14"/>
                    <a:pt x="3" y="12"/>
                    <a:pt x="3" y="12"/>
                  </a:cubicBezTo>
                  <a:cubicBezTo>
                    <a:pt x="3" y="11"/>
                    <a:pt x="5" y="9"/>
                    <a:pt x="5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9" name="ísḻíḍe"/>
            <p:cNvSpPr/>
            <p:nvPr/>
          </p:nvSpPr>
          <p:spPr bwMode="auto">
            <a:xfrm>
              <a:off x="3467101" y="3178175"/>
              <a:ext cx="12700" cy="23813"/>
            </a:xfrm>
            <a:custGeom>
              <a:avLst/>
              <a:gdLst>
                <a:gd name="T0" fmla="*/ 0 w 4"/>
                <a:gd name="T1" fmla="*/ 3 h 7"/>
                <a:gd name="T2" fmla="*/ 2 w 4"/>
                <a:gd name="T3" fmla="*/ 6 h 7"/>
                <a:gd name="T4" fmla="*/ 4 w 4"/>
                <a:gd name="T5" fmla="*/ 5 h 7"/>
                <a:gd name="T6" fmla="*/ 4 w 4"/>
                <a:gd name="T7" fmla="*/ 3 h 7"/>
                <a:gd name="T8" fmla="*/ 4 w 4"/>
                <a:gd name="T9" fmla="*/ 1 h 7"/>
                <a:gd name="T10" fmla="*/ 3 w 4"/>
                <a:gd name="T11" fmla="*/ 1 h 7"/>
                <a:gd name="T12" fmla="*/ 1 w 4"/>
                <a:gd name="T13" fmla="*/ 2 h 7"/>
                <a:gd name="T14" fmla="*/ 0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4" y="7"/>
                    <a:pt x="4" y="5"/>
                  </a:cubicBezTo>
                  <a:cubicBezTo>
                    <a:pt x="4" y="5"/>
                    <a:pt x="4" y="5"/>
                    <a:pt x="4" y="3"/>
                  </a:cubicBezTo>
                  <a:cubicBezTo>
                    <a:pt x="4" y="3"/>
                    <a:pt x="3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0" name="îṡḷïḓê"/>
            <p:cNvSpPr/>
            <p:nvPr/>
          </p:nvSpPr>
          <p:spPr bwMode="auto">
            <a:xfrm>
              <a:off x="3489326" y="3125788"/>
              <a:ext cx="26988" cy="19050"/>
            </a:xfrm>
            <a:custGeom>
              <a:avLst/>
              <a:gdLst>
                <a:gd name="T0" fmla="*/ 1 w 8"/>
                <a:gd name="T1" fmla="*/ 5 h 6"/>
                <a:gd name="T2" fmla="*/ 5 w 8"/>
                <a:gd name="T3" fmla="*/ 0 h 6"/>
                <a:gd name="T4" fmla="*/ 8 w 8"/>
                <a:gd name="T5" fmla="*/ 4 h 6"/>
                <a:gd name="T6" fmla="*/ 5 w 8"/>
                <a:gd name="T7" fmla="*/ 6 h 6"/>
                <a:gd name="T8" fmla="*/ 1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0" y="1"/>
                    <a:pt x="5" y="0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8" y="4"/>
                    <a:pt x="7" y="6"/>
                    <a:pt x="5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1" name="îṣļiḍe"/>
            <p:cNvSpPr/>
            <p:nvPr/>
          </p:nvSpPr>
          <p:spPr bwMode="auto">
            <a:xfrm>
              <a:off x="3690938" y="2932113"/>
              <a:ext cx="98425" cy="106363"/>
            </a:xfrm>
            <a:custGeom>
              <a:avLst/>
              <a:gdLst>
                <a:gd name="T0" fmla="*/ 8 w 30"/>
                <a:gd name="T1" fmla="*/ 4 h 32"/>
                <a:gd name="T2" fmla="*/ 11 w 30"/>
                <a:gd name="T3" fmla="*/ 2 h 32"/>
                <a:gd name="T4" fmla="*/ 17 w 30"/>
                <a:gd name="T5" fmla="*/ 2 h 32"/>
                <a:gd name="T6" fmla="*/ 18 w 30"/>
                <a:gd name="T7" fmla="*/ 5 h 32"/>
                <a:gd name="T8" fmla="*/ 18 w 30"/>
                <a:gd name="T9" fmla="*/ 7 h 32"/>
                <a:gd name="T10" fmla="*/ 25 w 30"/>
                <a:gd name="T11" fmla="*/ 5 h 32"/>
                <a:gd name="T12" fmla="*/ 26 w 30"/>
                <a:gd name="T13" fmla="*/ 5 h 32"/>
                <a:gd name="T14" fmla="*/ 28 w 30"/>
                <a:gd name="T15" fmla="*/ 9 h 32"/>
                <a:gd name="T16" fmla="*/ 26 w 30"/>
                <a:gd name="T17" fmla="*/ 10 h 32"/>
                <a:gd name="T18" fmla="*/ 21 w 30"/>
                <a:gd name="T19" fmla="*/ 11 h 32"/>
                <a:gd name="T20" fmla="*/ 21 w 30"/>
                <a:gd name="T21" fmla="*/ 12 h 32"/>
                <a:gd name="T22" fmla="*/ 20 w 30"/>
                <a:gd name="T23" fmla="*/ 14 h 32"/>
                <a:gd name="T24" fmla="*/ 16 w 30"/>
                <a:gd name="T25" fmla="*/ 16 h 32"/>
                <a:gd name="T26" fmla="*/ 15 w 30"/>
                <a:gd name="T27" fmla="*/ 18 h 32"/>
                <a:gd name="T28" fmla="*/ 15 w 30"/>
                <a:gd name="T29" fmla="*/ 19 h 32"/>
                <a:gd name="T30" fmla="*/ 19 w 30"/>
                <a:gd name="T31" fmla="*/ 17 h 32"/>
                <a:gd name="T32" fmla="*/ 20 w 30"/>
                <a:gd name="T33" fmla="*/ 19 h 32"/>
                <a:gd name="T34" fmla="*/ 17 w 30"/>
                <a:gd name="T35" fmla="*/ 22 h 32"/>
                <a:gd name="T36" fmla="*/ 17 w 30"/>
                <a:gd name="T37" fmla="*/ 23 h 32"/>
                <a:gd name="T38" fmla="*/ 17 w 30"/>
                <a:gd name="T39" fmla="*/ 24 h 32"/>
                <a:gd name="T40" fmla="*/ 23 w 30"/>
                <a:gd name="T41" fmla="*/ 23 h 32"/>
                <a:gd name="T42" fmla="*/ 24 w 30"/>
                <a:gd name="T43" fmla="*/ 24 h 32"/>
                <a:gd name="T44" fmla="*/ 25 w 30"/>
                <a:gd name="T45" fmla="*/ 26 h 32"/>
                <a:gd name="T46" fmla="*/ 22 w 30"/>
                <a:gd name="T47" fmla="*/ 27 h 32"/>
                <a:gd name="T48" fmla="*/ 9 w 30"/>
                <a:gd name="T49" fmla="*/ 31 h 32"/>
                <a:gd name="T50" fmla="*/ 6 w 30"/>
                <a:gd name="T51" fmla="*/ 30 h 32"/>
                <a:gd name="T52" fmla="*/ 8 w 30"/>
                <a:gd name="T53" fmla="*/ 27 h 32"/>
                <a:gd name="T54" fmla="*/ 13 w 30"/>
                <a:gd name="T55" fmla="*/ 25 h 32"/>
                <a:gd name="T56" fmla="*/ 12 w 30"/>
                <a:gd name="T57" fmla="*/ 24 h 32"/>
                <a:gd name="T58" fmla="*/ 10 w 30"/>
                <a:gd name="T59" fmla="*/ 20 h 32"/>
                <a:gd name="T60" fmla="*/ 16 w 30"/>
                <a:gd name="T61" fmla="*/ 14 h 32"/>
                <a:gd name="T62" fmla="*/ 18 w 30"/>
                <a:gd name="T63" fmla="*/ 10 h 32"/>
                <a:gd name="T64" fmla="*/ 21 w 30"/>
                <a:gd name="T65" fmla="*/ 9 h 32"/>
                <a:gd name="T66" fmla="*/ 20 w 30"/>
                <a:gd name="T67" fmla="*/ 8 h 32"/>
                <a:gd name="T68" fmla="*/ 13 w 30"/>
                <a:gd name="T69" fmla="*/ 11 h 32"/>
                <a:gd name="T70" fmla="*/ 9 w 30"/>
                <a:gd name="T71" fmla="*/ 13 h 32"/>
                <a:gd name="T72" fmla="*/ 7 w 30"/>
                <a:gd name="T73" fmla="*/ 15 h 32"/>
                <a:gd name="T74" fmla="*/ 3 w 30"/>
                <a:gd name="T75" fmla="*/ 16 h 32"/>
                <a:gd name="T76" fmla="*/ 2 w 30"/>
                <a:gd name="T77" fmla="*/ 12 h 32"/>
                <a:gd name="T78" fmla="*/ 6 w 30"/>
                <a:gd name="T79" fmla="*/ 8 h 32"/>
                <a:gd name="T80" fmla="*/ 7 w 30"/>
                <a:gd name="T81" fmla="*/ 9 h 32"/>
                <a:gd name="T82" fmla="*/ 8 w 30"/>
                <a:gd name="T83" fmla="*/ 10 h 32"/>
                <a:gd name="T84" fmla="*/ 13 w 30"/>
                <a:gd name="T85" fmla="*/ 8 h 32"/>
                <a:gd name="T86" fmla="*/ 12 w 30"/>
                <a:gd name="T87" fmla="*/ 7 h 32"/>
                <a:gd name="T88" fmla="*/ 12 w 30"/>
                <a:gd name="T89" fmla="*/ 6 h 32"/>
                <a:gd name="T90" fmla="*/ 8 w 30"/>
                <a:gd name="T9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" h="32">
                  <a:moveTo>
                    <a:pt x="8" y="4"/>
                  </a:moveTo>
                  <a:cubicBezTo>
                    <a:pt x="8" y="4"/>
                    <a:pt x="9" y="2"/>
                    <a:pt x="11" y="2"/>
                  </a:cubicBezTo>
                  <a:cubicBezTo>
                    <a:pt x="11" y="2"/>
                    <a:pt x="15" y="0"/>
                    <a:pt x="17" y="2"/>
                  </a:cubicBezTo>
                  <a:cubicBezTo>
                    <a:pt x="17" y="2"/>
                    <a:pt x="19" y="4"/>
                    <a:pt x="18" y="5"/>
                  </a:cubicBezTo>
                  <a:cubicBezTo>
                    <a:pt x="18" y="5"/>
                    <a:pt x="17" y="6"/>
                    <a:pt x="18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6" y="5"/>
                  </a:cubicBezTo>
                  <a:cubicBezTo>
                    <a:pt x="26" y="5"/>
                    <a:pt x="30" y="8"/>
                    <a:pt x="28" y="9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1" y="12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6" y="16"/>
                    <a:pt x="16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4" y="18"/>
                    <a:pt x="15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9"/>
                  </a:cubicBezTo>
                  <a:cubicBezTo>
                    <a:pt x="20" y="19"/>
                    <a:pt x="19" y="21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6" y="25"/>
                    <a:pt x="25" y="26"/>
                  </a:cubicBezTo>
                  <a:cubicBezTo>
                    <a:pt x="25" y="26"/>
                    <a:pt x="24" y="28"/>
                    <a:pt x="22" y="27"/>
                  </a:cubicBezTo>
                  <a:cubicBezTo>
                    <a:pt x="22" y="27"/>
                    <a:pt x="14" y="28"/>
                    <a:pt x="9" y="31"/>
                  </a:cubicBezTo>
                  <a:cubicBezTo>
                    <a:pt x="9" y="31"/>
                    <a:pt x="7" y="32"/>
                    <a:pt x="6" y="30"/>
                  </a:cubicBezTo>
                  <a:cubicBezTo>
                    <a:pt x="6" y="30"/>
                    <a:pt x="6" y="28"/>
                    <a:pt x="8" y="27"/>
                  </a:cubicBezTo>
                  <a:cubicBezTo>
                    <a:pt x="8" y="27"/>
                    <a:pt x="15" y="27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" y="22"/>
                    <a:pt x="10" y="20"/>
                  </a:cubicBezTo>
                  <a:cubicBezTo>
                    <a:pt x="10" y="20"/>
                    <a:pt x="16" y="18"/>
                    <a:pt x="16" y="14"/>
                  </a:cubicBezTo>
                  <a:cubicBezTo>
                    <a:pt x="16" y="14"/>
                    <a:pt x="16" y="11"/>
                    <a:pt x="18" y="10"/>
                  </a:cubicBezTo>
                  <a:cubicBezTo>
                    <a:pt x="18" y="10"/>
                    <a:pt x="20" y="11"/>
                    <a:pt x="21" y="9"/>
                  </a:cubicBezTo>
                  <a:cubicBezTo>
                    <a:pt x="21" y="9"/>
                    <a:pt x="22" y="7"/>
                    <a:pt x="20" y="8"/>
                  </a:cubicBezTo>
                  <a:cubicBezTo>
                    <a:pt x="20" y="8"/>
                    <a:pt x="14" y="10"/>
                    <a:pt x="13" y="1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7" y="15"/>
                  </a:cubicBezTo>
                  <a:cubicBezTo>
                    <a:pt x="7" y="15"/>
                    <a:pt x="5" y="18"/>
                    <a:pt x="3" y="16"/>
                  </a:cubicBezTo>
                  <a:cubicBezTo>
                    <a:pt x="3" y="16"/>
                    <a:pt x="0" y="14"/>
                    <a:pt x="2" y="12"/>
                  </a:cubicBezTo>
                  <a:cubicBezTo>
                    <a:pt x="2" y="12"/>
                    <a:pt x="4" y="9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11" y="11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2" name="í$ľîďè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3" name="îṩļîḋe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4" name="ïṥľídè"/>
            <p:cNvSpPr/>
            <p:nvPr/>
          </p:nvSpPr>
          <p:spPr bwMode="auto">
            <a:xfrm>
              <a:off x="3856038" y="2932113"/>
              <a:ext cx="28575" cy="238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3 h 7"/>
                <a:gd name="T4" fmla="*/ 1 w 9"/>
                <a:gd name="T5" fmla="*/ 5 h 7"/>
                <a:gd name="T6" fmla="*/ 0 w 9"/>
                <a:gd name="T7" fmla="*/ 7 h 7"/>
                <a:gd name="T8" fmla="*/ 3 w 9"/>
                <a:gd name="T9" fmla="*/ 5 h 7"/>
                <a:gd name="T10" fmla="*/ 6 w 9"/>
                <a:gd name="T11" fmla="*/ 5 h 7"/>
                <a:gd name="T12" fmla="*/ 9 w 9"/>
                <a:gd name="T13" fmla="*/ 3 h 7"/>
                <a:gd name="T14" fmla="*/ 5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5" y="0"/>
                    <a:pt x="3" y="0"/>
                    <a:pt x="2" y="3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6"/>
                    <a:pt x="9" y="3"/>
                  </a:cubicBezTo>
                  <a:cubicBezTo>
                    <a:pt x="9" y="3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5" name="iṩľiḍê"/>
            <p:cNvSpPr/>
            <p:nvPr/>
          </p:nvSpPr>
          <p:spPr bwMode="auto">
            <a:xfrm>
              <a:off x="3825876" y="2955925"/>
              <a:ext cx="55563" cy="79375"/>
            </a:xfrm>
            <a:custGeom>
              <a:avLst/>
              <a:gdLst>
                <a:gd name="T0" fmla="*/ 10 w 17"/>
                <a:gd name="T1" fmla="*/ 1 h 24"/>
                <a:gd name="T2" fmla="*/ 8 w 17"/>
                <a:gd name="T3" fmla="*/ 4 h 24"/>
                <a:gd name="T4" fmla="*/ 7 w 17"/>
                <a:gd name="T5" fmla="*/ 9 h 24"/>
                <a:gd name="T6" fmla="*/ 5 w 17"/>
                <a:gd name="T7" fmla="*/ 10 h 24"/>
                <a:gd name="T8" fmla="*/ 3 w 17"/>
                <a:gd name="T9" fmla="*/ 9 h 24"/>
                <a:gd name="T10" fmla="*/ 1 w 17"/>
                <a:gd name="T11" fmla="*/ 11 h 24"/>
                <a:gd name="T12" fmla="*/ 2 w 17"/>
                <a:gd name="T13" fmla="*/ 14 h 24"/>
                <a:gd name="T14" fmla="*/ 4 w 17"/>
                <a:gd name="T15" fmla="*/ 15 h 24"/>
                <a:gd name="T16" fmla="*/ 3 w 17"/>
                <a:gd name="T17" fmla="*/ 16 h 24"/>
                <a:gd name="T18" fmla="*/ 3 w 17"/>
                <a:gd name="T19" fmla="*/ 19 h 24"/>
                <a:gd name="T20" fmla="*/ 5 w 17"/>
                <a:gd name="T21" fmla="*/ 17 h 24"/>
                <a:gd name="T22" fmla="*/ 8 w 17"/>
                <a:gd name="T23" fmla="*/ 13 h 24"/>
                <a:gd name="T24" fmla="*/ 11 w 17"/>
                <a:gd name="T25" fmla="*/ 14 h 24"/>
                <a:gd name="T26" fmla="*/ 10 w 17"/>
                <a:gd name="T27" fmla="*/ 17 h 24"/>
                <a:gd name="T28" fmla="*/ 10 w 17"/>
                <a:gd name="T29" fmla="*/ 16 h 24"/>
                <a:gd name="T30" fmla="*/ 9 w 17"/>
                <a:gd name="T31" fmla="*/ 17 h 24"/>
                <a:gd name="T32" fmla="*/ 11 w 17"/>
                <a:gd name="T33" fmla="*/ 22 h 24"/>
                <a:gd name="T34" fmla="*/ 13 w 17"/>
                <a:gd name="T35" fmla="*/ 12 h 24"/>
                <a:gd name="T36" fmla="*/ 14 w 17"/>
                <a:gd name="T37" fmla="*/ 11 h 24"/>
                <a:gd name="T38" fmla="*/ 14 w 17"/>
                <a:gd name="T39" fmla="*/ 9 h 24"/>
                <a:gd name="T40" fmla="*/ 14 w 17"/>
                <a:gd name="T41" fmla="*/ 8 h 24"/>
                <a:gd name="T42" fmla="*/ 15 w 17"/>
                <a:gd name="T43" fmla="*/ 5 h 24"/>
                <a:gd name="T44" fmla="*/ 16 w 17"/>
                <a:gd name="T45" fmla="*/ 4 h 24"/>
                <a:gd name="T46" fmla="*/ 16 w 17"/>
                <a:gd name="T47" fmla="*/ 2 h 24"/>
                <a:gd name="T48" fmla="*/ 13 w 17"/>
                <a:gd name="T49" fmla="*/ 1 h 24"/>
                <a:gd name="T50" fmla="*/ 11 w 17"/>
                <a:gd name="T51" fmla="*/ 3 h 24"/>
                <a:gd name="T52" fmla="*/ 13 w 17"/>
                <a:gd name="T53" fmla="*/ 3 h 24"/>
                <a:gd name="T54" fmla="*/ 14 w 17"/>
                <a:gd name="T55" fmla="*/ 4 h 24"/>
                <a:gd name="T56" fmla="*/ 12 w 17"/>
                <a:gd name="T57" fmla="*/ 6 h 24"/>
                <a:gd name="T58" fmla="*/ 11 w 17"/>
                <a:gd name="T59" fmla="*/ 5 h 24"/>
                <a:gd name="T60" fmla="*/ 10 w 17"/>
                <a:gd name="T61" fmla="*/ 5 h 24"/>
                <a:gd name="T62" fmla="*/ 10 w 17"/>
                <a:gd name="T63" fmla="*/ 1 h 24"/>
                <a:gd name="T64" fmla="*/ 9 w 17"/>
                <a:gd name="T65" fmla="*/ 7 h 24"/>
                <a:gd name="T66" fmla="*/ 10 w 17"/>
                <a:gd name="T67" fmla="*/ 9 h 24"/>
                <a:gd name="T68" fmla="*/ 9 w 17"/>
                <a:gd name="T69" fmla="*/ 10 h 24"/>
                <a:gd name="T70" fmla="*/ 9 w 17"/>
                <a:gd name="T7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4">
                  <a:moveTo>
                    <a:pt x="10" y="1"/>
                  </a:moveTo>
                  <a:cubicBezTo>
                    <a:pt x="10" y="1"/>
                    <a:pt x="8" y="1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1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1" y="11"/>
                  </a:cubicBezTo>
                  <a:cubicBezTo>
                    <a:pt x="1" y="11"/>
                    <a:pt x="0" y="14"/>
                    <a:pt x="2" y="14"/>
                  </a:cubicBezTo>
                  <a:cubicBezTo>
                    <a:pt x="2" y="14"/>
                    <a:pt x="4" y="13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7"/>
                    <a:pt x="3" y="19"/>
                  </a:cubicBezTo>
                  <a:cubicBezTo>
                    <a:pt x="3" y="19"/>
                    <a:pt x="4" y="20"/>
                    <a:pt x="5" y="17"/>
                  </a:cubicBezTo>
                  <a:cubicBezTo>
                    <a:pt x="5" y="17"/>
                    <a:pt x="6" y="13"/>
                    <a:pt x="8" y="13"/>
                  </a:cubicBezTo>
                  <a:cubicBezTo>
                    <a:pt x="8" y="13"/>
                    <a:pt x="11" y="11"/>
                    <a:pt x="11" y="14"/>
                  </a:cubicBezTo>
                  <a:cubicBezTo>
                    <a:pt x="11" y="14"/>
                    <a:pt x="12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4"/>
                    <a:pt x="9" y="17"/>
                  </a:cubicBezTo>
                  <a:cubicBezTo>
                    <a:pt x="9" y="17"/>
                    <a:pt x="9" y="24"/>
                    <a:pt x="11" y="22"/>
                  </a:cubicBezTo>
                  <a:cubicBezTo>
                    <a:pt x="11" y="22"/>
                    <a:pt x="14" y="16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5" y="9"/>
                    <a:pt x="14" y="9"/>
                  </a:cubicBezTo>
                  <a:cubicBezTo>
                    <a:pt x="14" y="9"/>
                    <a:pt x="13" y="9"/>
                    <a:pt x="14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4"/>
                    <a:pt x="17" y="3"/>
                    <a:pt x="16" y="2"/>
                  </a:cubicBezTo>
                  <a:cubicBezTo>
                    <a:pt x="16" y="2"/>
                    <a:pt x="15" y="0"/>
                    <a:pt x="13" y="1"/>
                  </a:cubicBezTo>
                  <a:cubicBezTo>
                    <a:pt x="13" y="1"/>
                    <a:pt x="11" y="2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4"/>
                  </a:cubicBezTo>
                  <a:cubicBezTo>
                    <a:pt x="14" y="4"/>
                    <a:pt x="14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5"/>
                    <a:pt x="10" y="6"/>
                    <a:pt x="10" y="5"/>
                  </a:cubicBezTo>
                  <a:cubicBezTo>
                    <a:pt x="10" y="5"/>
                    <a:pt x="11" y="2"/>
                    <a:pt x="10" y="1"/>
                  </a:cubicBezTo>
                  <a:close/>
                  <a:moveTo>
                    <a:pt x="9" y="7"/>
                  </a:moveTo>
                  <a:cubicBezTo>
                    <a:pt x="10" y="7"/>
                    <a:pt x="10" y="9"/>
                    <a:pt x="10" y="9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6" name="işḻîḑe"/>
            <p:cNvSpPr/>
            <p:nvPr/>
          </p:nvSpPr>
          <p:spPr bwMode="auto">
            <a:xfrm>
              <a:off x="3902076" y="2949575"/>
              <a:ext cx="22225" cy="15875"/>
            </a:xfrm>
            <a:custGeom>
              <a:avLst/>
              <a:gdLst>
                <a:gd name="T0" fmla="*/ 6 w 7"/>
                <a:gd name="T1" fmla="*/ 0 h 5"/>
                <a:gd name="T2" fmla="*/ 7 w 7"/>
                <a:gd name="T3" fmla="*/ 2 h 5"/>
                <a:gd name="T4" fmla="*/ 4 w 7"/>
                <a:gd name="T5" fmla="*/ 5 h 5"/>
                <a:gd name="T6" fmla="*/ 0 w 7"/>
                <a:gd name="T7" fmla="*/ 2 h 5"/>
                <a:gd name="T8" fmla="*/ 2 w 7"/>
                <a:gd name="T9" fmla="*/ 0 h 5"/>
                <a:gd name="T10" fmla="*/ 6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1" y="5"/>
                    <a:pt x="0" y="2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7" name="íṡlïde"/>
            <p:cNvSpPr/>
            <p:nvPr/>
          </p:nvSpPr>
          <p:spPr bwMode="auto">
            <a:xfrm>
              <a:off x="3881438" y="2962275"/>
              <a:ext cx="53975" cy="20638"/>
            </a:xfrm>
            <a:custGeom>
              <a:avLst/>
              <a:gdLst>
                <a:gd name="T0" fmla="*/ 1 w 16"/>
                <a:gd name="T1" fmla="*/ 3 h 6"/>
                <a:gd name="T2" fmla="*/ 9 w 16"/>
                <a:gd name="T3" fmla="*/ 2 h 6"/>
                <a:gd name="T4" fmla="*/ 14 w 16"/>
                <a:gd name="T5" fmla="*/ 1 h 6"/>
                <a:gd name="T6" fmla="*/ 15 w 16"/>
                <a:gd name="T7" fmla="*/ 1 h 6"/>
                <a:gd name="T8" fmla="*/ 15 w 16"/>
                <a:gd name="T9" fmla="*/ 3 h 6"/>
                <a:gd name="T10" fmla="*/ 4 w 16"/>
                <a:gd name="T11" fmla="*/ 5 h 6"/>
                <a:gd name="T12" fmla="*/ 3 w 16"/>
                <a:gd name="T13" fmla="*/ 6 h 6"/>
                <a:gd name="T14" fmla="*/ 2 w 16"/>
                <a:gd name="T15" fmla="*/ 5 h 6"/>
                <a:gd name="T16" fmla="*/ 0 w 16"/>
                <a:gd name="T17" fmla="*/ 4 h 6"/>
                <a:gd name="T18" fmla="*/ 1 w 1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3" y="1"/>
                    <a:pt x="14" y="1"/>
                  </a:cubicBezTo>
                  <a:cubicBezTo>
                    <a:pt x="14" y="1"/>
                    <a:pt x="15" y="0"/>
                    <a:pt x="15" y="1"/>
                  </a:cubicBezTo>
                  <a:cubicBezTo>
                    <a:pt x="15" y="1"/>
                    <a:pt x="16" y="3"/>
                    <a:pt x="15" y="3"/>
                  </a:cubicBezTo>
                  <a:cubicBezTo>
                    <a:pt x="15" y="3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8" name="ïŝlîďê"/>
            <p:cNvSpPr/>
            <p:nvPr/>
          </p:nvSpPr>
          <p:spPr bwMode="auto">
            <a:xfrm>
              <a:off x="3871913" y="2979738"/>
              <a:ext cx="60325" cy="58738"/>
            </a:xfrm>
            <a:custGeom>
              <a:avLst/>
              <a:gdLst>
                <a:gd name="T0" fmla="*/ 8 w 18"/>
                <a:gd name="T1" fmla="*/ 2 h 18"/>
                <a:gd name="T2" fmla="*/ 11 w 18"/>
                <a:gd name="T3" fmla="*/ 2 h 18"/>
                <a:gd name="T4" fmla="*/ 14 w 18"/>
                <a:gd name="T5" fmla="*/ 2 h 18"/>
                <a:gd name="T6" fmla="*/ 13 w 18"/>
                <a:gd name="T7" fmla="*/ 3 h 18"/>
                <a:gd name="T8" fmla="*/ 13 w 18"/>
                <a:gd name="T9" fmla="*/ 3 h 18"/>
                <a:gd name="T10" fmla="*/ 12 w 18"/>
                <a:gd name="T11" fmla="*/ 6 h 18"/>
                <a:gd name="T12" fmla="*/ 12 w 18"/>
                <a:gd name="T13" fmla="*/ 12 h 18"/>
                <a:gd name="T14" fmla="*/ 16 w 18"/>
                <a:gd name="T15" fmla="*/ 12 h 18"/>
                <a:gd name="T16" fmla="*/ 17 w 18"/>
                <a:gd name="T17" fmla="*/ 10 h 18"/>
                <a:gd name="T18" fmla="*/ 18 w 18"/>
                <a:gd name="T19" fmla="*/ 11 h 18"/>
                <a:gd name="T20" fmla="*/ 18 w 18"/>
                <a:gd name="T21" fmla="*/ 15 h 18"/>
                <a:gd name="T22" fmla="*/ 13 w 18"/>
                <a:gd name="T23" fmla="*/ 16 h 18"/>
                <a:gd name="T24" fmla="*/ 9 w 18"/>
                <a:gd name="T25" fmla="*/ 10 h 18"/>
                <a:gd name="T26" fmla="*/ 10 w 18"/>
                <a:gd name="T27" fmla="*/ 6 h 18"/>
                <a:gd name="T28" fmla="*/ 9 w 18"/>
                <a:gd name="T29" fmla="*/ 4 h 18"/>
                <a:gd name="T30" fmla="*/ 8 w 18"/>
                <a:gd name="T31" fmla="*/ 6 h 18"/>
                <a:gd name="T32" fmla="*/ 2 w 18"/>
                <a:gd name="T33" fmla="*/ 12 h 18"/>
                <a:gd name="T34" fmla="*/ 0 w 18"/>
                <a:gd name="T35" fmla="*/ 11 h 18"/>
                <a:gd name="T36" fmla="*/ 2 w 18"/>
                <a:gd name="T37" fmla="*/ 11 h 18"/>
                <a:gd name="T38" fmla="*/ 5 w 18"/>
                <a:gd name="T39" fmla="*/ 5 h 18"/>
                <a:gd name="T40" fmla="*/ 5 w 18"/>
                <a:gd name="T41" fmla="*/ 3 h 18"/>
                <a:gd name="T42" fmla="*/ 8 w 18"/>
                <a:gd name="T4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8" y="2"/>
                  </a:moveTo>
                  <a:cubicBezTo>
                    <a:pt x="8" y="2"/>
                    <a:pt x="10" y="4"/>
                    <a:pt x="11" y="2"/>
                  </a:cubicBezTo>
                  <a:cubicBezTo>
                    <a:pt x="11" y="2"/>
                    <a:pt x="13" y="0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6"/>
                  </a:cubicBezTo>
                  <a:cubicBezTo>
                    <a:pt x="12" y="6"/>
                    <a:pt x="10" y="11"/>
                    <a:pt x="12" y="12"/>
                  </a:cubicBezTo>
                  <a:cubicBezTo>
                    <a:pt x="12" y="12"/>
                    <a:pt x="14" y="14"/>
                    <a:pt x="16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6" y="18"/>
                    <a:pt x="13" y="16"/>
                  </a:cubicBezTo>
                  <a:cubicBezTo>
                    <a:pt x="13" y="16"/>
                    <a:pt x="9" y="14"/>
                    <a:pt x="9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4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5" y="12"/>
                    <a:pt x="2" y="12"/>
                  </a:cubicBezTo>
                  <a:cubicBezTo>
                    <a:pt x="2" y="12"/>
                    <a:pt x="0" y="13"/>
                    <a:pt x="0" y="11"/>
                  </a:cubicBezTo>
                  <a:cubicBezTo>
                    <a:pt x="0" y="11"/>
                    <a:pt x="0" y="11"/>
                    <a:pt x="2" y="11"/>
                  </a:cubicBezTo>
                  <a:cubicBezTo>
                    <a:pt x="2" y="11"/>
                    <a:pt x="5" y="9"/>
                    <a:pt x="5" y="5"/>
                  </a:cubicBezTo>
                  <a:cubicBezTo>
                    <a:pt x="5" y="5"/>
                    <a:pt x="5" y="3"/>
                    <a:pt x="5" y="3"/>
                  </a:cubicBezTo>
                  <a:cubicBezTo>
                    <a:pt x="5" y="3"/>
                    <a:pt x="5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9" name="îSlîde"/>
            <p:cNvSpPr/>
            <p:nvPr/>
          </p:nvSpPr>
          <p:spPr bwMode="auto">
            <a:xfrm>
              <a:off x="3967163" y="2995613"/>
              <a:ext cx="106363" cy="112713"/>
            </a:xfrm>
            <a:custGeom>
              <a:avLst/>
              <a:gdLst>
                <a:gd name="T0" fmla="*/ 18 w 32"/>
                <a:gd name="T1" fmla="*/ 0 h 34"/>
                <a:gd name="T2" fmla="*/ 29 w 32"/>
                <a:gd name="T3" fmla="*/ 3 h 34"/>
                <a:gd name="T4" fmla="*/ 31 w 32"/>
                <a:gd name="T5" fmla="*/ 6 h 34"/>
                <a:gd name="T6" fmla="*/ 26 w 32"/>
                <a:gd name="T7" fmla="*/ 8 h 34"/>
                <a:gd name="T8" fmla="*/ 23 w 32"/>
                <a:gd name="T9" fmla="*/ 8 h 34"/>
                <a:gd name="T10" fmla="*/ 24 w 32"/>
                <a:gd name="T11" fmla="*/ 10 h 34"/>
                <a:gd name="T12" fmla="*/ 26 w 32"/>
                <a:gd name="T13" fmla="*/ 11 h 34"/>
                <a:gd name="T14" fmla="*/ 29 w 32"/>
                <a:gd name="T15" fmla="*/ 14 h 34"/>
                <a:gd name="T16" fmla="*/ 24 w 32"/>
                <a:gd name="T17" fmla="*/ 14 h 34"/>
                <a:gd name="T18" fmla="*/ 20 w 32"/>
                <a:gd name="T19" fmla="*/ 15 h 34"/>
                <a:gd name="T20" fmla="*/ 20 w 32"/>
                <a:gd name="T21" fmla="*/ 16 h 34"/>
                <a:gd name="T22" fmla="*/ 20 w 32"/>
                <a:gd name="T23" fmla="*/ 17 h 34"/>
                <a:gd name="T24" fmla="*/ 31 w 32"/>
                <a:gd name="T25" fmla="*/ 33 h 34"/>
                <a:gd name="T26" fmla="*/ 30 w 32"/>
                <a:gd name="T27" fmla="*/ 34 h 34"/>
                <a:gd name="T28" fmla="*/ 20 w 32"/>
                <a:gd name="T29" fmla="*/ 27 h 34"/>
                <a:gd name="T30" fmla="*/ 16 w 32"/>
                <a:gd name="T31" fmla="*/ 17 h 34"/>
                <a:gd name="T32" fmla="*/ 14 w 32"/>
                <a:gd name="T33" fmla="*/ 17 h 34"/>
                <a:gd name="T34" fmla="*/ 6 w 32"/>
                <a:gd name="T35" fmla="*/ 19 h 34"/>
                <a:gd name="T36" fmla="*/ 1 w 32"/>
                <a:gd name="T37" fmla="*/ 15 h 34"/>
                <a:gd name="T38" fmla="*/ 3 w 32"/>
                <a:gd name="T39" fmla="*/ 15 h 34"/>
                <a:gd name="T40" fmla="*/ 12 w 32"/>
                <a:gd name="T41" fmla="*/ 14 h 34"/>
                <a:gd name="T42" fmla="*/ 10 w 32"/>
                <a:gd name="T43" fmla="*/ 10 h 34"/>
                <a:gd name="T44" fmla="*/ 11 w 32"/>
                <a:gd name="T45" fmla="*/ 8 h 34"/>
                <a:gd name="T46" fmla="*/ 14 w 32"/>
                <a:gd name="T47" fmla="*/ 8 h 34"/>
                <a:gd name="T48" fmla="*/ 18 w 32"/>
                <a:gd name="T49" fmla="*/ 8 h 34"/>
                <a:gd name="T50" fmla="*/ 17 w 32"/>
                <a:gd name="T51" fmla="*/ 3 h 34"/>
                <a:gd name="T52" fmla="*/ 17 w 32"/>
                <a:gd name="T53" fmla="*/ 1 h 34"/>
                <a:gd name="T54" fmla="*/ 18 w 32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">
                  <a:moveTo>
                    <a:pt x="18" y="0"/>
                  </a:moveTo>
                  <a:cubicBezTo>
                    <a:pt x="18" y="0"/>
                    <a:pt x="26" y="3"/>
                    <a:pt x="29" y="3"/>
                  </a:cubicBezTo>
                  <a:cubicBezTo>
                    <a:pt x="29" y="3"/>
                    <a:pt x="32" y="3"/>
                    <a:pt x="31" y="6"/>
                  </a:cubicBezTo>
                  <a:cubicBezTo>
                    <a:pt x="31" y="6"/>
                    <a:pt x="29" y="8"/>
                    <a:pt x="26" y="8"/>
                  </a:cubicBezTo>
                  <a:cubicBezTo>
                    <a:pt x="26" y="8"/>
                    <a:pt x="24" y="7"/>
                    <a:pt x="23" y="8"/>
                  </a:cubicBezTo>
                  <a:cubicBezTo>
                    <a:pt x="23" y="8"/>
                    <a:pt x="22" y="9"/>
                    <a:pt x="24" y="10"/>
                  </a:cubicBezTo>
                  <a:cubicBezTo>
                    <a:pt x="24" y="10"/>
                    <a:pt x="25" y="11"/>
                    <a:pt x="26" y="11"/>
                  </a:cubicBezTo>
                  <a:cubicBezTo>
                    <a:pt x="26" y="11"/>
                    <a:pt x="29" y="12"/>
                    <a:pt x="29" y="14"/>
                  </a:cubicBezTo>
                  <a:cubicBezTo>
                    <a:pt x="29" y="14"/>
                    <a:pt x="28" y="15"/>
                    <a:pt x="24" y="14"/>
                  </a:cubicBezTo>
                  <a:cubicBezTo>
                    <a:pt x="24" y="14"/>
                    <a:pt x="21" y="13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5" y="30"/>
                    <a:pt x="31" y="33"/>
                  </a:cubicBezTo>
                  <a:cubicBezTo>
                    <a:pt x="31" y="33"/>
                    <a:pt x="32" y="34"/>
                    <a:pt x="30" y="34"/>
                  </a:cubicBezTo>
                  <a:cubicBezTo>
                    <a:pt x="30" y="34"/>
                    <a:pt x="22" y="34"/>
                    <a:pt x="2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6"/>
                    <a:pt x="14" y="17"/>
                  </a:cubicBezTo>
                  <a:cubicBezTo>
                    <a:pt x="14" y="17"/>
                    <a:pt x="10" y="20"/>
                    <a:pt x="6" y="19"/>
                  </a:cubicBezTo>
                  <a:cubicBezTo>
                    <a:pt x="6" y="19"/>
                    <a:pt x="0" y="17"/>
                    <a:pt x="1" y="15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3" y="15"/>
                    <a:pt x="9" y="18"/>
                    <a:pt x="12" y="14"/>
                  </a:cubicBezTo>
                  <a:cubicBezTo>
                    <a:pt x="12" y="14"/>
                    <a:pt x="12" y="12"/>
                    <a:pt x="10" y="10"/>
                  </a:cubicBezTo>
                  <a:cubicBezTo>
                    <a:pt x="10" y="10"/>
                    <a:pt x="9" y="10"/>
                    <a:pt x="11" y="8"/>
                  </a:cubicBezTo>
                  <a:cubicBezTo>
                    <a:pt x="11" y="8"/>
                    <a:pt x="12" y="7"/>
                    <a:pt x="14" y="8"/>
                  </a:cubicBezTo>
                  <a:cubicBezTo>
                    <a:pt x="14" y="8"/>
                    <a:pt x="17" y="10"/>
                    <a:pt x="18" y="8"/>
                  </a:cubicBezTo>
                  <a:cubicBezTo>
                    <a:pt x="18" y="8"/>
                    <a:pt x="18" y="4"/>
                    <a:pt x="17" y="3"/>
                  </a:cubicBezTo>
                  <a:cubicBezTo>
                    <a:pt x="17" y="3"/>
                    <a:pt x="16" y="3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0" name="îṩļiďê"/>
            <p:cNvSpPr/>
            <p:nvPr/>
          </p:nvSpPr>
          <p:spPr bwMode="auto">
            <a:xfrm>
              <a:off x="4103688" y="3098800"/>
              <a:ext cx="95250" cy="115888"/>
            </a:xfrm>
            <a:custGeom>
              <a:avLst/>
              <a:gdLst>
                <a:gd name="T0" fmla="*/ 27 w 29"/>
                <a:gd name="T1" fmla="*/ 2 h 35"/>
                <a:gd name="T2" fmla="*/ 23 w 29"/>
                <a:gd name="T3" fmla="*/ 2 h 35"/>
                <a:gd name="T4" fmla="*/ 22 w 29"/>
                <a:gd name="T5" fmla="*/ 4 h 35"/>
                <a:gd name="T6" fmla="*/ 18 w 29"/>
                <a:gd name="T7" fmla="*/ 7 h 35"/>
                <a:gd name="T8" fmla="*/ 13 w 29"/>
                <a:gd name="T9" fmla="*/ 3 h 35"/>
                <a:gd name="T10" fmla="*/ 9 w 29"/>
                <a:gd name="T11" fmla="*/ 2 h 35"/>
                <a:gd name="T12" fmla="*/ 10 w 29"/>
                <a:gd name="T13" fmla="*/ 5 h 35"/>
                <a:gd name="T14" fmla="*/ 13 w 29"/>
                <a:gd name="T15" fmla="*/ 11 h 35"/>
                <a:gd name="T16" fmla="*/ 5 w 29"/>
                <a:gd name="T17" fmla="*/ 11 h 35"/>
                <a:gd name="T18" fmla="*/ 1 w 29"/>
                <a:gd name="T19" fmla="*/ 9 h 35"/>
                <a:gd name="T20" fmla="*/ 7 w 29"/>
                <a:gd name="T21" fmla="*/ 15 h 35"/>
                <a:gd name="T22" fmla="*/ 12 w 29"/>
                <a:gd name="T23" fmla="*/ 14 h 35"/>
                <a:gd name="T24" fmla="*/ 14 w 29"/>
                <a:gd name="T25" fmla="*/ 16 h 35"/>
                <a:gd name="T26" fmla="*/ 13 w 29"/>
                <a:gd name="T27" fmla="*/ 26 h 35"/>
                <a:gd name="T28" fmla="*/ 15 w 29"/>
                <a:gd name="T29" fmla="*/ 29 h 35"/>
                <a:gd name="T30" fmla="*/ 20 w 29"/>
                <a:gd name="T31" fmla="*/ 32 h 35"/>
                <a:gd name="T32" fmla="*/ 19 w 29"/>
                <a:gd name="T33" fmla="*/ 26 h 35"/>
                <a:gd name="T34" fmla="*/ 18 w 29"/>
                <a:gd name="T35" fmla="*/ 18 h 35"/>
                <a:gd name="T36" fmla="*/ 20 w 29"/>
                <a:gd name="T37" fmla="*/ 13 h 35"/>
                <a:gd name="T38" fmla="*/ 24 w 29"/>
                <a:gd name="T39" fmla="*/ 15 h 35"/>
                <a:gd name="T40" fmla="*/ 27 w 29"/>
                <a:gd name="T41" fmla="*/ 16 h 35"/>
                <a:gd name="T42" fmla="*/ 28 w 29"/>
                <a:gd name="T43" fmla="*/ 13 h 35"/>
                <a:gd name="T44" fmla="*/ 26 w 29"/>
                <a:gd name="T45" fmla="*/ 12 h 35"/>
                <a:gd name="T46" fmla="*/ 23 w 29"/>
                <a:gd name="T47" fmla="*/ 9 h 35"/>
                <a:gd name="T48" fmla="*/ 25 w 29"/>
                <a:gd name="T49" fmla="*/ 8 h 35"/>
                <a:gd name="T50" fmla="*/ 28 w 29"/>
                <a:gd name="T51" fmla="*/ 5 h 35"/>
                <a:gd name="T52" fmla="*/ 27 w 29"/>
                <a:gd name="T53" fmla="*/ 3 h 35"/>
                <a:gd name="T54" fmla="*/ 27 w 29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35">
                  <a:moveTo>
                    <a:pt x="27" y="2"/>
                  </a:moveTo>
                  <a:cubicBezTo>
                    <a:pt x="27" y="2"/>
                    <a:pt x="24" y="0"/>
                    <a:pt x="23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0" y="8"/>
                    <a:pt x="18" y="7"/>
                  </a:cubicBezTo>
                  <a:cubicBezTo>
                    <a:pt x="18" y="7"/>
                    <a:pt x="14" y="5"/>
                    <a:pt x="13" y="3"/>
                  </a:cubicBezTo>
                  <a:cubicBezTo>
                    <a:pt x="13" y="3"/>
                    <a:pt x="11" y="0"/>
                    <a:pt x="9" y="2"/>
                  </a:cubicBezTo>
                  <a:cubicBezTo>
                    <a:pt x="9" y="2"/>
                    <a:pt x="7" y="3"/>
                    <a:pt x="10" y="5"/>
                  </a:cubicBezTo>
                  <a:cubicBezTo>
                    <a:pt x="10" y="5"/>
                    <a:pt x="15" y="9"/>
                    <a:pt x="13" y="11"/>
                  </a:cubicBezTo>
                  <a:cubicBezTo>
                    <a:pt x="13" y="11"/>
                    <a:pt x="10" y="14"/>
                    <a:pt x="5" y="11"/>
                  </a:cubicBezTo>
                  <a:cubicBezTo>
                    <a:pt x="5" y="11"/>
                    <a:pt x="2" y="8"/>
                    <a:pt x="1" y="9"/>
                  </a:cubicBezTo>
                  <a:cubicBezTo>
                    <a:pt x="1" y="9"/>
                    <a:pt x="0" y="14"/>
                    <a:pt x="7" y="15"/>
                  </a:cubicBezTo>
                  <a:cubicBezTo>
                    <a:pt x="7" y="15"/>
                    <a:pt x="11" y="15"/>
                    <a:pt x="12" y="14"/>
                  </a:cubicBezTo>
                  <a:cubicBezTo>
                    <a:pt x="12" y="14"/>
                    <a:pt x="14" y="13"/>
                    <a:pt x="14" y="1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5" y="29"/>
                  </a:cubicBezTo>
                  <a:cubicBezTo>
                    <a:pt x="15" y="29"/>
                    <a:pt x="18" y="35"/>
                    <a:pt x="20" y="32"/>
                  </a:cubicBezTo>
                  <a:cubicBezTo>
                    <a:pt x="20" y="32"/>
                    <a:pt x="19" y="30"/>
                    <a:pt x="19" y="26"/>
                  </a:cubicBezTo>
                  <a:cubicBezTo>
                    <a:pt x="19" y="26"/>
                    <a:pt x="18" y="18"/>
                    <a:pt x="18" y="18"/>
                  </a:cubicBezTo>
                  <a:cubicBezTo>
                    <a:pt x="18" y="18"/>
                    <a:pt x="18" y="14"/>
                    <a:pt x="20" y="13"/>
                  </a:cubicBezTo>
                  <a:cubicBezTo>
                    <a:pt x="20" y="13"/>
                    <a:pt x="22" y="13"/>
                    <a:pt x="24" y="15"/>
                  </a:cubicBezTo>
                  <a:cubicBezTo>
                    <a:pt x="24" y="15"/>
                    <a:pt x="27" y="17"/>
                    <a:pt x="27" y="16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8" y="13"/>
                    <a:pt x="28" y="13"/>
                    <a:pt x="26" y="12"/>
                  </a:cubicBezTo>
                  <a:cubicBezTo>
                    <a:pt x="26" y="12"/>
                    <a:pt x="22" y="11"/>
                    <a:pt x="23" y="9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8"/>
                    <a:pt x="29" y="8"/>
                    <a:pt x="28" y="5"/>
                  </a:cubicBezTo>
                  <a:cubicBezTo>
                    <a:pt x="28" y="5"/>
                    <a:pt x="27" y="4"/>
                    <a:pt x="27" y="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1" name="îśḷíḑê"/>
            <p:cNvSpPr/>
            <p:nvPr/>
          </p:nvSpPr>
          <p:spPr bwMode="auto">
            <a:xfrm>
              <a:off x="4208463" y="3235325"/>
              <a:ext cx="95250" cy="88900"/>
            </a:xfrm>
            <a:custGeom>
              <a:avLst/>
              <a:gdLst>
                <a:gd name="T0" fmla="*/ 18 w 29"/>
                <a:gd name="T1" fmla="*/ 0 h 27"/>
                <a:gd name="T2" fmla="*/ 14 w 29"/>
                <a:gd name="T3" fmla="*/ 4 h 27"/>
                <a:gd name="T4" fmla="*/ 9 w 29"/>
                <a:gd name="T5" fmla="*/ 5 h 27"/>
                <a:gd name="T6" fmla="*/ 10 w 29"/>
                <a:gd name="T7" fmla="*/ 7 h 27"/>
                <a:gd name="T8" fmla="*/ 17 w 29"/>
                <a:gd name="T9" fmla="*/ 5 h 27"/>
                <a:gd name="T10" fmla="*/ 20 w 29"/>
                <a:gd name="T11" fmla="*/ 5 h 27"/>
                <a:gd name="T12" fmla="*/ 18 w 29"/>
                <a:gd name="T13" fmla="*/ 7 h 27"/>
                <a:gd name="T14" fmla="*/ 14 w 29"/>
                <a:gd name="T15" fmla="*/ 8 h 27"/>
                <a:gd name="T16" fmla="*/ 11 w 29"/>
                <a:gd name="T17" fmla="*/ 8 h 27"/>
                <a:gd name="T18" fmla="*/ 11 w 29"/>
                <a:gd name="T19" fmla="*/ 9 h 27"/>
                <a:gd name="T20" fmla="*/ 14 w 29"/>
                <a:gd name="T21" fmla="*/ 10 h 27"/>
                <a:gd name="T22" fmla="*/ 15 w 29"/>
                <a:gd name="T23" fmla="*/ 10 h 27"/>
                <a:gd name="T24" fmla="*/ 16 w 29"/>
                <a:gd name="T25" fmla="*/ 11 h 27"/>
                <a:gd name="T26" fmla="*/ 16 w 29"/>
                <a:gd name="T27" fmla="*/ 10 h 27"/>
                <a:gd name="T28" fmla="*/ 17 w 29"/>
                <a:gd name="T29" fmla="*/ 9 h 27"/>
                <a:gd name="T30" fmla="*/ 19 w 29"/>
                <a:gd name="T31" fmla="*/ 8 h 27"/>
                <a:gd name="T32" fmla="*/ 20 w 29"/>
                <a:gd name="T33" fmla="*/ 9 h 27"/>
                <a:gd name="T34" fmla="*/ 22 w 29"/>
                <a:gd name="T35" fmla="*/ 10 h 27"/>
                <a:gd name="T36" fmla="*/ 25 w 29"/>
                <a:gd name="T37" fmla="*/ 11 h 27"/>
                <a:gd name="T38" fmla="*/ 23 w 29"/>
                <a:gd name="T39" fmla="*/ 14 h 27"/>
                <a:gd name="T40" fmla="*/ 21 w 29"/>
                <a:gd name="T41" fmla="*/ 13 h 27"/>
                <a:gd name="T42" fmla="*/ 20 w 29"/>
                <a:gd name="T43" fmla="*/ 12 h 27"/>
                <a:gd name="T44" fmla="*/ 19 w 29"/>
                <a:gd name="T45" fmla="*/ 13 h 27"/>
                <a:gd name="T46" fmla="*/ 18 w 29"/>
                <a:gd name="T47" fmla="*/ 14 h 27"/>
                <a:gd name="T48" fmla="*/ 13 w 29"/>
                <a:gd name="T49" fmla="*/ 14 h 27"/>
                <a:gd name="T50" fmla="*/ 14 w 29"/>
                <a:gd name="T51" fmla="*/ 16 h 27"/>
                <a:gd name="T52" fmla="*/ 16 w 29"/>
                <a:gd name="T53" fmla="*/ 15 h 27"/>
                <a:gd name="T54" fmla="*/ 18 w 29"/>
                <a:gd name="T55" fmla="*/ 17 h 27"/>
                <a:gd name="T56" fmla="*/ 19 w 29"/>
                <a:gd name="T57" fmla="*/ 14 h 27"/>
                <a:gd name="T58" fmla="*/ 20 w 29"/>
                <a:gd name="T59" fmla="*/ 14 h 27"/>
                <a:gd name="T60" fmla="*/ 22 w 29"/>
                <a:gd name="T61" fmla="*/ 17 h 27"/>
                <a:gd name="T62" fmla="*/ 24 w 29"/>
                <a:gd name="T63" fmla="*/ 16 h 27"/>
                <a:gd name="T64" fmla="*/ 25 w 29"/>
                <a:gd name="T65" fmla="*/ 16 h 27"/>
                <a:gd name="T66" fmla="*/ 27 w 29"/>
                <a:gd name="T67" fmla="*/ 18 h 27"/>
                <a:gd name="T68" fmla="*/ 28 w 29"/>
                <a:gd name="T69" fmla="*/ 19 h 27"/>
                <a:gd name="T70" fmla="*/ 27 w 29"/>
                <a:gd name="T71" fmla="*/ 22 h 27"/>
                <a:gd name="T72" fmla="*/ 24 w 29"/>
                <a:gd name="T73" fmla="*/ 21 h 27"/>
                <a:gd name="T74" fmla="*/ 22 w 29"/>
                <a:gd name="T75" fmla="*/ 20 h 27"/>
                <a:gd name="T76" fmla="*/ 17 w 29"/>
                <a:gd name="T77" fmla="*/ 19 h 27"/>
                <a:gd name="T78" fmla="*/ 15 w 29"/>
                <a:gd name="T79" fmla="*/ 20 h 27"/>
                <a:gd name="T80" fmla="*/ 17 w 29"/>
                <a:gd name="T81" fmla="*/ 24 h 27"/>
                <a:gd name="T82" fmla="*/ 17 w 29"/>
                <a:gd name="T83" fmla="*/ 26 h 27"/>
                <a:gd name="T84" fmla="*/ 16 w 29"/>
                <a:gd name="T85" fmla="*/ 27 h 27"/>
                <a:gd name="T86" fmla="*/ 14 w 29"/>
                <a:gd name="T87" fmla="*/ 27 h 27"/>
                <a:gd name="T88" fmla="*/ 12 w 29"/>
                <a:gd name="T89" fmla="*/ 19 h 27"/>
                <a:gd name="T90" fmla="*/ 13 w 29"/>
                <a:gd name="T91" fmla="*/ 16 h 27"/>
                <a:gd name="T92" fmla="*/ 12 w 29"/>
                <a:gd name="T93" fmla="*/ 15 h 27"/>
                <a:gd name="T94" fmla="*/ 11 w 29"/>
                <a:gd name="T95" fmla="*/ 12 h 27"/>
                <a:gd name="T96" fmla="*/ 8 w 29"/>
                <a:gd name="T97" fmla="*/ 9 h 27"/>
                <a:gd name="T98" fmla="*/ 6 w 29"/>
                <a:gd name="T99" fmla="*/ 6 h 27"/>
                <a:gd name="T100" fmla="*/ 3 w 29"/>
                <a:gd name="T101" fmla="*/ 4 h 27"/>
                <a:gd name="T102" fmla="*/ 2 w 29"/>
                <a:gd name="T103" fmla="*/ 1 h 27"/>
                <a:gd name="T104" fmla="*/ 8 w 29"/>
                <a:gd name="T105" fmla="*/ 1 h 27"/>
                <a:gd name="T106" fmla="*/ 8 w 29"/>
                <a:gd name="T107" fmla="*/ 3 h 27"/>
                <a:gd name="T108" fmla="*/ 8 w 29"/>
                <a:gd name="T109" fmla="*/ 4 h 27"/>
                <a:gd name="T110" fmla="*/ 8 w 29"/>
                <a:gd name="T111" fmla="*/ 4 h 27"/>
                <a:gd name="T112" fmla="*/ 9 w 29"/>
                <a:gd name="T113" fmla="*/ 4 h 27"/>
                <a:gd name="T114" fmla="*/ 11 w 29"/>
                <a:gd name="T115" fmla="*/ 3 h 27"/>
                <a:gd name="T116" fmla="*/ 13 w 29"/>
                <a:gd name="T117" fmla="*/ 2 h 27"/>
                <a:gd name="T118" fmla="*/ 14 w 29"/>
                <a:gd name="T119" fmla="*/ 2 h 27"/>
                <a:gd name="T120" fmla="*/ 15 w 29"/>
                <a:gd name="T121" fmla="*/ 1 h 27"/>
                <a:gd name="T122" fmla="*/ 18 w 29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cubicBezTo>
                    <a:pt x="18" y="0"/>
                    <a:pt x="18" y="3"/>
                    <a:pt x="14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7"/>
                    <a:pt x="10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9" y="3"/>
                    <a:pt x="20" y="5"/>
                  </a:cubicBezTo>
                  <a:cubicBezTo>
                    <a:pt x="20" y="5"/>
                    <a:pt x="21" y="7"/>
                    <a:pt x="1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11"/>
                    <a:pt x="14" y="10"/>
                  </a:cubicBezTo>
                  <a:cubicBezTo>
                    <a:pt x="14" y="10"/>
                    <a:pt x="15" y="9"/>
                    <a:pt x="15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7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2" y="10"/>
                    <a:pt x="24" y="9"/>
                    <a:pt x="25" y="11"/>
                  </a:cubicBezTo>
                  <a:cubicBezTo>
                    <a:pt x="25" y="11"/>
                    <a:pt x="26" y="13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9" y="14"/>
                    <a:pt x="18" y="14"/>
                  </a:cubicBezTo>
                  <a:cubicBezTo>
                    <a:pt x="18" y="14"/>
                    <a:pt x="14" y="12"/>
                    <a:pt x="13" y="14"/>
                  </a:cubicBezTo>
                  <a:cubicBezTo>
                    <a:pt x="13" y="14"/>
                    <a:pt x="13" y="17"/>
                    <a:pt x="14" y="16"/>
                  </a:cubicBezTo>
                  <a:cubicBezTo>
                    <a:pt x="14" y="16"/>
                    <a:pt x="15" y="14"/>
                    <a:pt x="16" y="15"/>
                  </a:cubicBezTo>
                  <a:cubicBezTo>
                    <a:pt x="16" y="15"/>
                    <a:pt x="17" y="18"/>
                    <a:pt x="18" y="17"/>
                  </a:cubicBezTo>
                  <a:cubicBezTo>
                    <a:pt x="18" y="17"/>
                    <a:pt x="18" y="15"/>
                    <a:pt x="19" y="14"/>
                  </a:cubicBezTo>
                  <a:cubicBezTo>
                    <a:pt x="19" y="14"/>
                    <a:pt x="20" y="13"/>
                    <a:pt x="20" y="14"/>
                  </a:cubicBezTo>
                  <a:cubicBezTo>
                    <a:pt x="20" y="14"/>
                    <a:pt x="20" y="18"/>
                    <a:pt x="22" y="17"/>
                  </a:cubicBezTo>
                  <a:cubicBezTo>
                    <a:pt x="22" y="17"/>
                    <a:pt x="23" y="17"/>
                    <a:pt x="24" y="16"/>
                  </a:cubicBezTo>
                  <a:cubicBezTo>
                    <a:pt x="24" y="16"/>
                    <a:pt x="25" y="15"/>
                    <a:pt x="25" y="16"/>
                  </a:cubicBezTo>
                  <a:cubicBezTo>
                    <a:pt x="25" y="16"/>
                    <a:pt x="26" y="18"/>
                    <a:pt x="27" y="18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28" y="19"/>
                    <a:pt x="29" y="21"/>
                    <a:pt x="27" y="22"/>
                  </a:cubicBezTo>
                  <a:cubicBezTo>
                    <a:pt x="27" y="22"/>
                    <a:pt x="26" y="22"/>
                    <a:pt x="24" y="21"/>
                  </a:cubicBezTo>
                  <a:cubicBezTo>
                    <a:pt x="24" y="21"/>
                    <a:pt x="23" y="20"/>
                    <a:pt x="22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4" y="18"/>
                    <a:pt x="15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5"/>
                    <a:pt x="17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2" y="21"/>
                    <a:pt x="12" y="19"/>
                  </a:cubicBezTo>
                  <a:cubicBezTo>
                    <a:pt x="12" y="19"/>
                    <a:pt x="12" y="17"/>
                    <a:pt x="13" y="16"/>
                  </a:cubicBezTo>
                  <a:cubicBezTo>
                    <a:pt x="13" y="16"/>
                    <a:pt x="13" y="15"/>
                    <a:pt x="12" y="15"/>
                  </a:cubicBezTo>
                  <a:cubicBezTo>
                    <a:pt x="12" y="15"/>
                    <a:pt x="11" y="14"/>
                    <a:pt x="11" y="12"/>
                  </a:cubicBezTo>
                  <a:cubicBezTo>
                    <a:pt x="11" y="12"/>
                    <a:pt x="8" y="10"/>
                    <a:pt x="8" y="9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6"/>
                    <a:pt x="5" y="5"/>
                    <a:pt x="3" y="4"/>
                  </a:cubicBezTo>
                  <a:cubicBezTo>
                    <a:pt x="3" y="4"/>
                    <a:pt x="0" y="2"/>
                    <a:pt x="2" y="1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8" y="1"/>
                    <a:pt x="10" y="2"/>
                    <a:pt x="8" y="3"/>
                  </a:cubicBezTo>
                  <a:cubicBezTo>
                    <a:pt x="8" y="3"/>
                    <a:pt x="7" y="3"/>
                    <a:pt x="8" y="4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2" name="íšḻîdê"/>
            <p:cNvSpPr/>
            <p:nvPr/>
          </p:nvSpPr>
          <p:spPr bwMode="auto">
            <a:xfrm>
              <a:off x="4171951" y="3254375"/>
              <a:ext cx="73025" cy="57150"/>
            </a:xfrm>
            <a:custGeom>
              <a:avLst/>
              <a:gdLst>
                <a:gd name="T0" fmla="*/ 18 w 22"/>
                <a:gd name="T1" fmla="*/ 3 h 17"/>
                <a:gd name="T2" fmla="*/ 20 w 22"/>
                <a:gd name="T3" fmla="*/ 8 h 17"/>
                <a:gd name="T4" fmla="*/ 22 w 22"/>
                <a:gd name="T5" fmla="*/ 11 h 17"/>
                <a:gd name="T6" fmla="*/ 21 w 22"/>
                <a:gd name="T7" fmla="*/ 13 h 17"/>
                <a:gd name="T8" fmla="*/ 20 w 22"/>
                <a:gd name="T9" fmla="*/ 11 h 17"/>
                <a:gd name="T10" fmla="*/ 16 w 22"/>
                <a:gd name="T11" fmla="*/ 9 h 17"/>
                <a:gd name="T12" fmla="*/ 15 w 22"/>
                <a:gd name="T13" fmla="*/ 10 h 17"/>
                <a:gd name="T14" fmla="*/ 17 w 22"/>
                <a:gd name="T15" fmla="*/ 14 h 17"/>
                <a:gd name="T16" fmla="*/ 16 w 22"/>
                <a:gd name="T17" fmla="*/ 16 h 17"/>
                <a:gd name="T18" fmla="*/ 15 w 22"/>
                <a:gd name="T19" fmla="*/ 15 h 17"/>
                <a:gd name="T20" fmla="*/ 15 w 22"/>
                <a:gd name="T21" fmla="*/ 14 h 17"/>
                <a:gd name="T22" fmla="*/ 14 w 22"/>
                <a:gd name="T23" fmla="*/ 11 h 17"/>
                <a:gd name="T24" fmla="*/ 11 w 22"/>
                <a:gd name="T25" fmla="*/ 11 h 17"/>
                <a:gd name="T26" fmla="*/ 5 w 22"/>
                <a:gd name="T27" fmla="*/ 12 h 17"/>
                <a:gd name="T28" fmla="*/ 5 w 22"/>
                <a:gd name="T29" fmla="*/ 12 h 17"/>
                <a:gd name="T30" fmla="*/ 2 w 22"/>
                <a:gd name="T31" fmla="*/ 8 h 17"/>
                <a:gd name="T32" fmla="*/ 6 w 22"/>
                <a:gd name="T33" fmla="*/ 4 h 17"/>
                <a:gd name="T34" fmla="*/ 6 w 22"/>
                <a:gd name="T35" fmla="*/ 5 h 17"/>
                <a:gd name="T36" fmla="*/ 8 w 22"/>
                <a:gd name="T37" fmla="*/ 10 h 17"/>
                <a:gd name="T38" fmla="*/ 10 w 22"/>
                <a:gd name="T39" fmla="*/ 9 h 17"/>
                <a:gd name="T40" fmla="*/ 11 w 22"/>
                <a:gd name="T41" fmla="*/ 7 h 17"/>
                <a:gd name="T42" fmla="*/ 10 w 22"/>
                <a:gd name="T43" fmla="*/ 3 h 17"/>
                <a:gd name="T44" fmla="*/ 11 w 22"/>
                <a:gd name="T45" fmla="*/ 0 h 17"/>
                <a:gd name="T46" fmla="*/ 12 w 22"/>
                <a:gd name="T47" fmla="*/ 2 h 17"/>
                <a:gd name="T48" fmla="*/ 14 w 22"/>
                <a:gd name="T49" fmla="*/ 7 h 17"/>
                <a:gd name="T50" fmla="*/ 17 w 22"/>
                <a:gd name="T51" fmla="*/ 7 h 17"/>
                <a:gd name="T52" fmla="*/ 17 w 22"/>
                <a:gd name="T53" fmla="*/ 5 h 17"/>
                <a:gd name="T54" fmla="*/ 16 w 22"/>
                <a:gd name="T55" fmla="*/ 2 h 17"/>
                <a:gd name="T56" fmla="*/ 1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18" y="3"/>
                  </a:moveTo>
                  <a:cubicBezTo>
                    <a:pt x="18" y="4"/>
                    <a:pt x="18" y="6"/>
                    <a:pt x="20" y="8"/>
                  </a:cubicBezTo>
                  <a:cubicBezTo>
                    <a:pt x="20" y="8"/>
                    <a:pt x="22" y="10"/>
                    <a:pt x="22" y="11"/>
                  </a:cubicBezTo>
                  <a:cubicBezTo>
                    <a:pt x="22" y="11"/>
                    <a:pt x="22" y="13"/>
                    <a:pt x="21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11"/>
                    <a:pt x="18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5"/>
                    <a:pt x="16" y="16"/>
                  </a:cubicBezTo>
                  <a:cubicBezTo>
                    <a:pt x="16" y="16"/>
                    <a:pt x="15" y="17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1" y="11"/>
                    <a:pt x="6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0"/>
                    <a:pt x="0" y="10"/>
                    <a:pt x="2" y="8"/>
                  </a:cubicBezTo>
                  <a:cubicBezTo>
                    <a:pt x="2" y="8"/>
                    <a:pt x="3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9"/>
                    <a:pt x="8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0" y="9"/>
                    <a:pt x="12" y="9"/>
                    <a:pt x="11" y="7"/>
                  </a:cubicBezTo>
                  <a:cubicBezTo>
                    <a:pt x="11" y="7"/>
                    <a:pt x="11" y="4"/>
                    <a:pt x="10" y="3"/>
                  </a:cubicBezTo>
                  <a:cubicBezTo>
                    <a:pt x="10" y="3"/>
                    <a:pt x="8" y="1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2"/>
                    <a:pt x="12" y="7"/>
                    <a:pt x="1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6"/>
                    <a:pt x="17" y="5"/>
                  </a:cubicBezTo>
                  <a:cubicBezTo>
                    <a:pt x="17" y="5"/>
                    <a:pt x="14" y="3"/>
                    <a:pt x="16" y="2"/>
                  </a:cubicBezTo>
                  <a:cubicBezTo>
                    <a:pt x="16" y="2"/>
                    <a:pt x="17" y="1"/>
                    <a:pt x="18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3" name="ïṧľíḍè"/>
            <p:cNvSpPr/>
            <p:nvPr/>
          </p:nvSpPr>
          <p:spPr bwMode="auto">
            <a:xfrm>
              <a:off x="3538538" y="2995613"/>
              <a:ext cx="57150" cy="93663"/>
            </a:xfrm>
            <a:custGeom>
              <a:avLst/>
              <a:gdLst>
                <a:gd name="T0" fmla="*/ 3 w 17"/>
                <a:gd name="T1" fmla="*/ 2 h 28"/>
                <a:gd name="T2" fmla="*/ 2 w 17"/>
                <a:gd name="T3" fmla="*/ 5 h 28"/>
                <a:gd name="T4" fmla="*/ 2 w 17"/>
                <a:gd name="T5" fmla="*/ 8 h 28"/>
                <a:gd name="T6" fmla="*/ 1 w 17"/>
                <a:gd name="T7" fmla="*/ 11 h 28"/>
                <a:gd name="T8" fmla="*/ 4 w 17"/>
                <a:gd name="T9" fmla="*/ 15 h 28"/>
                <a:gd name="T10" fmla="*/ 5 w 17"/>
                <a:gd name="T11" fmla="*/ 19 h 28"/>
                <a:gd name="T12" fmla="*/ 3 w 17"/>
                <a:gd name="T13" fmla="*/ 21 h 28"/>
                <a:gd name="T14" fmla="*/ 1 w 17"/>
                <a:gd name="T15" fmla="*/ 25 h 28"/>
                <a:gd name="T16" fmla="*/ 3 w 17"/>
                <a:gd name="T17" fmla="*/ 26 h 28"/>
                <a:gd name="T18" fmla="*/ 4 w 17"/>
                <a:gd name="T19" fmla="*/ 24 h 28"/>
                <a:gd name="T20" fmla="*/ 6 w 17"/>
                <a:gd name="T21" fmla="*/ 24 h 28"/>
                <a:gd name="T22" fmla="*/ 9 w 17"/>
                <a:gd name="T23" fmla="*/ 28 h 28"/>
                <a:gd name="T24" fmla="*/ 9 w 17"/>
                <a:gd name="T25" fmla="*/ 27 h 28"/>
                <a:gd name="T26" fmla="*/ 9 w 17"/>
                <a:gd name="T27" fmla="*/ 22 h 28"/>
                <a:gd name="T28" fmla="*/ 10 w 17"/>
                <a:gd name="T29" fmla="*/ 19 h 28"/>
                <a:gd name="T30" fmla="*/ 11 w 17"/>
                <a:gd name="T31" fmla="*/ 18 h 28"/>
                <a:gd name="T32" fmla="*/ 13 w 17"/>
                <a:gd name="T33" fmla="*/ 22 h 28"/>
                <a:gd name="T34" fmla="*/ 12 w 17"/>
                <a:gd name="T35" fmla="*/ 23 h 28"/>
                <a:gd name="T36" fmla="*/ 11 w 17"/>
                <a:gd name="T37" fmla="*/ 21 h 28"/>
                <a:gd name="T38" fmla="*/ 11 w 17"/>
                <a:gd name="T39" fmla="*/ 23 h 28"/>
                <a:gd name="T40" fmla="*/ 12 w 17"/>
                <a:gd name="T41" fmla="*/ 24 h 28"/>
                <a:gd name="T42" fmla="*/ 13 w 17"/>
                <a:gd name="T43" fmla="*/ 26 h 28"/>
                <a:gd name="T44" fmla="*/ 16 w 17"/>
                <a:gd name="T45" fmla="*/ 27 h 28"/>
                <a:gd name="T46" fmla="*/ 16 w 17"/>
                <a:gd name="T47" fmla="*/ 24 h 28"/>
                <a:gd name="T48" fmla="*/ 14 w 17"/>
                <a:gd name="T49" fmla="*/ 20 h 28"/>
                <a:gd name="T50" fmla="*/ 13 w 17"/>
                <a:gd name="T51" fmla="*/ 17 h 28"/>
                <a:gd name="T52" fmla="*/ 12 w 17"/>
                <a:gd name="T53" fmla="*/ 14 h 28"/>
                <a:gd name="T54" fmla="*/ 12 w 17"/>
                <a:gd name="T55" fmla="*/ 11 h 28"/>
                <a:gd name="T56" fmla="*/ 7 w 17"/>
                <a:gd name="T57" fmla="*/ 7 h 28"/>
                <a:gd name="T58" fmla="*/ 5 w 17"/>
                <a:gd name="T59" fmla="*/ 11 h 28"/>
                <a:gd name="T60" fmla="*/ 3 w 17"/>
                <a:gd name="T61" fmla="*/ 10 h 28"/>
                <a:gd name="T62" fmla="*/ 3 w 17"/>
                <a:gd name="T63" fmla="*/ 8 h 28"/>
                <a:gd name="T64" fmla="*/ 8 w 17"/>
                <a:gd name="T65" fmla="*/ 1 h 28"/>
                <a:gd name="T66" fmla="*/ 6 w 17"/>
                <a:gd name="T67" fmla="*/ 1 h 28"/>
                <a:gd name="T68" fmla="*/ 3 w 17"/>
                <a:gd name="T69" fmla="*/ 2 h 28"/>
                <a:gd name="T70" fmla="*/ 10 w 17"/>
                <a:gd name="T71" fmla="*/ 13 h 28"/>
                <a:gd name="T72" fmla="*/ 9 w 17"/>
                <a:gd name="T73" fmla="*/ 13 h 28"/>
                <a:gd name="T74" fmla="*/ 7 w 17"/>
                <a:gd name="T75" fmla="*/ 15 h 28"/>
                <a:gd name="T76" fmla="*/ 7 w 17"/>
                <a:gd name="T77" fmla="*/ 16 h 28"/>
                <a:gd name="T78" fmla="*/ 7 w 17"/>
                <a:gd name="T79" fmla="*/ 10 h 28"/>
                <a:gd name="T80" fmla="*/ 10 w 17"/>
                <a:gd name="T8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8">
                  <a:moveTo>
                    <a:pt x="3" y="2"/>
                  </a:moveTo>
                  <a:cubicBezTo>
                    <a:pt x="3" y="2"/>
                    <a:pt x="2" y="2"/>
                    <a:pt x="2" y="5"/>
                  </a:cubicBezTo>
                  <a:cubicBezTo>
                    <a:pt x="2" y="5"/>
                    <a:pt x="3" y="7"/>
                    <a:pt x="2" y="8"/>
                  </a:cubicBezTo>
                  <a:cubicBezTo>
                    <a:pt x="2" y="8"/>
                    <a:pt x="0" y="9"/>
                    <a:pt x="1" y="11"/>
                  </a:cubicBezTo>
                  <a:cubicBezTo>
                    <a:pt x="1" y="11"/>
                    <a:pt x="4" y="12"/>
                    <a:pt x="4" y="15"/>
                  </a:cubicBezTo>
                  <a:cubicBezTo>
                    <a:pt x="4" y="15"/>
                    <a:pt x="4" y="17"/>
                    <a:pt x="5" y="19"/>
                  </a:cubicBezTo>
                  <a:cubicBezTo>
                    <a:pt x="5" y="19"/>
                    <a:pt x="6" y="20"/>
                    <a:pt x="3" y="21"/>
                  </a:cubicBezTo>
                  <a:cubicBezTo>
                    <a:pt x="3" y="21"/>
                    <a:pt x="0" y="21"/>
                    <a:pt x="1" y="25"/>
                  </a:cubicBezTo>
                  <a:cubicBezTo>
                    <a:pt x="1" y="25"/>
                    <a:pt x="1" y="27"/>
                    <a:pt x="3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24"/>
                    <a:pt x="6" y="23"/>
                    <a:pt x="6" y="24"/>
                  </a:cubicBezTo>
                  <a:cubicBezTo>
                    <a:pt x="6" y="24"/>
                    <a:pt x="7" y="28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19"/>
                    <a:pt x="10" y="19"/>
                  </a:cubicBezTo>
                  <a:cubicBezTo>
                    <a:pt x="10" y="19"/>
                    <a:pt x="11" y="17"/>
                    <a:pt x="11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1" y="23"/>
                  </a:cubicBezTo>
                  <a:cubicBezTo>
                    <a:pt x="11" y="23"/>
                    <a:pt x="12" y="24"/>
                    <a:pt x="12" y="24"/>
                  </a:cubicBezTo>
                  <a:cubicBezTo>
                    <a:pt x="12" y="24"/>
                    <a:pt x="13" y="25"/>
                    <a:pt x="13" y="26"/>
                  </a:cubicBezTo>
                  <a:cubicBezTo>
                    <a:pt x="13" y="26"/>
                    <a:pt x="14" y="28"/>
                    <a:pt x="16" y="27"/>
                  </a:cubicBezTo>
                  <a:cubicBezTo>
                    <a:pt x="16" y="27"/>
                    <a:pt x="17" y="26"/>
                    <a:pt x="16" y="24"/>
                  </a:cubicBezTo>
                  <a:cubicBezTo>
                    <a:pt x="16" y="24"/>
                    <a:pt x="15" y="20"/>
                    <a:pt x="14" y="20"/>
                  </a:cubicBezTo>
                  <a:cubicBezTo>
                    <a:pt x="14" y="20"/>
                    <a:pt x="13" y="18"/>
                    <a:pt x="13" y="17"/>
                  </a:cubicBezTo>
                  <a:cubicBezTo>
                    <a:pt x="13" y="17"/>
                    <a:pt x="13" y="14"/>
                    <a:pt x="12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1" y="6"/>
                    <a:pt x="7" y="7"/>
                  </a:cubicBezTo>
                  <a:cubicBezTo>
                    <a:pt x="7" y="7"/>
                    <a:pt x="5" y="8"/>
                    <a:pt x="5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3" y="8"/>
                    <a:pt x="10" y="5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6" y="1"/>
                    <a:pt x="4" y="2"/>
                    <a:pt x="3" y="2"/>
                  </a:cubicBezTo>
                  <a:close/>
                  <a:moveTo>
                    <a:pt x="10" y="13"/>
                  </a:moveTo>
                  <a:cubicBezTo>
                    <a:pt x="10" y="14"/>
                    <a:pt x="9" y="13"/>
                    <a:pt x="9" y="13"/>
                  </a:cubicBezTo>
                  <a:cubicBezTo>
                    <a:pt x="6" y="12"/>
                    <a:pt x="7" y="15"/>
                    <a:pt x="7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5" y="11"/>
                    <a:pt x="7" y="10"/>
                    <a:pt x="7" y="10"/>
                  </a:cubicBezTo>
                  <a:cubicBezTo>
                    <a:pt x="8" y="10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4" name="íṥļîḍè"/>
            <p:cNvSpPr/>
            <p:nvPr/>
          </p:nvSpPr>
          <p:spPr bwMode="auto">
            <a:xfrm>
              <a:off x="3581401" y="2982913"/>
              <a:ext cx="42863" cy="42863"/>
            </a:xfrm>
            <a:custGeom>
              <a:avLst/>
              <a:gdLst>
                <a:gd name="T0" fmla="*/ 1 w 13"/>
                <a:gd name="T1" fmla="*/ 6 h 13"/>
                <a:gd name="T2" fmla="*/ 3 w 13"/>
                <a:gd name="T3" fmla="*/ 3 h 13"/>
                <a:gd name="T4" fmla="*/ 8 w 13"/>
                <a:gd name="T5" fmla="*/ 3 h 13"/>
                <a:gd name="T6" fmla="*/ 8 w 13"/>
                <a:gd name="T7" fmla="*/ 5 h 13"/>
                <a:gd name="T8" fmla="*/ 9 w 13"/>
                <a:gd name="T9" fmla="*/ 6 h 13"/>
                <a:gd name="T10" fmla="*/ 12 w 13"/>
                <a:gd name="T11" fmla="*/ 4 h 13"/>
                <a:gd name="T12" fmla="*/ 12 w 13"/>
                <a:gd name="T13" fmla="*/ 5 h 13"/>
                <a:gd name="T14" fmla="*/ 8 w 13"/>
                <a:gd name="T15" fmla="*/ 8 h 13"/>
                <a:gd name="T16" fmla="*/ 5 w 13"/>
                <a:gd name="T17" fmla="*/ 10 h 13"/>
                <a:gd name="T18" fmla="*/ 1 w 13"/>
                <a:gd name="T19" fmla="*/ 13 h 13"/>
                <a:gd name="T20" fmla="*/ 1 w 13"/>
                <a:gd name="T21" fmla="*/ 11 h 13"/>
                <a:gd name="T22" fmla="*/ 4 w 13"/>
                <a:gd name="T23" fmla="*/ 8 h 13"/>
                <a:gd name="T24" fmla="*/ 2 w 13"/>
                <a:gd name="T25" fmla="*/ 7 h 13"/>
                <a:gd name="T26" fmla="*/ 1 w 13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1" y="6"/>
                  </a:moveTo>
                  <a:cubicBezTo>
                    <a:pt x="1" y="6"/>
                    <a:pt x="1" y="4"/>
                    <a:pt x="3" y="3"/>
                  </a:cubicBezTo>
                  <a:cubicBezTo>
                    <a:pt x="3" y="3"/>
                    <a:pt x="6" y="0"/>
                    <a:pt x="8" y="3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5"/>
                    <a:pt x="7" y="6"/>
                    <a:pt x="9" y="6"/>
                  </a:cubicBezTo>
                  <a:cubicBezTo>
                    <a:pt x="9" y="6"/>
                    <a:pt x="11" y="5"/>
                    <a:pt x="12" y="4"/>
                  </a:cubicBezTo>
                  <a:cubicBezTo>
                    <a:pt x="12" y="4"/>
                    <a:pt x="13" y="3"/>
                    <a:pt x="12" y="5"/>
                  </a:cubicBezTo>
                  <a:cubicBezTo>
                    <a:pt x="12" y="5"/>
                    <a:pt x="11" y="7"/>
                    <a:pt x="8" y="8"/>
                  </a:cubicBezTo>
                  <a:cubicBezTo>
                    <a:pt x="8" y="8"/>
                    <a:pt x="6" y="7"/>
                    <a:pt x="5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0" y="12"/>
                    <a:pt x="1" y="11"/>
                  </a:cubicBezTo>
                  <a:cubicBezTo>
                    <a:pt x="1" y="11"/>
                    <a:pt x="4" y="10"/>
                    <a:pt x="4" y="8"/>
                  </a:cubicBezTo>
                  <a:cubicBezTo>
                    <a:pt x="4" y="8"/>
                    <a:pt x="3" y="7"/>
                    <a:pt x="2" y="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5" name="ïŝḷîde"/>
            <p:cNvSpPr/>
            <p:nvPr/>
          </p:nvSpPr>
          <p:spPr bwMode="auto">
            <a:xfrm>
              <a:off x="3595688" y="3008313"/>
              <a:ext cx="65088" cy="63500"/>
            </a:xfrm>
            <a:custGeom>
              <a:avLst/>
              <a:gdLst>
                <a:gd name="T0" fmla="*/ 0 w 20"/>
                <a:gd name="T1" fmla="*/ 7 h 19"/>
                <a:gd name="T2" fmla="*/ 4 w 20"/>
                <a:gd name="T3" fmla="*/ 3 h 19"/>
                <a:gd name="T4" fmla="*/ 7 w 20"/>
                <a:gd name="T5" fmla="*/ 2 h 19"/>
                <a:gd name="T6" fmla="*/ 7 w 20"/>
                <a:gd name="T7" fmla="*/ 4 h 19"/>
                <a:gd name="T8" fmla="*/ 9 w 20"/>
                <a:gd name="T9" fmla="*/ 11 h 19"/>
                <a:gd name="T10" fmla="*/ 15 w 20"/>
                <a:gd name="T11" fmla="*/ 10 h 19"/>
                <a:gd name="T12" fmla="*/ 14 w 20"/>
                <a:gd name="T13" fmla="*/ 7 h 19"/>
                <a:gd name="T14" fmla="*/ 17 w 20"/>
                <a:gd name="T15" fmla="*/ 10 h 19"/>
                <a:gd name="T16" fmla="*/ 17 w 20"/>
                <a:gd name="T17" fmla="*/ 15 h 19"/>
                <a:gd name="T18" fmla="*/ 15 w 20"/>
                <a:gd name="T19" fmla="*/ 16 h 19"/>
                <a:gd name="T20" fmla="*/ 7 w 20"/>
                <a:gd name="T21" fmla="*/ 12 h 19"/>
                <a:gd name="T22" fmla="*/ 5 w 20"/>
                <a:gd name="T23" fmla="*/ 9 h 19"/>
                <a:gd name="T24" fmla="*/ 3 w 20"/>
                <a:gd name="T25" fmla="*/ 8 h 19"/>
                <a:gd name="T26" fmla="*/ 2 w 20"/>
                <a:gd name="T27" fmla="*/ 10 h 19"/>
                <a:gd name="T28" fmla="*/ 1 w 20"/>
                <a:gd name="T29" fmla="*/ 19 h 19"/>
                <a:gd name="T30" fmla="*/ 0 w 20"/>
                <a:gd name="T31" fmla="*/ 18 h 19"/>
                <a:gd name="T32" fmla="*/ 0 w 20"/>
                <a:gd name="T33" fmla="*/ 15 h 19"/>
                <a:gd name="T34" fmla="*/ 0 w 20"/>
                <a:gd name="T35" fmla="*/ 13 h 19"/>
                <a:gd name="T36" fmla="*/ 0 w 20"/>
                <a:gd name="T3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7"/>
                  </a:moveTo>
                  <a:cubicBezTo>
                    <a:pt x="0" y="7"/>
                    <a:pt x="4" y="5"/>
                    <a:pt x="4" y="3"/>
                  </a:cubicBezTo>
                  <a:cubicBezTo>
                    <a:pt x="4" y="3"/>
                    <a:pt x="5" y="0"/>
                    <a:pt x="7" y="2"/>
                  </a:cubicBezTo>
                  <a:cubicBezTo>
                    <a:pt x="7" y="2"/>
                    <a:pt x="8" y="2"/>
                    <a:pt x="7" y="4"/>
                  </a:cubicBezTo>
                  <a:cubicBezTo>
                    <a:pt x="7" y="4"/>
                    <a:pt x="6" y="9"/>
                    <a:pt x="9" y="11"/>
                  </a:cubicBezTo>
                  <a:cubicBezTo>
                    <a:pt x="9" y="11"/>
                    <a:pt x="15" y="14"/>
                    <a:pt x="15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7" y="10"/>
                  </a:cubicBezTo>
                  <a:cubicBezTo>
                    <a:pt x="17" y="10"/>
                    <a:pt x="20" y="13"/>
                    <a:pt x="17" y="15"/>
                  </a:cubicBezTo>
                  <a:cubicBezTo>
                    <a:pt x="17" y="15"/>
                    <a:pt x="16" y="15"/>
                    <a:pt x="15" y="16"/>
                  </a:cubicBezTo>
                  <a:cubicBezTo>
                    <a:pt x="15" y="16"/>
                    <a:pt x="9" y="17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7"/>
                    <a:pt x="3" y="8"/>
                  </a:cubicBezTo>
                  <a:cubicBezTo>
                    <a:pt x="3" y="8"/>
                    <a:pt x="2" y="8"/>
                    <a:pt x="2" y="10"/>
                  </a:cubicBezTo>
                  <a:cubicBezTo>
                    <a:pt x="2" y="10"/>
                    <a:pt x="4" y="17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7"/>
                    <a:pt x="0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0" y="13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6" name="î$ľíḍê"/>
            <p:cNvSpPr/>
            <p:nvPr/>
          </p:nvSpPr>
          <p:spPr bwMode="auto">
            <a:xfrm>
              <a:off x="3690938" y="3187700"/>
              <a:ext cx="315913" cy="468313"/>
            </a:xfrm>
            <a:custGeom>
              <a:avLst/>
              <a:gdLst>
                <a:gd name="T0" fmla="*/ 96 w 96"/>
                <a:gd name="T1" fmla="*/ 0 h 141"/>
                <a:gd name="T2" fmla="*/ 0 w 96"/>
                <a:gd name="T3" fmla="*/ 45 h 141"/>
                <a:gd name="T4" fmla="*/ 26 w 96"/>
                <a:gd name="T5" fmla="*/ 74 h 141"/>
                <a:gd name="T6" fmla="*/ 5 w 96"/>
                <a:gd name="T7" fmla="*/ 141 h 141"/>
                <a:gd name="T8" fmla="*/ 96 w 9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">
                  <a:moveTo>
                    <a:pt x="9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3" y="47"/>
                    <a:pt x="26" y="74"/>
                  </a:cubicBezTo>
                  <a:cubicBezTo>
                    <a:pt x="5" y="141"/>
                    <a:pt x="5" y="141"/>
                    <a:pt x="5" y="14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97" name="81ebc1f8-0063-4175-a0e9-d76839507c2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687386" y="112202"/>
            <a:ext cx="1820991" cy="338052"/>
            <a:chOff x="3497261" y="2746242"/>
            <a:chExt cx="7298696" cy="1354943"/>
          </a:xfrm>
          <a:solidFill>
            <a:schemeClr val="accent1"/>
          </a:solidFill>
        </p:grpSpPr>
        <p:grpSp>
          <p:nvGrpSpPr>
            <p:cNvPr id="198" name="ïşļíḓê"/>
            <p:cNvGrpSpPr/>
            <p:nvPr/>
          </p:nvGrpSpPr>
          <p:grpSpPr>
            <a:xfrm>
              <a:off x="3497261" y="2746242"/>
              <a:ext cx="7298696" cy="1095599"/>
              <a:chOff x="4535488" y="3019425"/>
              <a:chExt cx="4378326" cy="657226"/>
            </a:xfrm>
            <a:grpFill/>
          </p:grpSpPr>
          <p:sp>
            <p:nvSpPr>
              <p:cNvPr id="217" name="îṥļiďe"/>
              <p:cNvSpPr/>
              <p:nvPr/>
            </p:nvSpPr>
            <p:spPr bwMode="auto">
              <a:xfrm>
                <a:off x="4535488" y="3192463"/>
                <a:ext cx="290513" cy="484188"/>
              </a:xfrm>
              <a:custGeom>
                <a:avLst/>
                <a:gdLst>
                  <a:gd name="T0" fmla="*/ 88 w 88"/>
                  <a:gd name="T1" fmla="*/ 31 h 146"/>
                  <a:gd name="T2" fmla="*/ 71 w 88"/>
                  <a:gd name="T3" fmla="*/ 93 h 146"/>
                  <a:gd name="T4" fmla="*/ 61 w 88"/>
                  <a:gd name="T5" fmla="*/ 100 h 146"/>
                  <a:gd name="T6" fmla="*/ 46 w 88"/>
                  <a:gd name="T7" fmla="*/ 114 h 146"/>
                  <a:gd name="T8" fmla="*/ 10 w 88"/>
                  <a:gd name="T9" fmla="*/ 128 h 146"/>
                  <a:gd name="T10" fmla="*/ 3 w 88"/>
                  <a:gd name="T11" fmla="*/ 118 h 146"/>
                  <a:gd name="T12" fmla="*/ 12 w 88"/>
                  <a:gd name="T13" fmla="*/ 113 h 146"/>
                  <a:gd name="T14" fmla="*/ 46 w 88"/>
                  <a:gd name="T15" fmla="*/ 92 h 146"/>
                  <a:gd name="T16" fmla="*/ 39 w 88"/>
                  <a:gd name="T17" fmla="*/ 67 h 146"/>
                  <a:gd name="T18" fmla="*/ 24 w 88"/>
                  <a:gd name="T19" fmla="*/ 55 h 146"/>
                  <a:gd name="T20" fmla="*/ 32 w 88"/>
                  <a:gd name="T21" fmla="*/ 51 h 146"/>
                  <a:gd name="T22" fmla="*/ 49 w 88"/>
                  <a:gd name="T23" fmla="*/ 30 h 146"/>
                  <a:gd name="T24" fmla="*/ 56 w 88"/>
                  <a:gd name="T25" fmla="*/ 7 h 146"/>
                  <a:gd name="T26" fmla="*/ 88 w 88"/>
                  <a:gd name="T27" fmla="*/ 3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146">
                    <a:moveTo>
                      <a:pt x="88" y="31"/>
                    </a:move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3"/>
                      <a:pt x="68" y="99"/>
                      <a:pt x="61" y="100"/>
                    </a:cubicBezTo>
                    <a:cubicBezTo>
                      <a:pt x="61" y="100"/>
                      <a:pt x="48" y="106"/>
                      <a:pt x="46" y="114"/>
                    </a:cubicBezTo>
                    <a:cubicBezTo>
                      <a:pt x="46" y="114"/>
                      <a:pt x="19" y="146"/>
                      <a:pt x="10" y="128"/>
                    </a:cubicBezTo>
                    <a:cubicBezTo>
                      <a:pt x="10" y="128"/>
                      <a:pt x="9" y="118"/>
                      <a:pt x="3" y="118"/>
                    </a:cubicBezTo>
                    <a:cubicBezTo>
                      <a:pt x="3" y="118"/>
                      <a:pt x="0" y="115"/>
                      <a:pt x="12" y="113"/>
                    </a:cubicBezTo>
                    <a:cubicBezTo>
                      <a:pt x="12" y="113"/>
                      <a:pt x="32" y="116"/>
                      <a:pt x="46" y="92"/>
                    </a:cubicBezTo>
                    <a:cubicBezTo>
                      <a:pt x="46" y="92"/>
                      <a:pt x="57" y="72"/>
                      <a:pt x="39" y="67"/>
                    </a:cubicBezTo>
                    <a:cubicBezTo>
                      <a:pt x="39" y="67"/>
                      <a:pt x="22" y="66"/>
                      <a:pt x="24" y="55"/>
                    </a:cubicBezTo>
                    <a:cubicBezTo>
                      <a:pt x="24" y="55"/>
                      <a:pt x="24" y="52"/>
                      <a:pt x="32" y="51"/>
                    </a:cubicBezTo>
                    <a:cubicBezTo>
                      <a:pt x="32" y="51"/>
                      <a:pt x="59" y="46"/>
                      <a:pt x="49" y="30"/>
                    </a:cubicBezTo>
                    <a:cubicBezTo>
                      <a:pt x="49" y="30"/>
                      <a:pt x="33" y="10"/>
                      <a:pt x="56" y="7"/>
                    </a:cubicBezTo>
                    <a:cubicBezTo>
                      <a:pt x="56" y="7"/>
                      <a:pt x="85" y="0"/>
                      <a:pt x="8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8" name="íŝļíḍê"/>
              <p:cNvSpPr/>
              <p:nvPr/>
            </p:nvSpPr>
            <p:spPr bwMode="auto">
              <a:xfrm>
                <a:off x="4899026" y="3148013"/>
                <a:ext cx="214313" cy="409575"/>
              </a:xfrm>
              <a:custGeom>
                <a:avLst/>
                <a:gdLst>
                  <a:gd name="T0" fmla="*/ 24 w 65"/>
                  <a:gd name="T1" fmla="*/ 0 h 123"/>
                  <a:gd name="T2" fmla="*/ 5 w 65"/>
                  <a:gd name="T3" fmla="*/ 21 h 123"/>
                  <a:gd name="T4" fmla="*/ 8 w 65"/>
                  <a:gd name="T5" fmla="*/ 43 h 123"/>
                  <a:gd name="T6" fmla="*/ 3 w 65"/>
                  <a:gd name="T7" fmla="*/ 65 h 123"/>
                  <a:gd name="T8" fmla="*/ 2 w 65"/>
                  <a:gd name="T9" fmla="*/ 73 h 123"/>
                  <a:gd name="T10" fmla="*/ 8 w 65"/>
                  <a:gd name="T11" fmla="*/ 106 h 123"/>
                  <a:gd name="T12" fmla="*/ 42 w 65"/>
                  <a:gd name="T13" fmla="*/ 119 h 123"/>
                  <a:gd name="T14" fmla="*/ 63 w 65"/>
                  <a:gd name="T15" fmla="*/ 103 h 123"/>
                  <a:gd name="T16" fmla="*/ 48 w 65"/>
                  <a:gd name="T17" fmla="*/ 97 h 123"/>
                  <a:gd name="T18" fmla="*/ 21 w 65"/>
                  <a:gd name="T19" fmla="*/ 91 h 123"/>
                  <a:gd name="T20" fmla="*/ 25 w 65"/>
                  <a:gd name="T21" fmla="*/ 57 h 123"/>
                  <a:gd name="T22" fmla="*/ 42 w 65"/>
                  <a:gd name="T23" fmla="*/ 50 h 123"/>
                  <a:gd name="T24" fmla="*/ 58 w 65"/>
                  <a:gd name="T25" fmla="*/ 34 h 123"/>
                  <a:gd name="T26" fmla="*/ 44 w 65"/>
                  <a:gd name="T27" fmla="*/ 32 h 123"/>
                  <a:gd name="T28" fmla="*/ 28 w 65"/>
                  <a:gd name="T29" fmla="*/ 31 h 123"/>
                  <a:gd name="T30" fmla="*/ 33 w 65"/>
                  <a:gd name="T31" fmla="*/ 19 h 123"/>
                  <a:gd name="T32" fmla="*/ 24 w 65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23">
                    <a:moveTo>
                      <a:pt x="24" y="0"/>
                    </a:moveTo>
                    <a:cubicBezTo>
                      <a:pt x="24" y="0"/>
                      <a:pt x="2" y="1"/>
                      <a:pt x="5" y="21"/>
                    </a:cubicBezTo>
                    <a:cubicBezTo>
                      <a:pt x="5" y="21"/>
                      <a:pt x="12" y="38"/>
                      <a:pt x="8" y="43"/>
                    </a:cubicBezTo>
                    <a:cubicBezTo>
                      <a:pt x="8" y="43"/>
                      <a:pt x="2" y="56"/>
                      <a:pt x="3" y="65"/>
                    </a:cubicBezTo>
                    <a:cubicBezTo>
                      <a:pt x="3" y="65"/>
                      <a:pt x="5" y="66"/>
                      <a:pt x="2" y="73"/>
                    </a:cubicBezTo>
                    <a:cubicBezTo>
                      <a:pt x="2" y="73"/>
                      <a:pt x="0" y="100"/>
                      <a:pt x="8" y="106"/>
                    </a:cubicBezTo>
                    <a:cubicBezTo>
                      <a:pt x="8" y="106"/>
                      <a:pt x="17" y="117"/>
                      <a:pt x="42" y="119"/>
                    </a:cubicBezTo>
                    <a:cubicBezTo>
                      <a:pt x="42" y="119"/>
                      <a:pt x="65" y="123"/>
                      <a:pt x="63" y="103"/>
                    </a:cubicBezTo>
                    <a:cubicBezTo>
                      <a:pt x="63" y="103"/>
                      <a:pt x="58" y="95"/>
                      <a:pt x="48" y="97"/>
                    </a:cubicBezTo>
                    <a:cubicBezTo>
                      <a:pt x="48" y="97"/>
                      <a:pt x="21" y="107"/>
                      <a:pt x="21" y="91"/>
                    </a:cubicBezTo>
                    <a:cubicBezTo>
                      <a:pt x="21" y="91"/>
                      <a:pt x="18" y="70"/>
                      <a:pt x="25" y="57"/>
                    </a:cubicBezTo>
                    <a:cubicBezTo>
                      <a:pt x="25" y="57"/>
                      <a:pt x="28" y="50"/>
                      <a:pt x="42" y="50"/>
                    </a:cubicBezTo>
                    <a:cubicBezTo>
                      <a:pt x="42" y="50"/>
                      <a:pt x="62" y="50"/>
                      <a:pt x="58" y="34"/>
                    </a:cubicBezTo>
                    <a:cubicBezTo>
                      <a:pt x="58" y="34"/>
                      <a:pt x="55" y="27"/>
                      <a:pt x="44" y="32"/>
                    </a:cubicBezTo>
                    <a:cubicBezTo>
                      <a:pt x="44" y="32"/>
                      <a:pt x="31" y="42"/>
                      <a:pt x="28" y="31"/>
                    </a:cubicBezTo>
                    <a:cubicBezTo>
                      <a:pt x="28" y="31"/>
                      <a:pt x="27" y="24"/>
                      <a:pt x="33" y="19"/>
                    </a:cubicBezTo>
                    <a:cubicBezTo>
                      <a:pt x="33" y="19"/>
                      <a:pt x="4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9" name="íşḷiḋe"/>
              <p:cNvSpPr/>
              <p:nvPr/>
            </p:nvSpPr>
            <p:spPr bwMode="auto">
              <a:xfrm>
                <a:off x="5218113" y="3122613"/>
                <a:ext cx="406400" cy="222250"/>
              </a:xfrm>
              <a:custGeom>
                <a:avLst/>
                <a:gdLst>
                  <a:gd name="T0" fmla="*/ 43 w 123"/>
                  <a:gd name="T1" fmla="*/ 10 h 67"/>
                  <a:gd name="T2" fmla="*/ 43 w 123"/>
                  <a:gd name="T3" fmla="*/ 19 h 67"/>
                  <a:gd name="T4" fmla="*/ 53 w 123"/>
                  <a:gd name="T5" fmla="*/ 30 h 67"/>
                  <a:gd name="T6" fmla="*/ 39 w 123"/>
                  <a:gd name="T7" fmla="*/ 37 h 67"/>
                  <a:gd name="T8" fmla="*/ 39 w 123"/>
                  <a:gd name="T9" fmla="*/ 37 h 67"/>
                  <a:gd name="T10" fmla="*/ 15 w 123"/>
                  <a:gd name="T11" fmla="*/ 43 h 67"/>
                  <a:gd name="T12" fmla="*/ 0 w 123"/>
                  <a:gd name="T13" fmla="*/ 52 h 67"/>
                  <a:gd name="T14" fmla="*/ 15 w 123"/>
                  <a:gd name="T15" fmla="*/ 62 h 67"/>
                  <a:gd name="T16" fmla="*/ 29 w 123"/>
                  <a:gd name="T17" fmla="*/ 52 h 67"/>
                  <a:gd name="T18" fmla="*/ 44 w 123"/>
                  <a:gd name="T19" fmla="*/ 46 h 67"/>
                  <a:gd name="T20" fmla="*/ 112 w 123"/>
                  <a:gd name="T21" fmla="*/ 36 h 67"/>
                  <a:gd name="T22" fmla="*/ 123 w 123"/>
                  <a:gd name="T23" fmla="*/ 31 h 67"/>
                  <a:gd name="T24" fmla="*/ 116 w 123"/>
                  <a:gd name="T25" fmla="*/ 25 h 67"/>
                  <a:gd name="T26" fmla="*/ 84 w 123"/>
                  <a:gd name="T27" fmla="*/ 25 h 67"/>
                  <a:gd name="T28" fmla="*/ 80 w 123"/>
                  <a:gd name="T29" fmla="*/ 19 h 67"/>
                  <a:gd name="T30" fmla="*/ 72 w 123"/>
                  <a:gd name="T31" fmla="*/ 5 h 67"/>
                  <a:gd name="T32" fmla="*/ 67 w 123"/>
                  <a:gd name="T33" fmla="*/ 5 h 67"/>
                  <a:gd name="T34" fmla="*/ 59 w 123"/>
                  <a:gd name="T35" fmla="*/ 3 h 67"/>
                  <a:gd name="T36" fmla="*/ 43 w 123"/>
                  <a:gd name="T37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" h="67">
                    <a:moveTo>
                      <a:pt x="43" y="10"/>
                    </a:moveTo>
                    <a:cubicBezTo>
                      <a:pt x="43" y="10"/>
                      <a:pt x="35" y="13"/>
                      <a:pt x="43" y="19"/>
                    </a:cubicBezTo>
                    <a:cubicBezTo>
                      <a:pt x="43" y="19"/>
                      <a:pt x="57" y="23"/>
                      <a:pt x="53" y="30"/>
                    </a:cubicBezTo>
                    <a:cubicBezTo>
                      <a:pt x="53" y="30"/>
                      <a:pt x="50" y="34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27" y="40"/>
                      <a:pt x="15" y="43"/>
                      <a:pt x="15" y="43"/>
                    </a:cubicBezTo>
                    <a:cubicBezTo>
                      <a:pt x="15" y="43"/>
                      <a:pt x="4" y="38"/>
                      <a:pt x="0" y="52"/>
                    </a:cubicBezTo>
                    <a:cubicBezTo>
                      <a:pt x="0" y="52"/>
                      <a:pt x="1" y="67"/>
                      <a:pt x="15" y="62"/>
                    </a:cubicBezTo>
                    <a:cubicBezTo>
                      <a:pt x="15" y="62"/>
                      <a:pt x="17" y="52"/>
                      <a:pt x="29" y="52"/>
                    </a:cubicBezTo>
                    <a:cubicBezTo>
                      <a:pt x="29" y="52"/>
                      <a:pt x="36" y="53"/>
                      <a:pt x="44" y="46"/>
                    </a:cubicBezTo>
                    <a:cubicBezTo>
                      <a:pt x="44" y="46"/>
                      <a:pt x="72" y="32"/>
                      <a:pt x="112" y="36"/>
                    </a:cubicBezTo>
                    <a:cubicBezTo>
                      <a:pt x="112" y="36"/>
                      <a:pt x="122" y="39"/>
                      <a:pt x="123" y="31"/>
                    </a:cubicBezTo>
                    <a:cubicBezTo>
                      <a:pt x="123" y="31"/>
                      <a:pt x="123" y="26"/>
                      <a:pt x="116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77" y="25"/>
                      <a:pt x="80" y="19"/>
                    </a:cubicBezTo>
                    <a:cubicBezTo>
                      <a:pt x="80" y="19"/>
                      <a:pt x="85" y="9"/>
                      <a:pt x="72" y="5"/>
                    </a:cubicBezTo>
                    <a:cubicBezTo>
                      <a:pt x="72" y="5"/>
                      <a:pt x="70" y="4"/>
                      <a:pt x="67" y="5"/>
                    </a:cubicBezTo>
                    <a:cubicBezTo>
                      <a:pt x="67" y="5"/>
                      <a:pt x="61" y="6"/>
                      <a:pt x="59" y="3"/>
                    </a:cubicBezTo>
                    <a:cubicBezTo>
                      <a:pt x="59" y="3"/>
                      <a:pt x="56" y="0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0" name="iṩ1îdê"/>
              <p:cNvSpPr/>
              <p:nvPr/>
            </p:nvSpPr>
            <p:spPr bwMode="auto">
              <a:xfrm>
                <a:off x="5316538" y="3297238"/>
                <a:ext cx="271463" cy="333375"/>
              </a:xfrm>
              <a:custGeom>
                <a:avLst/>
                <a:gdLst>
                  <a:gd name="T0" fmla="*/ 5 w 82"/>
                  <a:gd name="T1" fmla="*/ 17 h 100"/>
                  <a:gd name="T2" fmla="*/ 8 w 82"/>
                  <a:gd name="T3" fmla="*/ 49 h 100"/>
                  <a:gd name="T4" fmla="*/ 20 w 82"/>
                  <a:gd name="T5" fmla="*/ 54 h 100"/>
                  <a:gd name="T6" fmla="*/ 27 w 82"/>
                  <a:gd name="T7" fmla="*/ 69 h 100"/>
                  <a:gd name="T8" fmla="*/ 27 w 82"/>
                  <a:gd name="T9" fmla="*/ 75 h 100"/>
                  <a:gd name="T10" fmla="*/ 14 w 82"/>
                  <a:gd name="T11" fmla="*/ 77 h 100"/>
                  <a:gd name="T12" fmla="*/ 14 w 82"/>
                  <a:gd name="T13" fmla="*/ 81 h 100"/>
                  <a:gd name="T14" fmla="*/ 27 w 82"/>
                  <a:gd name="T15" fmla="*/ 94 h 100"/>
                  <a:gd name="T16" fmla="*/ 27 w 82"/>
                  <a:gd name="T17" fmla="*/ 99 h 100"/>
                  <a:gd name="T18" fmla="*/ 43 w 82"/>
                  <a:gd name="T19" fmla="*/ 88 h 100"/>
                  <a:gd name="T20" fmla="*/ 42 w 82"/>
                  <a:gd name="T21" fmla="*/ 46 h 100"/>
                  <a:gd name="T22" fmla="*/ 52 w 82"/>
                  <a:gd name="T23" fmla="*/ 27 h 100"/>
                  <a:gd name="T24" fmla="*/ 73 w 82"/>
                  <a:gd name="T25" fmla="*/ 12 h 100"/>
                  <a:gd name="T26" fmla="*/ 67 w 82"/>
                  <a:gd name="T27" fmla="*/ 0 h 100"/>
                  <a:gd name="T28" fmla="*/ 23 w 82"/>
                  <a:gd name="T29" fmla="*/ 9 h 100"/>
                  <a:gd name="T30" fmla="*/ 13 w 82"/>
                  <a:gd name="T31" fmla="*/ 14 h 100"/>
                  <a:gd name="T32" fmla="*/ 5 w 82"/>
                  <a:gd name="T33" fmla="*/ 17 h 100"/>
                  <a:gd name="T34" fmla="*/ 35 w 82"/>
                  <a:gd name="T35" fmla="*/ 19 h 100"/>
                  <a:gd name="T36" fmla="*/ 36 w 82"/>
                  <a:gd name="T37" fmla="*/ 20 h 100"/>
                  <a:gd name="T38" fmla="*/ 24 w 82"/>
                  <a:gd name="T39" fmla="*/ 37 h 100"/>
                  <a:gd name="T40" fmla="*/ 19 w 82"/>
                  <a:gd name="T41" fmla="*/ 25 h 100"/>
                  <a:gd name="T42" fmla="*/ 35 w 82"/>
                  <a:gd name="T43" fmla="*/ 1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0">
                    <a:moveTo>
                      <a:pt x="5" y="17"/>
                    </a:moveTo>
                    <a:cubicBezTo>
                      <a:pt x="5" y="17"/>
                      <a:pt x="0" y="35"/>
                      <a:pt x="8" y="49"/>
                    </a:cubicBezTo>
                    <a:cubicBezTo>
                      <a:pt x="8" y="49"/>
                      <a:pt x="12" y="53"/>
                      <a:pt x="20" y="54"/>
                    </a:cubicBezTo>
                    <a:cubicBezTo>
                      <a:pt x="20" y="54"/>
                      <a:pt x="26" y="52"/>
                      <a:pt x="27" y="69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9" y="89"/>
                      <a:pt x="14" y="77"/>
                    </a:cubicBezTo>
                    <a:cubicBezTo>
                      <a:pt x="14" y="77"/>
                      <a:pt x="11" y="76"/>
                      <a:pt x="14" y="8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9" y="97"/>
                      <a:pt x="27" y="99"/>
                    </a:cubicBezTo>
                    <a:cubicBezTo>
                      <a:pt x="27" y="99"/>
                      <a:pt x="39" y="100"/>
                      <a:pt x="43" y="88"/>
                    </a:cubicBezTo>
                    <a:cubicBezTo>
                      <a:pt x="43" y="88"/>
                      <a:pt x="47" y="65"/>
                      <a:pt x="42" y="46"/>
                    </a:cubicBezTo>
                    <a:cubicBezTo>
                      <a:pt x="42" y="46"/>
                      <a:pt x="56" y="41"/>
                      <a:pt x="52" y="27"/>
                    </a:cubicBezTo>
                    <a:cubicBezTo>
                      <a:pt x="52" y="27"/>
                      <a:pt x="71" y="13"/>
                      <a:pt x="73" y="12"/>
                    </a:cubicBezTo>
                    <a:cubicBezTo>
                      <a:pt x="73" y="12"/>
                      <a:pt x="82" y="1"/>
                      <a:pt x="67" y="0"/>
                    </a:cubicBezTo>
                    <a:cubicBezTo>
                      <a:pt x="67" y="0"/>
                      <a:pt x="42" y="0"/>
                      <a:pt x="23" y="9"/>
                    </a:cubicBezTo>
                    <a:cubicBezTo>
                      <a:pt x="23" y="9"/>
                      <a:pt x="16" y="14"/>
                      <a:pt x="13" y="14"/>
                    </a:cubicBezTo>
                    <a:cubicBezTo>
                      <a:pt x="13" y="14"/>
                      <a:pt x="6" y="15"/>
                      <a:pt x="5" y="17"/>
                    </a:cubicBezTo>
                    <a:close/>
                    <a:moveTo>
                      <a:pt x="35" y="19"/>
                    </a:moveTo>
                    <a:cubicBezTo>
                      <a:pt x="36" y="20"/>
                      <a:pt x="36" y="20"/>
                      <a:pt x="36" y="20"/>
                    </a:cubicBezTo>
                    <a:cubicBezTo>
                      <a:pt x="43" y="26"/>
                      <a:pt x="24" y="37"/>
                      <a:pt x="24" y="37"/>
                    </a:cubicBezTo>
                    <a:cubicBezTo>
                      <a:pt x="18" y="35"/>
                      <a:pt x="19" y="25"/>
                      <a:pt x="19" y="25"/>
                    </a:cubicBezTo>
                    <a:cubicBezTo>
                      <a:pt x="20" y="18"/>
                      <a:pt x="35" y="19"/>
                      <a:pt x="3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1" name="isļïḍe"/>
              <p:cNvSpPr/>
              <p:nvPr/>
            </p:nvSpPr>
            <p:spPr bwMode="auto">
              <a:xfrm>
                <a:off x="5227638" y="3540125"/>
                <a:ext cx="85725" cy="103188"/>
              </a:xfrm>
              <a:custGeom>
                <a:avLst/>
                <a:gdLst>
                  <a:gd name="T0" fmla="*/ 4 w 26"/>
                  <a:gd name="T1" fmla="*/ 5 h 31"/>
                  <a:gd name="T2" fmla="*/ 2 w 26"/>
                  <a:gd name="T3" fmla="*/ 23 h 31"/>
                  <a:gd name="T4" fmla="*/ 11 w 26"/>
                  <a:gd name="T5" fmla="*/ 28 h 31"/>
                  <a:gd name="T6" fmla="*/ 17 w 26"/>
                  <a:gd name="T7" fmla="*/ 19 h 31"/>
                  <a:gd name="T8" fmla="*/ 25 w 26"/>
                  <a:gd name="T9" fmla="*/ 9 h 31"/>
                  <a:gd name="T10" fmla="*/ 23 w 26"/>
                  <a:gd name="T11" fmla="*/ 7 h 31"/>
                  <a:gd name="T12" fmla="*/ 12 w 26"/>
                  <a:gd name="T13" fmla="*/ 3 h 31"/>
                  <a:gd name="T14" fmla="*/ 4 w 26"/>
                  <a:gd name="T15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">
                    <a:moveTo>
                      <a:pt x="4" y="5"/>
                    </a:moveTo>
                    <a:cubicBezTo>
                      <a:pt x="4" y="5"/>
                      <a:pt x="0" y="15"/>
                      <a:pt x="2" y="23"/>
                    </a:cubicBezTo>
                    <a:cubicBezTo>
                      <a:pt x="2" y="23"/>
                      <a:pt x="4" y="31"/>
                      <a:pt x="11" y="28"/>
                    </a:cubicBezTo>
                    <a:cubicBezTo>
                      <a:pt x="11" y="28"/>
                      <a:pt x="14" y="26"/>
                      <a:pt x="17" y="19"/>
                    </a:cubicBezTo>
                    <a:cubicBezTo>
                      <a:pt x="17" y="19"/>
                      <a:pt x="20" y="10"/>
                      <a:pt x="25" y="9"/>
                    </a:cubicBezTo>
                    <a:cubicBezTo>
                      <a:pt x="25" y="9"/>
                      <a:pt x="26" y="6"/>
                      <a:pt x="23" y="7"/>
                    </a:cubicBezTo>
                    <a:cubicBezTo>
                      <a:pt x="23" y="7"/>
                      <a:pt x="16" y="8"/>
                      <a:pt x="12" y="3"/>
                    </a:cubicBezTo>
                    <a:cubicBezTo>
                      <a:pt x="12" y="3"/>
                      <a:pt x="6" y="0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2" name="íṣḷíḋê"/>
              <p:cNvSpPr/>
              <p:nvPr/>
            </p:nvSpPr>
            <p:spPr bwMode="auto">
              <a:xfrm>
                <a:off x="5502276" y="3421063"/>
                <a:ext cx="134938" cy="158750"/>
              </a:xfrm>
              <a:custGeom>
                <a:avLst/>
                <a:gdLst>
                  <a:gd name="T0" fmla="*/ 0 w 41"/>
                  <a:gd name="T1" fmla="*/ 18 h 48"/>
                  <a:gd name="T2" fmla="*/ 35 w 41"/>
                  <a:gd name="T3" fmla="*/ 19 h 48"/>
                  <a:gd name="T4" fmla="*/ 29 w 41"/>
                  <a:gd name="T5" fmla="*/ 41 h 48"/>
                  <a:gd name="T6" fmla="*/ 14 w 41"/>
                  <a:gd name="T7" fmla="*/ 37 h 48"/>
                  <a:gd name="T8" fmla="*/ 0 w 41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8">
                    <a:moveTo>
                      <a:pt x="0" y="18"/>
                    </a:moveTo>
                    <a:cubicBezTo>
                      <a:pt x="0" y="18"/>
                      <a:pt x="14" y="0"/>
                      <a:pt x="35" y="19"/>
                    </a:cubicBezTo>
                    <a:cubicBezTo>
                      <a:pt x="35" y="19"/>
                      <a:pt x="41" y="28"/>
                      <a:pt x="29" y="41"/>
                    </a:cubicBezTo>
                    <a:cubicBezTo>
                      <a:pt x="29" y="41"/>
                      <a:pt x="21" y="48"/>
                      <a:pt x="14" y="37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3" name="iṧľïdé"/>
              <p:cNvSpPr/>
              <p:nvPr/>
            </p:nvSpPr>
            <p:spPr bwMode="auto">
              <a:xfrm>
                <a:off x="5707063" y="3151188"/>
                <a:ext cx="257175" cy="455613"/>
              </a:xfrm>
              <a:custGeom>
                <a:avLst/>
                <a:gdLst>
                  <a:gd name="T0" fmla="*/ 48 w 78"/>
                  <a:gd name="T1" fmla="*/ 1 h 137"/>
                  <a:gd name="T2" fmla="*/ 40 w 78"/>
                  <a:gd name="T3" fmla="*/ 15 h 137"/>
                  <a:gd name="T4" fmla="*/ 34 w 78"/>
                  <a:gd name="T5" fmla="*/ 27 h 137"/>
                  <a:gd name="T6" fmla="*/ 26 w 78"/>
                  <a:gd name="T7" fmla="*/ 38 h 137"/>
                  <a:gd name="T8" fmla="*/ 33 w 78"/>
                  <a:gd name="T9" fmla="*/ 64 h 137"/>
                  <a:gd name="T10" fmla="*/ 31 w 78"/>
                  <a:gd name="T11" fmla="*/ 81 h 137"/>
                  <a:gd name="T12" fmla="*/ 20 w 78"/>
                  <a:gd name="T13" fmla="*/ 87 h 137"/>
                  <a:gd name="T14" fmla="*/ 2 w 78"/>
                  <a:gd name="T15" fmla="*/ 102 h 137"/>
                  <a:gd name="T16" fmla="*/ 9 w 78"/>
                  <a:gd name="T17" fmla="*/ 109 h 137"/>
                  <a:gd name="T18" fmla="*/ 19 w 78"/>
                  <a:gd name="T19" fmla="*/ 102 h 137"/>
                  <a:gd name="T20" fmla="*/ 27 w 78"/>
                  <a:gd name="T21" fmla="*/ 107 h 137"/>
                  <a:gd name="T22" fmla="*/ 32 w 78"/>
                  <a:gd name="T23" fmla="*/ 129 h 137"/>
                  <a:gd name="T24" fmla="*/ 35 w 78"/>
                  <a:gd name="T25" fmla="*/ 123 h 137"/>
                  <a:gd name="T26" fmla="*/ 41 w 78"/>
                  <a:gd name="T27" fmla="*/ 100 h 137"/>
                  <a:gd name="T28" fmla="*/ 55 w 78"/>
                  <a:gd name="T29" fmla="*/ 88 h 137"/>
                  <a:gd name="T30" fmla="*/ 60 w 78"/>
                  <a:gd name="T31" fmla="*/ 88 h 137"/>
                  <a:gd name="T32" fmla="*/ 60 w 78"/>
                  <a:gd name="T33" fmla="*/ 105 h 137"/>
                  <a:gd name="T34" fmla="*/ 57 w 78"/>
                  <a:gd name="T35" fmla="*/ 109 h 137"/>
                  <a:gd name="T36" fmla="*/ 53 w 78"/>
                  <a:gd name="T37" fmla="*/ 102 h 137"/>
                  <a:gd name="T38" fmla="*/ 49 w 78"/>
                  <a:gd name="T39" fmla="*/ 107 h 137"/>
                  <a:gd name="T40" fmla="*/ 53 w 78"/>
                  <a:gd name="T41" fmla="*/ 114 h 137"/>
                  <a:gd name="T42" fmla="*/ 55 w 78"/>
                  <a:gd name="T43" fmla="*/ 126 h 137"/>
                  <a:gd name="T44" fmla="*/ 64 w 78"/>
                  <a:gd name="T45" fmla="*/ 135 h 137"/>
                  <a:gd name="T46" fmla="*/ 71 w 78"/>
                  <a:gd name="T47" fmla="*/ 122 h 137"/>
                  <a:gd name="T48" fmla="*/ 70 w 78"/>
                  <a:gd name="T49" fmla="*/ 98 h 137"/>
                  <a:gd name="T50" fmla="*/ 71 w 78"/>
                  <a:gd name="T51" fmla="*/ 84 h 137"/>
                  <a:gd name="T52" fmla="*/ 70 w 78"/>
                  <a:gd name="T53" fmla="*/ 70 h 137"/>
                  <a:gd name="T54" fmla="*/ 72 w 78"/>
                  <a:gd name="T55" fmla="*/ 55 h 137"/>
                  <a:gd name="T56" fmla="*/ 59 w 78"/>
                  <a:gd name="T57" fmla="*/ 30 h 137"/>
                  <a:gd name="T58" fmla="*/ 42 w 78"/>
                  <a:gd name="T59" fmla="*/ 48 h 137"/>
                  <a:gd name="T60" fmla="*/ 37 w 78"/>
                  <a:gd name="T61" fmla="*/ 39 h 137"/>
                  <a:gd name="T62" fmla="*/ 39 w 78"/>
                  <a:gd name="T63" fmla="*/ 30 h 137"/>
                  <a:gd name="T64" fmla="*/ 72 w 78"/>
                  <a:gd name="T65" fmla="*/ 8 h 137"/>
                  <a:gd name="T66" fmla="*/ 63 w 78"/>
                  <a:gd name="T67" fmla="*/ 1 h 137"/>
                  <a:gd name="T68" fmla="*/ 48 w 78"/>
                  <a:gd name="T69" fmla="*/ 1 h 137"/>
                  <a:gd name="T70" fmla="*/ 60 w 78"/>
                  <a:gd name="T71" fmla="*/ 64 h 137"/>
                  <a:gd name="T72" fmla="*/ 54 w 78"/>
                  <a:gd name="T73" fmla="*/ 62 h 137"/>
                  <a:gd name="T74" fmla="*/ 47 w 78"/>
                  <a:gd name="T75" fmla="*/ 65 h 137"/>
                  <a:gd name="T76" fmla="*/ 43 w 78"/>
                  <a:gd name="T77" fmla="*/ 72 h 137"/>
                  <a:gd name="T78" fmla="*/ 53 w 78"/>
                  <a:gd name="T79" fmla="*/ 45 h 137"/>
                  <a:gd name="T80" fmla="*/ 60 w 78"/>
                  <a:gd name="T81" fmla="*/ 6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37">
                    <a:moveTo>
                      <a:pt x="48" y="1"/>
                    </a:moveTo>
                    <a:cubicBezTo>
                      <a:pt x="48" y="1"/>
                      <a:pt x="41" y="1"/>
                      <a:pt x="40" y="15"/>
                    </a:cubicBezTo>
                    <a:cubicBezTo>
                      <a:pt x="40" y="15"/>
                      <a:pt x="39" y="25"/>
                      <a:pt x="34" y="27"/>
                    </a:cubicBezTo>
                    <a:cubicBezTo>
                      <a:pt x="34" y="27"/>
                      <a:pt x="21" y="29"/>
                      <a:pt x="26" y="38"/>
                    </a:cubicBezTo>
                    <a:cubicBezTo>
                      <a:pt x="26" y="38"/>
                      <a:pt x="37" y="50"/>
                      <a:pt x="33" y="64"/>
                    </a:cubicBezTo>
                    <a:cubicBezTo>
                      <a:pt x="33" y="64"/>
                      <a:pt x="30" y="71"/>
                      <a:pt x="31" y="81"/>
                    </a:cubicBezTo>
                    <a:cubicBezTo>
                      <a:pt x="31" y="81"/>
                      <a:pt x="34" y="87"/>
                      <a:pt x="20" y="87"/>
                    </a:cubicBezTo>
                    <a:cubicBezTo>
                      <a:pt x="20" y="87"/>
                      <a:pt x="6" y="84"/>
                      <a:pt x="2" y="102"/>
                    </a:cubicBezTo>
                    <a:cubicBezTo>
                      <a:pt x="2" y="102"/>
                      <a:pt x="0" y="110"/>
                      <a:pt x="9" y="109"/>
                    </a:cubicBezTo>
                    <a:cubicBezTo>
                      <a:pt x="9" y="109"/>
                      <a:pt x="17" y="106"/>
                      <a:pt x="19" y="102"/>
                    </a:cubicBezTo>
                    <a:cubicBezTo>
                      <a:pt x="19" y="102"/>
                      <a:pt x="26" y="98"/>
                      <a:pt x="27" y="107"/>
                    </a:cubicBezTo>
                    <a:cubicBezTo>
                      <a:pt x="27" y="107"/>
                      <a:pt x="23" y="123"/>
                      <a:pt x="32" y="129"/>
                    </a:cubicBezTo>
                    <a:cubicBezTo>
                      <a:pt x="32" y="129"/>
                      <a:pt x="34" y="129"/>
                      <a:pt x="35" y="123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53" y="92"/>
                      <a:pt x="55" y="88"/>
                    </a:cubicBezTo>
                    <a:cubicBezTo>
                      <a:pt x="55" y="88"/>
                      <a:pt x="59" y="84"/>
                      <a:pt x="60" y="88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11"/>
                      <a:pt x="57" y="109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53" y="102"/>
                      <a:pt x="49" y="98"/>
                      <a:pt x="49" y="107"/>
                    </a:cubicBezTo>
                    <a:cubicBezTo>
                      <a:pt x="49" y="107"/>
                      <a:pt x="51" y="113"/>
                      <a:pt x="53" y="114"/>
                    </a:cubicBezTo>
                    <a:cubicBezTo>
                      <a:pt x="53" y="114"/>
                      <a:pt x="56" y="122"/>
                      <a:pt x="55" y="126"/>
                    </a:cubicBezTo>
                    <a:cubicBezTo>
                      <a:pt x="55" y="126"/>
                      <a:pt x="56" y="137"/>
                      <a:pt x="64" y="135"/>
                    </a:cubicBezTo>
                    <a:cubicBezTo>
                      <a:pt x="64" y="135"/>
                      <a:pt x="71" y="132"/>
                      <a:pt x="71" y="122"/>
                    </a:cubicBezTo>
                    <a:cubicBezTo>
                      <a:pt x="71" y="122"/>
                      <a:pt x="72" y="101"/>
                      <a:pt x="70" y="98"/>
                    </a:cubicBezTo>
                    <a:cubicBezTo>
                      <a:pt x="70" y="98"/>
                      <a:pt x="69" y="89"/>
                      <a:pt x="71" y="84"/>
                    </a:cubicBezTo>
                    <a:cubicBezTo>
                      <a:pt x="71" y="84"/>
                      <a:pt x="73" y="73"/>
                      <a:pt x="70" y="70"/>
                    </a:cubicBezTo>
                    <a:cubicBezTo>
                      <a:pt x="70" y="70"/>
                      <a:pt x="70" y="63"/>
                      <a:pt x="72" y="55"/>
                    </a:cubicBezTo>
                    <a:cubicBezTo>
                      <a:pt x="72" y="55"/>
                      <a:pt x="78" y="34"/>
                      <a:pt x="59" y="30"/>
                    </a:cubicBezTo>
                    <a:cubicBezTo>
                      <a:pt x="59" y="30"/>
                      <a:pt x="48" y="30"/>
                      <a:pt x="42" y="48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0" y="32"/>
                      <a:pt x="39" y="30"/>
                    </a:cubicBezTo>
                    <a:cubicBezTo>
                      <a:pt x="39" y="30"/>
                      <a:pt x="76" y="28"/>
                      <a:pt x="72" y="8"/>
                    </a:cubicBezTo>
                    <a:cubicBezTo>
                      <a:pt x="72" y="8"/>
                      <a:pt x="70" y="0"/>
                      <a:pt x="63" y="1"/>
                    </a:cubicBezTo>
                    <a:cubicBezTo>
                      <a:pt x="63" y="1"/>
                      <a:pt x="51" y="5"/>
                      <a:pt x="48" y="1"/>
                    </a:cubicBezTo>
                    <a:close/>
                    <a:moveTo>
                      <a:pt x="60" y="64"/>
                    </a:moveTo>
                    <a:cubicBezTo>
                      <a:pt x="60" y="68"/>
                      <a:pt x="54" y="62"/>
                      <a:pt x="54" y="62"/>
                    </a:cubicBezTo>
                    <a:cubicBezTo>
                      <a:pt x="47" y="53"/>
                      <a:pt x="47" y="65"/>
                      <a:pt x="47" y="65"/>
                    </a:cubicBezTo>
                    <a:cubicBezTo>
                      <a:pt x="46" y="71"/>
                      <a:pt x="43" y="72"/>
                      <a:pt x="43" y="72"/>
                    </a:cubicBezTo>
                    <a:cubicBezTo>
                      <a:pt x="42" y="43"/>
                      <a:pt x="53" y="45"/>
                      <a:pt x="53" y="45"/>
                    </a:cubicBezTo>
                    <a:cubicBezTo>
                      <a:pt x="57" y="46"/>
                      <a:pt x="60" y="64"/>
                      <a:pt x="6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4" name="ïṡḷïḓé"/>
              <p:cNvSpPr/>
              <p:nvPr/>
            </p:nvSpPr>
            <p:spPr bwMode="auto">
              <a:xfrm>
                <a:off x="5973763" y="3162300"/>
                <a:ext cx="238125" cy="171450"/>
              </a:xfrm>
              <a:custGeom>
                <a:avLst/>
                <a:gdLst>
                  <a:gd name="T0" fmla="*/ 13 w 72"/>
                  <a:gd name="T1" fmla="*/ 18 h 52"/>
                  <a:gd name="T2" fmla="*/ 31 w 72"/>
                  <a:gd name="T3" fmla="*/ 5 h 52"/>
                  <a:gd name="T4" fmla="*/ 53 w 72"/>
                  <a:gd name="T5" fmla="*/ 13 h 52"/>
                  <a:gd name="T6" fmla="*/ 48 w 72"/>
                  <a:gd name="T7" fmla="*/ 22 h 52"/>
                  <a:gd name="T8" fmla="*/ 50 w 72"/>
                  <a:gd name="T9" fmla="*/ 27 h 52"/>
                  <a:gd name="T10" fmla="*/ 67 w 72"/>
                  <a:gd name="T11" fmla="*/ 23 h 52"/>
                  <a:gd name="T12" fmla="*/ 68 w 72"/>
                  <a:gd name="T13" fmla="*/ 28 h 52"/>
                  <a:gd name="T14" fmla="*/ 43 w 72"/>
                  <a:gd name="T15" fmla="*/ 35 h 52"/>
                  <a:gd name="T16" fmla="*/ 29 w 72"/>
                  <a:gd name="T17" fmla="*/ 39 h 52"/>
                  <a:gd name="T18" fmla="*/ 5 w 72"/>
                  <a:gd name="T19" fmla="*/ 49 h 52"/>
                  <a:gd name="T20" fmla="*/ 8 w 72"/>
                  <a:gd name="T21" fmla="*/ 40 h 52"/>
                  <a:gd name="T22" fmla="*/ 25 w 72"/>
                  <a:gd name="T23" fmla="*/ 29 h 52"/>
                  <a:gd name="T24" fmla="*/ 17 w 72"/>
                  <a:gd name="T25" fmla="*/ 22 h 52"/>
                  <a:gd name="T26" fmla="*/ 13 w 72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52">
                    <a:moveTo>
                      <a:pt x="13" y="18"/>
                    </a:moveTo>
                    <a:cubicBezTo>
                      <a:pt x="13" y="18"/>
                      <a:pt x="19" y="6"/>
                      <a:pt x="31" y="5"/>
                    </a:cubicBezTo>
                    <a:cubicBezTo>
                      <a:pt x="31" y="5"/>
                      <a:pt x="48" y="0"/>
                      <a:pt x="53" y="13"/>
                    </a:cubicBezTo>
                    <a:cubicBezTo>
                      <a:pt x="53" y="13"/>
                      <a:pt x="54" y="18"/>
                      <a:pt x="48" y="22"/>
                    </a:cubicBezTo>
                    <a:cubicBezTo>
                      <a:pt x="48" y="22"/>
                      <a:pt x="43" y="28"/>
                      <a:pt x="50" y="27"/>
                    </a:cubicBezTo>
                    <a:cubicBezTo>
                      <a:pt x="50" y="27"/>
                      <a:pt x="60" y="28"/>
                      <a:pt x="67" y="23"/>
                    </a:cubicBezTo>
                    <a:cubicBezTo>
                      <a:pt x="67" y="23"/>
                      <a:pt x="72" y="23"/>
                      <a:pt x="68" y="28"/>
                    </a:cubicBezTo>
                    <a:cubicBezTo>
                      <a:pt x="68" y="28"/>
                      <a:pt x="60" y="38"/>
                      <a:pt x="43" y="35"/>
                    </a:cubicBezTo>
                    <a:cubicBezTo>
                      <a:pt x="43" y="35"/>
                      <a:pt x="37" y="31"/>
                      <a:pt x="29" y="39"/>
                    </a:cubicBezTo>
                    <a:cubicBezTo>
                      <a:pt x="29" y="39"/>
                      <a:pt x="12" y="52"/>
                      <a:pt x="5" y="49"/>
                    </a:cubicBezTo>
                    <a:cubicBezTo>
                      <a:pt x="5" y="49"/>
                      <a:pt x="0" y="42"/>
                      <a:pt x="8" y="40"/>
                    </a:cubicBezTo>
                    <a:cubicBezTo>
                      <a:pt x="8" y="40"/>
                      <a:pt x="25" y="38"/>
                      <a:pt x="25" y="29"/>
                    </a:cubicBezTo>
                    <a:cubicBezTo>
                      <a:pt x="25" y="29"/>
                      <a:pt x="23" y="24"/>
                      <a:pt x="17" y="22"/>
                    </a:cubicBezTo>
                    <a:lnTo>
                      <a:pt x="1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5" name="îṥ1ïḋè"/>
              <p:cNvSpPr/>
              <p:nvPr/>
            </p:nvSpPr>
            <p:spPr bwMode="auto">
              <a:xfrm>
                <a:off x="5954713" y="3290888"/>
                <a:ext cx="328613" cy="279400"/>
              </a:xfrm>
              <a:custGeom>
                <a:avLst/>
                <a:gdLst>
                  <a:gd name="T0" fmla="*/ 21 w 100"/>
                  <a:gd name="T1" fmla="*/ 22 h 84"/>
                  <a:gd name="T2" fmla="*/ 45 w 100"/>
                  <a:gd name="T3" fmla="*/ 10 h 84"/>
                  <a:gd name="T4" fmla="*/ 60 w 100"/>
                  <a:gd name="T5" fmla="*/ 12 h 84"/>
                  <a:gd name="T6" fmla="*/ 55 w 100"/>
                  <a:gd name="T7" fmla="*/ 20 h 84"/>
                  <a:gd name="T8" fmla="*/ 56 w 100"/>
                  <a:gd name="T9" fmla="*/ 54 h 84"/>
                  <a:gd name="T10" fmla="*/ 81 w 100"/>
                  <a:gd name="T11" fmla="*/ 58 h 84"/>
                  <a:gd name="T12" fmla="*/ 83 w 100"/>
                  <a:gd name="T13" fmla="*/ 43 h 84"/>
                  <a:gd name="T14" fmla="*/ 91 w 100"/>
                  <a:gd name="T15" fmla="*/ 60 h 84"/>
                  <a:gd name="T16" fmla="*/ 85 w 100"/>
                  <a:gd name="T17" fmla="*/ 83 h 84"/>
                  <a:gd name="T18" fmla="*/ 75 w 100"/>
                  <a:gd name="T19" fmla="*/ 84 h 84"/>
                  <a:gd name="T20" fmla="*/ 42 w 100"/>
                  <a:gd name="T21" fmla="*/ 55 h 84"/>
                  <a:gd name="T22" fmla="*/ 40 w 100"/>
                  <a:gd name="T23" fmla="*/ 38 h 84"/>
                  <a:gd name="T24" fmla="*/ 33 w 100"/>
                  <a:gd name="T25" fmla="*/ 29 h 84"/>
                  <a:gd name="T26" fmla="*/ 28 w 100"/>
                  <a:gd name="T27" fmla="*/ 38 h 84"/>
                  <a:gd name="T28" fmla="*/ 6 w 100"/>
                  <a:gd name="T29" fmla="*/ 78 h 84"/>
                  <a:gd name="T30" fmla="*/ 3 w 100"/>
                  <a:gd name="T31" fmla="*/ 71 h 84"/>
                  <a:gd name="T32" fmla="*/ 7 w 100"/>
                  <a:gd name="T33" fmla="*/ 59 h 84"/>
                  <a:gd name="T34" fmla="*/ 10 w 100"/>
                  <a:gd name="T35" fmla="*/ 51 h 84"/>
                  <a:gd name="T36" fmla="*/ 21 w 100"/>
                  <a:gd name="T3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4">
                    <a:moveTo>
                      <a:pt x="21" y="22"/>
                    </a:moveTo>
                    <a:cubicBezTo>
                      <a:pt x="21" y="22"/>
                      <a:pt x="40" y="19"/>
                      <a:pt x="45" y="10"/>
                    </a:cubicBezTo>
                    <a:cubicBezTo>
                      <a:pt x="45" y="10"/>
                      <a:pt x="54" y="0"/>
                      <a:pt x="60" y="12"/>
                    </a:cubicBezTo>
                    <a:cubicBezTo>
                      <a:pt x="60" y="12"/>
                      <a:pt x="62" y="14"/>
                      <a:pt x="55" y="20"/>
                    </a:cubicBezTo>
                    <a:cubicBezTo>
                      <a:pt x="55" y="20"/>
                      <a:pt x="45" y="40"/>
                      <a:pt x="56" y="54"/>
                    </a:cubicBezTo>
                    <a:cubicBezTo>
                      <a:pt x="56" y="54"/>
                      <a:pt x="76" y="77"/>
                      <a:pt x="81" y="58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86" y="43"/>
                      <a:pt x="91" y="60"/>
                    </a:cubicBezTo>
                    <a:cubicBezTo>
                      <a:pt x="91" y="60"/>
                      <a:pt x="100" y="82"/>
                      <a:pt x="85" y="83"/>
                    </a:cubicBezTo>
                    <a:cubicBezTo>
                      <a:pt x="85" y="83"/>
                      <a:pt x="80" y="81"/>
                      <a:pt x="75" y="84"/>
                    </a:cubicBezTo>
                    <a:cubicBezTo>
                      <a:pt x="75" y="84"/>
                      <a:pt x="46" y="79"/>
                      <a:pt x="42" y="55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8"/>
                      <a:pt x="42" y="28"/>
                      <a:pt x="33" y="29"/>
                    </a:cubicBezTo>
                    <a:cubicBezTo>
                      <a:pt x="33" y="29"/>
                      <a:pt x="28" y="31"/>
                      <a:pt x="28" y="38"/>
                    </a:cubicBezTo>
                    <a:cubicBezTo>
                      <a:pt x="28" y="38"/>
                      <a:pt x="21" y="75"/>
                      <a:pt x="6" y="78"/>
                    </a:cubicBezTo>
                    <a:cubicBezTo>
                      <a:pt x="6" y="78"/>
                      <a:pt x="0" y="76"/>
                      <a:pt x="3" y="71"/>
                    </a:cubicBezTo>
                    <a:cubicBezTo>
                      <a:pt x="3" y="71"/>
                      <a:pt x="7" y="66"/>
                      <a:pt x="7" y="59"/>
                    </a:cubicBezTo>
                    <a:cubicBezTo>
                      <a:pt x="7" y="59"/>
                      <a:pt x="7" y="55"/>
                      <a:pt x="10" y="51"/>
                    </a:cubicBezTo>
                    <a:cubicBezTo>
                      <a:pt x="10" y="51"/>
                      <a:pt x="23" y="29"/>
                      <a:pt x="2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6" name="ïsľîdé"/>
              <p:cNvSpPr/>
              <p:nvPr/>
            </p:nvSpPr>
            <p:spPr bwMode="auto">
              <a:xfrm>
                <a:off x="6310313" y="3105150"/>
                <a:ext cx="471488" cy="511175"/>
              </a:xfrm>
              <a:custGeom>
                <a:avLst/>
                <a:gdLst>
                  <a:gd name="T0" fmla="*/ 38 w 143"/>
                  <a:gd name="T1" fmla="*/ 18 h 154"/>
                  <a:gd name="T2" fmla="*/ 51 w 143"/>
                  <a:gd name="T3" fmla="*/ 9 h 154"/>
                  <a:gd name="T4" fmla="*/ 78 w 143"/>
                  <a:gd name="T5" fmla="*/ 11 h 154"/>
                  <a:gd name="T6" fmla="*/ 83 w 143"/>
                  <a:gd name="T7" fmla="*/ 26 h 154"/>
                  <a:gd name="T8" fmla="*/ 82 w 143"/>
                  <a:gd name="T9" fmla="*/ 33 h 154"/>
                  <a:gd name="T10" fmla="*/ 115 w 143"/>
                  <a:gd name="T11" fmla="*/ 23 h 154"/>
                  <a:gd name="T12" fmla="*/ 124 w 143"/>
                  <a:gd name="T13" fmla="*/ 25 h 154"/>
                  <a:gd name="T14" fmla="*/ 132 w 143"/>
                  <a:gd name="T15" fmla="*/ 44 h 154"/>
                  <a:gd name="T16" fmla="*/ 122 w 143"/>
                  <a:gd name="T17" fmla="*/ 46 h 154"/>
                  <a:gd name="T18" fmla="*/ 98 w 143"/>
                  <a:gd name="T19" fmla="*/ 51 h 154"/>
                  <a:gd name="T20" fmla="*/ 97 w 143"/>
                  <a:gd name="T21" fmla="*/ 57 h 154"/>
                  <a:gd name="T22" fmla="*/ 94 w 143"/>
                  <a:gd name="T23" fmla="*/ 66 h 154"/>
                  <a:gd name="T24" fmla="*/ 76 w 143"/>
                  <a:gd name="T25" fmla="*/ 78 h 154"/>
                  <a:gd name="T26" fmla="*/ 71 w 143"/>
                  <a:gd name="T27" fmla="*/ 84 h 154"/>
                  <a:gd name="T28" fmla="*/ 71 w 143"/>
                  <a:gd name="T29" fmla="*/ 89 h 154"/>
                  <a:gd name="T30" fmla="*/ 86 w 143"/>
                  <a:gd name="T31" fmla="*/ 83 h 154"/>
                  <a:gd name="T32" fmla="*/ 92 w 143"/>
                  <a:gd name="T33" fmla="*/ 92 h 154"/>
                  <a:gd name="T34" fmla="*/ 79 w 143"/>
                  <a:gd name="T35" fmla="*/ 103 h 154"/>
                  <a:gd name="T36" fmla="*/ 77 w 143"/>
                  <a:gd name="T37" fmla="*/ 110 h 154"/>
                  <a:gd name="T38" fmla="*/ 80 w 143"/>
                  <a:gd name="T39" fmla="*/ 117 h 154"/>
                  <a:gd name="T40" fmla="*/ 105 w 143"/>
                  <a:gd name="T41" fmla="*/ 110 h 154"/>
                  <a:gd name="T42" fmla="*/ 113 w 143"/>
                  <a:gd name="T43" fmla="*/ 112 h 154"/>
                  <a:gd name="T44" fmla="*/ 119 w 143"/>
                  <a:gd name="T45" fmla="*/ 125 h 154"/>
                  <a:gd name="T46" fmla="*/ 105 w 143"/>
                  <a:gd name="T47" fmla="*/ 130 h 154"/>
                  <a:gd name="T48" fmla="*/ 41 w 143"/>
                  <a:gd name="T49" fmla="*/ 148 h 154"/>
                  <a:gd name="T50" fmla="*/ 28 w 143"/>
                  <a:gd name="T51" fmla="*/ 145 h 154"/>
                  <a:gd name="T52" fmla="*/ 36 w 143"/>
                  <a:gd name="T53" fmla="*/ 131 h 154"/>
                  <a:gd name="T54" fmla="*/ 61 w 143"/>
                  <a:gd name="T55" fmla="*/ 118 h 154"/>
                  <a:gd name="T56" fmla="*/ 56 w 143"/>
                  <a:gd name="T57" fmla="*/ 113 h 154"/>
                  <a:gd name="T58" fmla="*/ 48 w 143"/>
                  <a:gd name="T59" fmla="*/ 98 h 154"/>
                  <a:gd name="T60" fmla="*/ 75 w 143"/>
                  <a:gd name="T61" fmla="*/ 67 h 154"/>
                  <a:gd name="T62" fmla="*/ 83 w 143"/>
                  <a:gd name="T63" fmla="*/ 50 h 154"/>
                  <a:gd name="T64" fmla="*/ 100 w 143"/>
                  <a:gd name="T65" fmla="*/ 42 h 154"/>
                  <a:gd name="T66" fmla="*/ 93 w 143"/>
                  <a:gd name="T67" fmla="*/ 38 h 154"/>
                  <a:gd name="T68" fmla="*/ 58 w 143"/>
                  <a:gd name="T69" fmla="*/ 54 h 154"/>
                  <a:gd name="T70" fmla="*/ 40 w 143"/>
                  <a:gd name="T71" fmla="*/ 62 h 154"/>
                  <a:gd name="T72" fmla="*/ 30 w 143"/>
                  <a:gd name="T73" fmla="*/ 70 h 154"/>
                  <a:gd name="T74" fmla="*/ 11 w 143"/>
                  <a:gd name="T75" fmla="*/ 77 h 154"/>
                  <a:gd name="T76" fmla="*/ 8 w 143"/>
                  <a:gd name="T77" fmla="*/ 55 h 154"/>
                  <a:gd name="T78" fmla="*/ 27 w 143"/>
                  <a:gd name="T79" fmla="*/ 36 h 154"/>
                  <a:gd name="T80" fmla="*/ 32 w 143"/>
                  <a:gd name="T81" fmla="*/ 42 h 154"/>
                  <a:gd name="T82" fmla="*/ 35 w 143"/>
                  <a:gd name="T83" fmla="*/ 49 h 154"/>
                  <a:gd name="T84" fmla="*/ 60 w 143"/>
                  <a:gd name="T85" fmla="*/ 39 h 154"/>
                  <a:gd name="T86" fmla="*/ 53 w 143"/>
                  <a:gd name="T87" fmla="*/ 31 h 154"/>
                  <a:gd name="T88" fmla="*/ 53 w 143"/>
                  <a:gd name="T89" fmla="*/ 31 h 154"/>
                  <a:gd name="T90" fmla="*/ 38 w 143"/>
                  <a:gd name="T91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54">
                    <a:moveTo>
                      <a:pt x="38" y="18"/>
                    </a:moveTo>
                    <a:cubicBezTo>
                      <a:pt x="38" y="18"/>
                      <a:pt x="42" y="10"/>
                      <a:pt x="51" y="9"/>
                    </a:cubicBezTo>
                    <a:cubicBezTo>
                      <a:pt x="51" y="9"/>
                      <a:pt x="68" y="0"/>
                      <a:pt x="78" y="11"/>
                    </a:cubicBezTo>
                    <a:cubicBezTo>
                      <a:pt x="78" y="11"/>
                      <a:pt x="87" y="19"/>
                      <a:pt x="83" y="26"/>
                    </a:cubicBezTo>
                    <a:cubicBezTo>
                      <a:pt x="83" y="26"/>
                      <a:pt x="77" y="29"/>
                      <a:pt x="82" y="33"/>
                    </a:cubicBezTo>
                    <a:cubicBezTo>
                      <a:pt x="115" y="23"/>
                      <a:pt x="115" y="23"/>
                      <a:pt x="115" y="23"/>
                    </a:cubicBezTo>
                    <a:cubicBezTo>
                      <a:pt x="115" y="23"/>
                      <a:pt x="119" y="21"/>
                      <a:pt x="124" y="25"/>
                    </a:cubicBezTo>
                    <a:cubicBezTo>
                      <a:pt x="124" y="25"/>
                      <a:pt x="143" y="36"/>
                      <a:pt x="132" y="44"/>
                    </a:cubicBezTo>
                    <a:cubicBezTo>
                      <a:pt x="132" y="44"/>
                      <a:pt x="126" y="47"/>
                      <a:pt x="122" y="46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4" y="53"/>
                      <a:pt x="97" y="57"/>
                    </a:cubicBezTo>
                    <a:cubicBezTo>
                      <a:pt x="97" y="57"/>
                      <a:pt x="99" y="63"/>
                      <a:pt x="94" y="66"/>
                    </a:cubicBezTo>
                    <a:cubicBezTo>
                      <a:pt x="94" y="66"/>
                      <a:pt x="76" y="75"/>
                      <a:pt x="76" y="78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65" y="87"/>
                      <a:pt x="71" y="89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94" y="81"/>
                      <a:pt x="92" y="92"/>
                    </a:cubicBezTo>
                    <a:cubicBezTo>
                      <a:pt x="92" y="92"/>
                      <a:pt x="86" y="101"/>
                      <a:pt x="79" y="103"/>
                    </a:cubicBezTo>
                    <a:cubicBezTo>
                      <a:pt x="79" y="103"/>
                      <a:pt x="79" y="107"/>
                      <a:pt x="77" y="110"/>
                    </a:cubicBezTo>
                    <a:cubicBezTo>
                      <a:pt x="77" y="110"/>
                      <a:pt x="77" y="116"/>
                      <a:pt x="80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5" y="110"/>
                      <a:pt x="110" y="109"/>
                      <a:pt x="113" y="112"/>
                    </a:cubicBezTo>
                    <a:cubicBezTo>
                      <a:pt x="113" y="112"/>
                      <a:pt x="121" y="117"/>
                      <a:pt x="119" y="125"/>
                    </a:cubicBezTo>
                    <a:cubicBezTo>
                      <a:pt x="119" y="125"/>
                      <a:pt x="114" y="132"/>
                      <a:pt x="105" y="130"/>
                    </a:cubicBezTo>
                    <a:cubicBezTo>
                      <a:pt x="105" y="130"/>
                      <a:pt x="64" y="132"/>
                      <a:pt x="41" y="148"/>
                    </a:cubicBezTo>
                    <a:cubicBezTo>
                      <a:pt x="41" y="148"/>
                      <a:pt x="33" y="154"/>
                      <a:pt x="28" y="145"/>
                    </a:cubicBezTo>
                    <a:cubicBezTo>
                      <a:pt x="28" y="145"/>
                      <a:pt x="26" y="133"/>
                      <a:pt x="36" y="131"/>
                    </a:cubicBezTo>
                    <a:cubicBezTo>
                      <a:pt x="36" y="131"/>
                      <a:pt x="69" y="129"/>
                      <a:pt x="61" y="118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44" y="105"/>
                      <a:pt x="48" y="98"/>
                    </a:cubicBezTo>
                    <a:cubicBezTo>
                      <a:pt x="48" y="98"/>
                      <a:pt x="73" y="86"/>
                      <a:pt x="75" y="67"/>
                    </a:cubicBezTo>
                    <a:cubicBezTo>
                      <a:pt x="75" y="67"/>
                      <a:pt x="73" y="52"/>
                      <a:pt x="83" y="50"/>
                    </a:cubicBezTo>
                    <a:cubicBezTo>
                      <a:pt x="83" y="50"/>
                      <a:pt x="95" y="52"/>
                      <a:pt x="100" y="42"/>
                    </a:cubicBezTo>
                    <a:cubicBezTo>
                      <a:pt x="100" y="42"/>
                      <a:pt x="104" y="31"/>
                      <a:pt x="93" y="38"/>
                    </a:cubicBezTo>
                    <a:cubicBezTo>
                      <a:pt x="93" y="38"/>
                      <a:pt x="66" y="46"/>
                      <a:pt x="58" y="5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0" y="62"/>
                      <a:pt x="35" y="62"/>
                      <a:pt x="30" y="70"/>
                    </a:cubicBezTo>
                    <a:cubicBezTo>
                      <a:pt x="30" y="70"/>
                      <a:pt x="21" y="86"/>
                      <a:pt x="11" y="77"/>
                    </a:cubicBezTo>
                    <a:cubicBezTo>
                      <a:pt x="11" y="77"/>
                      <a:pt x="0" y="69"/>
                      <a:pt x="8" y="55"/>
                    </a:cubicBezTo>
                    <a:cubicBezTo>
                      <a:pt x="8" y="55"/>
                      <a:pt x="15" y="42"/>
                      <a:pt x="27" y="36"/>
                    </a:cubicBezTo>
                    <a:cubicBezTo>
                      <a:pt x="27" y="36"/>
                      <a:pt x="33" y="38"/>
                      <a:pt x="32" y="42"/>
                    </a:cubicBezTo>
                    <a:cubicBezTo>
                      <a:pt x="32" y="42"/>
                      <a:pt x="29" y="50"/>
                      <a:pt x="35" y="49"/>
                    </a:cubicBezTo>
                    <a:cubicBezTo>
                      <a:pt x="35" y="49"/>
                      <a:pt x="52" y="51"/>
                      <a:pt x="60" y="39"/>
                    </a:cubicBezTo>
                    <a:cubicBezTo>
                      <a:pt x="60" y="39"/>
                      <a:pt x="58" y="33"/>
                      <a:pt x="53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8" y="28"/>
                      <a:pt x="41" y="18"/>
                      <a:pt x="3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7" name="íṩlíďê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8" name="işḷïďè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9" name="îṡlíḑê"/>
              <p:cNvSpPr/>
              <p:nvPr/>
            </p:nvSpPr>
            <p:spPr bwMode="auto">
              <a:xfrm>
                <a:off x="6904038" y="3122613"/>
                <a:ext cx="138113" cy="125413"/>
              </a:xfrm>
              <a:custGeom>
                <a:avLst/>
                <a:gdLst>
                  <a:gd name="T0" fmla="*/ 22 w 42"/>
                  <a:gd name="T1" fmla="*/ 3 h 38"/>
                  <a:gd name="T2" fmla="*/ 9 w 42"/>
                  <a:gd name="T3" fmla="*/ 16 h 38"/>
                  <a:gd name="T4" fmla="*/ 4 w 42"/>
                  <a:gd name="T5" fmla="*/ 27 h 38"/>
                  <a:gd name="T6" fmla="*/ 4 w 42"/>
                  <a:gd name="T7" fmla="*/ 38 h 38"/>
                  <a:gd name="T8" fmla="*/ 16 w 42"/>
                  <a:gd name="T9" fmla="*/ 24 h 38"/>
                  <a:gd name="T10" fmla="*/ 28 w 42"/>
                  <a:gd name="T11" fmla="*/ 23 h 38"/>
                  <a:gd name="T12" fmla="*/ 41 w 42"/>
                  <a:gd name="T13" fmla="*/ 10 h 38"/>
                  <a:gd name="T14" fmla="*/ 22 w 42"/>
                  <a:gd name="T15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8">
                    <a:moveTo>
                      <a:pt x="22" y="3"/>
                    </a:moveTo>
                    <a:cubicBezTo>
                      <a:pt x="22" y="3"/>
                      <a:pt x="13" y="2"/>
                      <a:pt x="9" y="16"/>
                    </a:cubicBezTo>
                    <a:cubicBezTo>
                      <a:pt x="9" y="16"/>
                      <a:pt x="11" y="24"/>
                      <a:pt x="4" y="27"/>
                    </a:cubicBezTo>
                    <a:cubicBezTo>
                      <a:pt x="4" y="27"/>
                      <a:pt x="0" y="32"/>
                      <a:pt x="4" y="38"/>
                    </a:cubicBezTo>
                    <a:cubicBezTo>
                      <a:pt x="4" y="38"/>
                      <a:pt x="8" y="33"/>
                      <a:pt x="16" y="24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3"/>
                      <a:pt x="42" y="26"/>
                      <a:pt x="41" y="10"/>
                    </a:cubicBezTo>
                    <a:cubicBezTo>
                      <a:pt x="41" y="10"/>
                      <a:pt x="38" y="0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0" name="iṡľïḍê"/>
              <p:cNvSpPr/>
              <p:nvPr/>
            </p:nvSpPr>
            <p:spPr bwMode="auto">
              <a:xfrm>
                <a:off x="6815138" y="3228975"/>
                <a:ext cx="227013" cy="377825"/>
              </a:xfrm>
              <a:custGeom>
                <a:avLst/>
                <a:gdLst>
                  <a:gd name="T0" fmla="*/ 35 w 69"/>
                  <a:gd name="T1" fmla="*/ 11 h 114"/>
                  <a:gd name="T2" fmla="*/ 30 w 69"/>
                  <a:gd name="T3" fmla="*/ 23 h 114"/>
                  <a:gd name="T4" fmla="*/ 30 w 69"/>
                  <a:gd name="T5" fmla="*/ 48 h 114"/>
                  <a:gd name="T6" fmla="*/ 19 w 69"/>
                  <a:gd name="T7" fmla="*/ 56 h 114"/>
                  <a:gd name="T8" fmla="*/ 11 w 69"/>
                  <a:gd name="T9" fmla="*/ 54 h 114"/>
                  <a:gd name="T10" fmla="*/ 4 w 69"/>
                  <a:gd name="T11" fmla="*/ 64 h 114"/>
                  <a:gd name="T12" fmla="*/ 10 w 69"/>
                  <a:gd name="T13" fmla="*/ 76 h 114"/>
                  <a:gd name="T14" fmla="*/ 22 w 69"/>
                  <a:gd name="T15" fmla="*/ 76 h 114"/>
                  <a:gd name="T16" fmla="*/ 18 w 69"/>
                  <a:gd name="T17" fmla="*/ 84 h 114"/>
                  <a:gd name="T18" fmla="*/ 17 w 69"/>
                  <a:gd name="T19" fmla="*/ 100 h 114"/>
                  <a:gd name="T20" fmla="*/ 25 w 69"/>
                  <a:gd name="T21" fmla="*/ 87 h 114"/>
                  <a:gd name="T22" fmla="*/ 36 w 69"/>
                  <a:gd name="T23" fmla="*/ 69 h 114"/>
                  <a:gd name="T24" fmla="*/ 54 w 69"/>
                  <a:gd name="T25" fmla="*/ 68 h 114"/>
                  <a:gd name="T26" fmla="*/ 52 w 69"/>
                  <a:gd name="T27" fmla="*/ 84 h 114"/>
                  <a:gd name="T28" fmla="*/ 49 w 69"/>
                  <a:gd name="T29" fmla="*/ 77 h 114"/>
                  <a:gd name="T30" fmla="*/ 43 w 69"/>
                  <a:gd name="T31" fmla="*/ 82 h 114"/>
                  <a:gd name="T32" fmla="*/ 62 w 69"/>
                  <a:gd name="T33" fmla="*/ 104 h 114"/>
                  <a:gd name="T34" fmla="*/ 61 w 69"/>
                  <a:gd name="T35" fmla="*/ 58 h 114"/>
                  <a:gd name="T36" fmla="*/ 64 w 69"/>
                  <a:gd name="T37" fmla="*/ 51 h 114"/>
                  <a:gd name="T38" fmla="*/ 63 w 69"/>
                  <a:gd name="T39" fmla="*/ 43 h 114"/>
                  <a:gd name="T40" fmla="*/ 60 w 69"/>
                  <a:gd name="T41" fmla="*/ 36 h 114"/>
                  <a:gd name="T42" fmla="*/ 63 w 69"/>
                  <a:gd name="T43" fmla="*/ 23 h 114"/>
                  <a:gd name="T44" fmla="*/ 67 w 69"/>
                  <a:gd name="T45" fmla="*/ 16 h 114"/>
                  <a:gd name="T46" fmla="*/ 65 w 69"/>
                  <a:gd name="T47" fmla="*/ 9 h 114"/>
                  <a:gd name="T48" fmla="*/ 51 w 69"/>
                  <a:gd name="T49" fmla="*/ 6 h 114"/>
                  <a:gd name="T50" fmla="*/ 43 w 69"/>
                  <a:gd name="T51" fmla="*/ 16 h 114"/>
                  <a:gd name="T52" fmla="*/ 53 w 69"/>
                  <a:gd name="T53" fmla="*/ 16 h 114"/>
                  <a:gd name="T54" fmla="*/ 56 w 69"/>
                  <a:gd name="T55" fmla="*/ 20 h 114"/>
                  <a:gd name="T56" fmla="*/ 52 w 69"/>
                  <a:gd name="T57" fmla="*/ 30 h 114"/>
                  <a:gd name="T58" fmla="*/ 43 w 69"/>
                  <a:gd name="T59" fmla="*/ 29 h 114"/>
                  <a:gd name="T60" fmla="*/ 38 w 69"/>
                  <a:gd name="T61" fmla="*/ 27 h 114"/>
                  <a:gd name="T62" fmla="*/ 35 w 69"/>
                  <a:gd name="T63" fmla="*/ 11 h 114"/>
                  <a:gd name="T64" fmla="*/ 38 w 69"/>
                  <a:gd name="T65" fmla="*/ 36 h 114"/>
                  <a:gd name="T66" fmla="*/ 44 w 69"/>
                  <a:gd name="T67" fmla="*/ 45 h 114"/>
                  <a:gd name="T68" fmla="*/ 38 w 69"/>
                  <a:gd name="T69" fmla="*/ 51 h 114"/>
                  <a:gd name="T70" fmla="*/ 38 w 69"/>
                  <a:gd name="T71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" h="114">
                    <a:moveTo>
                      <a:pt x="35" y="11"/>
                    </a:moveTo>
                    <a:cubicBezTo>
                      <a:pt x="35" y="11"/>
                      <a:pt x="27" y="13"/>
                      <a:pt x="30" y="2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28" y="59"/>
                      <a:pt x="19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7" y="51"/>
                      <a:pt x="4" y="64"/>
                    </a:cubicBezTo>
                    <a:cubicBezTo>
                      <a:pt x="4" y="64"/>
                      <a:pt x="0" y="78"/>
                      <a:pt x="10" y="76"/>
                    </a:cubicBezTo>
                    <a:cubicBezTo>
                      <a:pt x="10" y="76"/>
                      <a:pt x="17" y="72"/>
                      <a:pt x="22" y="76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8" y="84"/>
                      <a:pt x="12" y="90"/>
                      <a:pt x="17" y="100"/>
                    </a:cubicBezTo>
                    <a:cubicBezTo>
                      <a:pt x="17" y="100"/>
                      <a:pt x="22" y="100"/>
                      <a:pt x="25" y="87"/>
                    </a:cubicBezTo>
                    <a:cubicBezTo>
                      <a:pt x="25" y="87"/>
                      <a:pt x="29" y="68"/>
                      <a:pt x="36" y="69"/>
                    </a:cubicBezTo>
                    <a:cubicBezTo>
                      <a:pt x="36" y="69"/>
                      <a:pt x="52" y="55"/>
                      <a:pt x="54" y="68"/>
                    </a:cubicBezTo>
                    <a:cubicBezTo>
                      <a:pt x="54" y="68"/>
                      <a:pt x="58" y="82"/>
                      <a:pt x="52" y="84"/>
                    </a:cubicBezTo>
                    <a:cubicBezTo>
                      <a:pt x="52" y="84"/>
                      <a:pt x="50" y="83"/>
                      <a:pt x="49" y="77"/>
                    </a:cubicBezTo>
                    <a:cubicBezTo>
                      <a:pt x="49" y="77"/>
                      <a:pt x="44" y="71"/>
                      <a:pt x="43" y="82"/>
                    </a:cubicBezTo>
                    <a:cubicBezTo>
                      <a:pt x="43" y="82"/>
                      <a:pt x="54" y="114"/>
                      <a:pt x="62" y="104"/>
                    </a:cubicBezTo>
                    <a:cubicBezTo>
                      <a:pt x="62" y="104"/>
                      <a:pt x="67" y="73"/>
                      <a:pt x="61" y="58"/>
                    </a:cubicBezTo>
                    <a:cubicBezTo>
                      <a:pt x="61" y="58"/>
                      <a:pt x="60" y="54"/>
                      <a:pt x="64" y="51"/>
                    </a:cubicBezTo>
                    <a:cubicBezTo>
                      <a:pt x="64" y="51"/>
                      <a:pt x="68" y="43"/>
                      <a:pt x="63" y="43"/>
                    </a:cubicBezTo>
                    <a:cubicBezTo>
                      <a:pt x="63" y="43"/>
                      <a:pt x="55" y="44"/>
                      <a:pt x="60" y="36"/>
                    </a:cubicBezTo>
                    <a:cubicBezTo>
                      <a:pt x="60" y="36"/>
                      <a:pt x="65" y="28"/>
                      <a:pt x="63" y="23"/>
                    </a:cubicBezTo>
                    <a:cubicBezTo>
                      <a:pt x="63" y="23"/>
                      <a:pt x="63" y="18"/>
                      <a:pt x="67" y="16"/>
                    </a:cubicBezTo>
                    <a:cubicBezTo>
                      <a:pt x="67" y="16"/>
                      <a:pt x="69" y="14"/>
                      <a:pt x="65" y="9"/>
                    </a:cubicBezTo>
                    <a:cubicBezTo>
                      <a:pt x="65" y="9"/>
                      <a:pt x="59" y="0"/>
                      <a:pt x="51" y="6"/>
                    </a:cubicBezTo>
                    <a:cubicBezTo>
                      <a:pt x="51" y="6"/>
                      <a:pt x="42" y="11"/>
                      <a:pt x="4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6" y="16"/>
                      <a:pt x="56" y="20"/>
                    </a:cubicBezTo>
                    <a:cubicBezTo>
                      <a:pt x="56" y="20"/>
                      <a:pt x="59" y="31"/>
                      <a:pt x="52" y="30"/>
                    </a:cubicBezTo>
                    <a:cubicBezTo>
                      <a:pt x="52" y="30"/>
                      <a:pt x="48" y="26"/>
                      <a:pt x="43" y="29"/>
                    </a:cubicBezTo>
                    <a:cubicBezTo>
                      <a:pt x="43" y="29"/>
                      <a:pt x="38" y="32"/>
                      <a:pt x="38" y="27"/>
                    </a:cubicBezTo>
                    <a:cubicBezTo>
                      <a:pt x="38" y="27"/>
                      <a:pt x="42" y="15"/>
                      <a:pt x="35" y="11"/>
                    </a:cubicBezTo>
                    <a:close/>
                    <a:moveTo>
                      <a:pt x="38" y="36"/>
                    </a:moveTo>
                    <a:cubicBezTo>
                      <a:pt x="43" y="35"/>
                      <a:pt x="44" y="45"/>
                      <a:pt x="44" y="45"/>
                    </a:cubicBezTo>
                    <a:cubicBezTo>
                      <a:pt x="44" y="54"/>
                      <a:pt x="38" y="51"/>
                      <a:pt x="38" y="51"/>
                    </a:cubicBezTo>
                    <a:cubicBezTo>
                      <a:pt x="38" y="48"/>
                      <a:pt x="38" y="36"/>
                      <a:pt x="3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1" name="iṥľíḑe"/>
              <p:cNvSpPr/>
              <p:nvPr/>
            </p:nvSpPr>
            <p:spPr bwMode="auto">
              <a:xfrm>
                <a:off x="7132638" y="3165475"/>
                <a:ext cx="114300" cy="88900"/>
              </a:xfrm>
              <a:custGeom>
                <a:avLst/>
                <a:gdLst>
                  <a:gd name="T0" fmla="*/ 27 w 35"/>
                  <a:gd name="T1" fmla="*/ 0 h 27"/>
                  <a:gd name="T2" fmla="*/ 33 w 35"/>
                  <a:gd name="T3" fmla="*/ 9 h 27"/>
                  <a:gd name="T4" fmla="*/ 25 w 35"/>
                  <a:gd name="T5" fmla="*/ 21 h 27"/>
                  <a:gd name="T6" fmla="*/ 1 w 35"/>
                  <a:gd name="T7" fmla="*/ 13 h 27"/>
                  <a:gd name="T8" fmla="*/ 9 w 35"/>
                  <a:gd name="T9" fmla="*/ 2 h 27"/>
                  <a:gd name="T10" fmla="*/ 27 w 3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7">
                    <a:moveTo>
                      <a:pt x="27" y="0"/>
                    </a:moveTo>
                    <a:cubicBezTo>
                      <a:pt x="27" y="0"/>
                      <a:pt x="35" y="1"/>
                      <a:pt x="33" y="9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7" y="27"/>
                      <a:pt x="1" y="13"/>
                    </a:cubicBezTo>
                    <a:cubicBezTo>
                      <a:pt x="1" y="13"/>
                      <a:pt x="0" y="4"/>
                      <a:pt x="9" y="2"/>
                    </a:cubicBezTo>
                    <a:cubicBezTo>
                      <a:pt x="9" y="2"/>
                      <a:pt x="23" y="4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2" name="íṥḷîḍé"/>
              <p:cNvSpPr/>
              <p:nvPr/>
            </p:nvSpPr>
            <p:spPr bwMode="auto">
              <a:xfrm>
                <a:off x="7059613" y="3217863"/>
                <a:ext cx="244475" cy="123825"/>
              </a:xfrm>
              <a:custGeom>
                <a:avLst/>
                <a:gdLst>
                  <a:gd name="T0" fmla="*/ 2 w 74"/>
                  <a:gd name="T1" fmla="*/ 25 h 37"/>
                  <a:gd name="T2" fmla="*/ 43 w 74"/>
                  <a:gd name="T3" fmla="*/ 14 h 37"/>
                  <a:gd name="T4" fmla="*/ 63 w 74"/>
                  <a:gd name="T5" fmla="*/ 2 h 37"/>
                  <a:gd name="T6" fmla="*/ 70 w 74"/>
                  <a:gd name="T7" fmla="*/ 4 h 37"/>
                  <a:gd name="T8" fmla="*/ 70 w 74"/>
                  <a:gd name="T9" fmla="*/ 12 h 37"/>
                  <a:gd name="T10" fmla="*/ 18 w 74"/>
                  <a:gd name="T11" fmla="*/ 31 h 37"/>
                  <a:gd name="T12" fmla="*/ 13 w 74"/>
                  <a:gd name="T13" fmla="*/ 34 h 37"/>
                  <a:gd name="T14" fmla="*/ 8 w 74"/>
                  <a:gd name="T15" fmla="*/ 34 h 37"/>
                  <a:gd name="T16" fmla="*/ 1 w 74"/>
                  <a:gd name="T17" fmla="*/ 30 h 37"/>
                  <a:gd name="T18" fmla="*/ 2 w 74"/>
                  <a:gd name="T1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37">
                    <a:moveTo>
                      <a:pt x="2" y="25"/>
                    </a:move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4"/>
                      <a:pt x="61" y="5"/>
                      <a:pt x="63" y="2"/>
                    </a:cubicBezTo>
                    <a:cubicBezTo>
                      <a:pt x="63" y="2"/>
                      <a:pt x="66" y="0"/>
                      <a:pt x="70" y="4"/>
                    </a:cubicBezTo>
                    <a:cubicBezTo>
                      <a:pt x="70" y="4"/>
                      <a:pt x="74" y="9"/>
                      <a:pt x="70" y="12"/>
                    </a:cubicBezTo>
                    <a:cubicBezTo>
                      <a:pt x="70" y="12"/>
                      <a:pt x="19" y="31"/>
                      <a:pt x="18" y="31"/>
                    </a:cubicBezTo>
                    <a:cubicBezTo>
                      <a:pt x="18" y="31"/>
                      <a:pt x="15" y="30"/>
                      <a:pt x="13" y="34"/>
                    </a:cubicBezTo>
                    <a:cubicBezTo>
                      <a:pt x="13" y="34"/>
                      <a:pt x="12" y="37"/>
                      <a:pt x="8" y="34"/>
                    </a:cubicBezTo>
                    <a:cubicBezTo>
                      <a:pt x="8" y="34"/>
                      <a:pt x="2" y="36"/>
                      <a:pt x="1" y="30"/>
                    </a:cubicBezTo>
                    <a:cubicBezTo>
                      <a:pt x="1" y="30"/>
                      <a:pt x="0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3" name="íṩľiḓé"/>
              <p:cNvSpPr/>
              <p:nvPr/>
            </p:nvSpPr>
            <p:spPr bwMode="auto">
              <a:xfrm>
                <a:off x="7045326" y="3308350"/>
                <a:ext cx="293688" cy="261938"/>
              </a:xfrm>
              <a:custGeom>
                <a:avLst/>
                <a:gdLst>
                  <a:gd name="T0" fmla="*/ 29 w 89"/>
                  <a:gd name="T1" fmla="*/ 13 h 79"/>
                  <a:gd name="T2" fmla="*/ 43 w 89"/>
                  <a:gd name="T3" fmla="*/ 9 h 79"/>
                  <a:gd name="T4" fmla="*/ 58 w 89"/>
                  <a:gd name="T5" fmla="*/ 7 h 79"/>
                  <a:gd name="T6" fmla="*/ 56 w 89"/>
                  <a:gd name="T7" fmla="*/ 13 h 79"/>
                  <a:gd name="T8" fmla="*/ 56 w 89"/>
                  <a:gd name="T9" fmla="*/ 14 h 79"/>
                  <a:gd name="T10" fmla="*/ 51 w 89"/>
                  <a:gd name="T11" fmla="*/ 28 h 79"/>
                  <a:gd name="T12" fmla="*/ 60 w 89"/>
                  <a:gd name="T13" fmla="*/ 55 h 79"/>
                  <a:gd name="T14" fmla="*/ 77 w 89"/>
                  <a:gd name="T15" fmla="*/ 50 h 79"/>
                  <a:gd name="T16" fmla="*/ 80 w 89"/>
                  <a:gd name="T17" fmla="*/ 43 h 79"/>
                  <a:gd name="T18" fmla="*/ 85 w 89"/>
                  <a:gd name="T19" fmla="*/ 45 h 79"/>
                  <a:gd name="T20" fmla="*/ 89 w 89"/>
                  <a:gd name="T21" fmla="*/ 63 h 79"/>
                  <a:gd name="T22" fmla="*/ 68 w 89"/>
                  <a:gd name="T23" fmla="*/ 72 h 79"/>
                  <a:gd name="T24" fmla="*/ 43 w 89"/>
                  <a:gd name="T25" fmla="*/ 46 h 79"/>
                  <a:gd name="T26" fmla="*/ 42 w 89"/>
                  <a:gd name="T27" fmla="*/ 28 h 79"/>
                  <a:gd name="T28" fmla="*/ 38 w 89"/>
                  <a:gd name="T29" fmla="*/ 22 h 79"/>
                  <a:gd name="T30" fmla="*/ 32 w 89"/>
                  <a:gd name="T31" fmla="*/ 30 h 79"/>
                  <a:gd name="T32" fmla="*/ 10 w 89"/>
                  <a:gd name="T33" fmla="*/ 64 h 79"/>
                  <a:gd name="T34" fmla="*/ 1 w 89"/>
                  <a:gd name="T35" fmla="*/ 62 h 79"/>
                  <a:gd name="T36" fmla="*/ 8 w 89"/>
                  <a:gd name="T37" fmla="*/ 57 h 79"/>
                  <a:gd name="T38" fmla="*/ 21 w 89"/>
                  <a:gd name="T39" fmla="*/ 29 h 79"/>
                  <a:gd name="T40" fmla="*/ 17 w 89"/>
                  <a:gd name="T41" fmla="*/ 18 h 79"/>
                  <a:gd name="T42" fmla="*/ 29 w 89"/>
                  <a:gd name="T4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79">
                    <a:moveTo>
                      <a:pt x="29" y="13"/>
                    </a:moveTo>
                    <a:cubicBezTo>
                      <a:pt x="29" y="13"/>
                      <a:pt x="39" y="17"/>
                      <a:pt x="43" y="9"/>
                    </a:cubicBezTo>
                    <a:cubicBezTo>
                      <a:pt x="43" y="9"/>
                      <a:pt x="52" y="0"/>
                      <a:pt x="58" y="7"/>
                    </a:cubicBezTo>
                    <a:cubicBezTo>
                      <a:pt x="58" y="7"/>
                      <a:pt x="61" y="9"/>
                      <a:pt x="56" y="13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1" y="18"/>
                      <a:pt x="51" y="17"/>
                      <a:pt x="51" y="28"/>
                    </a:cubicBezTo>
                    <a:cubicBezTo>
                      <a:pt x="51" y="28"/>
                      <a:pt x="50" y="50"/>
                      <a:pt x="60" y="55"/>
                    </a:cubicBezTo>
                    <a:cubicBezTo>
                      <a:pt x="60" y="55"/>
                      <a:pt x="72" y="62"/>
                      <a:pt x="77" y="50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2" y="38"/>
                      <a:pt x="85" y="45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4" y="79"/>
                      <a:pt x="68" y="72"/>
                    </a:cubicBezTo>
                    <a:cubicBezTo>
                      <a:pt x="68" y="72"/>
                      <a:pt x="46" y="64"/>
                      <a:pt x="43" y="46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5" y="19"/>
                      <a:pt x="38" y="22"/>
                    </a:cubicBezTo>
                    <a:cubicBezTo>
                      <a:pt x="38" y="22"/>
                      <a:pt x="33" y="23"/>
                      <a:pt x="32" y="30"/>
                    </a:cubicBezTo>
                    <a:cubicBezTo>
                      <a:pt x="32" y="30"/>
                      <a:pt x="27" y="60"/>
                      <a:pt x="10" y="64"/>
                    </a:cubicBezTo>
                    <a:cubicBezTo>
                      <a:pt x="10" y="64"/>
                      <a:pt x="2" y="67"/>
                      <a:pt x="1" y="62"/>
                    </a:cubicBezTo>
                    <a:cubicBezTo>
                      <a:pt x="1" y="62"/>
                      <a:pt x="0" y="59"/>
                      <a:pt x="8" y="57"/>
                    </a:cubicBezTo>
                    <a:cubicBezTo>
                      <a:pt x="8" y="57"/>
                      <a:pt x="23" y="47"/>
                      <a:pt x="21" y="29"/>
                    </a:cubicBezTo>
                    <a:cubicBezTo>
                      <a:pt x="21" y="29"/>
                      <a:pt x="19" y="20"/>
                      <a:pt x="17" y="18"/>
                    </a:cubicBezTo>
                    <a:cubicBezTo>
                      <a:pt x="17" y="18"/>
                      <a:pt x="15" y="7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4" name="ïŝļîdê"/>
              <p:cNvSpPr/>
              <p:nvPr/>
            </p:nvSpPr>
            <p:spPr bwMode="auto">
              <a:xfrm>
                <a:off x="7421563" y="3122613"/>
                <a:ext cx="512763" cy="460375"/>
              </a:xfrm>
              <a:custGeom>
                <a:avLst/>
                <a:gdLst>
                  <a:gd name="T0" fmla="*/ 34 w 155"/>
                  <a:gd name="T1" fmla="*/ 20 h 139"/>
                  <a:gd name="T2" fmla="*/ 79 w 155"/>
                  <a:gd name="T3" fmla="*/ 6 h 139"/>
                  <a:gd name="T4" fmla="*/ 92 w 155"/>
                  <a:gd name="T5" fmla="*/ 11 h 139"/>
                  <a:gd name="T6" fmla="*/ 78 w 155"/>
                  <a:gd name="T7" fmla="*/ 30 h 139"/>
                  <a:gd name="T8" fmla="*/ 68 w 155"/>
                  <a:gd name="T9" fmla="*/ 37 h 139"/>
                  <a:gd name="T10" fmla="*/ 74 w 155"/>
                  <a:gd name="T11" fmla="*/ 45 h 139"/>
                  <a:gd name="T12" fmla="*/ 86 w 155"/>
                  <a:gd name="T13" fmla="*/ 44 h 139"/>
                  <a:gd name="T14" fmla="*/ 101 w 155"/>
                  <a:gd name="T15" fmla="*/ 49 h 139"/>
                  <a:gd name="T16" fmla="*/ 85 w 155"/>
                  <a:gd name="T17" fmla="*/ 59 h 139"/>
                  <a:gd name="T18" fmla="*/ 70 w 155"/>
                  <a:gd name="T19" fmla="*/ 70 h 139"/>
                  <a:gd name="T20" fmla="*/ 73 w 155"/>
                  <a:gd name="T21" fmla="*/ 75 h 139"/>
                  <a:gd name="T22" fmla="*/ 75 w 155"/>
                  <a:gd name="T23" fmla="*/ 77 h 139"/>
                  <a:gd name="T24" fmla="*/ 149 w 155"/>
                  <a:gd name="T25" fmla="*/ 116 h 139"/>
                  <a:gd name="T26" fmla="*/ 148 w 155"/>
                  <a:gd name="T27" fmla="*/ 120 h 139"/>
                  <a:gd name="T28" fmla="*/ 95 w 155"/>
                  <a:gd name="T29" fmla="*/ 119 h 139"/>
                  <a:gd name="T30" fmla="*/ 60 w 155"/>
                  <a:gd name="T31" fmla="*/ 90 h 139"/>
                  <a:gd name="T32" fmla="*/ 54 w 155"/>
                  <a:gd name="T33" fmla="*/ 92 h 139"/>
                  <a:gd name="T34" fmla="*/ 26 w 155"/>
                  <a:gd name="T35" fmla="*/ 116 h 139"/>
                  <a:gd name="T36" fmla="*/ 2 w 155"/>
                  <a:gd name="T37" fmla="*/ 114 h 139"/>
                  <a:gd name="T38" fmla="*/ 8 w 155"/>
                  <a:gd name="T39" fmla="*/ 108 h 139"/>
                  <a:gd name="T40" fmla="*/ 38 w 155"/>
                  <a:gd name="T41" fmla="*/ 85 h 139"/>
                  <a:gd name="T42" fmla="*/ 26 w 155"/>
                  <a:gd name="T43" fmla="*/ 75 h 139"/>
                  <a:gd name="T44" fmla="*/ 22 w 155"/>
                  <a:gd name="T45" fmla="*/ 66 h 139"/>
                  <a:gd name="T46" fmla="*/ 33 w 155"/>
                  <a:gd name="T47" fmla="*/ 58 h 139"/>
                  <a:gd name="T48" fmla="*/ 49 w 155"/>
                  <a:gd name="T49" fmla="*/ 50 h 139"/>
                  <a:gd name="T50" fmla="*/ 37 w 155"/>
                  <a:gd name="T51" fmla="*/ 33 h 139"/>
                  <a:gd name="T52" fmla="*/ 30 w 155"/>
                  <a:gd name="T53" fmla="*/ 27 h 139"/>
                  <a:gd name="T54" fmla="*/ 34 w 155"/>
                  <a:gd name="T55" fmla="*/ 2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139">
                    <a:moveTo>
                      <a:pt x="34" y="20"/>
                    </a:moveTo>
                    <a:cubicBezTo>
                      <a:pt x="34" y="20"/>
                      <a:pt x="67" y="13"/>
                      <a:pt x="79" y="6"/>
                    </a:cubicBezTo>
                    <a:cubicBezTo>
                      <a:pt x="79" y="6"/>
                      <a:pt x="89" y="0"/>
                      <a:pt x="92" y="11"/>
                    </a:cubicBezTo>
                    <a:cubicBezTo>
                      <a:pt x="92" y="11"/>
                      <a:pt x="89" y="26"/>
                      <a:pt x="78" y="30"/>
                    </a:cubicBezTo>
                    <a:cubicBezTo>
                      <a:pt x="78" y="30"/>
                      <a:pt x="68" y="30"/>
                      <a:pt x="68" y="37"/>
                    </a:cubicBezTo>
                    <a:cubicBezTo>
                      <a:pt x="68" y="37"/>
                      <a:pt x="65" y="43"/>
                      <a:pt x="74" y="45"/>
                    </a:cubicBezTo>
                    <a:cubicBezTo>
                      <a:pt x="74" y="45"/>
                      <a:pt x="80" y="46"/>
                      <a:pt x="86" y="44"/>
                    </a:cubicBezTo>
                    <a:cubicBezTo>
                      <a:pt x="86" y="44"/>
                      <a:pt x="97" y="40"/>
                      <a:pt x="101" y="49"/>
                    </a:cubicBezTo>
                    <a:cubicBezTo>
                      <a:pt x="101" y="49"/>
                      <a:pt x="100" y="55"/>
                      <a:pt x="85" y="59"/>
                    </a:cubicBezTo>
                    <a:cubicBezTo>
                      <a:pt x="85" y="59"/>
                      <a:pt x="71" y="61"/>
                      <a:pt x="70" y="70"/>
                    </a:cubicBezTo>
                    <a:cubicBezTo>
                      <a:pt x="70" y="70"/>
                      <a:pt x="69" y="72"/>
                      <a:pt x="73" y="75"/>
                    </a:cubicBezTo>
                    <a:cubicBezTo>
                      <a:pt x="74" y="76"/>
                      <a:pt x="75" y="76"/>
                      <a:pt x="75" y="77"/>
                    </a:cubicBezTo>
                    <a:cubicBezTo>
                      <a:pt x="75" y="77"/>
                      <a:pt x="118" y="117"/>
                      <a:pt x="149" y="116"/>
                    </a:cubicBezTo>
                    <a:cubicBezTo>
                      <a:pt x="149" y="116"/>
                      <a:pt x="155" y="118"/>
                      <a:pt x="148" y="120"/>
                    </a:cubicBezTo>
                    <a:cubicBezTo>
                      <a:pt x="148" y="120"/>
                      <a:pt x="118" y="139"/>
                      <a:pt x="95" y="119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0"/>
                      <a:pt x="56" y="87"/>
                      <a:pt x="54" y="92"/>
                    </a:cubicBezTo>
                    <a:cubicBezTo>
                      <a:pt x="54" y="92"/>
                      <a:pt x="43" y="113"/>
                      <a:pt x="26" y="116"/>
                    </a:cubicBezTo>
                    <a:cubicBezTo>
                      <a:pt x="26" y="116"/>
                      <a:pt x="3" y="124"/>
                      <a:pt x="2" y="114"/>
                    </a:cubicBezTo>
                    <a:cubicBezTo>
                      <a:pt x="2" y="114"/>
                      <a:pt x="0" y="108"/>
                      <a:pt x="8" y="108"/>
                    </a:cubicBezTo>
                    <a:cubicBezTo>
                      <a:pt x="8" y="108"/>
                      <a:pt x="38" y="104"/>
                      <a:pt x="38" y="85"/>
                    </a:cubicBezTo>
                    <a:cubicBezTo>
                      <a:pt x="38" y="85"/>
                      <a:pt x="35" y="76"/>
                      <a:pt x="26" y="75"/>
                    </a:cubicBezTo>
                    <a:cubicBezTo>
                      <a:pt x="26" y="75"/>
                      <a:pt x="20" y="75"/>
                      <a:pt x="22" y="66"/>
                    </a:cubicBezTo>
                    <a:cubicBezTo>
                      <a:pt x="22" y="66"/>
                      <a:pt x="22" y="58"/>
                      <a:pt x="33" y="58"/>
                    </a:cubicBezTo>
                    <a:cubicBezTo>
                      <a:pt x="33" y="58"/>
                      <a:pt x="51" y="60"/>
                      <a:pt x="49" y="50"/>
                    </a:cubicBezTo>
                    <a:cubicBezTo>
                      <a:pt x="49" y="50"/>
                      <a:pt x="42" y="34"/>
                      <a:pt x="37" y="33"/>
                    </a:cubicBezTo>
                    <a:cubicBezTo>
                      <a:pt x="37" y="33"/>
                      <a:pt x="31" y="33"/>
                      <a:pt x="30" y="27"/>
                    </a:cubicBezTo>
                    <a:cubicBezTo>
                      <a:pt x="30" y="27"/>
                      <a:pt x="30" y="21"/>
                      <a:pt x="3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5" name="iṡľîḑé"/>
              <p:cNvSpPr/>
              <p:nvPr/>
            </p:nvSpPr>
            <p:spPr bwMode="auto">
              <a:xfrm>
                <a:off x="7966076" y="3138488"/>
                <a:ext cx="465138" cy="434975"/>
              </a:xfrm>
              <a:custGeom>
                <a:avLst/>
                <a:gdLst>
                  <a:gd name="T0" fmla="*/ 54 w 141"/>
                  <a:gd name="T1" fmla="*/ 0 h 131"/>
                  <a:gd name="T2" fmla="*/ 44 w 141"/>
                  <a:gd name="T3" fmla="*/ 14 h 131"/>
                  <a:gd name="T4" fmla="*/ 49 w 141"/>
                  <a:gd name="T5" fmla="*/ 25 h 131"/>
                  <a:gd name="T6" fmla="*/ 45 w 141"/>
                  <a:gd name="T7" fmla="*/ 47 h 131"/>
                  <a:gd name="T8" fmla="*/ 17 w 141"/>
                  <a:gd name="T9" fmla="*/ 51 h 131"/>
                  <a:gd name="T10" fmla="*/ 1 w 141"/>
                  <a:gd name="T11" fmla="*/ 60 h 131"/>
                  <a:gd name="T12" fmla="*/ 16 w 141"/>
                  <a:gd name="T13" fmla="*/ 68 h 131"/>
                  <a:gd name="T14" fmla="*/ 43 w 141"/>
                  <a:gd name="T15" fmla="*/ 76 h 131"/>
                  <a:gd name="T16" fmla="*/ 17 w 141"/>
                  <a:gd name="T17" fmla="*/ 102 h 131"/>
                  <a:gd name="T18" fmla="*/ 0 w 141"/>
                  <a:gd name="T19" fmla="*/ 113 h 131"/>
                  <a:gd name="T20" fmla="*/ 38 w 141"/>
                  <a:gd name="T21" fmla="*/ 110 h 131"/>
                  <a:gd name="T22" fmla="*/ 52 w 141"/>
                  <a:gd name="T23" fmla="*/ 87 h 131"/>
                  <a:gd name="T24" fmla="*/ 63 w 141"/>
                  <a:gd name="T25" fmla="*/ 85 h 131"/>
                  <a:gd name="T26" fmla="*/ 94 w 141"/>
                  <a:gd name="T27" fmla="*/ 120 h 131"/>
                  <a:gd name="T28" fmla="*/ 109 w 141"/>
                  <a:gd name="T29" fmla="*/ 123 h 131"/>
                  <a:gd name="T30" fmla="*/ 138 w 141"/>
                  <a:gd name="T31" fmla="*/ 117 h 131"/>
                  <a:gd name="T32" fmla="*/ 114 w 141"/>
                  <a:gd name="T33" fmla="*/ 102 h 131"/>
                  <a:gd name="T34" fmla="*/ 82 w 141"/>
                  <a:gd name="T35" fmla="*/ 79 h 131"/>
                  <a:gd name="T36" fmla="*/ 73 w 141"/>
                  <a:gd name="T37" fmla="*/ 58 h 131"/>
                  <a:gd name="T38" fmla="*/ 92 w 141"/>
                  <a:gd name="T39" fmla="*/ 51 h 131"/>
                  <a:gd name="T40" fmla="*/ 102 w 141"/>
                  <a:gd name="T41" fmla="*/ 41 h 131"/>
                  <a:gd name="T42" fmla="*/ 96 w 141"/>
                  <a:gd name="T43" fmla="*/ 33 h 131"/>
                  <a:gd name="T44" fmla="*/ 85 w 141"/>
                  <a:gd name="T45" fmla="*/ 35 h 131"/>
                  <a:gd name="T46" fmla="*/ 69 w 141"/>
                  <a:gd name="T47" fmla="*/ 34 h 131"/>
                  <a:gd name="T48" fmla="*/ 72 w 141"/>
                  <a:gd name="T49" fmla="*/ 25 h 131"/>
                  <a:gd name="T50" fmla="*/ 70 w 141"/>
                  <a:gd name="T51" fmla="*/ 5 h 131"/>
                  <a:gd name="T52" fmla="*/ 61 w 141"/>
                  <a:gd name="T53" fmla="*/ 3 h 131"/>
                  <a:gd name="T54" fmla="*/ 54 w 141"/>
                  <a:gd name="T5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1" h="131">
                    <a:moveTo>
                      <a:pt x="54" y="0"/>
                    </a:moveTo>
                    <a:cubicBezTo>
                      <a:pt x="54" y="0"/>
                      <a:pt x="40" y="3"/>
                      <a:pt x="44" y="14"/>
                    </a:cubicBezTo>
                    <a:cubicBezTo>
                      <a:pt x="44" y="14"/>
                      <a:pt x="45" y="22"/>
                      <a:pt x="49" y="25"/>
                    </a:cubicBezTo>
                    <a:cubicBezTo>
                      <a:pt x="49" y="25"/>
                      <a:pt x="55" y="45"/>
                      <a:pt x="45" y="47"/>
                    </a:cubicBezTo>
                    <a:cubicBezTo>
                      <a:pt x="45" y="47"/>
                      <a:pt x="27" y="54"/>
                      <a:pt x="17" y="51"/>
                    </a:cubicBezTo>
                    <a:cubicBezTo>
                      <a:pt x="17" y="51"/>
                      <a:pt x="2" y="49"/>
                      <a:pt x="1" y="60"/>
                    </a:cubicBezTo>
                    <a:cubicBezTo>
                      <a:pt x="1" y="60"/>
                      <a:pt x="0" y="70"/>
                      <a:pt x="16" y="68"/>
                    </a:cubicBezTo>
                    <a:cubicBezTo>
                      <a:pt x="16" y="68"/>
                      <a:pt x="43" y="65"/>
                      <a:pt x="43" y="76"/>
                    </a:cubicBezTo>
                    <a:cubicBezTo>
                      <a:pt x="43" y="76"/>
                      <a:pt x="45" y="96"/>
                      <a:pt x="17" y="102"/>
                    </a:cubicBezTo>
                    <a:cubicBezTo>
                      <a:pt x="17" y="102"/>
                      <a:pt x="0" y="104"/>
                      <a:pt x="0" y="113"/>
                    </a:cubicBezTo>
                    <a:cubicBezTo>
                      <a:pt x="0" y="113"/>
                      <a:pt x="13" y="130"/>
                      <a:pt x="38" y="110"/>
                    </a:cubicBezTo>
                    <a:cubicBezTo>
                      <a:pt x="38" y="110"/>
                      <a:pt x="49" y="95"/>
                      <a:pt x="52" y="87"/>
                    </a:cubicBezTo>
                    <a:cubicBezTo>
                      <a:pt x="52" y="87"/>
                      <a:pt x="56" y="79"/>
                      <a:pt x="63" y="85"/>
                    </a:cubicBezTo>
                    <a:cubicBezTo>
                      <a:pt x="94" y="120"/>
                      <a:pt x="94" y="120"/>
                      <a:pt x="94" y="120"/>
                    </a:cubicBezTo>
                    <a:cubicBezTo>
                      <a:pt x="94" y="120"/>
                      <a:pt x="98" y="125"/>
                      <a:pt x="109" y="123"/>
                    </a:cubicBezTo>
                    <a:cubicBezTo>
                      <a:pt x="109" y="123"/>
                      <a:pt x="141" y="131"/>
                      <a:pt x="138" y="117"/>
                    </a:cubicBezTo>
                    <a:cubicBezTo>
                      <a:pt x="138" y="117"/>
                      <a:pt x="125" y="111"/>
                      <a:pt x="114" y="102"/>
                    </a:cubicBezTo>
                    <a:cubicBezTo>
                      <a:pt x="114" y="102"/>
                      <a:pt x="84" y="80"/>
                      <a:pt x="82" y="79"/>
                    </a:cubicBezTo>
                    <a:cubicBezTo>
                      <a:pt x="82" y="79"/>
                      <a:pt x="68" y="70"/>
                      <a:pt x="73" y="58"/>
                    </a:cubicBezTo>
                    <a:cubicBezTo>
                      <a:pt x="73" y="58"/>
                      <a:pt x="78" y="49"/>
                      <a:pt x="92" y="51"/>
                    </a:cubicBezTo>
                    <a:cubicBezTo>
                      <a:pt x="92" y="51"/>
                      <a:pt x="108" y="48"/>
                      <a:pt x="102" y="41"/>
                    </a:cubicBezTo>
                    <a:cubicBezTo>
                      <a:pt x="102" y="41"/>
                      <a:pt x="97" y="36"/>
                      <a:pt x="96" y="33"/>
                    </a:cubicBezTo>
                    <a:cubicBezTo>
                      <a:pt x="96" y="33"/>
                      <a:pt x="94" y="30"/>
                      <a:pt x="85" y="35"/>
                    </a:cubicBezTo>
                    <a:cubicBezTo>
                      <a:pt x="85" y="35"/>
                      <a:pt x="70" y="44"/>
                      <a:pt x="69" y="34"/>
                    </a:cubicBezTo>
                    <a:cubicBezTo>
                      <a:pt x="69" y="34"/>
                      <a:pt x="67" y="30"/>
                      <a:pt x="72" y="25"/>
                    </a:cubicBezTo>
                    <a:cubicBezTo>
                      <a:pt x="72" y="25"/>
                      <a:pt x="82" y="14"/>
                      <a:pt x="70" y="5"/>
                    </a:cubicBezTo>
                    <a:cubicBezTo>
                      <a:pt x="70" y="5"/>
                      <a:pt x="62" y="3"/>
                      <a:pt x="61" y="3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6" name="iṩ1íḋè"/>
              <p:cNvSpPr/>
              <p:nvPr/>
            </p:nvSpPr>
            <p:spPr bwMode="auto">
              <a:xfrm>
                <a:off x="8455026" y="3019425"/>
                <a:ext cx="458788" cy="395288"/>
              </a:xfrm>
              <a:custGeom>
                <a:avLst/>
                <a:gdLst>
                  <a:gd name="T0" fmla="*/ 16 w 139"/>
                  <a:gd name="T1" fmla="*/ 30 h 119"/>
                  <a:gd name="T2" fmla="*/ 29 w 139"/>
                  <a:gd name="T3" fmla="*/ 53 h 119"/>
                  <a:gd name="T4" fmla="*/ 31 w 139"/>
                  <a:gd name="T5" fmla="*/ 79 h 119"/>
                  <a:gd name="T6" fmla="*/ 40 w 139"/>
                  <a:gd name="T7" fmla="*/ 76 h 119"/>
                  <a:gd name="T8" fmla="*/ 36 w 139"/>
                  <a:gd name="T9" fmla="*/ 40 h 119"/>
                  <a:gd name="T10" fmla="*/ 39 w 139"/>
                  <a:gd name="T11" fmla="*/ 29 h 119"/>
                  <a:gd name="T12" fmla="*/ 49 w 139"/>
                  <a:gd name="T13" fmla="*/ 37 h 119"/>
                  <a:gd name="T14" fmla="*/ 47 w 139"/>
                  <a:gd name="T15" fmla="*/ 58 h 119"/>
                  <a:gd name="T16" fmla="*/ 47 w 139"/>
                  <a:gd name="T17" fmla="*/ 72 h 119"/>
                  <a:gd name="T18" fmla="*/ 52 w 139"/>
                  <a:gd name="T19" fmla="*/ 72 h 119"/>
                  <a:gd name="T20" fmla="*/ 58 w 139"/>
                  <a:gd name="T21" fmla="*/ 61 h 119"/>
                  <a:gd name="T22" fmla="*/ 58 w 139"/>
                  <a:gd name="T23" fmla="*/ 54 h 119"/>
                  <a:gd name="T24" fmla="*/ 65 w 139"/>
                  <a:gd name="T25" fmla="*/ 50 h 119"/>
                  <a:gd name="T26" fmla="*/ 60 w 139"/>
                  <a:gd name="T27" fmla="*/ 50 h 119"/>
                  <a:gd name="T28" fmla="*/ 54 w 139"/>
                  <a:gd name="T29" fmla="*/ 47 h 119"/>
                  <a:gd name="T30" fmla="*/ 53 w 139"/>
                  <a:gd name="T31" fmla="*/ 34 h 119"/>
                  <a:gd name="T32" fmla="*/ 61 w 139"/>
                  <a:gd name="T33" fmla="*/ 31 h 119"/>
                  <a:gd name="T34" fmla="*/ 66 w 139"/>
                  <a:gd name="T35" fmla="*/ 22 h 119"/>
                  <a:gd name="T36" fmla="*/ 73 w 139"/>
                  <a:gd name="T37" fmla="*/ 11 h 119"/>
                  <a:gd name="T38" fmla="*/ 86 w 139"/>
                  <a:gd name="T39" fmla="*/ 22 h 119"/>
                  <a:gd name="T40" fmla="*/ 77 w 139"/>
                  <a:gd name="T41" fmla="*/ 28 h 119"/>
                  <a:gd name="T42" fmla="*/ 74 w 139"/>
                  <a:gd name="T43" fmla="*/ 35 h 119"/>
                  <a:gd name="T44" fmla="*/ 77 w 139"/>
                  <a:gd name="T45" fmla="*/ 38 h 119"/>
                  <a:gd name="T46" fmla="*/ 80 w 139"/>
                  <a:gd name="T47" fmla="*/ 46 h 119"/>
                  <a:gd name="T48" fmla="*/ 79 w 139"/>
                  <a:gd name="T49" fmla="*/ 69 h 119"/>
                  <a:gd name="T50" fmla="*/ 87 w 139"/>
                  <a:gd name="T51" fmla="*/ 65 h 119"/>
                  <a:gd name="T52" fmla="*/ 82 w 139"/>
                  <a:gd name="T53" fmla="*/ 55 h 119"/>
                  <a:gd name="T54" fmla="*/ 95 w 139"/>
                  <a:gd name="T55" fmla="*/ 49 h 119"/>
                  <a:gd name="T56" fmla="*/ 84 w 139"/>
                  <a:gd name="T57" fmla="*/ 41 h 119"/>
                  <a:gd name="T58" fmla="*/ 85 w 139"/>
                  <a:gd name="T59" fmla="*/ 36 h 119"/>
                  <a:gd name="T60" fmla="*/ 101 w 139"/>
                  <a:gd name="T61" fmla="*/ 30 h 119"/>
                  <a:gd name="T62" fmla="*/ 95 w 139"/>
                  <a:gd name="T63" fmla="*/ 20 h 119"/>
                  <a:gd name="T64" fmla="*/ 97 w 139"/>
                  <a:gd name="T65" fmla="*/ 15 h 119"/>
                  <a:gd name="T66" fmla="*/ 108 w 139"/>
                  <a:gd name="T67" fmla="*/ 4 h 119"/>
                  <a:gd name="T68" fmla="*/ 112 w 139"/>
                  <a:gd name="T69" fmla="*/ 4 h 119"/>
                  <a:gd name="T70" fmla="*/ 126 w 139"/>
                  <a:gd name="T71" fmla="*/ 11 h 119"/>
                  <a:gd name="T72" fmla="*/ 118 w 139"/>
                  <a:gd name="T73" fmla="*/ 21 h 119"/>
                  <a:gd name="T74" fmla="*/ 113 w 139"/>
                  <a:gd name="T75" fmla="*/ 31 h 119"/>
                  <a:gd name="T76" fmla="*/ 103 w 139"/>
                  <a:gd name="T77" fmla="*/ 55 h 119"/>
                  <a:gd name="T78" fmla="*/ 109 w 139"/>
                  <a:gd name="T79" fmla="*/ 64 h 119"/>
                  <a:gd name="T80" fmla="*/ 126 w 139"/>
                  <a:gd name="T81" fmla="*/ 59 h 119"/>
                  <a:gd name="T82" fmla="*/ 135 w 139"/>
                  <a:gd name="T83" fmla="*/ 63 h 119"/>
                  <a:gd name="T84" fmla="*/ 138 w 139"/>
                  <a:gd name="T85" fmla="*/ 68 h 119"/>
                  <a:gd name="T86" fmla="*/ 139 w 139"/>
                  <a:gd name="T87" fmla="*/ 75 h 119"/>
                  <a:gd name="T88" fmla="*/ 97 w 139"/>
                  <a:gd name="T89" fmla="*/ 78 h 119"/>
                  <a:gd name="T90" fmla="*/ 87 w 139"/>
                  <a:gd name="T91" fmla="*/ 74 h 119"/>
                  <a:gd name="T92" fmla="*/ 79 w 139"/>
                  <a:gd name="T93" fmla="*/ 74 h 119"/>
                  <a:gd name="T94" fmla="*/ 67 w 139"/>
                  <a:gd name="T95" fmla="*/ 77 h 119"/>
                  <a:gd name="T96" fmla="*/ 48 w 139"/>
                  <a:gd name="T97" fmla="*/ 87 h 119"/>
                  <a:gd name="T98" fmla="*/ 33 w 139"/>
                  <a:gd name="T99" fmla="*/ 95 h 119"/>
                  <a:gd name="T100" fmla="*/ 20 w 139"/>
                  <a:gd name="T101" fmla="*/ 106 h 119"/>
                  <a:gd name="T102" fmla="*/ 3 w 139"/>
                  <a:gd name="T103" fmla="*/ 108 h 119"/>
                  <a:gd name="T104" fmla="*/ 11 w 139"/>
                  <a:gd name="T105" fmla="*/ 80 h 119"/>
                  <a:gd name="T106" fmla="*/ 19 w 139"/>
                  <a:gd name="T107" fmla="*/ 81 h 119"/>
                  <a:gd name="T108" fmla="*/ 23 w 139"/>
                  <a:gd name="T109" fmla="*/ 85 h 119"/>
                  <a:gd name="T110" fmla="*/ 24 w 139"/>
                  <a:gd name="T111" fmla="*/ 85 h 119"/>
                  <a:gd name="T112" fmla="*/ 24 w 139"/>
                  <a:gd name="T113" fmla="*/ 80 h 119"/>
                  <a:gd name="T114" fmla="*/ 23 w 139"/>
                  <a:gd name="T115" fmla="*/ 70 h 119"/>
                  <a:gd name="T116" fmla="*/ 21 w 139"/>
                  <a:gd name="T117" fmla="*/ 60 h 119"/>
                  <a:gd name="T118" fmla="*/ 20 w 139"/>
                  <a:gd name="T119" fmla="*/ 54 h 119"/>
                  <a:gd name="T120" fmla="*/ 18 w 139"/>
                  <a:gd name="T121" fmla="*/ 48 h 119"/>
                  <a:gd name="T122" fmla="*/ 16 w 139"/>
                  <a:gd name="T123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19">
                    <a:moveTo>
                      <a:pt x="16" y="30"/>
                    </a:moveTo>
                    <a:cubicBezTo>
                      <a:pt x="16" y="30"/>
                      <a:pt x="29" y="37"/>
                      <a:pt x="29" y="53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79"/>
                      <a:pt x="37" y="86"/>
                      <a:pt x="40" y="76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29" y="30"/>
                      <a:pt x="39" y="29"/>
                    </a:cubicBezTo>
                    <a:cubicBezTo>
                      <a:pt x="39" y="29"/>
                      <a:pt x="48" y="26"/>
                      <a:pt x="49" y="3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7" y="72"/>
                      <a:pt x="49" y="75"/>
                      <a:pt x="52" y="72"/>
                    </a:cubicBezTo>
                    <a:cubicBezTo>
                      <a:pt x="52" y="72"/>
                      <a:pt x="59" y="72"/>
                      <a:pt x="58" y="61"/>
                    </a:cubicBezTo>
                    <a:cubicBezTo>
                      <a:pt x="58" y="61"/>
                      <a:pt x="55" y="54"/>
                      <a:pt x="58" y="54"/>
                    </a:cubicBezTo>
                    <a:cubicBezTo>
                      <a:pt x="58" y="54"/>
                      <a:pt x="66" y="54"/>
                      <a:pt x="65" y="50"/>
                    </a:cubicBezTo>
                    <a:cubicBezTo>
                      <a:pt x="65" y="50"/>
                      <a:pt x="63" y="48"/>
                      <a:pt x="60" y="50"/>
                    </a:cubicBezTo>
                    <a:cubicBezTo>
                      <a:pt x="60" y="50"/>
                      <a:pt x="54" y="51"/>
                      <a:pt x="54" y="47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1"/>
                      <a:pt x="66" y="29"/>
                      <a:pt x="66" y="22"/>
                    </a:cubicBezTo>
                    <a:cubicBezTo>
                      <a:pt x="66" y="22"/>
                      <a:pt x="64" y="12"/>
                      <a:pt x="73" y="11"/>
                    </a:cubicBezTo>
                    <a:cubicBezTo>
                      <a:pt x="73" y="11"/>
                      <a:pt x="86" y="8"/>
                      <a:pt x="86" y="22"/>
                    </a:cubicBezTo>
                    <a:cubicBezTo>
                      <a:pt x="86" y="22"/>
                      <a:pt x="84" y="26"/>
                      <a:pt x="77" y="28"/>
                    </a:cubicBezTo>
                    <a:cubicBezTo>
                      <a:pt x="77" y="28"/>
                      <a:pt x="73" y="32"/>
                      <a:pt x="74" y="35"/>
                    </a:cubicBezTo>
                    <a:cubicBezTo>
                      <a:pt x="74" y="35"/>
                      <a:pt x="73" y="38"/>
                      <a:pt x="77" y="38"/>
                    </a:cubicBezTo>
                    <a:cubicBezTo>
                      <a:pt x="77" y="38"/>
                      <a:pt x="83" y="41"/>
                      <a:pt x="80" y="46"/>
                    </a:cubicBezTo>
                    <a:cubicBezTo>
                      <a:pt x="80" y="46"/>
                      <a:pt x="66" y="62"/>
                      <a:pt x="79" y="69"/>
                    </a:cubicBezTo>
                    <a:cubicBezTo>
                      <a:pt x="79" y="69"/>
                      <a:pt x="89" y="71"/>
                      <a:pt x="87" y="65"/>
                    </a:cubicBezTo>
                    <a:cubicBezTo>
                      <a:pt x="87" y="65"/>
                      <a:pt x="80" y="60"/>
                      <a:pt x="82" y="55"/>
                    </a:cubicBezTo>
                    <a:cubicBezTo>
                      <a:pt x="82" y="55"/>
                      <a:pt x="98" y="53"/>
                      <a:pt x="95" y="49"/>
                    </a:cubicBezTo>
                    <a:cubicBezTo>
                      <a:pt x="95" y="49"/>
                      <a:pt x="86" y="47"/>
                      <a:pt x="84" y="41"/>
                    </a:cubicBezTo>
                    <a:cubicBezTo>
                      <a:pt x="84" y="41"/>
                      <a:pt x="80" y="34"/>
                      <a:pt x="85" y="36"/>
                    </a:cubicBezTo>
                    <a:cubicBezTo>
                      <a:pt x="85" y="36"/>
                      <a:pt x="103" y="39"/>
                      <a:pt x="101" y="30"/>
                    </a:cubicBezTo>
                    <a:cubicBezTo>
                      <a:pt x="101" y="30"/>
                      <a:pt x="103" y="23"/>
                      <a:pt x="95" y="20"/>
                    </a:cubicBezTo>
                    <a:cubicBezTo>
                      <a:pt x="95" y="20"/>
                      <a:pt x="92" y="15"/>
                      <a:pt x="97" y="15"/>
                    </a:cubicBezTo>
                    <a:cubicBezTo>
                      <a:pt x="97" y="15"/>
                      <a:pt x="107" y="9"/>
                      <a:pt x="108" y="4"/>
                    </a:cubicBezTo>
                    <a:cubicBezTo>
                      <a:pt x="108" y="4"/>
                      <a:pt x="109" y="3"/>
                      <a:pt x="112" y="4"/>
                    </a:cubicBezTo>
                    <a:cubicBezTo>
                      <a:pt x="112" y="4"/>
                      <a:pt x="123" y="0"/>
                      <a:pt x="126" y="11"/>
                    </a:cubicBezTo>
                    <a:cubicBezTo>
                      <a:pt x="126" y="11"/>
                      <a:pt x="127" y="17"/>
                      <a:pt x="118" y="21"/>
                    </a:cubicBezTo>
                    <a:cubicBezTo>
                      <a:pt x="118" y="21"/>
                      <a:pt x="114" y="26"/>
                      <a:pt x="113" y="31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3" y="55"/>
                      <a:pt x="97" y="66"/>
                      <a:pt x="109" y="64"/>
                    </a:cubicBezTo>
                    <a:cubicBezTo>
                      <a:pt x="126" y="59"/>
                      <a:pt x="126" y="59"/>
                      <a:pt x="126" y="59"/>
                    </a:cubicBezTo>
                    <a:cubicBezTo>
                      <a:pt x="126" y="59"/>
                      <a:pt x="131" y="57"/>
                      <a:pt x="135" y="63"/>
                    </a:cubicBezTo>
                    <a:cubicBezTo>
                      <a:pt x="135" y="63"/>
                      <a:pt x="139" y="64"/>
                      <a:pt x="138" y="68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39" y="75"/>
                      <a:pt x="110" y="81"/>
                      <a:pt x="97" y="78"/>
                    </a:cubicBezTo>
                    <a:cubicBezTo>
                      <a:pt x="97" y="78"/>
                      <a:pt x="89" y="76"/>
                      <a:pt x="87" y="74"/>
                    </a:cubicBezTo>
                    <a:cubicBezTo>
                      <a:pt x="87" y="74"/>
                      <a:pt x="82" y="71"/>
                      <a:pt x="79" y="74"/>
                    </a:cubicBezTo>
                    <a:cubicBezTo>
                      <a:pt x="79" y="74"/>
                      <a:pt x="73" y="80"/>
                      <a:pt x="67" y="77"/>
                    </a:cubicBezTo>
                    <a:cubicBezTo>
                      <a:pt x="67" y="77"/>
                      <a:pt x="55" y="87"/>
                      <a:pt x="48" y="87"/>
                    </a:cubicBezTo>
                    <a:cubicBezTo>
                      <a:pt x="48" y="87"/>
                      <a:pt x="39" y="89"/>
                      <a:pt x="33" y="95"/>
                    </a:cubicBezTo>
                    <a:cubicBezTo>
                      <a:pt x="33" y="95"/>
                      <a:pt x="24" y="100"/>
                      <a:pt x="20" y="106"/>
                    </a:cubicBezTo>
                    <a:cubicBezTo>
                      <a:pt x="20" y="106"/>
                      <a:pt x="9" y="119"/>
                      <a:pt x="3" y="108"/>
                    </a:cubicBezTo>
                    <a:cubicBezTo>
                      <a:pt x="3" y="108"/>
                      <a:pt x="0" y="94"/>
                      <a:pt x="11" y="80"/>
                    </a:cubicBezTo>
                    <a:cubicBezTo>
                      <a:pt x="11" y="80"/>
                      <a:pt x="17" y="74"/>
                      <a:pt x="19" y="81"/>
                    </a:cubicBezTo>
                    <a:cubicBezTo>
                      <a:pt x="19" y="81"/>
                      <a:pt x="19" y="85"/>
                      <a:pt x="23" y="85"/>
                    </a:cubicBezTo>
                    <a:cubicBezTo>
                      <a:pt x="26" y="85"/>
                      <a:pt x="24" y="85"/>
                      <a:pt x="24" y="85"/>
                    </a:cubicBezTo>
                    <a:cubicBezTo>
                      <a:pt x="24" y="85"/>
                      <a:pt x="26" y="84"/>
                      <a:pt x="24" y="80"/>
                    </a:cubicBezTo>
                    <a:cubicBezTo>
                      <a:pt x="24" y="80"/>
                      <a:pt x="22" y="74"/>
                      <a:pt x="23" y="70"/>
                    </a:cubicBezTo>
                    <a:cubicBezTo>
                      <a:pt x="23" y="70"/>
                      <a:pt x="24" y="63"/>
                      <a:pt x="21" y="60"/>
                    </a:cubicBezTo>
                    <a:cubicBezTo>
                      <a:pt x="21" y="60"/>
                      <a:pt x="18" y="55"/>
                      <a:pt x="20" y="54"/>
                    </a:cubicBezTo>
                    <a:cubicBezTo>
                      <a:pt x="20" y="54"/>
                      <a:pt x="21" y="51"/>
                      <a:pt x="18" y="48"/>
                    </a:cubicBezTo>
                    <a:cubicBezTo>
                      <a:pt x="18" y="48"/>
                      <a:pt x="11" y="38"/>
                      <a:pt x="1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7" name="íṣľíḍè"/>
              <p:cNvSpPr/>
              <p:nvPr/>
            </p:nvSpPr>
            <p:spPr bwMode="auto">
              <a:xfrm>
                <a:off x="8537576" y="3284538"/>
                <a:ext cx="280988" cy="342900"/>
              </a:xfrm>
              <a:custGeom>
                <a:avLst/>
                <a:gdLst>
                  <a:gd name="T0" fmla="*/ 24 w 85"/>
                  <a:gd name="T1" fmla="*/ 14 h 103"/>
                  <a:gd name="T2" fmla="*/ 47 w 85"/>
                  <a:gd name="T3" fmla="*/ 7 h 103"/>
                  <a:gd name="T4" fmla="*/ 64 w 85"/>
                  <a:gd name="T5" fmla="*/ 3 h 103"/>
                  <a:gd name="T6" fmla="*/ 71 w 85"/>
                  <a:gd name="T7" fmla="*/ 7 h 103"/>
                  <a:gd name="T8" fmla="*/ 60 w 85"/>
                  <a:gd name="T9" fmla="*/ 13 h 103"/>
                  <a:gd name="T10" fmla="*/ 48 w 85"/>
                  <a:gd name="T11" fmla="*/ 26 h 103"/>
                  <a:gd name="T12" fmla="*/ 55 w 85"/>
                  <a:gd name="T13" fmla="*/ 32 h 103"/>
                  <a:gd name="T14" fmla="*/ 72 w 85"/>
                  <a:gd name="T15" fmla="*/ 27 h 103"/>
                  <a:gd name="T16" fmla="*/ 83 w 85"/>
                  <a:gd name="T17" fmla="*/ 33 h 103"/>
                  <a:gd name="T18" fmla="*/ 77 w 85"/>
                  <a:gd name="T19" fmla="*/ 40 h 103"/>
                  <a:gd name="T20" fmla="*/ 71 w 85"/>
                  <a:gd name="T21" fmla="*/ 38 h 103"/>
                  <a:gd name="T22" fmla="*/ 58 w 85"/>
                  <a:gd name="T23" fmla="*/ 42 h 103"/>
                  <a:gd name="T24" fmla="*/ 56 w 85"/>
                  <a:gd name="T25" fmla="*/ 53 h 103"/>
                  <a:gd name="T26" fmla="*/ 50 w 85"/>
                  <a:gd name="T27" fmla="*/ 84 h 103"/>
                  <a:gd name="T28" fmla="*/ 50 w 85"/>
                  <a:gd name="T29" fmla="*/ 84 h 103"/>
                  <a:gd name="T30" fmla="*/ 29 w 85"/>
                  <a:gd name="T31" fmla="*/ 92 h 103"/>
                  <a:gd name="T32" fmla="*/ 14 w 85"/>
                  <a:gd name="T33" fmla="*/ 72 h 103"/>
                  <a:gd name="T34" fmla="*/ 21 w 85"/>
                  <a:gd name="T35" fmla="*/ 71 h 103"/>
                  <a:gd name="T36" fmla="*/ 44 w 85"/>
                  <a:gd name="T37" fmla="*/ 66 h 103"/>
                  <a:gd name="T38" fmla="*/ 43 w 85"/>
                  <a:gd name="T39" fmla="*/ 57 h 103"/>
                  <a:gd name="T40" fmla="*/ 34 w 85"/>
                  <a:gd name="T41" fmla="*/ 49 h 103"/>
                  <a:gd name="T42" fmla="*/ 13 w 85"/>
                  <a:gd name="T43" fmla="*/ 52 h 103"/>
                  <a:gd name="T44" fmla="*/ 0 w 85"/>
                  <a:gd name="T45" fmla="*/ 44 h 103"/>
                  <a:gd name="T46" fmla="*/ 12 w 85"/>
                  <a:gd name="T47" fmla="*/ 40 h 103"/>
                  <a:gd name="T48" fmla="*/ 38 w 85"/>
                  <a:gd name="T49" fmla="*/ 35 h 103"/>
                  <a:gd name="T50" fmla="*/ 39 w 85"/>
                  <a:gd name="T51" fmla="*/ 20 h 103"/>
                  <a:gd name="T52" fmla="*/ 30 w 85"/>
                  <a:gd name="T53" fmla="*/ 21 h 103"/>
                  <a:gd name="T54" fmla="*/ 16 w 85"/>
                  <a:gd name="T55" fmla="*/ 22 h 103"/>
                  <a:gd name="T56" fmla="*/ 24 w 85"/>
                  <a:gd name="T57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103">
                    <a:moveTo>
                      <a:pt x="24" y="14"/>
                    </a:moveTo>
                    <a:cubicBezTo>
                      <a:pt x="26" y="14"/>
                      <a:pt x="36" y="14"/>
                      <a:pt x="47" y="7"/>
                    </a:cubicBezTo>
                    <a:cubicBezTo>
                      <a:pt x="47" y="7"/>
                      <a:pt x="58" y="0"/>
                      <a:pt x="64" y="3"/>
                    </a:cubicBezTo>
                    <a:cubicBezTo>
                      <a:pt x="64" y="3"/>
                      <a:pt x="72" y="3"/>
                      <a:pt x="71" y="7"/>
                    </a:cubicBezTo>
                    <a:cubicBezTo>
                      <a:pt x="71" y="7"/>
                      <a:pt x="69" y="12"/>
                      <a:pt x="60" y="13"/>
                    </a:cubicBezTo>
                    <a:cubicBezTo>
                      <a:pt x="60" y="13"/>
                      <a:pt x="48" y="17"/>
                      <a:pt x="48" y="26"/>
                    </a:cubicBezTo>
                    <a:cubicBezTo>
                      <a:pt x="48" y="26"/>
                      <a:pt x="47" y="32"/>
                      <a:pt x="55" y="32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79" y="24"/>
                      <a:pt x="83" y="33"/>
                    </a:cubicBezTo>
                    <a:cubicBezTo>
                      <a:pt x="83" y="33"/>
                      <a:pt x="85" y="40"/>
                      <a:pt x="77" y="40"/>
                    </a:cubicBezTo>
                    <a:cubicBezTo>
                      <a:pt x="77" y="40"/>
                      <a:pt x="75" y="37"/>
                      <a:pt x="71" y="38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3" y="44"/>
                      <a:pt x="56" y="53"/>
                    </a:cubicBezTo>
                    <a:cubicBezTo>
                      <a:pt x="56" y="53"/>
                      <a:pt x="56" y="78"/>
                      <a:pt x="5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3" y="90"/>
                      <a:pt x="38" y="103"/>
                      <a:pt x="29" y="92"/>
                    </a:cubicBezTo>
                    <a:cubicBezTo>
                      <a:pt x="29" y="92"/>
                      <a:pt x="15" y="84"/>
                      <a:pt x="14" y="72"/>
                    </a:cubicBezTo>
                    <a:cubicBezTo>
                      <a:pt x="14" y="72"/>
                      <a:pt x="15" y="68"/>
                      <a:pt x="21" y="71"/>
                    </a:cubicBezTo>
                    <a:cubicBezTo>
                      <a:pt x="21" y="71"/>
                      <a:pt x="38" y="77"/>
                      <a:pt x="44" y="66"/>
                    </a:cubicBezTo>
                    <a:cubicBezTo>
                      <a:pt x="44" y="66"/>
                      <a:pt x="44" y="59"/>
                      <a:pt x="43" y="57"/>
                    </a:cubicBezTo>
                    <a:cubicBezTo>
                      <a:pt x="43" y="57"/>
                      <a:pt x="42" y="48"/>
                      <a:pt x="34" y="49"/>
                    </a:cubicBezTo>
                    <a:cubicBezTo>
                      <a:pt x="34" y="49"/>
                      <a:pt x="20" y="49"/>
                      <a:pt x="13" y="52"/>
                    </a:cubicBezTo>
                    <a:cubicBezTo>
                      <a:pt x="13" y="52"/>
                      <a:pt x="5" y="58"/>
                      <a:pt x="0" y="44"/>
                    </a:cubicBezTo>
                    <a:cubicBezTo>
                      <a:pt x="0" y="44"/>
                      <a:pt x="5" y="39"/>
                      <a:pt x="12" y="40"/>
                    </a:cubicBezTo>
                    <a:cubicBezTo>
                      <a:pt x="12" y="40"/>
                      <a:pt x="34" y="44"/>
                      <a:pt x="38" y="3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6" y="18"/>
                      <a:pt x="30" y="21"/>
                    </a:cubicBezTo>
                    <a:cubicBezTo>
                      <a:pt x="30" y="21"/>
                      <a:pt x="20" y="30"/>
                      <a:pt x="16" y="22"/>
                    </a:cubicBezTo>
                    <a:cubicBezTo>
                      <a:pt x="16" y="22"/>
                      <a:pt x="10" y="16"/>
                      <a:pt x="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  <p:grpSp>
          <p:nvGrpSpPr>
            <p:cNvPr id="199" name="íṥľíḓé"/>
            <p:cNvGrpSpPr/>
            <p:nvPr/>
          </p:nvGrpSpPr>
          <p:grpSpPr>
            <a:xfrm>
              <a:off x="3645458" y="3873595"/>
              <a:ext cx="7018182" cy="227590"/>
              <a:chOff x="4624388" y="3695700"/>
              <a:chExt cx="4210051" cy="136526"/>
            </a:xfrm>
            <a:grpFill/>
          </p:grpSpPr>
          <p:sp>
            <p:nvSpPr>
              <p:cNvPr id="200" name="îš1îde"/>
              <p:cNvSpPr/>
              <p:nvPr/>
            </p:nvSpPr>
            <p:spPr bwMode="auto">
              <a:xfrm>
                <a:off x="4624388" y="3700463"/>
                <a:ext cx="98425" cy="131763"/>
              </a:xfrm>
              <a:custGeom>
                <a:avLst/>
                <a:gdLst>
                  <a:gd name="T0" fmla="*/ 0 w 30"/>
                  <a:gd name="T1" fmla="*/ 40 h 40"/>
                  <a:gd name="T2" fmla="*/ 0 w 30"/>
                  <a:gd name="T3" fmla="*/ 0 h 40"/>
                  <a:gd name="T4" fmla="*/ 15 w 30"/>
                  <a:gd name="T5" fmla="*/ 0 h 40"/>
                  <a:gd name="T6" fmla="*/ 22 w 30"/>
                  <a:gd name="T7" fmla="*/ 1 h 40"/>
                  <a:gd name="T8" fmla="*/ 27 w 30"/>
                  <a:gd name="T9" fmla="*/ 5 h 40"/>
                  <a:gd name="T10" fmla="*/ 28 w 30"/>
                  <a:gd name="T11" fmla="*/ 10 h 40"/>
                  <a:gd name="T12" fmla="*/ 27 w 30"/>
                  <a:gd name="T13" fmla="*/ 15 h 40"/>
                  <a:gd name="T14" fmla="*/ 23 w 30"/>
                  <a:gd name="T15" fmla="*/ 19 h 40"/>
                  <a:gd name="T16" fmla="*/ 28 w 30"/>
                  <a:gd name="T17" fmla="*/ 22 h 40"/>
                  <a:gd name="T18" fmla="*/ 30 w 30"/>
                  <a:gd name="T19" fmla="*/ 28 h 40"/>
                  <a:gd name="T20" fmla="*/ 29 w 30"/>
                  <a:gd name="T21" fmla="*/ 33 h 40"/>
                  <a:gd name="T22" fmla="*/ 26 w 30"/>
                  <a:gd name="T23" fmla="*/ 37 h 40"/>
                  <a:gd name="T24" fmla="*/ 22 w 30"/>
                  <a:gd name="T25" fmla="*/ 39 h 40"/>
                  <a:gd name="T26" fmla="*/ 15 w 30"/>
                  <a:gd name="T27" fmla="*/ 40 h 40"/>
                  <a:gd name="T28" fmla="*/ 0 w 30"/>
                  <a:gd name="T29" fmla="*/ 40 h 40"/>
                  <a:gd name="T30" fmla="*/ 5 w 30"/>
                  <a:gd name="T31" fmla="*/ 17 h 40"/>
                  <a:gd name="T32" fmla="*/ 14 w 30"/>
                  <a:gd name="T33" fmla="*/ 17 h 40"/>
                  <a:gd name="T34" fmla="*/ 19 w 30"/>
                  <a:gd name="T35" fmla="*/ 16 h 40"/>
                  <a:gd name="T36" fmla="*/ 22 w 30"/>
                  <a:gd name="T37" fmla="*/ 14 h 40"/>
                  <a:gd name="T38" fmla="*/ 23 w 30"/>
                  <a:gd name="T39" fmla="*/ 11 h 40"/>
                  <a:gd name="T40" fmla="*/ 22 w 30"/>
                  <a:gd name="T41" fmla="*/ 7 h 40"/>
                  <a:gd name="T42" fmla="*/ 19 w 30"/>
                  <a:gd name="T43" fmla="*/ 5 h 40"/>
                  <a:gd name="T44" fmla="*/ 13 w 30"/>
                  <a:gd name="T45" fmla="*/ 5 h 40"/>
                  <a:gd name="T46" fmla="*/ 5 w 30"/>
                  <a:gd name="T47" fmla="*/ 5 h 40"/>
                  <a:gd name="T48" fmla="*/ 5 w 30"/>
                  <a:gd name="T49" fmla="*/ 17 h 40"/>
                  <a:gd name="T50" fmla="*/ 5 w 30"/>
                  <a:gd name="T51" fmla="*/ 35 h 40"/>
                  <a:gd name="T52" fmla="*/ 15 w 30"/>
                  <a:gd name="T53" fmla="*/ 35 h 40"/>
                  <a:gd name="T54" fmla="*/ 19 w 30"/>
                  <a:gd name="T55" fmla="*/ 35 h 40"/>
                  <a:gd name="T56" fmla="*/ 22 w 30"/>
                  <a:gd name="T57" fmla="*/ 34 h 40"/>
                  <a:gd name="T58" fmla="*/ 24 w 30"/>
                  <a:gd name="T59" fmla="*/ 31 h 40"/>
                  <a:gd name="T60" fmla="*/ 25 w 30"/>
                  <a:gd name="T61" fmla="*/ 28 h 40"/>
                  <a:gd name="T62" fmla="*/ 23 w 30"/>
                  <a:gd name="T63" fmla="*/ 24 h 40"/>
                  <a:gd name="T64" fmla="*/ 20 w 30"/>
                  <a:gd name="T65" fmla="*/ 22 h 40"/>
                  <a:gd name="T66" fmla="*/ 15 w 30"/>
                  <a:gd name="T67" fmla="*/ 21 h 40"/>
                  <a:gd name="T68" fmla="*/ 5 w 30"/>
                  <a:gd name="T69" fmla="*/ 21 h 40"/>
                  <a:gd name="T70" fmla="*/ 5 w 30"/>
                  <a:gd name="T7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0"/>
                      <a:pt x="22" y="1"/>
                    </a:cubicBezTo>
                    <a:cubicBezTo>
                      <a:pt x="24" y="2"/>
                      <a:pt x="25" y="3"/>
                      <a:pt x="27" y="5"/>
                    </a:cubicBezTo>
                    <a:cubicBezTo>
                      <a:pt x="28" y="7"/>
                      <a:pt x="28" y="8"/>
                      <a:pt x="28" y="10"/>
                    </a:cubicBezTo>
                    <a:cubicBezTo>
                      <a:pt x="28" y="12"/>
                      <a:pt x="28" y="13"/>
                      <a:pt x="27" y="15"/>
                    </a:cubicBezTo>
                    <a:cubicBezTo>
                      <a:pt x="26" y="16"/>
                      <a:pt x="24" y="18"/>
                      <a:pt x="23" y="19"/>
                    </a:cubicBezTo>
                    <a:cubicBezTo>
                      <a:pt x="25" y="19"/>
                      <a:pt x="27" y="20"/>
                      <a:pt x="28" y="22"/>
                    </a:cubicBezTo>
                    <a:cubicBezTo>
                      <a:pt x="29" y="24"/>
                      <a:pt x="30" y="26"/>
                      <a:pt x="30" y="28"/>
                    </a:cubicBezTo>
                    <a:cubicBezTo>
                      <a:pt x="30" y="30"/>
                      <a:pt x="30" y="32"/>
                      <a:pt x="29" y="33"/>
                    </a:cubicBezTo>
                    <a:cubicBezTo>
                      <a:pt x="28" y="35"/>
                      <a:pt x="27" y="36"/>
                      <a:pt x="26" y="37"/>
                    </a:cubicBezTo>
                    <a:cubicBezTo>
                      <a:pt x="25" y="38"/>
                      <a:pt x="23" y="39"/>
                      <a:pt x="22" y="39"/>
                    </a:cubicBezTo>
                    <a:cubicBezTo>
                      <a:pt x="20" y="39"/>
                      <a:pt x="18" y="40"/>
                      <a:pt x="15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5" y="17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6" y="17"/>
                      <a:pt x="18" y="17"/>
                      <a:pt x="19" y="16"/>
                    </a:cubicBezTo>
                    <a:cubicBezTo>
                      <a:pt x="20" y="16"/>
                      <a:pt x="21" y="15"/>
                      <a:pt x="22" y="14"/>
                    </a:cubicBezTo>
                    <a:cubicBezTo>
                      <a:pt x="23" y="13"/>
                      <a:pt x="23" y="12"/>
                      <a:pt x="23" y="11"/>
                    </a:cubicBezTo>
                    <a:cubicBezTo>
                      <a:pt x="23" y="10"/>
                      <a:pt x="23" y="8"/>
                      <a:pt x="22" y="7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5"/>
                      <a:pt x="16" y="5"/>
                      <a:pt x="1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  <a:moveTo>
                      <a:pt x="5" y="35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7" y="35"/>
                      <a:pt x="18" y="35"/>
                      <a:pt x="19" y="35"/>
                    </a:cubicBezTo>
                    <a:cubicBezTo>
                      <a:pt x="20" y="35"/>
                      <a:pt x="21" y="34"/>
                      <a:pt x="22" y="34"/>
                    </a:cubicBezTo>
                    <a:cubicBezTo>
                      <a:pt x="23" y="33"/>
                      <a:pt x="23" y="32"/>
                      <a:pt x="24" y="31"/>
                    </a:cubicBezTo>
                    <a:cubicBezTo>
                      <a:pt x="24" y="31"/>
                      <a:pt x="25" y="29"/>
                      <a:pt x="25" y="28"/>
                    </a:cubicBezTo>
                    <a:cubicBezTo>
                      <a:pt x="25" y="27"/>
                      <a:pt x="24" y="25"/>
                      <a:pt x="23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2"/>
                      <a:pt x="17" y="21"/>
                      <a:pt x="15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1" name="íSļïďé"/>
              <p:cNvSpPr/>
              <p:nvPr/>
            </p:nvSpPr>
            <p:spPr bwMode="auto">
              <a:xfrm>
                <a:off x="4887913" y="3700463"/>
                <a:ext cx="100013" cy="131763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61 w 63"/>
                  <a:gd name="T5" fmla="*/ 0 h 83"/>
                  <a:gd name="T6" fmla="*/ 61 w 63"/>
                  <a:gd name="T7" fmla="*/ 10 h 83"/>
                  <a:gd name="T8" fmla="*/ 13 w 63"/>
                  <a:gd name="T9" fmla="*/ 10 h 83"/>
                  <a:gd name="T10" fmla="*/ 13 w 63"/>
                  <a:gd name="T11" fmla="*/ 35 h 83"/>
                  <a:gd name="T12" fmla="*/ 56 w 63"/>
                  <a:gd name="T13" fmla="*/ 35 h 83"/>
                  <a:gd name="T14" fmla="*/ 56 w 63"/>
                  <a:gd name="T15" fmla="*/ 43 h 83"/>
                  <a:gd name="T16" fmla="*/ 13 w 63"/>
                  <a:gd name="T17" fmla="*/ 43 h 83"/>
                  <a:gd name="T18" fmla="*/ 13 w 63"/>
                  <a:gd name="T19" fmla="*/ 73 h 83"/>
                  <a:gd name="T20" fmla="*/ 63 w 63"/>
                  <a:gd name="T21" fmla="*/ 73 h 83"/>
                  <a:gd name="T22" fmla="*/ 63 w 63"/>
                  <a:gd name="T23" fmla="*/ 83 h 83"/>
                  <a:gd name="T24" fmla="*/ 0 w 63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3" y="10"/>
                    </a:lnTo>
                    <a:lnTo>
                      <a:pt x="13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3" y="43"/>
                    </a:lnTo>
                    <a:lnTo>
                      <a:pt x="13" y="73"/>
                    </a:lnTo>
                    <a:lnTo>
                      <a:pt x="63" y="73"/>
                    </a:lnTo>
                    <a:lnTo>
                      <a:pt x="63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2" name="íṥľîḍe"/>
              <p:cNvSpPr/>
              <p:nvPr/>
            </p:nvSpPr>
            <p:spPr bwMode="auto">
              <a:xfrm>
                <a:off x="515620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3" name="îṧ1iḍê"/>
              <p:cNvSpPr/>
              <p:nvPr/>
            </p:nvSpPr>
            <p:spPr bwMode="auto">
              <a:xfrm>
                <a:off x="5346701" y="3700463"/>
                <a:ext cx="103188" cy="131763"/>
              </a:xfrm>
              <a:custGeom>
                <a:avLst/>
                <a:gdLst>
                  <a:gd name="T0" fmla="*/ 0 w 65"/>
                  <a:gd name="T1" fmla="*/ 83 h 83"/>
                  <a:gd name="T2" fmla="*/ 0 w 65"/>
                  <a:gd name="T3" fmla="*/ 0 h 83"/>
                  <a:gd name="T4" fmla="*/ 11 w 65"/>
                  <a:gd name="T5" fmla="*/ 0 h 83"/>
                  <a:gd name="T6" fmla="*/ 11 w 65"/>
                  <a:gd name="T7" fmla="*/ 33 h 83"/>
                  <a:gd name="T8" fmla="*/ 52 w 65"/>
                  <a:gd name="T9" fmla="*/ 33 h 83"/>
                  <a:gd name="T10" fmla="*/ 52 w 65"/>
                  <a:gd name="T11" fmla="*/ 0 h 83"/>
                  <a:gd name="T12" fmla="*/ 65 w 65"/>
                  <a:gd name="T13" fmla="*/ 0 h 83"/>
                  <a:gd name="T14" fmla="*/ 65 w 65"/>
                  <a:gd name="T15" fmla="*/ 83 h 83"/>
                  <a:gd name="T16" fmla="*/ 52 w 65"/>
                  <a:gd name="T17" fmla="*/ 83 h 83"/>
                  <a:gd name="T18" fmla="*/ 52 w 65"/>
                  <a:gd name="T19" fmla="*/ 43 h 83"/>
                  <a:gd name="T20" fmla="*/ 11 w 65"/>
                  <a:gd name="T21" fmla="*/ 43 h 83"/>
                  <a:gd name="T22" fmla="*/ 11 w 65"/>
                  <a:gd name="T23" fmla="*/ 83 h 83"/>
                  <a:gd name="T24" fmla="*/ 0 w 65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83">
                    <a:moveTo>
                      <a:pt x="0" y="8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33"/>
                    </a:lnTo>
                    <a:lnTo>
                      <a:pt x="52" y="33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83"/>
                    </a:lnTo>
                    <a:lnTo>
                      <a:pt x="52" y="83"/>
                    </a:lnTo>
                    <a:lnTo>
                      <a:pt x="52" y="43"/>
                    </a:lnTo>
                    <a:lnTo>
                      <a:pt x="11" y="43"/>
                    </a:lnTo>
                    <a:lnTo>
                      <a:pt x="11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4" name="îšlïḓe"/>
              <p:cNvSpPr/>
              <p:nvPr/>
            </p:nvSpPr>
            <p:spPr bwMode="auto">
              <a:xfrm>
                <a:off x="5603876" y="3700463"/>
                <a:ext cx="122238" cy="131763"/>
              </a:xfrm>
              <a:custGeom>
                <a:avLst/>
                <a:gdLst>
                  <a:gd name="T0" fmla="*/ 0 w 37"/>
                  <a:gd name="T1" fmla="*/ 40 h 40"/>
                  <a:gd name="T2" fmla="*/ 15 w 37"/>
                  <a:gd name="T3" fmla="*/ 0 h 40"/>
                  <a:gd name="T4" fmla="*/ 21 w 37"/>
                  <a:gd name="T5" fmla="*/ 0 h 40"/>
                  <a:gd name="T6" fmla="*/ 37 w 37"/>
                  <a:gd name="T7" fmla="*/ 40 h 40"/>
                  <a:gd name="T8" fmla="*/ 31 w 37"/>
                  <a:gd name="T9" fmla="*/ 40 h 40"/>
                  <a:gd name="T10" fmla="*/ 26 w 37"/>
                  <a:gd name="T11" fmla="*/ 28 h 40"/>
                  <a:gd name="T12" fmla="*/ 10 w 37"/>
                  <a:gd name="T13" fmla="*/ 28 h 40"/>
                  <a:gd name="T14" fmla="*/ 6 w 37"/>
                  <a:gd name="T15" fmla="*/ 40 h 40"/>
                  <a:gd name="T16" fmla="*/ 0 w 37"/>
                  <a:gd name="T17" fmla="*/ 40 h 40"/>
                  <a:gd name="T18" fmla="*/ 11 w 37"/>
                  <a:gd name="T19" fmla="*/ 23 h 40"/>
                  <a:gd name="T20" fmla="*/ 25 w 37"/>
                  <a:gd name="T21" fmla="*/ 23 h 40"/>
                  <a:gd name="T22" fmla="*/ 21 w 37"/>
                  <a:gd name="T23" fmla="*/ 12 h 40"/>
                  <a:gd name="T24" fmla="*/ 18 w 37"/>
                  <a:gd name="T25" fmla="*/ 4 h 40"/>
                  <a:gd name="T26" fmla="*/ 16 w 37"/>
                  <a:gd name="T27" fmla="*/ 12 h 40"/>
                  <a:gd name="T28" fmla="*/ 11 w 37"/>
                  <a:gd name="T2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40">
                    <a:moveTo>
                      <a:pt x="0" y="4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11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19" y="9"/>
                      <a:pt x="18" y="6"/>
                      <a:pt x="18" y="4"/>
                    </a:cubicBezTo>
                    <a:cubicBezTo>
                      <a:pt x="17" y="7"/>
                      <a:pt x="17" y="9"/>
                      <a:pt x="16" y="12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5" name="iṩľiďe"/>
              <p:cNvSpPr/>
              <p:nvPr/>
            </p:nvSpPr>
            <p:spPr bwMode="auto">
              <a:xfrm>
                <a:off x="5881688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6" name="ïṩlíḋè"/>
              <p:cNvSpPr/>
              <p:nvPr/>
            </p:nvSpPr>
            <p:spPr bwMode="auto">
              <a:xfrm>
                <a:off x="6151563" y="3695700"/>
                <a:ext cx="119063" cy="136525"/>
              </a:xfrm>
              <a:custGeom>
                <a:avLst/>
                <a:gdLst>
                  <a:gd name="T0" fmla="*/ 20 w 36"/>
                  <a:gd name="T1" fmla="*/ 25 h 41"/>
                  <a:gd name="T2" fmla="*/ 20 w 36"/>
                  <a:gd name="T3" fmla="*/ 20 h 41"/>
                  <a:gd name="T4" fmla="*/ 36 w 36"/>
                  <a:gd name="T5" fmla="*/ 20 h 41"/>
                  <a:gd name="T6" fmla="*/ 36 w 36"/>
                  <a:gd name="T7" fmla="*/ 35 h 41"/>
                  <a:gd name="T8" fmla="*/ 28 w 36"/>
                  <a:gd name="T9" fmla="*/ 40 h 41"/>
                  <a:gd name="T10" fmla="*/ 20 w 36"/>
                  <a:gd name="T11" fmla="*/ 41 h 41"/>
                  <a:gd name="T12" fmla="*/ 9 w 36"/>
                  <a:gd name="T13" fmla="*/ 39 h 41"/>
                  <a:gd name="T14" fmla="*/ 2 w 36"/>
                  <a:gd name="T15" fmla="*/ 32 h 41"/>
                  <a:gd name="T16" fmla="*/ 0 w 36"/>
                  <a:gd name="T17" fmla="*/ 21 h 41"/>
                  <a:gd name="T18" fmla="*/ 2 w 36"/>
                  <a:gd name="T19" fmla="*/ 10 h 41"/>
                  <a:gd name="T20" fmla="*/ 9 w 36"/>
                  <a:gd name="T21" fmla="*/ 3 h 41"/>
                  <a:gd name="T22" fmla="*/ 20 w 36"/>
                  <a:gd name="T23" fmla="*/ 0 h 41"/>
                  <a:gd name="T24" fmla="*/ 27 w 36"/>
                  <a:gd name="T25" fmla="*/ 2 h 41"/>
                  <a:gd name="T26" fmla="*/ 33 w 36"/>
                  <a:gd name="T27" fmla="*/ 6 h 41"/>
                  <a:gd name="T28" fmla="*/ 36 w 36"/>
                  <a:gd name="T29" fmla="*/ 12 h 41"/>
                  <a:gd name="T30" fmla="*/ 31 w 36"/>
                  <a:gd name="T31" fmla="*/ 13 h 41"/>
                  <a:gd name="T32" fmla="*/ 29 w 36"/>
                  <a:gd name="T33" fmla="*/ 9 h 41"/>
                  <a:gd name="T34" fmla="*/ 25 w 36"/>
                  <a:gd name="T35" fmla="*/ 6 h 41"/>
                  <a:gd name="T36" fmla="*/ 20 w 36"/>
                  <a:gd name="T37" fmla="*/ 5 h 41"/>
                  <a:gd name="T38" fmla="*/ 13 w 36"/>
                  <a:gd name="T39" fmla="*/ 6 h 41"/>
                  <a:gd name="T40" fmla="*/ 9 w 36"/>
                  <a:gd name="T41" fmla="*/ 9 h 41"/>
                  <a:gd name="T42" fmla="*/ 7 w 36"/>
                  <a:gd name="T43" fmla="*/ 13 h 41"/>
                  <a:gd name="T44" fmla="*/ 5 w 36"/>
                  <a:gd name="T45" fmla="*/ 21 h 41"/>
                  <a:gd name="T46" fmla="*/ 7 w 36"/>
                  <a:gd name="T47" fmla="*/ 30 h 41"/>
                  <a:gd name="T48" fmla="*/ 12 w 36"/>
                  <a:gd name="T49" fmla="*/ 35 h 41"/>
                  <a:gd name="T50" fmla="*/ 20 w 36"/>
                  <a:gd name="T51" fmla="*/ 37 h 41"/>
                  <a:gd name="T52" fmla="*/ 26 w 36"/>
                  <a:gd name="T53" fmla="*/ 35 h 41"/>
                  <a:gd name="T54" fmla="*/ 31 w 36"/>
                  <a:gd name="T55" fmla="*/ 32 h 41"/>
                  <a:gd name="T56" fmla="*/ 31 w 36"/>
                  <a:gd name="T57" fmla="*/ 25 h 41"/>
                  <a:gd name="T58" fmla="*/ 20 w 36"/>
                  <a:gd name="T5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41">
                    <a:moveTo>
                      <a:pt x="20" y="25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4" y="37"/>
                      <a:pt x="31" y="39"/>
                      <a:pt x="28" y="40"/>
                    </a:cubicBezTo>
                    <a:cubicBezTo>
                      <a:pt x="26" y="41"/>
                      <a:pt x="23" y="41"/>
                      <a:pt x="20" y="41"/>
                    </a:cubicBezTo>
                    <a:cubicBezTo>
                      <a:pt x="16" y="41"/>
                      <a:pt x="13" y="40"/>
                      <a:pt x="9" y="39"/>
                    </a:cubicBezTo>
                    <a:cubicBezTo>
                      <a:pt x="6" y="37"/>
                      <a:pt x="4" y="35"/>
                      <a:pt x="2" y="32"/>
                    </a:cubicBezTo>
                    <a:cubicBezTo>
                      <a:pt x="1" y="28"/>
                      <a:pt x="0" y="25"/>
                      <a:pt x="0" y="21"/>
                    </a:cubicBezTo>
                    <a:cubicBezTo>
                      <a:pt x="0" y="17"/>
                      <a:pt x="1" y="14"/>
                      <a:pt x="2" y="10"/>
                    </a:cubicBezTo>
                    <a:cubicBezTo>
                      <a:pt x="4" y="7"/>
                      <a:pt x="6" y="4"/>
                      <a:pt x="9" y="3"/>
                    </a:cubicBezTo>
                    <a:cubicBezTo>
                      <a:pt x="12" y="1"/>
                      <a:pt x="16" y="0"/>
                      <a:pt x="20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30" y="3"/>
                      <a:pt x="31" y="4"/>
                      <a:pt x="33" y="6"/>
                    </a:cubicBezTo>
                    <a:cubicBezTo>
                      <a:pt x="34" y="7"/>
                      <a:pt x="35" y="9"/>
                      <a:pt x="36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0" y="10"/>
                      <a:pt x="29" y="9"/>
                    </a:cubicBezTo>
                    <a:cubicBezTo>
                      <a:pt x="28" y="8"/>
                      <a:pt x="27" y="7"/>
                      <a:pt x="25" y="6"/>
                    </a:cubicBezTo>
                    <a:cubicBezTo>
                      <a:pt x="23" y="5"/>
                      <a:pt x="22" y="5"/>
                      <a:pt x="20" y="5"/>
                    </a:cubicBezTo>
                    <a:cubicBezTo>
                      <a:pt x="17" y="5"/>
                      <a:pt x="15" y="5"/>
                      <a:pt x="13" y="6"/>
                    </a:cubicBezTo>
                    <a:cubicBezTo>
                      <a:pt x="12" y="7"/>
                      <a:pt x="10" y="8"/>
                      <a:pt x="9" y="9"/>
                    </a:cubicBezTo>
                    <a:cubicBezTo>
                      <a:pt x="8" y="10"/>
                      <a:pt x="7" y="11"/>
                      <a:pt x="7" y="13"/>
                    </a:cubicBezTo>
                    <a:cubicBezTo>
                      <a:pt x="6" y="15"/>
                      <a:pt x="5" y="18"/>
                      <a:pt x="5" y="21"/>
                    </a:cubicBezTo>
                    <a:cubicBezTo>
                      <a:pt x="5" y="24"/>
                      <a:pt x="6" y="27"/>
                      <a:pt x="7" y="30"/>
                    </a:cubicBezTo>
                    <a:cubicBezTo>
                      <a:pt x="8" y="32"/>
                      <a:pt x="10" y="34"/>
                      <a:pt x="12" y="35"/>
                    </a:cubicBezTo>
                    <a:cubicBezTo>
                      <a:pt x="15" y="36"/>
                      <a:pt x="17" y="37"/>
                      <a:pt x="20" y="37"/>
                    </a:cubicBezTo>
                    <a:cubicBezTo>
                      <a:pt x="22" y="37"/>
                      <a:pt x="24" y="36"/>
                      <a:pt x="26" y="35"/>
                    </a:cubicBezTo>
                    <a:cubicBezTo>
                      <a:pt x="28" y="34"/>
                      <a:pt x="30" y="33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lnTo>
                      <a:pt x="2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7" name="iṩľíḋé"/>
              <p:cNvSpPr/>
              <p:nvPr/>
            </p:nvSpPr>
            <p:spPr bwMode="auto">
              <a:xfrm>
                <a:off x="6478588" y="3700463"/>
                <a:ext cx="106363" cy="131763"/>
              </a:xfrm>
              <a:custGeom>
                <a:avLst/>
                <a:gdLst>
                  <a:gd name="T0" fmla="*/ 26 w 32"/>
                  <a:gd name="T1" fmla="*/ 0 h 40"/>
                  <a:gd name="T2" fmla="*/ 32 w 32"/>
                  <a:gd name="T3" fmla="*/ 0 h 40"/>
                  <a:gd name="T4" fmla="*/ 32 w 32"/>
                  <a:gd name="T5" fmla="*/ 23 h 40"/>
                  <a:gd name="T6" fmla="*/ 30 w 32"/>
                  <a:gd name="T7" fmla="*/ 32 h 40"/>
                  <a:gd name="T8" fmla="*/ 25 w 32"/>
                  <a:gd name="T9" fmla="*/ 38 h 40"/>
                  <a:gd name="T10" fmla="*/ 16 w 32"/>
                  <a:gd name="T11" fmla="*/ 40 h 40"/>
                  <a:gd name="T12" fmla="*/ 7 w 32"/>
                  <a:gd name="T13" fmla="*/ 38 h 40"/>
                  <a:gd name="T14" fmla="*/ 2 w 32"/>
                  <a:gd name="T15" fmla="*/ 33 h 40"/>
                  <a:gd name="T16" fmla="*/ 0 w 32"/>
                  <a:gd name="T17" fmla="*/ 23 h 40"/>
                  <a:gd name="T18" fmla="*/ 0 w 32"/>
                  <a:gd name="T19" fmla="*/ 0 h 40"/>
                  <a:gd name="T20" fmla="*/ 6 w 32"/>
                  <a:gd name="T21" fmla="*/ 0 h 40"/>
                  <a:gd name="T22" fmla="*/ 6 w 32"/>
                  <a:gd name="T23" fmla="*/ 23 h 40"/>
                  <a:gd name="T24" fmla="*/ 7 w 32"/>
                  <a:gd name="T25" fmla="*/ 30 h 40"/>
                  <a:gd name="T26" fmla="*/ 10 w 32"/>
                  <a:gd name="T27" fmla="*/ 34 h 40"/>
                  <a:gd name="T28" fmla="*/ 16 w 32"/>
                  <a:gd name="T29" fmla="*/ 36 h 40"/>
                  <a:gd name="T30" fmla="*/ 24 w 32"/>
                  <a:gd name="T31" fmla="*/ 33 h 40"/>
                  <a:gd name="T32" fmla="*/ 26 w 32"/>
                  <a:gd name="T33" fmla="*/ 23 h 40"/>
                  <a:gd name="T34" fmla="*/ 26 w 32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40">
                    <a:moveTo>
                      <a:pt x="2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7"/>
                      <a:pt x="31" y="30"/>
                      <a:pt x="30" y="32"/>
                    </a:cubicBezTo>
                    <a:cubicBezTo>
                      <a:pt x="29" y="35"/>
                      <a:pt x="28" y="37"/>
                      <a:pt x="25" y="38"/>
                    </a:cubicBezTo>
                    <a:cubicBezTo>
                      <a:pt x="23" y="40"/>
                      <a:pt x="20" y="40"/>
                      <a:pt x="16" y="40"/>
                    </a:cubicBezTo>
                    <a:cubicBezTo>
                      <a:pt x="12" y="40"/>
                      <a:pt x="9" y="40"/>
                      <a:pt x="7" y="38"/>
                    </a:cubicBezTo>
                    <a:cubicBezTo>
                      <a:pt x="5" y="37"/>
                      <a:pt x="3" y="35"/>
                      <a:pt x="2" y="33"/>
                    </a:cubicBezTo>
                    <a:cubicBezTo>
                      <a:pt x="1" y="30"/>
                      <a:pt x="0" y="27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6"/>
                      <a:pt x="6" y="29"/>
                      <a:pt x="7" y="30"/>
                    </a:cubicBezTo>
                    <a:cubicBezTo>
                      <a:pt x="7" y="32"/>
                      <a:pt x="8" y="33"/>
                      <a:pt x="10" y="34"/>
                    </a:cubicBezTo>
                    <a:cubicBezTo>
                      <a:pt x="11" y="35"/>
                      <a:pt x="13" y="36"/>
                      <a:pt x="16" y="36"/>
                    </a:cubicBezTo>
                    <a:cubicBezTo>
                      <a:pt x="19" y="36"/>
                      <a:pt x="22" y="35"/>
                      <a:pt x="24" y="33"/>
                    </a:cubicBezTo>
                    <a:cubicBezTo>
                      <a:pt x="25" y="31"/>
                      <a:pt x="26" y="28"/>
                      <a:pt x="26" y="23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8" name="iṧlíḓé"/>
              <p:cNvSpPr/>
              <p:nvPr/>
            </p:nvSpPr>
            <p:spPr bwMode="auto">
              <a:xfrm>
                <a:off x="6753226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9" name="íṥľide"/>
              <p:cNvSpPr/>
              <p:nvPr/>
            </p:nvSpPr>
            <p:spPr bwMode="auto">
              <a:xfrm>
                <a:off x="70294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0" name="ïṩlîḑè"/>
              <p:cNvSpPr/>
              <p:nvPr/>
            </p:nvSpPr>
            <p:spPr bwMode="auto">
              <a:xfrm>
                <a:off x="7207251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0 w 36"/>
                  <a:gd name="T3" fmla="*/ 0 h 40"/>
                  <a:gd name="T4" fmla="*/ 5 w 36"/>
                  <a:gd name="T5" fmla="*/ 0 h 40"/>
                  <a:gd name="T6" fmla="*/ 15 w 36"/>
                  <a:gd name="T7" fmla="*/ 29 h 40"/>
                  <a:gd name="T8" fmla="*/ 18 w 36"/>
                  <a:gd name="T9" fmla="*/ 35 h 40"/>
                  <a:gd name="T10" fmla="*/ 20 w 36"/>
                  <a:gd name="T11" fmla="*/ 29 h 40"/>
                  <a:gd name="T12" fmla="*/ 30 w 36"/>
                  <a:gd name="T13" fmla="*/ 0 h 40"/>
                  <a:gd name="T14" fmla="*/ 36 w 36"/>
                  <a:gd name="T15" fmla="*/ 0 h 40"/>
                  <a:gd name="T16" fmla="*/ 20 w 36"/>
                  <a:gd name="T17" fmla="*/ 40 h 40"/>
                  <a:gd name="T18" fmla="*/ 15 w 36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31"/>
                      <a:pt x="17" y="33"/>
                      <a:pt x="18" y="35"/>
                    </a:cubicBezTo>
                    <a:cubicBezTo>
                      <a:pt x="18" y="33"/>
                      <a:pt x="19" y="31"/>
                      <a:pt x="20" y="29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40"/>
                      <a:pt x="20" y="40"/>
                      <a:pt x="20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1" name="í$ḷiḓê"/>
              <p:cNvSpPr/>
              <p:nvPr/>
            </p:nvSpPr>
            <p:spPr bwMode="auto">
              <a:xfrm>
                <a:off x="7485063" y="3700463"/>
                <a:ext cx="95250" cy="131763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58 w 60"/>
                  <a:gd name="T5" fmla="*/ 0 h 83"/>
                  <a:gd name="T6" fmla="*/ 58 w 60"/>
                  <a:gd name="T7" fmla="*/ 10 h 83"/>
                  <a:gd name="T8" fmla="*/ 10 w 60"/>
                  <a:gd name="T9" fmla="*/ 10 h 83"/>
                  <a:gd name="T10" fmla="*/ 10 w 60"/>
                  <a:gd name="T11" fmla="*/ 35 h 83"/>
                  <a:gd name="T12" fmla="*/ 56 w 60"/>
                  <a:gd name="T13" fmla="*/ 35 h 83"/>
                  <a:gd name="T14" fmla="*/ 56 w 60"/>
                  <a:gd name="T15" fmla="*/ 43 h 83"/>
                  <a:gd name="T16" fmla="*/ 10 w 60"/>
                  <a:gd name="T17" fmla="*/ 43 h 83"/>
                  <a:gd name="T18" fmla="*/ 10 w 60"/>
                  <a:gd name="T19" fmla="*/ 73 h 83"/>
                  <a:gd name="T20" fmla="*/ 60 w 60"/>
                  <a:gd name="T21" fmla="*/ 73 h 83"/>
                  <a:gd name="T22" fmla="*/ 60 w 60"/>
                  <a:gd name="T23" fmla="*/ 83 h 83"/>
                  <a:gd name="T24" fmla="*/ 0 w 60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58" y="10"/>
                    </a:lnTo>
                    <a:lnTo>
                      <a:pt x="10" y="10"/>
                    </a:lnTo>
                    <a:lnTo>
                      <a:pt x="10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0" y="43"/>
                    </a:lnTo>
                    <a:lnTo>
                      <a:pt x="10" y="73"/>
                    </a:lnTo>
                    <a:lnTo>
                      <a:pt x="60" y="73"/>
                    </a:lnTo>
                    <a:lnTo>
                      <a:pt x="6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2" name="ïṡļîdê"/>
              <p:cNvSpPr/>
              <p:nvPr/>
            </p:nvSpPr>
            <p:spPr bwMode="auto">
              <a:xfrm>
                <a:off x="7745413" y="3700463"/>
                <a:ext cx="115888" cy="131763"/>
              </a:xfrm>
              <a:custGeom>
                <a:avLst/>
                <a:gdLst>
                  <a:gd name="T0" fmla="*/ 0 w 35"/>
                  <a:gd name="T1" fmla="*/ 40 h 40"/>
                  <a:gd name="T2" fmla="*/ 0 w 35"/>
                  <a:gd name="T3" fmla="*/ 0 h 40"/>
                  <a:gd name="T4" fmla="*/ 18 w 35"/>
                  <a:gd name="T5" fmla="*/ 0 h 40"/>
                  <a:gd name="T6" fmla="*/ 26 w 35"/>
                  <a:gd name="T7" fmla="*/ 1 h 40"/>
                  <a:gd name="T8" fmla="*/ 30 w 35"/>
                  <a:gd name="T9" fmla="*/ 5 h 40"/>
                  <a:gd name="T10" fmla="*/ 32 w 35"/>
                  <a:gd name="T11" fmla="*/ 11 h 40"/>
                  <a:gd name="T12" fmla="*/ 29 w 35"/>
                  <a:gd name="T13" fmla="*/ 18 h 40"/>
                  <a:gd name="T14" fmla="*/ 21 w 35"/>
                  <a:gd name="T15" fmla="*/ 22 h 40"/>
                  <a:gd name="T16" fmla="*/ 24 w 35"/>
                  <a:gd name="T17" fmla="*/ 24 h 40"/>
                  <a:gd name="T18" fmla="*/ 28 w 35"/>
                  <a:gd name="T19" fmla="*/ 29 h 40"/>
                  <a:gd name="T20" fmla="*/ 35 w 35"/>
                  <a:gd name="T21" fmla="*/ 40 h 40"/>
                  <a:gd name="T22" fmla="*/ 29 w 35"/>
                  <a:gd name="T23" fmla="*/ 40 h 40"/>
                  <a:gd name="T24" fmla="*/ 23 w 35"/>
                  <a:gd name="T25" fmla="*/ 31 h 40"/>
                  <a:gd name="T26" fmla="*/ 20 w 35"/>
                  <a:gd name="T27" fmla="*/ 26 h 40"/>
                  <a:gd name="T28" fmla="*/ 17 w 35"/>
                  <a:gd name="T29" fmla="*/ 23 h 40"/>
                  <a:gd name="T30" fmla="*/ 15 w 35"/>
                  <a:gd name="T31" fmla="*/ 22 h 40"/>
                  <a:gd name="T32" fmla="*/ 12 w 35"/>
                  <a:gd name="T33" fmla="*/ 22 h 40"/>
                  <a:gd name="T34" fmla="*/ 6 w 35"/>
                  <a:gd name="T35" fmla="*/ 22 h 40"/>
                  <a:gd name="T36" fmla="*/ 6 w 35"/>
                  <a:gd name="T37" fmla="*/ 40 h 40"/>
                  <a:gd name="T38" fmla="*/ 0 w 35"/>
                  <a:gd name="T39" fmla="*/ 40 h 40"/>
                  <a:gd name="T40" fmla="*/ 6 w 35"/>
                  <a:gd name="T41" fmla="*/ 18 h 40"/>
                  <a:gd name="T42" fmla="*/ 17 w 35"/>
                  <a:gd name="T43" fmla="*/ 18 h 40"/>
                  <a:gd name="T44" fmla="*/ 22 w 35"/>
                  <a:gd name="T45" fmla="*/ 17 h 40"/>
                  <a:gd name="T46" fmla="*/ 26 w 35"/>
                  <a:gd name="T47" fmla="*/ 14 h 40"/>
                  <a:gd name="T48" fmla="*/ 27 w 35"/>
                  <a:gd name="T49" fmla="*/ 11 h 40"/>
                  <a:gd name="T50" fmla="*/ 25 w 35"/>
                  <a:gd name="T51" fmla="*/ 6 h 40"/>
                  <a:gd name="T52" fmla="*/ 18 w 35"/>
                  <a:gd name="T53" fmla="*/ 4 h 40"/>
                  <a:gd name="T54" fmla="*/ 6 w 35"/>
                  <a:gd name="T55" fmla="*/ 4 h 40"/>
                  <a:gd name="T56" fmla="*/ 6 w 35"/>
                  <a:gd name="T5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0"/>
                      <a:pt x="26" y="1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31" y="7"/>
                      <a:pt x="32" y="9"/>
                      <a:pt x="32" y="11"/>
                    </a:cubicBezTo>
                    <a:cubicBezTo>
                      <a:pt x="32" y="14"/>
                      <a:pt x="31" y="16"/>
                      <a:pt x="29" y="18"/>
                    </a:cubicBezTo>
                    <a:cubicBezTo>
                      <a:pt x="27" y="20"/>
                      <a:pt x="25" y="21"/>
                      <a:pt x="21" y="22"/>
                    </a:cubicBezTo>
                    <a:cubicBezTo>
                      <a:pt x="22" y="22"/>
                      <a:pt x="23" y="23"/>
                      <a:pt x="24" y="24"/>
                    </a:cubicBezTo>
                    <a:cubicBezTo>
                      <a:pt x="25" y="25"/>
                      <a:pt x="27" y="27"/>
                      <a:pt x="28" y="29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2" y="29"/>
                      <a:pt x="21" y="27"/>
                      <a:pt x="20" y="26"/>
                    </a:cubicBezTo>
                    <a:cubicBezTo>
                      <a:pt x="19" y="25"/>
                      <a:pt x="18" y="24"/>
                      <a:pt x="17" y="23"/>
                    </a:cubicBezTo>
                    <a:cubicBezTo>
                      <a:pt x="16" y="23"/>
                      <a:pt x="15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6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7"/>
                    </a:cubicBezTo>
                    <a:cubicBezTo>
                      <a:pt x="24" y="16"/>
                      <a:pt x="25" y="15"/>
                      <a:pt x="26" y="14"/>
                    </a:cubicBezTo>
                    <a:cubicBezTo>
                      <a:pt x="26" y="13"/>
                      <a:pt x="27" y="12"/>
                      <a:pt x="27" y="11"/>
                    </a:cubicBezTo>
                    <a:cubicBezTo>
                      <a:pt x="27" y="9"/>
                      <a:pt x="26" y="7"/>
                      <a:pt x="25" y="6"/>
                    </a:cubicBezTo>
                    <a:cubicBezTo>
                      <a:pt x="23" y="5"/>
                      <a:pt x="21" y="4"/>
                      <a:pt x="1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3" name="ísḷíďê"/>
              <p:cNvSpPr/>
              <p:nvPr/>
            </p:nvSpPr>
            <p:spPr bwMode="auto">
              <a:xfrm>
                <a:off x="8012113" y="3695700"/>
                <a:ext cx="106363" cy="136525"/>
              </a:xfrm>
              <a:custGeom>
                <a:avLst/>
                <a:gdLst>
                  <a:gd name="T0" fmla="*/ 0 w 32"/>
                  <a:gd name="T1" fmla="*/ 28 h 41"/>
                  <a:gd name="T2" fmla="*/ 5 w 32"/>
                  <a:gd name="T3" fmla="*/ 27 h 41"/>
                  <a:gd name="T4" fmla="*/ 7 w 32"/>
                  <a:gd name="T5" fmla="*/ 32 h 41"/>
                  <a:gd name="T6" fmla="*/ 11 w 32"/>
                  <a:gd name="T7" fmla="*/ 35 h 41"/>
                  <a:gd name="T8" fmla="*/ 17 w 32"/>
                  <a:gd name="T9" fmla="*/ 37 h 41"/>
                  <a:gd name="T10" fmla="*/ 22 w 32"/>
                  <a:gd name="T11" fmla="*/ 36 h 41"/>
                  <a:gd name="T12" fmla="*/ 26 w 32"/>
                  <a:gd name="T13" fmla="*/ 33 h 41"/>
                  <a:gd name="T14" fmla="*/ 27 w 32"/>
                  <a:gd name="T15" fmla="*/ 30 h 41"/>
                  <a:gd name="T16" fmla="*/ 26 w 32"/>
                  <a:gd name="T17" fmla="*/ 27 h 41"/>
                  <a:gd name="T18" fmla="*/ 22 w 32"/>
                  <a:gd name="T19" fmla="*/ 24 h 41"/>
                  <a:gd name="T20" fmla="*/ 15 w 32"/>
                  <a:gd name="T21" fmla="*/ 22 h 41"/>
                  <a:gd name="T22" fmla="*/ 8 w 32"/>
                  <a:gd name="T23" fmla="*/ 20 h 41"/>
                  <a:gd name="T24" fmla="*/ 3 w 32"/>
                  <a:gd name="T25" fmla="*/ 16 h 41"/>
                  <a:gd name="T26" fmla="*/ 2 w 32"/>
                  <a:gd name="T27" fmla="*/ 11 h 41"/>
                  <a:gd name="T28" fmla="*/ 4 w 32"/>
                  <a:gd name="T29" fmla="*/ 6 h 41"/>
                  <a:gd name="T30" fmla="*/ 9 w 32"/>
                  <a:gd name="T31" fmla="*/ 2 h 41"/>
                  <a:gd name="T32" fmla="*/ 16 w 32"/>
                  <a:gd name="T33" fmla="*/ 0 h 41"/>
                  <a:gd name="T34" fmla="*/ 24 w 32"/>
                  <a:gd name="T35" fmla="*/ 2 h 41"/>
                  <a:gd name="T36" fmla="*/ 29 w 32"/>
                  <a:gd name="T37" fmla="*/ 6 h 41"/>
                  <a:gd name="T38" fmla="*/ 31 w 32"/>
                  <a:gd name="T39" fmla="*/ 12 h 41"/>
                  <a:gd name="T40" fmla="*/ 26 w 32"/>
                  <a:gd name="T41" fmla="*/ 13 h 41"/>
                  <a:gd name="T42" fmla="*/ 23 w 32"/>
                  <a:gd name="T43" fmla="*/ 7 h 41"/>
                  <a:gd name="T44" fmla="*/ 16 w 32"/>
                  <a:gd name="T45" fmla="*/ 5 h 41"/>
                  <a:gd name="T46" fmla="*/ 9 w 32"/>
                  <a:gd name="T47" fmla="*/ 7 h 41"/>
                  <a:gd name="T48" fmla="*/ 7 w 32"/>
                  <a:gd name="T49" fmla="*/ 11 h 41"/>
                  <a:gd name="T50" fmla="*/ 8 w 32"/>
                  <a:gd name="T51" fmla="*/ 14 h 41"/>
                  <a:gd name="T52" fmla="*/ 16 w 32"/>
                  <a:gd name="T53" fmla="*/ 17 h 41"/>
                  <a:gd name="T54" fmla="*/ 25 w 32"/>
                  <a:gd name="T55" fmla="*/ 20 h 41"/>
                  <a:gd name="T56" fmla="*/ 30 w 32"/>
                  <a:gd name="T57" fmla="*/ 24 h 41"/>
                  <a:gd name="T58" fmla="*/ 32 w 32"/>
                  <a:gd name="T59" fmla="*/ 29 h 41"/>
                  <a:gd name="T60" fmla="*/ 30 w 32"/>
                  <a:gd name="T61" fmla="*/ 35 h 41"/>
                  <a:gd name="T62" fmla="*/ 25 w 32"/>
                  <a:gd name="T63" fmla="*/ 40 h 41"/>
                  <a:gd name="T64" fmla="*/ 17 w 32"/>
                  <a:gd name="T65" fmla="*/ 41 h 41"/>
                  <a:gd name="T66" fmla="*/ 8 w 32"/>
                  <a:gd name="T67" fmla="*/ 40 h 41"/>
                  <a:gd name="T68" fmla="*/ 3 w 32"/>
                  <a:gd name="T69" fmla="*/ 35 h 41"/>
                  <a:gd name="T70" fmla="*/ 0 w 32"/>
                  <a:gd name="T71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1">
                    <a:moveTo>
                      <a:pt x="0" y="28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6" y="29"/>
                      <a:pt x="6" y="31"/>
                      <a:pt x="7" y="32"/>
                    </a:cubicBezTo>
                    <a:cubicBezTo>
                      <a:pt x="8" y="34"/>
                      <a:pt x="9" y="35"/>
                      <a:pt x="11" y="35"/>
                    </a:cubicBezTo>
                    <a:cubicBezTo>
                      <a:pt x="13" y="36"/>
                      <a:pt x="15" y="37"/>
                      <a:pt x="17" y="37"/>
                    </a:cubicBezTo>
                    <a:cubicBezTo>
                      <a:pt x="19" y="37"/>
                      <a:pt x="21" y="36"/>
                      <a:pt x="22" y="36"/>
                    </a:cubicBezTo>
                    <a:cubicBezTo>
                      <a:pt x="24" y="35"/>
                      <a:pt x="25" y="34"/>
                      <a:pt x="26" y="33"/>
                    </a:cubicBezTo>
                    <a:cubicBezTo>
                      <a:pt x="26" y="32"/>
                      <a:pt x="27" y="31"/>
                      <a:pt x="27" y="30"/>
                    </a:cubicBezTo>
                    <a:cubicBezTo>
                      <a:pt x="27" y="29"/>
                      <a:pt x="26" y="28"/>
                      <a:pt x="26" y="27"/>
                    </a:cubicBezTo>
                    <a:cubicBezTo>
                      <a:pt x="25" y="26"/>
                      <a:pt x="24" y="25"/>
                      <a:pt x="22" y="24"/>
                    </a:cubicBezTo>
                    <a:cubicBezTo>
                      <a:pt x="21" y="24"/>
                      <a:pt x="19" y="23"/>
                      <a:pt x="15" y="22"/>
                    </a:cubicBezTo>
                    <a:cubicBezTo>
                      <a:pt x="12" y="21"/>
                      <a:pt x="9" y="21"/>
                      <a:pt x="8" y="20"/>
                    </a:cubicBezTo>
                    <a:cubicBezTo>
                      <a:pt x="6" y="19"/>
                      <a:pt x="4" y="18"/>
                      <a:pt x="3" y="16"/>
                    </a:cubicBezTo>
                    <a:cubicBezTo>
                      <a:pt x="2" y="15"/>
                      <a:pt x="2" y="13"/>
                      <a:pt x="2" y="11"/>
                    </a:cubicBezTo>
                    <a:cubicBezTo>
                      <a:pt x="2" y="9"/>
                      <a:pt x="2" y="7"/>
                      <a:pt x="4" y="6"/>
                    </a:cubicBezTo>
                    <a:cubicBezTo>
                      <a:pt x="5" y="4"/>
                      <a:pt x="6" y="3"/>
                      <a:pt x="9" y="2"/>
                    </a:cubicBezTo>
                    <a:cubicBezTo>
                      <a:pt x="11" y="1"/>
                      <a:pt x="13" y="0"/>
                      <a:pt x="16" y="0"/>
                    </a:cubicBezTo>
                    <a:cubicBezTo>
                      <a:pt x="19" y="0"/>
                      <a:pt x="21" y="1"/>
                      <a:pt x="24" y="2"/>
                    </a:cubicBezTo>
                    <a:cubicBezTo>
                      <a:pt x="26" y="3"/>
                      <a:pt x="28" y="4"/>
                      <a:pt x="29" y="6"/>
                    </a:cubicBezTo>
                    <a:cubicBezTo>
                      <a:pt x="30" y="8"/>
                      <a:pt x="31" y="10"/>
                      <a:pt x="31" y="1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0"/>
                      <a:pt x="24" y="8"/>
                      <a:pt x="23" y="7"/>
                    </a:cubicBezTo>
                    <a:cubicBezTo>
                      <a:pt x="21" y="6"/>
                      <a:pt x="19" y="5"/>
                      <a:pt x="16" y="5"/>
                    </a:cubicBezTo>
                    <a:cubicBezTo>
                      <a:pt x="13" y="5"/>
                      <a:pt x="11" y="6"/>
                      <a:pt x="9" y="7"/>
                    </a:cubicBezTo>
                    <a:cubicBezTo>
                      <a:pt x="8" y="8"/>
                      <a:pt x="7" y="9"/>
                      <a:pt x="7" y="11"/>
                    </a:cubicBezTo>
                    <a:cubicBezTo>
                      <a:pt x="7" y="12"/>
                      <a:pt x="7" y="14"/>
                      <a:pt x="8" y="14"/>
                    </a:cubicBezTo>
                    <a:cubicBezTo>
                      <a:pt x="9" y="15"/>
                      <a:pt x="12" y="16"/>
                      <a:pt x="16" y="17"/>
                    </a:cubicBezTo>
                    <a:cubicBezTo>
                      <a:pt x="21" y="18"/>
                      <a:pt x="24" y="19"/>
                      <a:pt x="25" y="20"/>
                    </a:cubicBezTo>
                    <a:cubicBezTo>
                      <a:pt x="27" y="21"/>
                      <a:pt x="29" y="22"/>
                      <a:pt x="30" y="24"/>
                    </a:cubicBezTo>
                    <a:cubicBezTo>
                      <a:pt x="31" y="25"/>
                      <a:pt x="32" y="27"/>
                      <a:pt x="32" y="29"/>
                    </a:cubicBezTo>
                    <a:cubicBezTo>
                      <a:pt x="32" y="32"/>
                      <a:pt x="31" y="34"/>
                      <a:pt x="30" y="35"/>
                    </a:cubicBezTo>
                    <a:cubicBezTo>
                      <a:pt x="29" y="37"/>
                      <a:pt x="27" y="39"/>
                      <a:pt x="25" y="40"/>
                    </a:cubicBezTo>
                    <a:cubicBezTo>
                      <a:pt x="23" y="41"/>
                      <a:pt x="20" y="41"/>
                      <a:pt x="17" y="41"/>
                    </a:cubicBezTo>
                    <a:cubicBezTo>
                      <a:pt x="14" y="41"/>
                      <a:pt x="11" y="41"/>
                      <a:pt x="8" y="40"/>
                    </a:cubicBezTo>
                    <a:cubicBezTo>
                      <a:pt x="6" y="39"/>
                      <a:pt x="4" y="37"/>
                      <a:pt x="3" y="35"/>
                    </a:cubicBezTo>
                    <a:cubicBezTo>
                      <a:pt x="1" y="33"/>
                      <a:pt x="0" y="31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4" name="ïşḷïḑè"/>
              <p:cNvSpPr/>
              <p:nvPr/>
            </p:nvSpPr>
            <p:spPr bwMode="auto">
              <a:xfrm>
                <a:off x="82867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5" name="ïŝľiḍê"/>
              <p:cNvSpPr/>
              <p:nvPr/>
            </p:nvSpPr>
            <p:spPr bwMode="auto">
              <a:xfrm>
                <a:off x="8464551" y="3700463"/>
                <a:ext cx="106363" cy="131763"/>
              </a:xfrm>
              <a:custGeom>
                <a:avLst/>
                <a:gdLst>
                  <a:gd name="T0" fmla="*/ 27 w 67"/>
                  <a:gd name="T1" fmla="*/ 83 h 83"/>
                  <a:gd name="T2" fmla="*/ 27 w 67"/>
                  <a:gd name="T3" fmla="*/ 10 h 83"/>
                  <a:gd name="T4" fmla="*/ 0 w 67"/>
                  <a:gd name="T5" fmla="*/ 10 h 83"/>
                  <a:gd name="T6" fmla="*/ 0 w 67"/>
                  <a:gd name="T7" fmla="*/ 0 h 83"/>
                  <a:gd name="T8" fmla="*/ 67 w 67"/>
                  <a:gd name="T9" fmla="*/ 0 h 83"/>
                  <a:gd name="T10" fmla="*/ 67 w 67"/>
                  <a:gd name="T11" fmla="*/ 10 h 83"/>
                  <a:gd name="T12" fmla="*/ 40 w 67"/>
                  <a:gd name="T13" fmla="*/ 10 h 83"/>
                  <a:gd name="T14" fmla="*/ 40 w 67"/>
                  <a:gd name="T15" fmla="*/ 83 h 83"/>
                  <a:gd name="T16" fmla="*/ 27 w 67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3">
                    <a:moveTo>
                      <a:pt x="27" y="83"/>
                    </a:moveTo>
                    <a:lnTo>
                      <a:pt x="27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0"/>
                    </a:lnTo>
                    <a:lnTo>
                      <a:pt x="40" y="10"/>
                    </a:lnTo>
                    <a:lnTo>
                      <a:pt x="40" y="83"/>
                    </a:lnTo>
                    <a:lnTo>
                      <a:pt x="2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6" name="iṥḻïdê"/>
              <p:cNvSpPr/>
              <p:nvPr/>
            </p:nvSpPr>
            <p:spPr bwMode="auto">
              <a:xfrm>
                <a:off x="8715376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15 w 36"/>
                  <a:gd name="T3" fmla="*/ 23 h 40"/>
                  <a:gd name="T4" fmla="*/ 0 w 36"/>
                  <a:gd name="T5" fmla="*/ 0 h 40"/>
                  <a:gd name="T6" fmla="*/ 6 w 36"/>
                  <a:gd name="T7" fmla="*/ 0 h 40"/>
                  <a:gd name="T8" fmla="*/ 14 w 36"/>
                  <a:gd name="T9" fmla="*/ 12 h 40"/>
                  <a:gd name="T10" fmla="*/ 18 w 36"/>
                  <a:gd name="T11" fmla="*/ 19 h 40"/>
                  <a:gd name="T12" fmla="*/ 23 w 36"/>
                  <a:gd name="T13" fmla="*/ 12 h 40"/>
                  <a:gd name="T14" fmla="*/ 30 w 36"/>
                  <a:gd name="T15" fmla="*/ 0 h 40"/>
                  <a:gd name="T16" fmla="*/ 36 w 36"/>
                  <a:gd name="T17" fmla="*/ 0 h 40"/>
                  <a:gd name="T18" fmla="*/ 21 w 36"/>
                  <a:gd name="T19" fmla="*/ 23 h 40"/>
                  <a:gd name="T20" fmla="*/ 21 w 36"/>
                  <a:gd name="T21" fmla="*/ 40 h 40"/>
                  <a:gd name="T22" fmla="*/ 15 w 3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4"/>
                      <a:pt x="17" y="16"/>
                      <a:pt x="18" y="19"/>
                    </a:cubicBezTo>
                    <a:cubicBezTo>
                      <a:pt x="19" y="17"/>
                      <a:pt x="21" y="14"/>
                      <a:pt x="23" y="1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40"/>
                      <a:pt x="21" y="40"/>
                      <a:pt x="21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38" name="矩形 237"/>
          <p:cNvSpPr/>
          <p:nvPr userDrawn="1"/>
        </p:nvSpPr>
        <p:spPr>
          <a:xfrm flipV="1">
            <a:off x="0" y="6806339"/>
            <a:ext cx="12192000" cy="65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 Light" panose="020B0502040204020203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8765175" y="6583682"/>
            <a:ext cx="2743200" cy="149924"/>
          </a:xfrm>
        </p:spPr>
        <p:txBody>
          <a:bodyPr lIns="0" tIns="0" rIns="0" bIns="0"/>
          <a:lstStyle>
            <a:lvl1pPr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330" y="787400"/>
            <a:ext cx="12002770" cy="316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ts val="1760"/>
              </a:lnSpc>
            </a:pP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各进程到达就绪队列的时间、 需要的运行时间如下表所示。使用多级反馈队列调度算法，分析进程运行的过程。</a:t>
            </a:r>
            <a:endParaRPr 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86435" y="1411605"/>
          <a:ext cx="33623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20775"/>
                <a:gridCol w="1120775"/>
              </a:tblGrid>
              <a:tr h="365760"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进程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到达时间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运行时间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/>
                      <a:r>
                        <a:rPr lang="en-US" sz="1400" b="1">
                          <a:latin typeface="Arial" panose="020B0604020202020204"/>
                        </a:rPr>
                        <a:t>P1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zh-TW" sz="1400" b="1">
                          <a:latin typeface="Arial" panose="020B0604020202020204"/>
                          <a:ea typeface="Arial" panose="020B0604020202020204"/>
                        </a:rPr>
                        <a:t>0</a:t>
                      </a:r>
                      <a:endParaRPr 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40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/>
                      <a:r>
                        <a:rPr lang="en-US" sz="1400" b="1">
                          <a:latin typeface="Arial" panose="020B0604020202020204"/>
                        </a:rPr>
                        <a:t>P2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8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32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/>
                      <a:r>
                        <a:rPr lang="en-US" sz="1400" b="1">
                          <a:latin typeface="Arial" panose="020B0604020202020204"/>
                        </a:rPr>
                        <a:t>P3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40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8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9865" y="3169920"/>
            <a:ext cx="11838940" cy="3500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8100" indent="0">
              <a:lnSpc>
                <a:spcPct val="100000"/>
              </a:lnSpc>
              <a:spcBef>
                <a:spcPts val="580"/>
              </a:spcBef>
              <a:buClr>
                <a:srgbClr val="CC0066"/>
              </a:buClr>
              <a:buSzPct val="70000"/>
              <a:buFont typeface="Wingdings" panose="05000000000000000000"/>
              <a:buNone/>
              <a:tabLst>
                <a:tab pos="380365" algn="l"/>
                <a:tab pos="381000" algn="l"/>
              </a:tab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系统有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三个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就绪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队列: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lvl="1" indent="-342900">
              <a:lnSpc>
                <a:spcPct val="100000"/>
              </a:lnSpc>
              <a:spcBef>
                <a:spcPts val="485"/>
              </a:spcBef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sz="1600" spc="247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时间片为8毫秒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lvl="1" indent="-342900">
              <a:lnSpc>
                <a:spcPct val="100000"/>
              </a:lnSpc>
              <a:spcBef>
                <a:spcPts val="480"/>
              </a:spcBef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1600" spc="247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时间片</a:t>
            </a:r>
            <a:r>
              <a:rPr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16毫秒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lvl="1" indent="-342900">
              <a:lnSpc>
                <a:spcPct val="100000"/>
              </a:lnSpc>
              <a:spcBef>
                <a:spcPts val="455"/>
              </a:spcBef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spc="-2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-2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FCFS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" indent="0">
              <a:lnSpc>
                <a:spcPct val="100000"/>
              </a:lnSpc>
              <a:spcBef>
                <a:spcPts val="505"/>
              </a:spcBef>
              <a:buClr>
                <a:srgbClr val="CC0066"/>
              </a:buClr>
              <a:buSzPct val="70000"/>
              <a:buFont typeface="Wingdings" panose="05000000000000000000"/>
              <a:buNone/>
              <a:tabLst>
                <a:tab pos="380365" algn="l"/>
                <a:tab pos="381000" algn="l"/>
              </a:tabLst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调度策略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marR="30480" lvl="1" indent="-34290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新进程进入</a:t>
            </a: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，得</a:t>
            </a:r>
            <a:r>
              <a:rPr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CPU时间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8毫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秒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，如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果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不能在该时间片内完成，将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</a:t>
            </a:r>
            <a:r>
              <a:rPr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；Q</a:t>
            </a:r>
            <a:r>
              <a:rPr sz="1600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的进程采用FCFS算法；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marR="30480" lvl="1" indent="-34290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进程在Q</a:t>
            </a:r>
            <a:r>
              <a:rPr sz="1600" spc="22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队列得</a:t>
            </a:r>
            <a:r>
              <a:rPr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CPU时间</a:t>
            </a:r>
            <a:r>
              <a:rPr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毫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秒</a:t>
            </a:r>
            <a:r>
              <a:rPr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，如</a:t>
            </a:r>
            <a:r>
              <a:rPr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果</a:t>
            </a:r>
            <a:r>
              <a:rPr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还不</a:t>
            </a:r>
            <a:r>
              <a:rPr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</a:t>
            </a:r>
            <a:r>
              <a:rPr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成，将被移至队列</a:t>
            </a: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1600" spc="202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内的进程采用FCFS算法；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7565" lvl="1" indent="-34290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99FF"/>
              </a:buClr>
              <a:buSzPct val="85000"/>
              <a:buFont typeface="Wingdings" panose="05000000000000000000" charset="0"/>
              <a:buChar char="ü"/>
              <a:tabLst>
                <a:tab pos="782320" algn="l"/>
              </a:tabLst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</a:t>
            </a:r>
            <a:r>
              <a:rPr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1600" spc="15" baseline="-2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的进程将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用FCFS算法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次运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6" name="图片 15" descr="屏幕截图 2023-03-13 104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1333500"/>
            <a:ext cx="4351655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2985" y="1412875"/>
            <a:ext cx="2409825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330" y="787400"/>
            <a:ext cx="12002770" cy="316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ts val="1760"/>
              </a:lnSpc>
            </a:pP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例题：各进程到达就绪队列的时间、 需要的运行时间如下表所示。使用多级反馈队列调度算法，分析进程运行的过程。</a:t>
            </a:r>
            <a:endParaRPr 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86435" y="1411605"/>
          <a:ext cx="33623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20775"/>
                <a:gridCol w="1120775"/>
              </a:tblGrid>
              <a:tr h="365760"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进程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到达时间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/>
                      <a:r>
                        <a:rPr lang="zh-TW" sz="1500">
                          <a:solidFill>
                            <a:srgbClr val="CDEBFC"/>
                          </a:solidFill>
                          <a:latin typeface="MingLiU"/>
                          <a:ea typeface="MingLiU"/>
                        </a:rPr>
                        <a:t>运行时间</a:t>
                      </a:r>
                      <a:endParaRPr lang="zh-TW" sz="1500">
                        <a:solidFill>
                          <a:srgbClr val="CDEBFC"/>
                        </a:solidFill>
                        <a:latin typeface="MingLiU"/>
                        <a:ea typeface="MingLiU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sz="1400" b="1">
                          <a:latin typeface="Arial" panose="020B0604020202020204"/>
                        </a:rPr>
                        <a:t>P1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zh-TW" sz="1400" b="1">
                          <a:latin typeface="Arial" panose="020B0604020202020204"/>
                          <a:ea typeface="Arial" panose="020B0604020202020204"/>
                        </a:rPr>
                        <a:t>0</a:t>
                      </a:r>
                      <a:endParaRPr 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40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sz="1400" b="1">
                          <a:latin typeface="Arial" panose="020B0604020202020204"/>
                        </a:rPr>
                        <a:t>P2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8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32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sz="1400" b="1">
                          <a:latin typeface="Arial" panose="020B0604020202020204"/>
                        </a:rPr>
                        <a:t>P3</a:t>
                      </a:r>
                      <a:endParaRPr lang="en-US" sz="1400" b="1">
                        <a:latin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40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en-US" altLang="zh-TW" sz="1400" b="1">
                          <a:latin typeface="Arial" panose="020B0604020202020204"/>
                          <a:ea typeface="Arial" panose="020B0604020202020204"/>
                        </a:rPr>
                        <a:t>8</a:t>
                      </a:r>
                      <a:endParaRPr lang="en-US" altLang="zh-TW" sz="1400" b="1"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102985" y="2524125"/>
            <a:ext cx="240982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102985" y="3635375"/>
            <a:ext cx="2409825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69400" y="1395730"/>
            <a:ext cx="816610" cy="58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53750" y="1104265"/>
            <a:ext cx="1210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06785" y="1472565"/>
            <a:ext cx="497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0455910" y="1339215"/>
            <a:ext cx="454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9169400" y="2508885"/>
            <a:ext cx="816610" cy="58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9169400" y="3625850"/>
            <a:ext cx="816610" cy="58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577398" y="1516380"/>
            <a:ext cx="714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Q0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4577398" y="2550795"/>
            <a:ext cx="714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Q1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577398" y="3725545"/>
            <a:ext cx="714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Q2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3" name="直接箭头连接符 22"/>
          <p:cNvCxnSpPr>
            <a:stCxn id="4" idx="3"/>
            <a:endCxn id="12" idx="1"/>
          </p:cNvCxnSpPr>
          <p:nvPr/>
        </p:nvCxnSpPr>
        <p:spPr>
          <a:xfrm>
            <a:off x="8512810" y="1687195"/>
            <a:ext cx="65659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7" idx="1"/>
          </p:cNvCxnSpPr>
          <p:nvPr>
            <p:custDataLst>
              <p:tags r:id="rId10"/>
            </p:custDataLst>
          </p:nvPr>
        </p:nvCxnSpPr>
        <p:spPr>
          <a:xfrm>
            <a:off x="8512810" y="2798445"/>
            <a:ext cx="65659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8" idx="1"/>
          </p:cNvCxnSpPr>
          <p:nvPr>
            <p:custDataLst>
              <p:tags r:id="rId11"/>
            </p:custDataLst>
          </p:nvPr>
        </p:nvCxnSpPr>
        <p:spPr>
          <a:xfrm>
            <a:off x="8512810" y="3909695"/>
            <a:ext cx="65659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H="1">
            <a:off x="6096000" y="1689100"/>
            <a:ext cx="3890010" cy="1109345"/>
          </a:xfrm>
          <a:prstGeom prst="bentConnector5">
            <a:avLst>
              <a:gd name="adj1" fmla="val -6121"/>
              <a:gd name="adj2" fmla="val 50887"/>
              <a:gd name="adj3" fmla="val 10612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11" idx="1"/>
          </p:cNvCxnSpPr>
          <p:nvPr>
            <p:custDataLst>
              <p:tags r:id="rId12"/>
            </p:custDataLst>
          </p:nvPr>
        </p:nvCxnSpPr>
        <p:spPr>
          <a:xfrm flipH="1">
            <a:off x="6102985" y="2802255"/>
            <a:ext cx="3883025" cy="1107440"/>
          </a:xfrm>
          <a:prstGeom prst="bentConnector5">
            <a:avLst>
              <a:gd name="adj1" fmla="val -6132"/>
              <a:gd name="adj2" fmla="val 50860"/>
              <a:gd name="adj3" fmla="val 10613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3"/>
          </p:cNvCxnSpPr>
          <p:nvPr>
            <p:custDataLst>
              <p:tags r:id="rId13"/>
            </p:custDataLst>
          </p:nvPr>
        </p:nvCxnSpPr>
        <p:spPr>
          <a:xfrm flipV="1">
            <a:off x="9986010" y="1687830"/>
            <a:ext cx="5124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11106785" y="2651125"/>
            <a:ext cx="497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450195" y="2454275"/>
            <a:ext cx="454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2" name="直接箭头连接符 31"/>
          <p:cNvCxnSpPr/>
          <p:nvPr>
            <p:custDataLst>
              <p:tags r:id="rId16"/>
            </p:custDataLst>
          </p:nvPr>
        </p:nvCxnSpPr>
        <p:spPr>
          <a:xfrm flipV="1">
            <a:off x="9980295" y="2802890"/>
            <a:ext cx="5124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7"/>
            </p:custDataLst>
          </p:nvPr>
        </p:nvSpPr>
        <p:spPr>
          <a:xfrm>
            <a:off x="10455910" y="3569335"/>
            <a:ext cx="454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4" name="直接箭头连接符 33"/>
          <p:cNvCxnSpPr/>
          <p:nvPr>
            <p:custDataLst>
              <p:tags r:id="rId18"/>
            </p:custDataLst>
          </p:nvPr>
        </p:nvCxnSpPr>
        <p:spPr>
          <a:xfrm flipV="1">
            <a:off x="9986010" y="3917950"/>
            <a:ext cx="5124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56525" y="1426845"/>
            <a:ext cx="626110" cy="516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50810" y="1426845"/>
            <a:ext cx="626110" cy="516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P3</a:t>
            </a:r>
            <a:endParaRPr lang="en-US" altLang="zh-CN"/>
          </a:p>
        </p:txBody>
      </p:sp>
      <p:sp>
        <p:nvSpPr>
          <p:cNvPr id="42" name="矩形 41"/>
          <p:cNvSpPr/>
          <p:nvPr>
            <p:custDataLst>
              <p:tags r:id="rId19"/>
            </p:custDataLst>
          </p:nvPr>
        </p:nvSpPr>
        <p:spPr>
          <a:xfrm>
            <a:off x="7750810" y="1428115"/>
            <a:ext cx="626110" cy="516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graphicFrame>
        <p:nvGraphicFramePr>
          <p:cNvPr id="43" name="表格 42"/>
          <p:cNvGraphicFramePr/>
          <p:nvPr>
            <p:custDataLst>
              <p:tags r:id="rId20"/>
            </p:custDataLst>
          </p:nvPr>
        </p:nvGraphicFramePr>
        <p:xfrm>
          <a:off x="1056640" y="4737735"/>
          <a:ext cx="984821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77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当前时间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运行进程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开始时</a:t>
                      </a:r>
                      <a:r>
                        <a:rPr lang="zh-CN" altLang="en-US" sz="1800">
                          <a:sym typeface="+mn-ea"/>
                        </a:rPr>
                        <a:t>进程剩余执行时间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P1(40)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P2(32)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P1(32)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P2(24)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P3(8)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P2(16)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P1(16)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运行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运行进程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en-US"/>
                        <a:t>结束时</a:t>
                      </a:r>
                      <a:r>
                        <a:rPr lang="zh-CN" altLang="en-US" sz="1800">
                          <a:sym typeface="+mn-ea"/>
                        </a:rPr>
                        <a:t>进程剩余执行时间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P1(32)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P2(24)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P1(16)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P2(16)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P3(0)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P2(0)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P1(0)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4877435" y="4312285"/>
            <a:ext cx="1001395" cy="262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80000"/>
              </a:lnSpc>
            </a:pPr>
            <a:r>
              <a:rPr lang="en-US" sz="1400" b="1">
                <a:latin typeface="Arial" panose="020B0604020202020204"/>
                <a:sym typeface="+mn-ea"/>
              </a:rPr>
              <a:t>P2</a:t>
            </a:r>
            <a:endParaRPr lang="en-US" altLang="en-US" sz="1400" b="1">
              <a:latin typeface="Arial" panose="020B0604020202020204"/>
              <a:sym typeface="+mn-ea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5378450" y="4575175"/>
            <a:ext cx="3810" cy="161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>
            <a:off x="7448550" y="4329430"/>
            <a:ext cx="1001395" cy="262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80000"/>
              </a:lnSpc>
            </a:pPr>
            <a:r>
              <a:rPr lang="en-US" sz="1400" b="1">
                <a:latin typeface="Arial" panose="020B0604020202020204"/>
                <a:sym typeface="+mn-ea"/>
              </a:rPr>
              <a:t>P3</a:t>
            </a:r>
            <a:endParaRPr lang="en-US" altLang="en-US" sz="1400" b="1">
              <a:latin typeface="Arial" panose="020B0604020202020204"/>
              <a:sym typeface="+mn-ea"/>
            </a:endParaRPr>
          </a:p>
        </p:txBody>
      </p:sp>
      <p:cxnSp>
        <p:nvCxnSpPr>
          <p:cNvPr id="51" name="直接箭头连接符 50"/>
          <p:cNvCxnSpPr/>
          <p:nvPr>
            <p:custDataLst>
              <p:tags r:id="rId22"/>
            </p:custDataLst>
          </p:nvPr>
        </p:nvCxnSpPr>
        <p:spPr>
          <a:xfrm>
            <a:off x="7947025" y="4540250"/>
            <a:ext cx="3810" cy="161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>
            <a:off x="3952875" y="4365625"/>
            <a:ext cx="233680" cy="2476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7292 -0.00101852 " pathEditMode="relative" ptsTypes="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625 0.00101852 L 0.125677 9.25926e-0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583 -0.000925926 L 0.1775 9.25926e-05 L 0.176302 0.0815741 L -0.181198 0.0837037 L -0.181198 0.159815 L 0.00380208 0.161944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4271 -0.00166667 L 0.085 -0.000648148 " pathEditMode="relative" ptsTypes="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625 0.00101852 L 0.125677 9.25926e-05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479 -0.00222222 L 0.177448 -9.25926e-05 L 0.17625 0.0802778 L -0.181302 0.0813889 L -0.180104 0.15963 L -0.0605208 0.160648 " pathEditMode="relative" ptsTypes="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75 -0.00277778 L 0.174219 0.00148148 " pathEditMode="relative" ptsTypes="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8125 0.158796 L 0.177552 0.161944 L 0.176354 0.243333 L -0.181146 0.243333 L -0.181771 0.323704 L 0.00859375 0.323704 " pathEditMode="relative" ptsTypes="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448 0.00148148 L 0.244427 0.00462963 " pathEditMode="relative" ptsTypes="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7188 0.158611 L 0.122708 0.158611 " pathEditMode="relative" ptsTypes="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229 0.00361111 L 0.295573 0.00361111 " pathEditMode="relative" ptsTypes="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281 0.15963 L -0.000416667 0.160648 " pathEditMode="relative" ptsTypes="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375 0.00462963 L 0.38599 0.00361111 " pathEditMode="relative" ptsTypes="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92 0.00148148 L 0.455 0.00361111 " pathEditMode="relative" ptsTypes="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802 0.00148148 L 0.523438 0.00148148 " pathEditMode="relative" ptsTypes="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42" grpId="0" bldLvl="0" animBg="1"/>
      <p:bldP spid="42" grpId="1" bldLvl="0" animBg="1"/>
      <p:bldP spid="42" grpId="4" bldLvl="0" animBg="1"/>
      <p:bldP spid="36" grpId="0" bldLvl="0" animBg="1"/>
      <p:bldP spid="36" grpId="1" animBg="1"/>
      <p:bldP spid="42" grpId="5" animBg="1"/>
      <p:bldP spid="42" grpId="6" animBg="1"/>
      <p:bldP spid="42" grpId="7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</p:bldLst>
  </p:timing>
</p:sld>
</file>

<file path=ppt/tags/tag1.xml><?xml version="1.0" encoding="utf-8"?>
<p:tagLst xmlns:p="http://schemas.openxmlformats.org/presentationml/2006/main">
  <p:tag name="ISLIDE.VECTOR" val="81ebc1f8-0063-4175-a0e9-d76839507c2e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82f2f4c0-5eab-4cdb-b403-a5ac1c4a7bde}"/>
  <p:tag name="TABLE_ENDDRAG_ORIGIN_RECT" val="264*113"/>
  <p:tag name="TABLE_ENDDRAG_RECT" val="144*216*264*113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ABLE_BEAUTIFY" val="smartTable{d3727f2f-907d-451d-8552-804e87c8e772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e420a6ca-c0f5-42f9-a9e5-62dc2f11ce3d"/>
  <p:tag name="COMMONDATA" val="eyJoZGlkIjoiMDg1Mzg4NmU1M2NjZmYzZDYzMjYwMDQ4YmQzZThiZmQifQ=="/>
</p:tagLst>
</file>

<file path=ppt/tags/tag3.xml><?xml version="1.0" encoding="utf-8"?>
<p:tagLst xmlns:p="http://schemas.openxmlformats.org/presentationml/2006/main">
  <p:tag name="KSO_WM_UNIT_TABLE_BEAUTIFY" val="smartTable{82f2f4c0-5eab-4cdb-b403-a5ac1c4a7bde}"/>
  <p:tag name="TABLE_ENDDRAG_ORIGIN_RECT" val="264*113"/>
  <p:tag name="TABLE_ENDDRAG_RECT" val="144*216*264*11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171</Paragraphs>
  <Slides>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微软雅黑 Light</vt:lpstr>
      <vt:lpstr>微软雅黑</vt:lpstr>
      <vt:lpstr>MingLiU</vt:lpstr>
      <vt:lpstr>Segoe Print</vt:lpstr>
      <vt:lpstr>Arial</vt:lpstr>
      <vt:lpstr>Wingdings</vt:lpstr>
      <vt:lpstr>Wingdings</vt:lpstr>
      <vt:lpstr>等线</vt:lpstr>
      <vt:lpstr>Arial Unicode MS</vt:lpstr>
      <vt:lpstr>等线 Light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1332969261@qq.com</dc:creator>
  <cp:lastModifiedBy>20230103115259</cp:lastModifiedBy>
  <cp:revision>35</cp:revision>
  <dcterms:created xsi:type="dcterms:W3CDTF">2023-03-08T11:08:00Z</dcterms:created>
  <dcterms:modified xsi:type="dcterms:W3CDTF">2023-03-30T06:48:49Z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7000F3E0065E4A22B7D4DD247E4DE10F</vt:lpwstr>
  </property>
  <property fmtid="{D5CDD505-2E9C-101B-9397-08002B2CF9AE}" pid="3" name="KSOProductBuildVer">
    <vt:lpwstr>2052-11.1.0.13703</vt:lpwstr>
  </property>
</Properties>
</file>