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3" r:id="rId1"/>
  </p:sldMasterIdLst>
  <p:notesMasterIdLst>
    <p:notesMasterId r:id="rId18"/>
  </p:notesMasterIdLst>
  <p:sldIdLst>
    <p:sldId id="256" r:id="rId2"/>
    <p:sldId id="257" r:id="rId3"/>
    <p:sldId id="281" r:id="rId4"/>
    <p:sldId id="282" r:id="rId5"/>
    <p:sldId id="261" r:id="rId6"/>
    <p:sldId id="283" r:id="rId7"/>
    <p:sldId id="284" r:id="rId8"/>
    <p:sldId id="277" r:id="rId9"/>
    <p:sldId id="280" r:id="rId10"/>
    <p:sldId id="278" r:id="rId11"/>
    <p:sldId id="275" r:id="rId12"/>
    <p:sldId id="276" r:id="rId13"/>
    <p:sldId id="279" r:id="rId14"/>
    <p:sldId id="265" r:id="rId15"/>
    <p:sldId id="263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2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179"/>
    <a:srgbClr val="7C6CB0"/>
    <a:srgbClr val="E09166"/>
    <a:srgbClr val="456CAD"/>
    <a:srgbClr val="3233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2" autoAdjust="0"/>
    <p:restoredTop sz="90176" autoAdjust="0"/>
  </p:normalViewPr>
  <p:slideViewPr>
    <p:cSldViewPr snapToObjects="1">
      <p:cViewPr varScale="1">
        <p:scale>
          <a:sx n="77" d="100"/>
          <a:sy n="77" d="100"/>
        </p:scale>
        <p:origin x="1186" y="62"/>
      </p:cViewPr>
      <p:guideLst>
        <p:guide orient="horz" pos="2152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A4B6-81F9-4152-955C-1C4390AD0FA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6412A12-B96E-4029-B8DB-A776BA808E66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PF스타더스트"/>
            </a:rPr>
            <a:t>데이터      수집</a:t>
          </a:r>
        </a:p>
      </dgm:t>
    </dgm:pt>
    <dgm:pt modelId="{D8639974-7F2C-414C-AE5B-9D56ED7EE51C}" type="parTrans" cxnId="{AD6BD96F-3A26-49AE-834B-7204A79EA28C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759E2F0F-949D-43B1-B1B1-32CCD56FF48D}" type="sibTrans" cxnId="{AD6BD96F-3A26-49AE-834B-7204A79EA28C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EE1B8B74-A250-4A33-9FE7-02E4E474FCAC}">
      <dgm:prSet phldrT="[텍스트]" custT="1"/>
      <dgm:spPr/>
      <dgm:t>
        <a:bodyPr/>
        <a:lstStyle/>
        <a:p>
          <a:pPr latinLnBrk="1"/>
          <a:r>
            <a:rPr lang="ko-KR" altLang="en-US" sz="2000">
              <a:latin typeface="PF스타더스트"/>
            </a:rPr>
            <a:t>시각화</a:t>
          </a:r>
          <a:endParaRPr lang="ko-KR" altLang="en-US" sz="2000" dirty="0">
            <a:latin typeface="PF스타더스트"/>
          </a:endParaRPr>
        </a:p>
      </dgm:t>
    </dgm:pt>
    <dgm:pt modelId="{5D2214CE-5948-40FF-BE36-D14DBBB1944F}" type="parTrans" cxnId="{2D744531-7C2F-476D-B3F4-054E80DA51EF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7C4CC4FC-0C7A-42A7-8C4A-5F8D61CF8BAA}" type="sibTrans" cxnId="{2D744531-7C2F-476D-B3F4-054E80DA51EF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5DF4F7B1-6AAE-4716-BFAA-7BE8764EF718}">
      <dgm:prSet phldrT="[텍스트]" custT="1"/>
      <dgm:spPr/>
      <dgm:t>
        <a:bodyPr/>
        <a:lstStyle/>
        <a:p>
          <a:pPr latinLnBrk="1"/>
          <a:r>
            <a:rPr lang="ko-KR" altLang="en-US" sz="2000">
              <a:latin typeface="PF스타더스트"/>
            </a:rPr>
            <a:t>패턴 도출</a:t>
          </a:r>
          <a:endParaRPr lang="ko-KR" altLang="en-US" sz="2000" dirty="0">
            <a:latin typeface="PF스타더스트"/>
          </a:endParaRPr>
        </a:p>
      </dgm:t>
    </dgm:pt>
    <dgm:pt modelId="{597BBEAE-A1E1-4E25-84C4-82E72D023C1E}" type="parTrans" cxnId="{836D8283-8E48-4F00-B3DA-176CDA1152B6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62C76DA5-043C-4D42-97D3-D506DF8E0996}" type="sibTrans" cxnId="{836D8283-8E48-4F00-B3DA-176CDA1152B6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1F614346-1373-44EF-8000-60AD9971F088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PF스타더스트"/>
            </a:rPr>
            <a:t>인사이트</a:t>
          </a:r>
        </a:p>
      </dgm:t>
    </dgm:pt>
    <dgm:pt modelId="{C3DFAFD9-B7A5-4EEB-8227-6BA204744147}" type="parTrans" cxnId="{179EC860-6F68-4279-AACC-F2DF526E0BC8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339B6186-8952-4AB3-8199-1BDE60443009}" type="sibTrans" cxnId="{179EC860-6F68-4279-AACC-F2DF526E0BC8}">
      <dgm:prSet/>
      <dgm:spPr/>
      <dgm:t>
        <a:bodyPr/>
        <a:lstStyle/>
        <a:p>
          <a:pPr latinLnBrk="1"/>
          <a:endParaRPr lang="ko-KR" altLang="en-US" sz="2000">
            <a:solidFill>
              <a:schemeClr val="bg1"/>
            </a:solidFill>
            <a:latin typeface="PF스타더스트"/>
          </a:endParaRPr>
        </a:p>
      </dgm:t>
    </dgm:pt>
    <dgm:pt modelId="{326FBDF9-AE01-44EF-8EE5-D53CF4CBD8A1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latin typeface="PF스타더스트"/>
            </a:rPr>
            <a:t>전처리</a:t>
          </a:r>
          <a:r>
            <a:rPr lang="ko-KR" altLang="en-US" sz="2000" dirty="0">
              <a:latin typeface="PF스타더스트"/>
            </a:rPr>
            <a:t>     과정</a:t>
          </a:r>
        </a:p>
      </dgm:t>
    </dgm:pt>
    <dgm:pt modelId="{3F3A0B18-2329-4FCB-AE17-8CC67B9EE168}" type="parTrans" cxnId="{BA87C045-1C62-4495-A156-EAAAA040DF1F}">
      <dgm:prSet/>
      <dgm:spPr/>
      <dgm:t>
        <a:bodyPr/>
        <a:lstStyle/>
        <a:p>
          <a:pPr latinLnBrk="1"/>
          <a:endParaRPr lang="ko-KR" altLang="en-US"/>
        </a:p>
      </dgm:t>
    </dgm:pt>
    <dgm:pt modelId="{76FC118B-7800-49FF-8438-5BD24802877D}" type="sibTrans" cxnId="{BA87C045-1C62-4495-A156-EAAAA040DF1F}">
      <dgm:prSet/>
      <dgm:spPr/>
      <dgm:t>
        <a:bodyPr/>
        <a:lstStyle/>
        <a:p>
          <a:pPr latinLnBrk="1"/>
          <a:endParaRPr lang="ko-KR" altLang="en-US"/>
        </a:p>
      </dgm:t>
    </dgm:pt>
    <dgm:pt modelId="{06128274-6771-4F48-904C-741FB43914B7}" type="pres">
      <dgm:prSet presAssocID="{9688A4B6-81F9-4152-955C-1C4390AD0FAC}" presName="Name0" presStyleCnt="0">
        <dgm:presLayoutVars>
          <dgm:dir/>
          <dgm:resizeHandles val="exact"/>
        </dgm:presLayoutVars>
      </dgm:prSet>
      <dgm:spPr/>
    </dgm:pt>
    <dgm:pt modelId="{055A7B30-6A3D-4283-A103-7007747B1CDF}" type="pres">
      <dgm:prSet presAssocID="{F6412A12-B96E-4029-B8DB-A776BA808E66}" presName="node" presStyleLbl="node1" presStyleIdx="0" presStyleCnt="5">
        <dgm:presLayoutVars>
          <dgm:bulletEnabled val="1"/>
        </dgm:presLayoutVars>
      </dgm:prSet>
      <dgm:spPr/>
    </dgm:pt>
    <dgm:pt modelId="{5CB4E335-C6C9-45FE-8576-820A95742517}" type="pres">
      <dgm:prSet presAssocID="{759E2F0F-949D-43B1-B1B1-32CCD56FF48D}" presName="sibTrans" presStyleLbl="sibTrans2D1" presStyleIdx="0" presStyleCnt="4"/>
      <dgm:spPr/>
    </dgm:pt>
    <dgm:pt modelId="{06C4D47D-35D8-414E-B0C5-98B58E96BF97}" type="pres">
      <dgm:prSet presAssocID="{759E2F0F-949D-43B1-B1B1-32CCD56FF48D}" presName="connectorText" presStyleLbl="sibTrans2D1" presStyleIdx="0" presStyleCnt="4"/>
      <dgm:spPr/>
    </dgm:pt>
    <dgm:pt modelId="{F0314D81-F3FD-466F-9276-DC79E65D9A76}" type="pres">
      <dgm:prSet presAssocID="{326FBDF9-AE01-44EF-8EE5-D53CF4CBD8A1}" presName="node" presStyleLbl="node1" presStyleIdx="1" presStyleCnt="5">
        <dgm:presLayoutVars>
          <dgm:bulletEnabled val="1"/>
        </dgm:presLayoutVars>
      </dgm:prSet>
      <dgm:spPr/>
    </dgm:pt>
    <dgm:pt modelId="{901247A5-35E9-439B-8770-771B03C13C43}" type="pres">
      <dgm:prSet presAssocID="{76FC118B-7800-49FF-8438-5BD24802877D}" presName="sibTrans" presStyleLbl="sibTrans2D1" presStyleIdx="1" presStyleCnt="4"/>
      <dgm:spPr/>
    </dgm:pt>
    <dgm:pt modelId="{A351400C-2BA0-434E-AF29-92260741FE2C}" type="pres">
      <dgm:prSet presAssocID="{76FC118B-7800-49FF-8438-5BD24802877D}" presName="connectorText" presStyleLbl="sibTrans2D1" presStyleIdx="1" presStyleCnt="4"/>
      <dgm:spPr/>
    </dgm:pt>
    <dgm:pt modelId="{EE1D986D-9FFE-46FD-B494-69F369A83B91}" type="pres">
      <dgm:prSet presAssocID="{EE1B8B74-A250-4A33-9FE7-02E4E474FCAC}" presName="node" presStyleLbl="node1" presStyleIdx="2" presStyleCnt="5">
        <dgm:presLayoutVars>
          <dgm:bulletEnabled val="1"/>
        </dgm:presLayoutVars>
      </dgm:prSet>
      <dgm:spPr/>
    </dgm:pt>
    <dgm:pt modelId="{F09A1EF1-5D91-4EDB-BDE4-B946FD8B5C9A}" type="pres">
      <dgm:prSet presAssocID="{7C4CC4FC-0C7A-42A7-8C4A-5F8D61CF8BAA}" presName="sibTrans" presStyleLbl="sibTrans2D1" presStyleIdx="2" presStyleCnt="4"/>
      <dgm:spPr/>
    </dgm:pt>
    <dgm:pt modelId="{8176317B-9ECD-44F2-AE6E-BEFA7A278A2B}" type="pres">
      <dgm:prSet presAssocID="{7C4CC4FC-0C7A-42A7-8C4A-5F8D61CF8BAA}" presName="connectorText" presStyleLbl="sibTrans2D1" presStyleIdx="2" presStyleCnt="4"/>
      <dgm:spPr/>
    </dgm:pt>
    <dgm:pt modelId="{95CEE75C-5AE6-4E14-92AA-861CB3C288C1}" type="pres">
      <dgm:prSet presAssocID="{5DF4F7B1-6AAE-4716-BFAA-7BE8764EF718}" presName="node" presStyleLbl="node1" presStyleIdx="3" presStyleCnt="5">
        <dgm:presLayoutVars>
          <dgm:bulletEnabled val="1"/>
        </dgm:presLayoutVars>
      </dgm:prSet>
      <dgm:spPr/>
    </dgm:pt>
    <dgm:pt modelId="{B9D6D28F-9E98-4FA0-AC4C-AFF9A3B89DBE}" type="pres">
      <dgm:prSet presAssocID="{62C76DA5-043C-4D42-97D3-D506DF8E0996}" presName="sibTrans" presStyleLbl="sibTrans2D1" presStyleIdx="3" presStyleCnt="4"/>
      <dgm:spPr/>
    </dgm:pt>
    <dgm:pt modelId="{B159EA35-4A29-4168-A803-AC8DECC17C35}" type="pres">
      <dgm:prSet presAssocID="{62C76DA5-043C-4D42-97D3-D506DF8E0996}" presName="connectorText" presStyleLbl="sibTrans2D1" presStyleIdx="3" presStyleCnt="4"/>
      <dgm:spPr/>
    </dgm:pt>
    <dgm:pt modelId="{6BE7C17B-32C0-45F3-A734-12D3B916C6B4}" type="pres">
      <dgm:prSet presAssocID="{1F614346-1373-44EF-8000-60AD9971F088}" presName="node" presStyleLbl="node1" presStyleIdx="4" presStyleCnt="5">
        <dgm:presLayoutVars>
          <dgm:bulletEnabled val="1"/>
        </dgm:presLayoutVars>
      </dgm:prSet>
      <dgm:spPr/>
    </dgm:pt>
  </dgm:ptLst>
  <dgm:cxnLst>
    <dgm:cxn modelId="{4163AB15-8043-4409-9E07-709B3DB70C48}" type="presOf" srcId="{326FBDF9-AE01-44EF-8EE5-D53CF4CBD8A1}" destId="{F0314D81-F3FD-466F-9276-DC79E65D9A76}" srcOrd="0" destOrd="0" presId="urn:microsoft.com/office/officeart/2005/8/layout/process1"/>
    <dgm:cxn modelId="{2D744531-7C2F-476D-B3F4-054E80DA51EF}" srcId="{9688A4B6-81F9-4152-955C-1C4390AD0FAC}" destId="{EE1B8B74-A250-4A33-9FE7-02E4E474FCAC}" srcOrd="2" destOrd="0" parTransId="{5D2214CE-5948-40FF-BE36-D14DBBB1944F}" sibTransId="{7C4CC4FC-0C7A-42A7-8C4A-5F8D61CF8BAA}"/>
    <dgm:cxn modelId="{42E7BF37-6475-4859-9689-020DBBD0149E}" type="presOf" srcId="{EE1B8B74-A250-4A33-9FE7-02E4E474FCAC}" destId="{EE1D986D-9FFE-46FD-B494-69F369A83B91}" srcOrd="0" destOrd="0" presId="urn:microsoft.com/office/officeart/2005/8/layout/process1"/>
    <dgm:cxn modelId="{67C9453B-30F7-408A-B54B-A3765A63A1E8}" type="presOf" srcId="{76FC118B-7800-49FF-8438-5BD24802877D}" destId="{901247A5-35E9-439B-8770-771B03C13C43}" srcOrd="0" destOrd="0" presId="urn:microsoft.com/office/officeart/2005/8/layout/process1"/>
    <dgm:cxn modelId="{179EC860-6F68-4279-AACC-F2DF526E0BC8}" srcId="{9688A4B6-81F9-4152-955C-1C4390AD0FAC}" destId="{1F614346-1373-44EF-8000-60AD9971F088}" srcOrd="4" destOrd="0" parTransId="{C3DFAFD9-B7A5-4EEB-8227-6BA204744147}" sibTransId="{339B6186-8952-4AB3-8199-1BDE60443009}"/>
    <dgm:cxn modelId="{B14DA063-A795-4532-8838-C597420958CD}" type="presOf" srcId="{759E2F0F-949D-43B1-B1B1-32CCD56FF48D}" destId="{06C4D47D-35D8-414E-B0C5-98B58E96BF97}" srcOrd="1" destOrd="0" presId="urn:microsoft.com/office/officeart/2005/8/layout/process1"/>
    <dgm:cxn modelId="{BA87C045-1C62-4495-A156-EAAAA040DF1F}" srcId="{9688A4B6-81F9-4152-955C-1C4390AD0FAC}" destId="{326FBDF9-AE01-44EF-8EE5-D53CF4CBD8A1}" srcOrd="1" destOrd="0" parTransId="{3F3A0B18-2329-4FCB-AE17-8CC67B9EE168}" sibTransId="{76FC118B-7800-49FF-8438-5BD24802877D}"/>
    <dgm:cxn modelId="{AD6BD96F-3A26-49AE-834B-7204A79EA28C}" srcId="{9688A4B6-81F9-4152-955C-1C4390AD0FAC}" destId="{F6412A12-B96E-4029-B8DB-A776BA808E66}" srcOrd="0" destOrd="0" parTransId="{D8639974-7F2C-414C-AE5B-9D56ED7EE51C}" sibTransId="{759E2F0F-949D-43B1-B1B1-32CCD56FF48D}"/>
    <dgm:cxn modelId="{836D8283-8E48-4F00-B3DA-176CDA1152B6}" srcId="{9688A4B6-81F9-4152-955C-1C4390AD0FAC}" destId="{5DF4F7B1-6AAE-4716-BFAA-7BE8764EF718}" srcOrd="3" destOrd="0" parTransId="{597BBEAE-A1E1-4E25-84C4-82E72D023C1E}" sibTransId="{62C76DA5-043C-4D42-97D3-D506DF8E0996}"/>
    <dgm:cxn modelId="{3F9CC78D-5E50-4E91-AB97-E6E91FEBBC9E}" type="presOf" srcId="{62C76DA5-043C-4D42-97D3-D506DF8E0996}" destId="{B9D6D28F-9E98-4FA0-AC4C-AFF9A3B89DBE}" srcOrd="0" destOrd="0" presId="urn:microsoft.com/office/officeart/2005/8/layout/process1"/>
    <dgm:cxn modelId="{EE1C0E92-E6A3-45FD-B7F9-18D95552726C}" type="presOf" srcId="{1F614346-1373-44EF-8000-60AD9971F088}" destId="{6BE7C17B-32C0-45F3-A734-12D3B916C6B4}" srcOrd="0" destOrd="0" presId="urn:microsoft.com/office/officeart/2005/8/layout/process1"/>
    <dgm:cxn modelId="{7553EAB3-A9BF-4420-A89D-F523B7EBCFA0}" type="presOf" srcId="{5DF4F7B1-6AAE-4716-BFAA-7BE8764EF718}" destId="{95CEE75C-5AE6-4E14-92AA-861CB3C288C1}" srcOrd="0" destOrd="0" presId="urn:microsoft.com/office/officeart/2005/8/layout/process1"/>
    <dgm:cxn modelId="{1EDB2CBB-10C5-4D44-ADC3-94A01E2111F2}" type="presOf" srcId="{7C4CC4FC-0C7A-42A7-8C4A-5F8D61CF8BAA}" destId="{F09A1EF1-5D91-4EDB-BDE4-B946FD8B5C9A}" srcOrd="0" destOrd="0" presId="urn:microsoft.com/office/officeart/2005/8/layout/process1"/>
    <dgm:cxn modelId="{D46197C6-6C92-469D-BEB7-BBF6619B6839}" type="presOf" srcId="{7C4CC4FC-0C7A-42A7-8C4A-5F8D61CF8BAA}" destId="{8176317B-9ECD-44F2-AE6E-BEFA7A278A2B}" srcOrd="1" destOrd="0" presId="urn:microsoft.com/office/officeart/2005/8/layout/process1"/>
    <dgm:cxn modelId="{C5AE3AD0-C6A2-43B0-ACDD-B711470E68DD}" type="presOf" srcId="{9688A4B6-81F9-4152-955C-1C4390AD0FAC}" destId="{06128274-6771-4F48-904C-741FB43914B7}" srcOrd="0" destOrd="0" presId="urn:microsoft.com/office/officeart/2005/8/layout/process1"/>
    <dgm:cxn modelId="{BD7240DB-CBB2-42DD-8FCC-DC852810D6D3}" type="presOf" srcId="{759E2F0F-949D-43B1-B1B1-32CCD56FF48D}" destId="{5CB4E335-C6C9-45FE-8576-820A95742517}" srcOrd="0" destOrd="0" presId="urn:microsoft.com/office/officeart/2005/8/layout/process1"/>
    <dgm:cxn modelId="{88A79AE0-DED1-4066-A72D-CDA6348DD576}" type="presOf" srcId="{76FC118B-7800-49FF-8438-5BD24802877D}" destId="{A351400C-2BA0-434E-AF29-92260741FE2C}" srcOrd="1" destOrd="0" presId="urn:microsoft.com/office/officeart/2005/8/layout/process1"/>
    <dgm:cxn modelId="{5C2B98EC-C4DC-490B-A656-D6C9048980DA}" type="presOf" srcId="{F6412A12-B96E-4029-B8DB-A776BA808E66}" destId="{055A7B30-6A3D-4283-A103-7007747B1CDF}" srcOrd="0" destOrd="0" presId="urn:microsoft.com/office/officeart/2005/8/layout/process1"/>
    <dgm:cxn modelId="{80888CFE-A895-4067-A824-6668397691AC}" type="presOf" srcId="{62C76DA5-043C-4D42-97D3-D506DF8E0996}" destId="{B159EA35-4A29-4168-A803-AC8DECC17C35}" srcOrd="1" destOrd="0" presId="urn:microsoft.com/office/officeart/2005/8/layout/process1"/>
    <dgm:cxn modelId="{BC36DFF9-0948-4E29-87FB-714A6E2C2815}" type="presParOf" srcId="{06128274-6771-4F48-904C-741FB43914B7}" destId="{055A7B30-6A3D-4283-A103-7007747B1CDF}" srcOrd="0" destOrd="0" presId="urn:microsoft.com/office/officeart/2005/8/layout/process1"/>
    <dgm:cxn modelId="{978EB485-A750-4F8C-8D6F-D4DC5A1420D8}" type="presParOf" srcId="{06128274-6771-4F48-904C-741FB43914B7}" destId="{5CB4E335-C6C9-45FE-8576-820A95742517}" srcOrd="1" destOrd="0" presId="urn:microsoft.com/office/officeart/2005/8/layout/process1"/>
    <dgm:cxn modelId="{B10BD9F0-411D-439B-9D11-49D1A0DD3A0D}" type="presParOf" srcId="{5CB4E335-C6C9-45FE-8576-820A95742517}" destId="{06C4D47D-35D8-414E-B0C5-98B58E96BF97}" srcOrd="0" destOrd="0" presId="urn:microsoft.com/office/officeart/2005/8/layout/process1"/>
    <dgm:cxn modelId="{B170B2BB-A505-4F5D-89F6-1081E93C9AEF}" type="presParOf" srcId="{06128274-6771-4F48-904C-741FB43914B7}" destId="{F0314D81-F3FD-466F-9276-DC79E65D9A76}" srcOrd="2" destOrd="0" presId="urn:microsoft.com/office/officeart/2005/8/layout/process1"/>
    <dgm:cxn modelId="{7712C2DF-A575-4671-A829-10A7D56DF7CC}" type="presParOf" srcId="{06128274-6771-4F48-904C-741FB43914B7}" destId="{901247A5-35E9-439B-8770-771B03C13C43}" srcOrd="3" destOrd="0" presId="urn:microsoft.com/office/officeart/2005/8/layout/process1"/>
    <dgm:cxn modelId="{DC5D3938-3BE2-42D4-853D-47AE2BC0E83E}" type="presParOf" srcId="{901247A5-35E9-439B-8770-771B03C13C43}" destId="{A351400C-2BA0-434E-AF29-92260741FE2C}" srcOrd="0" destOrd="0" presId="urn:microsoft.com/office/officeart/2005/8/layout/process1"/>
    <dgm:cxn modelId="{2D3869CA-A597-45F9-B98C-E5B9C6209333}" type="presParOf" srcId="{06128274-6771-4F48-904C-741FB43914B7}" destId="{EE1D986D-9FFE-46FD-B494-69F369A83B91}" srcOrd="4" destOrd="0" presId="urn:microsoft.com/office/officeart/2005/8/layout/process1"/>
    <dgm:cxn modelId="{59832D4A-CB9F-4C36-BE21-004ED7B6C0E2}" type="presParOf" srcId="{06128274-6771-4F48-904C-741FB43914B7}" destId="{F09A1EF1-5D91-4EDB-BDE4-B946FD8B5C9A}" srcOrd="5" destOrd="0" presId="urn:microsoft.com/office/officeart/2005/8/layout/process1"/>
    <dgm:cxn modelId="{79AD3031-B979-48B1-A77F-CE23589EF620}" type="presParOf" srcId="{F09A1EF1-5D91-4EDB-BDE4-B946FD8B5C9A}" destId="{8176317B-9ECD-44F2-AE6E-BEFA7A278A2B}" srcOrd="0" destOrd="0" presId="urn:microsoft.com/office/officeart/2005/8/layout/process1"/>
    <dgm:cxn modelId="{77989469-3CC3-4CA6-814E-DC5C94EEF2C2}" type="presParOf" srcId="{06128274-6771-4F48-904C-741FB43914B7}" destId="{95CEE75C-5AE6-4E14-92AA-861CB3C288C1}" srcOrd="6" destOrd="0" presId="urn:microsoft.com/office/officeart/2005/8/layout/process1"/>
    <dgm:cxn modelId="{ADBFF170-9680-4B4D-9723-9E458D1C30CF}" type="presParOf" srcId="{06128274-6771-4F48-904C-741FB43914B7}" destId="{B9D6D28F-9E98-4FA0-AC4C-AFF9A3B89DBE}" srcOrd="7" destOrd="0" presId="urn:microsoft.com/office/officeart/2005/8/layout/process1"/>
    <dgm:cxn modelId="{C99D546D-1C28-451C-B708-C0320674E286}" type="presParOf" srcId="{B9D6D28F-9E98-4FA0-AC4C-AFF9A3B89DBE}" destId="{B159EA35-4A29-4168-A803-AC8DECC17C35}" srcOrd="0" destOrd="0" presId="urn:microsoft.com/office/officeart/2005/8/layout/process1"/>
    <dgm:cxn modelId="{026B9B24-F378-43D9-BDB6-DEFDDC4AB3ED}" type="presParOf" srcId="{06128274-6771-4F48-904C-741FB43914B7}" destId="{6BE7C17B-32C0-45F3-A734-12D3B916C6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7B30-6A3D-4283-A103-7007747B1CDF}">
      <dsp:nvSpPr>
        <dsp:cNvPr id="0" name=""/>
        <dsp:cNvSpPr/>
      </dsp:nvSpPr>
      <dsp:spPr>
        <a:xfrm>
          <a:off x="4779" y="294046"/>
          <a:ext cx="1481527" cy="88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PF스타더스트"/>
            </a:rPr>
            <a:t>데이터      수집</a:t>
          </a:r>
        </a:p>
      </dsp:txBody>
      <dsp:txXfrm>
        <a:off x="30814" y="320081"/>
        <a:ext cx="1429457" cy="836846"/>
      </dsp:txXfrm>
    </dsp:sp>
    <dsp:sp modelId="{5CB4E335-C6C9-45FE-8576-820A95742517}">
      <dsp:nvSpPr>
        <dsp:cNvPr id="0" name=""/>
        <dsp:cNvSpPr/>
      </dsp:nvSpPr>
      <dsp:spPr>
        <a:xfrm>
          <a:off x="1634459" y="554795"/>
          <a:ext cx="314083" cy="367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>
            <a:solidFill>
              <a:schemeClr val="bg1"/>
            </a:solidFill>
            <a:latin typeface="PF스타더스트"/>
          </a:endParaRPr>
        </a:p>
      </dsp:txBody>
      <dsp:txXfrm>
        <a:off x="1634459" y="628279"/>
        <a:ext cx="219858" cy="220450"/>
      </dsp:txXfrm>
    </dsp:sp>
    <dsp:sp modelId="{F0314D81-F3FD-466F-9276-DC79E65D9A76}">
      <dsp:nvSpPr>
        <dsp:cNvPr id="0" name=""/>
        <dsp:cNvSpPr/>
      </dsp:nvSpPr>
      <dsp:spPr>
        <a:xfrm>
          <a:off x="2078917" y="294046"/>
          <a:ext cx="1481527" cy="888916"/>
        </a:xfrm>
        <a:prstGeom prst="roundRect">
          <a:avLst>
            <a:gd name="adj" fmla="val 10000"/>
          </a:avLst>
        </a:prstGeom>
        <a:solidFill>
          <a:schemeClr val="accent5">
            <a:hueOff val="1867960"/>
            <a:satOff val="-4462"/>
            <a:lumOff val="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latin typeface="PF스타더스트"/>
            </a:rPr>
            <a:t>전처리</a:t>
          </a:r>
          <a:r>
            <a:rPr lang="ko-KR" altLang="en-US" sz="2000" kern="1200" dirty="0">
              <a:latin typeface="PF스타더스트"/>
            </a:rPr>
            <a:t>     과정</a:t>
          </a:r>
        </a:p>
      </dsp:txBody>
      <dsp:txXfrm>
        <a:off x="2104952" y="320081"/>
        <a:ext cx="1429457" cy="836846"/>
      </dsp:txXfrm>
    </dsp:sp>
    <dsp:sp modelId="{901247A5-35E9-439B-8770-771B03C13C43}">
      <dsp:nvSpPr>
        <dsp:cNvPr id="0" name=""/>
        <dsp:cNvSpPr/>
      </dsp:nvSpPr>
      <dsp:spPr>
        <a:xfrm>
          <a:off x="3708598" y="554795"/>
          <a:ext cx="314083" cy="367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490613"/>
            <a:satOff val="-5949"/>
            <a:lumOff val="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708598" y="628279"/>
        <a:ext cx="219858" cy="220450"/>
      </dsp:txXfrm>
    </dsp:sp>
    <dsp:sp modelId="{EE1D986D-9FFE-46FD-B494-69F369A83B91}">
      <dsp:nvSpPr>
        <dsp:cNvPr id="0" name=""/>
        <dsp:cNvSpPr/>
      </dsp:nvSpPr>
      <dsp:spPr>
        <a:xfrm>
          <a:off x="4153056" y="294046"/>
          <a:ext cx="1481527" cy="888916"/>
        </a:xfrm>
        <a:prstGeom prst="roundRect">
          <a:avLst>
            <a:gd name="adj" fmla="val 10000"/>
          </a:avLst>
        </a:prstGeom>
        <a:solidFill>
          <a:schemeClr val="accent5">
            <a:hueOff val="3735919"/>
            <a:satOff val="-8924"/>
            <a:lumOff val="8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PF스타더스트"/>
            </a:rPr>
            <a:t>시각화</a:t>
          </a:r>
          <a:endParaRPr lang="ko-KR" altLang="en-US" sz="2000" kern="1200" dirty="0">
            <a:latin typeface="PF스타더스트"/>
          </a:endParaRPr>
        </a:p>
      </dsp:txBody>
      <dsp:txXfrm>
        <a:off x="4179091" y="320081"/>
        <a:ext cx="1429457" cy="836846"/>
      </dsp:txXfrm>
    </dsp:sp>
    <dsp:sp modelId="{F09A1EF1-5D91-4EDB-BDE4-B946FD8B5C9A}">
      <dsp:nvSpPr>
        <dsp:cNvPr id="0" name=""/>
        <dsp:cNvSpPr/>
      </dsp:nvSpPr>
      <dsp:spPr>
        <a:xfrm>
          <a:off x="5782737" y="554795"/>
          <a:ext cx="314083" cy="367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981226"/>
            <a:satOff val="-11899"/>
            <a:lumOff val="10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>
            <a:solidFill>
              <a:schemeClr val="bg1"/>
            </a:solidFill>
            <a:latin typeface="PF스타더스트"/>
          </a:endParaRPr>
        </a:p>
      </dsp:txBody>
      <dsp:txXfrm>
        <a:off x="5782737" y="628279"/>
        <a:ext cx="219858" cy="220450"/>
      </dsp:txXfrm>
    </dsp:sp>
    <dsp:sp modelId="{95CEE75C-5AE6-4E14-92AA-861CB3C288C1}">
      <dsp:nvSpPr>
        <dsp:cNvPr id="0" name=""/>
        <dsp:cNvSpPr/>
      </dsp:nvSpPr>
      <dsp:spPr>
        <a:xfrm>
          <a:off x="6227195" y="294046"/>
          <a:ext cx="1481527" cy="888916"/>
        </a:xfrm>
        <a:prstGeom prst="roundRect">
          <a:avLst>
            <a:gd name="adj" fmla="val 10000"/>
          </a:avLst>
        </a:prstGeom>
        <a:solidFill>
          <a:schemeClr val="accent5">
            <a:hueOff val="5603879"/>
            <a:satOff val="-13386"/>
            <a:lumOff val="1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PF스타더스트"/>
            </a:rPr>
            <a:t>패턴 도출</a:t>
          </a:r>
          <a:endParaRPr lang="ko-KR" altLang="en-US" sz="2000" kern="1200" dirty="0">
            <a:latin typeface="PF스타더스트"/>
          </a:endParaRPr>
        </a:p>
      </dsp:txBody>
      <dsp:txXfrm>
        <a:off x="6253230" y="320081"/>
        <a:ext cx="1429457" cy="836846"/>
      </dsp:txXfrm>
    </dsp:sp>
    <dsp:sp modelId="{B9D6D28F-9E98-4FA0-AC4C-AFF9A3B89DBE}">
      <dsp:nvSpPr>
        <dsp:cNvPr id="0" name=""/>
        <dsp:cNvSpPr/>
      </dsp:nvSpPr>
      <dsp:spPr>
        <a:xfrm>
          <a:off x="7856875" y="554795"/>
          <a:ext cx="314083" cy="367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471838"/>
            <a:satOff val="-17848"/>
            <a:lumOff val="1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>
            <a:solidFill>
              <a:schemeClr val="bg1"/>
            </a:solidFill>
            <a:latin typeface="PF스타더스트"/>
          </a:endParaRPr>
        </a:p>
      </dsp:txBody>
      <dsp:txXfrm>
        <a:off x="7856875" y="628279"/>
        <a:ext cx="219858" cy="220450"/>
      </dsp:txXfrm>
    </dsp:sp>
    <dsp:sp modelId="{6BE7C17B-32C0-45F3-A734-12D3B916C6B4}">
      <dsp:nvSpPr>
        <dsp:cNvPr id="0" name=""/>
        <dsp:cNvSpPr/>
      </dsp:nvSpPr>
      <dsp:spPr>
        <a:xfrm>
          <a:off x="8301334" y="294046"/>
          <a:ext cx="1481527" cy="888916"/>
        </a:xfrm>
        <a:prstGeom prst="roundRect">
          <a:avLst>
            <a:gd name="adj" fmla="val 10000"/>
          </a:avLst>
        </a:prstGeom>
        <a:solidFill>
          <a:schemeClr val="accent5">
            <a:hueOff val="7471838"/>
            <a:satOff val="-17848"/>
            <a:lumOff val="16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PF스타더스트"/>
            </a:rPr>
            <a:t>인사이트</a:t>
          </a:r>
        </a:p>
      </dsp:txBody>
      <dsp:txXfrm>
        <a:off x="8327369" y="320081"/>
        <a:ext cx="1429457" cy="836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10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11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12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13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2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10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591838"/>
      </p:ext>
    </p:extLst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 lang="en-US" altLang="ko-KR" dirty="0"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7</a:t>
                </a:fld>
                <a:endParaRPr lang="en-US" altLang="en-US"/>
              </a:p>
            </p:txBody>
          </p:sp>
        </p:spTree>
        <p:extLst>
          <p:ext uri="{BB962C8B-B14F-4D97-AF65-F5344CB8AC3E}">
            <p14:creationId val="162874286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8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fld id="{B9320F77-B9A0-41C5-862A-B4B631284C64}" type="slidenum">
                  <a:rPr lang="en-US" altLang="en-US"/>
                  <a:t>9</a:t>
                </a:fld>
                <a:endParaRPr lang="en-US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40A130E-E3B8-4EBE-931F-81B26B8448AA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CA348888-F454-4AD2-BA62-3AF29D9807C0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0" y="2214880"/>
            <a:ext cx="6477000" cy="321437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56FEC12-A4C9-4837-AF94-AD867782C04C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9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9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957F84A3-4F29-4053-ACFD-1BAF2D3F140C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4953836A-82A3-4C8B-9D31-CD724F3673ED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AD2EBAF6-36D0-4DD8-B695-D4C1B37E35D6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95" y="2907030"/>
            <a:ext cx="103632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60728D28-603B-4EFC-80F8-17E5E9107035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A27A1F4E-0809-4239-8034-C38E431DAF92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E0DA496-7307-4E8B-88DE-CB97B48BAB6F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330" y="1643380"/>
            <a:ext cx="10972800" cy="45250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8721E90-850C-410B-8B89-8394F580CFDA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330" y="398399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330" y="3983990"/>
            <a:ext cx="5384800" cy="219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ACE7E28-9336-4363-8674-B91477D8F243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05" y="4800600"/>
            <a:ext cx="73152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0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05" y="5367655"/>
            <a:ext cx="73152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</p:spPr>
        <p:txBody>
          <a:bodyPr/>
          <a:lstStyle/>
          <a:p>
            <a:fld id="{5ACE7E28-9336-4363-8674-B91477D8F243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199515" y="980440"/>
            <a:ext cx="9792970" cy="4888230"/>
          </a:xfrm>
          <a:prstGeom prst="rect">
            <a:avLst/>
          </a:prstGeom>
          <a:noFill/>
          <a:ln w="381000">
            <a:solidFill>
              <a:srgbClr val="FD991F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39470" y="661035"/>
            <a:ext cx="10513060" cy="5467985"/>
          </a:xfrm>
          <a:prstGeom prst="rect">
            <a:avLst/>
          </a:prstGeom>
          <a:noFill/>
          <a:ln w="381000">
            <a:solidFill>
              <a:srgbClr val="FD6E4C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91490" y="360045"/>
            <a:ext cx="11221085" cy="6137910"/>
          </a:xfrm>
          <a:prstGeom prst="rect">
            <a:avLst/>
          </a:prstGeom>
          <a:noFill/>
          <a:ln w="381000">
            <a:solidFill>
              <a:srgbClr val="FD954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3431540" y="1052830"/>
            <a:ext cx="5472430" cy="4680585"/>
          </a:xfrm>
          <a:prstGeom prst="trapezoid">
            <a:avLst>
              <a:gd name="adj" fmla="val 16015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Rect 6"/>
          <p:cNvSpPr>
            <a:spLocks noChangeAspect="1"/>
          </p:cNvSpPr>
          <p:nvPr/>
        </p:nvSpPr>
        <p:spPr>
          <a:xfrm>
            <a:off x="4020820" y="1586865"/>
            <a:ext cx="4294505" cy="3672840"/>
          </a:xfrm>
          <a:prstGeom prst="trapezoid">
            <a:avLst>
              <a:gd name="adj" fmla="val 16015"/>
            </a:avLst>
          </a:prstGeom>
          <a:solidFill>
            <a:srgbClr val="32332E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순서도: 지연 8"/>
          <p:cNvSpPr/>
          <p:nvPr/>
        </p:nvSpPr>
        <p:spPr>
          <a:xfrm rot="16200000">
            <a:off x="5674995" y="-1370330"/>
            <a:ext cx="997585" cy="3971925"/>
          </a:xfrm>
          <a:prstGeom prst="flowChartDelay">
            <a:avLst/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7825" y="1052830"/>
            <a:ext cx="397192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/>
          <p:cNvSpPr/>
          <p:nvPr/>
        </p:nvSpPr>
        <p:spPr>
          <a:xfrm>
            <a:off x="4020820" y="5121275"/>
            <a:ext cx="4293870" cy="107950"/>
          </a:xfrm>
          <a:prstGeom prst="trapezoid">
            <a:avLst>
              <a:gd name="adj" fmla="val 25000"/>
            </a:avLst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 rot="15674333" flipH="1">
            <a:off x="6138545" y="3334385"/>
            <a:ext cx="3708400" cy="107950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다리꼴 12"/>
          <p:cNvSpPr/>
          <p:nvPr/>
        </p:nvSpPr>
        <p:spPr>
          <a:xfrm rot="16720243" flipV="1">
            <a:off x="2486660" y="3333750"/>
            <a:ext cx="3708400" cy="107950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 flipV="1">
            <a:off x="4584065" y="1557020"/>
            <a:ext cx="3168650" cy="144145"/>
          </a:xfrm>
          <a:prstGeom prst="trapezoid">
            <a:avLst>
              <a:gd name="adj" fmla="val 25000"/>
            </a:avLst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>
            <a:off x="2711450" y="5733415"/>
            <a:ext cx="6912610" cy="764540"/>
          </a:xfrm>
          <a:prstGeom prst="trapezoid">
            <a:avLst>
              <a:gd name="adj" fmla="val 92173"/>
            </a:avLst>
          </a:prstGeom>
          <a:solidFill>
            <a:srgbClr val="E1E1D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11450" y="6497955"/>
            <a:ext cx="6912610" cy="360045"/>
          </a:xfrm>
          <a:prstGeom prst="rect">
            <a:avLst/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926840" y="5337175"/>
            <a:ext cx="260985" cy="791845"/>
            <a:chOff x="3926840" y="5337175"/>
            <a:chExt cx="260985" cy="791845"/>
          </a:xfrm>
        </p:grpSpPr>
        <p:sp>
          <p:nvSpPr>
            <p:cNvPr id="32" name="타원 31"/>
            <p:cNvSpPr/>
            <p:nvPr/>
          </p:nvSpPr>
          <p:spPr>
            <a:xfrm>
              <a:off x="3935730" y="598551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971925" y="5817870"/>
              <a:ext cx="179705" cy="288290"/>
              <a:chOff x="3971925" y="5817870"/>
              <a:chExt cx="179705" cy="28829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3971925" y="5997575"/>
                <a:ext cx="179705" cy="1079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3971925" y="5817870"/>
                <a:ext cx="179705" cy="239395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5" name="자유형: 도형 24"/>
            <p:cNvSpPr>
              <a:spLocks noChangeAspect="1"/>
            </p:cNvSpPr>
            <p:nvPr/>
          </p:nvSpPr>
          <p:spPr>
            <a:xfrm flipV="1">
              <a:off x="3926840" y="5337175"/>
              <a:ext cx="260985" cy="624205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43395" y="5337175"/>
            <a:ext cx="260985" cy="791845"/>
            <a:chOff x="6843395" y="5337175"/>
            <a:chExt cx="260985" cy="791845"/>
          </a:xfrm>
        </p:grpSpPr>
        <p:sp>
          <p:nvSpPr>
            <p:cNvPr id="36" name="타원 35"/>
            <p:cNvSpPr/>
            <p:nvPr/>
          </p:nvSpPr>
          <p:spPr>
            <a:xfrm>
              <a:off x="6852285" y="598551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887845" y="5817870"/>
              <a:ext cx="179705" cy="288290"/>
              <a:chOff x="6887845" y="5817870"/>
              <a:chExt cx="179705" cy="28829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6887845" y="5997575"/>
                <a:ext cx="179705" cy="1079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6887845" y="5817870"/>
                <a:ext cx="179705" cy="239395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0" name="자유형: 도형 39"/>
            <p:cNvSpPr>
              <a:spLocks noChangeAspect="1"/>
            </p:cNvSpPr>
            <p:nvPr/>
          </p:nvSpPr>
          <p:spPr>
            <a:xfrm flipV="1">
              <a:off x="6843395" y="5337175"/>
              <a:ext cx="260985" cy="624205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71720" y="5941060"/>
            <a:ext cx="252095" cy="144145"/>
            <a:chOff x="4871720" y="5941060"/>
            <a:chExt cx="252095" cy="144145"/>
          </a:xfrm>
        </p:grpSpPr>
        <p:sp>
          <p:nvSpPr>
            <p:cNvPr id="43" name="타원 42"/>
            <p:cNvSpPr/>
            <p:nvPr/>
          </p:nvSpPr>
          <p:spPr>
            <a:xfrm>
              <a:off x="4871720" y="59410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907915" y="5941060"/>
              <a:ext cx="179705" cy="107950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B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23815" y="6093460"/>
            <a:ext cx="252095" cy="144145"/>
            <a:chOff x="5123815" y="6093460"/>
            <a:chExt cx="252095" cy="144145"/>
          </a:xfrm>
        </p:grpSpPr>
        <p:sp>
          <p:nvSpPr>
            <p:cNvPr id="47" name="타원 46"/>
            <p:cNvSpPr/>
            <p:nvPr/>
          </p:nvSpPr>
          <p:spPr>
            <a:xfrm>
              <a:off x="5123815" y="60934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5160010" y="6093460"/>
              <a:ext cx="179705" cy="107950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4065" y="6093460"/>
            <a:ext cx="252095" cy="144145"/>
            <a:chOff x="4584065" y="6093460"/>
            <a:chExt cx="252095" cy="144145"/>
          </a:xfrm>
        </p:grpSpPr>
        <p:sp>
          <p:nvSpPr>
            <p:cNvPr id="50" name="타원 49"/>
            <p:cNvSpPr/>
            <p:nvPr/>
          </p:nvSpPr>
          <p:spPr>
            <a:xfrm>
              <a:off x="4584065" y="60934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619625" y="6093460"/>
              <a:ext cx="179705" cy="107950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752080" y="5949315"/>
            <a:ext cx="252095" cy="144145"/>
            <a:chOff x="7752080" y="5949315"/>
            <a:chExt cx="252095" cy="144145"/>
          </a:xfrm>
        </p:grpSpPr>
        <p:sp>
          <p:nvSpPr>
            <p:cNvPr id="53" name="타원 52"/>
            <p:cNvSpPr/>
            <p:nvPr/>
          </p:nvSpPr>
          <p:spPr>
            <a:xfrm>
              <a:off x="7752080" y="59493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788275" y="5949315"/>
              <a:ext cx="179705" cy="107950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04175" y="6101715"/>
            <a:ext cx="252095" cy="144145"/>
            <a:chOff x="8004175" y="6101715"/>
            <a:chExt cx="252095" cy="144145"/>
          </a:xfrm>
        </p:grpSpPr>
        <p:sp>
          <p:nvSpPr>
            <p:cNvPr id="56" name="타원 55"/>
            <p:cNvSpPr/>
            <p:nvPr/>
          </p:nvSpPr>
          <p:spPr>
            <a:xfrm>
              <a:off x="8004175" y="61017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040370" y="6101715"/>
              <a:ext cx="179705" cy="107950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464425" y="6101715"/>
            <a:ext cx="252095" cy="144145"/>
            <a:chOff x="7464425" y="6101715"/>
            <a:chExt cx="252095" cy="144145"/>
          </a:xfrm>
        </p:grpSpPr>
        <p:sp>
          <p:nvSpPr>
            <p:cNvPr id="59" name="타원 58"/>
            <p:cNvSpPr/>
            <p:nvPr/>
          </p:nvSpPr>
          <p:spPr>
            <a:xfrm>
              <a:off x="7464425" y="61017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99985" y="6101715"/>
              <a:ext cx="179705" cy="107950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250180" y="349250"/>
            <a:ext cx="1925955" cy="578485"/>
            <a:chOff x="5250180" y="349250"/>
            <a:chExt cx="1925955" cy="578485"/>
          </a:xfrm>
        </p:grpSpPr>
        <p:sp>
          <p:nvSpPr>
            <p:cNvPr id="66" name="사다리꼴 65"/>
            <p:cNvSpPr/>
            <p:nvPr/>
          </p:nvSpPr>
          <p:spPr>
            <a:xfrm>
              <a:off x="5267960" y="349250"/>
              <a:ext cx="1908175" cy="575945"/>
            </a:xfrm>
            <a:prstGeom prst="trapezoid">
              <a:avLst>
                <a:gd name="adj" fmla="val 16015"/>
              </a:avLst>
            </a:prstGeom>
            <a:solidFill>
              <a:srgbClr val="32332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>
              <a:off x="5250180" y="853440"/>
              <a:ext cx="1908175" cy="71755"/>
            </a:xfrm>
            <a:prstGeom prst="trapezoid">
              <a:avLst>
                <a:gd name="adj" fmla="val 25000"/>
              </a:avLst>
            </a:prstGeom>
            <a:solidFill>
              <a:srgbClr val="F0F0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사다리꼴 67"/>
            <p:cNvSpPr/>
            <p:nvPr/>
          </p:nvSpPr>
          <p:spPr>
            <a:xfrm rot="15674333" flipH="1">
              <a:off x="6805295" y="603250"/>
              <a:ext cx="575945" cy="71755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사다리꼴 68"/>
            <p:cNvSpPr/>
            <p:nvPr/>
          </p:nvSpPr>
          <p:spPr>
            <a:xfrm rot="16720243" flipV="1">
              <a:off x="5027295" y="603250"/>
              <a:ext cx="575945" cy="71755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사다리꼴 69"/>
            <p:cNvSpPr/>
            <p:nvPr/>
          </p:nvSpPr>
          <p:spPr>
            <a:xfrm flipV="1">
              <a:off x="5321935" y="349250"/>
              <a:ext cx="1764030" cy="71755"/>
            </a:xfrm>
            <a:prstGeom prst="trapezoid">
              <a:avLst>
                <a:gd name="adj" fmla="val 25000"/>
              </a:avLst>
            </a:prstGeom>
            <a:solidFill>
              <a:srgbClr val="84817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사각형: 둥근 모서리 72"/>
          <p:cNvSpPr/>
          <p:nvPr/>
        </p:nvSpPr>
        <p:spPr>
          <a:xfrm>
            <a:off x="4601845" y="427355"/>
            <a:ext cx="467995" cy="46799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사각형: 둥근 모서리 73"/>
          <p:cNvSpPr>
            <a:spLocks noChangeAspect="1"/>
          </p:cNvSpPr>
          <p:nvPr/>
        </p:nvSpPr>
        <p:spPr>
          <a:xfrm>
            <a:off x="4584065" y="404495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36313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63135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346950" y="404495"/>
            <a:ext cx="485775" cy="490220"/>
            <a:chOff x="7346950" y="404495"/>
            <a:chExt cx="485775" cy="490220"/>
          </a:xfrm>
        </p:grpSpPr>
        <p:sp>
          <p:nvSpPr>
            <p:cNvPr id="75" name="사각형: 둥근 모서리 74"/>
            <p:cNvSpPr/>
            <p:nvPr/>
          </p:nvSpPr>
          <p:spPr>
            <a:xfrm>
              <a:off x="7365365" y="427355"/>
              <a:ext cx="467995" cy="467995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사각형: 둥근 모서리 75"/>
            <p:cNvSpPr>
              <a:spLocks noChangeAspect="1"/>
            </p:cNvSpPr>
            <p:nvPr/>
          </p:nvSpPr>
          <p:spPr>
            <a:xfrm>
              <a:off x="7346950" y="404495"/>
              <a:ext cx="431800" cy="431800"/>
            </a:xfrm>
            <a:prstGeom prst="roundRect">
              <a:avLst>
                <a:gd name="adj" fmla="val 16667"/>
              </a:avLst>
            </a:prstGeom>
            <a:solidFill>
              <a:srgbClr val="36313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363135"/>
                </a:solidFill>
              </a:endParaRPr>
            </a:p>
          </p:txBody>
        </p:sp>
      </p:grpSp>
      <p:sp>
        <p:nvSpPr>
          <p:cNvPr id="98" name="텍스트 상자 13"/>
          <p:cNvSpPr txBox="1">
            <a:spLocks/>
          </p:cNvSpPr>
          <p:nvPr/>
        </p:nvSpPr>
        <p:spPr>
          <a:xfrm>
            <a:off x="4259580" y="4293553"/>
            <a:ext cx="367284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500" dirty="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PF스타더스트" charset="0"/>
                <a:ea typeface="PF스타더스트" charset="0"/>
              </a:rPr>
              <a:t>전정주</a:t>
            </a:r>
            <a:endParaRPr lang="ko-KR" altLang="en-US" sz="2500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</p:txBody>
      </p:sp>
      <p:sp>
        <p:nvSpPr>
          <p:cNvPr id="99" name="텍스트 상자 14"/>
          <p:cNvSpPr txBox="1">
            <a:spLocks/>
          </p:cNvSpPr>
          <p:nvPr/>
        </p:nvSpPr>
        <p:spPr>
          <a:xfrm>
            <a:off x="4355750" y="2178744"/>
            <a:ext cx="3483610" cy="175432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5400" b="0" i="0" strike="noStrike" cap="none" dirty="0">
                <a:ln w="952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228600">
                    <a:schemeClr val="accent4">
                      <a:alpha val="40035"/>
                    </a:schemeClr>
                  </a:glow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PF스타더스트" charset="0"/>
                <a:ea typeface="PF스타더스트" charset="0"/>
              </a:rPr>
              <a:t>Next</a:t>
            </a:r>
          </a:p>
          <a:p>
            <a:pPr marL="0" indent="0" algn="ctr" latinLnBrk="0">
              <a:buFontTx/>
              <a:buNone/>
              <a:defRPr/>
            </a:pPr>
            <a:r>
              <a:rPr lang="en-US" altLang="ko-KR" sz="5400" dirty="0">
                <a:ln w="9525" cap="flat" cmpd="sng">
                  <a:solidFill>
                    <a:schemeClr val="bg2">
                      <a:alpha val="100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glow rad="228600">
                    <a:schemeClr val="accent4">
                      <a:alpha val="40035"/>
                    </a:schemeClr>
                  </a:glow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PF스타더스트" charset="0"/>
                <a:ea typeface="PF스타더스트" charset="0"/>
              </a:rPr>
              <a:t>Game?</a:t>
            </a:r>
            <a:endParaRPr lang="ko-KR" altLang="en-US" sz="5400" b="0" i="0" strike="noStrike" cap="none" dirty="0">
              <a:ln w="9525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</a:ln>
              <a:solidFill>
                <a:schemeClr val="bg1"/>
              </a:solidFill>
              <a:latin typeface="PF스타더스트" charset="0"/>
              <a:ea typeface="PF스타더스트" charset="0"/>
            </a:endParaRPr>
          </a:p>
        </p:txBody>
      </p:sp>
      <p:sp>
        <p:nvSpPr>
          <p:cNvPr id="100" name="텍스트 상자 15"/>
          <p:cNvSpPr txBox="1"/>
          <p:nvPr/>
        </p:nvSpPr>
        <p:spPr>
          <a:xfrm>
            <a:off x="5358130" y="454660"/>
            <a:ext cx="171069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>
                <a:solidFill>
                  <a:srgbClr val="FD6E4C"/>
                </a:solidFill>
                <a:latin typeface="PF스타더스트" charset="0"/>
                <a:ea typeface="PF스타더스트" charset="0"/>
              </a:rPr>
              <a:t>S1-Project</a:t>
            </a:r>
          </a:p>
        </p:txBody>
      </p:sp>
    </p:spTree>
  </p:cSld>
  <p:clrMapOvr>
    <a:masterClrMapping/>
  </p:clrMapOvr>
  <p:transition advTm="1314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604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그림 1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65" y="1637655"/>
            <a:ext cx="10179050" cy="4140200"/>
          </a:xfrm>
          <a:prstGeom prst="rect">
            <a:avLst/>
          </a:prstGeom>
          <a:noFill/>
        </p:spPr>
      </p:pic>
      <p:sp>
        <p:nvSpPr>
          <p:cNvPr id="609" name="텍스트 상자 189"/>
          <p:cNvSpPr txBox="1">
            <a:spLocks/>
          </p:cNvSpPr>
          <p:nvPr/>
        </p:nvSpPr>
        <p:spPr>
          <a:xfrm>
            <a:off x="1072505" y="5984250"/>
            <a:ext cx="10259060" cy="5232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NA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(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북미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)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에서 게임이 가장 많이 판매된 것을 확인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EDCA17BE-EBE6-8BEC-6DD9-7571A1A0A2AA}"/>
              </a:ext>
            </a:extLst>
          </p:cNvPr>
          <p:cNvSpPr txBox="1">
            <a:spLocks/>
          </p:cNvSpPr>
          <p:nvPr/>
        </p:nvSpPr>
        <p:spPr>
          <a:xfrm>
            <a:off x="6377247" y="651510"/>
            <a:ext cx="5038090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지역에 따른 게임 판매량</a:t>
            </a:r>
          </a:p>
        </p:txBody>
      </p:sp>
    </p:spTree>
  </p:cSld>
  <p:clrMapOvr>
    <a:masterClrMapping/>
  </p:clrMapOvr>
  <p:transition advTm="100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604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그림 19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1771650"/>
            <a:ext cx="6666230" cy="4505960"/>
          </a:xfrm>
          <a:prstGeom prst="rect">
            <a:avLst/>
          </a:prstGeom>
          <a:noFill/>
        </p:spPr>
      </p:pic>
      <p:sp>
        <p:nvSpPr>
          <p:cNvPr id="609" name="텍스트 상자 191"/>
          <p:cNvSpPr txBox="1">
            <a:spLocks/>
          </p:cNvSpPr>
          <p:nvPr/>
        </p:nvSpPr>
        <p:spPr>
          <a:xfrm>
            <a:off x="7715419" y="3111104"/>
            <a:ext cx="4421089" cy="267765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Xbox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의 판매량이 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PF스타더스트" charset="0"/>
                <a:ea typeface="PF스타더스트" charset="0"/>
              </a:rPr>
              <a:t>압도적으로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많은 것 확인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latinLnBrk="0">
              <a:defRPr/>
            </a:pP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1순위 X360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2순위 PS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3순위 N64</a:t>
            </a: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2866AC36-76AC-AD4A-5502-D1CC23470467}"/>
              </a:ext>
            </a:extLst>
          </p:cNvPr>
          <p:cNvSpPr txBox="1">
            <a:spLocks/>
          </p:cNvSpPr>
          <p:nvPr/>
        </p:nvSpPr>
        <p:spPr>
          <a:xfrm>
            <a:off x="6873240" y="648970"/>
            <a:ext cx="463200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플랫폼 별 게임 판매량</a:t>
            </a:r>
          </a:p>
        </p:txBody>
      </p:sp>
    </p:spTree>
  </p:cSld>
  <p:clrMapOvr>
    <a:masterClrMapping/>
  </p:clrMapOvr>
  <p:transition advTm="1784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604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그림 19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45" y="1569720"/>
            <a:ext cx="9874305" cy="4389755"/>
          </a:xfrm>
          <a:prstGeom prst="rect">
            <a:avLst/>
          </a:prstGeom>
          <a:noFill/>
        </p:spPr>
      </p:pic>
      <p:sp>
        <p:nvSpPr>
          <p:cNvPr id="2" name="Rect 0">
            <a:extLst>
              <a:ext uri="{FF2B5EF4-FFF2-40B4-BE49-F238E27FC236}">
                <a16:creationId xmlns:a16="http://schemas.microsoft.com/office/drawing/2014/main" id="{3B8F58CE-433B-70D2-2BF0-98AC75960161}"/>
              </a:ext>
            </a:extLst>
          </p:cNvPr>
          <p:cNvSpPr txBox="1">
            <a:spLocks/>
          </p:cNvSpPr>
          <p:nvPr/>
        </p:nvSpPr>
        <p:spPr>
          <a:xfrm>
            <a:off x="6873240" y="648970"/>
            <a:ext cx="463200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Xbox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중 판매량 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Top 10</a:t>
            </a:r>
            <a:endParaRPr lang="ko-KR" altLang="en-US" sz="3200" b="1" dirty="0">
              <a:solidFill>
                <a:schemeClr val="accent4">
                  <a:lumMod val="20000"/>
                  <a:lumOff val="80000"/>
                </a:schemeClr>
              </a:solidFill>
              <a:latin typeface="PF스타더스트" charset="0"/>
              <a:ea typeface="PF스타더스트" charset="0"/>
            </a:endParaRPr>
          </a:p>
        </p:txBody>
      </p:sp>
      <p:sp>
        <p:nvSpPr>
          <p:cNvPr id="3" name="텍스트 상자 189">
            <a:extLst>
              <a:ext uri="{FF2B5EF4-FFF2-40B4-BE49-F238E27FC236}">
                <a16:creationId xmlns:a16="http://schemas.microsoft.com/office/drawing/2014/main" id="{1495FC15-F2B6-CE56-1A96-24CC35E0B532}"/>
              </a:ext>
            </a:extLst>
          </p:cNvPr>
          <p:cNvSpPr txBox="1">
            <a:spLocks/>
          </p:cNvSpPr>
          <p:nvPr/>
        </p:nvSpPr>
        <p:spPr>
          <a:xfrm>
            <a:off x="1224280" y="6099175"/>
            <a:ext cx="10259060" cy="5232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GTA5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→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Halo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→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Mario Kart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순으로 판매량이 많은 것을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E6F83-6478-87B1-A657-C2720FB48926}"/>
              </a:ext>
            </a:extLst>
          </p:cNvPr>
          <p:cNvSpPr txBox="1"/>
          <p:nvPr/>
        </p:nvSpPr>
        <p:spPr>
          <a:xfrm>
            <a:off x="1991360" y="3334985"/>
            <a:ext cx="461665" cy="6966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PF스타더스트"/>
              </a:rPr>
              <a:t>Action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PF스타더스트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961E5-B3E3-E8FD-7830-333010212EE5}"/>
              </a:ext>
            </a:extLst>
          </p:cNvPr>
          <p:cNvSpPr txBox="1"/>
          <p:nvPr/>
        </p:nvSpPr>
        <p:spPr>
          <a:xfrm>
            <a:off x="2904717" y="2792594"/>
            <a:ext cx="461665" cy="123905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PF스타더스트"/>
              </a:rPr>
              <a:t>Role-Playing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PF스타더스트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769DD-E75B-9FB9-2FD6-D198AFE67EBC}"/>
              </a:ext>
            </a:extLst>
          </p:cNvPr>
          <p:cNvSpPr txBox="1"/>
          <p:nvPr/>
        </p:nvSpPr>
        <p:spPr>
          <a:xfrm>
            <a:off x="3801011" y="3340612"/>
            <a:ext cx="461665" cy="7094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PF스타더스트"/>
              </a:rPr>
              <a:t>Racing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PF스타더스트"/>
            </a:endParaRPr>
          </a:p>
        </p:txBody>
      </p:sp>
    </p:spTree>
    <p:custDataLst>
      <p:tags r:id="rId1"/>
    </p:custDataLst>
  </p:cSld>
  <p:clrMapOvr>
    <a:masterClrMapping/>
  </p:clrMapOvr>
  <p:transition advTm="215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604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그림 2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59" y="1736610"/>
            <a:ext cx="7980680" cy="3479165"/>
          </a:xfrm>
          <a:prstGeom prst="rect">
            <a:avLst/>
          </a:prstGeom>
          <a:noFill/>
        </p:spPr>
      </p:pic>
      <p:sp>
        <p:nvSpPr>
          <p:cNvPr id="2" name="Rect 0">
            <a:extLst>
              <a:ext uri="{FF2B5EF4-FFF2-40B4-BE49-F238E27FC236}">
                <a16:creationId xmlns:a16="http://schemas.microsoft.com/office/drawing/2014/main" id="{D64CFA6F-D05E-F88B-219A-7A44A441A0AB}"/>
              </a:ext>
            </a:extLst>
          </p:cNvPr>
          <p:cNvSpPr txBox="1">
            <a:spLocks/>
          </p:cNvSpPr>
          <p:nvPr/>
        </p:nvSpPr>
        <p:spPr>
          <a:xfrm>
            <a:off x="6456050" y="648970"/>
            <a:ext cx="504919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Xbox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게임을 판매한 지역</a:t>
            </a:r>
          </a:p>
        </p:txBody>
      </p:sp>
      <p:sp>
        <p:nvSpPr>
          <p:cNvPr id="3" name="텍스트 상자 189">
            <a:extLst>
              <a:ext uri="{FF2B5EF4-FFF2-40B4-BE49-F238E27FC236}">
                <a16:creationId xmlns:a16="http://schemas.microsoft.com/office/drawing/2014/main" id="{18A2D866-B8E9-BF24-82E8-5975E911B68E}"/>
              </a:ext>
            </a:extLst>
          </p:cNvPr>
          <p:cNvSpPr txBox="1">
            <a:spLocks/>
          </p:cNvSpPr>
          <p:nvPr/>
        </p:nvSpPr>
        <p:spPr>
          <a:xfrm>
            <a:off x="1344612" y="5492910"/>
            <a:ext cx="10674455" cy="95410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NA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(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북미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)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→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EU(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유럽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)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→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Other(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기타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)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순으로 판매량이 많음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1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등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(NA)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과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등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(EU)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이 약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3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배 차이 나는 것을 확인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</p:txBody>
      </p:sp>
    </p:spTree>
  </p:cSld>
  <p:clrMapOvr>
    <a:masterClrMapping/>
  </p:clrMapOvr>
  <p:transition advTm="2499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0" y="1021080"/>
            <a:ext cx="12192000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3653791" y="2226310"/>
            <a:ext cx="2291080" cy="1332230"/>
            <a:chOff x="3660775" y="1592580"/>
            <a:chExt cx="2291080" cy="1332230"/>
          </a:xfrm>
        </p:grpSpPr>
        <p:sp>
          <p:nvSpPr>
            <p:cNvPr id="5" name="타원 4"/>
            <p:cNvSpPr/>
            <p:nvPr/>
          </p:nvSpPr>
          <p:spPr>
            <a:xfrm>
              <a:off x="3660775" y="1752600"/>
              <a:ext cx="2291080" cy="117221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PF스타더스트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900170" y="1592580"/>
              <a:ext cx="1811655" cy="1065530"/>
              <a:chOff x="3900170" y="1592580"/>
              <a:chExt cx="1811655" cy="1065530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900170" y="1616710"/>
                <a:ext cx="1811655" cy="1042035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006850" y="1592580"/>
                <a:ext cx="1636395" cy="941070"/>
              </a:xfrm>
              <a:prstGeom prst="ellipse">
                <a:avLst/>
              </a:prstGeom>
              <a:solidFill>
                <a:srgbClr val="B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</p:grpSp>
      </p:grpSp>
      <p:grpSp>
        <p:nvGrpSpPr>
          <p:cNvPr id="24" name="그룹 23"/>
          <p:cNvGrpSpPr>
            <a:grpSpLocks noChangeAspect="1"/>
          </p:cNvGrpSpPr>
          <p:nvPr/>
        </p:nvGrpSpPr>
        <p:grpSpPr>
          <a:xfrm>
            <a:off x="6233161" y="2226310"/>
            <a:ext cx="2291080" cy="1332230"/>
            <a:chOff x="6240145" y="1592580"/>
            <a:chExt cx="2291080" cy="1332230"/>
          </a:xfrm>
        </p:grpSpPr>
        <p:sp>
          <p:nvSpPr>
            <p:cNvPr id="11" name="타원 10"/>
            <p:cNvSpPr/>
            <p:nvPr/>
          </p:nvSpPr>
          <p:spPr>
            <a:xfrm>
              <a:off x="6240145" y="1752600"/>
              <a:ext cx="2291080" cy="1172210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PF스타더스트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479540" y="1592580"/>
              <a:ext cx="1811655" cy="1065530"/>
              <a:chOff x="6479540" y="1592580"/>
              <a:chExt cx="1811655" cy="1065530"/>
            </a:xfrm>
          </p:grpSpPr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6479540" y="1616710"/>
                <a:ext cx="1811655" cy="1042035"/>
              </a:xfrm>
              <a:prstGeom prst="ellipse">
                <a:avLst/>
              </a:prstGeom>
              <a:solidFill>
                <a:srgbClr val="1A1A4D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586220" y="1592580"/>
                <a:ext cx="1636395" cy="941070"/>
              </a:xfrm>
              <a:prstGeom prst="ellipse">
                <a:avLst/>
              </a:prstGeom>
              <a:solidFill>
                <a:srgbClr val="262673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</p:grp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3653791" y="4486910"/>
            <a:ext cx="2291080" cy="1332230"/>
            <a:chOff x="3660775" y="3853180"/>
            <a:chExt cx="2291080" cy="1332230"/>
          </a:xfrm>
        </p:grpSpPr>
        <p:sp>
          <p:nvSpPr>
            <p:cNvPr id="15" name="Rect 15"/>
            <p:cNvSpPr>
              <a:spLocks/>
            </p:cNvSpPr>
            <p:nvPr/>
          </p:nvSpPr>
          <p:spPr>
            <a:xfrm>
              <a:off x="3660775" y="4013200"/>
              <a:ext cx="2291715" cy="1172845"/>
            </a:xfrm>
            <a:prstGeom prst="ellipse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latin typeface="PF스타더스트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900170" y="3853180"/>
              <a:ext cx="1811655" cy="1065530"/>
              <a:chOff x="3900170" y="3853180"/>
              <a:chExt cx="1811655" cy="1065530"/>
            </a:xfrm>
          </p:grpSpPr>
          <p:sp>
            <p:nvSpPr>
              <p:cNvPr id="17" name="Rect 17"/>
              <p:cNvSpPr>
                <a:spLocks noChangeAspect="1"/>
              </p:cNvSpPr>
              <p:nvPr/>
            </p:nvSpPr>
            <p:spPr>
              <a:xfrm>
                <a:off x="3900170" y="3877310"/>
                <a:ext cx="1812290" cy="1042670"/>
              </a:xfrm>
              <a:prstGeom prst="ellipse">
                <a:avLst/>
              </a:prstGeom>
              <a:solidFill>
                <a:srgbClr val="D0AA1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  <p:sp>
            <p:nvSpPr>
              <p:cNvPr id="18" name="Rect 18"/>
              <p:cNvSpPr>
                <a:spLocks/>
              </p:cNvSpPr>
              <p:nvPr/>
            </p:nvSpPr>
            <p:spPr>
              <a:xfrm>
                <a:off x="4006850" y="3853180"/>
                <a:ext cx="1637030" cy="941705"/>
              </a:xfrm>
              <a:prstGeom prst="ellipse">
                <a:avLst/>
              </a:prstGeom>
              <a:solidFill>
                <a:srgbClr val="E5E50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</p:grpSp>
      </p:grpSp>
      <p:grpSp>
        <p:nvGrpSpPr>
          <p:cNvPr id="25" name="그룹 24"/>
          <p:cNvGrpSpPr>
            <a:grpSpLocks noChangeAspect="1"/>
          </p:cNvGrpSpPr>
          <p:nvPr/>
        </p:nvGrpSpPr>
        <p:grpSpPr>
          <a:xfrm>
            <a:off x="6233161" y="4496435"/>
            <a:ext cx="2291080" cy="1332230"/>
            <a:chOff x="6240145" y="3862705"/>
            <a:chExt cx="2291080" cy="1332230"/>
          </a:xfrm>
        </p:grpSpPr>
        <p:sp>
          <p:nvSpPr>
            <p:cNvPr id="19" name="Rect 19"/>
            <p:cNvSpPr>
              <a:spLocks/>
            </p:cNvSpPr>
            <p:nvPr/>
          </p:nvSpPr>
          <p:spPr>
            <a:xfrm>
              <a:off x="6240145" y="4022725"/>
              <a:ext cx="2291715" cy="1172845"/>
            </a:xfrm>
            <a:prstGeom prst="ellipse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latin typeface="PF스타더스트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479540" y="3862705"/>
              <a:ext cx="1811655" cy="1065530"/>
              <a:chOff x="6479540" y="3862705"/>
              <a:chExt cx="1811655" cy="1065530"/>
            </a:xfrm>
          </p:grpSpPr>
          <p:sp>
            <p:nvSpPr>
              <p:cNvPr id="21" name="Rect 21"/>
              <p:cNvSpPr>
                <a:spLocks noChangeAspect="1"/>
              </p:cNvSpPr>
              <p:nvPr/>
            </p:nvSpPr>
            <p:spPr>
              <a:xfrm>
                <a:off x="6479540" y="3886835"/>
                <a:ext cx="1812290" cy="1042670"/>
              </a:xfrm>
              <a:prstGeom prst="ellipse">
                <a:avLst/>
              </a:prstGeom>
              <a:solidFill>
                <a:srgbClr val="15681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  <p:sp>
            <p:nvSpPr>
              <p:cNvPr id="22" name="Rect 22"/>
              <p:cNvSpPr>
                <a:spLocks/>
              </p:cNvSpPr>
              <p:nvPr/>
            </p:nvSpPr>
            <p:spPr>
              <a:xfrm>
                <a:off x="6586220" y="3862705"/>
                <a:ext cx="1637030" cy="941705"/>
              </a:xfrm>
              <a:prstGeom prst="ellipse">
                <a:avLst/>
              </a:prstGeom>
              <a:solidFill>
                <a:srgbClr val="21A91F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 lang="ko-KR" altLang="en-US">
                  <a:solidFill>
                    <a:srgbClr val="BF0000"/>
                  </a:solidFill>
                  <a:latin typeface="PF스타더스트"/>
                </a:endParaRPr>
              </a:p>
            </p:txBody>
          </p:sp>
        </p:grpSp>
      </p:grpSp>
      <p:sp>
        <p:nvSpPr>
          <p:cNvPr id="35" name="텍스트 상자 85"/>
          <p:cNvSpPr txBox="1">
            <a:spLocks/>
          </p:cNvSpPr>
          <p:nvPr/>
        </p:nvSpPr>
        <p:spPr>
          <a:xfrm>
            <a:off x="707390" y="1425575"/>
            <a:ext cx="2952750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en-US" altLang="ko-KR" sz="4000" dirty="0">
                <a:solidFill>
                  <a:srgbClr val="BF0000"/>
                </a:solidFill>
                <a:effectLst>
                  <a:outerShdw blurRad="76200" dist="76200" dir="2700000" algn="ctr" rotWithShape="0">
                    <a:srgbClr val="000000">
                      <a:alpha val="49803"/>
                    </a:srgbClr>
                  </a:outerShdw>
                </a:effectLst>
                <a:latin typeface="PF스타더스트"/>
                <a:ea typeface="나눔스퀘어라운드 ExtraBold" charset="0"/>
              </a:rPr>
              <a:t>Genre</a:t>
            </a:r>
            <a:endParaRPr lang="ko-KR" altLang="en-US" sz="4000" dirty="0">
              <a:solidFill>
                <a:srgbClr val="BF0000"/>
              </a:solidFill>
              <a:latin typeface="PF스타더스트"/>
              <a:ea typeface="나눔스퀘어라운드 ExtraBold" charset="0"/>
            </a:endParaRPr>
          </a:p>
        </p:txBody>
      </p:sp>
      <p:sp>
        <p:nvSpPr>
          <p:cNvPr id="36" name="텍스트 상자 86"/>
          <p:cNvSpPr txBox="1">
            <a:spLocks/>
          </p:cNvSpPr>
          <p:nvPr/>
        </p:nvSpPr>
        <p:spPr>
          <a:xfrm>
            <a:off x="705485" y="4161314"/>
            <a:ext cx="2954655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en-US" altLang="ko-KR" sz="4000" dirty="0">
                <a:solidFill>
                  <a:srgbClr val="E5E500"/>
                </a:solidFill>
                <a:effectLst>
                  <a:outerShdw blurRad="76200" dist="76200" dir="2700000" algn="ctr" rotWithShape="0">
                    <a:srgbClr val="000000">
                      <a:alpha val="49803"/>
                    </a:srgbClr>
                  </a:outerShdw>
                </a:effectLst>
                <a:latin typeface="PF스타더스트"/>
                <a:ea typeface="나눔스퀘어라운드 ExtraBold" charset="0"/>
              </a:rPr>
              <a:t>Sales</a:t>
            </a:r>
            <a:endParaRPr lang="ko-KR" altLang="en-US" sz="4000" dirty="0">
              <a:solidFill>
                <a:srgbClr val="E5E500"/>
              </a:solidFill>
              <a:latin typeface="PF스타더스트"/>
              <a:ea typeface="나눔스퀘어라운드 ExtraBold" charset="0"/>
            </a:endParaRPr>
          </a:p>
        </p:txBody>
      </p:sp>
      <p:sp>
        <p:nvSpPr>
          <p:cNvPr id="37" name="텍스트 상자 87"/>
          <p:cNvSpPr txBox="1">
            <a:spLocks/>
          </p:cNvSpPr>
          <p:nvPr/>
        </p:nvSpPr>
        <p:spPr>
          <a:xfrm>
            <a:off x="8730606" y="1431290"/>
            <a:ext cx="2964815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4000" dirty="0">
                <a:solidFill>
                  <a:srgbClr val="262673"/>
                </a:solidFill>
                <a:effectLst>
                  <a:outerShdw blurRad="76200" dist="76200" dir="2700000" algn="ctr" rotWithShape="0">
                    <a:srgbClr val="000000">
                      <a:alpha val="49803"/>
                    </a:srgbClr>
                  </a:outerShdw>
                </a:effectLst>
                <a:latin typeface="PF스타더스트"/>
                <a:ea typeface="나눔스퀘어라운드 ExtraBold" charset="0"/>
              </a:rPr>
              <a:t>Years</a:t>
            </a:r>
          </a:p>
        </p:txBody>
      </p:sp>
      <p:sp>
        <p:nvSpPr>
          <p:cNvPr id="38" name="텍스트 상자 88"/>
          <p:cNvSpPr txBox="1">
            <a:spLocks/>
          </p:cNvSpPr>
          <p:nvPr/>
        </p:nvSpPr>
        <p:spPr>
          <a:xfrm>
            <a:off x="8730606" y="4161314"/>
            <a:ext cx="296481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4000" dirty="0">
                <a:solidFill>
                  <a:srgbClr val="21A91F"/>
                </a:solidFill>
                <a:effectLst>
                  <a:outerShdw blurRad="76200" dist="76200" dir="2700000" algn="ctr" rotWithShape="0">
                    <a:srgbClr val="000000">
                      <a:alpha val="49803"/>
                    </a:srgbClr>
                  </a:outerShdw>
                </a:effectLst>
                <a:latin typeface="PF스타더스트"/>
                <a:ea typeface="나눔스퀘어라운드 ExtraBold" charset="0"/>
              </a:rPr>
              <a:t>Platform</a:t>
            </a:r>
            <a:endParaRPr lang="ko-KR" altLang="en-US" sz="4000" dirty="0">
              <a:solidFill>
                <a:srgbClr val="21A91F"/>
              </a:solidFill>
              <a:latin typeface="PF스타더스트"/>
              <a:ea typeface="나눔스퀘어라운드 ExtraBold" charset="0"/>
            </a:endParaRPr>
          </a:p>
        </p:txBody>
      </p:sp>
      <p:sp>
        <p:nvSpPr>
          <p:cNvPr id="40" name="텍스트 상자 89"/>
          <p:cNvSpPr txBox="1">
            <a:spLocks/>
          </p:cNvSpPr>
          <p:nvPr/>
        </p:nvSpPr>
        <p:spPr>
          <a:xfrm>
            <a:off x="707389" y="2110740"/>
            <a:ext cx="3467091" cy="163121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NA : Action</a:t>
            </a: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EU : Platform</a:t>
            </a: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JP  : Role-Playing</a:t>
            </a: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Other : Role-Playing</a:t>
            </a:r>
            <a:endParaRPr lang="ko-KR" altLang="en-US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</p:txBody>
      </p:sp>
      <p:sp>
        <p:nvSpPr>
          <p:cNvPr id="41" name="텍스트 상자 90"/>
          <p:cNvSpPr txBox="1">
            <a:spLocks/>
          </p:cNvSpPr>
          <p:nvPr/>
        </p:nvSpPr>
        <p:spPr>
          <a:xfrm>
            <a:off x="8708972" y="2115820"/>
            <a:ext cx="3336290" cy="163121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지난 10년간 </a:t>
            </a:r>
            <a:endParaRPr lang="en-US" altLang="ko-KR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  <a:p>
            <a:pPr marL="0" indent="0" latinLnBrk="0">
              <a:buFontTx/>
              <a:buNone/>
              <a:defRPr/>
            </a:pP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최상위 장르</a:t>
            </a:r>
            <a:endParaRPr lang="en-US" altLang="ko-KR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500" dirty="0" err="1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Action</a:t>
            </a:r>
            <a:endParaRPr lang="en-US" altLang="ko-KR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500" dirty="0" err="1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Role-Playing</a:t>
            </a:r>
            <a:endParaRPr lang="ko-KR" altLang="en-US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</p:txBody>
      </p:sp>
      <p:sp>
        <p:nvSpPr>
          <p:cNvPr id="42" name="텍스트 상자 91"/>
          <p:cNvSpPr txBox="1">
            <a:spLocks/>
          </p:cNvSpPr>
          <p:nvPr/>
        </p:nvSpPr>
        <p:spPr>
          <a:xfrm>
            <a:off x="8764271" y="4990895"/>
            <a:ext cx="3336290" cy="1246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1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위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: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X360</a:t>
            </a: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2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위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: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PS</a:t>
            </a:r>
          </a:p>
          <a:p>
            <a:pPr marL="342900" indent="-342900" latinLnBrk="0"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3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위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: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 </a:t>
            </a:r>
            <a:r>
              <a:rPr lang="en-US" altLang="ko-KR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N64</a:t>
            </a:r>
          </a:p>
        </p:txBody>
      </p:sp>
      <p:sp>
        <p:nvSpPr>
          <p:cNvPr id="43" name="텍스트 상자 92"/>
          <p:cNvSpPr txBox="1">
            <a:spLocks/>
          </p:cNvSpPr>
          <p:nvPr/>
        </p:nvSpPr>
        <p:spPr>
          <a:xfrm>
            <a:off x="701674" y="4990896"/>
            <a:ext cx="2954655" cy="86177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500" dirty="0" err="1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NA의</a:t>
            </a: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 압도적인 </a:t>
            </a:r>
            <a:endParaRPr lang="en-US" altLang="ko-KR" sz="2500" dirty="0">
              <a:solidFill>
                <a:srgbClr val="0D0D0D"/>
              </a:solidFill>
              <a:latin typeface="PF스타더스트"/>
              <a:ea typeface="나눔스퀘어라운드 Bold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en-US" sz="2500" dirty="0">
                <a:solidFill>
                  <a:srgbClr val="0D0D0D"/>
                </a:solidFill>
                <a:latin typeface="PF스타더스트"/>
                <a:ea typeface="나눔스퀘어라운드 Bold" charset="0"/>
              </a:rPr>
              <a:t>게임 판매량</a:t>
            </a:r>
          </a:p>
        </p:txBody>
      </p:sp>
      <p:sp>
        <p:nvSpPr>
          <p:cNvPr id="47" name="Rect 47"/>
          <p:cNvSpPr>
            <a:spLocks/>
          </p:cNvSpPr>
          <p:nvPr/>
        </p:nvSpPr>
        <p:spPr>
          <a:xfrm>
            <a:off x="0" y="0"/>
            <a:ext cx="12192635" cy="1021715"/>
          </a:xfrm>
          <a:prstGeom prst="rect">
            <a:avLst/>
          </a:prstGeom>
          <a:solidFill>
            <a:srgbClr val="32332E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99740" y="116840"/>
            <a:ext cx="6193155" cy="86177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bg1"/>
                </a:solidFill>
                <a:latin typeface="PF스타더스트" charset="0"/>
                <a:ea typeface="PF스타더스트" charset="0"/>
              </a:rPr>
              <a:t>패턴 도출</a:t>
            </a:r>
          </a:p>
        </p:txBody>
      </p:sp>
    </p:spTree>
    <p:custDataLst>
      <p:tags r:id="rId1"/>
    </p:custDataLst>
  </p:cSld>
  <p:clrMapOvr>
    <a:masterClrMapping/>
  </p:clrMapOvr>
  <p:transition advTm="300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385" y="537845"/>
            <a:ext cx="965835" cy="802640"/>
            <a:chOff x="921385" y="537845"/>
            <a:chExt cx="965835" cy="802640"/>
          </a:xfrm>
        </p:grpSpPr>
        <p:sp>
          <p:nvSpPr>
            <p:cNvPr id="98" name="직사각형 97"/>
            <p:cNvSpPr/>
            <p:nvPr/>
          </p:nvSpPr>
          <p:spPr>
            <a:xfrm>
              <a:off x="1366520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4081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9222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6652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1511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081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9222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793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6652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1511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4081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9222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1793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8940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14363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36652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51511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4081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9222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793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8940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4363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6997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6370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6652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51511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44081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9222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793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58940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43635" y="898525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6997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6370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6652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1511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44081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9222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1793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58940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14363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6997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6370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18110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51892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44526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92225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7930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59194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14363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99568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3799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48526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5539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5956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652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51511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4081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9222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21793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940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14363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6997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66370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99568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Rect 170"/>
            <p:cNvSpPr>
              <a:spLocks/>
            </p:cNvSpPr>
            <p:nvPr/>
          </p:nvSpPr>
          <p:spPr>
            <a:xfrm>
              <a:off x="1080770" y="101981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36652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1511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44081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29222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21793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58940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363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9975" y="83185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6370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99568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3799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1229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2138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652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51511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44081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9222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793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58940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4363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69975" y="75819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66370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99568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799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81292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2138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8630" y="68453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996950" y="68580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66240" y="61214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071880" y="61150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111885" y="53784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626235" y="53848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텍스트 상자 71"/>
          <p:cNvSpPr txBox="1">
            <a:spLocks/>
          </p:cNvSpPr>
          <p:nvPr/>
        </p:nvSpPr>
        <p:spPr>
          <a:xfrm>
            <a:off x="2000885" y="487045"/>
            <a:ext cx="692467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인사이트</a:t>
            </a:r>
          </a:p>
        </p:txBody>
      </p:sp>
      <p:cxnSp>
        <p:nvCxnSpPr>
          <p:cNvPr id="603" name="Rect 603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606"/>
          <p:cNvCxnSpPr/>
          <p:nvPr/>
        </p:nvCxnSpPr>
        <p:spPr>
          <a:xfrm>
            <a:off x="2191385" y="4653280"/>
            <a:ext cx="8067675" cy="5080"/>
          </a:xfrm>
          <a:prstGeom prst="line">
            <a:avLst/>
          </a:prstGeom>
          <a:ln w="38100" cap="flat" cmpd="sng">
            <a:solidFill>
              <a:schemeClr val="l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9" name="그림 308" descr="C:/Users/USER/AppData/Roaming/PolarisOffice/ETemp/7268_19681272/fImage2354466649194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343025"/>
            <a:ext cx="3867785" cy="3201035"/>
          </a:xfrm>
          <a:prstGeom prst="rect">
            <a:avLst/>
          </a:prstGeom>
          <a:noFill/>
        </p:spPr>
      </p:pic>
      <p:pic>
        <p:nvPicPr>
          <p:cNvPr id="611" name="그림 311" descr="C:/Users/USER/AppData/Roaming/PolarisOffice/ETemp/7268_19681272/fImage2098416655482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1343025"/>
            <a:ext cx="3877310" cy="3181985"/>
          </a:xfrm>
          <a:prstGeom prst="rect">
            <a:avLst/>
          </a:prstGeom>
          <a:noFill/>
        </p:spPr>
      </p:pic>
      <p:sp>
        <p:nvSpPr>
          <p:cNvPr id="2" name="텍스트 상자 189">
            <a:extLst>
              <a:ext uri="{FF2B5EF4-FFF2-40B4-BE49-F238E27FC236}">
                <a16:creationId xmlns:a16="http://schemas.microsoft.com/office/drawing/2014/main" id="{703CFB8D-396F-2B97-53E0-BC002C96A757}"/>
              </a:ext>
            </a:extLst>
          </p:cNvPr>
          <p:cNvSpPr txBox="1">
            <a:spLocks/>
          </p:cNvSpPr>
          <p:nvPr/>
        </p:nvSpPr>
        <p:spPr>
          <a:xfrm>
            <a:off x="2737186" y="4990175"/>
            <a:ext cx="7175344" cy="1384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Action + Role-Playing =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PF스타더스트" charset="0"/>
                <a:ea typeface="PF스타더스트" charset="0"/>
              </a:rPr>
              <a:t>Action RPG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게임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PF스타더스트" charset="0"/>
                <a:ea typeface="PF스타더스트" charset="0"/>
              </a:rPr>
              <a:t>Xbox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에 출시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PF스타더스트" charset="0"/>
                <a:ea typeface="PF스타더스트" charset="0"/>
              </a:rPr>
              <a:t>북미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를 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Target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으로 판매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</p:txBody>
      </p:sp>
    </p:spTree>
  </p:cSld>
  <p:clrMapOvr>
    <a:masterClrMapping/>
  </p:clrMapOvr>
  <p:transition advTm="2637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>
            <a:off x="3431540" y="1052830"/>
            <a:ext cx="5472430" cy="4680585"/>
          </a:xfrm>
          <a:prstGeom prst="trapezoid">
            <a:avLst>
              <a:gd name="adj" fmla="val 16015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Rect 6"/>
          <p:cNvSpPr>
            <a:spLocks noChangeAspect="1"/>
          </p:cNvSpPr>
          <p:nvPr/>
        </p:nvSpPr>
        <p:spPr>
          <a:xfrm>
            <a:off x="4020820" y="1595120"/>
            <a:ext cx="4294505" cy="3672840"/>
          </a:xfrm>
          <a:prstGeom prst="trapezoid">
            <a:avLst>
              <a:gd name="adj" fmla="val 16015"/>
            </a:avLst>
          </a:prstGeom>
          <a:solidFill>
            <a:srgbClr val="32332E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순서도: 지연 8"/>
          <p:cNvSpPr/>
          <p:nvPr/>
        </p:nvSpPr>
        <p:spPr>
          <a:xfrm rot="16200000">
            <a:off x="5674995" y="-1370330"/>
            <a:ext cx="997585" cy="3971925"/>
          </a:xfrm>
          <a:prstGeom prst="flowChartDelay">
            <a:avLst/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187825" y="1052830"/>
            <a:ext cx="397192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/>
          <p:cNvSpPr/>
          <p:nvPr/>
        </p:nvSpPr>
        <p:spPr>
          <a:xfrm>
            <a:off x="4020820" y="5121275"/>
            <a:ext cx="4293870" cy="107950"/>
          </a:xfrm>
          <a:prstGeom prst="trapezoid">
            <a:avLst>
              <a:gd name="adj" fmla="val 25000"/>
            </a:avLst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 rot="15674333" flipH="1">
            <a:off x="6138545" y="3334385"/>
            <a:ext cx="3708400" cy="107950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다리꼴 12"/>
          <p:cNvSpPr/>
          <p:nvPr/>
        </p:nvSpPr>
        <p:spPr>
          <a:xfrm rot="16720243" flipV="1">
            <a:off x="2486660" y="3333750"/>
            <a:ext cx="3708400" cy="107950"/>
          </a:xfrm>
          <a:prstGeom prst="trapezoid">
            <a:avLst>
              <a:gd name="adj" fmla="val 25000"/>
            </a:avLst>
          </a:prstGeom>
          <a:solidFill>
            <a:srgbClr val="B8B9B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 flipV="1">
            <a:off x="4584065" y="1557020"/>
            <a:ext cx="3168650" cy="144145"/>
          </a:xfrm>
          <a:prstGeom prst="trapezoid">
            <a:avLst>
              <a:gd name="adj" fmla="val 25000"/>
            </a:avLst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>
            <a:off x="2711450" y="5733415"/>
            <a:ext cx="6912610" cy="764540"/>
          </a:xfrm>
          <a:prstGeom prst="trapezoid">
            <a:avLst>
              <a:gd name="adj" fmla="val 92173"/>
            </a:avLst>
          </a:prstGeom>
          <a:solidFill>
            <a:srgbClr val="E1E1D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11450" y="6497955"/>
            <a:ext cx="6912610" cy="360045"/>
          </a:xfrm>
          <a:prstGeom prst="rect">
            <a:avLst/>
          </a:prstGeom>
          <a:solidFill>
            <a:srgbClr val="8481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926840" y="5337175"/>
            <a:ext cx="260985" cy="791845"/>
            <a:chOff x="3926840" y="5337175"/>
            <a:chExt cx="260985" cy="791845"/>
          </a:xfrm>
        </p:grpSpPr>
        <p:sp>
          <p:nvSpPr>
            <p:cNvPr id="32" name="타원 31"/>
            <p:cNvSpPr/>
            <p:nvPr/>
          </p:nvSpPr>
          <p:spPr>
            <a:xfrm>
              <a:off x="3935730" y="598551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971925" y="5817870"/>
              <a:ext cx="179705" cy="288290"/>
              <a:chOff x="3971925" y="5817870"/>
              <a:chExt cx="179705" cy="28829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3971925" y="5997575"/>
                <a:ext cx="179705" cy="1079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>
                <a:off x="3971925" y="5817870"/>
                <a:ext cx="179705" cy="239395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5" name="자유형: 도형 24"/>
            <p:cNvSpPr>
              <a:spLocks noChangeAspect="1"/>
            </p:cNvSpPr>
            <p:nvPr/>
          </p:nvSpPr>
          <p:spPr>
            <a:xfrm flipV="1">
              <a:off x="3926840" y="5337175"/>
              <a:ext cx="260985" cy="624205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43395" y="5337175"/>
            <a:ext cx="260985" cy="791845"/>
            <a:chOff x="6843395" y="5337175"/>
            <a:chExt cx="260985" cy="791845"/>
          </a:xfrm>
        </p:grpSpPr>
        <p:sp>
          <p:nvSpPr>
            <p:cNvPr id="36" name="타원 35"/>
            <p:cNvSpPr/>
            <p:nvPr/>
          </p:nvSpPr>
          <p:spPr>
            <a:xfrm>
              <a:off x="6852285" y="598551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887845" y="5817870"/>
              <a:ext cx="179705" cy="288290"/>
              <a:chOff x="6887845" y="5817870"/>
              <a:chExt cx="179705" cy="28829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6887845" y="5997575"/>
                <a:ext cx="179705" cy="1079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6887845" y="5817870"/>
                <a:ext cx="179705" cy="239395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0" name="자유형: 도형 39"/>
            <p:cNvSpPr>
              <a:spLocks noChangeAspect="1"/>
            </p:cNvSpPr>
            <p:nvPr/>
          </p:nvSpPr>
          <p:spPr>
            <a:xfrm flipV="1">
              <a:off x="6843395" y="5337175"/>
              <a:ext cx="260985" cy="624205"/>
            </a:xfrm>
            <a:custGeom>
              <a:avLst/>
              <a:gdLst>
                <a:gd name="connsiteX0" fmla="*/ -150 w 1125425"/>
                <a:gd name="connsiteY0" fmla="*/ 2250281 h 2695135"/>
                <a:gd name="connsiteX1" fmla="*/ 149281 w 1125425"/>
                <a:gd name="connsiteY1" fmla="*/ 0 h 2695135"/>
                <a:gd name="connsiteX2" fmla="*/ 975556 w 1125425"/>
                <a:gd name="connsiteY2" fmla="*/ 0 h 2695135"/>
                <a:gd name="connsiteX3" fmla="*/ 1124989 w 1125425"/>
                <a:gd name="connsiteY3" fmla="*/ 2250281 h 2695135"/>
                <a:gd name="connsiteX4" fmla="*/ 567956 w 1125425"/>
                <a:gd name="connsiteY4" fmla="*/ 2694473 h 2695135"/>
                <a:gd name="connsiteX5" fmla="*/ -150 w 1125425"/>
                <a:gd name="connsiteY5" fmla="*/ 2250281 h 26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25" h="2695135">
                  <a:moveTo>
                    <a:pt x="-150" y="2250281"/>
                  </a:moveTo>
                  <a:lnTo>
                    <a:pt x="149281" y="0"/>
                  </a:lnTo>
                  <a:lnTo>
                    <a:pt x="975556" y="0"/>
                  </a:lnTo>
                  <a:lnTo>
                    <a:pt x="1124989" y="2250281"/>
                  </a:lnTo>
                  <a:cubicBezTo>
                    <a:pt x="939311" y="2398345"/>
                    <a:pt x="889149" y="2639095"/>
                    <a:pt x="567956" y="2694473"/>
                  </a:cubicBezTo>
                  <a:cubicBezTo>
                    <a:pt x="235689" y="2605868"/>
                    <a:pt x="189218" y="2398345"/>
                    <a:pt x="-150" y="2250281"/>
                  </a:cubicBezTo>
                  <a:close/>
                </a:path>
              </a:pathLst>
            </a:custGeom>
            <a:solidFill>
              <a:srgbClr val="BA36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71720" y="5941060"/>
            <a:ext cx="252095" cy="144145"/>
            <a:chOff x="4871720" y="5941060"/>
            <a:chExt cx="252095" cy="144145"/>
          </a:xfrm>
        </p:grpSpPr>
        <p:sp>
          <p:nvSpPr>
            <p:cNvPr id="43" name="타원 42"/>
            <p:cNvSpPr/>
            <p:nvPr/>
          </p:nvSpPr>
          <p:spPr>
            <a:xfrm>
              <a:off x="4871720" y="59410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907915" y="5941060"/>
              <a:ext cx="179705" cy="107950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B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23815" y="6093460"/>
            <a:ext cx="252095" cy="144145"/>
            <a:chOff x="5123815" y="6093460"/>
            <a:chExt cx="252095" cy="144145"/>
          </a:xfrm>
        </p:grpSpPr>
        <p:sp>
          <p:nvSpPr>
            <p:cNvPr id="47" name="타원 46"/>
            <p:cNvSpPr/>
            <p:nvPr/>
          </p:nvSpPr>
          <p:spPr>
            <a:xfrm>
              <a:off x="5123815" y="60934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5160010" y="6093460"/>
              <a:ext cx="179705" cy="107950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4065" y="6093460"/>
            <a:ext cx="252095" cy="144145"/>
            <a:chOff x="4584065" y="6093460"/>
            <a:chExt cx="252095" cy="144145"/>
          </a:xfrm>
        </p:grpSpPr>
        <p:sp>
          <p:nvSpPr>
            <p:cNvPr id="50" name="타원 49"/>
            <p:cNvSpPr/>
            <p:nvPr/>
          </p:nvSpPr>
          <p:spPr>
            <a:xfrm>
              <a:off x="4584065" y="6093460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619625" y="6093460"/>
              <a:ext cx="179705" cy="107950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752080" y="5949315"/>
            <a:ext cx="252095" cy="144145"/>
            <a:chOff x="7752080" y="5949315"/>
            <a:chExt cx="252095" cy="144145"/>
          </a:xfrm>
        </p:grpSpPr>
        <p:sp>
          <p:nvSpPr>
            <p:cNvPr id="53" name="타원 52"/>
            <p:cNvSpPr/>
            <p:nvPr/>
          </p:nvSpPr>
          <p:spPr>
            <a:xfrm>
              <a:off x="7752080" y="59493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788275" y="5949315"/>
              <a:ext cx="179705" cy="107950"/>
            </a:xfrm>
            <a:prstGeom prst="ellipse">
              <a:avLst/>
            </a:prstGeom>
            <a:solidFill>
              <a:srgbClr val="BF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04175" y="6101715"/>
            <a:ext cx="252095" cy="144145"/>
            <a:chOff x="8004175" y="6101715"/>
            <a:chExt cx="252095" cy="144145"/>
          </a:xfrm>
        </p:grpSpPr>
        <p:sp>
          <p:nvSpPr>
            <p:cNvPr id="56" name="타원 55"/>
            <p:cNvSpPr/>
            <p:nvPr/>
          </p:nvSpPr>
          <p:spPr>
            <a:xfrm>
              <a:off x="8004175" y="61017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040370" y="6101715"/>
              <a:ext cx="179705" cy="107950"/>
            </a:xfrm>
            <a:prstGeom prst="ellipse">
              <a:avLst/>
            </a:prstGeom>
            <a:solidFill>
              <a:srgbClr val="E5E5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464425" y="6101715"/>
            <a:ext cx="252095" cy="144145"/>
            <a:chOff x="7464425" y="6101715"/>
            <a:chExt cx="252095" cy="144145"/>
          </a:xfrm>
        </p:grpSpPr>
        <p:sp>
          <p:nvSpPr>
            <p:cNvPr id="59" name="타원 58"/>
            <p:cNvSpPr/>
            <p:nvPr/>
          </p:nvSpPr>
          <p:spPr>
            <a:xfrm>
              <a:off x="7464425" y="6101715"/>
              <a:ext cx="252095" cy="14414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99985" y="6101715"/>
              <a:ext cx="179705" cy="107950"/>
            </a:xfrm>
            <a:prstGeom prst="ellipse">
              <a:avLst/>
            </a:prstGeom>
            <a:solidFill>
              <a:srgbClr val="404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250180" y="349250"/>
            <a:ext cx="1925955" cy="578485"/>
            <a:chOff x="5250180" y="349250"/>
            <a:chExt cx="1925955" cy="578485"/>
          </a:xfrm>
        </p:grpSpPr>
        <p:sp>
          <p:nvSpPr>
            <p:cNvPr id="66" name="사다리꼴 65"/>
            <p:cNvSpPr/>
            <p:nvPr/>
          </p:nvSpPr>
          <p:spPr>
            <a:xfrm>
              <a:off x="5267960" y="349250"/>
              <a:ext cx="1908175" cy="575945"/>
            </a:xfrm>
            <a:prstGeom prst="trapezoid">
              <a:avLst>
                <a:gd name="adj" fmla="val 16015"/>
              </a:avLst>
            </a:prstGeom>
            <a:solidFill>
              <a:srgbClr val="32332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>
              <a:off x="5250180" y="853440"/>
              <a:ext cx="1908175" cy="71755"/>
            </a:xfrm>
            <a:prstGeom prst="trapezoid">
              <a:avLst>
                <a:gd name="adj" fmla="val 25000"/>
              </a:avLst>
            </a:prstGeom>
            <a:solidFill>
              <a:srgbClr val="F0F0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사다리꼴 67"/>
            <p:cNvSpPr/>
            <p:nvPr/>
          </p:nvSpPr>
          <p:spPr>
            <a:xfrm rot="15674333" flipH="1">
              <a:off x="6805295" y="603250"/>
              <a:ext cx="575945" cy="71755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사다리꼴 68"/>
            <p:cNvSpPr/>
            <p:nvPr/>
          </p:nvSpPr>
          <p:spPr>
            <a:xfrm rot="16720243" flipV="1">
              <a:off x="5027295" y="603250"/>
              <a:ext cx="575945" cy="71755"/>
            </a:xfrm>
            <a:prstGeom prst="trapezoid">
              <a:avLst>
                <a:gd name="adj" fmla="val 25000"/>
              </a:avLst>
            </a:prstGeom>
            <a:solidFill>
              <a:srgbClr val="B8B9B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사다리꼴 69"/>
            <p:cNvSpPr/>
            <p:nvPr/>
          </p:nvSpPr>
          <p:spPr>
            <a:xfrm flipV="1">
              <a:off x="5321935" y="349250"/>
              <a:ext cx="1764030" cy="71755"/>
            </a:xfrm>
            <a:prstGeom prst="trapezoid">
              <a:avLst>
                <a:gd name="adj" fmla="val 25000"/>
              </a:avLst>
            </a:prstGeom>
            <a:solidFill>
              <a:srgbClr val="84817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사각형: 둥근 모서리 72"/>
          <p:cNvSpPr/>
          <p:nvPr/>
        </p:nvSpPr>
        <p:spPr>
          <a:xfrm>
            <a:off x="4601845" y="427355"/>
            <a:ext cx="467995" cy="46799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사각형: 둥근 모서리 73"/>
          <p:cNvSpPr>
            <a:spLocks noChangeAspect="1"/>
          </p:cNvSpPr>
          <p:nvPr/>
        </p:nvSpPr>
        <p:spPr>
          <a:xfrm>
            <a:off x="4584065" y="404495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36313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63135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346950" y="404495"/>
            <a:ext cx="485775" cy="490220"/>
            <a:chOff x="7346950" y="404495"/>
            <a:chExt cx="485775" cy="490220"/>
          </a:xfrm>
        </p:grpSpPr>
        <p:sp>
          <p:nvSpPr>
            <p:cNvPr id="75" name="사각형: 둥근 모서리 74"/>
            <p:cNvSpPr/>
            <p:nvPr/>
          </p:nvSpPr>
          <p:spPr>
            <a:xfrm>
              <a:off x="7365365" y="427355"/>
              <a:ext cx="467995" cy="467995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사각형: 둥근 모서리 75"/>
            <p:cNvSpPr>
              <a:spLocks noChangeAspect="1"/>
            </p:cNvSpPr>
            <p:nvPr/>
          </p:nvSpPr>
          <p:spPr>
            <a:xfrm>
              <a:off x="7346950" y="404495"/>
              <a:ext cx="431800" cy="431800"/>
            </a:xfrm>
            <a:prstGeom prst="roundRect">
              <a:avLst>
                <a:gd name="adj" fmla="val 16667"/>
              </a:avLst>
            </a:prstGeom>
            <a:solidFill>
              <a:srgbClr val="36313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363135"/>
                </a:solidFill>
              </a:endParaRPr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5375910" y="615315"/>
            <a:ext cx="1080135" cy="0"/>
          </a:xfrm>
          <a:prstGeom prst="line">
            <a:avLst/>
          </a:prstGeom>
          <a:ln>
            <a:solidFill>
              <a:srgbClr val="44B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96000" y="767715"/>
            <a:ext cx="927735" cy="0"/>
          </a:xfrm>
          <a:prstGeom prst="line">
            <a:avLst/>
          </a:prstGeom>
          <a:ln>
            <a:solidFill>
              <a:srgbClr val="44B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상자 106"/>
          <p:cNvSpPr txBox="1">
            <a:spLocks/>
          </p:cNvSpPr>
          <p:nvPr/>
        </p:nvSpPr>
        <p:spPr>
          <a:xfrm>
            <a:off x="4515485" y="3165475"/>
            <a:ext cx="3295015" cy="7016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4000">
                <a:solidFill>
                  <a:srgbClr val="44B80D"/>
                </a:solidFill>
                <a:latin typeface="PF스타더스트" charset="0"/>
                <a:ea typeface="PF스타더스트" charset="0"/>
              </a:rPr>
              <a:t>THANK</a:t>
            </a:r>
            <a:r>
              <a:rPr lang="ko-KR" altLang="en-US" sz="4000">
                <a:solidFill>
                  <a:srgbClr val="44B80D"/>
                </a:solidFill>
                <a:ea typeface="PF스타더스트" charset="0"/>
              </a:rPr>
              <a:t> </a:t>
            </a:r>
            <a:r>
              <a:rPr lang="en-US" altLang="ko-KR" sz="4000">
                <a:solidFill>
                  <a:srgbClr val="44B80D"/>
                </a:solidFill>
                <a:latin typeface="PF스타더스트" charset="0"/>
                <a:ea typeface="PF스타더스트" charset="0"/>
              </a:rPr>
              <a:t>U</a:t>
            </a:r>
            <a:r>
              <a:rPr lang="en-US" altLang="ko-KR"/>
              <a:t>　</a:t>
            </a:r>
            <a:endParaRPr lang="ko-KR" altLang="en-US"/>
          </a:p>
        </p:txBody>
      </p:sp>
    </p:spTree>
  </p:cSld>
  <p:clrMapOvr>
    <a:masterClrMapping/>
  </p:clrMapOvr>
  <p:transition advTm="518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1518041" y="1656079"/>
            <a:ext cx="833363" cy="692785"/>
            <a:chOff x="1216660" y="1391285"/>
            <a:chExt cx="1151890" cy="957580"/>
          </a:xfrm>
        </p:grpSpPr>
        <p:sp>
          <p:nvSpPr>
            <p:cNvPr id="98" name="직사각형 97"/>
            <p:cNvSpPr/>
            <p:nvPr/>
          </p:nvSpPr>
          <p:spPr>
            <a:xfrm>
              <a:off x="1748155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36420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59255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48155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2532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83642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659255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57099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74815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92532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83642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5925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57099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01358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48209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74815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92532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83642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65925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7099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01358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48209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39382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10248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4815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92532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83642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65925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57099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1358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482090" y="182118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39382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10248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4815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92532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83642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65925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57099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01358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48209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39382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0248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52654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929130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841500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59255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57099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01676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48209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30556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19075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88976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61544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978025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74815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92532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83642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65925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57099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01358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48209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9382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10248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30556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19075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74815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2532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83642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65925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57099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01358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48209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393825" y="174180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10248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30556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19075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27901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21666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4815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92532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83642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65925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57099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01358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48209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393825" y="165354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10248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30556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219075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280285" y="1654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6660" y="1654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192020" y="15665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306830" y="15678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105025" y="148018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396365" y="14789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443990" y="139128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057400" y="139192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17" name="그룹 216"/>
          <p:cNvGrpSpPr>
            <a:grpSpLocks noChangeAspect="1"/>
          </p:cNvGrpSpPr>
          <p:nvPr/>
        </p:nvGrpSpPr>
        <p:grpSpPr>
          <a:xfrm>
            <a:off x="1518041" y="3636327"/>
            <a:ext cx="833363" cy="692785"/>
            <a:chOff x="1199515" y="2708910"/>
            <a:chExt cx="1151890" cy="957580"/>
          </a:xfrm>
        </p:grpSpPr>
        <p:sp>
          <p:nvSpPr>
            <p:cNvPr id="218" name="직사각형 217"/>
            <p:cNvSpPr/>
            <p:nvPr/>
          </p:nvSpPr>
          <p:spPr>
            <a:xfrm>
              <a:off x="1730375" y="357822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1819275" y="357822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642110" y="357822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1730375" y="34905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907540" y="34905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819275" y="34905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642110" y="34905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1553845" y="34905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730375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1907540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819275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642110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553845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1996440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1464945" y="34023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730375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907540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1819275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1642110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553845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1996440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1464945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376680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084705" y="33147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1730375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07540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819275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1642110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1553845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1996440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464945" y="313817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376680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2084705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1730375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1907540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819275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1642110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1553845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996440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464945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1376680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2084705" y="28829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509395" y="2710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911985" y="27971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824355" y="27971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1642110" y="27971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553845" y="27959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999615" y="27959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464945" y="27959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287780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2173605" y="3138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872615" y="2710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1597660" y="2710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1960880" y="2710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73037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907540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181927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642110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55384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996440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46494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376680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208470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287780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173605" y="3226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173037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1907540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181927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1642110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155384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1996440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146494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1376680" y="305879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08470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1287780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17360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2261870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199515" y="30587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73037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1907540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81927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642110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155384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1996440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146494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1376680" y="297116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208470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1287780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2173605" y="29711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2263140" y="2972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1199515" y="29724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2174240" y="28841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289685" y="2884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087880" y="27971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378585" y="2796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426845" y="2708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040255" y="2708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15" name="그룹 314"/>
          <p:cNvGrpSpPr>
            <a:grpSpLocks noChangeAspect="1"/>
          </p:cNvGrpSpPr>
          <p:nvPr/>
        </p:nvGrpSpPr>
        <p:grpSpPr>
          <a:xfrm>
            <a:off x="1518041" y="4626451"/>
            <a:ext cx="833363" cy="692785"/>
            <a:chOff x="1216660" y="4004945"/>
            <a:chExt cx="1151890" cy="957580"/>
          </a:xfrm>
        </p:grpSpPr>
        <p:sp>
          <p:nvSpPr>
            <p:cNvPr id="316" name="직사각형 315"/>
            <p:cNvSpPr/>
            <p:nvPr/>
          </p:nvSpPr>
          <p:spPr>
            <a:xfrm>
              <a:off x="1748155" y="487426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1836420" y="487426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1659255" y="487426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1748155" y="47866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1925320" y="47866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1836420" y="47866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1659255" y="47866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1570990" y="478663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748155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1925320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1836420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659255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1570990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2013585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1482090" y="46983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1748155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1925320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1836420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1659255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1570990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2013585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482090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393825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2102485" y="46107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1748155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1925320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836420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659255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570990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2013585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482090" y="443484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1393825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102485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1748155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1925320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1836420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1659255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570990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2013585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1482090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1393825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2102485" y="4179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1526540" y="40062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1929130" y="40932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1841500" y="40932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1659255" y="40932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1570990" y="40919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2016760" y="40919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1482090" y="40919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1305560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2190750" y="4434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1889760" y="40062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1615440" y="40062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1978025" y="40062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1748155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192532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183642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1659255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57099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2013585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148209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393825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2102485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130556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2190750" y="4522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1748155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192532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183642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1659255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157099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2013585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148209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1393825" y="435546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2102485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130556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219075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2279015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1216660" y="4355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1748155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192532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183642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1659255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157099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2013585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148209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393825" y="426720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2102485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130556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2190750" y="4267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2280285" y="4268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216660" y="42684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2192020" y="41802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1306830" y="41808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2105025" y="40938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1396365" y="40925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1443990" y="40049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2057400" y="40055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13" name="그룹 412"/>
          <p:cNvGrpSpPr>
            <a:grpSpLocks noChangeAspect="1"/>
          </p:cNvGrpSpPr>
          <p:nvPr/>
        </p:nvGrpSpPr>
        <p:grpSpPr>
          <a:xfrm>
            <a:off x="1518041" y="5616574"/>
            <a:ext cx="833363" cy="692785"/>
            <a:chOff x="1216660" y="5351780"/>
            <a:chExt cx="1151890" cy="957580"/>
          </a:xfrm>
        </p:grpSpPr>
        <p:sp>
          <p:nvSpPr>
            <p:cNvPr id="414" name="직사각형 413"/>
            <p:cNvSpPr/>
            <p:nvPr/>
          </p:nvSpPr>
          <p:spPr>
            <a:xfrm>
              <a:off x="1748155" y="62210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1836420" y="62210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1659255" y="622109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1748155" y="6133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1925320" y="6133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1836420" y="6133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1659255" y="6133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1570990" y="613346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1748155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1925320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1836420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1659255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1570990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2013585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1482090" y="60452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1748155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1925320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1836420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1659255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1570990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2013585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1482090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1393825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2102485" y="59575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1748155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1925320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1836420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1659255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1570990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2013585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1482090" y="578167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1393825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2102485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1748155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1925320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1836420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1659255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1570990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2013585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1482090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1393825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>
              <a:off x="2102485" y="55264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1526540" y="53530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1929130" y="54400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1841500" y="54400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1659255" y="54400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0" name="직사각형 459"/>
            <p:cNvSpPr/>
            <p:nvPr/>
          </p:nvSpPr>
          <p:spPr>
            <a:xfrm>
              <a:off x="1570990" y="54387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2016760" y="54387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>
              <a:off x="1482090" y="54387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>
              <a:off x="1305560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4" name="직사각형 463"/>
            <p:cNvSpPr/>
            <p:nvPr/>
          </p:nvSpPr>
          <p:spPr>
            <a:xfrm>
              <a:off x="2190750" y="57816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5" name="직사각형 464"/>
            <p:cNvSpPr/>
            <p:nvPr/>
          </p:nvSpPr>
          <p:spPr>
            <a:xfrm>
              <a:off x="1889760" y="53530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6" name="직사각형 465"/>
            <p:cNvSpPr/>
            <p:nvPr/>
          </p:nvSpPr>
          <p:spPr>
            <a:xfrm>
              <a:off x="1615440" y="53530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7" name="직사각형 466"/>
            <p:cNvSpPr/>
            <p:nvPr/>
          </p:nvSpPr>
          <p:spPr>
            <a:xfrm>
              <a:off x="1978025" y="53530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8" name="직사각형 467"/>
            <p:cNvSpPr/>
            <p:nvPr/>
          </p:nvSpPr>
          <p:spPr>
            <a:xfrm>
              <a:off x="1748155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192532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183642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71" name="직사각형 470"/>
            <p:cNvSpPr/>
            <p:nvPr/>
          </p:nvSpPr>
          <p:spPr>
            <a:xfrm>
              <a:off x="1659255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>
              <a:off x="157099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>
              <a:off x="2013585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148209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1393825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2102485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7" name="직사각형 476"/>
            <p:cNvSpPr/>
            <p:nvPr/>
          </p:nvSpPr>
          <p:spPr>
            <a:xfrm>
              <a:off x="130556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190750" y="5869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1748155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192532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183642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1659255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157099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2013585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148209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>
              <a:off x="1393825" y="570230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87" name="직사각형 486"/>
            <p:cNvSpPr/>
            <p:nvPr/>
          </p:nvSpPr>
          <p:spPr>
            <a:xfrm>
              <a:off x="2102485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130556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19075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279015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1216660" y="57023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1748155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192532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183642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1659255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6" name="직사각형 495"/>
            <p:cNvSpPr/>
            <p:nvPr/>
          </p:nvSpPr>
          <p:spPr>
            <a:xfrm>
              <a:off x="157099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2013585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148209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1393825" y="561403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2102485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130556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2190750" y="561403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2280285" y="5615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1216660" y="56153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2192020" y="55270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1306830" y="55283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7" name="직사각형 506"/>
            <p:cNvSpPr/>
            <p:nvPr/>
          </p:nvSpPr>
          <p:spPr>
            <a:xfrm>
              <a:off x="2105025" y="54406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1396365" y="54394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1443990" y="53517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2057400" y="53524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1" name="TextBox 510"/>
          <p:cNvSpPr txBox="1"/>
          <p:nvPr/>
        </p:nvSpPr>
        <p:spPr>
          <a:xfrm>
            <a:off x="3575685" y="161290"/>
            <a:ext cx="5185410" cy="11684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7000" b="1">
                <a:solidFill>
                  <a:srgbClr val="44B800"/>
                </a:solidFill>
                <a:latin typeface="PF스타더스트" charset="0"/>
                <a:ea typeface="PF스타더스트" charset="0"/>
              </a:rPr>
              <a:t>목차</a:t>
            </a:r>
            <a:endParaRPr lang="ko-KR" altLang="en-US" sz="7000" b="1">
              <a:solidFill>
                <a:srgbClr val="44B800"/>
              </a:solidFill>
              <a:latin typeface="PF스타더스트" charset="0"/>
              <a:ea typeface="PF스타더스트" charset="0"/>
            </a:endParaRPr>
          </a:p>
        </p:txBody>
      </p:sp>
      <p:sp>
        <p:nvSpPr>
          <p:cNvPr id="512" name="텍스트 상자 22"/>
          <p:cNvSpPr txBox="1">
            <a:spLocks/>
          </p:cNvSpPr>
          <p:nvPr/>
        </p:nvSpPr>
        <p:spPr>
          <a:xfrm>
            <a:off x="2564709" y="1702771"/>
            <a:ext cx="5185410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EDA</a:t>
            </a:r>
            <a:r>
              <a:rPr lang="ko-KR" altLang="en-US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란</a:t>
            </a:r>
          </a:p>
        </p:txBody>
      </p:sp>
      <p:sp>
        <p:nvSpPr>
          <p:cNvPr id="513" name="텍스트 상자 23"/>
          <p:cNvSpPr txBox="1">
            <a:spLocks/>
          </p:cNvSpPr>
          <p:nvPr/>
        </p:nvSpPr>
        <p:spPr>
          <a:xfrm>
            <a:off x="2564709" y="3641427"/>
            <a:ext cx="5185410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sp>
        <p:nvSpPr>
          <p:cNvPr id="514" name="TextBox 513"/>
          <p:cNvSpPr txBox="1"/>
          <p:nvPr/>
        </p:nvSpPr>
        <p:spPr>
          <a:xfrm>
            <a:off x="2564709" y="4610755"/>
            <a:ext cx="6121400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패턴 도출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564709" y="5580081"/>
            <a:ext cx="7057390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인사이트</a:t>
            </a:r>
          </a:p>
        </p:txBody>
      </p:sp>
      <p:cxnSp>
        <p:nvCxnSpPr>
          <p:cNvPr id="546" name="직선 연결선 545"/>
          <p:cNvCxnSpPr/>
          <p:nvPr/>
        </p:nvCxnSpPr>
        <p:spPr>
          <a:xfrm>
            <a:off x="612140" y="740410"/>
            <a:ext cx="3611880" cy="0"/>
          </a:xfrm>
          <a:prstGeom prst="line">
            <a:avLst/>
          </a:prstGeom>
          <a:ln w="76200">
            <a:solidFill>
              <a:srgbClr val="44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>
            <a:off x="7967980" y="740410"/>
            <a:ext cx="3611880" cy="0"/>
          </a:xfrm>
          <a:prstGeom prst="line">
            <a:avLst/>
          </a:prstGeom>
          <a:ln w="76200">
            <a:solidFill>
              <a:srgbClr val="44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/>
          <p:cNvCxnSpPr/>
          <p:nvPr/>
        </p:nvCxnSpPr>
        <p:spPr>
          <a:xfrm rot="5400000">
            <a:off x="-3027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그룹 566">
            <a:extLst>
              <a:ext uri="{FF2B5EF4-FFF2-40B4-BE49-F238E27FC236}">
                <a16:creationId xmlns:a16="http://schemas.microsoft.com/office/drawing/2014/main" id="{EA523A8A-25D6-59F0-9F54-8D0A352850FE}"/>
              </a:ext>
            </a:extLst>
          </p:cNvPr>
          <p:cNvGrpSpPr>
            <a:grpSpLocks noChangeAspect="1"/>
          </p:cNvGrpSpPr>
          <p:nvPr/>
        </p:nvGrpSpPr>
        <p:grpSpPr>
          <a:xfrm>
            <a:off x="1518041" y="2646203"/>
            <a:ext cx="833363" cy="692785"/>
            <a:chOff x="1216660" y="1391285"/>
            <a:chExt cx="1151890" cy="957580"/>
          </a:xfrm>
        </p:grpSpPr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31DB57FA-19A8-057D-4768-E41BCE15780A}"/>
                </a:ext>
              </a:extLst>
            </p:cNvPr>
            <p:cNvSpPr/>
            <p:nvPr/>
          </p:nvSpPr>
          <p:spPr>
            <a:xfrm>
              <a:off x="1748155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A44ED32E-F435-F456-54D3-8BD44A5E838E}"/>
                </a:ext>
              </a:extLst>
            </p:cNvPr>
            <p:cNvSpPr/>
            <p:nvPr/>
          </p:nvSpPr>
          <p:spPr>
            <a:xfrm>
              <a:off x="1836420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51DAEE1E-88C1-A8C2-7325-768930FE1E07}"/>
                </a:ext>
              </a:extLst>
            </p:cNvPr>
            <p:cNvSpPr/>
            <p:nvPr/>
          </p:nvSpPr>
          <p:spPr>
            <a:xfrm>
              <a:off x="1659255" y="226060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24A294AF-5E59-1373-854F-D4FDBC4B1957}"/>
                </a:ext>
              </a:extLst>
            </p:cNvPr>
            <p:cNvSpPr/>
            <p:nvPr/>
          </p:nvSpPr>
          <p:spPr>
            <a:xfrm>
              <a:off x="1748155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F1CE47CC-A6C9-194C-198A-E64E2A38F4EB}"/>
                </a:ext>
              </a:extLst>
            </p:cNvPr>
            <p:cNvSpPr/>
            <p:nvPr/>
          </p:nvSpPr>
          <p:spPr>
            <a:xfrm>
              <a:off x="192532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439D6A7C-9E97-4411-432F-F2320C417E4D}"/>
                </a:ext>
              </a:extLst>
            </p:cNvPr>
            <p:cNvSpPr/>
            <p:nvPr/>
          </p:nvSpPr>
          <p:spPr>
            <a:xfrm>
              <a:off x="183642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FD68692E-D782-6AFB-9B3B-1B227E662528}"/>
                </a:ext>
              </a:extLst>
            </p:cNvPr>
            <p:cNvSpPr/>
            <p:nvPr/>
          </p:nvSpPr>
          <p:spPr>
            <a:xfrm>
              <a:off x="1659255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479C3386-D901-C2A6-53A0-94AEDFFEB88A}"/>
                </a:ext>
              </a:extLst>
            </p:cNvPr>
            <p:cNvSpPr/>
            <p:nvPr/>
          </p:nvSpPr>
          <p:spPr>
            <a:xfrm>
              <a:off x="1570990" y="217297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47EE2E18-8A09-09F7-F9B6-AECAD667A8CA}"/>
                </a:ext>
              </a:extLst>
            </p:cNvPr>
            <p:cNvSpPr/>
            <p:nvPr/>
          </p:nvSpPr>
          <p:spPr>
            <a:xfrm>
              <a:off x="174815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DF40A6E0-30E7-1348-D089-4965C1DADD12}"/>
                </a:ext>
              </a:extLst>
            </p:cNvPr>
            <p:cNvSpPr/>
            <p:nvPr/>
          </p:nvSpPr>
          <p:spPr>
            <a:xfrm>
              <a:off x="192532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05DAD121-287A-6B38-7055-E77B3E4BC051}"/>
                </a:ext>
              </a:extLst>
            </p:cNvPr>
            <p:cNvSpPr/>
            <p:nvPr/>
          </p:nvSpPr>
          <p:spPr>
            <a:xfrm>
              <a:off x="183642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915A4E87-6720-21C0-31C2-C8D1FCDD2FC0}"/>
                </a:ext>
              </a:extLst>
            </p:cNvPr>
            <p:cNvSpPr/>
            <p:nvPr/>
          </p:nvSpPr>
          <p:spPr>
            <a:xfrm>
              <a:off x="165925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40E3EF03-78B4-A6E8-9B09-461DDC044F6C}"/>
                </a:ext>
              </a:extLst>
            </p:cNvPr>
            <p:cNvSpPr/>
            <p:nvPr/>
          </p:nvSpPr>
          <p:spPr>
            <a:xfrm>
              <a:off x="157099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65DA9816-C346-143C-3436-F44742296269}"/>
                </a:ext>
              </a:extLst>
            </p:cNvPr>
            <p:cNvSpPr/>
            <p:nvPr/>
          </p:nvSpPr>
          <p:spPr>
            <a:xfrm>
              <a:off x="2013585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D21CAB64-9455-2B4B-8F12-822F19A94CF9}"/>
                </a:ext>
              </a:extLst>
            </p:cNvPr>
            <p:cNvSpPr/>
            <p:nvPr/>
          </p:nvSpPr>
          <p:spPr>
            <a:xfrm>
              <a:off x="1482090" y="20847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704DB569-8F4C-32B6-ADB2-0A108410F859}"/>
                </a:ext>
              </a:extLst>
            </p:cNvPr>
            <p:cNvSpPr/>
            <p:nvPr/>
          </p:nvSpPr>
          <p:spPr>
            <a:xfrm>
              <a:off x="174815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81D1CCAE-3FA5-227C-3520-472886429BD1}"/>
                </a:ext>
              </a:extLst>
            </p:cNvPr>
            <p:cNvSpPr/>
            <p:nvPr/>
          </p:nvSpPr>
          <p:spPr>
            <a:xfrm>
              <a:off x="192532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37F652A-86FB-86D8-C4D4-3C6F9EF1944C}"/>
                </a:ext>
              </a:extLst>
            </p:cNvPr>
            <p:cNvSpPr/>
            <p:nvPr/>
          </p:nvSpPr>
          <p:spPr>
            <a:xfrm>
              <a:off x="183642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0F29B0FE-EC51-7C71-67ED-B1D930E0EDAC}"/>
                </a:ext>
              </a:extLst>
            </p:cNvPr>
            <p:cNvSpPr/>
            <p:nvPr/>
          </p:nvSpPr>
          <p:spPr>
            <a:xfrm>
              <a:off x="165925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2B435842-8C33-23FE-DEBB-D85089C11B76}"/>
                </a:ext>
              </a:extLst>
            </p:cNvPr>
            <p:cNvSpPr/>
            <p:nvPr/>
          </p:nvSpPr>
          <p:spPr>
            <a:xfrm>
              <a:off x="157099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F8E9F9D8-1293-285F-4579-35810603BDF1}"/>
                </a:ext>
              </a:extLst>
            </p:cNvPr>
            <p:cNvSpPr/>
            <p:nvPr/>
          </p:nvSpPr>
          <p:spPr>
            <a:xfrm>
              <a:off x="201358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38856D61-C945-071A-5D11-E200C3E38F70}"/>
                </a:ext>
              </a:extLst>
            </p:cNvPr>
            <p:cNvSpPr/>
            <p:nvPr/>
          </p:nvSpPr>
          <p:spPr>
            <a:xfrm>
              <a:off x="1482090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38542C89-89AD-F4DA-447F-F890BF48C295}"/>
                </a:ext>
              </a:extLst>
            </p:cNvPr>
            <p:cNvSpPr/>
            <p:nvPr/>
          </p:nvSpPr>
          <p:spPr>
            <a:xfrm>
              <a:off x="139382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7A26F7E-DD1F-7444-A50E-A6195B207DEE}"/>
                </a:ext>
              </a:extLst>
            </p:cNvPr>
            <p:cNvSpPr/>
            <p:nvPr/>
          </p:nvSpPr>
          <p:spPr>
            <a:xfrm>
              <a:off x="2102485" y="199707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6AEB9F0F-EDD0-7F60-A043-D04D199DEFA8}"/>
                </a:ext>
              </a:extLst>
            </p:cNvPr>
            <p:cNvSpPr/>
            <p:nvPr/>
          </p:nvSpPr>
          <p:spPr>
            <a:xfrm>
              <a:off x="174815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FC82EF6C-E4B3-07AB-C6F2-122D9BD784D6}"/>
                </a:ext>
              </a:extLst>
            </p:cNvPr>
            <p:cNvSpPr/>
            <p:nvPr/>
          </p:nvSpPr>
          <p:spPr>
            <a:xfrm>
              <a:off x="192532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435B8F58-FA9A-3892-F1AF-2F8583336D6A}"/>
                </a:ext>
              </a:extLst>
            </p:cNvPr>
            <p:cNvSpPr/>
            <p:nvPr/>
          </p:nvSpPr>
          <p:spPr>
            <a:xfrm>
              <a:off x="183642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59A9D01A-2F8C-7CDB-DB79-945D04C0CAD7}"/>
                </a:ext>
              </a:extLst>
            </p:cNvPr>
            <p:cNvSpPr/>
            <p:nvPr/>
          </p:nvSpPr>
          <p:spPr>
            <a:xfrm>
              <a:off x="165925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D9893E8-A404-5E2D-9A71-66C27ADEAA6C}"/>
                </a:ext>
              </a:extLst>
            </p:cNvPr>
            <p:cNvSpPr/>
            <p:nvPr/>
          </p:nvSpPr>
          <p:spPr>
            <a:xfrm>
              <a:off x="157099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57D60B51-7E39-D17B-7EC7-5458A20A474B}"/>
                </a:ext>
              </a:extLst>
            </p:cNvPr>
            <p:cNvSpPr/>
            <p:nvPr/>
          </p:nvSpPr>
          <p:spPr>
            <a:xfrm>
              <a:off x="201358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648F391D-2D88-D4A0-7BA8-5005177916BF}"/>
                </a:ext>
              </a:extLst>
            </p:cNvPr>
            <p:cNvSpPr/>
            <p:nvPr/>
          </p:nvSpPr>
          <p:spPr>
            <a:xfrm>
              <a:off x="1482090" y="182118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539C2F43-3F45-75EE-71C0-732C9AF20986}"/>
                </a:ext>
              </a:extLst>
            </p:cNvPr>
            <p:cNvSpPr/>
            <p:nvPr/>
          </p:nvSpPr>
          <p:spPr>
            <a:xfrm>
              <a:off x="139382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F84076F5-9EF0-F602-B528-E4356503A72D}"/>
                </a:ext>
              </a:extLst>
            </p:cNvPr>
            <p:cNvSpPr/>
            <p:nvPr/>
          </p:nvSpPr>
          <p:spPr>
            <a:xfrm>
              <a:off x="2102485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7F5C8770-2A4F-275A-C5D0-FD22EA5D4FB8}"/>
                </a:ext>
              </a:extLst>
            </p:cNvPr>
            <p:cNvSpPr/>
            <p:nvPr/>
          </p:nvSpPr>
          <p:spPr>
            <a:xfrm>
              <a:off x="174815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9CE8DD9F-1A5A-9F42-B6E9-FF7D377383CF}"/>
                </a:ext>
              </a:extLst>
            </p:cNvPr>
            <p:cNvSpPr/>
            <p:nvPr/>
          </p:nvSpPr>
          <p:spPr>
            <a:xfrm>
              <a:off x="192532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03C3DBD9-D479-25A3-BA22-7AAA05E7A25B}"/>
                </a:ext>
              </a:extLst>
            </p:cNvPr>
            <p:cNvSpPr/>
            <p:nvPr/>
          </p:nvSpPr>
          <p:spPr>
            <a:xfrm>
              <a:off x="183642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06A91634-FE04-BB75-60A3-1D30B67349EE}"/>
                </a:ext>
              </a:extLst>
            </p:cNvPr>
            <p:cNvSpPr/>
            <p:nvPr/>
          </p:nvSpPr>
          <p:spPr>
            <a:xfrm>
              <a:off x="165925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3E90D461-C99E-3805-B2FD-9CF554B85317}"/>
                </a:ext>
              </a:extLst>
            </p:cNvPr>
            <p:cNvSpPr/>
            <p:nvPr/>
          </p:nvSpPr>
          <p:spPr>
            <a:xfrm>
              <a:off x="157099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25FEEFC-E2EC-C7D1-6450-8638F1123B24}"/>
                </a:ext>
              </a:extLst>
            </p:cNvPr>
            <p:cNvSpPr/>
            <p:nvPr/>
          </p:nvSpPr>
          <p:spPr>
            <a:xfrm>
              <a:off x="201358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A0C14BBF-1B5E-F8D8-28F2-28EC01547EFC}"/>
                </a:ext>
              </a:extLst>
            </p:cNvPr>
            <p:cNvSpPr/>
            <p:nvPr/>
          </p:nvSpPr>
          <p:spPr>
            <a:xfrm>
              <a:off x="1482090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5B0F82D4-4847-BF89-F304-B6B6763BFDED}"/>
                </a:ext>
              </a:extLst>
            </p:cNvPr>
            <p:cNvSpPr/>
            <p:nvPr/>
          </p:nvSpPr>
          <p:spPr>
            <a:xfrm>
              <a:off x="139382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413F7E6E-F605-18CE-F358-A740A8316C71}"/>
                </a:ext>
              </a:extLst>
            </p:cNvPr>
            <p:cNvSpPr/>
            <p:nvPr/>
          </p:nvSpPr>
          <p:spPr>
            <a:xfrm>
              <a:off x="2102485" y="15659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D6E769E-02B1-F198-4839-990FB9DC96E6}"/>
                </a:ext>
              </a:extLst>
            </p:cNvPr>
            <p:cNvSpPr/>
            <p:nvPr/>
          </p:nvSpPr>
          <p:spPr>
            <a:xfrm>
              <a:off x="152654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2E6698F6-EFCD-3347-7749-2DCA03AE2290}"/>
                </a:ext>
              </a:extLst>
            </p:cNvPr>
            <p:cNvSpPr/>
            <p:nvPr/>
          </p:nvSpPr>
          <p:spPr>
            <a:xfrm>
              <a:off x="1929130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D329539B-19D5-A83E-341E-2E3F7B718FDF}"/>
                </a:ext>
              </a:extLst>
            </p:cNvPr>
            <p:cNvSpPr/>
            <p:nvPr/>
          </p:nvSpPr>
          <p:spPr>
            <a:xfrm>
              <a:off x="1841500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FCD56494-9B84-2CB7-BA6D-C7A46D1F68BF}"/>
                </a:ext>
              </a:extLst>
            </p:cNvPr>
            <p:cNvSpPr/>
            <p:nvPr/>
          </p:nvSpPr>
          <p:spPr>
            <a:xfrm>
              <a:off x="1659255" y="147955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39EAB75-5C2C-DFAD-7E1F-8C8CBFB65AA4}"/>
                </a:ext>
              </a:extLst>
            </p:cNvPr>
            <p:cNvSpPr/>
            <p:nvPr/>
          </p:nvSpPr>
          <p:spPr>
            <a:xfrm>
              <a:off x="157099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67BF0CA8-9520-24CE-BEC8-BDE29D18FA06}"/>
                </a:ext>
              </a:extLst>
            </p:cNvPr>
            <p:cNvSpPr/>
            <p:nvPr/>
          </p:nvSpPr>
          <p:spPr>
            <a:xfrm>
              <a:off x="201676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0A224CC4-91EE-0D9A-108A-10B8658562E5}"/>
                </a:ext>
              </a:extLst>
            </p:cNvPr>
            <p:cNvSpPr/>
            <p:nvPr/>
          </p:nvSpPr>
          <p:spPr>
            <a:xfrm>
              <a:off x="1482090" y="14782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7D7E93D7-6BBF-EBEA-5085-2648465EB933}"/>
                </a:ext>
              </a:extLst>
            </p:cNvPr>
            <p:cNvSpPr/>
            <p:nvPr/>
          </p:nvSpPr>
          <p:spPr>
            <a:xfrm>
              <a:off x="130556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D432863-9AD5-9C12-99AB-787B7C75B864}"/>
                </a:ext>
              </a:extLst>
            </p:cNvPr>
            <p:cNvSpPr/>
            <p:nvPr/>
          </p:nvSpPr>
          <p:spPr>
            <a:xfrm>
              <a:off x="2190750" y="182118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83868D06-17A1-22E8-24C1-FE9408A99530}"/>
                </a:ext>
              </a:extLst>
            </p:cNvPr>
            <p:cNvSpPr/>
            <p:nvPr/>
          </p:nvSpPr>
          <p:spPr>
            <a:xfrm>
              <a:off x="188976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F55B60A7-885D-4C4A-6AE6-7325C2149A84}"/>
                </a:ext>
              </a:extLst>
            </p:cNvPr>
            <p:cNvSpPr/>
            <p:nvPr/>
          </p:nvSpPr>
          <p:spPr>
            <a:xfrm>
              <a:off x="1615440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F518BF9-3FC7-7859-A0EB-F5654FF95310}"/>
                </a:ext>
              </a:extLst>
            </p:cNvPr>
            <p:cNvSpPr/>
            <p:nvPr/>
          </p:nvSpPr>
          <p:spPr>
            <a:xfrm>
              <a:off x="1978025" y="139255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7FCAA70C-84D4-6E2A-B83D-8A053BAFC7EA}"/>
                </a:ext>
              </a:extLst>
            </p:cNvPr>
            <p:cNvSpPr/>
            <p:nvPr/>
          </p:nvSpPr>
          <p:spPr>
            <a:xfrm>
              <a:off x="174815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B4AA5941-C981-7697-42EB-263B0B9CD3E8}"/>
                </a:ext>
              </a:extLst>
            </p:cNvPr>
            <p:cNvSpPr/>
            <p:nvPr/>
          </p:nvSpPr>
          <p:spPr>
            <a:xfrm>
              <a:off x="192532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FADA8E33-7254-884D-7616-899D9469D055}"/>
                </a:ext>
              </a:extLst>
            </p:cNvPr>
            <p:cNvSpPr/>
            <p:nvPr/>
          </p:nvSpPr>
          <p:spPr>
            <a:xfrm>
              <a:off x="183642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FC84CC0F-73DA-E086-E50D-511ED02AE56E}"/>
                </a:ext>
              </a:extLst>
            </p:cNvPr>
            <p:cNvSpPr/>
            <p:nvPr/>
          </p:nvSpPr>
          <p:spPr>
            <a:xfrm>
              <a:off x="165925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8BDC3DEB-FB9A-2653-4119-B1255C1DBE96}"/>
                </a:ext>
              </a:extLst>
            </p:cNvPr>
            <p:cNvSpPr/>
            <p:nvPr/>
          </p:nvSpPr>
          <p:spPr>
            <a:xfrm>
              <a:off x="157099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E6DB79C1-E4E1-DB26-37C8-DB8449DB687E}"/>
                </a:ext>
              </a:extLst>
            </p:cNvPr>
            <p:cNvSpPr/>
            <p:nvPr/>
          </p:nvSpPr>
          <p:spPr>
            <a:xfrm>
              <a:off x="201358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C2D4DD-C85D-6841-95FB-FCDC11F37B15}"/>
                </a:ext>
              </a:extLst>
            </p:cNvPr>
            <p:cNvSpPr/>
            <p:nvPr/>
          </p:nvSpPr>
          <p:spPr>
            <a:xfrm>
              <a:off x="148209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DB389F4D-4D51-4D9B-AAD3-E8CAD70B772D}"/>
                </a:ext>
              </a:extLst>
            </p:cNvPr>
            <p:cNvSpPr/>
            <p:nvPr/>
          </p:nvSpPr>
          <p:spPr>
            <a:xfrm>
              <a:off x="139382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096FC8D5-3BDB-9204-347B-3DB85A131461}"/>
                </a:ext>
              </a:extLst>
            </p:cNvPr>
            <p:cNvSpPr/>
            <p:nvPr/>
          </p:nvSpPr>
          <p:spPr>
            <a:xfrm>
              <a:off x="2102485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FE5A6032-ACB5-BD3D-8606-5B3FFCDC8C66}"/>
                </a:ext>
              </a:extLst>
            </p:cNvPr>
            <p:cNvSpPr/>
            <p:nvPr/>
          </p:nvSpPr>
          <p:spPr>
            <a:xfrm>
              <a:off x="130556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2C54914-D9CB-6D93-6D4C-CC8928EA609B}"/>
                </a:ext>
              </a:extLst>
            </p:cNvPr>
            <p:cNvSpPr/>
            <p:nvPr/>
          </p:nvSpPr>
          <p:spPr>
            <a:xfrm>
              <a:off x="2190750" y="1908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59071131-2167-FEC8-CCBE-0EA693CA8760}"/>
                </a:ext>
              </a:extLst>
            </p:cNvPr>
            <p:cNvSpPr/>
            <p:nvPr/>
          </p:nvSpPr>
          <p:spPr>
            <a:xfrm>
              <a:off x="174815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372A6D0B-D5BB-5383-5F15-64E131681B5E}"/>
                </a:ext>
              </a:extLst>
            </p:cNvPr>
            <p:cNvSpPr/>
            <p:nvPr/>
          </p:nvSpPr>
          <p:spPr>
            <a:xfrm>
              <a:off x="192532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9B444D47-355C-8BEF-F85E-A58C2EB98D08}"/>
                </a:ext>
              </a:extLst>
            </p:cNvPr>
            <p:cNvSpPr/>
            <p:nvPr/>
          </p:nvSpPr>
          <p:spPr>
            <a:xfrm>
              <a:off x="183642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68123811-EF6F-2B55-14A3-D73BFF2801F3}"/>
                </a:ext>
              </a:extLst>
            </p:cNvPr>
            <p:cNvSpPr/>
            <p:nvPr/>
          </p:nvSpPr>
          <p:spPr>
            <a:xfrm>
              <a:off x="165925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7B03641A-53B3-C6BF-0EFA-1C0A893B7906}"/>
                </a:ext>
              </a:extLst>
            </p:cNvPr>
            <p:cNvSpPr/>
            <p:nvPr/>
          </p:nvSpPr>
          <p:spPr>
            <a:xfrm>
              <a:off x="157099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6991926E-0370-6246-D340-F93816B250B7}"/>
                </a:ext>
              </a:extLst>
            </p:cNvPr>
            <p:cNvSpPr/>
            <p:nvPr/>
          </p:nvSpPr>
          <p:spPr>
            <a:xfrm>
              <a:off x="201358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B872E6F6-1C73-811C-D4FB-53CF960B5865}"/>
                </a:ext>
              </a:extLst>
            </p:cNvPr>
            <p:cNvSpPr/>
            <p:nvPr/>
          </p:nvSpPr>
          <p:spPr>
            <a:xfrm>
              <a:off x="148209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7C558B80-EC09-75F9-748A-E1929306B62F}"/>
                </a:ext>
              </a:extLst>
            </p:cNvPr>
            <p:cNvSpPr/>
            <p:nvPr/>
          </p:nvSpPr>
          <p:spPr>
            <a:xfrm>
              <a:off x="1393825" y="1741805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7F3F6414-F1D3-BB2B-ED19-456751CB94A2}"/>
                </a:ext>
              </a:extLst>
            </p:cNvPr>
            <p:cNvSpPr/>
            <p:nvPr/>
          </p:nvSpPr>
          <p:spPr>
            <a:xfrm>
              <a:off x="210248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954BE8D-A5FA-332F-C53F-10AE1EF4D7B2}"/>
                </a:ext>
              </a:extLst>
            </p:cNvPr>
            <p:cNvSpPr/>
            <p:nvPr/>
          </p:nvSpPr>
          <p:spPr>
            <a:xfrm>
              <a:off x="130556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ED2CD36A-DBD4-C929-B56D-2C59DFD5E288}"/>
                </a:ext>
              </a:extLst>
            </p:cNvPr>
            <p:cNvSpPr/>
            <p:nvPr/>
          </p:nvSpPr>
          <p:spPr>
            <a:xfrm>
              <a:off x="219075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57767D9E-8DF8-3668-1A77-EAAEBD9E7CAF}"/>
                </a:ext>
              </a:extLst>
            </p:cNvPr>
            <p:cNvSpPr/>
            <p:nvPr/>
          </p:nvSpPr>
          <p:spPr>
            <a:xfrm>
              <a:off x="2279015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104B6EE1-7271-D76C-0DB2-682FC925E5A4}"/>
                </a:ext>
              </a:extLst>
            </p:cNvPr>
            <p:cNvSpPr/>
            <p:nvPr/>
          </p:nvSpPr>
          <p:spPr>
            <a:xfrm>
              <a:off x="1216660" y="174180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419CA41-A7AD-A724-5772-60F673B8542E}"/>
                </a:ext>
              </a:extLst>
            </p:cNvPr>
            <p:cNvSpPr/>
            <p:nvPr/>
          </p:nvSpPr>
          <p:spPr>
            <a:xfrm>
              <a:off x="174815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2990E4E0-E437-55FF-096B-0B83F2EBF2F5}"/>
                </a:ext>
              </a:extLst>
            </p:cNvPr>
            <p:cNvSpPr/>
            <p:nvPr/>
          </p:nvSpPr>
          <p:spPr>
            <a:xfrm>
              <a:off x="192532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8D2AE607-941D-EB2B-F3A7-876C97EBD6B4}"/>
                </a:ext>
              </a:extLst>
            </p:cNvPr>
            <p:cNvSpPr/>
            <p:nvPr/>
          </p:nvSpPr>
          <p:spPr>
            <a:xfrm>
              <a:off x="183642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C2ECA2A8-C8E0-65CC-03AA-792EB7383BDC}"/>
                </a:ext>
              </a:extLst>
            </p:cNvPr>
            <p:cNvSpPr/>
            <p:nvPr/>
          </p:nvSpPr>
          <p:spPr>
            <a:xfrm>
              <a:off x="165925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20AF0113-BE9D-95B1-7010-DC976CB7C88C}"/>
                </a:ext>
              </a:extLst>
            </p:cNvPr>
            <p:cNvSpPr/>
            <p:nvPr/>
          </p:nvSpPr>
          <p:spPr>
            <a:xfrm>
              <a:off x="157099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9C7BA281-E40B-D5A7-1748-BCC70F52A6BB}"/>
                </a:ext>
              </a:extLst>
            </p:cNvPr>
            <p:cNvSpPr/>
            <p:nvPr/>
          </p:nvSpPr>
          <p:spPr>
            <a:xfrm>
              <a:off x="201358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C88462DB-68D2-1527-5ABE-F132F8FD2ACB}"/>
                </a:ext>
              </a:extLst>
            </p:cNvPr>
            <p:cNvSpPr/>
            <p:nvPr/>
          </p:nvSpPr>
          <p:spPr>
            <a:xfrm>
              <a:off x="148209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A3E5823D-7BE7-14AB-9148-9152BC391879}"/>
                </a:ext>
              </a:extLst>
            </p:cNvPr>
            <p:cNvSpPr/>
            <p:nvPr/>
          </p:nvSpPr>
          <p:spPr>
            <a:xfrm>
              <a:off x="1393825" y="1653540"/>
              <a:ext cx="88265" cy="88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4E929319-6736-EA02-E0CD-E8B05B760974}"/>
                </a:ext>
              </a:extLst>
            </p:cNvPr>
            <p:cNvSpPr/>
            <p:nvPr/>
          </p:nvSpPr>
          <p:spPr>
            <a:xfrm>
              <a:off x="2102485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1C34EFD8-08FB-FFA6-13AF-B5EEEF9D377D}"/>
                </a:ext>
              </a:extLst>
            </p:cNvPr>
            <p:cNvSpPr/>
            <p:nvPr/>
          </p:nvSpPr>
          <p:spPr>
            <a:xfrm>
              <a:off x="130556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D74297FC-7CFE-7B81-6547-B645BC5EC255}"/>
                </a:ext>
              </a:extLst>
            </p:cNvPr>
            <p:cNvSpPr/>
            <p:nvPr/>
          </p:nvSpPr>
          <p:spPr>
            <a:xfrm>
              <a:off x="2190750" y="165354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E388107D-9E0D-3398-C7B9-52F07932DE17}"/>
                </a:ext>
              </a:extLst>
            </p:cNvPr>
            <p:cNvSpPr/>
            <p:nvPr/>
          </p:nvSpPr>
          <p:spPr>
            <a:xfrm>
              <a:off x="2280285" y="1654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F5F42BA1-7E5E-0798-7C8E-E3923E713332}"/>
                </a:ext>
              </a:extLst>
            </p:cNvPr>
            <p:cNvSpPr/>
            <p:nvPr/>
          </p:nvSpPr>
          <p:spPr>
            <a:xfrm>
              <a:off x="1216660" y="165481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E0E9A70E-8A3F-C39D-2CE3-047BE4DC26E6}"/>
                </a:ext>
              </a:extLst>
            </p:cNvPr>
            <p:cNvSpPr/>
            <p:nvPr/>
          </p:nvSpPr>
          <p:spPr>
            <a:xfrm>
              <a:off x="2192020" y="156654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A89B7C9C-18D3-EF41-4B5D-E52F6A75C76B}"/>
                </a:ext>
              </a:extLst>
            </p:cNvPr>
            <p:cNvSpPr/>
            <p:nvPr/>
          </p:nvSpPr>
          <p:spPr>
            <a:xfrm>
              <a:off x="1306830" y="15678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1A858229-8FD8-7A04-894E-6DA99A0BD3EC}"/>
                </a:ext>
              </a:extLst>
            </p:cNvPr>
            <p:cNvSpPr/>
            <p:nvPr/>
          </p:nvSpPr>
          <p:spPr>
            <a:xfrm>
              <a:off x="2105025" y="148018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F31DD67B-FD96-66D4-6BC5-1897846EA11F}"/>
                </a:ext>
              </a:extLst>
            </p:cNvPr>
            <p:cNvSpPr/>
            <p:nvPr/>
          </p:nvSpPr>
          <p:spPr>
            <a:xfrm>
              <a:off x="1396365" y="147891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6F4ABD0F-A6C0-3572-EA1D-43FBE10BAC59}"/>
                </a:ext>
              </a:extLst>
            </p:cNvPr>
            <p:cNvSpPr/>
            <p:nvPr/>
          </p:nvSpPr>
          <p:spPr>
            <a:xfrm>
              <a:off x="1443990" y="1391285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69B40C6-686A-89CE-0080-F16092B91139}"/>
                </a:ext>
              </a:extLst>
            </p:cNvPr>
            <p:cNvSpPr/>
            <p:nvPr/>
          </p:nvSpPr>
          <p:spPr>
            <a:xfrm>
              <a:off x="2057400" y="1391920"/>
              <a:ext cx="88265" cy="8826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65" name="텍스트 상자 22">
            <a:extLst>
              <a:ext uri="{FF2B5EF4-FFF2-40B4-BE49-F238E27FC236}">
                <a16:creationId xmlns:a16="http://schemas.microsoft.com/office/drawing/2014/main" id="{17706EBD-3B02-11B4-9D2A-2DDF40F7A1F3}"/>
              </a:ext>
            </a:extLst>
          </p:cNvPr>
          <p:cNvSpPr txBox="1">
            <a:spLocks/>
          </p:cNvSpPr>
          <p:nvPr/>
        </p:nvSpPr>
        <p:spPr>
          <a:xfrm>
            <a:off x="2564709" y="2672099"/>
            <a:ext cx="5185410" cy="70788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40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전처리</a:t>
            </a:r>
            <a:r>
              <a:rPr lang="ko-KR" altLang="en-US" sz="4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과정</a:t>
            </a:r>
          </a:p>
        </p:txBody>
      </p:sp>
    </p:spTree>
  </p:cSld>
  <p:clrMapOvr>
    <a:masterClrMapping/>
  </p:clrMapOvr>
  <p:transition advTm="868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385" y="537845"/>
            <a:ext cx="965835" cy="802640"/>
            <a:chOff x="921385" y="537845"/>
            <a:chExt cx="965835" cy="802640"/>
          </a:xfrm>
        </p:grpSpPr>
        <p:sp>
          <p:nvSpPr>
            <p:cNvPr id="98" name="직사각형 97"/>
            <p:cNvSpPr/>
            <p:nvPr/>
          </p:nvSpPr>
          <p:spPr>
            <a:xfrm>
              <a:off x="1366520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4081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9222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6652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1511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081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9222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793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6652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1511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4081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9222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1793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8940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14363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36652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51511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4081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9222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793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8940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4363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6997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6370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6652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51511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44081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9222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793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58940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43635" y="898525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6997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6370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6652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1511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44081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9222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1793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58940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14363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6997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6370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18110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51892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44526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92225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7930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59194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14363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99568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3799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48526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5539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5956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652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51511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4081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9222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21793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940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14363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6997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66370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99568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73799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36652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1511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44081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29222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21793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58940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363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9975" y="83185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6370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99568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3799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1229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2138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652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51511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44081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9222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793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58940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4363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69975" y="75819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66370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99568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799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81292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2138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8630" y="68453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996950" y="68580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66240" y="61214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071880" y="61150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111885" y="53784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626235" y="53848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텍스트 상자 35"/>
          <p:cNvSpPr txBox="1">
            <a:spLocks/>
          </p:cNvSpPr>
          <p:nvPr/>
        </p:nvSpPr>
        <p:spPr>
          <a:xfrm>
            <a:off x="1991360" y="48704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What</a:t>
            </a: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50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is</a:t>
            </a: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EDA</a:t>
            </a:r>
          </a:p>
        </p:txBody>
      </p:sp>
      <p:sp>
        <p:nvSpPr>
          <p:cNvPr id="516" name="텍스트 상자 36"/>
          <p:cNvSpPr txBox="1"/>
          <p:nvPr/>
        </p:nvSpPr>
        <p:spPr>
          <a:xfrm>
            <a:off x="1497330" y="1988820"/>
            <a:ext cx="632714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21" name="텍스트 상자 21"/>
          <p:cNvSpPr txBox="1">
            <a:spLocks/>
          </p:cNvSpPr>
          <p:nvPr/>
        </p:nvSpPr>
        <p:spPr>
          <a:xfrm>
            <a:off x="1127125" y="1484630"/>
            <a:ext cx="10010775" cy="1477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EDA</a:t>
            </a:r>
            <a:r>
              <a:rPr lang="ko-KR" altLang="en-US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는 </a:t>
            </a:r>
            <a:r>
              <a:rPr lang="en-US" altLang="ko-KR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"Exploratory Data Analysis"</a:t>
            </a:r>
            <a:r>
              <a:rPr lang="ko-KR" altLang="en-US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의 약어로</a:t>
            </a:r>
            <a:r>
              <a:rPr lang="en-US" altLang="ko-KR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, </a:t>
            </a:r>
          </a:p>
          <a:p>
            <a:pPr marL="0" indent="0" latinLnBrk="0">
              <a:buFontTx/>
              <a:buNone/>
              <a:defRPr/>
            </a:pPr>
            <a:r>
              <a:rPr lang="ko-KR" altLang="en-US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데이터 분석의 초기 단계에서 데이터를 탐색하고 이해하는 과정을 의미한다</a:t>
            </a:r>
            <a:r>
              <a:rPr lang="en-US" altLang="ko-KR" sz="3000" b="0" i="0" dirty="0">
                <a:solidFill>
                  <a:schemeClr val="bg1"/>
                </a:solidFill>
                <a:latin typeface="PF스타더스트"/>
                <a:ea typeface="source-serif-pro" charset="0"/>
              </a:rPr>
              <a:t>.</a:t>
            </a:r>
            <a:endParaRPr lang="ko-KR" altLang="en-US" sz="3000" b="0" i="0" dirty="0">
              <a:solidFill>
                <a:schemeClr val="bg1"/>
              </a:solidFill>
              <a:latin typeface="PF스타더스트"/>
              <a:ea typeface="source-serif-pro" charset="0"/>
            </a:endParaRPr>
          </a:p>
        </p:txBody>
      </p:sp>
      <p:cxnSp>
        <p:nvCxnSpPr>
          <p:cNvPr id="597" name="직선 연결선 596"/>
          <p:cNvCxnSpPr/>
          <p:nvPr/>
        </p:nvCxnSpPr>
        <p:spPr>
          <a:xfrm rot="5400000">
            <a:off x="-3027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A02A7D9-790B-2677-A936-4A50C672C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2767"/>
              </p:ext>
            </p:extLst>
          </p:nvPr>
        </p:nvGraphicFramePr>
        <p:xfrm>
          <a:off x="1176606" y="3061967"/>
          <a:ext cx="9787641" cy="1477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2274B6B-EE8D-484B-9F9B-E2E97EB52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635" y="4670153"/>
            <a:ext cx="1510489" cy="15033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E283882-9976-4137-3504-E5B09E6735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1327" y="4672016"/>
            <a:ext cx="1510489" cy="14770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20AEA8-CEC1-88E2-305E-E8EB2367B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365" y="4657331"/>
            <a:ext cx="1510489" cy="14770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D7DCD0-C9FE-EAE5-30E0-B26A459291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9576" y="4702361"/>
            <a:ext cx="1434989" cy="1477012"/>
          </a:xfrm>
          <a:prstGeom prst="rect">
            <a:avLst/>
          </a:prstGeom>
        </p:spPr>
      </p:pic>
      <p:pic>
        <p:nvPicPr>
          <p:cNvPr id="1034" name="Picture 10" descr="9,266 Insight일러스트, 벡터, 상업적 이미지사이트 - 123RF">
            <a:extLst>
              <a:ext uri="{FF2B5EF4-FFF2-40B4-BE49-F238E27FC236}">
                <a16:creationId xmlns:a16="http://schemas.microsoft.com/office/drawing/2014/main" id="{A9392976-2A46-6ACF-F795-61A130F6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889" y="4690852"/>
            <a:ext cx="1482358" cy="14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4577945"/>
      </p:ext>
    </p:extLst>
  </p:cSld>
  <p:clrMapOvr>
    <a:masterClrMapping/>
  </p:clrMapOvr>
  <p:transition advTm="278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385" y="537845"/>
            <a:ext cx="965835" cy="802640"/>
            <a:chOff x="921385" y="537845"/>
            <a:chExt cx="965835" cy="802640"/>
          </a:xfrm>
        </p:grpSpPr>
        <p:sp>
          <p:nvSpPr>
            <p:cNvPr id="98" name="직사각형 97"/>
            <p:cNvSpPr/>
            <p:nvPr/>
          </p:nvSpPr>
          <p:spPr>
            <a:xfrm>
              <a:off x="1366520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4081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9222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6652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1511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081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9222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793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6652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1511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4081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9222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1793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8940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14363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36652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51511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4081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9222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793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8940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4363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6997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6370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6652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51511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44081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9222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793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58940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43635" y="898525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6997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6370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6652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1511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44081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9222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1793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58940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14363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6997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6370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18110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51892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44526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92225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7930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59194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14363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99568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3799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48526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5539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5956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652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51511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4081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9222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21793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940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14363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6997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66370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99568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73799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36652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1511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44081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29222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21793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58940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363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9975" y="83185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6370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99568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3799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1229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2138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652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51511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44081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9222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793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58940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4363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69975" y="75819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66370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99568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799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81292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2138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8630" y="68453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996950" y="68580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66240" y="61214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071880" y="61150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111885" y="53784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626235" y="53848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텍스트 상자 55"/>
          <p:cNvSpPr txBox="1">
            <a:spLocks/>
          </p:cNvSpPr>
          <p:nvPr/>
        </p:nvSpPr>
        <p:spPr>
          <a:xfrm>
            <a:off x="1991360" y="47688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데이터 수집</a:t>
            </a:r>
          </a:p>
        </p:txBody>
      </p:sp>
      <p:cxnSp>
        <p:nvCxnSpPr>
          <p:cNvPr id="603" name="직선 연결선 602"/>
          <p:cNvCxnSpPr/>
          <p:nvPr/>
        </p:nvCxnSpPr>
        <p:spPr>
          <a:xfrm rot="5400000">
            <a:off x="-3027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5" name="그림 131" descr="C:/Users/USER/AppData/Roaming/PolarisOffice/ETemp/7268_19681272/fImage39508279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5" y="2132820"/>
            <a:ext cx="10353675" cy="3906520"/>
          </a:xfrm>
          <a:prstGeom prst="rect">
            <a:avLst/>
          </a:prstGeom>
          <a:noFill/>
        </p:spPr>
      </p:pic>
      <p:cxnSp>
        <p:nvCxnSpPr>
          <p:cNvPr id="606" name="도형 132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89A0C6-A090-4773-DC6A-9B7A87D9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40162"/>
              </p:ext>
            </p:extLst>
          </p:nvPr>
        </p:nvGraphicFramePr>
        <p:xfrm>
          <a:off x="2279471" y="1666095"/>
          <a:ext cx="898892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349">
                  <a:extLst>
                    <a:ext uri="{9D8B030D-6E8A-4147-A177-3AD203B41FA5}">
                      <a16:colId xmlns:a16="http://schemas.microsoft.com/office/drawing/2014/main" val="3754395439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135114797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1743192459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3564091397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232637948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2753827907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3044676554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2730421963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383651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게임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출시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PF스타더스트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배급 회사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북미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PF스타더스트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유럽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PF스타더스트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일본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PF스타더스트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기타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PF스타더스트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PF스타더스트"/>
                        </a:rPr>
                        <a:t>판매량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85000"/>
      </p:ext>
    </p:extLst>
  </p:cSld>
  <p:clrMapOvr>
    <a:masterClrMapping/>
  </p:clrMapOvr>
  <p:transition advTm="2459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385" y="537845"/>
            <a:ext cx="965835" cy="802640"/>
            <a:chOff x="921385" y="537845"/>
            <a:chExt cx="965835" cy="802640"/>
          </a:xfrm>
        </p:grpSpPr>
        <p:sp>
          <p:nvSpPr>
            <p:cNvPr id="98" name="직사각형 97"/>
            <p:cNvSpPr/>
            <p:nvPr/>
          </p:nvSpPr>
          <p:spPr>
            <a:xfrm>
              <a:off x="1366520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4081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9222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6652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1511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081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9222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793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6652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1511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4081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9222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1793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8940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14363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36652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51511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4081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9222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793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8940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4363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6997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6370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6652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51511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44081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9222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793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58940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43635" y="898525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6997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6370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6652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1511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44081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9222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1793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58940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14363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6997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6370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18110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51892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44526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92225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7930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59194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14363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99568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3799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48526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5539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5956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652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51511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4081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9222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21793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940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14363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6997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66370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99568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73799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36652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1511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44081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29222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21793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58940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363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9975" y="83185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6370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99568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3799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1229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2138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652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51511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44081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9222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793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58940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4363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69975" y="75819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66370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99568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799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81292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2138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8630" y="68453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996950" y="68580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66240" y="61214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071880" y="61150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111885" y="53784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626235" y="53848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텍스트 상자 55"/>
          <p:cNvSpPr txBox="1">
            <a:spLocks/>
          </p:cNvSpPr>
          <p:nvPr/>
        </p:nvSpPr>
        <p:spPr>
          <a:xfrm>
            <a:off x="1991360" y="47688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전처리</a:t>
            </a: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과정</a:t>
            </a:r>
          </a:p>
        </p:txBody>
      </p:sp>
      <p:cxnSp>
        <p:nvCxnSpPr>
          <p:cNvPr id="603" name="직선 연결선 602"/>
          <p:cNvCxnSpPr/>
          <p:nvPr/>
        </p:nvCxnSpPr>
        <p:spPr>
          <a:xfrm rot="5400000">
            <a:off x="-3027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도형 132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C291890-CA3A-0B6E-6240-16CC3160A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01" y="2194890"/>
            <a:ext cx="10300561" cy="338447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A2C6AD-F92D-E1B6-51FC-6B0DE055B03D}"/>
              </a:ext>
            </a:extLst>
          </p:cNvPr>
          <p:cNvSpPr/>
          <p:nvPr/>
        </p:nvSpPr>
        <p:spPr>
          <a:xfrm>
            <a:off x="5409810" y="4897775"/>
            <a:ext cx="576080" cy="303680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704A4F-6084-B52A-F62D-637603783211}"/>
              </a:ext>
            </a:extLst>
          </p:cNvPr>
          <p:cNvSpPr/>
          <p:nvPr/>
        </p:nvSpPr>
        <p:spPr>
          <a:xfrm>
            <a:off x="5409810" y="2693260"/>
            <a:ext cx="576080" cy="303680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D9A03F-534D-CEBF-48A3-99C08792C54C}"/>
              </a:ext>
            </a:extLst>
          </p:cNvPr>
          <p:cNvSpPr/>
          <p:nvPr/>
        </p:nvSpPr>
        <p:spPr>
          <a:xfrm>
            <a:off x="5409810" y="3491837"/>
            <a:ext cx="571890" cy="327688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8185DB-D36B-3B4F-ECAD-272936BBA41B}"/>
              </a:ext>
            </a:extLst>
          </p:cNvPr>
          <p:cNvSpPr/>
          <p:nvPr/>
        </p:nvSpPr>
        <p:spPr>
          <a:xfrm>
            <a:off x="9192430" y="4897775"/>
            <a:ext cx="576080" cy="303680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7B45F6-75BD-F273-F4AC-45C5F2EA82A0}"/>
              </a:ext>
            </a:extLst>
          </p:cNvPr>
          <p:cNvSpPr txBox="1"/>
          <p:nvPr/>
        </p:nvSpPr>
        <p:spPr>
          <a:xfrm>
            <a:off x="8015668" y="5658851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PF스타더스트"/>
              </a:rPr>
              <a:t>① 게임 판매량의 단위가 불일치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EE334-FB73-863B-B6F3-A439F9D211A7}"/>
              </a:ext>
            </a:extLst>
          </p:cNvPr>
          <p:cNvSpPr txBox="1"/>
          <p:nvPr/>
        </p:nvSpPr>
        <p:spPr>
          <a:xfrm>
            <a:off x="4814452" y="169999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PF스타더스트"/>
              </a:rPr>
              <a:t>② 무의미한 연도 존재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04F98-6CF1-A3D5-81BE-49192588242C}"/>
              </a:ext>
            </a:extLst>
          </p:cNvPr>
          <p:cNvSpPr txBox="1"/>
          <p:nvPr/>
        </p:nvSpPr>
        <p:spPr>
          <a:xfrm>
            <a:off x="4944110" y="570492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PF스타더스트"/>
              </a:rPr>
              <a:t>③ 빈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F스타더스트"/>
              </a:rPr>
              <a:t>값 존재</a:t>
            </a:r>
          </a:p>
        </p:txBody>
      </p:sp>
      <p:pic>
        <p:nvPicPr>
          <p:cNvPr id="26" name="그림 162">
            <a:extLst>
              <a:ext uri="{FF2B5EF4-FFF2-40B4-BE49-F238E27FC236}">
                <a16:creationId xmlns:a16="http://schemas.microsoft.com/office/drawing/2014/main" id="{A29A70EA-6E63-881B-74DD-C9D09258BE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30" y="2733209"/>
            <a:ext cx="2220287" cy="24682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D6EAFA-CD74-2B10-D866-EE3E87FF1C43}"/>
              </a:ext>
            </a:extLst>
          </p:cNvPr>
          <p:cNvSpPr txBox="1"/>
          <p:nvPr/>
        </p:nvSpPr>
        <p:spPr>
          <a:xfrm>
            <a:off x="871977" y="5629813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F스타더스트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latin typeface="PF스타더스트"/>
              </a:rPr>
              <a:t>문제 있는 일부 데이터 추출</a:t>
            </a:r>
            <a:r>
              <a:rPr lang="en-US" altLang="ko-KR" sz="1200" b="1" dirty="0">
                <a:solidFill>
                  <a:schemeClr val="bg1"/>
                </a:solidFill>
                <a:latin typeface="PF스타더스트"/>
              </a:rPr>
              <a:t>]</a:t>
            </a:r>
            <a:endParaRPr lang="ko-KR" altLang="en-US" sz="1200" b="1" dirty="0">
              <a:solidFill>
                <a:schemeClr val="bg1"/>
              </a:solidFill>
              <a:latin typeface="PF스타더스트"/>
            </a:endParaRPr>
          </a:p>
        </p:txBody>
      </p:sp>
    </p:spTree>
    <p:custDataLst>
      <p:tags r:id="rId1"/>
    </p:custDataLst>
  </p:cSld>
  <p:clrMapOvr>
    <a:masterClrMapping/>
  </p:clrMapOvr>
  <p:transition advTm="392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flipV="1">
            <a:off x="-61214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flipV="1">
            <a:off x="11579860" y="0"/>
            <a:ext cx="1224280" cy="6858000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6" name="그룹 215"/>
          <p:cNvGrpSpPr>
            <a:grpSpLocks noChangeAspect="1"/>
          </p:cNvGrpSpPr>
          <p:nvPr/>
        </p:nvGrpSpPr>
        <p:grpSpPr>
          <a:xfrm>
            <a:off x="921385" y="537845"/>
            <a:ext cx="965835" cy="802640"/>
            <a:chOff x="921385" y="537845"/>
            <a:chExt cx="965835" cy="802640"/>
          </a:xfrm>
        </p:grpSpPr>
        <p:sp>
          <p:nvSpPr>
            <p:cNvPr id="98" name="직사각형 97"/>
            <p:cNvSpPr/>
            <p:nvPr/>
          </p:nvSpPr>
          <p:spPr>
            <a:xfrm>
              <a:off x="1366520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4081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92225" y="12668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6652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1511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081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92225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217930" y="119316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36652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51511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4081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9222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17930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8940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143635" y="111950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36652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51511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44081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9222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793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58940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4363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69975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63700" y="104584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6652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51511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44081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9222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793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58940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143635" y="898525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6997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66370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6652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1511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44081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9222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1793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58940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14363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69975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63700" y="68389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18110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51892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445260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292225" y="61214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7930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59194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143635" y="61087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995680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37995" y="89852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48526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255395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59560" y="53911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652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51511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4081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9222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21793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58940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14363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6997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66370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995680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737995" y="972185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36652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51511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44081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29222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21793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58940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363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9975" y="83185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6370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99568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3799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12290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21385" y="83185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36652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51511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44081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29222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793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58940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14363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069975" y="758190"/>
              <a:ext cx="74295" cy="736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66370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995680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7995" y="75819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81292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21385" y="75882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8630" y="68453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996950" y="68580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66240" y="612140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071880" y="61150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111885" y="537845"/>
              <a:ext cx="74295" cy="7429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626235" y="538480"/>
              <a:ext cx="74295" cy="7366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2" name="텍스트 상자 55"/>
          <p:cNvSpPr txBox="1">
            <a:spLocks/>
          </p:cNvSpPr>
          <p:nvPr/>
        </p:nvSpPr>
        <p:spPr>
          <a:xfrm>
            <a:off x="1991360" y="47688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전처리</a:t>
            </a: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과정</a:t>
            </a:r>
          </a:p>
        </p:txBody>
      </p:sp>
      <p:cxnSp>
        <p:nvCxnSpPr>
          <p:cNvPr id="603" name="직선 연결선 602"/>
          <p:cNvCxnSpPr/>
          <p:nvPr/>
        </p:nvCxnSpPr>
        <p:spPr>
          <a:xfrm rot="5400000">
            <a:off x="-3027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 rot="16200000" flipH="1">
            <a:off x="8361045" y="3218815"/>
            <a:ext cx="6858000" cy="421005"/>
          </a:xfrm>
          <a:prstGeom prst="line">
            <a:avLst/>
          </a:prstGeom>
          <a:ln w="127000">
            <a:solidFill>
              <a:srgbClr val="A2A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도형 132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1198A3-2F49-A005-6F59-B6BB3D931BD3}"/>
              </a:ext>
            </a:extLst>
          </p:cNvPr>
          <p:cNvGrpSpPr/>
          <p:nvPr/>
        </p:nvGrpSpPr>
        <p:grpSpPr>
          <a:xfrm>
            <a:off x="874918" y="2194890"/>
            <a:ext cx="10371044" cy="3384470"/>
            <a:chOff x="874918" y="2194890"/>
            <a:chExt cx="10371044" cy="338447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3A5D6B8-1248-44B0-741A-B4DDCB26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401" y="2194890"/>
              <a:ext cx="10300561" cy="338447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297317-3FE3-5D14-1F35-DD98919E2B8A}"/>
                </a:ext>
              </a:extLst>
            </p:cNvPr>
            <p:cNvSpPr/>
            <p:nvPr/>
          </p:nvSpPr>
          <p:spPr>
            <a:xfrm>
              <a:off x="921385" y="4898335"/>
              <a:ext cx="10324577" cy="303680"/>
            </a:xfrm>
            <a:prstGeom prst="rect">
              <a:avLst/>
            </a:prstGeom>
            <a:solidFill>
              <a:schemeClr val="accent6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452BB9-DDB1-F57E-C8B1-2CB40FD5756D}"/>
                </a:ext>
              </a:extLst>
            </p:cNvPr>
            <p:cNvSpPr/>
            <p:nvPr/>
          </p:nvSpPr>
          <p:spPr>
            <a:xfrm>
              <a:off x="945401" y="2693820"/>
              <a:ext cx="10300561" cy="303680"/>
            </a:xfrm>
            <a:prstGeom prst="rect">
              <a:avLst/>
            </a:prstGeom>
            <a:solidFill>
              <a:schemeClr val="accent6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6EA322-C4E6-1C2D-2C75-EF97E0737D4D}"/>
                </a:ext>
              </a:extLst>
            </p:cNvPr>
            <p:cNvSpPr/>
            <p:nvPr/>
          </p:nvSpPr>
          <p:spPr>
            <a:xfrm>
              <a:off x="874918" y="3492397"/>
              <a:ext cx="10371044" cy="327688"/>
            </a:xfrm>
            <a:prstGeom prst="rect">
              <a:avLst/>
            </a:pr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717401-30D4-DF2A-22CF-2129A2C76F71}"/>
                </a:ext>
              </a:extLst>
            </p:cNvPr>
            <p:cNvSpPr/>
            <p:nvPr/>
          </p:nvSpPr>
          <p:spPr>
            <a:xfrm>
              <a:off x="9178132" y="4898335"/>
              <a:ext cx="576080" cy="303680"/>
            </a:xfrm>
            <a:prstGeom prst="rect">
              <a:avLst/>
            </a:pr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4B2F3877-09DB-493E-4FA7-7265C61F2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80" y="2204830"/>
            <a:ext cx="10334682" cy="2509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7143386"/>
      </p:ext>
    </p:extLst>
  </p:cSld>
  <p:clrMapOvr>
    <a:masterClrMapping/>
  </p:clrMapOvr>
  <p:transition advTm="12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A922C35-F24E-E981-D167-D9D29BC3F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86" y="1286071"/>
            <a:ext cx="3926769" cy="5489633"/>
          </a:xfrm>
          <a:prstGeom prst="rect">
            <a:avLst/>
          </a:prstGeom>
        </p:spPr>
      </p:pic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5E21E-DB0E-1CD6-FFDF-DF17701FCAF1}"/>
              </a:ext>
            </a:extLst>
          </p:cNvPr>
          <p:cNvSpPr/>
          <p:nvPr/>
        </p:nvSpPr>
        <p:spPr>
          <a:xfrm>
            <a:off x="939967" y="1894258"/>
            <a:ext cx="2075900" cy="148169"/>
          </a:xfrm>
          <a:prstGeom prst="rect">
            <a:avLst/>
          </a:prstGeom>
          <a:solidFill>
            <a:srgbClr val="68B17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B27DB-B6FC-D766-C668-957DDC12EF30}"/>
              </a:ext>
            </a:extLst>
          </p:cNvPr>
          <p:cNvSpPr/>
          <p:nvPr/>
        </p:nvSpPr>
        <p:spPr>
          <a:xfrm>
            <a:off x="995680" y="3331613"/>
            <a:ext cx="2075900" cy="14816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39158-D4DD-3843-BAB4-E3405A689860}"/>
              </a:ext>
            </a:extLst>
          </p:cNvPr>
          <p:cNvSpPr/>
          <p:nvPr/>
        </p:nvSpPr>
        <p:spPr>
          <a:xfrm>
            <a:off x="958850" y="4741489"/>
            <a:ext cx="2434680" cy="148169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6CF895-EB0F-B482-DAED-C9D75F40D3BC}"/>
              </a:ext>
            </a:extLst>
          </p:cNvPr>
          <p:cNvSpPr/>
          <p:nvPr/>
        </p:nvSpPr>
        <p:spPr>
          <a:xfrm>
            <a:off x="921385" y="6181489"/>
            <a:ext cx="2583888" cy="148169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8749CF0A-64DC-4DBF-E8A3-FA70F17E3677}"/>
              </a:ext>
            </a:extLst>
          </p:cNvPr>
          <p:cNvSpPr txBox="1">
            <a:spLocks/>
          </p:cNvSpPr>
          <p:nvPr/>
        </p:nvSpPr>
        <p:spPr>
          <a:xfrm>
            <a:off x="6873240" y="648970"/>
            <a:ext cx="463200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지역 별 인기 장르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10B7900-5A09-59AD-638F-FDBD2989C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103" y="2060449"/>
            <a:ext cx="7535121" cy="4638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9617071"/>
      </p:ext>
    </p:extLst>
  </p:cSld>
  <p:clrMapOvr>
    <a:masterClrMapping/>
  </p:clrMapOvr>
  <p:transition advTm="352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5410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그림 186" descr="C:/Users/USER/AppData/Roaming/PolarisOffice/ETemp/7268_19681272/fImage30343652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539390"/>
            <a:ext cx="10354310" cy="3545840"/>
          </a:xfrm>
          <a:prstGeom prst="rect">
            <a:avLst/>
          </a:prstGeom>
          <a:noFill/>
        </p:spPr>
      </p:pic>
      <p:sp>
        <p:nvSpPr>
          <p:cNvPr id="609" name="텍스트 상자 187"/>
          <p:cNvSpPr txBox="1">
            <a:spLocks/>
          </p:cNvSpPr>
          <p:nvPr/>
        </p:nvSpPr>
        <p:spPr>
          <a:xfrm>
            <a:off x="820102" y="5229250"/>
            <a:ext cx="10367645" cy="1384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199</a:t>
            </a: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년 이후 수요가 </a:t>
            </a:r>
            <a:r>
              <a:rPr lang="ko-KR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PF스타더스트" charset="0"/>
                <a:ea typeface="PF스타더스트" charset="0"/>
              </a:rPr>
              <a:t>증가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하다가 </a:t>
            </a:r>
            <a:b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</a:b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2009년 이후로 다시 </a:t>
            </a:r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F스타더스트" charset="0"/>
                <a:ea typeface="PF스타더스트" charset="0"/>
              </a:rPr>
              <a:t>감소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하는 것을 확인</a:t>
            </a:r>
            <a:endParaRPr lang="en-US" altLang="ko-KR" sz="2800" b="1" dirty="0">
              <a:solidFill>
                <a:schemeClr val="lt1"/>
              </a:solidFill>
              <a:latin typeface="PF스타더스트" charset="0"/>
              <a:ea typeface="PF스타더스트" charset="0"/>
            </a:endParaRPr>
          </a:p>
          <a:p>
            <a:pPr marL="457200" indent="-457200" latinLnBrk="0">
              <a:buFont typeface="Wingdings" panose="05000000000000000000" pitchFamily="2" charset="2"/>
              <a:buChar char="ü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2008 – 2009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년도의 수요가 가장 많은 것을 확인</a:t>
            </a: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FF1F0466-438C-77BA-FBD7-54ABF8DD50A6}"/>
              </a:ext>
            </a:extLst>
          </p:cNvPr>
          <p:cNvSpPr/>
          <p:nvPr/>
        </p:nvSpPr>
        <p:spPr>
          <a:xfrm>
            <a:off x="4367760" y="4158015"/>
            <a:ext cx="144020" cy="144020"/>
          </a:xfrm>
          <a:prstGeom prst="star5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E4667EC2-B876-EA1A-79A7-583A191CA6D1}"/>
              </a:ext>
            </a:extLst>
          </p:cNvPr>
          <p:cNvSpPr/>
          <p:nvPr/>
        </p:nvSpPr>
        <p:spPr>
          <a:xfrm>
            <a:off x="8616350" y="1709675"/>
            <a:ext cx="144020" cy="144020"/>
          </a:xfrm>
          <a:prstGeom prst="star5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 0">
            <a:extLst>
              <a:ext uri="{FF2B5EF4-FFF2-40B4-BE49-F238E27FC236}">
                <a16:creationId xmlns:a16="http://schemas.microsoft.com/office/drawing/2014/main" id="{F33147B7-E131-AD03-69AE-373B015711F0}"/>
              </a:ext>
            </a:extLst>
          </p:cNvPr>
          <p:cNvSpPr txBox="1">
            <a:spLocks/>
          </p:cNvSpPr>
          <p:nvPr/>
        </p:nvSpPr>
        <p:spPr>
          <a:xfrm>
            <a:off x="6873240" y="648970"/>
            <a:ext cx="463200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연도에 따른 게임 수요</a:t>
            </a:r>
          </a:p>
        </p:txBody>
      </p:sp>
    </p:spTree>
    <p:custDataLst>
      <p:tags r:id="rId1"/>
    </p:custDataLst>
  </p:cSld>
  <p:clrMapOvr>
    <a:masterClrMapping/>
  </p:clrMapOvr>
  <p:transition advTm="165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33086 -0.360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8268 0.231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flipV="1">
            <a:off x="-61214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flipV="1">
            <a:off x="11579860" y="0"/>
            <a:ext cx="1224915" cy="6858635"/>
          </a:xfrm>
          <a:prstGeom prst="trapezoid">
            <a:avLst>
              <a:gd name="adj" fmla="val 38229"/>
            </a:avLst>
          </a:prstGeom>
          <a:solidFill>
            <a:srgbClr val="D4D5CF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6" name="Group 5"/>
          <p:cNvGrpSpPr/>
          <p:nvPr/>
        </p:nvGrpSpPr>
        <p:grpSpPr>
          <a:xfrm>
            <a:off x="921385" y="537845"/>
            <a:ext cx="966470" cy="803275"/>
            <a:chOff x="921385" y="537845"/>
            <a:chExt cx="966470" cy="803275"/>
          </a:xfrm>
        </p:grpSpPr>
        <p:sp>
          <p:nvSpPr>
            <p:cNvPr id="98" name="Rect 0"/>
            <p:cNvSpPr>
              <a:spLocks/>
            </p:cNvSpPr>
            <p:nvPr/>
          </p:nvSpPr>
          <p:spPr>
            <a:xfrm>
              <a:off x="1366520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>
              <a:off x="144081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>
              <a:off x="1292225" y="12668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1" name="Rect 0"/>
            <p:cNvSpPr>
              <a:spLocks/>
            </p:cNvSpPr>
            <p:nvPr/>
          </p:nvSpPr>
          <p:spPr>
            <a:xfrm>
              <a:off x="136652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2" name="Rect 0"/>
            <p:cNvSpPr>
              <a:spLocks/>
            </p:cNvSpPr>
            <p:nvPr/>
          </p:nvSpPr>
          <p:spPr>
            <a:xfrm>
              <a:off x="151511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3" name="Rect 0"/>
            <p:cNvSpPr>
              <a:spLocks/>
            </p:cNvSpPr>
            <p:nvPr/>
          </p:nvSpPr>
          <p:spPr>
            <a:xfrm>
              <a:off x="144081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4" name="Rect 0"/>
            <p:cNvSpPr>
              <a:spLocks/>
            </p:cNvSpPr>
            <p:nvPr/>
          </p:nvSpPr>
          <p:spPr>
            <a:xfrm>
              <a:off x="1292225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5" name="Rect 0"/>
            <p:cNvSpPr>
              <a:spLocks/>
            </p:cNvSpPr>
            <p:nvPr/>
          </p:nvSpPr>
          <p:spPr>
            <a:xfrm>
              <a:off x="1217930" y="119316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>
              <a:off x="136652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>
              <a:off x="151511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>
              <a:off x="144081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>
              <a:off x="129222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0" name="Rect 0"/>
            <p:cNvSpPr>
              <a:spLocks/>
            </p:cNvSpPr>
            <p:nvPr/>
          </p:nvSpPr>
          <p:spPr>
            <a:xfrm>
              <a:off x="1217930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1" name="Rect 0"/>
            <p:cNvSpPr>
              <a:spLocks/>
            </p:cNvSpPr>
            <p:nvPr/>
          </p:nvSpPr>
          <p:spPr>
            <a:xfrm>
              <a:off x="158940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>
              <a:off x="1143635" y="111950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>
              <a:off x="136652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>
              <a:off x="151511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5" name="Rect 0"/>
            <p:cNvSpPr>
              <a:spLocks/>
            </p:cNvSpPr>
            <p:nvPr/>
          </p:nvSpPr>
          <p:spPr>
            <a:xfrm>
              <a:off x="144081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16" name="Rect 0"/>
            <p:cNvSpPr>
              <a:spLocks/>
            </p:cNvSpPr>
            <p:nvPr/>
          </p:nvSpPr>
          <p:spPr>
            <a:xfrm>
              <a:off x="129222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>
              <a:off x="121793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>
              <a:off x="158940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19" name="Rect 0"/>
            <p:cNvSpPr>
              <a:spLocks/>
            </p:cNvSpPr>
            <p:nvPr/>
          </p:nvSpPr>
          <p:spPr>
            <a:xfrm>
              <a:off x="114363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6" name="Rect 0"/>
            <p:cNvSpPr>
              <a:spLocks/>
            </p:cNvSpPr>
            <p:nvPr/>
          </p:nvSpPr>
          <p:spPr>
            <a:xfrm>
              <a:off x="1069975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7" name="Rect 0"/>
            <p:cNvSpPr>
              <a:spLocks/>
            </p:cNvSpPr>
            <p:nvPr/>
          </p:nvSpPr>
          <p:spPr>
            <a:xfrm>
              <a:off x="1663700" y="104584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8" name="Rect 0"/>
            <p:cNvSpPr>
              <a:spLocks/>
            </p:cNvSpPr>
            <p:nvPr/>
          </p:nvSpPr>
          <p:spPr>
            <a:xfrm>
              <a:off x="136652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29" name="Rect 0"/>
            <p:cNvSpPr>
              <a:spLocks/>
            </p:cNvSpPr>
            <p:nvPr/>
          </p:nvSpPr>
          <p:spPr>
            <a:xfrm>
              <a:off x="151511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0" name="Rect 0"/>
            <p:cNvSpPr>
              <a:spLocks/>
            </p:cNvSpPr>
            <p:nvPr/>
          </p:nvSpPr>
          <p:spPr>
            <a:xfrm>
              <a:off x="144081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>
              <a:off x="129222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>
              <a:off x="121793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3" name="Rect 0"/>
            <p:cNvSpPr>
              <a:spLocks/>
            </p:cNvSpPr>
            <p:nvPr/>
          </p:nvSpPr>
          <p:spPr>
            <a:xfrm>
              <a:off x="158940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4" name="Rect 0"/>
            <p:cNvSpPr>
              <a:spLocks/>
            </p:cNvSpPr>
            <p:nvPr/>
          </p:nvSpPr>
          <p:spPr>
            <a:xfrm>
              <a:off x="1143635" y="898525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5" name="Rect 0"/>
            <p:cNvSpPr>
              <a:spLocks/>
            </p:cNvSpPr>
            <p:nvPr/>
          </p:nvSpPr>
          <p:spPr>
            <a:xfrm>
              <a:off x="106997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6" name="Rect 0"/>
            <p:cNvSpPr>
              <a:spLocks/>
            </p:cNvSpPr>
            <p:nvPr/>
          </p:nvSpPr>
          <p:spPr>
            <a:xfrm>
              <a:off x="166370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7" name="Rect 0"/>
            <p:cNvSpPr>
              <a:spLocks/>
            </p:cNvSpPr>
            <p:nvPr/>
          </p:nvSpPr>
          <p:spPr>
            <a:xfrm>
              <a:off x="136652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8" name="Rect 0"/>
            <p:cNvSpPr>
              <a:spLocks/>
            </p:cNvSpPr>
            <p:nvPr/>
          </p:nvSpPr>
          <p:spPr>
            <a:xfrm>
              <a:off x="151511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39" name="Rect 0"/>
            <p:cNvSpPr>
              <a:spLocks/>
            </p:cNvSpPr>
            <p:nvPr/>
          </p:nvSpPr>
          <p:spPr>
            <a:xfrm>
              <a:off x="144081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0" name="Rect 0"/>
            <p:cNvSpPr>
              <a:spLocks/>
            </p:cNvSpPr>
            <p:nvPr/>
          </p:nvSpPr>
          <p:spPr>
            <a:xfrm>
              <a:off x="129222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1" name="Rect 0"/>
            <p:cNvSpPr>
              <a:spLocks/>
            </p:cNvSpPr>
            <p:nvPr/>
          </p:nvSpPr>
          <p:spPr>
            <a:xfrm>
              <a:off x="121793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2" name="Rect 0"/>
            <p:cNvSpPr>
              <a:spLocks/>
            </p:cNvSpPr>
            <p:nvPr/>
          </p:nvSpPr>
          <p:spPr>
            <a:xfrm>
              <a:off x="158940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3" name="Rect 0"/>
            <p:cNvSpPr>
              <a:spLocks/>
            </p:cNvSpPr>
            <p:nvPr/>
          </p:nvSpPr>
          <p:spPr>
            <a:xfrm>
              <a:off x="114363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4" name="Rect 0"/>
            <p:cNvSpPr>
              <a:spLocks/>
            </p:cNvSpPr>
            <p:nvPr/>
          </p:nvSpPr>
          <p:spPr>
            <a:xfrm>
              <a:off x="1069975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5" name="Rect 0"/>
            <p:cNvSpPr>
              <a:spLocks/>
            </p:cNvSpPr>
            <p:nvPr/>
          </p:nvSpPr>
          <p:spPr>
            <a:xfrm>
              <a:off x="1663700" y="68389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6" name="Rect 0"/>
            <p:cNvSpPr>
              <a:spLocks/>
            </p:cNvSpPr>
            <p:nvPr/>
          </p:nvSpPr>
          <p:spPr>
            <a:xfrm>
              <a:off x="118110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7" name="Rect 0"/>
            <p:cNvSpPr>
              <a:spLocks/>
            </p:cNvSpPr>
            <p:nvPr/>
          </p:nvSpPr>
          <p:spPr>
            <a:xfrm>
              <a:off x="151892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48" name="Rect 0"/>
            <p:cNvSpPr>
              <a:spLocks/>
            </p:cNvSpPr>
            <p:nvPr/>
          </p:nvSpPr>
          <p:spPr>
            <a:xfrm>
              <a:off x="1445260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49" name="Rect 0"/>
            <p:cNvSpPr>
              <a:spLocks/>
            </p:cNvSpPr>
            <p:nvPr/>
          </p:nvSpPr>
          <p:spPr>
            <a:xfrm>
              <a:off x="1292225" y="61214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0" name="Rect 0"/>
            <p:cNvSpPr>
              <a:spLocks/>
            </p:cNvSpPr>
            <p:nvPr/>
          </p:nvSpPr>
          <p:spPr>
            <a:xfrm>
              <a:off x="1217930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1" name="Rect 0"/>
            <p:cNvSpPr>
              <a:spLocks/>
            </p:cNvSpPr>
            <p:nvPr/>
          </p:nvSpPr>
          <p:spPr>
            <a:xfrm>
              <a:off x="159194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2" name="Rect 0"/>
            <p:cNvSpPr>
              <a:spLocks/>
            </p:cNvSpPr>
            <p:nvPr/>
          </p:nvSpPr>
          <p:spPr>
            <a:xfrm>
              <a:off x="1143635" y="61087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3" name="Rect 0"/>
            <p:cNvSpPr>
              <a:spLocks/>
            </p:cNvSpPr>
            <p:nvPr/>
          </p:nvSpPr>
          <p:spPr>
            <a:xfrm>
              <a:off x="995680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4" name="Rect 0"/>
            <p:cNvSpPr>
              <a:spLocks/>
            </p:cNvSpPr>
            <p:nvPr/>
          </p:nvSpPr>
          <p:spPr>
            <a:xfrm>
              <a:off x="1737995" y="89852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5" name="Rect 0"/>
            <p:cNvSpPr>
              <a:spLocks/>
            </p:cNvSpPr>
            <p:nvPr/>
          </p:nvSpPr>
          <p:spPr>
            <a:xfrm>
              <a:off x="148526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6" name="Rect 0"/>
            <p:cNvSpPr>
              <a:spLocks/>
            </p:cNvSpPr>
            <p:nvPr/>
          </p:nvSpPr>
          <p:spPr>
            <a:xfrm>
              <a:off x="1255395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57" name="Rect 0"/>
            <p:cNvSpPr>
              <a:spLocks/>
            </p:cNvSpPr>
            <p:nvPr/>
          </p:nvSpPr>
          <p:spPr>
            <a:xfrm>
              <a:off x="1559560" y="53911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0" name="Rect 0"/>
            <p:cNvSpPr>
              <a:spLocks/>
            </p:cNvSpPr>
            <p:nvPr/>
          </p:nvSpPr>
          <p:spPr>
            <a:xfrm>
              <a:off x="136652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1" name="Rect 0"/>
            <p:cNvSpPr>
              <a:spLocks/>
            </p:cNvSpPr>
            <p:nvPr/>
          </p:nvSpPr>
          <p:spPr>
            <a:xfrm>
              <a:off x="151511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2" name="Rect 0"/>
            <p:cNvSpPr>
              <a:spLocks/>
            </p:cNvSpPr>
            <p:nvPr/>
          </p:nvSpPr>
          <p:spPr>
            <a:xfrm>
              <a:off x="144081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63" name="Rect 0"/>
            <p:cNvSpPr>
              <a:spLocks/>
            </p:cNvSpPr>
            <p:nvPr/>
          </p:nvSpPr>
          <p:spPr>
            <a:xfrm>
              <a:off x="129222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4" name="Rect 0"/>
            <p:cNvSpPr>
              <a:spLocks/>
            </p:cNvSpPr>
            <p:nvPr/>
          </p:nvSpPr>
          <p:spPr>
            <a:xfrm>
              <a:off x="121793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5" name="Rect 0"/>
            <p:cNvSpPr>
              <a:spLocks/>
            </p:cNvSpPr>
            <p:nvPr/>
          </p:nvSpPr>
          <p:spPr>
            <a:xfrm>
              <a:off x="158940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6" name="Rect 0"/>
            <p:cNvSpPr>
              <a:spLocks/>
            </p:cNvSpPr>
            <p:nvPr/>
          </p:nvSpPr>
          <p:spPr>
            <a:xfrm>
              <a:off x="114363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7" name="Rect 0"/>
            <p:cNvSpPr>
              <a:spLocks/>
            </p:cNvSpPr>
            <p:nvPr/>
          </p:nvSpPr>
          <p:spPr>
            <a:xfrm>
              <a:off x="106997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8" name="Rect 0"/>
            <p:cNvSpPr>
              <a:spLocks/>
            </p:cNvSpPr>
            <p:nvPr/>
          </p:nvSpPr>
          <p:spPr>
            <a:xfrm>
              <a:off x="166370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69" name="Rect 0"/>
            <p:cNvSpPr>
              <a:spLocks/>
            </p:cNvSpPr>
            <p:nvPr/>
          </p:nvSpPr>
          <p:spPr>
            <a:xfrm>
              <a:off x="995680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70" name="Rect 0"/>
            <p:cNvSpPr>
              <a:spLocks/>
            </p:cNvSpPr>
            <p:nvPr/>
          </p:nvSpPr>
          <p:spPr>
            <a:xfrm>
              <a:off x="1737995" y="972185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1" name="Rect 0"/>
            <p:cNvSpPr>
              <a:spLocks/>
            </p:cNvSpPr>
            <p:nvPr/>
          </p:nvSpPr>
          <p:spPr>
            <a:xfrm>
              <a:off x="136652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2" name="Rect 0"/>
            <p:cNvSpPr>
              <a:spLocks/>
            </p:cNvSpPr>
            <p:nvPr/>
          </p:nvSpPr>
          <p:spPr>
            <a:xfrm>
              <a:off x="151511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3" name="Rect 0"/>
            <p:cNvSpPr>
              <a:spLocks/>
            </p:cNvSpPr>
            <p:nvPr/>
          </p:nvSpPr>
          <p:spPr>
            <a:xfrm>
              <a:off x="144081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84" name="Rect 0"/>
            <p:cNvSpPr>
              <a:spLocks/>
            </p:cNvSpPr>
            <p:nvPr/>
          </p:nvSpPr>
          <p:spPr>
            <a:xfrm>
              <a:off x="129222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5" name="Rect 0"/>
            <p:cNvSpPr>
              <a:spLocks/>
            </p:cNvSpPr>
            <p:nvPr/>
          </p:nvSpPr>
          <p:spPr>
            <a:xfrm>
              <a:off x="121793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6" name="Rect 0"/>
            <p:cNvSpPr>
              <a:spLocks/>
            </p:cNvSpPr>
            <p:nvPr/>
          </p:nvSpPr>
          <p:spPr>
            <a:xfrm>
              <a:off x="158940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7" name="Rect 0"/>
            <p:cNvSpPr>
              <a:spLocks/>
            </p:cNvSpPr>
            <p:nvPr/>
          </p:nvSpPr>
          <p:spPr>
            <a:xfrm>
              <a:off x="114363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88" name="Rect 0"/>
            <p:cNvSpPr>
              <a:spLocks/>
            </p:cNvSpPr>
            <p:nvPr/>
          </p:nvSpPr>
          <p:spPr>
            <a:xfrm>
              <a:off x="1069975" y="83185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89" name="Rect 0"/>
            <p:cNvSpPr>
              <a:spLocks/>
            </p:cNvSpPr>
            <p:nvPr/>
          </p:nvSpPr>
          <p:spPr>
            <a:xfrm>
              <a:off x="166370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0" name="Rect 0"/>
            <p:cNvSpPr>
              <a:spLocks/>
            </p:cNvSpPr>
            <p:nvPr/>
          </p:nvSpPr>
          <p:spPr>
            <a:xfrm>
              <a:off x="99568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1" name="Rect 0"/>
            <p:cNvSpPr>
              <a:spLocks/>
            </p:cNvSpPr>
            <p:nvPr/>
          </p:nvSpPr>
          <p:spPr>
            <a:xfrm>
              <a:off x="173799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2" name="Rect 0"/>
            <p:cNvSpPr>
              <a:spLocks/>
            </p:cNvSpPr>
            <p:nvPr/>
          </p:nvSpPr>
          <p:spPr>
            <a:xfrm>
              <a:off x="1812290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1385" y="83185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4" name="Rect 0"/>
            <p:cNvSpPr>
              <a:spLocks/>
            </p:cNvSpPr>
            <p:nvPr/>
          </p:nvSpPr>
          <p:spPr>
            <a:xfrm>
              <a:off x="136652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5" name="Rect 0"/>
            <p:cNvSpPr>
              <a:spLocks/>
            </p:cNvSpPr>
            <p:nvPr/>
          </p:nvSpPr>
          <p:spPr>
            <a:xfrm>
              <a:off x="151511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6" name="Rect 0"/>
            <p:cNvSpPr>
              <a:spLocks/>
            </p:cNvSpPr>
            <p:nvPr/>
          </p:nvSpPr>
          <p:spPr>
            <a:xfrm>
              <a:off x="144081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b="1"/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129222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8" name="Rect 0"/>
            <p:cNvSpPr>
              <a:spLocks/>
            </p:cNvSpPr>
            <p:nvPr/>
          </p:nvSpPr>
          <p:spPr>
            <a:xfrm>
              <a:off x="121793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199" name="Rect 0"/>
            <p:cNvSpPr>
              <a:spLocks/>
            </p:cNvSpPr>
            <p:nvPr/>
          </p:nvSpPr>
          <p:spPr>
            <a:xfrm>
              <a:off x="158940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0" name="Rect 0"/>
            <p:cNvSpPr>
              <a:spLocks/>
            </p:cNvSpPr>
            <p:nvPr/>
          </p:nvSpPr>
          <p:spPr>
            <a:xfrm>
              <a:off x="114363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1069975" y="758190"/>
              <a:ext cx="74930" cy="74295"/>
            </a:xfrm>
            <a:prstGeom prst="rect">
              <a:avLst/>
            </a:prstGeom>
            <a:solidFill>
              <a:schemeClr val="lt1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2" name="Rect 0"/>
            <p:cNvSpPr>
              <a:spLocks/>
            </p:cNvSpPr>
            <p:nvPr/>
          </p:nvSpPr>
          <p:spPr>
            <a:xfrm>
              <a:off x="166370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3" name="Rect 0"/>
            <p:cNvSpPr>
              <a:spLocks/>
            </p:cNvSpPr>
            <p:nvPr/>
          </p:nvSpPr>
          <p:spPr>
            <a:xfrm>
              <a:off x="995680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1737995" y="75819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7" name="Rect 0"/>
            <p:cNvSpPr>
              <a:spLocks/>
            </p:cNvSpPr>
            <p:nvPr/>
          </p:nvSpPr>
          <p:spPr>
            <a:xfrm>
              <a:off x="181292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921385" y="75882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09" name="Rect 0"/>
            <p:cNvSpPr>
              <a:spLocks/>
            </p:cNvSpPr>
            <p:nvPr/>
          </p:nvSpPr>
          <p:spPr>
            <a:xfrm>
              <a:off x="1738630" y="68453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996950" y="68580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1666240" y="612140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2" name="Rect 0"/>
            <p:cNvSpPr>
              <a:spLocks/>
            </p:cNvSpPr>
            <p:nvPr/>
          </p:nvSpPr>
          <p:spPr>
            <a:xfrm>
              <a:off x="1071880" y="61150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1111885" y="537845"/>
              <a:ext cx="74930" cy="74930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1626235" y="538480"/>
              <a:ext cx="74930" cy="74295"/>
            </a:xfrm>
            <a:prstGeom prst="rect">
              <a:avLst/>
            </a:prstGeom>
            <a:solidFill>
              <a:srgbClr val="FF6600"/>
            </a:solidFill>
            <a:ln w="0">
              <a:noFill/>
              <a:prstDash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12" name="Rect 0"/>
          <p:cNvSpPr txBox="1">
            <a:spLocks/>
          </p:cNvSpPr>
          <p:nvPr/>
        </p:nvSpPr>
        <p:spPr>
          <a:xfrm>
            <a:off x="1991360" y="476885"/>
            <a:ext cx="5186045" cy="861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50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시각화</a:t>
            </a:r>
          </a:p>
        </p:txBody>
      </p:sp>
      <p:cxnSp>
        <p:nvCxnSpPr>
          <p:cNvPr id="603" name="Rect 0"/>
          <p:cNvCxnSpPr/>
          <p:nvPr/>
        </p:nvCxnSpPr>
        <p:spPr>
          <a:xfrm rot="5400000">
            <a:off x="-3027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Rect 0"/>
          <p:cNvCxnSpPr/>
          <p:nvPr/>
        </p:nvCxnSpPr>
        <p:spPr>
          <a:xfrm rot="16200000" flipH="1">
            <a:off x="8361045" y="321881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ct 0"/>
          <p:cNvCxnSpPr/>
          <p:nvPr/>
        </p:nvCxnSpPr>
        <p:spPr>
          <a:xfrm rot="5400000">
            <a:off x="-3098800" y="3290570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Rect 0"/>
          <p:cNvCxnSpPr/>
          <p:nvPr/>
        </p:nvCxnSpPr>
        <p:spPr>
          <a:xfrm rot="5400000">
            <a:off x="-3170555" y="3362325"/>
            <a:ext cx="6858635" cy="421640"/>
          </a:xfrm>
          <a:prstGeom prst="line">
            <a:avLst/>
          </a:prstGeom>
          <a:ln w="127000" cap="flat" cmpd="sng">
            <a:solidFill>
              <a:srgbClr val="A2A29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텍스트 상자 206"/>
          <p:cNvSpPr txBox="1">
            <a:spLocks/>
          </p:cNvSpPr>
          <p:nvPr/>
        </p:nvSpPr>
        <p:spPr>
          <a:xfrm>
            <a:off x="840740" y="4709548"/>
            <a:ext cx="10872040" cy="18158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defRPr/>
            </a:pPr>
            <a:r>
              <a:rPr lang="ko-KR" altLang="en-US" sz="28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Action과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2800" b="1" dirty="0" err="1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Role-Playing</a:t>
            </a:r>
            <a:r>
              <a:rPr lang="ko-KR" altLang="en-US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 장르의 게임이 상위권을 차지하고 있는 것 확인</a:t>
            </a:r>
          </a:p>
          <a:p>
            <a:pPr marL="342900" indent="-342900" latinLnBrk="0">
              <a:buFont typeface="Wingdings" panose="05000000000000000000" pitchFamily="2" charset="2"/>
              <a:buChar char="Ø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2000 – 2002 : Sports</a:t>
            </a:r>
          </a:p>
          <a:p>
            <a:pPr marL="342900" indent="-342900" latinLnBrk="0">
              <a:buFont typeface="Wingdings" panose="05000000000000000000" pitchFamily="2" charset="2"/>
              <a:buChar char="Ø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2003 – 2016 : Action</a:t>
            </a:r>
          </a:p>
          <a:p>
            <a:pPr marL="342900" indent="-342900" latinLnBrk="0">
              <a:buFont typeface="Wingdings" panose="05000000000000000000" pitchFamily="2" charset="2"/>
              <a:buChar char="Ø"/>
              <a:defRPr/>
            </a:pPr>
            <a:r>
              <a:rPr lang="en-US" altLang="ko-KR" sz="2800" b="1" dirty="0">
                <a:solidFill>
                  <a:schemeClr val="lt1"/>
                </a:solidFill>
                <a:latin typeface="PF스타더스트" charset="0"/>
                <a:ea typeface="PF스타더스트" charset="0"/>
              </a:rPr>
              <a:t>2017 – : Role-Playing</a:t>
            </a:r>
          </a:p>
        </p:txBody>
      </p:sp>
      <p:pic>
        <p:nvPicPr>
          <p:cNvPr id="611" name="그림 52" descr="C:/Users/USER/AppData/Roaming/PolarisOffice/ETemp/6260_20034968/fImage22556206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1691640"/>
            <a:ext cx="10535285" cy="2873375"/>
          </a:xfrm>
          <a:prstGeom prst="rect">
            <a:avLst/>
          </a:prstGeom>
          <a:noFill/>
        </p:spPr>
      </p:pic>
      <p:sp>
        <p:nvSpPr>
          <p:cNvPr id="2" name="Rect 0">
            <a:extLst>
              <a:ext uri="{FF2B5EF4-FFF2-40B4-BE49-F238E27FC236}">
                <a16:creationId xmlns:a16="http://schemas.microsoft.com/office/drawing/2014/main" id="{10BF5AC0-6AD5-6AC7-694E-1C122214F27C}"/>
              </a:ext>
            </a:extLst>
          </p:cNvPr>
          <p:cNvSpPr txBox="1">
            <a:spLocks/>
          </p:cNvSpPr>
          <p:nvPr/>
        </p:nvSpPr>
        <p:spPr>
          <a:xfrm>
            <a:off x="6873240" y="648970"/>
            <a:ext cx="463200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▶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 </a:t>
            </a:r>
            <a:r>
              <a:rPr lang="ko-KR" alt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연간 인기 장르 </a:t>
            </a:r>
            <a:r>
              <a:rPr lang="en-US" altLang="ko-KR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PF스타더스트" charset="0"/>
                <a:ea typeface="PF스타더스트" charset="0"/>
              </a:rPr>
              <a:t>Top 3</a:t>
            </a:r>
            <a:endParaRPr lang="ko-KR" altLang="en-US" sz="3200" b="1" dirty="0">
              <a:solidFill>
                <a:schemeClr val="accent4">
                  <a:lumMod val="20000"/>
                  <a:lumOff val="80000"/>
                </a:schemeClr>
              </a:solidFill>
              <a:latin typeface="PF스타더스트" charset="0"/>
              <a:ea typeface="PF스타더스트" charset="0"/>
            </a:endParaRPr>
          </a:p>
        </p:txBody>
      </p:sp>
    </p:spTree>
  </p:cSld>
  <p:clrMapOvr>
    <a:masterClrMapping/>
  </p:clrMapOvr>
  <p:transition advTm="366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3.3|2.9|2.3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4|10.5|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|7.2|6.6"/>
</p:tagLst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Pages>17</Pages>
  <Words>333</Words>
  <Characters>0</Characters>
  <Application>Microsoft Office PowerPoint</Application>
  <DocSecurity>0</DocSecurity>
  <PresentationFormat>와이드스크린</PresentationFormat>
  <Lines>0</Lines>
  <Paragraphs>110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PF스타더스트</vt:lpstr>
      <vt:lpstr>함초롬돋움</vt:lpstr>
      <vt:lpstr>Arial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joojh</dc:creator>
  <cp:lastModifiedBy>전정주</cp:lastModifiedBy>
  <cp:revision>10</cp:revision>
  <dcterms:modified xsi:type="dcterms:W3CDTF">2023-03-12T18:14:05Z</dcterms:modified>
  <cp:version>9.104.137.47964</cp:version>
</cp:coreProperties>
</file>