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9" roundtripDataSignature="AMtx7mgcjNsR03fb7+jKWCdKc8cgfIQi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ithub.com/en/pull-requests/collaborating-with-pull-requests/proposing-changes-to-your-work-with-pull-requests/about-branche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ozillascience.github.io/working-open-workshop/github_for_collaboration/#glossary"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ozillascience.github.io/working-open-workshop/github_for_collaboration/#glossary"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xkcd.com/1597/"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i.org/10.5281/zenodo.3332807"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i.org/10.5281/zenodo.3332807"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 name="Google Shape;5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10015f8da4_1_6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GB" sz="1200">
                <a:solidFill>
                  <a:schemeClr val="dk1"/>
                </a:solidFill>
              </a:rPr>
              <a:t>The default branch is called “main” but you can create additional </a:t>
            </a:r>
            <a:r>
              <a:rPr lang="en-GB" sz="1200">
                <a:solidFill>
                  <a:schemeClr val="dk1"/>
                </a:solidFill>
              </a:rPr>
              <a:t>branches</a:t>
            </a:r>
            <a:r>
              <a:rPr lang="en-GB" sz="1200">
                <a:solidFill>
                  <a:schemeClr val="dk1"/>
                </a:solidFill>
              </a:rPr>
              <a:t> in the repository in order to </a:t>
            </a:r>
            <a:r>
              <a:rPr lang="en-GB" sz="1200">
                <a:solidFill>
                  <a:srgbClr val="1F2328"/>
                </a:solidFill>
              </a:rPr>
              <a:t>have different versions of a repository at one time within the same repository. </a:t>
            </a:r>
            <a:r>
              <a:rPr lang="en-GB" sz="1200">
                <a:solidFill>
                  <a:schemeClr val="dk1"/>
                </a:solidFill>
              </a:rPr>
              <a:t>Branches allow you to work on different parts of a project in </a:t>
            </a:r>
            <a:r>
              <a:rPr lang="en-GB" sz="1200">
                <a:solidFill>
                  <a:schemeClr val="dk1"/>
                </a:solidFill>
              </a:rPr>
              <a:t>parallel</a:t>
            </a:r>
            <a:r>
              <a:rPr lang="en-GB" sz="1200">
                <a:solidFill>
                  <a:schemeClr val="dk1"/>
                </a:solidFill>
              </a:rPr>
              <a:t> without impacting the main branch. When the work is complete, a branch can be integrated with the main project via a merge and PR.</a:t>
            </a:r>
            <a:endParaRPr sz="12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lang="en-GB" sz="1200">
                <a:solidFill>
                  <a:schemeClr val="dk1"/>
                </a:solidFill>
              </a:rPr>
              <a:t>You can even switch between branches and work on different projects without them interfering with each other.</a:t>
            </a:r>
            <a:endParaRPr sz="1200">
              <a:solidFill>
                <a:srgbClr val="1F2328"/>
              </a:solidFill>
            </a:endParaRPr>
          </a:p>
          <a:p>
            <a:pPr indent="0" lvl="0" marL="0" rtl="0" algn="l">
              <a:lnSpc>
                <a:spcPct val="115000"/>
              </a:lnSpc>
              <a:spcBef>
                <a:spcPts val="1400"/>
              </a:spcBef>
              <a:spcAft>
                <a:spcPts val="0"/>
              </a:spcAft>
              <a:buClr>
                <a:schemeClr val="dk1"/>
              </a:buClr>
              <a:buSzPts val="1100"/>
              <a:buFont typeface="Arial"/>
              <a:buNone/>
            </a:pPr>
            <a:r>
              <a:rPr lang="en-GB" sz="1200">
                <a:solidFill>
                  <a:srgbClr val="1F2328"/>
                </a:solidFill>
              </a:rPr>
              <a:t>Branching is helpful when you want to add new features to a project without changing the main source of code. The work done on different branches will not show up on the main branch until you merge it, which we will cover later in this guide. You can use branches to experiment and make edits before committing them to main.</a:t>
            </a:r>
            <a:endParaRPr sz="1200">
              <a:solidFill>
                <a:srgbClr val="1F2328"/>
              </a:solidFill>
            </a:endParaRPr>
          </a:p>
          <a:p>
            <a:pPr indent="0" lvl="0" marL="0" rtl="0" algn="l">
              <a:lnSpc>
                <a:spcPct val="115000"/>
              </a:lnSpc>
              <a:spcBef>
                <a:spcPts val="1200"/>
              </a:spcBef>
              <a:spcAft>
                <a:spcPts val="0"/>
              </a:spcAft>
              <a:buClr>
                <a:schemeClr val="dk1"/>
              </a:buClr>
              <a:buSzPts val="1100"/>
              <a:buFont typeface="Arial"/>
              <a:buNone/>
            </a:pPr>
            <a:r>
              <a:rPr lang="en-GB" sz="1200">
                <a:solidFill>
                  <a:srgbClr val="1F2328"/>
                </a:solidFill>
              </a:rPr>
              <a:t>Here is an example workflow: </a:t>
            </a:r>
            <a:endParaRPr sz="1200">
              <a:solidFill>
                <a:srgbClr val="1F2328"/>
              </a:solidFill>
            </a:endParaRPr>
          </a:p>
          <a:p>
            <a:pPr indent="-304800" lvl="0" marL="457200" rtl="0" algn="l">
              <a:lnSpc>
                <a:spcPct val="115000"/>
              </a:lnSpc>
              <a:spcBef>
                <a:spcPts val="1200"/>
              </a:spcBef>
              <a:spcAft>
                <a:spcPts val="0"/>
              </a:spcAft>
              <a:buClr>
                <a:srgbClr val="1F2328"/>
              </a:buClr>
              <a:buSzPts val="1200"/>
              <a:buChar char="●"/>
            </a:pPr>
            <a:r>
              <a:rPr lang="en-GB" sz="1200">
                <a:solidFill>
                  <a:srgbClr val="1F2328"/>
                </a:solidFill>
              </a:rPr>
              <a:t>The main branch</a:t>
            </a:r>
            <a:endParaRPr sz="1200">
              <a:solidFill>
                <a:srgbClr val="1F2328"/>
              </a:solidFill>
            </a:endParaRPr>
          </a:p>
          <a:p>
            <a:pPr indent="-304800" lvl="0" marL="457200" rtl="0" algn="l">
              <a:lnSpc>
                <a:spcPct val="115000"/>
              </a:lnSpc>
              <a:spcBef>
                <a:spcPts val="0"/>
              </a:spcBef>
              <a:spcAft>
                <a:spcPts val="0"/>
              </a:spcAft>
              <a:buClr>
                <a:srgbClr val="1F2328"/>
              </a:buClr>
              <a:buSzPts val="1200"/>
              <a:buChar char="●"/>
            </a:pPr>
            <a:r>
              <a:rPr lang="en-GB" sz="1200">
                <a:solidFill>
                  <a:srgbClr val="1F2328"/>
                </a:solidFill>
              </a:rPr>
              <a:t>A new branch called feature is created and worked on with several commits’</a:t>
            </a:r>
            <a:endParaRPr sz="1200">
              <a:solidFill>
                <a:srgbClr val="1F2328"/>
              </a:solidFill>
            </a:endParaRPr>
          </a:p>
          <a:p>
            <a:pPr indent="-304800" lvl="0" marL="457200" rtl="0" algn="l">
              <a:lnSpc>
                <a:spcPct val="115000"/>
              </a:lnSpc>
              <a:spcBef>
                <a:spcPts val="0"/>
              </a:spcBef>
              <a:spcAft>
                <a:spcPts val="0"/>
              </a:spcAft>
              <a:buClr>
                <a:srgbClr val="1F2328"/>
              </a:buClr>
              <a:buSzPts val="1200"/>
              <a:buChar char="●"/>
            </a:pPr>
            <a:r>
              <a:rPr lang="en-GB" sz="1200">
                <a:solidFill>
                  <a:srgbClr val="1F2328"/>
                </a:solidFill>
              </a:rPr>
              <a:t>A PR is initiated - it’s a way to ask to integrated the changes made on the feature branch to the main branch</a:t>
            </a:r>
            <a:endParaRPr sz="1200">
              <a:solidFill>
                <a:srgbClr val="1F2328"/>
              </a:solidFill>
            </a:endParaRPr>
          </a:p>
          <a:p>
            <a:pPr indent="-304800" lvl="0" marL="457200" rtl="0" algn="l">
              <a:lnSpc>
                <a:spcPct val="115000"/>
              </a:lnSpc>
              <a:spcBef>
                <a:spcPts val="0"/>
              </a:spcBef>
              <a:spcAft>
                <a:spcPts val="0"/>
              </a:spcAft>
              <a:buClr>
                <a:srgbClr val="1F2328"/>
              </a:buClr>
              <a:buSzPts val="1200"/>
              <a:buChar char="●"/>
            </a:pPr>
            <a:r>
              <a:rPr lang="en-GB" sz="1200">
                <a:solidFill>
                  <a:srgbClr val="1F2328"/>
                </a:solidFill>
              </a:rPr>
              <a:t>GitHub provides an interface where the changes can be reviewed and </a:t>
            </a:r>
            <a:r>
              <a:rPr lang="en-GB" sz="1200">
                <a:solidFill>
                  <a:srgbClr val="1F2328"/>
                </a:solidFill>
              </a:rPr>
              <a:t>discussed</a:t>
            </a:r>
            <a:r>
              <a:rPr lang="en-GB" sz="1200">
                <a:solidFill>
                  <a:srgbClr val="1F2328"/>
                </a:solidFill>
              </a:rPr>
              <a:t> and once everything looks good the branch can be merged into the main branch. </a:t>
            </a:r>
            <a:endParaRPr sz="1200">
              <a:solidFill>
                <a:srgbClr val="1F2328"/>
              </a:solidFill>
            </a:endParaRPr>
          </a:p>
          <a:p>
            <a:pPr indent="-304800" lvl="0" marL="457200" rtl="0" algn="l">
              <a:lnSpc>
                <a:spcPct val="115000"/>
              </a:lnSpc>
              <a:spcBef>
                <a:spcPts val="0"/>
              </a:spcBef>
              <a:spcAft>
                <a:spcPts val="0"/>
              </a:spcAft>
              <a:buClr>
                <a:srgbClr val="1F2328"/>
              </a:buClr>
              <a:buSzPts val="1200"/>
              <a:buChar char="●"/>
            </a:pPr>
            <a:r>
              <a:rPr lang="en-GB" sz="1200">
                <a:solidFill>
                  <a:srgbClr val="1F2328"/>
                </a:solidFill>
              </a:rPr>
              <a:t>The commits from the feature branch will then be added to the main branch history.</a:t>
            </a:r>
            <a:br>
              <a:rPr lang="en-GB" sz="1200">
                <a:solidFill>
                  <a:srgbClr val="1F2328"/>
                </a:solidFill>
              </a:rPr>
            </a:br>
            <a:br>
              <a:rPr lang="en-GB" sz="1200">
                <a:solidFill>
                  <a:srgbClr val="1F2328"/>
                </a:solidFill>
              </a:rPr>
            </a:br>
            <a:r>
              <a:rPr lang="en-GB" sz="1200">
                <a:solidFill>
                  <a:srgbClr val="1F2328"/>
                </a:solidFill>
              </a:rPr>
              <a:t>Why is this god for collaborating: reviewing and validating each </a:t>
            </a:r>
            <a:r>
              <a:rPr lang="en-GB" sz="1200">
                <a:solidFill>
                  <a:srgbClr val="1F2328"/>
                </a:solidFill>
              </a:rPr>
              <a:t>other's</a:t>
            </a:r>
            <a:r>
              <a:rPr lang="en-GB" sz="1200">
                <a:solidFill>
                  <a:srgbClr val="1F2328"/>
                </a:solidFill>
              </a:rPr>
              <a:t> work</a:t>
            </a:r>
            <a:endParaRPr sz="1200">
              <a:solidFill>
                <a:srgbClr val="1F2328"/>
              </a:solidFill>
            </a:endParaRPr>
          </a:p>
          <a:p>
            <a:pPr indent="0" lvl="0" marL="0" rtl="0" algn="l">
              <a:spcBef>
                <a:spcPts val="1200"/>
              </a:spcBef>
              <a:spcAft>
                <a:spcPts val="0"/>
              </a:spcAft>
              <a:buNone/>
            </a:pPr>
            <a:r>
              <a:t/>
            </a:r>
            <a:endParaRPr sz="1200"/>
          </a:p>
          <a:p>
            <a:pPr indent="0" lvl="0" marL="0" rtl="0" algn="l">
              <a:spcBef>
                <a:spcPts val="0"/>
              </a:spcBef>
              <a:spcAft>
                <a:spcPts val="0"/>
              </a:spcAft>
              <a:buNone/>
            </a:pPr>
            <a:r>
              <a:rPr lang="en-GB" sz="1200"/>
              <a:t>Image 1: </a:t>
            </a:r>
            <a:r>
              <a:rPr lang="en-GB" sz="1200" u="sng">
                <a:solidFill>
                  <a:schemeClr val="hlink"/>
                </a:solidFill>
                <a:hlinkClick r:id="rId2"/>
              </a:rPr>
              <a:t>https://docs.github.com/en/pull-requests/collaborating-with-pull-requests/proposing-changes-to-your-work-with-pull-requests/about-branches</a:t>
            </a:r>
            <a:r>
              <a:rPr lang="en-GB" sz="1200"/>
              <a:t> </a:t>
            </a:r>
            <a:endParaRPr sz="1200"/>
          </a:p>
        </p:txBody>
      </p:sp>
      <p:sp>
        <p:nvSpPr>
          <p:cNvPr id="135" name="Google Shape;135;g310015f8da4_1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3cedc627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3cedc627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Login to GitHub and briefly explore the nf-core/viralrecon repository. Try out changing branch from master to dev.</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Point out Repository, Branches, Tags, Commits, Files &amp; folders, Commit messages, dates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Go to commits, Point out commits / versions and commit hashes / unique identifiers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0015f8da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0015f8da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rgbClr val="273D44"/>
                </a:solidFill>
              </a:rPr>
              <a:t>repository, or repo</a:t>
            </a:r>
            <a:r>
              <a:rPr lang="en-GB" sz="1200">
                <a:solidFill>
                  <a:srgbClr val="273D44"/>
                </a:solidFill>
              </a:rPr>
              <a:t> - a collection of documents related to your project, in which you create and save new code or content.</a:t>
            </a:r>
            <a:br>
              <a:rPr lang="en-GB" sz="1200">
                <a:solidFill>
                  <a:srgbClr val="273D44"/>
                </a:solidFill>
              </a:rPr>
            </a:br>
            <a:r>
              <a:rPr b="1" lang="en-GB" sz="1200">
                <a:solidFill>
                  <a:srgbClr val="273D44"/>
                </a:solidFill>
              </a:rPr>
              <a:t>Cloning - </a:t>
            </a:r>
            <a:r>
              <a:rPr lang="en-GB" sz="1200">
                <a:solidFill>
                  <a:srgbClr val="171616"/>
                </a:solidFill>
              </a:rPr>
              <a:t> copying the whole repository to your laptop - the first time - in one go, you don’t need to copy each file on it’s own</a:t>
            </a:r>
            <a:endParaRPr b="1" sz="1200">
              <a:solidFill>
                <a:srgbClr val="273D44"/>
              </a:solidFill>
            </a:endParaRPr>
          </a:p>
          <a:p>
            <a:pPr indent="0" lvl="0" marL="0" rtl="0" algn="l">
              <a:lnSpc>
                <a:spcPct val="115000"/>
              </a:lnSpc>
              <a:spcBef>
                <a:spcPts val="0"/>
              </a:spcBef>
              <a:spcAft>
                <a:spcPts val="0"/>
              </a:spcAft>
              <a:buNone/>
            </a:pPr>
            <a:r>
              <a:rPr b="1" lang="en-GB" sz="1200">
                <a:solidFill>
                  <a:srgbClr val="273D44"/>
                </a:solidFill>
              </a:rPr>
              <a:t>Commit</a:t>
            </a:r>
            <a:r>
              <a:rPr lang="en-GB" sz="1200">
                <a:solidFill>
                  <a:srgbClr val="273D44"/>
                </a:solidFill>
              </a:rPr>
              <a:t> -  </a:t>
            </a:r>
            <a:r>
              <a:rPr lang="en-GB" sz="1200">
                <a:solidFill>
                  <a:srgbClr val="273D44"/>
                </a:solidFill>
              </a:rPr>
              <a:t>a saved change to a document in a repository.</a:t>
            </a:r>
            <a:endParaRPr sz="1200">
              <a:solidFill>
                <a:srgbClr val="273D44"/>
              </a:solidFill>
            </a:endParaRPr>
          </a:p>
          <a:p>
            <a:pPr indent="0" lvl="0" marL="0" rtl="0" algn="l">
              <a:lnSpc>
                <a:spcPct val="115000"/>
              </a:lnSpc>
              <a:spcBef>
                <a:spcPts val="0"/>
              </a:spcBef>
              <a:spcAft>
                <a:spcPts val="0"/>
              </a:spcAft>
              <a:buNone/>
            </a:pPr>
            <a:r>
              <a:rPr b="1" lang="en-GB" sz="1200">
                <a:solidFill>
                  <a:srgbClr val="273D44"/>
                </a:solidFill>
              </a:rPr>
              <a:t>Tag - </a:t>
            </a:r>
            <a:r>
              <a:rPr lang="en-GB" sz="1200">
                <a:solidFill>
                  <a:srgbClr val="171616"/>
                </a:solidFill>
              </a:rPr>
              <a:t>a pointer to one commit, to be able to refer to it later. Like a sticky note that you attach to a particular commit (e.g. </a:t>
            </a:r>
            <a:r>
              <a:rPr i="1" lang="en-GB" sz="1200">
                <a:solidFill>
                  <a:srgbClr val="171616"/>
                </a:solidFill>
              </a:rPr>
              <a:t>phd-printed</a:t>
            </a:r>
            <a:r>
              <a:rPr lang="en-GB" sz="1200">
                <a:solidFill>
                  <a:srgbClr val="171616"/>
                </a:solidFill>
              </a:rPr>
              <a:t> or </a:t>
            </a:r>
            <a:r>
              <a:rPr i="1" lang="en-GB" sz="1200">
                <a:solidFill>
                  <a:srgbClr val="171616"/>
                </a:solidFill>
              </a:rPr>
              <a:t>paper-submitted</a:t>
            </a:r>
            <a:r>
              <a:rPr lang="en-GB" sz="1200">
                <a:solidFill>
                  <a:srgbClr val="171616"/>
                </a:solidFill>
              </a:rPr>
              <a:t>)</a:t>
            </a:r>
            <a:endParaRPr sz="1200">
              <a:solidFill>
                <a:schemeClr val="dk1"/>
              </a:solidFill>
            </a:endParaRPr>
          </a:p>
          <a:p>
            <a:pPr indent="0" lvl="0" marL="0" rtl="0" algn="l">
              <a:lnSpc>
                <a:spcPct val="115000"/>
              </a:lnSpc>
              <a:spcBef>
                <a:spcPts val="0"/>
              </a:spcBef>
              <a:spcAft>
                <a:spcPts val="0"/>
              </a:spcAft>
              <a:buNone/>
            </a:pPr>
            <a:r>
              <a:t/>
            </a:r>
            <a:endParaRPr sz="900">
              <a:solidFill>
                <a:srgbClr val="CCCCCC"/>
              </a:solidFill>
              <a:highlight>
                <a:srgbClr val="1F1F1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73D44"/>
              </a:solidFill>
            </a:endParaRPr>
          </a:p>
          <a:p>
            <a:pPr indent="0" lvl="0" marL="0" rtl="0" algn="l">
              <a:lnSpc>
                <a:spcPct val="115000"/>
              </a:lnSpc>
              <a:spcBef>
                <a:spcPts val="0"/>
              </a:spcBef>
              <a:spcAft>
                <a:spcPts val="0"/>
              </a:spcAft>
              <a:buClr>
                <a:schemeClr val="dk1"/>
              </a:buClr>
              <a:buSzPts val="1100"/>
              <a:buFont typeface="Arial"/>
              <a:buNone/>
            </a:pPr>
            <a:r>
              <a:rPr lang="en-GB" sz="1200">
                <a:solidFill>
                  <a:srgbClr val="273D44"/>
                </a:solidFill>
              </a:rPr>
              <a:t>Inspired</a:t>
            </a:r>
            <a:r>
              <a:rPr lang="en-GB" sz="1200">
                <a:solidFill>
                  <a:srgbClr val="273D44"/>
                </a:solidFill>
              </a:rPr>
              <a:t> from: </a:t>
            </a:r>
            <a:r>
              <a:rPr lang="en-GB" sz="1200" u="sng">
                <a:solidFill>
                  <a:schemeClr val="hlink"/>
                </a:solidFill>
                <a:hlinkClick r:id="rId2"/>
              </a:rPr>
              <a:t>https://mozillascience.github.io/working-open-workshop/github_for_collaboration/#glossary</a:t>
            </a:r>
            <a:r>
              <a:rPr lang="en-GB" sz="1200">
                <a:solidFill>
                  <a:srgbClr val="273D44"/>
                </a:solidFill>
              </a:rPr>
              <a:t> </a:t>
            </a:r>
            <a:endParaRPr sz="1200">
              <a:solidFill>
                <a:srgbClr val="273D44"/>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0015f8da4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10015f8da4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rgbClr val="273D44"/>
                </a:solidFill>
              </a:rPr>
              <a:t>Branch</a:t>
            </a:r>
            <a:r>
              <a:rPr lang="en-GB" sz="1200">
                <a:solidFill>
                  <a:srgbClr val="273D44"/>
                </a:solidFill>
              </a:rPr>
              <a:t> - a copy of a repo that is contained within the original repo. Branches are used to work on a project features without altering the original or "master" repo.</a:t>
            </a:r>
            <a:endParaRPr sz="1200">
              <a:solidFill>
                <a:srgbClr val="273D44"/>
              </a:solidFill>
            </a:endParaRPr>
          </a:p>
          <a:p>
            <a:pPr indent="0" lvl="0" marL="0" rtl="0" algn="l">
              <a:lnSpc>
                <a:spcPct val="115000"/>
              </a:lnSpc>
              <a:spcBef>
                <a:spcPts val="0"/>
              </a:spcBef>
              <a:spcAft>
                <a:spcPts val="0"/>
              </a:spcAft>
              <a:buClr>
                <a:schemeClr val="dk1"/>
              </a:buClr>
              <a:buSzPts val="1100"/>
              <a:buFont typeface="Arial"/>
              <a:buNone/>
            </a:pPr>
            <a:r>
              <a:rPr b="1" lang="en-GB" sz="1200">
                <a:solidFill>
                  <a:srgbClr val="273D44"/>
                </a:solidFill>
              </a:rPr>
              <a:t>pull request </a:t>
            </a:r>
            <a:r>
              <a:rPr lang="en-GB" sz="1200">
                <a:solidFill>
                  <a:srgbClr val="273D44"/>
                </a:solidFill>
              </a:rPr>
              <a:t>- a request to add a commit or collection of commits to a repository.</a:t>
            </a:r>
            <a:endParaRPr sz="1200">
              <a:solidFill>
                <a:srgbClr val="273D44"/>
              </a:solidFill>
            </a:endParaRPr>
          </a:p>
          <a:p>
            <a:pPr indent="0" lvl="0" marL="0" rtl="0" algn="l">
              <a:lnSpc>
                <a:spcPct val="115000"/>
              </a:lnSpc>
              <a:spcBef>
                <a:spcPts val="0"/>
              </a:spcBef>
              <a:spcAft>
                <a:spcPts val="0"/>
              </a:spcAft>
              <a:buClr>
                <a:schemeClr val="dk1"/>
              </a:buClr>
              <a:buSzPts val="1100"/>
              <a:buFont typeface="Arial"/>
              <a:buNone/>
            </a:pPr>
            <a:r>
              <a:rPr b="1" lang="en-GB" sz="1200">
                <a:solidFill>
                  <a:srgbClr val="273D44"/>
                </a:solidFill>
              </a:rPr>
              <a:t>Merge</a:t>
            </a:r>
            <a:r>
              <a:rPr lang="en-GB" sz="1200">
                <a:solidFill>
                  <a:srgbClr val="273D44"/>
                </a:solidFill>
              </a:rPr>
              <a:t> - the act of incorporating new changes (commits) into a repository.</a:t>
            </a:r>
            <a:br>
              <a:rPr lang="en-GB" sz="1200">
                <a:solidFill>
                  <a:srgbClr val="273D44"/>
                </a:solidFill>
              </a:rPr>
            </a:br>
            <a:endParaRPr sz="1200">
              <a:solidFill>
                <a:srgbClr val="273D44"/>
              </a:solidFill>
            </a:endParaRPr>
          </a:p>
          <a:p>
            <a:pPr indent="0" lvl="0" marL="0" rtl="0" algn="l">
              <a:lnSpc>
                <a:spcPct val="115000"/>
              </a:lnSpc>
              <a:spcBef>
                <a:spcPts val="0"/>
              </a:spcBef>
              <a:spcAft>
                <a:spcPts val="0"/>
              </a:spcAft>
              <a:buClr>
                <a:schemeClr val="dk1"/>
              </a:buClr>
              <a:buSzPts val="1100"/>
              <a:buFont typeface="Arial"/>
              <a:buNone/>
            </a:pPr>
            <a:r>
              <a:rPr lang="en-GB" sz="1200">
                <a:solidFill>
                  <a:srgbClr val="273D44"/>
                </a:solidFill>
              </a:rPr>
              <a:t>Inspired from: </a:t>
            </a:r>
            <a:r>
              <a:rPr lang="en-GB" sz="1200" u="sng">
                <a:solidFill>
                  <a:schemeClr val="hlink"/>
                </a:solidFill>
                <a:hlinkClick r:id="rId2"/>
              </a:rPr>
              <a:t>https://mozillascience.github.io/working-open-workshop/github_for_collaboration/#glossary</a:t>
            </a:r>
            <a:r>
              <a:rPr lang="en-GB" sz="1200">
                <a:solidFill>
                  <a:srgbClr val="273D44"/>
                </a:solidFill>
              </a:rPr>
              <a:t> </a:t>
            </a:r>
            <a:endParaRPr sz="1200">
              <a:solidFill>
                <a:srgbClr val="273D44"/>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3cedc627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d3cedc627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90000"/>
              </a:lnSpc>
              <a:spcBef>
                <a:spcPts val="800"/>
              </a:spcBef>
              <a:spcAft>
                <a:spcPts val="0"/>
              </a:spcAft>
              <a:buClr>
                <a:srgbClr val="171616"/>
              </a:buClr>
              <a:buSzPts val="1100"/>
              <a:buAutoNum type="arabicPeriod"/>
            </a:pPr>
            <a:r>
              <a:rPr lang="en-GB" sz="1500">
                <a:solidFill>
                  <a:srgbClr val="171616"/>
                </a:solidFill>
                <a:extLst>
                  <a:ext uri="http://customooxmlschemas.google.com/">
                    <go:slidesCustomData xmlns:go="http://customooxmlschemas.google.com/" textRoundtripDataId="6"/>
                  </a:ext>
                </a:extLst>
              </a:rPr>
              <a:t>Cloning a repository in GitHub copies the repository to your local machine, while </a:t>
            </a:r>
            <a:r>
              <a:rPr lang="en-GB" sz="1500">
                <a:solidFill>
                  <a:srgbClr val="171616"/>
                </a:solidFill>
                <a:extLst>
                  <a:ext uri="http://customooxmlschemas.google.com/">
                    <go:slidesCustomData xmlns:go="http://customooxmlschemas.google.com/" textRoundtripDataId="7"/>
                  </a:ext>
                </a:extLst>
              </a:rPr>
              <a:t>forking</a:t>
            </a:r>
            <a:r>
              <a:rPr lang="en-GB" sz="1500">
                <a:solidFill>
                  <a:srgbClr val="171616"/>
                </a:solidFill>
                <a:extLst>
                  <a:ext uri="http://customooxmlschemas.google.com/">
                    <go:slidesCustomData xmlns:go="http://customooxmlschemas.google.com/" textRoundtripDataId="8"/>
                  </a:ext>
                </a:extLst>
              </a:rPr>
              <a:t> creates a copy of someone else's repository to your personal account on the GitHub server.</a:t>
            </a:r>
            <a:endParaRPr sz="1500">
              <a:solidFill>
                <a:srgbClr val="171616"/>
              </a:solidFill>
            </a:endParaRPr>
          </a:p>
          <a:p>
            <a:pPr indent="0" lvl="0" marL="0" rtl="0" algn="l">
              <a:spcBef>
                <a:spcPts val="10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3cedc627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d3cedc627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c53bb51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0c53bb51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I want to start by setting the stage/expectations of this part of the course around version control using git and GitHub.</a:t>
            </a:r>
            <a:br>
              <a:rPr lang="en-GB"/>
            </a:br>
            <a:r>
              <a:rPr lang="en-GB"/>
              <a:t>Git is a complex system and today we will give you a brief introduction to the basic concepts, the opportunity to try it out and get you started. We don’t aim for you to understand how it works behind the scenes and we will not use the command line but instead use the GitHub website in your browser and the app GitHub Desktop on your laptop. </a:t>
            </a:r>
            <a:br>
              <a:rPr lang="en-GB"/>
            </a:br>
            <a:br>
              <a:rPr lang="en-GB"/>
            </a:br>
            <a:r>
              <a:rPr lang="en-GB"/>
              <a:t>At the end of this session, you will be able to:</a:t>
            </a:r>
            <a:endParaRPr/>
          </a:p>
          <a:p>
            <a:pPr indent="-298450" lvl="0" marL="457200" rtl="0" algn="l">
              <a:lnSpc>
                <a:spcPct val="100000"/>
              </a:lnSpc>
              <a:spcBef>
                <a:spcPts val="0"/>
              </a:spcBef>
              <a:spcAft>
                <a:spcPts val="0"/>
              </a:spcAft>
              <a:buClr>
                <a:schemeClr val="dk1"/>
              </a:buClr>
              <a:buSzPts val="1100"/>
              <a:buChar char="●"/>
            </a:pPr>
            <a:r>
              <a:rPr lang="en-GB">
                <a:solidFill>
                  <a:schemeClr val="dk1"/>
                </a:solidFill>
              </a:rPr>
              <a:t>Explain version control and its benefits</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GB">
                <a:solidFill>
                  <a:schemeClr val="dk1"/>
                </a:solidFill>
              </a:rPr>
              <a:t>Explain the differences between git and GitHub</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GB">
                <a:solidFill>
                  <a:schemeClr val="dk1"/>
                </a:solidFill>
              </a:rPr>
              <a:t>Create their first GitHub project</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GB">
                <a:solidFill>
                  <a:schemeClr val="dk1"/>
                </a:solidFill>
              </a:rPr>
              <a:t>Understand how one can collaborate with others using GitHub</a:t>
            </a:r>
            <a:endParaRPr/>
          </a:p>
          <a:p>
            <a:pPr indent="0" lvl="0" marL="0" rtl="0" algn="l">
              <a:lnSpc>
                <a:spcPct val="100000"/>
              </a:lnSpc>
              <a:spcBef>
                <a:spcPts val="800"/>
              </a:spcBef>
              <a:spcAft>
                <a:spcPts val="0"/>
              </a:spcAft>
              <a:buNone/>
            </a:pPr>
            <a:r>
              <a:t/>
            </a:r>
            <a:endParaRPr/>
          </a:p>
          <a:p>
            <a:pPr indent="0" lvl="0" marL="0" rtl="0" algn="l">
              <a:lnSpc>
                <a:spcPct val="100000"/>
              </a:lnSpc>
              <a:spcBef>
                <a:spcPts val="800"/>
              </a:spcBef>
              <a:spcAft>
                <a:spcPts val="800"/>
              </a:spcAft>
              <a:buNone/>
            </a:pPr>
            <a:r>
              <a:rPr lang="en-GB"/>
              <a:t>Image Credit: </a:t>
            </a:r>
            <a:r>
              <a:rPr b="1" lang="en-GB" sz="1000">
                <a:solidFill>
                  <a:schemeClr val="dk1"/>
                </a:solidFill>
              </a:rPr>
              <a:t>xkcd:Git</a:t>
            </a:r>
            <a:r>
              <a:rPr lang="en-GB" sz="1000">
                <a:solidFill>
                  <a:schemeClr val="dk1"/>
                </a:solidFill>
              </a:rPr>
              <a:t> from </a:t>
            </a:r>
            <a:r>
              <a:rPr lang="en-GB" sz="1000" u="sng">
                <a:solidFill>
                  <a:schemeClr val="hlink"/>
                </a:solidFill>
                <a:hlinkClick r:id="rId2"/>
              </a:rPr>
              <a:t>https://xkcd.com/1597/</a:t>
            </a:r>
            <a:r>
              <a:rPr lang="en-GB" sz="1000">
                <a:solidFill>
                  <a:schemeClr val="dk1"/>
                </a:solidFill>
              </a:rPr>
              <a:t> is used under a CC-BY-NC licence.</a:t>
            </a:r>
            <a:br>
              <a:rPr lang="en-GB"/>
            </a:br>
            <a:br>
              <a:rPr lang="en-GB"/>
            </a:br>
            <a:br>
              <a:rPr lang="en-GB"/>
            </a:br>
            <a:r>
              <a:rPr lang="en-GB"/>
              <a:t>From the material: </a:t>
            </a:r>
            <a:br>
              <a:rPr lang="en-GB"/>
            </a:br>
            <a:r>
              <a:rPr lang="en-GB" sz="1200">
                <a:solidFill>
                  <a:srgbClr val="2D3B45"/>
                </a:solidFill>
                <a:latin typeface="Lato"/>
                <a:ea typeface="Lato"/>
                <a:cs typeface="Lato"/>
                <a:sym typeface="Lato"/>
              </a:rPr>
              <a:t>This tutorial provides a brief but hands-on introduction to Git and GitHub to exercise useful workflows within GitHub. Git is a version control system which allows files and data to be tracked synchronized, which allows collaboration and reproducibility. GitHub is a popular website that stores these repositories.</a:t>
            </a:r>
            <a:br>
              <a:rPr lang="en-GB" sz="1200">
                <a:solidFill>
                  <a:srgbClr val="2D3B45"/>
                </a:solidFill>
                <a:latin typeface="Lato"/>
                <a:ea typeface="Lato"/>
                <a:cs typeface="Lato"/>
                <a:sym typeface="Lato"/>
              </a:rPr>
            </a:br>
            <a:br>
              <a:rPr lang="en-GB" sz="1200">
                <a:solidFill>
                  <a:srgbClr val="2D3B45"/>
                </a:solidFill>
                <a:latin typeface="Lato"/>
                <a:ea typeface="Lato"/>
                <a:cs typeface="Lato"/>
                <a:sym typeface="Lato"/>
              </a:rPr>
            </a:br>
            <a:r>
              <a:rPr b="1" lang="en-GB" sz="1200">
                <a:solidFill>
                  <a:srgbClr val="2D3B45"/>
                </a:solidFill>
                <a:latin typeface="Lato"/>
                <a:ea typeface="Lato"/>
                <a:cs typeface="Lato"/>
                <a:sym typeface="Lato"/>
              </a:rPr>
              <a:t>This tutorial avoids using the command line.</a:t>
            </a:r>
            <a:r>
              <a:rPr lang="en-GB" sz="1200">
                <a:solidFill>
                  <a:srgbClr val="2D3B45"/>
                </a:solidFill>
                <a:latin typeface="Lato"/>
                <a:ea typeface="Lato"/>
                <a:cs typeface="Lato"/>
                <a:sym typeface="Lato"/>
              </a:rPr>
              <a:t> Instead, we will practice collaborating and sharing using either the GitHub website or GitHub Desktop application. Why? Because for many cases, it is enough. Especially if you are contributing to existing non-code projects, this may be the fastest, easiest way to do it. Git and GitHub provide collaboration tools to all kinds of projects, and there are all kinds of good ways to use 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0c53bb519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0c53bb519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In research, it is vital to keep track of changes made to data, documentation and software by you or your collaborators. This allows you to easily reference or retrieve a specific version of the entire project, which promotes reproducibility. Keeping a record of the changes made ensures that the research findings can be validated, collaborated upon, and documented accurately, enhancing the reliability and transparency of the research work.</a:t>
            </a:r>
            <a:endParaRPr sz="1200"/>
          </a:p>
          <a:p>
            <a:pPr indent="0" lvl="0" marL="0" rtl="0" algn="l">
              <a:spcBef>
                <a:spcPts val="0"/>
              </a:spcBef>
              <a:spcAft>
                <a:spcPts val="0"/>
              </a:spcAft>
              <a:buNone/>
            </a:pPr>
            <a:r>
              <a:t/>
            </a:r>
            <a:endParaRPr sz="1200">
              <a:solidFill>
                <a:schemeClr val="dk1"/>
              </a:solidFill>
              <a:latin typeface="Lato"/>
              <a:ea typeface="Lato"/>
              <a:cs typeface="Lato"/>
              <a:sym typeface="Lato"/>
            </a:endParaRPr>
          </a:p>
          <a:p>
            <a:pPr indent="0" lvl="0" marL="0" rtl="0" algn="l">
              <a:spcBef>
                <a:spcPts val="0"/>
              </a:spcBef>
              <a:spcAft>
                <a:spcPts val="0"/>
              </a:spcAft>
              <a:buClr>
                <a:srgbClr val="000000"/>
              </a:buClr>
              <a:buSzPts val="1000"/>
              <a:buFont typeface="Arial"/>
              <a:buNone/>
            </a:pPr>
            <a:r>
              <a:rPr lang="en-GB" sz="800">
                <a:solidFill>
                  <a:schemeClr val="dk1"/>
                </a:solidFill>
              </a:rPr>
              <a:t>Image from The Turing Way community by Scriberia - CC-BY </a:t>
            </a:r>
            <a:endParaRPr sz="800">
              <a:solidFill>
                <a:schemeClr val="dk1"/>
              </a:solidFill>
            </a:endParaRPr>
          </a:p>
          <a:p>
            <a:pPr indent="0" lvl="0" marL="0" rtl="0" algn="l">
              <a:spcBef>
                <a:spcPts val="0"/>
              </a:spcBef>
              <a:spcAft>
                <a:spcPts val="0"/>
              </a:spcAft>
              <a:buClr>
                <a:srgbClr val="000000"/>
              </a:buClr>
              <a:buSzPts val="1000"/>
              <a:buFont typeface="Arial"/>
              <a:buNone/>
            </a:pPr>
            <a:r>
              <a:rPr lang="en-GB" sz="800">
                <a:solidFill>
                  <a:schemeClr val="dk1"/>
                </a:solidFill>
              </a:rPr>
              <a:t>DOI</a:t>
            </a:r>
            <a:r>
              <a:rPr lang="en-GB" sz="800">
                <a:solidFill>
                  <a:srgbClr val="333333"/>
                </a:solidFill>
              </a:rPr>
              <a:t>: </a:t>
            </a:r>
            <a:r>
              <a:rPr lang="en-GB" sz="800">
                <a:solidFill>
                  <a:srgbClr val="0071BC"/>
                </a:solidFill>
                <a:uFill>
                  <a:noFill/>
                </a:uFill>
                <a:hlinkClick r:id="rId2">
                  <a:extLst>
                    <a:ext uri="{A12FA001-AC4F-418D-AE19-62706E023703}">
                      <ahyp:hlinkClr val="tx"/>
                    </a:ext>
                  </a:extLst>
                </a:hlinkClick>
              </a:rPr>
              <a:t>10.5281/zenodo.3332807</a:t>
            </a:r>
            <a:endParaRPr sz="800"/>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171d58e5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171d58e5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We can always go back if we make a mistake.</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We have the means to refer to a well-defined version of a project when sharing, collaborating, and publishing.</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If we discover a problem, we can find out when it was introduced.</a:t>
            </a:r>
            <a:endParaRPr sz="1200">
              <a:solidFill>
                <a:schemeClr val="dk1"/>
              </a:solidFill>
            </a:endParaRPr>
          </a:p>
          <a:p>
            <a:pPr indent="0" lvl="0" marL="0" rtl="0" algn="l">
              <a:spcBef>
                <a:spcPts val="0"/>
              </a:spcBef>
              <a:spcAft>
                <a:spcPts val="0"/>
              </a:spcAft>
              <a:buClr>
                <a:schemeClr val="dk1"/>
              </a:buClr>
              <a:buSzPts val="1100"/>
              <a:buFont typeface="Arial"/>
              <a:buNone/>
            </a:pPr>
            <a:br>
              <a:rPr lang="en-GB" sz="1200">
                <a:solidFill>
                  <a:schemeClr val="dk1"/>
                </a:solidFill>
              </a:rPr>
            </a:br>
            <a:r>
              <a:rPr lang="en-GB" sz="1200">
                <a:solidFill>
                  <a:srgbClr val="171616"/>
                </a:solidFill>
              </a:rPr>
              <a:t>Basically all work you do where tracking changes is useful:</a:t>
            </a:r>
            <a:endParaRPr sz="1200">
              <a:solidFill>
                <a:srgbClr val="171616"/>
              </a:solidFill>
            </a:endParaRPr>
          </a:p>
          <a:p>
            <a:pPr indent="-304800" lvl="0" marL="457200" rtl="0" algn="l">
              <a:lnSpc>
                <a:spcPct val="90000"/>
              </a:lnSpc>
              <a:spcBef>
                <a:spcPts val="800"/>
              </a:spcBef>
              <a:spcAft>
                <a:spcPts val="0"/>
              </a:spcAft>
              <a:buClr>
                <a:srgbClr val="171616"/>
              </a:buClr>
              <a:buSzPts val="1200"/>
              <a:buChar char="●"/>
            </a:pPr>
            <a:r>
              <a:rPr lang="en-GB" sz="1200">
                <a:solidFill>
                  <a:srgbClr val="171616"/>
                </a:solidFill>
              </a:rPr>
              <a:t>Software (this is how it started but Git/GitHub can track a lot more)</a:t>
            </a:r>
            <a:endParaRPr sz="1200">
              <a:solidFill>
                <a:srgbClr val="171616"/>
              </a:solidFill>
            </a:endParaRPr>
          </a:p>
          <a:p>
            <a:pPr indent="-304800" lvl="0" marL="457200" rtl="0" algn="l">
              <a:lnSpc>
                <a:spcPct val="90000"/>
              </a:lnSpc>
              <a:spcBef>
                <a:spcPts val="0"/>
              </a:spcBef>
              <a:spcAft>
                <a:spcPts val="0"/>
              </a:spcAft>
              <a:buClr>
                <a:srgbClr val="171616"/>
              </a:buClr>
              <a:buSzPts val="1200"/>
              <a:buChar char="●"/>
            </a:pPr>
            <a:r>
              <a:rPr lang="en-GB" sz="1200">
                <a:solidFill>
                  <a:srgbClr val="171616"/>
                </a:solidFill>
              </a:rPr>
              <a:t>Scripts</a:t>
            </a:r>
            <a:endParaRPr sz="1200">
              <a:solidFill>
                <a:srgbClr val="171616"/>
              </a:solidFill>
            </a:endParaRPr>
          </a:p>
          <a:p>
            <a:pPr indent="-304800" lvl="0" marL="457200" rtl="0" algn="l">
              <a:lnSpc>
                <a:spcPct val="90000"/>
              </a:lnSpc>
              <a:spcBef>
                <a:spcPts val="0"/>
              </a:spcBef>
              <a:spcAft>
                <a:spcPts val="0"/>
              </a:spcAft>
              <a:buClr>
                <a:srgbClr val="171616"/>
              </a:buClr>
              <a:buSzPts val="1200"/>
              <a:buChar char="●"/>
            </a:pPr>
            <a:r>
              <a:rPr lang="en-GB" sz="1200">
                <a:solidFill>
                  <a:srgbClr val="171616"/>
                </a:solidFill>
              </a:rPr>
              <a:t>Documents (plain text file much more suitable than Word documents)</a:t>
            </a:r>
            <a:endParaRPr sz="1200">
              <a:solidFill>
                <a:srgbClr val="171616"/>
              </a:solidFill>
            </a:endParaRPr>
          </a:p>
          <a:p>
            <a:pPr indent="-304800" lvl="0" marL="457200" rtl="0" algn="l">
              <a:lnSpc>
                <a:spcPct val="90000"/>
              </a:lnSpc>
              <a:spcBef>
                <a:spcPts val="0"/>
              </a:spcBef>
              <a:spcAft>
                <a:spcPts val="0"/>
              </a:spcAft>
              <a:buClr>
                <a:srgbClr val="171616"/>
              </a:buClr>
              <a:buSzPts val="1200"/>
              <a:buChar char="●"/>
            </a:pPr>
            <a:r>
              <a:rPr lang="en-GB" sz="1200">
                <a:solidFill>
                  <a:srgbClr val="171616"/>
                </a:solidFill>
              </a:rPr>
              <a:t>Manuscripts (Git is great for collaborating/sharing LaTeX manuscripts)</a:t>
            </a:r>
            <a:endParaRPr sz="1200">
              <a:solidFill>
                <a:srgbClr val="171616"/>
              </a:solidFill>
            </a:endParaRPr>
          </a:p>
          <a:p>
            <a:pPr indent="-304800" lvl="0" marL="457200" rtl="0" algn="l">
              <a:lnSpc>
                <a:spcPct val="90000"/>
              </a:lnSpc>
              <a:spcBef>
                <a:spcPts val="0"/>
              </a:spcBef>
              <a:spcAft>
                <a:spcPts val="0"/>
              </a:spcAft>
              <a:buClr>
                <a:srgbClr val="171616"/>
              </a:buClr>
              <a:buSzPts val="1200"/>
              <a:buChar char="●"/>
            </a:pPr>
            <a:r>
              <a:rPr lang="en-GB" sz="1200">
                <a:solidFill>
                  <a:srgbClr val="171616"/>
                </a:solidFill>
              </a:rPr>
              <a:t>Configuration files</a:t>
            </a:r>
            <a:endParaRPr sz="1200">
              <a:solidFill>
                <a:srgbClr val="171616"/>
              </a:solidFill>
            </a:endParaRPr>
          </a:p>
          <a:p>
            <a:pPr indent="-304800" lvl="0" marL="457200" rtl="0" algn="l">
              <a:lnSpc>
                <a:spcPct val="90000"/>
              </a:lnSpc>
              <a:spcBef>
                <a:spcPts val="0"/>
              </a:spcBef>
              <a:spcAft>
                <a:spcPts val="0"/>
              </a:spcAft>
              <a:buClr>
                <a:srgbClr val="171616"/>
              </a:buClr>
              <a:buSzPts val="1200"/>
              <a:buChar char="●"/>
            </a:pPr>
            <a:r>
              <a:rPr lang="en-GB" sz="1200">
                <a:solidFill>
                  <a:srgbClr val="171616"/>
                </a:solidFill>
              </a:rPr>
              <a:t>Website sources</a:t>
            </a:r>
            <a:endParaRPr sz="1200">
              <a:solidFill>
                <a:srgbClr val="171616"/>
              </a:solidFill>
            </a:endParaRPr>
          </a:p>
          <a:p>
            <a:pPr indent="-304800" lvl="0" marL="457200" rtl="0" algn="l">
              <a:lnSpc>
                <a:spcPct val="90000"/>
              </a:lnSpc>
              <a:spcBef>
                <a:spcPts val="0"/>
              </a:spcBef>
              <a:spcAft>
                <a:spcPts val="0"/>
              </a:spcAft>
              <a:buClr>
                <a:srgbClr val="171616"/>
              </a:buClr>
              <a:buSzPts val="1200"/>
              <a:buChar char="●"/>
            </a:pPr>
            <a:r>
              <a:rPr lang="en-GB" sz="1200">
                <a:solidFill>
                  <a:srgbClr val="171616"/>
                </a:solidFill>
              </a:rPr>
              <a:t>Data</a:t>
            </a:r>
            <a:endParaRPr sz="1200">
              <a:solidFill>
                <a:schemeClr val="dk1"/>
              </a:solidFill>
            </a:endParaRPr>
          </a:p>
          <a:p>
            <a:pPr indent="0" lvl="0" marL="0" rtl="0" algn="l">
              <a:spcBef>
                <a:spcPts val="0"/>
              </a:spcBef>
              <a:spcAft>
                <a:spcPts val="0"/>
              </a:spcAft>
              <a:buClr>
                <a:schemeClr val="dk1"/>
              </a:buClr>
              <a:buSzPts val="1100"/>
              <a:buFont typeface="Arial"/>
              <a:buNone/>
            </a:pPr>
            <a:br>
              <a:rPr i="1" lang="en-GB" sz="1200">
                <a:solidFill>
                  <a:srgbClr val="333333"/>
                </a:solidFill>
              </a:rPr>
            </a:br>
            <a:r>
              <a:rPr i="1" lang="en-GB" sz="1200">
                <a:solidFill>
                  <a:srgbClr val="333333"/>
                </a:solidFill>
              </a:rPr>
              <a:t>Image Credit: </a:t>
            </a:r>
            <a:r>
              <a:rPr lang="en-GB" sz="1000">
                <a:solidFill>
                  <a:schemeClr val="dk1"/>
                </a:solidFill>
              </a:rPr>
              <a:t>This image was created by Scriberia for The Turing Way community and is used under a CC-BY licence. </a:t>
            </a:r>
            <a:r>
              <a:rPr lang="en-GB" sz="1000">
                <a:solidFill>
                  <a:srgbClr val="333333"/>
                </a:solidFill>
              </a:rPr>
              <a:t>DOI: </a:t>
            </a:r>
            <a:r>
              <a:rPr lang="en-GB" sz="1000">
                <a:solidFill>
                  <a:srgbClr val="0071BC"/>
                </a:solidFill>
                <a:uFill>
                  <a:noFill/>
                </a:uFill>
                <a:hlinkClick r:id="rId2">
                  <a:extLst>
                    <a:ext uri="{A12FA001-AC4F-418D-AE19-62706E023703}">
                      <ahyp:hlinkClr val="tx"/>
                    </a:ext>
                  </a:extLst>
                </a:hlinkClick>
              </a:rPr>
              <a:t>10.5281/zenodo.3332807</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i="1" sz="1200">
              <a:solidFill>
                <a:srgbClr val="333333"/>
              </a:solidFill>
            </a:endParaRPr>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rPr lang="en-GB" sz="1200">
                <a:solidFill>
                  <a:schemeClr val="dk1"/>
                </a:solidFill>
                <a:latin typeface="Lato"/>
                <a:ea typeface="Lato"/>
                <a:cs typeface="Lato"/>
                <a:sym typeface="Lato"/>
              </a:rPr>
              <a:t>We can attempt to do this manually but this is difficult and prone to error</a:t>
            </a:r>
            <a:endParaRPr sz="1200">
              <a:solidFill>
                <a:schemeClr val="dk1"/>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171d58e51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solidFill>
                  <a:schemeClr val="dk1"/>
                </a:solidFill>
              </a:rPr>
              <a:t>Addressing these issues by tracking changes with a tool specific for this purpose is called version control. Some benefits compared to </a:t>
            </a:r>
            <a:r>
              <a:rPr lang="en-GB" sz="1200">
                <a:solidFill>
                  <a:schemeClr val="dk1"/>
                </a:solidFill>
              </a:rPr>
              <a:t>doing</a:t>
            </a:r>
            <a:r>
              <a:rPr lang="en-GB" sz="1200">
                <a:solidFill>
                  <a:schemeClr val="dk1"/>
                </a:solidFill>
              </a:rPr>
              <a:t> this manually:</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rPr lang="en-GB" sz="1200">
                <a:solidFill>
                  <a:schemeClr val="dk1"/>
                </a:solidFill>
              </a:rPr>
              <a:t>When making changes to file names and their content, we risk losing previous content or entire files by overwriting them, hoping they will not be needed. Additionally, there may be unintended side effects, such as breaking analysis pipelines when renaming files. By using a VCS we get a robust and rigorous log of changes since the system :</a:t>
            </a:r>
            <a:br>
              <a:rPr lang="en-GB" sz="1200">
                <a:solidFill>
                  <a:schemeClr val="dk1"/>
                </a:solidFill>
              </a:rPr>
            </a:br>
            <a:endParaRPr sz="1200">
              <a:solidFill>
                <a:srgbClr val="171616"/>
              </a:solidFill>
            </a:endParaRPr>
          </a:p>
          <a:p>
            <a:pPr indent="-304800" lvl="0" marL="457200" rtl="0" algn="l">
              <a:lnSpc>
                <a:spcPct val="90000"/>
              </a:lnSpc>
              <a:spcBef>
                <a:spcPts val="0"/>
              </a:spcBef>
              <a:spcAft>
                <a:spcPts val="0"/>
              </a:spcAft>
              <a:buClr>
                <a:srgbClr val="171616"/>
              </a:buClr>
              <a:buSzPts val="1200"/>
              <a:buChar char="●"/>
            </a:pPr>
            <a:r>
              <a:rPr lang="en-GB" sz="1200">
                <a:solidFill>
                  <a:srgbClr val="171616"/>
                </a:solidFill>
              </a:rPr>
              <a:t>Automatically names versions - VCS</a:t>
            </a:r>
            <a:r>
              <a:rPr b="1" lang="en-GB" sz="1200">
                <a:solidFill>
                  <a:srgbClr val="171616"/>
                </a:solidFill>
              </a:rPr>
              <a:t> automatically timestamps all saved changes,</a:t>
            </a:r>
            <a:r>
              <a:rPr lang="en-GB" sz="1200">
                <a:solidFill>
                  <a:srgbClr val="171616"/>
                </a:solidFill>
              </a:rPr>
              <a:t> ensuring efficient tracking and organization of revisions.</a:t>
            </a:r>
            <a:endParaRPr sz="1200">
              <a:solidFill>
                <a:srgbClr val="171616"/>
              </a:solidFill>
            </a:endParaRPr>
          </a:p>
          <a:p>
            <a:pPr indent="-304800" lvl="0" marL="457200" rtl="0" algn="l">
              <a:lnSpc>
                <a:spcPct val="90000"/>
              </a:lnSpc>
              <a:spcBef>
                <a:spcPts val="1000"/>
              </a:spcBef>
              <a:spcAft>
                <a:spcPts val="0"/>
              </a:spcAft>
              <a:buClr>
                <a:srgbClr val="171616"/>
              </a:buClr>
              <a:buSzPts val="1200"/>
              <a:buChar char="●"/>
            </a:pPr>
            <a:r>
              <a:rPr lang="en-GB" sz="1200">
                <a:solidFill>
                  <a:srgbClr val="171616"/>
                </a:solidFill>
              </a:rPr>
              <a:t>Accurate change log - VCS </a:t>
            </a:r>
            <a:r>
              <a:rPr b="1" lang="en-GB" sz="1200">
                <a:solidFill>
                  <a:srgbClr val="171616"/>
                </a:solidFill>
              </a:rPr>
              <a:t>prompts users to document changes</a:t>
            </a:r>
            <a:r>
              <a:rPr lang="en-GB" sz="1200">
                <a:solidFill>
                  <a:srgbClr val="171616"/>
                </a:solidFill>
              </a:rPr>
              <a:t> </a:t>
            </a:r>
            <a:r>
              <a:rPr b="1" lang="en-GB" sz="1200">
                <a:solidFill>
                  <a:srgbClr val="171616"/>
                </a:solidFill>
              </a:rPr>
              <a:t>every time a modification is saved.</a:t>
            </a:r>
            <a:r>
              <a:rPr lang="en-GB" sz="1200">
                <a:solidFill>
                  <a:srgbClr val="171616"/>
                </a:solidFill>
              </a:rPr>
              <a:t> Also keeps a 100% accurate record of what was actually changed, as opposed to what the user thought they changed. </a:t>
            </a:r>
            <a:endParaRPr sz="1200">
              <a:solidFill>
                <a:srgbClr val="171616"/>
              </a:solidFill>
            </a:endParaRPr>
          </a:p>
          <a:p>
            <a:pPr indent="-304800" lvl="0" marL="457200" rtl="0" algn="l">
              <a:lnSpc>
                <a:spcPct val="90000"/>
              </a:lnSpc>
              <a:spcBef>
                <a:spcPts val="1000"/>
              </a:spcBef>
              <a:spcAft>
                <a:spcPts val="0"/>
              </a:spcAft>
              <a:buClr>
                <a:srgbClr val="171616"/>
              </a:buClr>
              <a:buSzPts val="1200"/>
              <a:buChar char="●"/>
            </a:pPr>
            <a:r>
              <a:rPr lang="en-GB" sz="1200">
                <a:solidFill>
                  <a:srgbClr val="171616"/>
                </a:solidFill>
              </a:rPr>
              <a:t>Minimal storage requirements - VCS securely </a:t>
            </a:r>
            <a:r>
              <a:rPr b="1" lang="en-GB" sz="1200">
                <a:solidFill>
                  <a:srgbClr val="171616"/>
                </a:solidFill>
              </a:rPr>
              <a:t>stores only the necessary information to recreate previous versions, not a full copy of each version</a:t>
            </a:r>
            <a:r>
              <a:rPr lang="en-GB" sz="1200">
                <a:solidFill>
                  <a:srgbClr val="171616"/>
                </a:solidFill>
              </a:rPr>
              <a:t> </a:t>
            </a:r>
            <a:endParaRPr sz="1200">
              <a:solidFill>
                <a:srgbClr val="171616"/>
              </a:solidFill>
            </a:endParaRPr>
          </a:p>
          <a:p>
            <a:pPr indent="-304800" lvl="0" marL="457200" rtl="0" algn="l">
              <a:lnSpc>
                <a:spcPct val="90000"/>
              </a:lnSpc>
              <a:spcBef>
                <a:spcPts val="1000"/>
              </a:spcBef>
              <a:spcAft>
                <a:spcPts val="0"/>
              </a:spcAft>
              <a:buClr>
                <a:srgbClr val="171616"/>
              </a:buClr>
              <a:buSzPts val="1200"/>
              <a:buChar char="●"/>
            </a:pPr>
            <a:r>
              <a:rPr lang="en-GB" sz="1200">
                <a:solidFill>
                  <a:srgbClr val="171616"/>
                </a:solidFill>
              </a:rPr>
              <a:t>Prevents user errors - VCS </a:t>
            </a:r>
            <a:r>
              <a:rPr b="1" lang="en-GB" sz="1200">
                <a:solidFill>
                  <a:srgbClr val="171616"/>
                </a:solidFill>
              </a:rPr>
              <a:t>performs conflict checks to ensure that no one's work will be overwritten</a:t>
            </a:r>
            <a:r>
              <a:rPr lang="en-GB" sz="1200">
                <a:solidFill>
                  <a:srgbClr val="171616"/>
                </a:solidFill>
              </a:rPr>
              <a:t>. If conflicts are detected, they are identified, making it easier to resolve and integrate changes.</a:t>
            </a:r>
            <a:endParaRPr sz="1200">
              <a:solidFill>
                <a:srgbClr val="171616"/>
              </a:solidFill>
            </a:endParaRPr>
          </a:p>
          <a:p>
            <a:pPr indent="-304800" lvl="0" marL="457200" rtl="0" algn="l">
              <a:spcBef>
                <a:spcPts val="1000"/>
              </a:spcBef>
              <a:spcAft>
                <a:spcPts val="0"/>
              </a:spcAft>
              <a:buClr>
                <a:srgbClr val="171616"/>
              </a:buClr>
              <a:buSzPts val="1200"/>
              <a:buChar char="●"/>
            </a:pPr>
            <a:r>
              <a:rPr lang="en-GB" sz="1200">
                <a:solidFill>
                  <a:schemeClr val="dk1"/>
                </a:solidFill>
              </a:rPr>
              <a:t>Furthermore, when collaborating with others, it is necessary to </a:t>
            </a:r>
            <a:r>
              <a:rPr b="1" lang="en-GB" sz="1200">
                <a:solidFill>
                  <a:schemeClr val="dk1"/>
                </a:solidFill>
              </a:rPr>
              <a:t>coordinate and resolve conflicts arising from concurrent changes made by collaborators</a:t>
            </a:r>
            <a:r>
              <a:rPr lang="en-GB" sz="1200">
                <a:solidFill>
                  <a:schemeClr val="dk1"/>
                </a:solidFill>
              </a:rPr>
              <a:t>.</a:t>
            </a:r>
            <a:endParaRPr b="1" sz="1200">
              <a:solidFill>
                <a:srgbClr val="171616"/>
              </a:solidFill>
            </a:endParaRPr>
          </a:p>
          <a:p>
            <a:pPr indent="0" lvl="0" marL="457200" rtl="0" algn="l">
              <a:lnSpc>
                <a:spcPct val="90000"/>
              </a:lnSpc>
              <a:spcBef>
                <a:spcPts val="0"/>
              </a:spcBef>
              <a:spcAft>
                <a:spcPts val="0"/>
              </a:spcAft>
              <a:buNone/>
            </a:pPr>
            <a:r>
              <a:t/>
            </a:r>
            <a:endParaRPr sz="1200">
              <a:solidFill>
                <a:srgbClr val="171616"/>
              </a:solidFill>
            </a:endParaRPr>
          </a:p>
          <a:p>
            <a:pPr indent="0" lvl="0" marL="0" rtl="0" algn="l">
              <a:spcBef>
                <a:spcPts val="1000"/>
              </a:spcBef>
              <a:spcAft>
                <a:spcPts val="0"/>
              </a:spcAft>
              <a:buClr>
                <a:schemeClr val="dk1"/>
              </a:buClr>
              <a:buSzPts val="1100"/>
              <a:buFont typeface="Arial"/>
              <a:buNone/>
            </a:pPr>
            <a:r>
              <a:rPr lang="en-GB">
                <a:solidFill>
                  <a:schemeClr val="dk1"/>
                </a:solidFill>
              </a:rPr>
              <a:t>There are several Version control systems, today we will try out git. </a:t>
            </a:r>
            <a:endParaRPr sz="1200">
              <a:solidFill>
                <a:srgbClr val="171616"/>
              </a:solidFill>
            </a:endParaRPr>
          </a:p>
        </p:txBody>
      </p:sp>
      <p:sp>
        <p:nvSpPr>
          <p:cNvPr id="88" name="Google Shape;88;g31171d58e5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c53bb519b_0_15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What’s the difference between git, GitHub and GitHub Desktop?</a:t>
            </a:r>
            <a:br>
              <a:rPr lang="en-GB">
                <a:solidFill>
                  <a:schemeClr val="dk1"/>
                </a:solidFill>
              </a:rPr>
            </a:br>
            <a:br>
              <a:rPr lang="en-GB">
                <a:solidFill>
                  <a:schemeClr val="dk1"/>
                </a:solidFill>
              </a:rPr>
            </a:br>
            <a:r>
              <a:rPr lang="en-GB">
                <a:solidFill>
                  <a:schemeClr val="dk1"/>
                </a:solidFill>
              </a:rPr>
              <a:t>To put it simply, Git is a version control system and a program that you install on your computer, like Word, which helps you keep track of changes in files. It acts like a virtual folder called a repository where all changes are stored as snapshots, also known as commits.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On the other hand, GitHub is a web-based hosting service for Git repositories. It provides a platform for collaborative work, where you can store and manage your Git repositories online. GitHub acts as a remote repository that can communicate with your local Git repository. Just like OneDrive can synchronize Word documents across multiple devices, GitHub can propagate changes made in Git repositories across different computers and provide a centralized location for collaboration and version control in a group setting.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GitHub Desktop is an app, which runs locally on your computer, that provides a graphical user interface to Git and GitHub. Using it, you don't have to write commands in order to communicate changes between the remote GitHub repository and your local Git repository. There are other tools that can do this too (e.g. Sourcetree).</a:t>
            </a:r>
            <a:br>
              <a:rPr lang="en-GB">
                <a:solidFill>
                  <a:schemeClr val="dk1"/>
                </a:solidFill>
              </a:rPr>
            </a:br>
            <a:br>
              <a:rPr lang="en-GB">
                <a:solidFill>
                  <a:schemeClr val="dk1"/>
                </a:solidFill>
              </a:rPr>
            </a:br>
            <a:r>
              <a:rPr lang="en-GB">
                <a:solidFill>
                  <a:schemeClr val="dk1"/>
                </a:solidFill>
              </a:rPr>
              <a:t>So how can git, GitHub and GH Desktop be used? We will look at some terminology now and then try it out together. </a:t>
            </a:r>
            <a:endParaRPr/>
          </a:p>
        </p:txBody>
      </p:sp>
      <p:sp>
        <p:nvSpPr>
          <p:cNvPr id="96" name="Google Shape;96;g30c53bb519b_0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0015f8da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10015f8da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rgbClr val="273D44"/>
                </a:solidFill>
              </a:rPr>
              <a:t>The first term we need to know when using git is a r</a:t>
            </a:r>
            <a:r>
              <a:rPr lang="en-GB" sz="1200">
                <a:solidFill>
                  <a:srgbClr val="273D44"/>
                </a:solidFill>
              </a:rPr>
              <a:t>epository -  </a:t>
            </a:r>
            <a:br>
              <a:rPr lang="en-GB" sz="1200">
                <a:solidFill>
                  <a:srgbClr val="273D44"/>
                </a:solidFill>
              </a:rPr>
            </a:br>
            <a:r>
              <a:rPr lang="en-GB" sz="1200">
                <a:solidFill>
                  <a:srgbClr val="273D44"/>
                </a:solidFill>
              </a:rPr>
              <a:t>This is a collection of files in a folder or directory related to your project, in which you create and save new code or content. It can be located on GitHub or locally on your computer. It contains the changelog of your project and all the infor,ation needed to recreate different versions of your project. (Including commits, branches etc.)</a:t>
            </a:r>
            <a:br>
              <a:rPr lang="en-GB" sz="1200">
                <a:solidFill>
                  <a:srgbClr val="273D44"/>
                </a:solidFill>
              </a:rPr>
            </a:br>
            <a:br>
              <a:rPr lang="en-GB" sz="1200">
                <a:solidFill>
                  <a:srgbClr val="273D44"/>
                </a:solidFill>
              </a:rPr>
            </a:br>
            <a:r>
              <a:rPr lang="en-GB" sz="1200">
                <a:solidFill>
                  <a:srgbClr val="2D3B45"/>
                </a:solidFill>
              </a:rPr>
              <a:t>A note on </a:t>
            </a:r>
            <a:r>
              <a:rPr b="1" lang="en-GB" sz="1200">
                <a:solidFill>
                  <a:srgbClr val="2D3B45"/>
                </a:solidFill>
              </a:rPr>
              <a:t>Public</a:t>
            </a:r>
            <a:r>
              <a:rPr lang="en-GB" sz="1200">
                <a:solidFill>
                  <a:srgbClr val="2D3B45"/>
                </a:solidFill>
              </a:rPr>
              <a:t> versus </a:t>
            </a:r>
            <a:r>
              <a:rPr b="1" lang="en-GB" sz="1200">
                <a:solidFill>
                  <a:srgbClr val="2D3B45"/>
                </a:solidFill>
              </a:rPr>
              <a:t>Private</a:t>
            </a:r>
            <a:r>
              <a:rPr lang="en-GB" sz="1200">
                <a:solidFill>
                  <a:srgbClr val="2D3B45"/>
                </a:solidFill>
              </a:rPr>
              <a:t>: If you know that the repository you create is for your own purpose only, or you know that there might be content that is ‘sensitive’, you set it as </a:t>
            </a:r>
            <a:r>
              <a:rPr i="1" lang="en-GB" sz="1200">
                <a:solidFill>
                  <a:srgbClr val="2D3B45"/>
                </a:solidFill>
              </a:rPr>
              <a:t>Private</a:t>
            </a:r>
            <a:r>
              <a:rPr lang="en-GB" sz="1200">
                <a:solidFill>
                  <a:srgbClr val="2D3B45"/>
                </a:solidFill>
              </a:rPr>
              <a:t>. However, if this repository is going to be shared with the world, set it as </a:t>
            </a:r>
            <a:r>
              <a:rPr i="1" lang="en-GB" sz="1200">
                <a:solidFill>
                  <a:srgbClr val="2D3B45"/>
                </a:solidFill>
              </a:rPr>
              <a:t>Public</a:t>
            </a:r>
            <a:r>
              <a:rPr lang="en-GB" sz="1200">
                <a:solidFill>
                  <a:srgbClr val="2D3B45"/>
                </a:solidFill>
              </a:rPr>
              <a:t>. A repository doesn’t need to be public in order to collaborate. Collaborators can be added to a private repository as well.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c53bb519b_0_17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Changes made to files in your repository is saved and tracked in real-time, </a:t>
            </a:r>
            <a:r>
              <a:rPr lang="en-GB" sz="1200">
                <a:solidFill>
                  <a:schemeClr val="dk1"/>
                </a:solidFill>
              </a:rPr>
              <a:t>You don’t save copies of your document, you just save the the life story of the document, or its timeline. This timeline is also called a branch. Each saved change in the repository is called a commit. In a local repository you can save changes to your files without making a commit. Each commit has a unique identifier but it also comes with a commit message describing what has been changed, ie “Add references for chapter 05”. This is important to be able to find the correct time point if you want to go back and undo changes/revert to a previous version later. </a:t>
            </a:r>
            <a:br>
              <a:rPr lang="en-GB" sz="1200">
                <a:solidFill>
                  <a:schemeClr val="dk1"/>
                </a:solidFill>
              </a:rPr>
            </a:br>
            <a:br>
              <a:rPr lang="en-GB" sz="1200">
                <a:solidFill>
                  <a:schemeClr val="dk1"/>
                </a:solidFill>
              </a:rPr>
            </a:br>
            <a:r>
              <a:rPr lang="en-GB" sz="1200">
                <a:solidFill>
                  <a:schemeClr val="dk1"/>
                </a:solidFill>
              </a:rPr>
              <a:t>In addition, to make it easier to keep track of which version is used for what purpose, we can use tags in GitHub. A tag is like a sticky note that you attach to a particular commit (e.g. </a:t>
            </a:r>
            <a:r>
              <a:rPr i="1" lang="en-GB" sz="1200">
                <a:solidFill>
                  <a:schemeClr val="dk1"/>
                </a:solidFill>
              </a:rPr>
              <a:t>phd-printed</a:t>
            </a:r>
            <a:r>
              <a:rPr lang="en-GB" sz="1200">
                <a:solidFill>
                  <a:schemeClr val="dk1"/>
                </a:solidFill>
              </a:rPr>
              <a:t> or </a:t>
            </a:r>
            <a:r>
              <a:rPr i="1" lang="en-GB" sz="1200">
                <a:solidFill>
                  <a:schemeClr val="dk1"/>
                </a:solidFill>
              </a:rPr>
              <a:t>paper-submitted</a:t>
            </a:r>
            <a:r>
              <a:rPr lang="en-GB" sz="1200">
                <a:solidFill>
                  <a:schemeClr val="dk1"/>
                </a:solidFill>
              </a:rPr>
              <a:t>)</a:t>
            </a:r>
            <a:endParaRPr sz="1200">
              <a:solidFill>
                <a:schemeClr val="dk1"/>
              </a:solidFill>
            </a:endParaRPr>
          </a:p>
          <a:p>
            <a:pPr indent="0" lvl="0" marL="0" rtl="0" algn="l">
              <a:spcBef>
                <a:spcPts val="0"/>
              </a:spcBef>
              <a:spcAft>
                <a:spcPts val="0"/>
              </a:spcAft>
              <a:buNone/>
            </a:pPr>
            <a:r>
              <a:t/>
            </a:r>
            <a:endParaRPr sz="1200">
              <a:solidFill>
                <a:srgbClr val="333333"/>
              </a:solidFill>
              <a:highlight>
                <a:schemeClr val="lt1"/>
              </a:highlight>
              <a:latin typeface="Raleway"/>
              <a:ea typeface="Raleway"/>
              <a:cs typeface="Raleway"/>
              <a:sym typeface="Raleway"/>
            </a:endParaRPr>
          </a:p>
          <a:p>
            <a:pPr indent="0" lvl="0" marL="0" rtl="0" algn="l">
              <a:spcBef>
                <a:spcPts val="0"/>
              </a:spcBef>
              <a:spcAft>
                <a:spcPts val="0"/>
              </a:spcAft>
              <a:buNone/>
            </a:pPr>
            <a:r>
              <a:t/>
            </a:r>
            <a:endParaRPr/>
          </a:p>
        </p:txBody>
      </p:sp>
      <p:sp>
        <p:nvSpPr>
          <p:cNvPr id="115" name="Google Shape;115;g30c53bb519b_0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c53bb519b_0_18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Several</a:t>
            </a:r>
            <a:r>
              <a:rPr lang="en-GB"/>
              <a:t> ppl can work on the same remote repository on a local server or online. Each commit is associated with an ID but also with the contributor. Each collaborator can have a local repository and then send off their commits to the remote repository via a push and integrate the commits to the </a:t>
            </a:r>
            <a:r>
              <a:rPr lang="en-GB"/>
              <a:t>original</a:t>
            </a:r>
            <a:r>
              <a:rPr lang="en-GB"/>
              <a:t> repository . This can in principal be done directly to the same timeline or branch but many times it is useful to work with git branches when collaborating. </a:t>
            </a:r>
            <a:endParaRPr/>
          </a:p>
        </p:txBody>
      </p:sp>
      <p:sp>
        <p:nvSpPr>
          <p:cNvPr id="128" name="Google Shape;128;g30c53bb519b_0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without our host unis" type="title">
  <p:cSld name="TITLE">
    <p:spTree>
      <p:nvGrpSpPr>
        <p:cNvPr id="8" name="Shape 8"/>
        <p:cNvGrpSpPr/>
        <p:nvPr/>
      </p:nvGrpSpPr>
      <p:grpSpPr>
        <a:xfrm>
          <a:off x="0" y="0"/>
          <a:ext cx="0" cy="0"/>
          <a:chOff x="0" y="0"/>
          <a:chExt cx="0" cy="0"/>
        </a:xfrm>
      </p:grpSpPr>
      <p:sp>
        <p:nvSpPr>
          <p:cNvPr id="9" name="Google Shape;9;g22470ef4506_0_3"/>
          <p:cNvSpPr txBox="1"/>
          <p:nvPr>
            <p:ph type="ctrTitle"/>
          </p:nvPr>
        </p:nvSpPr>
        <p:spPr>
          <a:xfrm>
            <a:off x="1143000" y="1200150"/>
            <a:ext cx="6858000" cy="1432500"/>
          </a:xfrm>
          <a:prstGeom prst="rect">
            <a:avLst/>
          </a:prstGeom>
          <a:noFill/>
          <a:ln>
            <a:noFill/>
          </a:ln>
        </p:spPr>
        <p:txBody>
          <a:bodyPr anchorCtr="0" anchor="b" bIns="25700" lIns="51425" spcFirstLastPara="1" rIns="51425" wrap="square" tIns="25700">
            <a:normAutofit/>
          </a:bodyPr>
          <a:lstStyle>
            <a:lvl1pPr lvl="0" algn="ctr">
              <a:lnSpc>
                <a:spcPct val="90000"/>
              </a:lnSpc>
              <a:spcBef>
                <a:spcPts val="0"/>
              </a:spcBef>
              <a:spcAft>
                <a:spcPts val="0"/>
              </a:spcAft>
              <a:buClr>
                <a:srgbClr val="171616"/>
              </a:buClr>
              <a:buSzPts val="2300"/>
              <a:buFont typeface="Arial"/>
              <a:buNone/>
              <a:defRPr sz="3000"/>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10" name="Google Shape;10;g22470ef4506_0_3"/>
          <p:cNvSpPr txBox="1"/>
          <p:nvPr>
            <p:ph idx="1" type="subTitle"/>
          </p:nvPr>
        </p:nvSpPr>
        <p:spPr>
          <a:xfrm>
            <a:off x="1143000" y="2701529"/>
            <a:ext cx="6858000" cy="1241700"/>
          </a:xfrm>
          <a:prstGeom prst="rect">
            <a:avLst/>
          </a:prstGeom>
          <a:noFill/>
          <a:ln>
            <a:noFill/>
          </a:ln>
        </p:spPr>
        <p:txBody>
          <a:bodyPr anchorCtr="0" anchor="t" bIns="25700" lIns="51425" spcFirstLastPara="1" rIns="51425" wrap="square" tIns="25700">
            <a:normAutofit/>
          </a:bodyPr>
          <a:lstStyle>
            <a:lvl1pPr lvl="0" algn="ctr">
              <a:lnSpc>
                <a:spcPct val="90000"/>
              </a:lnSpc>
              <a:spcBef>
                <a:spcPts val="800"/>
              </a:spcBef>
              <a:spcAft>
                <a:spcPts val="0"/>
              </a:spcAft>
              <a:buClr>
                <a:srgbClr val="757070"/>
              </a:buClr>
              <a:buSzPts val="1400"/>
              <a:buNone/>
              <a:defRPr sz="1800">
                <a:solidFill>
                  <a:srgbClr val="757070"/>
                </a:solidFill>
              </a:defRPr>
            </a:lvl1pPr>
            <a:lvl2pPr lvl="1" algn="ctr">
              <a:lnSpc>
                <a:spcPct val="90000"/>
              </a:lnSpc>
              <a:spcBef>
                <a:spcPts val="400"/>
              </a:spcBef>
              <a:spcAft>
                <a:spcPts val="0"/>
              </a:spcAft>
              <a:buClr>
                <a:srgbClr val="171616"/>
              </a:buClr>
              <a:buSzPts val="1100"/>
              <a:buNone/>
              <a:defRPr sz="1500"/>
            </a:lvl2pPr>
            <a:lvl3pPr lvl="2" algn="ctr">
              <a:lnSpc>
                <a:spcPct val="90000"/>
              </a:lnSpc>
              <a:spcBef>
                <a:spcPts val="400"/>
              </a:spcBef>
              <a:spcAft>
                <a:spcPts val="0"/>
              </a:spcAft>
              <a:buClr>
                <a:srgbClr val="171616"/>
              </a:buClr>
              <a:buSzPts val="1100"/>
              <a:buNone/>
              <a:defRPr sz="1400"/>
            </a:lvl3pPr>
            <a:lvl4pPr lvl="3" algn="ctr">
              <a:lnSpc>
                <a:spcPct val="90000"/>
              </a:lnSpc>
              <a:spcBef>
                <a:spcPts val="400"/>
              </a:spcBef>
              <a:spcAft>
                <a:spcPts val="0"/>
              </a:spcAft>
              <a:buClr>
                <a:srgbClr val="171616"/>
              </a:buClr>
              <a:buSzPts val="900"/>
              <a:buNone/>
              <a:defRPr sz="1200"/>
            </a:lvl4pPr>
            <a:lvl5pPr lvl="4" algn="ctr">
              <a:lnSpc>
                <a:spcPct val="90000"/>
              </a:lnSpc>
              <a:spcBef>
                <a:spcPts val="400"/>
              </a:spcBef>
              <a:spcAft>
                <a:spcPts val="0"/>
              </a:spcAft>
              <a:buClr>
                <a:srgbClr val="171616"/>
              </a:buClr>
              <a:buSzPts val="900"/>
              <a:buNone/>
              <a:defRPr sz="1200"/>
            </a:lvl5pPr>
            <a:lvl6pPr lvl="5" algn="ctr">
              <a:lnSpc>
                <a:spcPct val="90000"/>
              </a:lnSpc>
              <a:spcBef>
                <a:spcPts val="400"/>
              </a:spcBef>
              <a:spcAft>
                <a:spcPts val="0"/>
              </a:spcAft>
              <a:buClr>
                <a:schemeClr val="dk1"/>
              </a:buClr>
              <a:buSzPts val="900"/>
              <a:buNone/>
              <a:defRPr sz="1200"/>
            </a:lvl6pPr>
            <a:lvl7pPr lvl="6" algn="ctr">
              <a:lnSpc>
                <a:spcPct val="90000"/>
              </a:lnSpc>
              <a:spcBef>
                <a:spcPts val="400"/>
              </a:spcBef>
              <a:spcAft>
                <a:spcPts val="0"/>
              </a:spcAft>
              <a:buClr>
                <a:schemeClr val="dk1"/>
              </a:buClr>
              <a:buSzPts val="900"/>
              <a:buNone/>
              <a:defRPr sz="1200"/>
            </a:lvl7pPr>
            <a:lvl8pPr lvl="7" algn="ctr">
              <a:lnSpc>
                <a:spcPct val="90000"/>
              </a:lnSpc>
              <a:spcBef>
                <a:spcPts val="400"/>
              </a:spcBef>
              <a:spcAft>
                <a:spcPts val="0"/>
              </a:spcAft>
              <a:buClr>
                <a:schemeClr val="dk1"/>
              </a:buClr>
              <a:buSzPts val="900"/>
              <a:buNone/>
              <a:defRPr sz="1200"/>
            </a:lvl8pPr>
            <a:lvl9pPr lvl="8" algn="ctr">
              <a:lnSpc>
                <a:spcPct val="90000"/>
              </a:lnSpc>
              <a:spcBef>
                <a:spcPts val="400"/>
              </a:spcBef>
              <a:spcAft>
                <a:spcPts val="0"/>
              </a:spcAft>
              <a:buClr>
                <a:schemeClr val="dk1"/>
              </a:buClr>
              <a:buSzPts val="900"/>
              <a:buNone/>
              <a:defRPr sz="1200"/>
            </a:lvl9pPr>
          </a:lstStyle>
          <a:p/>
        </p:txBody>
      </p:sp>
      <p:pic>
        <p:nvPicPr>
          <p:cNvPr descr="A close up of a logo&#10;&#10;Description automatically generated" id="11" name="Google Shape;11;g22470ef4506_0_3"/>
          <p:cNvPicPr preferRelativeResize="0"/>
          <p:nvPr/>
        </p:nvPicPr>
        <p:blipFill rotWithShape="1">
          <a:blip r:embed="rId2">
            <a:alphaModFix/>
          </a:blip>
          <a:srcRect b="0" l="0" r="0" t="0"/>
          <a:stretch/>
        </p:blipFill>
        <p:spPr>
          <a:xfrm>
            <a:off x="6134576" y="128462"/>
            <a:ext cx="2704148" cy="587570"/>
          </a:xfrm>
          <a:prstGeom prst="rect">
            <a:avLst/>
          </a:prstGeom>
          <a:noFill/>
          <a:ln>
            <a:noFill/>
          </a:ln>
        </p:spPr>
      </p:pic>
      <p:cxnSp>
        <p:nvCxnSpPr>
          <p:cNvPr id="12" name="Google Shape;12;g22470ef4506_0_3"/>
          <p:cNvCxnSpPr/>
          <p:nvPr/>
        </p:nvCxnSpPr>
        <p:spPr>
          <a:xfrm rot="10800000">
            <a:off x="0" y="5108777"/>
            <a:ext cx="9144000" cy="0"/>
          </a:xfrm>
          <a:prstGeom prst="straightConnector1">
            <a:avLst/>
          </a:prstGeom>
          <a:noFill/>
          <a:ln cap="flat" cmpd="sng" w="101600">
            <a:solidFill>
              <a:schemeClr val="accent1"/>
            </a:solidFill>
            <a:prstDash val="solid"/>
            <a:miter lim="800000"/>
            <a:headEnd len="sm" w="sm" type="none"/>
            <a:tailEnd len="sm" w="sm" type="none"/>
          </a:ln>
        </p:spPr>
      </p:cxnSp>
      <p:pic>
        <p:nvPicPr>
          <p:cNvPr id="13" name="Google Shape;13;g22470ef4506_0_3"/>
          <p:cNvPicPr preferRelativeResize="0"/>
          <p:nvPr/>
        </p:nvPicPr>
        <p:blipFill rotWithShape="1">
          <a:blip r:embed="rId3">
            <a:alphaModFix/>
          </a:blip>
          <a:srcRect b="0" l="0" r="0" t="0"/>
          <a:stretch/>
        </p:blipFill>
        <p:spPr>
          <a:xfrm>
            <a:off x="145472" y="128462"/>
            <a:ext cx="1414611" cy="75485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_no bulletpoints">
  <p:cSld name="1_One column_no bulletpoints">
    <p:spTree>
      <p:nvGrpSpPr>
        <p:cNvPr id="14" name="Shape 14"/>
        <p:cNvGrpSpPr/>
        <p:nvPr/>
      </p:nvGrpSpPr>
      <p:grpSpPr>
        <a:xfrm>
          <a:off x="0" y="0"/>
          <a:ext cx="0" cy="0"/>
          <a:chOff x="0" y="0"/>
          <a:chExt cx="0" cy="0"/>
        </a:xfrm>
      </p:grpSpPr>
      <p:sp>
        <p:nvSpPr>
          <p:cNvPr id="15" name="Google Shape;15;g22470ef4506_0_9"/>
          <p:cNvSpPr txBox="1"/>
          <p:nvPr>
            <p:ph type="title"/>
          </p:nvPr>
        </p:nvSpPr>
        <p:spPr>
          <a:xfrm>
            <a:off x="323407" y="240992"/>
            <a:ext cx="8497200" cy="409500"/>
          </a:xfrm>
          <a:prstGeom prst="rect">
            <a:avLst/>
          </a:prstGeom>
          <a:noFill/>
          <a:ln>
            <a:noFill/>
          </a:ln>
        </p:spPr>
        <p:txBody>
          <a:bodyPr anchorCtr="0" anchor="ctr" bIns="26325" lIns="51425" spcFirstLastPara="1" rIns="51425" wrap="square" tIns="25700">
            <a:normAutofit/>
          </a:bodyPr>
          <a:lstStyle>
            <a:lvl1pPr lvl="0" algn="ctr">
              <a:lnSpc>
                <a:spcPct val="90000"/>
              </a:lnSpc>
              <a:spcBef>
                <a:spcPts val="0"/>
              </a:spcBef>
              <a:spcAft>
                <a:spcPts val="0"/>
              </a:spcAft>
              <a:buClr>
                <a:srgbClr val="171616"/>
              </a:buClr>
              <a:buSzPts val="2300"/>
              <a:buFont typeface="Arial"/>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pic>
        <p:nvPicPr>
          <p:cNvPr descr="A picture containing light&#10;&#10;Description automatically generated" id="16" name="Google Shape;16;g22470ef4506_0_9"/>
          <p:cNvPicPr preferRelativeResize="0"/>
          <p:nvPr/>
        </p:nvPicPr>
        <p:blipFill rotWithShape="1">
          <a:blip r:embed="rId2">
            <a:alphaModFix/>
          </a:blip>
          <a:srcRect b="0" l="0" r="0" t="0"/>
          <a:stretch/>
        </p:blipFill>
        <p:spPr>
          <a:xfrm>
            <a:off x="8656317" y="4703614"/>
            <a:ext cx="379186" cy="358578"/>
          </a:xfrm>
          <a:prstGeom prst="rect">
            <a:avLst/>
          </a:prstGeom>
          <a:noFill/>
          <a:ln>
            <a:noFill/>
          </a:ln>
        </p:spPr>
      </p:pic>
      <p:cxnSp>
        <p:nvCxnSpPr>
          <p:cNvPr id="17" name="Google Shape;17;g22470ef4506_0_9"/>
          <p:cNvCxnSpPr/>
          <p:nvPr/>
        </p:nvCxnSpPr>
        <p:spPr>
          <a:xfrm>
            <a:off x="323407" y="661361"/>
            <a:ext cx="8497200" cy="0"/>
          </a:xfrm>
          <a:prstGeom prst="straightConnector1">
            <a:avLst/>
          </a:prstGeom>
          <a:noFill/>
          <a:ln cap="flat" cmpd="sng" w="12700">
            <a:solidFill>
              <a:schemeClr val="accent1"/>
            </a:solidFill>
            <a:prstDash val="solid"/>
            <a:miter lim="800000"/>
            <a:headEnd len="sm" w="sm" type="none"/>
            <a:tailEnd len="sm" w="sm" type="none"/>
          </a:ln>
        </p:spPr>
      </p:cxnSp>
      <p:pic>
        <p:nvPicPr>
          <p:cNvPr id="18" name="Google Shape;18;g22470ef4506_0_9"/>
          <p:cNvPicPr preferRelativeResize="0"/>
          <p:nvPr/>
        </p:nvPicPr>
        <p:blipFill rotWithShape="1">
          <a:blip r:embed="rId3">
            <a:alphaModFix/>
          </a:blip>
          <a:srcRect b="0" l="0" r="0" t="0"/>
          <a:stretch/>
        </p:blipFill>
        <p:spPr>
          <a:xfrm>
            <a:off x="108497" y="4703613"/>
            <a:ext cx="972281" cy="358579"/>
          </a:xfrm>
          <a:prstGeom prst="rect">
            <a:avLst/>
          </a:prstGeom>
          <a:noFill/>
          <a:ln>
            <a:noFill/>
          </a:ln>
        </p:spPr>
      </p:pic>
      <p:sp>
        <p:nvSpPr>
          <p:cNvPr id="19" name="Google Shape;19;g22470ef4506_0_9"/>
          <p:cNvSpPr txBox="1"/>
          <p:nvPr>
            <p:ph idx="1" type="body"/>
          </p:nvPr>
        </p:nvSpPr>
        <p:spPr>
          <a:xfrm>
            <a:off x="323407" y="879614"/>
            <a:ext cx="8497200" cy="3510000"/>
          </a:xfrm>
          <a:prstGeom prst="rect">
            <a:avLst/>
          </a:prstGeom>
          <a:noFill/>
          <a:ln>
            <a:noFill/>
          </a:ln>
        </p:spPr>
        <p:txBody>
          <a:bodyPr anchorCtr="0" anchor="t" bIns="25700" lIns="51425" spcFirstLastPara="1" rIns="51425" wrap="square" tIns="25700">
            <a:normAutofit/>
          </a:bodyPr>
          <a:lstStyle>
            <a:lvl1pPr indent="-228600" lvl="0" marL="457200" algn="l">
              <a:lnSpc>
                <a:spcPct val="90000"/>
              </a:lnSpc>
              <a:spcBef>
                <a:spcPts val="800"/>
              </a:spcBef>
              <a:spcAft>
                <a:spcPts val="0"/>
              </a:spcAft>
              <a:buClr>
                <a:srgbClr val="171616"/>
              </a:buClr>
              <a:buSzPts val="1100"/>
              <a:buNone/>
              <a:defRPr sz="1500"/>
            </a:lvl1pPr>
            <a:lvl2pPr indent="-228600" lvl="1" marL="914400" algn="l">
              <a:lnSpc>
                <a:spcPct val="90000"/>
              </a:lnSpc>
              <a:spcBef>
                <a:spcPts val="400"/>
              </a:spcBef>
              <a:spcAft>
                <a:spcPts val="0"/>
              </a:spcAft>
              <a:buClr>
                <a:srgbClr val="171616"/>
              </a:buClr>
              <a:buSzPts val="900"/>
              <a:buNone/>
              <a:defRPr/>
            </a:lvl2pPr>
            <a:lvl3pPr indent="-228600" lvl="2" marL="1371600" algn="l">
              <a:lnSpc>
                <a:spcPct val="90000"/>
              </a:lnSpc>
              <a:spcBef>
                <a:spcPts val="400"/>
              </a:spcBef>
              <a:spcAft>
                <a:spcPts val="0"/>
              </a:spcAft>
              <a:buClr>
                <a:srgbClr val="171616"/>
              </a:buClr>
              <a:buSzPts val="800"/>
              <a:buNone/>
              <a:defRPr/>
            </a:lvl3pPr>
            <a:lvl4pPr indent="-228600" lvl="3" marL="1828800" algn="l">
              <a:lnSpc>
                <a:spcPct val="90000"/>
              </a:lnSpc>
              <a:spcBef>
                <a:spcPts val="400"/>
              </a:spcBef>
              <a:spcAft>
                <a:spcPts val="0"/>
              </a:spcAft>
              <a:buClr>
                <a:srgbClr val="171616"/>
              </a:buClr>
              <a:buSzPts val="800"/>
              <a:buNone/>
              <a:defRPr/>
            </a:lvl4pPr>
            <a:lvl5pPr indent="-228600" lvl="4" marL="2286000" algn="l">
              <a:lnSpc>
                <a:spcPct val="90000"/>
              </a:lnSpc>
              <a:spcBef>
                <a:spcPts val="400"/>
              </a:spcBef>
              <a:spcAft>
                <a:spcPts val="0"/>
              </a:spcAft>
              <a:buClr>
                <a:srgbClr val="171616"/>
              </a:buClr>
              <a:buSzPts val="800"/>
              <a:buNone/>
              <a:defRPr/>
            </a:lvl5pPr>
            <a:lvl6pPr indent="-298450" lvl="5" marL="2743200" algn="l">
              <a:lnSpc>
                <a:spcPct val="90000"/>
              </a:lnSpc>
              <a:spcBef>
                <a:spcPts val="400"/>
              </a:spcBef>
              <a:spcAft>
                <a:spcPts val="0"/>
              </a:spcAft>
              <a:buClr>
                <a:schemeClr val="dk1"/>
              </a:buClr>
              <a:buSzPts val="1100"/>
              <a:buChar char="•"/>
              <a:defRPr/>
            </a:lvl6pPr>
            <a:lvl7pPr indent="-298450" lvl="6" marL="3200400" algn="l">
              <a:lnSpc>
                <a:spcPct val="90000"/>
              </a:lnSpc>
              <a:spcBef>
                <a:spcPts val="400"/>
              </a:spcBef>
              <a:spcAft>
                <a:spcPts val="0"/>
              </a:spcAft>
              <a:buClr>
                <a:schemeClr val="dk1"/>
              </a:buClr>
              <a:buSzPts val="1100"/>
              <a:buChar char="•"/>
              <a:defRPr/>
            </a:lvl7pPr>
            <a:lvl8pPr indent="-298450" lvl="7" marL="3657600" algn="l">
              <a:lnSpc>
                <a:spcPct val="90000"/>
              </a:lnSpc>
              <a:spcBef>
                <a:spcPts val="400"/>
              </a:spcBef>
              <a:spcAft>
                <a:spcPts val="0"/>
              </a:spcAft>
              <a:buClr>
                <a:schemeClr val="dk1"/>
              </a:buClr>
              <a:buSzPts val="1100"/>
              <a:buChar char="•"/>
              <a:defRPr/>
            </a:lvl8pPr>
            <a:lvl9pPr indent="-298450" lvl="8" marL="4114800" algn="l">
              <a:lnSpc>
                <a:spcPct val="90000"/>
              </a:lnSpc>
              <a:spcBef>
                <a:spcPts val="400"/>
              </a:spcBef>
              <a:spcAft>
                <a:spcPts val="0"/>
              </a:spcAft>
              <a:buClr>
                <a:schemeClr val="dk1"/>
              </a:buClr>
              <a:buSzPts val="11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_no bulletpoints">
  <p:cSld name="Two columns">
    <p:spTree>
      <p:nvGrpSpPr>
        <p:cNvPr id="20" name="Shape 20"/>
        <p:cNvGrpSpPr/>
        <p:nvPr/>
      </p:nvGrpSpPr>
      <p:grpSpPr>
        <a:xfrm>
          <a:off x="0" y="0"/>
          <a:ext cx="0" cy="0"/>
          <a:chOff x="0" y="0"/>
          <a:chExt cx="0" cy="0"/>
        </a:xfrm>
      </p:grpSpPr>
      <p:sp>
        <p:nvSpPr>
          <p:cNvPr id="21" name="Google Shape;21;g22470ef4506_0_15"/>
          <p:cNvSpPr txBox="1"/>
          <p:nvPr>
            <p:ph type="title"/>
          </p:nvPr>
        </p:nvSpPr>
        <p:spPr>
          <a:xfrm>
            <a:off x="323407" y="240992"/>
            <a:ext cx="8497200" cy="409500"/>
          </a:xfrm>
          <a:prstGeom prst="rect">
            <a:avLst/>
          </a:prstGeom>
          <a:noFill/>
          <a:ln>
            <a:noFill/>
          </a:ln>
        </p:spPr>
        <p:txBody>
          <a:bodyPr anchorCtr="0" anchor="ctr" bIns="26325" lIns="51425" spcFirstLastPara="1" rIns="51425" wrap="square" tIns="25700">
            <a:normAutofit/>
          </a:bodyPr>
          <a:lstStyle>
            <a:lvl1pPr lvl="0" algn="ctr">
              <a:lnSpc>
                <a:spcPct val="90000"/>
              </a:lnSpc>
              <a:spcBef>
                <a:spcPts val="0"/>
              </a:spcBef>
              <a:spcAft>
                <a:spcPts val="0"/>
              </a:spcAft>
              <a:buClr>
                <a:srgbClr val="171616"/>
              </a:buClr>
              <a:buSzPts val="2300"/>
              <a:buFont typeface="Arial"/>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pic>
        <p:nvPicPr>
          <p:cNvPr descr="A picture containing light&#10;&#10;Description automatically generated" id="22" name="Google Shape;22;g22470ef4506_0_15"/>
          <p:cNvPicPr preferRelativeResize="0"/>
          <p:nvPr/>
        </p:nvPicPr>
        <p:blipFill rotWithShape="1">
          <a:blip r:embed="rId2">
            <a:alphaModFix/>
          </a:blip>
          <a:srcRect b="0" l="0" r="0" t="0"/>
          <a:stretch/>
        </p:blipFill>
        <p:spPr>
          <a:xfrm>
            <a:off x="8656317" y="4703614"/>
            <a:ext cx="379186" cy="358578"/>
          </a:xfrm>
          <a:prstGeom prst="rect">
            <a:avLst/>
          </a:prstGeom>
          <a:noFill/>
          <a:ln>
            <a:noFill/>
          </a:ln>
        </p:spPr>
      </p:pic>
      <p:cxnSp>
        <p:nvCxnSpPr>
          <p:cNvPr id="23" name="Google Shape;23;g22470ef4506_0_15"/>
          <p:cNvCxnSpPr/>
          <p:nvPr/>
        </p:nvCxnSpPr>
        <p:spPr>
          <a:xfrm>
            <a:off x="323407" y="661361"/>
            <a:ext cx="8497200" cy="0"/>
          </a:xfrm>
          <a:prstGeom prst="straightConnector1">
            <a:avLst/>
          </a:prstGeom>
          <a:noFill/>
          <a:ln cap="flat" cmpd="sng" w="12700">
            <a:solidFill>
              <a:schemeClr val="accent1"/>
            </a:solidFill>
            <a:prstDash val="solid"/>
            <a:miter lim="800000"/>
            <a:headEnd len="sm" w="sm" type="none"/>
            <a:tailEnd len="sm" w="sm" type="none"/>
          </a:ln>
        </p:spPr>
      </p:cxnSp>
      <p:pic>
        <p:nvPicPr>
          <p:cNvPr id="24" name="Google Shape;24;g22470ef4506_0_15"/>
          <p:cNvPicPr preferRelativeResize="0"/>
          <p:nvPr/>
        </p:nvPicPr>
        <p:blipFill rotWithShape="1">
          <a:blip r:embed="rId3">
            <a:alphaModFix/>
          </a:blip>
          <a:srcRect b="0" l="0" r="0" t="0"/>
          <a:stretch/>
        </p:blipFill>
        <p:spPr>
          <a:xfrm>
            <a:off x="108497" y="4703613"/>
            <a:ext cx="972281" cy="358579"/>
          </a:xfrm>
          <a:prstGeom prst="rect">
            <a:avLst/>
          </a:prstGeom>
          <a:noFill/>
          <a:ln>
            <a:noFill/>
          </a:ln>
        </p:spPr>
      </p:pic>
      <p:sp>
        <p:nvSpPr>
          <p:cNvPr id="25" name="Google Shape;25;g22470ef4506_0_15"/>
          <p:cNvSpPr txBox="1"/>
          <p:nvPr>
            <p:ph idx="1" type="body"/>
          </p:nvPr>
        </p:nvSpPr>
        <p:spPr>
          <a:xfrm>
            <a:off x="628650" y="1115102"/>
            <a:ext cx="3886200" cy="3517500"/>
          </a:xfrm>
          <a:prstGeom prst="rect">
            <a:avLst/>
          </a:prstGeom>
          <a:noFill/>
          <a:ln>
            <a:noFill/>
          </a:ln>
        </p:spPr>
        <p:txBody>
          <a:bodyPr anchorCtr="0" anchor="t" bIns="25700" lIns="51425" spcFirstLastPara="1" rIns="51425" wrap="square" tIns="25700">
            <a:normAutofit/>
          </a:bodyPr>
          <a:lstStyle>
            <a:lvl1pPr indent="-298450" lvl="0" marL="457200" algn="l">
              <a:lnSpc>
                <a:spcPct val="90000"/>
              </a:lnSpc>
              <a:spcBef>
                <a:spcPts val="600"/>
              </a:spcBef>
              <a:spcAft>
                <a:spcPts val="0"/>
              </a:spcAft>
              <a:buSzPts val="1100"/>
              <a:buChar char="•"/>
              <a:defRPr/>
            </a:lvl1pPr>
            <a:lvl2pPr indent="-285750" lvl="1" marL="914400" algn="l">
              <a:lnSpc>
                <a:spcPct val="90000"/>
              </a:lnSpc>
              <a:spcBef>
                <a:spcPts val="300"/>
              </a:spcBef>
              <a:spcAft>
                <a:spcPts val="0"/>
              </a:spcAft>
              <a:buSzPts val="900"/>
              <a:buChar char="•"/>
              <a:defRPr/>
            </a:lvl2pPr>
            <a:lvl3pPr indent="-279400" lvl="2" marL="1371600" algn="l">
              <a:lnSpc>
                <a:spcPct val="90000"/>
              </a:lnSpc>
              <a:spcBef>
                <a:spcPts val="300"/>
              </a:spcBef>
              <a:spcAft>
                <a:spcPts val="0"/>
              </a:spcAft>
              <a:buSzPts val="800"/>
              <a:buChar char="•"/>
              <a:defRPr/>
            </a:lvl3pPr>
            <a:lvl4pPr indent="-279400" lvl="3" marL="1828800" algn="l">
              <a:lnSpc>
                <a:spcPct val="90000"/>
              </a:lnSpc>
              <a:spcBef>
                <a:spcPts val="300"/>
              </a:spcBef>
              <a:spcAft>
                <a:spcPts val="0"/>
              </a:spcAft>
              <a:buSzPts val="800"/>
              <a:buChar char="•"/>
              <a:defRPr/>
            </a:lvl4pPr>
            <a:lvl5pPr indent="-279400" lvl="4" marL="2286000" algn="l">
              <a:lnSpc>
                <a:spcPct val="90000"/>
              </a:lnSpc>
              <a:spcBef>
                <a:spcPts val="300"/>
              </a:spcBef>
              <a:spcAft>
                <a:spcPts val="0"/>
              </a:spcAft>
              <a:buSzPts val="8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0"/>
              </a:spcAft>
              <a:buSzPts val="1100"/>
              <a:buChar char="•"/>
              <a:defRPr/>
            </a:lvl9pPr>
          </a:lstStyle>
          <a:p/>
        </p:txBody>
      </p:sp>
      <p:sp>
        <p:nvSpPr>
          <p:cNvPr id="26" name="Google Shape;26;g22470ef4506_0_15"/>
          <p:cNvSpPr txBox="1"/>
          <p:nvPr>
            <p:ph idx="2" type="body"/>
          </p:nvPr>
        </p:nvSpPr>
        <p:spPr>
          <a:xfrm>
            <a:off x="4629150" y="1115102"/>
            <a:ext cx="3886200" cy="3517500"/>
          </a:xfrm>
          <a:prstGeom prst="rect">
            <a:avLst/>
          </a:prstGeom>
          <a:noFill/>
          <a:ln>
            <a:noFill/>
          </a:ln>
        </p:spPr>
        <p:txBody>
          <a:bodyPr anchorCtr="0" anchor="t" bIns="25700" lIns="51425" spcFirstLastPara="1" rIns="51425" wrap="square" tIns="25700">
            <a:normAutofit/>
          </a:bodyPr>
          <a:lstStyle>
            <a:lvl1pPr indent="-298450" lvl="0" marL="457200" algn="l">
              <a:lnSpc>
                <a:spcPct val="90000"/>
              </a:lnSpc>
              <a:spcBef>
                <a:spcPts val="600"/>
              </a:spcBef>
              <a:spcAft>
                <a:spcPts val="0"/>
              </a:spcAft>
              <a:buSzPts val="1100"/>
              <a:buChar char="•"/>
              <a:defRPr/>
            </a:lvl1pPr>
            <a:lvl2pPr indent="-285750" lvl="1" marL="914400" algn="l">
              <a:lnSpc>
                <a:spcPct val="90000"/>
              </a:lnSpc>
              <a:spcBef>
                <a:spcPts val="300"/>
              </a:spcBef>
              <a:spcAft>
                <a:spcPts val="0"/>
              </a:spcAft>
              <a:buSzPts val="900"/>
              <a:buChar char="•"/>
              <a:defRPr/>
            </a:lvl2pPr>
            <a:lvl3pPr indent="-279400" lvl="2" marL="1371600" algn="l">
              <a:lnSpc>
                <a:spcPct val="90000"/>
              </a:lnSpc>
              <a:spcBef>
                <a:spcPts val="300"/>
              </a:spcBef>
              <a:spcAft>
                <a:spcPts val="0"/>
              </a:spcAft>
              <a:buSzPts val="800"/>
              <a:buChar char="•"/>
              <a:defRPr/>
            </a:lvl3pPr>
            <a:lvl4pPr indent="-279400" lvl="3" marL="1828800" algn="l">
              <a:lnSpc>
                <a:spcPct val="90000"/>
              </a:lnSpc>
              <a:spcBef>
                <a:spcPts val="300"/>
              </a:spcBef>
              <a:spcAft>
                <a:spcPts val="0"/>
              </a:spcAft>
              <a:buSzPts val="800"/>
              <a:buChar char="•"/>
              <a:defRPr/>
            </a:lvl4pPr>
            <a:lvl5pPr indent="-279400" lvl="4" marL="2286000" algn="l">
              <a:lnSpc>
                <a:spcPct val="90000"/>
              </a:lnSpc>
              <a:spcBef>
                <a:spcPts val="300"/>
              </a:spcBef>
              <a:spcAft>
                <a:spcPts val="0"/>
              </a:spcAft>
              <a:buSzPts val="8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0"/>
              </a:spcAft>
              <a:buSzPts val="11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_no bulletpoints">
  <p:cSld name="Three columns">
    <p:spTree>
      <p:nvGrpSpPr>
        <p:cNvPr id="27" name="Shape 27"/>
        <p:cNvGrpSpPr/>
        <p:nvPr/>
      </p:nvGrpSpPr>
      <p:grpSpPr>
        <a:xfrm>
          <a:off x="0" y="0"/>
          <a:ext cx="0" cy="0"/>
          <a:chOff x="0" y="0"/>
          <a:chExt cx="0" cy="0"/>
        </a:xfrm>
      </p:grpSpPr>
      <p:sp>
        <p:nvSpPr>
          <p:cNvPr id="28" name="Google Shape;28;g22470ef4506_0_22"/>
          <p:cNvSpPr txBox="1"/>
          <p:nvPr>
            <p:ph type="title"/>
          </p:nvPr>
        </p:nvSpPr>
        <p:spPr>
          <a:xfrm>
            <a:off x="323407" y="240992"/>
            <a:ext cx="8497200" cy="409500"/>
          </a:xfrm>
          <a:prstGeom prst="rect">
            <a:avLst/>
          </a:prstGeom>
          <a:noFill/>
          <a:ln>
            <a:noFill/>
          </a:ln>
        </p:spPr>
        <p:txBody>
          <a:bodyPr anchorCtr="0" anchor="ctr" bIns="26325" lIns="51425" spcFirstLastPara="1" rIns="51425" wrap="square" tIns="25700">
            <a:normAutofit/>
          </a:bodyPr>
          <a:lstStyle>
            <a:lvl1pPr lvl="0" algn="ctr">
              <a:lnSpc>
                <a:spcPct val="90000"/>
              </a:lnSpc>
              <a:spcBef>
                <a:spcPts val="0"/>
              </a:spcBef>
              <a:spcAft>
                <a:spcPts val="0"/>
              </a:spcAft>
              <a:buClr>
                <a:srgbClr val="171616"/>
              </a:buClr>
              <a:buSzPts val="2300"/>
              <a:buFont typeface="Arial"/>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pic>
        <p:nvPicPr>
          <p:cNvPr descr="A picture containing light&#10;&#10;Description automatically generated" id="29" name="Google Shape;29;g22470ef4506_0_22"/>
          <p:cNvPicPr preferRelativeResize="0"/>
          <p:nvPr/>
        </p:nvPicPr>
        <p:blipFill rotWithShape="1">
          <a:blip r:embed="rId2">
            <a:alphaModFix/>
          </a:blip>
          <a:srcRect b="0" l="0" r="0" t="0"/>
          <a:stretch/>
        </p:blipFill>
        <p:spPr>
          <a:xfrm>
            <a:off x="8656317" y="4703614"/>
            <a:ext cx="379186" cy="358578"/>
          </a:xfrm>
          <a:prstGeom prst="rect">
            <a:avLst/>
          </a:prstGeom>
          <a:noFill/>
          <a:ln>
            <a:noFill/>
          </a:ln>
        </p:spPr>
      </p:pic>
      <p:cxnSp>
        <p:nvCxnSpPr>
          <p:cNvPr id="30" name="Google Shape;30;g22470ef4506_0_22"/>
          <p:cNvCxnSpPr/>
          <p:nvPr/>
        </p:nvCxnSpPr>
        <p:spPr>
          <a:xfrm>
            <a:off x="323407" y="661361"/>
            <a:ext cx="8497200" cy="0"/>
          </a:xfrm>
          <a:prstGeom prst="straightConnector1">
            <a:avLst/>
          </a:prstGeom>
          <a:noFill/>
          <a:ln cap="flat" cmpd="sng" w="12700">
            <a:solidFill>
              <a:schemeClr val="accent1"/>
            </a:solidFill>
            <a:prstDash val="solid"/>
            <a:miter lim="800000"/>
            <a:headEnd len="sm" w="sm" type="none"/>
            <a:tailEnd len="sm" w="sm" type="none"/>
          </a:ln>
        </p:spPr>
      </p:cxnSp>
      <p:pic>
        <p:nvPicPr>
          <p:cNvPr id="31" name="Google Shape;31;g22470ef4506_0_22"/>
          <p:cNvPicPr preferRelativeResize="0"/>
          <p:nvPr/>
        </p:nvPicPr>
        <p:blipFill rotWithShape="1">
          <a:blip r:embed="rId3">
            <a:alphaModFix/>
          </a:blip>
          <a:srcRect b="0" l="0" r="0" t="0"/>
          <a:stretch/>
        </p:blipFill>
        <p:spPr>
          <a:xfrm>
            <a:off x="108497" y="4703613"/>
            <a:ext cx="972281" cy="358579"/>
          </a:xfrm>
          <a:prstGeom prst="rect">
            <a:avLst/>
          </a:prstGeom>
          <a:noFill/>
          <a:ln>
            <a:noFill/>
          </a:ln>
        </p:spPr>
      </p:pic>
      <p:sp>
        <p:nvSpPr>
          <p:cNvPr id="32" name="Google Shape;32;g22470ef4506_0_22"/>
          <p:cNvSpPr txBox="1"/>
          <p:nvPr>
            <p:ph idx="1" type="body"/>
          </p:nvPr>
        </p:nvSpPr>
        <p:spPr>
          <a:xfrm>
            <a:off x="636104" y="1043609"/>
            <a:ext cx="2358900" cy="3510000"/>
          </a:xfrm>
          <a:prstGeom prst="rect">
            <a:avLst/>
          </a:prstGeom>
          <a:noFill/>
          <a:ln>
            <a:noFill/>
          </a:ln>
        </p:spPr>
        <p:txBody>
          <a:bodyPr anchorCtr="0" anchor="t" bIns="25700" lIns="51425" spcFirstLastPara="1" rIns="51425" wrap="square" tIns="25700">
            <a:normAutofit/>
          </a:bodyPr>
          <a:lstStyle>
            <a:lvl1pPr indent="-298450" lvl="0" marL="457200" algn="l">
              <a:lnSpc>
                <a:spcPct val="90000"/>
              </a:lnSpc>
              <a:spcBef>
                <a:spcPts val="600"/>
              </a:spcBef>
              <a:spcAft>
                <a:spcPts val="0"/>
              </a:spcAft>
              <a:buSzPts val="1100"/>
              <a:buChar char="•"/>
              <a:defRPr sz="1800"/>
            </a:lvl1pPr>
            <a:lvl2pPr indent="-285750" lvl="1" marL="914400" algn="l">
              <a:lnSpc>
                <a:spcPct val="90000"/>
              </a:lnSpc>
              <a:spcBef>
                <a:spcPts val="300"/>
              </a:spcBef>
              <a:spcAft>
                <a:spcPts val="0"/>
              </a:spcAft>
              <a:buSzPts val="900"/>
              <a:buChar char="•"/>
              <a:defRPr sz="1700"/>
            </a:lvl2pPr>
            <a:lvl3pPr indent="-279400" lvl="2" marL="1371600" algn="l">
              <a:lnSpc>
                <a:spcPct val="90000"/>
              </a:lnSpc>
              <a:spcBef>
                <a:spcPts val="300"/>
              </a:spcBef>
              <a:spcAft>
                <a:spcPts val="0"/>
              </a:spcAft>
              <a:buSzPts val="800"/>
              <a:buChar char="•"/>
              <a:defRPr/>
            </a:lvl3pPr>
            <a:lvl4pPr indent="-279400" lvl="3" marL="1828800" algn="l">
              <a:lnSpc>
                <a:spcPct val="90000"/>
              </a:lnSpc>
              <a:spcBef>
                <a:spcPts val="300"/>
              </a:spcBef>
              <a:spcAft>
                <a:spcPts val="0"/>
              </a:spcAft>
              <a:buSzPts val="800"/>
              <a:buChar char="•"/>
              <a:defRPr/>
            </a:lvl4pPr>
            <a:lvl5pPr indent="-279400" lvl="4" marL="2286000" algn="l">
              <a:lnSpc>
                <a:spcPct val="90000"/>
              </a:lnSpc>
              <a:spcBef>
                <a:spcPts val="300"/>
              </a:spcBef>
              <a:spcAft>
                <a:spcPts val="0"/>
              </a:spcAft>
              <a:buSzPts val="8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0"/>
              </a:spcAft>
              <a:buSzPts val="1100"/>
              <a:buChar char="•"/>
              <a:defRPr/>
            </a:lvl9pPr>
          </a:lstStyle>
          <a:p/>
        </p:txBody>
      </p:sp>
      <p:sp>
        <p:nvSpPr>
          <p:cNvPr id="33" name="Google Shape;33;g22470ef4506_0_22"/>
          <p:cNvSpPr txBox="1"/>
          <p:nvPr>
            <p:ph idx="2" type="body"/>
          </p:nvPr>
        </p:nvSpPr>
        <p:spPr>
          <a:xfrm>
            <a:off x="3379304" y="1041227"/>
            <a:ext cx="2358900" cy="3510000"/>
          </a:xfrm>
          <a:prstGeom prst="rect">
            <a:avLst/>
          </a:prstGeom>
          <a:noFill/>
          <a:ln>
            <a:noFill/>
          </a:ln>
        </p:spPr>
        <p:txBody>
          <a:bodyPr anchorCtr="0" anchor="t" bIns="25700" lIns="51425" spcFirstLastPara="1" rIns="51425" wrap="square" tIns="25700">
            <a:normAutofit/>
          </a:bodyPr>
          <a:lstStyle>
            <a:lvl1pPr indent="-298450" lvl="0" marL="457200" algn="l">
              <a:lnSpc>
                <a:spcPct val="90000"/>
              </a:lnSpc>
              <a:spcBef>
                <a:spcPts val="600"/>
              </a:spcBef>
              <a:spcAft>
                <a:spcPts val="0"/>
              </a:spcAft>
              <a:buSzPts val="1100"/>
              <a:buChar char="•"/>
              <a:defRPr sz="1800"/>
            </a:lvl1pPr>
            <a:lvl2pPr indent="-285750" lvl="1" marL="914400" algn="l">
              <a:lnSpc>
                <a:spcPct val="90000"/>
              </a:lnSpc>
              <a:spcBef>
                <a:spcPts val="300"/>
              </a:spcBef>
              <a:spcAft>
                <a:spcPts val="0"/>
              </a:spcAft>
              <a:buSzPts val="900"/>
              <a:buChar char="•"/>
              <a:defRPr sz="1700"/>
            </a:lvl2pPr>
            <a:lvl3pPr indent="-279400" lvl="2" marL="1371600" algn="l">
              <a:lnSpc>
                <a:spcPct val="90000"/>
              </a:lnSpc>
              <a:spcBef>
                <a:spcPts val="300"/>
              </a:spcBef>
              <a:spcAft>
                <a:spcPts val="0"/>
              </a:spcAft>
              <a:buSzPts val="800"/>
              <a:buChar char="•"/>
              <a:defRPr/>
            </a:lvl3pPr>
            <a:lvl4pPr indent="-279400" lvl="3" marL="1828800" algn="l">
              <a:lnSpc>
                <a:spcPct val="90000"/>
              </a:lnSpc>
              <a:spcBef>
                <a:spcPts val="300"/>
              </a:spcBef>
              <a:spcAft>
                <a:spcPts val="0"/>
              </a:spcAft>
              <a:buSzPts val="800"/>
              <a:buChar char="•"/>
              <a:defRPr/>
            </a:lvl4pPr>
            <a:lvl5pPr indent="-279400" lvl="4" marL="2286000" algn="l">
              <a:lnSpc>
                <a:spcPct val="90000"/>
              </a:lnSpc>
              <a:spcBef>
                <a:spcPts val="300"/>
              </a:spcBef>
              <a:spcAft>
                <a:spcPts val="0"/>
              </a:spcAft>
              <a:buSzPts val="8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0"/>
              </a:spcAft>
              <a:buSzPts val="1100"/>
              <a:buChar char="•"/>
              <a:defRPr/>
            </a:lvl9pPr>
          </a:lstStyle>
          <a:p/>
        </p:txBody>
      </p:sp>
      <p:sp>
        <p:nvSpPr>
          <p:cNvPr id="34" name="Google Shape;34;g22470ef4506_0_22"/>
          <p:cNvSpPr txBox="1"/>
          <p:nvPr>
            <p:ph idx="3" type="body"/>
          </p:nvPr>
        </p:nvSpPr>
        <p:spPr>
          <a:xfrm>
            <a:off x="6122504" y="1041227"/>
            <a:ext cx="2358900" cy="3510000"/>
          </a:xfrm>
          <a:prstGeom prst="rect">
            <a:avLst/>
          </a:prstGeom>
          <a:noFill/>
          <a:ln>
            <a:noFill/>
          </a:ln>
        </p:spPr>
        <p:txBody>
          <a:bodyPr anchorCtr="0" anchor="t" bIns="25700" lIns="51425" spcFirstLastPara="1" rIns="51425" wrap="square" tIns="25700">
            <a:normAutofit/>
          </a:bodyPr>
          <a:lstStyle>
            <a:lvl1pPr indent="-298450" lvl="0" marL="457200" algn="l">
              <a:lnSpc>
                <a:spcPct val="90000"/>
              </a:lnSpc>
              <a:spcBef>
                <a:spcPts val="600"/>
              </a:spcBef>
              <a:spcAft>
                <a:spcPts val="0"/>
              </a:spcAft>
              <a:buSzPts val="1100"/>
              <a:buChar char="•"/>
              <a:defRPr sz="1800"/>
            </a:lvl1pPr>
            <a:lvl2pPr indent="-285750" lvl="1" marL="914400" algn="l">
              <a:lnSpc>
                <a:spcPct val="90000"/>
              </a:lnSpc>
              <a:spcBef>
                <a:spcPts val="300"/>
              </a:spcBef>
              <a:spcAft>
                <a:spcPts val="0"/>
              </a:spcAft>
              <a:buSzPts val="900"/>
              <a:buChar char="•"/>
              <a:defRPr sz="1700"/>
            </a:lvl2pPr>
            <a:lvl3pPr indent="-279400" lvl="2" marL="1371600" algn="l">
              <a:lnSpc>
                <a:spcPct val="90000"/>
              </a:lnSpc>
              <a:spcBef>
                <a:spcPts val="300"/>
              </a:spcBef>
              <a:spcAft>
                <a:spcPts val="0"/>
              </a:spcAft>
              <a:buSzPts val="800"/>
              <a:buChar char="•"/>
              <a:defRPr/>
            </a:lvl3pPr>
            <a:lvl4pPr indent="-279400" lvl="3" marL="1828800" algn="l">
              <a:lnSpc>
                <a:spcPct val="90000"/>
              </a:lnSpc>
              <a:spcBef>
                <a:spcPts val="300"/>
              </a:spcBef>
              <a:spcAft>
                <a:spcPts val="0"/>
              </a:spcAft>
              <a:buSzPts val="800"/>
              <a:buChar char="•"/>
              <a:defRPr/>
            </a:lvl4pPr>
            <a:lvl5pPr indent="-279400" lvl="4" marL="2286000" algn="l">
              <a:lnSpc>
                <a:spcPct val="90000"/>
              </a:lnSpc>
              <a:spcBef>
                <a:spcPts val="300"/>
              </a:spcBef>
              <a:spcAft>
                <a:spcPts val="0"/>
              </a:spcAft>
              <a:buSzPts val="8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0"/>
              </a:spcAft>
              <a:buSzPts val="11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_no bulletpoints">
  <p:cSld name="No title - one column">
    <p:spTree>
      <p:nvGrpSpPr>
        <p:cNvPr id="35" name="Shape 35"/>
        <p:cNvGrpSpPr/>
        <p:nvPr/>
      </p:nvGrpSpPr>
      <p:grpSpPr>
        <a:xfrm>
          <a:off x="0" y="0"/>
          <a:ext cx="0" cy="0"/>
          <a:chOff x="0" y="0"/>
          <a:chExt cx="0" cy="0"/>
        </a:xfrm>
      </p:grpSpPr>
      <p:sp>
        <p:nvSpPr>
          <p:cNvPr id="36" name="Google Shape;36;g22470ef4506_0_30"/>
          <p:cNvSpPr txBox="1"/>
          <p:nvPr>
            <p:ph idx="1" type="body"/>
          </p:nvPr>
        </p:nvSpPr>
        <p:spPr>
          <a:xfrm>
            <a:off x="323407" y="497909"/>
            <a:ext cx="8497200" cy="4129800"/>
          </a:xfrm>
          <a:prstGeom prst="rect">
            <a:avLst/>
          </a:prstGeom>
          <a:noFill/>
          <a:ln>
            <a:noFill/>
          </a:ln>
        </p:spPr>
        <p:txBody>
          <a:bodyPr anchorCtr="0" anchor="t" bIns="25700" lIns="51425" spcFirstLastPara="1" rIns="51425" wrap="square" tIns="25700">
            <a:normAutofit/>
          </a:bodyPr>
          <a:lstStyle>
            <a:lvl1pPr indent="-228600" lvl="0" marL="457200" algn="l">
              <a:lnSpc>
                <a:spcPct val="90000"/>
              </a:lnSpc>
              <a:spcBef>
                <a:spcPts val="800"/>
              </a:spcBef>
              <a:spcAft>
                <a:spcPts val="0"/>
              </a:spcAft>
              <a:buClr>
                <a:srgbClr val="171616"/>
              </a:buClr>
              <a:buSzPts val="1100"/>
              <a:buNone/>
              <a:defRPr sz="1500"/>
            </a:lvl1pPr>
            <a:lvl2pPr indent="-228600" lvl="1" marL="914400" algn="l">
              <a:lnSpc>
                <a:spcPct val="90000"/>
              </a:lnSpc>
              <a:spcBef>
                <a:spcPts val="400"/>
              </a:spcBef>
              <a:spcAft>
                <a:spcPts val="0"/>
              </a:spcAft>
              <a:buClr>
                <a:srgbClr val="171616"/>
              </a:buClr>
              <a:buSzPts val="900"/>
              <a:buNone/>
              <a:defRPr/>
            </a:lvl2pPr>
            <a:lvl3pPr indent="-228600" lvl="2" marL="1371600" algn="l">
              <a:lnSpc>
                <a:spcPct val="90000"/>
              </a:lnSpc>
              <a:spcBef>
                <a:spcPts val="400"/>
              </a:spcBef>
              <a:spcAft>
                <a:spcPts val="0"/>
              </a:spcAft>
              <a:buClr>
                <a:srgbClr val="171616"/>
              </a:buClr>
              <a:buSzPts val="800"/>
              <a:buNone/>
              <a:defRPr/>
            </a:lvl3pPr>
            <a:lvl4pPr indent="-228600" lvl="3" marL="1828800" algn="l">
              <a:lnSpc>
                <a:spcPct val="90000"/>
              </a:lnSpc>
              <a:spcBef>
                <a:spcPts val="400"/>
              </a:spcBef>
              <a:spcAft>
                <a:spcPts val="0"/>
              </a:spcAft>
              <a:buClr>
                <a:srgbClr val="171616"/>
              </a:buClr>
              <a:buSzPts val="800"/>
              <a:buNone/>
              <a:defRPr/>
            </a:lvl4pPr>
            <a:lvl5pPr indent="-228600" lvl="4" marL="2286000" algn="l">
              <a:lnSpc>
                <a:spcPct val="90000"/>
              </a:lnSpc>
              <a:spcBef>
                <a:spcPts val="400"/>
              </a:spcBef>
              <a:spcAft>
                <a:spcPts val="0"/>
              </a:spcAft>
              <a:buClr>
                <a:srgbClr val="171616"/>
              </a:buClr>
              <a:buSzPts val="800"/>
              <a:buNone/>
              <a:defRPr/>
            </a:lvl5pPr>
            <a:lvl6pPr indent="-298450" lvl="5" marL="2743200" algn="l">
              <a:lnSpc>
                <a:spcPct val="90000"/>
              </a:lnSpc>
              <a:spcBef>
                <a:spcPts val="400"/>
              </a:spcBef>
              <a:spcAft>
                <a:spcPts val="0"/>
              </a:spcAft>
              <a:buClr>
                <a:schemeClr val="dk1"/>
              </a:buClr>
              <a:buSzPts val="1100"/>
              <a:buChar char="•"/>
              <a:defRPr/>
            </a:lvl6pPr>
            <a:lvl7pPr indent="-298450" lvl="6" marL="3200400" algn="l">
              <a:lnSpc>
                <a:spcPct val="90000"/>
              </a:lnSpc>
              <a:spcBef>
                <a:spcPts val="400"/>
              </a:spcBef>
              <a:spcAft>
                <a:spcPts val="0"/>
              </a:spcAft>
              <a:buClr>
                <a:schemeClr val="dk1"/>
              </a:buClr>
              <a:buSzPts val="1100"/>
              <a:buChar char="•"/>
              <a:defRPr/>
            </a:lvl7pPr>
            <a:lvl8pPr indent="-298450" lvl="7" marL="3657600" algn="l">
              <a:lnSpc>
                <a:spcPct val="90000"/>
              </a:lnSpc>
              <a:spcBef>
                <a:spcPts val="400"/>
              </a:spcBef>
              <a:spcAft>
                <a:spcPts val="0"/>
              </a:spcAft>
              <a:buClr>
                <a:schemeClr val="dk1"/>
              </a:buClr>
              <a:buSzPts val="1100"/>
              <a:buChar char="•"/>
              <a:defRPr/>
            </a:lvl8pPr>
            <a:lvl9pPr indent="-298450" lvl="8" marL="4114800" algn="l">
              <a:lnSpc>
                <a:spcPct val="90000"/>
              </a:lnSpc>
              <a:spcBef>
                <a:spcPts val="400"/>
              </a:spcBef>
              <a:spcAft>
                <a:spcPts val="0"/>
              </a:spcAft>
              <a:buClr>
                <a:schemeClr val="dk1"/>
              </a:buClr>
              <a:buSzPts val="1100"/>
              <a:buChar char="•"/>
              <a:defRPr/>
            </a:lvl9pPr>
          </a:lstStyle>
          <a:p/>
        </p:txBody>
      </p:sp>
      <p:pic>
        <p:nvPicPr>
          <p:cNvPr descr="A picture containing light&#10;&#10;Description automatically generated" id="37" name="Google Shape;37;g22470ef4506_0_30"/>
          <p:cNvPicPr preferRelativeResize="0"/>
          <p:nvPr/>
        </p:nvPicPr>
        <p:blipFill rotWithShape="1">
          <a:blip r:embed="rId2">
            <a:alphaModFix/>
          </a:blip>
          <a:srcRect b="0" l="0" r="0" t="0"/>
          <a:stretch/>
        </p:blipFill>
        <p:spPr>
          <a:xfrm>
            <a:off x="8656317" y="4703614"/>
            <a:ext cx="379186" cy="358578"/>
          </a:xfrm>
          <a:prstGeom prst="rect">
            <a:avLst/>
          </a:prstGeom>
          <a:noFill/>
          <a:ln>
            <a:noFill/>
          </a:ln>
        </p:spPr>
      </p:pic>
      <p:pic>
        <p:nvPicPr>
          <p:cNvPr id="38" name="Google Shape;38;g22470ef4506_0_30"/>
          <p:cNvPicPr preferRelativeResize="0"/>
          <p:nvPr/>
        </p:nvPicPr>
        <p:blipFill rotWithShape="1">
          <a:blip r:embed="rId3">
            <a:alphaModFix/>
          </a:blip>
          <a:srcRect b="0" l="0" r="0" t="0"/>
          <a:stretch/>
        </p:blipFill>
        <p:spPr>
          <a:xfrm>
            <a:off x="108497" y="4703613"/>
            <a:ext cx="972281" cy="35857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_no bulletpoints">
  <p:cSld name="No columns-only title">
    <p:spTree>
      <p:nvGrpSpPr>
        <p:cNvPr id="39" name="Shape 39"/>
        <p:cNvGrpSpPr/>
        <p:nvPr/>
      </p:nvGrpSpPr>
      <p:grpSpPr>
        <a:xfrm>
          <a:off x="0" y="0"/>
          <a:ext cx="0" cy="0"/>
          <a:chOff x="0" y="0"/>
          <a:chExt cx="0" cy="0"/>
        </a:xfrm>
      </p:grpSpPr>
      <p:sp>
        <p:nvSpPr>
          <p:cNvPr id="40" name="Google Shape;40;g22470ef4506_0_34"/>
          <p:cNvSpPr txBox="1"/>
          <p:nvPr>
            <p:ph type="title"/>
          </p:nvPr>
        </p:nvSpPr>
        <p:spPr>
          <a:xfrm>
            <a:off x="323407" y="240992"/>
            <a:ext cx="8497200" cy="409500"/>
          </a:xfrm>
          <a:prstGeom prst="rect">
            <a:avLst/>
          </a:prstGeom>
          <a:noFill/>
          <a:ln>
            <a:noFill/>
          </a:ln>
        </p:spPr>
        <p:txBody>
          <a:bodyPr anchorCtr="0" anchor="ctr" bIns="26325" lIns="51425" spcFirstLastPara="1" rIns="51425" wrap="square" tIns="25700">
            <a:normAutofit/>
          </a:bodyPr>
          <a:lstStyle>
            <a:lvl1pPr lvl="0" algn="ctr">
              <a:lnSpc>
                <a:spcPct val="90000"/>
              </a:lnSpc>
              <a:spcBef>
                <a:spcPts val="0"/>
              </a:spcBef>
              <a:spcAft>
                <a:spcPts val="0"/>
              </a:spcAft>
              <a:buClr>
                <a:srgbClr val="171616"/>
              </a:buClr>
              <a:buSzPts val="2300"/>
              <a:buFont typeface="Arial"/>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pic>
        <p:nvPicPr>
          <p:cNvPr descr="A picture containing light&#10;&#10;Description automatically generated" id="41" name="Google Shape;41;g22470ef4506_0_34"/>
          <p:cNvPicPr preferRelativeResize="0"/>
          <p:nvPr/>
        </p:nvPicPr>
        <p:blipFill rotWithShape="1">
          <a:blip r:embed="rId2">
            <a:alphaModFix/>
          </a:blip>
          <a:srcRect b="0" l="0" r="0" t="0"/>
          <a:stretch/>
        </p:blipFill>
        <p:spPr>
          <a:xfrm>
            <a:off x="8656317" y="4703614"/>
            <a:ext cx="379186" cy="358578"/>
          </a:xfrm>
          <a:prstGeom prst="rect">
            <a:avLst/>
          </a:prstGeom>
          <a:noFill/>
          <a:ln>
            <a:noFill/>
          </a:ln>
        </p:spPr>
      </p:pic>
      <p:cxnSp>
        <p:nvCxnSpPr>
          <p:cNvPr id="42" name="Google Shape;42;g22470ef4506_0_34"/>
          <p:cNvCxnSpPr/>
          <p:nvPr/>
        </p:nvCxnSpPr>
        <p:spPr>
          <a:xfrm>
            <a:off x="323407" y="661361"/>
            <a:ext cx="8497200" cy="0"/>
          </a:xfrm>
          <a:prstGeom prst="straightConnector1">
            <a:avLst/>
          </a:prstGeom>
          <a:noFill/>
          <a:ln cap="flat" cmpd="sng" w="12700">
            <a:solidFill>
              <a:schemeClr val="accent1"/>
            </a:solidFill>
            <a:prstDash val="solid"/>
            <a:miter lim="800000"/>
            <a:headEnd len="sm" w="sm" type="none"/>
            <a:tailEnd len="sm" w="sm" type="none"/>
          </a:ln>
        </p:spPr>
      </p:cxnSp>
      <p:pic>
        <p:nvPicPr>
          <p:cNvPr id="43" name="Google Shape;43;g22470ef4506_0_34"/>
          <p:cNvPicPr preferRelativeResize="0"/>
          <p:nvPr/>
        </p:nvPicPr>
        <p:blipFill rotWithShape="1">
          <a:blip r:embed="rId3">
            <a:alphaModFix/>
          </a:blip>
          <a:srcRect b="0" l="0" r="0" t="0"/>
          <a:stretch/>
        </p:blipFill>
        <p:spPr>
          <a:xfrm>
            <a:off x="108497" y="4703613"/>
            <a:ext cx="972281" cy="35857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ubrikbild">
  <p:cSld name="Rubrikbild">
    <p:spTree>
      <p:nvGrpSpPr>
        <p:cNvPr id="44" name="Shape 44"/>
        <p:cNvGrpSpPr/>
        <p:nvPr/>
      </p:nvGrpSpPr>
      <p:grpSpPr>
        <a:xfrm>
          <a:off x="0" y="0"/>
          <a:ext cx="0" cy="0"/>
          <a:chOff x="0" y="0"/>
          <a:chExt cx="0" cy="0"/>
        </a:xfrm>
      </p:grpSpPr>
      <p:sp>
        <p:nvSpPr>
          <p:cNvPr id="45" name="Google Shape;45;g22470ef4506_0_3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6" name="Google Shape;46;g22470ef4506_0_39"/>
          <p:cNvSpPr txBox="1"/>
          <p:nvPr>
            <p:ph type="title"/>
          </p:nvPr>
        </p:nvSpPr>
        <p:spPr>
          <a:xfrm>
            <a:off x="2063148" y="198762"/>
            <a:ext cx="3492600" cy="5952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chemeClr val="dk1"/>
              </a:buClr>
              <a:buSzPts val="1500"/>
              <a:buFont typeface="Arial"/>
              <a:buNone/>
              <a:defRPr b="1" i="0" sz="15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SzPts val="1400"/>
              <a:buNone/>
              <a:defRPr sz="1800"/>
            </a:lvl2pPr>
            <a:lvl3pPr lvl="2" rtl="0" algn="l">
              <a:lnSpc>
                <a:spcPct val="100000"/>
              </a:lnSpc>
              <a:spcBef>
                <a:spcPts val="0"/>
              </a:spcBef>
              <a:spcAft>
                <a:spcPts val="0"/>
              </a:spcAft>
              <a:buSzPts val="1400"/>
              <a:buNone/>
              <a:defRPr sz="1800"/>
            </a:lvl3pPr>
            <a:lvl4pPr lvl="3" rtl="0" algn="l">
              <a:lnSpc>
                <a:spcPct val="100000"/>
              </a:lnSpc>
              <a:spcBef>
                <a:spcPts val="0"/>
              </a:spcBef>
              <a:spcAft>
                <a:spcPts val="0"/>
              </a:spcAft>
              <a:buSzPts val="1400"/>
              <a:buNone/>
              <a:defRPr sz="1800"/>
            </a:lvl4pPr>
            <a:lvl5pPr lvl="4" rtl="0" algn="l">
              <a:lnSpc>
                <a:spcPct val="100000"/>
              </a:lnSpc>
              <a:spcBef>
                <a:spcPts val="0"/>
              </a:spcBef>
              <a:spcAft>
                <a:spcPts val="0"/>
              </a:spcAft>
              <a:buSzPts val="1400"/>
              <a:buNone/>
              <a:defRPr sz="1800"/>
            </a:lvl5pPr>
            <a:lvl6pPr lvl="5" rtl="0" algn="l">
              <a:lnSpc>
                <a:spcPct val="100000"/>
              </a:lnSpc>
              <a:spcBef>
                <a:spcPts val="0"/>
              </a:spcBef>
              <a:spcAft>
                <a:spcPts val="0"/>
              </a:spcAft>
              <a:buSzPts val="1400"/>
              <a:buNone/>
              <a:defRPr sz="1800"/>
            </a:lvl6pPr>
            <a:lvl7pPr lvl="6" rtl="0" algn="l">
              <a:lnSpc>
                <a:spcPct val="100000"/>
              </a:lnSpc>
              <a:spcBef>
                <a:spcPts val="0"/>
              </a:spcBef>
              <a:spcAft>
                <a:spcPts val="0"/>
              </a:spcAft>
              <a:buSzPts val="1400"/>
              <a:buNone/>
              <a:defRPr sz="1800"/>
            </a:lvl7pPr>
            <a:lvl8pPr lvl="7" rtl="0" algn="l">
              <a:lnSpc>
                <a:spcPct val="100000"/>
              </a:lnSpc>
              <a:spcBef>
                <a:spcPts val="0"/>
              </a:spcBef>
              <a:spcAft>
                <a:spcPts val="0"/>
              </a:spcAft>
              <a:buSzPts val="1400"/>
              <a:buNone/>
              <a:defRPr sz="1800"/>
            </a:lvl8pPr>
            <a:lvl9pPr lvl="8" rtl="0" algn="l">
              <a:lnSpc>
                <a:spcPct val="100000"/>
              </a:lnSpc>
              <a:spcBef>
                <a:spcPts val="0"/>
              </a:spcBef>
              <a:spcAft>
                <a:spcPts val="0"/>
              </a:spcAft>
              <a:buSzPts val="1400"/>
              <a:buNone/>
              <a:defRPr sz="1800"/>
            </a:lvl9pPr>
          </a:lstStyle>
          <a:p/>
        </p:txBody>
      </p:sp>
      <p:sp>
        <p:nvSpPr>
          <p:cNvPr id="47" name="Google Shape;47;g22470ef4506_0_39"/>
          <p:cNvSpPr txBox="1"/>
          <p:nvPr>
            <p:ph idx="1" type="body"/>
          </p:nvPr>
        </p:nvSpPr>
        <p:spPr>
          <a:xfrm>
            <a:off x="307974" y="1337107"/>
            <a:ext cx="8038800" cy="918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228600" lvl="1" marL="9144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indent="-228600" lvl="2" marL="13716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indent="-228600" lvl="3" marL="18288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indent="-228600" lvl="4" marL="22860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8" name="Google Shape;48;g22470ef4506_0_39"/>
          <p:cNvSpPr txBox="1"/>
          <p:nvPr>
            <p:ph idx="2" type="body"/>
          </p:nvPr>
        </p:nvSpPr>
        <p:spPr>
          <a:xfrm>
            <a:off x="307975" y="2462846"/>
            <a:ext cx="8039100" cy="1782300"/>
          </a:xfrm>
          <a:prstGeom prst="rect">
            <a:avLst/>
          </a:prstGeom>
          <a:noFill/>
          <a:ln>
            <a:noFill/>
          </a:ln>
        </p:spPr>
        <p:txBody>
          <a:bodyPr anchorCtr="0" anchor="t" bIns="0" lIns="0" spcFirstLastPara="1" rIns="0" wrap="square" tIns="0">
            <a:noAutofit/>
          </a:bodyPr>
          <a:lstStyle>
            <a:lvl1pPr indent="-355600" lvl="0" marL="457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ubrik och innehåll" type="obj">
  <p:cSld name="OBJECT">
    <p:spTree>
      <p:nvGrpSpPr>
        <p:cNvPr id="49" name="Shape 49"/>
        <p:cNvGrpSpPr/>
        <p:nvPr/>
      </p:nvGrpSpPr>
      <p:grpSpPr>
        <a:xfrm>
          <a:off x="0" y="0"/>
          <a:ext cx="0" cy="0"/>
          <a:chOff x="0" y="0"/>
          <a:chExt cx="0" cy="0"/>
        </a:xfrm>
      </p:grpSpPr>
      <p:sp>
        <p:nvSpPr>
          <p:cNvPr id="50" name="Google Shape;50;g22470ef4506_0_44"/>
          <p:cNvSpPr txBox="1"/>
          <p:nvPr>
            <p:ph type="title"/>
          </p:nvPr>
        </p:nvSpPr>
        <p:spPr>
          <a:xfrm>
            <a:off x="1521980" y="155463"/>
            <a:ext cx="5437500" cy="4764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SzPts val="1400"/>
              <a:buNone/>
              <a:defRPr sz="1800"/>
            </a:lvl2pPr>
            <a:lvl3pPr lvl="2" rtl="0" algn="l">
              <a:lnSpc>
                <a:spcPct val="100000"/>
              </a:lnSpc>
              <a:spcBef>
                <a:spcPts val="0"/>
              </a:spcBef>
              <a:spcAft>
                <a:spcPts val="0"/>
              </a:spcAft>
              <a:buSzPts val="1400"/>
              <a:buNone/>
              <a:defRPr sz="1800"/>
            </a:lvl3pPr>
            <a:lvl4pPr lvl="3" rtl="0" algn="l">
              <a:lnSpc>
                <a:spcPct val="100000"/>
              </a:lnSpc>
              <a:spcBef>
                <a:spcPts val="0"/>
              </a:spcBef>
              <a:spcAft>
                <a:spcPts val="0"/>
              </a:spcAft>
              <a:buSzPts val="1400"/>
              <a:buNone/>
              <a:defRPr sz="1800"/>
            </a:lvl4pPr>
            <a:lvl5pPr lvl="4" rtl="0" algn="l">
              <a:lnSpc>
                <a:spcPct val="100000"/>
              </a:lnSpc>
              <a:spcBef>
                <a:spcPts val="0"/>
              </a:spcBef>
              <a:spcAft>
                <a:spcPts val="0"/>
              </a:spcAft>
              <a:buSzPts val="1400"/>
              <a:buNone/>
              <a:defRPr sz="1800"/>
            </a:lvl5pPr>
            <a:lvl6pPr lvl="5" rtl="0" algn="l">
              <a:lnSpc>
                <a:spcPct val="100000"/>
              </a:lnSpc>
              <a:spcBef>
                <a:spcPts val="0"/>
              </a:spcBef>
              <a:spcAft>
                <a:spcPts val="0"/>
              </a:spcAft>
              <a:buSzPts val="1400"/>
              <a:buNone/>
              <a:defRPr sz="1800"/>
            </a:lvl6pPr>
            <a:lvl7pPr lvl="6" rtl="0" algn="l">
              <a:lnSpc>
                <a:spcPct val="100000"/>
              </a:lnSpc>
              <a:spcBef>
                <a:spcPts val="0"/>
              </a:spcBef>
              <a:spcAft>
                <a:spcPts val="0"/>
              </a:spcAft>
              <a:buSzPts val="1400"/>
              <a:buNone/>
              <a:defRPr sz="1800"/>
            </a:lvl7pPr>
            <a:lvl8pPr lvl="7" rtl="0" algn="l">
              <a:lnSpc>
                <a:spcPct val="100000"/>
              </a:lnSpc>
              <a:spcBef>
                <a:spcPts val="0"/>
              </a:spcBef>
              <a:spcAft>
                <a:spcPts val="0"/>
              </a:spcAft>
              <a:buSzPts val="1400"/>
              <a:buNone/>
              <a:defRPr sz="1800"/>
            </a:lvl8pPr>
            <a:lvl9pPr lvl="8" rtl="0" algn="l">
              <a:lnSpc>
                <a:spcPct val="100000"/>
              </a:lnSpc>
              <a:spcBef>
                <a:spcPts val="0"/>
              </a:spcBef>
              <a:spcAft>
                <a:spcPts val="0"/>
              </a:spcAft>
              <a:buSzPts val="1400"/>
              <a:buNone/>
              <a:defRPr sz="1800"/>
            </a:lvl9pPr>
          </a:lstStyle>
          <a:p/>
        </p:txBody>
      </p:sp>
      <p:sp>
        <p:nvSpPr>
          <p:cNvPr id="51" name="Google Shape;51;g22470ef4506_0_44"/>
          <p:cNvSpPr txBox="1"/>
          <p:nvPr>
            <p:ph idx="1" type="body"/>
          </p:nvPr>
        </p:nvSpPr>
        <p:spPr>
          <a:xfrm>
            <a:off x="307886" y="880403"/>
            <a:ext cx="8544000" cy="3714300"/>
          </a:xfrm>
          <a:prstGeom prst="rect">
            <a:avLst/>
          </a:prstGeom>
          <a:noFill/>
          <a:ln>
            <a:noFill/>
          </a:ln>
        </p:spPr>
        <p:txBody>
          <a:bodyPr anchorCtr="0" anchor="t" bIns="0" lIns="0" spcFirstLastPara="1" rIns="0" wrap="square" tIns="0">
            <a:noAutofit/>
          </a:bodyPr>
          <a:lstStyle>
            <a:lvl1pPr indent="-355600" lvl="0" marL="457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2" name="Google Shape;52;g22470ef4506_0_4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sz="1200">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g22470ef4506_0_0"/>
          <p:cNvSpPr txBox="1"/>
          <p:nvPr>
            <p:ph type="title"/>
          </p:nvPr>
        </p:nvSpPr>
        <p:spPr>
          <a:xfrm>
            <a:off x="1892460" y="273844"/>
            <a:ext cx="4944000" cy="994200"/>
          </a:xfrm>
          <a:prstGeom prst="rect">
            <a:avLst/>
          </a:prstGeom>
          <a:noFill/>
          <a:ln>
            <a:noFill/>
          </a:ln>
        </p:spPr>
        <p:txBody>
          <a:bodyPr anchorCtr="0" anchor="ctr" bIns="25700" lIns="51425" spcFirstLastPara="1" rIns="51425" wrap="square" tIns="25700">
            <a:normAutofit/>
          </a:bodyPr>
          <a:lstStyle>
            <a:lvl1pPr lvl="0" marR="0" rtl="0" algn="ctr">
              <a:lnSpc>
                <a:spcPct val="90000"/>
              </a:lnSpc>
              <a:spcBef>
                <a:spcPts val="0"/>
              </a:spcBef>
              <a:spcAft>
                <a:spcPts val="0"/>
              </a:spcAft>
              <a:buClr>
                <a:srgbClr val="171616"/>
              </a:buClr>
              <a:buSzPts val="2300"/>
              <a:buFont typeface="Arial"/>
              <a:buNone/>
              <a:defRPr b="1" i="0" sz="2300" u="none" cap="none" strike="noStrike">
                <a:solidFill>
                  <a:srgbClr val="171616"/>
                </a:solidFill>
                <a:latin typeface="Arial"/>
                <a:ea typeface="Arial"/>
                <a:cs typeface="Arial"/>
                <a:sym typeface="Arial"/>
              </a:defRPr>
            </a:lvl1pPr>
            <a:lvl2pPr lvl="1"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9pPr>
          </a:lstStyle>
          <a:p/>
        </p:txBody>
      </p:sp>
      <p:sp>
        <p:nvSpPr>
          <p:cNvPr id="7" name="Google Shape;7;g22470ef4506_0_0"/>
          <p:cNvSpPr txBox="1"/>
          <p:nvPr>
            <p:ph idx="1" type="body"/>
          </p:nvPr>
        </p:nvSpPr>
        <p:spPr>
          <a:xfrm>
            <a:off x="628650" y="1369219"/>
            <a:ext cx="7886700" cy="3263400"/>
          </a:xfrm>
          <a:prstGeom prst="rect">
            <a:avLst/>
          </a:prstGeom>
          <a:noFill/>
          <a:ln>
            <a:noFill/>
          </a:ln>
        </p:spPr>
        <p:txBody>
          <a:bodyPr anchorCtr="0" anchor="t" bIns="25700" lIns="51425" spcFirstLastPara="1" rIns="51425" wrap="square" tIns="25700">
            <a:normAutofit/>
          </a:bodyPr>
          <a:lstStyle>
            <a:lvl1pPr indent="-298450" lvl="0" marL="457200" marR="0" rtl="0" algn="l">
              <a:lnSpc>
                <a:spcPct val="90000"/>
              </a:lnSpc>
              <a:spcBef>
                <a:spcPts val="600"/>
              </a:spcBef>
              <a:spcAft>
                <a:spcPts val="0"/>
              </a:spcAft>
              <a:buClr>
                <a:srgbClr val="171616"/>
              </a:buClr>
              <a:buSzPts val="1100"/>
              <a:buFont typeface="Arial"/>
              <a:buChar char="•"/>
              <a:defRPr b="0" i="0" sz="1100" u="none" cap="none" strike="noStrike">
                <a:solidFill>
                  <a:srgbClr val="171616"/>
                </a:solidFill>
                <a:latin typeface="Arial"/>
                <a:ea typeface="Arial"/>
                <a:cs typeface="Arial"/>
                <a:sym typeface="Arial"/>
              </a:defRPr>
            </a:lvl1pPr>
            <a:lvl2pPr indent="-285750" lvl="1" marL="914400" marR="0" rtl="0" algn="l">
              <a:lnSpc>
                <a:spcPct val="90000"/>
              </a:lnSpc>
              <a:spcBef>
                <a:spcPts val="300"/>
              </a:spcBef>
              <a:spcAft>
                <a:spcPts val="0"/>
              </a:spcAft>
              <a:buClr>
                <a:srgbClr val="171616"/>
              </a:buClr>
              <a:buSzPts val="900"/>
              <a:buFont typeface="Arial"/>
              <a:buChar char="•"/>
              <a:defRPr b="0" i="0" sz="900" u="none" cap="none" strike="noStrike">
                <a:solidFill>
                  <a:srgbClr val="171616"/>
                </a:solidFill>
                <a:latin typeface="Arial"/>
                <a:ea typeface="Arial"/>
                <a:cs typeface="Arial"/>
                <a:sym typeface="Arial"/>
              </a:defRPr>
            </a:lvl2pPr>
            <a:lvl3pPr indent="-279400" lvl="2" marL="1371600" marR="0" rtl="0" algn="l">
              <a:lnSpc>
                <a:spcPct val="90000"/>
              </a:lnSpc>
              <a:spcBef>
                <a:spcPts val="300"/>
              </a:spcBef>
              <a:spcAft>
                <a:spcPts val="0"/>
              </a:spcAft>
              <a:buClr>
                <a:srgbClr val="171616"/>
              </a:buClr>
              <a:buSzPts val="800"/>
              <a:buFont typeface="Arial"/>
              <a:buChar char="•"/>
              <a:defRPr b="0" i="0" sz="800" u="none" cap="none" strike="noStrike">
                <a:solidFill>
                  <a:srgbClr val="171616"/>
                </a:solidFill>
                <a:latin typeface="Arial"/>
                <a:ea typeface="Arial"/>
                <a:cs typeface="Arial"/>
                <a:sym typeface="Arial"/>
              </a:defRPr>
            </a:lvl3pPr>
            <a:lvl4pPr indent="-279400" lvl="3" marL="1828800" marR="0" rtl="0" algn="l">
              <a:lnSpc>
                <a:spcPct val="90000"/>
              </a:lnSpc>
              <a:spcBef>
                <a:spcPts val="300"/>
              </a:spcBef>
              <a:spcAft>
                <a:spcPts val="0"/>
              </a:spcAft>
              <a:buClr>
                <a:srgbClr val="171616"/>
              </a:buClr>
              <a:buSzPts val="800"/>
              <a:buFont typeface="Arial"/>
              <a:buChar char="•"/>
              <a:defRPr b="0" i="0" sz="800" u="none" cap="none" strike="noStrike">
                <a:solidFill>
                  <a:srgbClr val="171616"/>
                </a:solidFill>
                <a:latin typeface="Arial"/>
                <a:ea typeface="Arial"/>
                <a:cs typeface="Arial"/>
                <a:sym typeface="Arial"/>
              </a:defRPr>
            </a:lvl4pPr>
            <a:lvl5pPr indent="-279400" lvl="4" marL="2286000" marR="0" rtl="0" algn="l">
              <a:lnSpc>
                <a:spcPct val="90000"/>
              </a:lnSpc>
              <a:spcBef>
                <a:spcPts val="300"/>
              </a:spcBef>
              <a:spcAft>
                <a:spcPts val="0"/>
              </a:spcAft>
              <a:buClr>
                <a:srgbClr val="171616"/>
              </a:buClr>
              <a:buSzPts val="800"/>
              <a:buFont typeface="Arial"/>
              <a:buChar char="•"/>
              <a:defRPr b="0" i="0" sz="800" u="none" cap="none" strike="noStrike">
                <a:solidFill>
                  <a:srgbClr val="171616"/>
                </a:solidFill>
                <a:latin typeface="Arial"/>
                <a:ea typeface="Arial"/>
                <a:cs typeface="Arial"/>
                <a:sym typeface="Arial"/>
              </a:defRPr>
            </a:lvl5pPr>
            <a:lvl6pPr indent="-298450" lvl="5" marL="27432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6pPr>
            <a:lvl7pPr indent="-298450" lvl="6" marL="32004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298450" lvl="7" marL="36576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8pPr>
            <a:lvl9pPr indent="-298450" lvl="8" marL="41148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ocs.github.com/en/get-started/start-your-journey/hello-world" TargetMode="External"/><Relationship Id="rId4" Type="http://schemas.openxmlformats.org/officeDocument/2006/relationships/hyperlink" Target="https://creativecommons.org/publicdomain/zero/1.0/" TargetMode="External"/><Relationship Id="rId5" Type="http://schemas.openxmlformats.org/officeDocument/2006/relationships/image" Target="../media/image16.png"/><Relationship Id="rId6" Type="http://schemas.openxmlformats.org/officeDocument/2006/relationships/image" Target="../media/image26.png"/><Relationship Id="rId7" Type="http://schemas.openxmlformats.org/officeDocument/2006/relationships/image" Target="../media/image19.png"/><Relationship Id="rId8"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 TargetMode="External"/><Relationship Id="rId4" Type="http://schemas.openxmlformats.org/officeDocument/2006/relationships/hyperlink" Target="https://github.com/nf-core/viralrecon/" TargetMode="External"/><Relationship Id="rId5" Type="http://schemas.openxmlformats.org/officeDocument/2006/relationships/image" Target="../media/image24.png"/><Relationship Id="rId6" Type="http://schemas.openxmlformats.org/officeDocument/2006/relationships/hyperlink" Target="https://github.com/nf-core/viralrecon/commits/dev" TargetMode="External"/><Relationship Id="rId7"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27.png"/><Relationship Id="rId6" Type="http://schemas.openxmlformats.org/officeDocument/2006/relationships/image" Target="../media/image20.png"/><Relationship Id="rId7" Type="http://schemas.openxmlformats.org/officeDocument/2006/relationships/hyperlink" Target="https://www.iconarchive.com/show/octicons-icons-by-github.html" TargetMode="External"/><Relationship Id="rId8" Type="http://schemas.openxmlformats.org/officeDocument/2006/relationships/hyperlink" Target="https://opensource.org/license/mi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19.png"/><Relationship Id="rId5" Type="http://schemas.openxmlformats.org/officeDocument/2006/relationships/image" Target="../media/image25.png"/><Relationship Id="rId6" Type="http://schemas.openxmlformats.org/officeDocument/2006/relationships/hyperlink" Target="https://www.iconarchive.com/show/octicons-icons-by-github.html" TargetMode="External"/><Relationship Id="rId7" Type="http://schemas.openxmlformats.org/officeDocument/2006/relationships/hyperlink" Target="https://opensource.org/license/mi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hyperlink" Target="https://xkcd.com/1597/" TargetMode="External"/><Relationship Id="rId5" Type="http://schemas.openxmlformats.org/officeDocument/2006/relationships/hyperlink" Target="https://xkcd.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creativecommons.org/licenses/by/4.0/" TargetMode="External"/><Relationship Id="rId4" Type="http://schemas.openxmlformats.org/officeDocument/2006/relationships/hyperlink" Target="https://doi.org/10.5281/zenodo.3332807" TargetMode="External"/><Relationship Id="rId5"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hyperlink" Target="http://creativecommons.org/licenses/by/4.0/" TargetMode="External"/><Relationship Id="rId5" Type="http://schemas.openxmlformats.org/officeDocument/2006/relationships/hyperlink" Target="https://doi.org/10.5281/zenodo.333280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hyperlink" Target="http://creativecommons.org/licenses/by/4.0/" TargetMode="External"/><Relationship Id="rId5" Type="http://schemas.openxmlformats.org/officeDocument/2006/relationships/hyperlink" Target="https://doi.org/10.5281/zenodo.3332807" TargetMode="External"/><Relationship Id="rId6" Type="http://schemas.openxmlformats.org/officeDocument/2006/relationships/hyperlink" Target="https://docs.google.com/presentation/d/1_bmRZcLwQrUkVTAMvq7W_x4ML_aphSwVEnkLrDy-Fd4/edit#slide=id.g526267be46_0_606" TargetMode="External"/><Relationship Id="rId7" Type="http://schemas.openxmlformats.org/officeDocument/2006/relationships/hyperlink" Target="https://doi.org/10.5281/zenodo.383565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hyperlink" Target="https://docs.google.com/presentation/d/1_bmRZcLwQrUkVTAMvq7W_x4ML_aphSwVEnkLrDy-Fd4/edit#slide=id.g526267be46_0_606" TargetMode="External"/><Relationship Id="rId6" Type="http://schemas.openxmlformats.org/officeDocument/2006/relationships/hyperlink" Target="https://doi.org/10.5281/zenodo.3835657"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mozillascience.github.io/study-group-orientation/3.1-collab-vers-github.htm" TargetMode="External"/><Relationship Id="rId4" Type="http://schemas.openxmlformats.org/officeDocument/2006/relationships/hyperlink" Target="http://creativecommons.org/licenses/by/4.0/" TargetMode="External"/><Relationship Id="rId9" Type="http://schemas.openxmlformats.org/officeDocument/2006/relationships/image" Target="../media/image18.png"/><Relationship Id="rId5" Type="http://schemas.openxmlformats.org/officeDocument/2006/relationships/hyperlink" Target="http://github-developing-collaborative-document" TargetMode="External"/><Relationship Id="rId6" Type="http://schemas.openxmlformats.org/officeDocument/2006/relationships/hyperlink" Target="https://doi.org/10.5281/zenodo.3835657" TargetMode="External"/><Relationship Id="rId7" Type="http://schemas.openxmlformats.org/officeDocument/2006/relationships/hyperlink" Target="http://creativecommons.org/licenses/by/4.0/" TargetMode="External"/><Relationship Id="rId8"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hyperlink" Target="https://mozillascience.github.io/study-group-orientation/3.1-collab-vers-github.htm" TargetMode="External"/><Relationship Id="rId11" Type="http://schemas.openxmlformats.org/officeDocument/2006/relationships/image" Target="../media/image20.png"/><Relationship Id="rId10" Type="http://schemas.openxmlformats.org/officeDocument/2006/relationships/image" Target="../media/image17.png"/><Relationship Id="rId9" Type="http://schemas.openxmlformats.org/officeDocument/2006/relationships/image" Target="../media/image23.png"/><Relationship Id="rId5" Type="http://schemas.openxmlformats.org/officeDocument/2006/relationships/hyperlink" Target="http://creativecommons.org/licenses/by/4.0/" TargetMode="External"/><Relationship Id="rId6" Type="http://schemas.openxmlformats.org/officeDocument/2006/relationships/hyperlink" Target="http://github-developing-collaborative-document" TargetMode="External"/><Relationship Id="rId7" Type="http://schemas.openxmlformats.org/officeDocument/2006/relationships/hyperlink" Target="https://doi.org/10.5281/zenodo.3835657" TargetMode="External"/><Relationship Id="rId8" Type="http://schemas.openxmlformats.org/officeDocument/2006/relationships/hyperlink" Target="http://creativecommons.org/licenses/by/4.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hyperlink" Target="https://mozillascience.github.io/study-group-orientation/3.1-collab-vers-github.htm" TargetMode="External"/><Relationship Id="rId5" Type="http://schemas.openxmlformats.org/officeDocument/2006/relationships/hyperlink" Target="http://creativecommons.org/licenses/by/4.0/" TargetMode="External"/><Relationship Id="rId6" Type="http://schemas.openxmlformats.org/officeDocument/2006/relationships/hyperlink" Target="http://github-developing-collaborative-document" TargetMode="External"/><Relationship Id="rId7" Type="http://schemas.openxmlformats.org/officeDocument/2006/relationships/hyperlink" Target="https://doi.org/10.5281/zenodo.3835657" TargetMode="External"/><Relationship Id="rId8" Type="http://schemas.openxmlformats.org/officeDocument/2006/relationships/hyperlink" Target="http://creativecommons.org/licenses/by/4.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
          <p:cNvSpPr txBox="1"/>
          <p:nvPr>
            <p:ph type="ctrTitle"/>
          </p:nvPr>
        </p:nvSpPr>
        <p:spPr>
          <a:xfrm>
            <a:off x="1143000" y="1200150"/>
            <a:ext cx="6858000" cy="1432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Arial"/>
              <a:buNone/>
            </a:pPr>
            <a:r>
              <a:rPr lang="en-GB" sz="3200">
                <a:solidFill>
                  <a:schemeClr val="dk1"/>
                </a:solidFill>
              </a:rPr>
              <a:t>Versioning of data and code </a:t>
            </a:r>
            <a:br>
              <a:rPr lang="en-GB" sz="3200">
                <a:solidFill>
                  <a:schemeClr val="dk1"/>
                </a:solidFill>
              </a:rPr>
            </a:br>
            <a:r>
              <a:rPr lang="en-GB" sz="3200">
                <a:solidFill>
                  <a:schemeClr val="dk1"/>
                </a:solidFill>
              </a:rPr>
              <a:t>using Git</a:t>
            </a:r>
            <a:endParaRPr b="1" i="0" sz="3200" u="none" cap="none" strike="noStrike">
              <a:solidFill>
                <a:schemeClr val="dk1"/>
              </a:solidFill>
              <a:latin typeface="Arial"/>
              <a:ea typeface="Arial"/>
              <a:cs typeface="Arial"/>
              <a:sym typeface="Arial"/>
            </a:endParaRPr>
          </a:p>
        </p:txBody>
      </p:sp>
      <p:pic>
        <p:nvPicPr>
          <p:cNvPr id="58" name="Google Shape;58;p1"/>
          <p:cNvPicPr preferRelativeResize="0"/>
          <p:nvPr/>
        </p:nvPicPr>
        <p:blipFill rotWithShape="1">
          <a:blip r:embed="rId3">
            <a:alphaModFix/>
          </a:blip>
          <a:srcRect b="0" l="0" r="0" t="0"/>
          <a:stretch/>
        </p:blipFill>
        <p:spPr>
          <a:xfrm>
            <a:off x="7087475" y="4485697"/>
            <a:ext cx="1710789" cy="597418"/>
          </a:xfrm>
          <a:prstGeom prst="rect">
            <a:avLst/>
          </a:prstGeom>
          <a:noFill/>
          <a:ln>
            <a:noFill/>
          </a:ln>
        </p:spPr>
      </p:pic>
      <p:sp>
        <p:nvSpPr>
          <p:cNvPr id="59" name="Google Shape;59;p1"/>
          <p:cNvSpPr txBox="1"/>
          <p:nvPr/>
        </p:nvSpPr>
        <p:spPr>
          <a:xfrm>
            <a:off x="96700" y="4727925"/>
            <a:ext cx="6035700" cy="35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GB" sz="1200" u="sng" cap="none" strike="noStrike">
                <a:solidFill>
                  <a:schemeClr val="hlink"/>
                </a:solidFill>
                <a:latin typeface="Arial"/>
                <a:ea typeface="Arial"/>
                <a:cs typeface="Arial"/>
                <a:sym typeface="Arial"/>
              </a:rPr>
              <a:t>https://nbisweden.github.io/module-versioning-dm-practices/</a:t>
            </a:r>
            <a:endParaRPr b="0" i="0" sz="1200" u="none" cap="none" strike="noStrike">
              <a:solidFill>
                <a:srgbClr val="000000"/>
              </a:solidFill>
              <a:latin typeface="Arial"/>
              <a:ea typeface="Arial"/>
              <a:cs typeface="Arial"/>
              <a:sym typeface="Arial"/>
            </a:endParaRPr>
          </a:p>
        </p:txBody>
      </p:sp>
      <p:sp>
        <p:nvSpPr>
          <p:cNvPr id="60" name="Google Shape;60;p1"/>
          <p:cNvSpPr txBox="1"/>
          <p:nvPr/>
        </p:nvSpPr>
        <p:spPr>
          <a:xfrm>
            <a:off x="1143000" y="2701529"/>
            <a:ext cx="6858000" cy="1241700"/>
          </a:xfrm>
          <a:prstGeom prst="rect">
            <a:avLst/>
          </a:prstGeom>
          <a:noFill/>
          <a:ln>
            <a:noFill/>
          </a:ln>
        </p:spPr>
        <p:txBody>
          <a:bodyPr anchorCtr="0" anchor="t" bIns="25700" lIns="51425" spcFirstLastPara="1" rIns="51425" wrap="square" tIns="25700">
            <a:normAutofit/>
          </a:bodyPr>
          <a:lstStyle/>
          <a:p>
            <a:pPr indent="0" lvl="0" marL="0" rtl="0" algn="l">
              <a:spcBef>
                <a:spcPts val="400"/>
              </a:spcBef>
              <a:spcAft>
                <a:spcPts val="0"/>
              </a:spcAft>
              <a:buNone/>
            </a:pPr>
            <a:r>
              <a:rPr i="1" lang="en-GB" sz="2000">
                <a:solidFill>
                  <a:srgbClr val="000000"/>
                </a:solidFill>
                <a:latin typeface="Source Sans Pro"/>
                <a:ea typeface="Source Sans Pro"/>
                <a:cs typeface="Source Sans Pro"/>
                <a:sym typeface="Source Sans Pro"/>
              </a:rPr>
              <a:t>Introduction to Data Management Practices course</a:t>
            </a:r>
            <a:endParaRPr i="1" sz="2000">
              <a:solidFill>
                <a:srgbClr val="000000"/>
              </a:solidFill>
              <a:latin typeface="Source Sans Pro"/>
              <a:ea typeface="Source Sans Pro"/>
              <a:cs typeface="Source Sans Pro"/>
              <a:sym typeface="Source Sans Pro"/>
            </a:endParaRPr>
          </a:p>
          <a:p>
            <a:pPr indent="0" lvl="0" marL="0" rtl="0" algn="l">
              <a:spcBef>
                <a:spcPts val="400"/>
              </a:spcBef>
              <a:spcAft>
                <a:spcPts val="0"/>
              </a:spcAft>
              <a:buNone/>
            </a:pPr>
            <a:r>
              <a:rPr lang="en-GB" sz="2000">
                <a:solidFill>
                  <a:srgbClr val="000000"/>
                </a:solidFill>
                <a:latin typeface="Source Sans Pro"/>
                <a:ea typeface="Source Sans Pro"/>
                <a:cs typeface="Source Sans Pro"/>
                <a:sym typeface="Source Sans Pro"/>
              </a:rPr>
              <a:t>NBIS DM Team</a:t>
            </a:r>
            <a:endParaRPr sz="2000">
              <a:solidFill>
                <a:srgbClr val="000000"/>
              </a:solidFill>
              <a:latin typeface="Source Sans Pro"/>
              <a:ea typeface="Source Sans Pro"/>
              <a:cs typeface="Source Sans Pro"/>
              <a:sym typeface="Source Sans Pro"/>
            </a:endParaRPr>
          </a:p>
          <a:p>
            <a:pPr indent="0" lvl="0" marL="0" rtl="0" algn="l">
              <a:spcBef>
                <a:spcPts val="400"/>
              </a:spcBef>
              <a:spcAft>
                <a:spcPts val="0"/>
              </a:spcAft>
              <a:buNone/>
            </a:pPr>
            <a:r>
              <a:rPr lang="en-GB" sz="2000">
                <a:solidFill>
                  <a:srgbClr val="000000"/>
                </a:solidFill>
                <a:latin typeface="Source Sans Pro"/>
                <a:ea typeface="Source Sans Pro"/>
                <a:cs typeface="Source Sans Pro"/>
                <a:sym typeface="Source Sans Pro"/>
              </a:rPr>
              <a:t>data-management@scilifelab.se</a:t>
            </a:r>
            <a:endParaRPr sz="1800">
              <a:solidFill>
                <a:srgbClr val="75707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310015f8da4_1_61"/>
          <p:cNvSpPr txBox="1"/>
          <p:nvPr>
            <p:ph idx="11" type="ftr"/>
          </p:nvPr>
        </p:nvSpPr>
        <p:spPr>
          <a:xfrm>
            <a:off x="1278275" y="4807400"/>
            <a:ext cx="7634100" cy="171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i="1" lang="en-GB" sz="800">
                <a:solidFill>
                  <a:schemeClr val="dk2"/>
                </a:solidFill>
              </a:rPr>
              <a:t>Image from GitHub Docs </a:t>
            </a:r>
            <a:r>
              <a:rPr i="1" lang="en-GB" sz="800" u="sng">
                <a:solidFill>
                  <a:schemeClr val="hlink"/>
                </a:solidFill>
                <a:hlinkClick r:id="rId3"/>
              </a:rPr>
              <a:t>https://docs.github.com/en/get-started/start-your-journey/hello-world</a:t>
            </a:r>
            <a:r>
              <a:rPr i="1" lang="en-GB" sz="800">
                <a:solidFill>
                  <a:schemeClr val="dk2"/>
                </a:solidFill>
              </a:rPr>
              <a:t> - </a:t>
            </a:r>
            <a:r>
              <a:rPr i="1" lang="en-GB" sz="800" u="sng">
                <a:solidFill>
                  <a:schemeClr val="hlink"/>
                </a:solidFill>
                <a:hlinkClick r:id="rId4"/>
              </a:rPr>
              <a:t>CC0 1.0</a:t>
            </a:r>
            <a:endParaRPr i="1" sz="800">
              <a:solidFill>
                <a:schemeClr val="dk2"/>
              </a:solidFill>
            </a:endParaRPr>
          </a:p>
        </p:txBody>
      </p:sp>
      <p:sp>
        <p:nvSpPr>
          <p:cNvPr id="138" name="Google Shape;138;g310015f8da4_1_61"/>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GB"/>
              <a:t>Collaborating using branches</a:t>
            </a:r>
            <a:endParaRPr/>
          </a:p>
        </p:txBody>
      </p:sp>
      <p:pic>
        <p:nvPicPr>
          <p:cNvPr id="139" name="Google Shape;139;g310015f8da4_1_61"/>
          <p:cNvPicPr preferRelativeResize="0"/>
          <p:nvPr/>
        </p:nvPicPr>
        <p:blipFill rotWithShape="1">
          <a:blip r:embed="rId5">
            <a:alphaModFix/>
          </a:blip>
          <a:srcRect b="3966" l="0" r="0" t="7302"/>
          <a:stretch/>
        </p:blipFill>
        <p:spPr>
          <a:xfrm>
            <a:off x="152400" y="2724150"/>
            <a:ext cx="8839199" cy="1971675"/>
          </a:xfrm>
          <a:prstGeom prst="rect">
            <a:avLst/>
          </a:prstGeom>
          <a:noFill/>
          <a:ln>
            <a:noFill/>
          </a:ln>
        </p:spPr>
      </p:pic>
      <p:pic>
        <p:nvPicPr>
          <p:cNvPr id="140" name="Google Shape;140;g310015f8da4_1_61"/>
          <p:cNvPicPr preferRelativeResize="0"/>
          <p:nvPr/>
        </p:nvPicPr>
        <p:blipFill>
          <a:blip r:embed="rId6">
            <a:alphaModFix/>
          </a:blip>
          <a:stretch>
            <a:fillRect/>
          </a:stretch>
        </p:blipFill>
        <p:spPr>
          <a:xfrm>
            <a:off x="1819275" y="216250"/>
            <a:ext cx="459000" cy="459000"/>
          </a:xfrm>
          <a:prstGeom prst="rect">
            <a:avLst/>
          </a:prstGeom>
          <a:noFill/>
          <a:ln>
            <a:noFill/>
          </a:ln>
        </p:spPr>
      </p:pic>
      <p:grpSp>
        <p:nvGrpSpPr>
          <p:cNvPr id="141" name="Google Shape;141;g310015f8da4_1_61"/>
          <p:cNvGrpSpPr/>
          <p:nvPr/>
        </p:nvGrpSpPr>
        <p:grpSpPr>
          <a:xfrm>
            <a:off x="6839625" y="1031700"/>
            <a:ext cx="2192950" cy="1162200"/>
            <a:chOff x="6992025" y="955500"/>
            <a:chExt cx="2192950" cy="1162200"/>
          </a:xfrm>
        </p:grpSpPr>
        <p:pic>
          <p:nvPicPr>
            <p:cNvPr id="142" name="Google Shape;142;g310015f8da4_1_61"/>
            <p:cNvPicPr preferRelativeResize="0"/>
            <p:nvPr/>
          </p:nvPicPr>
          <p:blipFill>
            <a:blip r:embed="rId7">
              <a:alphaModFix/>
            </a:blip>
            <a:stretch>
              <a:fillRect/>
            </a:stretch>
          </p:blipFill>
          <p:spPr>
            <a:xfrm>
              <a:off x="6992025" y="955500"/>
              <a:ext cx="459000" cy="459000"/>
            </a:xfrm>
            <a:prstGeom prst="rect">
              <a:avLst/>
            </a:prstGeom>
            <a:noFill/>
            <a:ln>
              <a:noFill/>
            </a:ln>
          </p:spPr>
        </p:pic>
        <p:pic>
          <p:nvPicPr>
            <p:cNvPr id="143" name="Google Shape;143;g310015f8da4_1_61"/>
            <p:cNvPicPr preferRelativeResize="0"/>
            <p:nvPr/>
          </p:nvPicPr>
          <p:blipFill>
            <a:blip r:embed="rId8">
              <a:alphaModFix/>
            </a:blip>
            <a:stretch>
              <a:fillRect/>
            </a:stretch>
          </p:blipFill>
          <p:spPr>
            <a:xfrm>
              <a:off x="6994250" y="1658700"/>
              <a:ext cx="459000" cy="459000"/>
            </a:xfrm>
            <a:prstGeom prst="rect">
              <a:avLst/>
            </a:prstGeom>
            <a:noFill/>
            <a:ln>
              <a:noFill/>
            </a:ln>
          </p:spPr>
        </p:pic>
        <p:sp>
          <p:nvSpPr>
            <p:cNvPr id="144" name="Google Shape;144;g310015f8da4_1_61"/>
            <p:cNvSpPr txBox="1"/>
            <p:nvPr/>
          </p:nvSpPr>
          <p:spPr>
            <a:xfrm>
              <a:off x="7463875" y="1024225"/>
              <a:ext cx="172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171616"/>
                  </a:solidFill>
                </a:rPr>
                <a:t>merge</a:t>
              </a:r>
              <a:endParaRPr b="1">
                <a:solidFill>
                  <a:srgbClr val="171616"/>
                </a:solidFill>
              </a:endParaRPr>
            </a:p>
          </p:txBody>
        </p:sp>
        <p:sp>
          <p:nvSpPr>
            <p:cNvPr id="145" name="Google Shape;145;g310015f8da4_1_61"/>
            <p:cNvSpPr txBox="1"/>
            <p:nvPr/>
          </p:nvSpPr>
          <p:spPr>
            <a:xfrm>
              <a:off x="7463875" y="1731163"/>
              <a:ext cx="1643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rgbClr val="171616"/>
                  </a:solidFill>
                </a:rPr>
                <a:t>Pull Request (PR)</a:t>
              </a:r>
              <a:endParaRPr b="1" sz="1300">
                <a:solidFill>
                  <a:srgbClr val="171616"/>
                </a:solidFill>
              </a:endParaRPr>
            </a:p>
          </p:txBody>
        </p:sp>
      </p:grpSp>
      <p:grpSp>
        <p:nvGrpSpPr>
          <p:cNvPr id="146" name="Google Shape;146;g310015f8da4_1_61"/>
          <p:cNvGrpSpPr/>
          <p:nvPr/>
        </p:nvGrpSpPr>
        <p:grpSpPr>
          <a:xfrm>
            <a:off x="250350" y="1008900"/>
            <a:ext cx="5921775" cy="1511900"/>
            <a:chOff x="250350" y="1008900"/>
            <a:chExt cx="5921775" cy="1511900"/>
          </a:xfrm>
        </p:grpSpPr>
        <p:cxnSp>
          <p:nvCxnSpPr>
            <p:cNvPr id="147" name="Google Shape;147;g310015f8da4_1_61"/>
            <p:cNvCxnSpPr/>
            <p:nvPr/>
          </p:nvCxnSpPr>
          <p:spPr>
            <a:xfrm>
              <a:off x="1495425" y="1171575"/>
              <a:ext cx="4676700" cy="0"/>
            </a:xfrm>
            <a:prstGeom prst="straightConnector1">
              <a:avLst/>
            </a:prstGeom>
            <a:noFill/>
            <a:ln cap="flat" cmpd="sng" w="28575">
              <a:solidFill>
                <a:schemeClr val="dk2"/>
              </a:solidFill>
              <a:prstDash val="solid"/>
              <a:round/>
              <a:headEnd len="med" w="med" type="none"/>
              <a:tailEnd len="med" w="med" type="none"/>
            </a:ln>
          </p:spPr>
        </p:cxnSp>
        <p:sp>
          <p:nvSpPr>
            <p:cNvPr id="148" name="Google Shape;148;g310015f8da4_1_61"/>
            <p:cNvSpPr/>
            <p:nvPr/>
          </p:nvSpPr>
          <p:spPr>
            <a:xfrm>
              <a:off x="1819275" y="1109625"/>
              <a:ext cx="123900" cy="123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g310015f8da4_1_61"/>
            <p:cNvSpPr/>
            <p:nvPr/>
          </p:nvSpPr>
          <p:spPr>
            <a:xfrm>
              <a:off x="2657475" y="1123950"/>
              <a:ext cx="123900" cy="123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0" name="Google Shape;150;g310015f8da4_1_61"/>
            <p:cNvSpPr/>
            <p:nvPr/>
          </p:nvSpPr>
          <p:spPr>
            <a:xfrm>
              <a:off x="3209925" y="1123950"/>
              <a:ext cx="123900" cy="123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51" name="Google Shape;151;g310015f8da4_1_61"/>
            <p:cNvCxnSpPr>
              <a:stCxn id="150" idx="4"/>
            </p:cNvCxnSpPr>
            <p:nvPr/>
          </p:nvCxnSpPr>
          <p:spPr>
            <a:xfrm flipH="1" rot="-5400000">
              <a:off x="3893475" y="626250"/>
              <a:ext cx="295200" cy="1538400"/>
            </a:xfrm>
            <a:prstGeom prst="bentConnector2">
              <a:avLst/>
            </a:prstGeom>
            <a:noFill/>
            <a:ln cap="flat" cmpd="sng" w="28575">
              <a:solidFill>
                <a:schemeClr val="dk2"/>
              </a:solidFill>
              <a:prstDash val="solid"/>
              <a:round/>
              <a:headEnd len="med" w="med" type="none"/>
              <a:tailEnd len="med" w="med" type="none"/>
            </a:ln>
          </p:spPr>
        </p:cxnSp>
        <p:sp>
          <p:nvSpPr>
            <p:cNvPr id="152" name="Google Shape;152;g310015f8da4_1_61"/>
            <p:cNvSpPr txBox="1"/>
            <p:nvPr/>
          </p:nvSpPr>
          <p:spPr>
            <a:xfrm>
              <a:off x="964650" y="1008900"/>
              <a:ext cx="59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171616"/>
                  </a:solidFill>
                </a:rPr>
                <a:t>main</a:t>
              </a:r>
              <a:endParaRPr sz="1300">
                <a:solidFill>
                  <a:srgbClr val="171616"/>
                </a:solidFill>
              </a:endParaRPr>
            </a:p>
          </p:txBody>
        </p:sp>
        <p:sp>
          <p:nvSpPr>
            <p:cNvPr id="153" name="Google Shape;153;g310015f8da4_1_61"/>
            <p:cNvSpPr/>
            <p:nvPr/>
          </p:nvSpPr>
          <p:spPr>
            <a:xfrm>
              <a:off x="3686175" y="1482500"/>
              <a:ext cx="123900" cy="123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g310015f8da4_1_61"/>
            <p:cNvSpPr txBox="1"/>
            <p:nvPr/>
          </p:nvSpPr>
          <p:spPr>
            <a:xfrm>
              <a:off x="2276475" y="1362075"/>
              <a:ext cx="1133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171616"/>
                  </a:solidFill>
                </a:rPr>
                <a:t>chapter_05</a:t>
              </a:r>
              <a:endParaRPr sz="1300">
                <a:solidFill>
                  <a:srgbClr val="171616"/>
                </a:solidFill>
              </a:endParaRPr>
            </a:p>
          </p:txBody>
        </p:sp>
        <p:sp>
          <p:nvSpPr>
            <p:cNvPr id="155" name="Google Shape;155;g310015f8da4_1_61"/>
            <p:cNvSpPr/>
            <p:nvPr/>
          </p:nvSpPr>
          <p:spPr>
            <a:xfrm>
              <a:off x="3876675" y="1123950"/>
              <a:ext cx="123900" cy="123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g310015f8da4_1_61"/>
            <p:cNvSpPr/>
            <p:nvPr/>
          </p:nvSpPr>
          <p:spPr>
            <a:xfrm>
              <a:off x="4229100" y="1492025"/>
              <a:ext cx="123900" cy="123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57" name="Google Shape;157;g310015f8da4_1_61"/>
            <p:cNvCxnSpPr/>
            <p:nvPr/>
          </p:nvCxnSpPr>
          <p:spPr>
            <a:xfrm flipH="1">
              <a:off x="828150" y="1414500"/>
              <a:ext cx="288900" cy="457800"/>
            </a:xfrm>
            <a:prstGeom prst="straightConnector1">
              <a:avLst/>
            </a:prstGeom>
            <a:noFill/>
            <a:ln cap="flat" cmpd="sng" w="9525">
              <a:solidFill>
                <a:schemeClr val="dk2"/>
              </a:solidFill>
              <a:prstDash val="solid"/>
              <a:round/>
              <a:headEnd len="med" w="med" type="stealth"/>
              <a:tailEnd len="med" w="med" type="none"/>
            </a:ln>
          </p:spPr>
        </p:cxnSp>
        <p:sp>
          <p:nvSpPr>
            <p:cNvPr id="158" name="Google Shape;158;g310015f8da4_1_61"/>
            <p:cNvSpPr txBox="1"/>
            <p:nvPr/>
          </p:nvSpPr>
          <p:spPr>
            <a:xfrm>
              <a:off x="250350" y="1938200"/>
              <a:ext cx="1133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rgbClr val="171616"/>
                  </a:solidFill>
                </a:rPr>
                <a:t>Default branch</a:t>
              </a:r>
              <a:endParaRPr sz="1100">
                <a:solidFill>
                  <a:srgbClr val="171616"/>
                </a:solidFill>
              </a:endParaRPr>
            </a:p>
          </p:txBody>
        </p:sp>
        <p:cxnSp>
          <p:nvCxnSpPr>
            <p:cNvPr id="159" name="Google Shape;159;g310015f8da4_1_61"/>
            <p:cNvCxnSpPr/>
            <p:nvPr/>
          </p:nvCxnSpPr>
          <p:spPr>
            <a:xfrm flipH="1">
              <a:off x="2199750" y="1719300"/>
              <a:ext cx="288900" cy="457800"/>
            </a:xfrm>
            <a:prstGeom prst="straightConnector1">
              <a:avLst/>
            </a:prstGeom>
            <a:noFill/>
            <a:ln cap="flat" cmpd="sng" w="9525">
              <a:solidFill>
                <a:schemeClr val="dk2"/>
              </a:solidFill>
              <a:prstDash val="solid"/>
              <a:round/>
              <a:headEnd len="med" w="med" type="stealth"/>
              <a:tailEnd len="med" w="med" type="none"/>
            </a:ln>
          </p:spPr>
        </p:cxnSp>
        <p:sp>
          <p:nvSpPr>
            <p:cNvPr id="160" name="Google Shape;160;g310015f8da4_1_61"/>
            <p:cNvSpPr txBox="1"/>
            <p:nvPr/>
          </p:nvSpPr>
          <p:spPr>
            <a:xfrm>
              <a:off x="1545750" y="2166800"/>
              <a:ext cx="1375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rgbClr val="171616"/>
                  </a:solidFill>
                </a:rPr>
                <a:t>Feature </a:t>
              </a:r>
              <a:r>
                <a:rPr lang="en-GB" sz="1100">
                  <a:solidFill>
                    <a:srgbClr val="171616"/>
                  </a:solidFill>
                </a:rPr>
                <a:t> branch</a:t>
              </a:r>
              <a:endParaRPr sz="1100">
                <a:solidFill>
                  <a:srgbClr val="171616"/>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d3cedc6278_0_36"/>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GB"/>
              <a:t>Navigating the GitHub web interface</a:t>
            </a:r>
            <a:endParaRPr/>
          </a:p>
        </p:txBody>
      </p:sp>
      <p:sp>
        <p:nvSpPr>
          <p:cNvPr id="166" name="Google Shape;166;g2d3cedc6278_0_36"/>
          <p:cNvSpPr txBox="1"/>
          <p:nvPr>
            <p:ph idx="1" type="body"/>
          </p:nvPr>
        </p:nvSpPr>
        <p:spPr>
          <a:xfrm>
            <a:off x="323400" y="778614"/>
            <a:ext cx="3886200" cy="961500"/>
          </a:xfrm>
          <a:prstGeom prst="rect">
            <a:avLst/>
          </a:prstGeom>
        </p:spPr>
        <p:txBody>
          <a:bodyPr anchorCtr="0" anchor="t" bIns="25700" lIns="51425" spcFirstLastPara="1" rIns="51425" wrap="square" tIns="25700">
            <a:normAutofit/>
          </a:bodyPr>
          <a:lstStyle/>
          <a:p>
            <a:pPr indent="-323850" lvl="0" marL="457200" rtl="0" algn="l">
              <a:spcBef>
                <a:spcPts val="600"/>
              </a:spcBef>
              <a:spcAft>
                <a:spcPts val="0"/>
              </a:spcAft>
              <a:buSzPts val="1500"/>
              <a:buChar char="•"/>
            </a:pPr>
            <a:r>
              <a:rPr lang="en-GB" sz="1500"/>
              <a:t>Login to </a:t>
            </a:r>
            <a:r>
              <a:rPr lang="en-GB" sz="1500" u="sng">
                <a:solidFill>
                  <a:schemeClr val="hlink"/>
                </a:solidFill>
                <a:hlinkClick r:id="rId3"/>
              </a:rPr>
              <a:t>GitHub</a:t>
            </a:r>
            <a:r>
              <a:rPr lang="en-GB" sz="1500"/>
              <a:t> and explore the </a:t>
            </a:r>
            <a:r>
              <a:rPr lang="en-GB" sz="1500" u="sng">
                <a:solidFill>
                  <a:schemeClr val="hlink"/>
                </a:solidFill>
                <a:hlinkClick r:id="rId4"/>
              </a:rPr>
              <a:t>nf-core/viralrecon</a:t>
            </a:r>
            <a:r>
              <a:rPr lang="en-GB" sz="1500"/>
              <a:t> repository </a:t>
            </a:r>
            <a:endParaRPr sz="1500"/>
          </a:p>
          <a:p>
            <a:pPr indent="-323850" lvl="0" marL="457200" rtl="0" algn="l">
              <a:spcBef>
                <a:spcPts val="0"/>
              </a:spcBef>
              <a:spcAft>
                <a:spcPts val="0"/>
              </a:spcAft>
              <a:buSzPts val="1500"/>
              <a:buChar char="•"/>
            </a:pPr>
            <a:r>
              <a:rPr lang="en-GB" sz="1500"/>
              <a:t>Change branch from </a:t>
            </a:r>
            <a:r>
              <a:rPr lang="en-GB" sz="1500">
                <a:highlight>
                  <a:schemeClr val="lt2"/>
                </a:highlight>
              </a:rPr>
              <a:t>master</a:t>
            </a:r>
            <a:r>
              <a:rPr lang="en-GB" sz="1500"/>
              <a:t> to </a:t>
            </a:r>
            <a:r>
              <a:rPr lang="en-GB" sz="1500">
                <a:highlight>
                  <a:schemeClr val="lt2"/>
                </a:highlight>
              </a:rPr>
              <a:t>dev</a:t>
            </a:r>
            <a:endParaRPr sz="1500">
              <a:highlight>
                <a:schemeClr val="lt2"/>
              </a:highlight>
            </a:endParaRPr>
          </a:p>
          <a:p>
            <a:pPr indent="0" lvl="0" marL="0" rtl="0" algn="l">
              <a:spcBef>
                <a:spcPts val="600"/>
              </a:spcBef>
              <a:spcAft>
                <a:spcPts val="0"/>
              </a:spcAft>
              <a:buNone/>
            </a:pPr>
            <a:r>
              <a:t/>
            </a:r>
            <a:endParaRPr/>
          </a:p>
        </p:txBody>
      </p:sp>
      <p:pic>
        <p:nvPicPr>
          <p:cNvPr id="167" name="Google Shape;167;g2d3cedc6278_0_36"/>
          <p:cNvPicPr preferRelativeResize="0"/>
          <p:nvPr/>
        </p:nvPicPr>
        <p:blipFill>
          <a:blip r:embed="rId5">
            <a:alphaModFix/>
          </a:blip>
          <a:stretch>
            <a:fillRect/>
          </a:stretch>
        </p:blipFill>
        <p:spPr>
          <a:xfrm>
            <a:off x="115100" y="1868250"/>
            <a:ext cx="4393400" cy="2560650"/>
          </a:xfrm>
          <a:prstGeom prst="rect">
            <a:avLst/>
          </a:prstGeom>
          <a:noFill/>
          <a:ln>
            <a:noFill/>
          </a:ln>
        </p:spPr>
      </p:pic>
      <p:sp>
        <p:nvSpPr>
          <p:cNvPr id="168" name="Google Shape;168;g2d3cedc6278_0_36"/>
          <p:cNvSpPr txBox="1"/>
          <p:nvPr>
            <p:ph idx="2" type="body"/>
          </p:nvPr>
        </p:nvSpPr>
        <p:spPr>
          <a:xfrm>
            <a:off x="5338950" y="778625"/>
            <a:ext cx="3481800" cy="753000"/>
          </a:xfrm>
          <a:prstGeom prst="rect">
            <a:avLst/>
          </a:prstGeom>
        </p:spPr>
        <p:txBody>
          <a:bodyPr anchorCtr="0" anchor="t" bIns="25700" lIns="51425" spcFirstLastPara="1" rIns="51425" wrap="square" tIns="25700">
            <a:normAutofit/>
          </a:bodyPr>
          <a:lstStyle/>
          <a:p>
            <a:pPr indent="-323850" lvl="0" marL="457200" rtl="0" algn="l">
              <a:spcBef>
                <a:spcPts val="600"/>
              </a:spcBef>
              <a:spcAft>
                <a:spcPts val="0"/>
              </a:spcAft>
              <a:buSzPts val="1500"/>
              <a:buChar char="•"/>
            </a:pPr>
            <a:r>
              <a:rPr lang="en-GB" sz="1500"/>
              <a:t>Click on the commits of </a:t>
            </a:r>
            <a:r>
              <a:rPr lang="en-GB" sz="1500" u="sng">
                <a:solidFill>
                  <a:schemeClr val="hlink"/>
                </a:solidFill>
                <a:hlinkClick r:id="rId6"/>
              </a:rPr>
              <a:t>viralrecon-commits-dev</a:t>
            </a:r>
            <a:endParaRPr sz="1500"/>
          </a:p>
        </p:txBody>
      </p:sp>
      <p:pic>
        <p:nvPicPr>
          <p:cNvPr id="169" name="Google Shape;169;g2d3cedc6278_0_36"/>
          <p:cNvPicPr preferRelativeResize="0"/>
          <p:nvPr/>
        </p:nvPicPr>
        <p:blipFill>
          <a:blip r:embed="rId7">
            <a:alphaModFix/>
          </a:blip>
          <a:stretch>
            <a:fillRect/>
          </a:stretch>
        </p:blipFill>
        <p:spPr>
          <a:xfrm>
            <a:off x="4821625" y="2064725"/>
            <a:ext cx="4169975" cy="17986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310015f8da4_0_8"/>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GB"/>
              <a:t>Glossary for Git &amp; GitHub</a:t>
            </a:r>
            <a:endParaRPr/>
          </a:p>
        </p:txBody>
      </p:sp>
      <p:sp>
        <p:nvSpPr>
          <p:cNvPr id="175" name="Google Shape;175;g310015f8da4_0_8"/>
          <p:cNvSpPr txBox="1"/>
          <p:nvPr>
            <p:ph idx="1" type="body"/>
          </p:nvPr>
        </p:nvSpPr>
        <p:spPr>
          <a:xfrm>
            <a:off x="834950" y="1131050"/>
            <a:ext cx="6735000" cy="459000"/>
          </a:xfrm>
          <a:prstGeom prst="rect">
            <a:avLst/>
          </a:prstGeom>
        </p:spPr>
        <p:txBody>
          <a:bodyPr anchorCtr="0" anchor="t" bIns="25700" lIns="51425" spcFirstLastPara="1" rIns="51425" wrap="square" tIns="25700">
            <a:noAutofit/>
          </a:bodyPr>
          <a:lstStyle/>
          <a:p>
            <a:pPr indent="0" lvl="0" marL="0" rtl="0" algn="l">
              <a:spcBef>
                <a:spcPts val="800"/>
              </a:spcBef>
              <a:spcAft>
                <a:spcPts val="0"/>
              </a:spcAft>
              <a:buNone/>
            </a:pPr>
            <a:r>
              <a:rPr b="1" lang="en-GB"/>
              <a:t>r</a:t>
            </a:r>
            <a:r>
              <a:rPr b="1" lang="en-GB"/>
              <a:t>epository/repo:</a:t>
            </a:r>
            <a:r>
              <a:rPr lang="en-GB"/>
              <a:t> </a:t>
            </a:r>
            <a:r>
              <a:rPr lang="en-GB" sz="1200">
                <a:solidFill>
                  <a:srgbClr val="273D44"/>
                </a:solidFill>
              </a:rPr>
              <a:t> </a:t>
            </a:r>
            <a:r>
              <a:rPr lang="en-GB"/>
              <a:t>a collection of documents related to your project</a:t>
            </a:r>
            <a:r>
              <a:rPr lang="en-GB"/>
              <a:t>, contains all data and history (commits, branches, tags</a:t>
            </a:r>
            <a:r>
              <a:rPr lang="en-GB"/>
              <a:t>)</a:t>
            </a:r>
            <a:endParaRPr/>
          </a:p>
          <a:p>
            <a:pPr indent="0" lvl="0" marL="0" rtl="0" algn="l">
              <a:spcBef>
                <a:spcPts val="1000"/>
              </a:spcBef>
              <a:spcAft>
                <a:spcPts val="1000"/>
              </a:spcAft>
              <a:buNone/>
            </a:pPr>
            <a:r>
              <a:t/>
            </a:r>
            <a:endParaRPr>
              <a:solidFill>
                <a:schemeClr val="accent6"/>
              </a:solidFill>
            </a:endParaRPr>
          </a:p>
        </p:txBody>
      </p:sp>
      <p:pic>
        <p:nvPicPr>
          <p:cNvPr id="176" name="Google Shape;176;g310015f8da4_0_8"/>
          <p:cNvPicPr preferRelativeResize="0"/>
          <p:nvPr/>
        </p:nvPicPr>
        <p:blipFill>
          <a:blip r:embed="rId3">
            <a:alphaModFix/>
          </a:blip>
          <a:stretch>
            <a:fillRect/>
          </a:stretch>
        </p:blipFill>
        <p:spPr>
          <a:xfrm>
            <a:off x="369625" y="1131050"/>
            <a:ext cx="459000" cy="459000"/>
          </a:xfrm>
          <a:prstGeom prst="rect">
            <a:avLst/>
          </a:prstGeom>
          <a:noFill/>
          <a:ln>
            <a:noFill/>
          </a:ln>
        </p:spPr>
      </p:pic>
      <p:sp>
        <p:nvSpPr>
          <p:cNvPr id="177" name="Google Shape;177;g310015f8da4_0_8"/>
          <p:cNvSpPr txBox="1"/>
          <p:nvPr/>
        </p:nvSpPr>
        <p:spPr>
          <a:xfrm>
            <a:off x="999750" y="2888100"/>
            <a:ext cx="5468700" cy="641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GB" sz="1500">
                <a:solidFill>
                  <a:srgbClr val="171616"/>
                </a:solidFill>
              </a:rPr>
              <a:t>commit:</a:t>
            </a:r>
            <a:r>
              <a:rPr lang="en-GB" sz="1500">
                <a:solidFill>
                  <a:srgbClr val="171616"/>
                </a:solidFill>
              </a:rPr>
              <a:t>  a saved change/version of the project, gets a unique identifier (commit hash)</a:t>
            </a:r>
            <a:endParaRPr sz="1500">
              <a:solidFill>
                <a:srgbClr val="171616"/>
              </a:solidFill>
            </a:endParaRPr>
          </a:p>
          <a:p>
            <a:pPr indent="0" lvl="0" marL="0" rtl="0" algn="l">
              <a:spcBef>
                <a:spcPts val="1000"/>
              </a:spcBef>
              <a:spcAft>
                <a:spcPts val="0"/>
              </a:spcAft>
              <a:buNone/>
            </a:pPr>
            <a:r>
              <a:t/>
            </a:r>
            <a:endParaRPr sz="1100">
              <a:solidFill>
                <a:srgbClr val="171616"/>
              </a:solidFill>
            </a:endParaRPr>
          </a:p>
        </p:txBody>
      </p:sp>
      <p:grpSp>
        <p:nvGrpSpPr>
          <p:cNvPr id="178" name="Google Shape;178;g310015f8da4_0_8"/>
          <p:cNvGrpSpPr/>
          <p:nvPr/>
        </p:nvGrpSpPr>
        <p:grpSpPr>
          <a:xfrm>
            <a:off x="1790900" y="3842525"/>
            <a:ext cx="7406900" cy="600300"/>
            <a:chOff x="1225900" y="1739700"/>
            <a:chExt cx="7406900" cy="600300"/>
          </a:xfrm>
        </p:grpSpPr>
        <p:pic>
          <p:nvPicPr>
            <p:cNvPr id="179" name="Google Shape;179;g310015f8da4_0_8"/>
            <p:cNvPicPr preferRelativeResize="0"/>
            <p:nvPr/>
          </p:nvPicPr>
          <p:blipFill>
            <a:blip r:embed="rId4">
              <a:alphaModFix/>
            </a:blip>
            <a:stretch>
              <a:fillRect/>
            </a:stretch>
          </p:blipFill>
          <p:spPr>
            <a:xfrm>
              <a:off x="1225900" y="1808109"/>
              <a:ext cx="463500" cy="463484"/>
            </a:xfrm>
            <a:prstGeom prst="rect">
              <a:avLst/>
            </a:prstGeom>
            <a:noFill/>
            <a:ln>
              <a:noFill/>
            </a:ln>
          </p:spPr>
        </p:pic>
        <p:sp>
          <p:nvSpPr>
            <p:cNvPr id="180" name="Google Shape;180;g310015f8da4_0_8"/>
            <p:cNvSpPr txBox="1"/>
            <p:nvPr/>
          </p:nvSpPr>
          <p:spPr>
            <a:xfrm>
              <a:off x="1785000" y="1739700"/>
              <a:ext cx="68478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1000"/>
                </a:spcAft>
                <a:buNone/>
              </a:pPr>
              <a:r>
                <a:rPr b="1" lang="en-GB" sz="1500">
                  <a:solidFill>
                    <a:srgbClr val="171616"/>
                  </a:solidFill>
                </a:rPr>
                <a:t>tag:</a:t>
              </a:r>
              <a:r>
                <a:rPr lang="en-GB" sz="1500">
                  <a:solidFill>
                    <a:srgbClr val="171616"/>
                  </a:solidFill>
                </a:rPr>
                <a:t> a pointer to one commit, to be able to refer to it later. Like a sticky note that you attach to a particular commit (e.g. </a:t>
              </a:r>
              <a:r>
                <a:rPr i="1" lang="en-GB" sz="1500">
                  <a:solidFill>
                    <a:srgbClr val="171616"/>
                  </a:solidFill>
                </a:rPr>
                <a:t>phd-printed</a:t>
              </a:r>
              <a:r>
                <a:rPr lang="en-GB" sz="1500">
                  <a:solidFill>
                    <a:srgbClr val="171616"/>
                  </a:solidFill>
                </a:rPr>
                <a:t> or </a:t>
              </a:r>
              <a:r>
                <a:rPr i="1" lang="en-GB" sz="1500">
                  <a:solidFill>
                    <a:srgbClr val="171616"/>
                  </a:solidFill>
                </a:rPr>
                <a:t>paper-submitted</a:t>
              </a:r>
              <a:r>
                <a:rPr lang="en-GB" sz="1500">
                  <a:solidFill>
                    <a:srgbClr val="171616"/>
                  </a:solidFill>
                </a:rPr>
                <a:t>)</a:t>
              </a:r>
              <a:endParaRPr/>
            </a:p>
          </p:txBody>
        </p:sp>
      </p:grpSp>
      <p:sp>
        <p:nvSpPr>
          <p:cNvPr id="181" name="Google Shape;181;g310015f8da4_0_8"/>
          <p:cNvSpPr txBox="1"/>
          <p:nvPr/>
        </p:nvSpPr>
        <p:spPr>
          <a:xfrm>
            <a:off x="2354400" y="2061150"/>
            <a:ext cx="6279900" cy="392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1000"/>
              </a:spcAft>
              <a:buNone/>
            </a:pPr>
            <a:r>
              <a:rPr b="1" lang="en-GB" sz="1500">
                <a:solidFill>
                  <a:srgbClr val="171616"/>
                </a:solidFill>
              </a:rPr>
              <a:t>cloning:</a:t>
            </a:r>
            <a:r>
              <a:rPr lang="en-GB" sz="1500">
                <a:solidFill>
                  <a:srgbClr val="171616"/>
                </a:solidFill>
              </a:rPr>
              <a:t> copying the whole repository to your laptop - the first time </a:t>
            </a:r>
            <a:endParaRPr/>
          </a:p>
        </p:txBody>
      </p:sp>
      <p:pic>
        <p:nvPicPr>
          <p:cNvPr id="182" name="Google Shape;182;g310015f8da4_0_8"/>
          <p:cNvPicPr preferRelativeResize="0"/>
          <p:nvPr/>
        </p:nvPicPr>
        <p:blipFill>
          <a:blip r:embed="rId5">
            <a:alphaModFix/>
          </a:blip>
          <a:stretch>
            <a:fillRect/>
          </a:stretch>
        </p:blipFill>
        <p:spPr>
          <a:xfrm>
            <a:off x="1789500" y="1984950"/>
            <a:ext cx="516750" cy="516750"/>
          </a:xfrm>
          <a:prstGeom prst="rect">
            <a:avLst/>
          </a:prstGeom>
          <a:noFill/>
          <a:ln>
            <a:noFill/>
          </a:ln>
        </p:spPr>
      </p:pic>
      <p:pic>
        <p:nvPicPr>
          <p:cNvPr id="183" name="Google Shape;183;g310015f8da4_0_8"/>
          <p:cNvPicPr preferRelativeResize="0"/>
          <p:nvPr/>
        </p:nvPicPr>
        <p:blipFill>
          <a:blip r:embed="rId6">
            <a:alphaModFix/>
          </a:blip>
          <a:stretch>
            <a:fillRect/>
          </a:stretch>
        </p:blipFill>
        <p:spPr>
          <a:xfrm>
            <a:off x="451175" y="2923875"/>
            <a:ext cx="516750" cy="516750"/>
          </a:xfrm>
          <a:prstGeom prst="rect">
            <a:avLst/>
          </a:prstGeom>
          <a:noFill/>
          <a:ln>
            <a:noFill/>
          </a:ln>
        </p:spPr>
      </p:pic>
      <p:sp>
        <p:nvSpPr>
          <p:cNvPr id="184" name="Google Shape;184;g310015f8da4_0_8"/>
          <p:cNvSpPr txBox="1"/>
          <p:nvPr/>
        </p:nvSpPr>
        <p:spPr>
          <a:xfrm>
            <a:off x="1247775" y="4756150"/>
            <a:ext cx="59397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Font typeface="Arial"/>
              <a:buNone/>
            </a:pPr>
            <a:r>
              <a:rPr i="1" lang="en-GB" sz="800">
                <a:solidFill>
                  <a:srgbClr val="333333"/>
                </a:solidFill>
              </a:rPr>
              <a:t>Icons: Octicons by GitHub from</a:t>
            </a:r>
            <a:r>
              <a:rPr i="1" lang="en-GB" sz="800">
                <a:solidFill>
                  <a:srgbClr val="171616"/>
                </a:solidFill>
              </a:rPr>
              <a:t> </a:t>
            </a:r>
            <a:r>
              <a:rPr i="1" lang="en-GB" sz="800" u="sng">
                <a:solidFill>
                  <a:schemeClr val="hlink"/>
                </a:solidFill>
                <a:hlinkClick r:id="rId7"/>
              </a:rPr>
              <a:t>Icon Archive</a:t>
            </a:r>
            <a:r>
              <a:rPr i="1" lang="en-GB" sz="800">
                <a:solidFill>
                  <a:srgbClr val="171616"/>
                </a:solidFill>
              </a:rPr>
              <a:t>  - </a:t>
            </a:r>
            <a:r>
              <a:rPr i="1" lang="en-GB" sz="800" u="sng">
                <a:solidFill>
                  <a:schemeClr val="hlink"/>
                </a:solidFill>
                <a:hlinkClick r:id="rId8"/>
              </a:rPr>
              <a:t>MIT licence</a:t>
            </a:r>
            <a:endParaRPr i="1" sz="800">
              <a:solidFill>
                <a:srgbClr val="17161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310015f8da4_1_31"/>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GB"/>
              <a:t>Glossary for Git &amp; GitHub</a:t>
            </a:r>
            <a:endParaRPr/>
          </a:p>
        </p:txBody>
      </p:sp>
      <p:sp>
        <p:nvSpPr>
          <p:cNvPr id="190" name="Google Shape;190;g310015f8da4_1_31"/>
          <p:cNvSpPr txBox="1"/>
          <p:nvPr>
            <p:ph idx="1" type="body"/>
          </p:nvPr>
        </p:nvSpPr>
        <p:spPr>
          <a:xfrm>
            <a:off x="834950" y="1131050"/>
            <a:ext cx="7270500" cy="459000"/>
          </a:xfrm>
          <a:prstGeom prst="rect">
            <a:avLst/>
          </a:prstGeom>
        </p:spPr>
        <p:txBody>
          <a:bodyPr anchorCtr="0" anchor="t" bIns="25700" lIns="51425" spcFirstLastPara="1" rIns="51425" wrap="square" tIns="25700">
            <a:noAutofit/>
          </a:bodyPr>
          <a:lstStyle/>
          <a:p>
            <a:pPr indent="0" lvl="0" marL="0" rtl="0" algn="l">
              <a:spcBef>
                <a:spcPts val="0"/>
              </a:spcBef>
              <a:spcAft>
                <a:spcPts val="0"/>
              </a:spcAft>
              <a:buNone/>
            </a:pPr>
            <a:r>
              <a:rPr b="1" lang="en-GB"/>
              <a:t>branch:</a:t>
            </a:r>
            <a:r>
              <a:rPr lang="en-GB"/>
              <a:t>  a copy of a repo that is contained within the original repo. Branches are used to work on different project features without altering the original or "main" repo.</a:t>
            </a:r>
            <a:endParaRPr/>
          </a:p>
          <a:p>
            <a:pPr indent="0" lvl="0" marL="0" rtl="0" algn="l">
              <a:spcBef>
                <a:spcPts val="1000"/>
              </a:spcBef>
              <a:spcAft>
                <a:spcPts val="1000"/>
              </a:spcAft>
              <a:buNone/>
            </a:pPr>
            <a:r>
              <a:t/>
            </a:r>
            <a:endParaRPr>
              <a:solidFill>
                <a:schemeClr val="accent6"/>
              </a:solidFill>
            </a:endParaRPr>
          </a:p>
        </p:txBody>
      </p:sp>
      <p:sp>
        <p:nvSpPr>
          <p:cNvPr id="191" name="Google Shape;191;g310015f8da4_1_31"/>
          <p:cNvSpPr txBox="1"/>
          <p:nvPr/>
        </p:nvSpPr>
        <p:spPr>
          <a:xfrm>
            <a:off x="938025" y="3030975"/>
            <a:ext cx="5468700" cy="641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GB" sz="1500">
                <a:solidFill>
                  <a:srgbClr val="171616"/>
                </a:solidFill>
              </a:rPr>
              <a:t>pull request (PR): </a:t>
            </a:r>
            <a:r>
              <a:rPr lang="en-GB" sz="1500">
                <a:solidFill>
                  <a:srgbClr val="171616"/>
                </a:solidFill>
              </a:rPr>
              <a:t>a request to merge a commit or collection of commits to a repository</a:t>
            </a:r>
            <a:endParaRPr sz="1500">
              <a:solidFill>
                <a:srgbClr val="171616"/>
              </a:solidFill>
            </a:endParaRPr>
          </a:p>
          <a:p>
            <a:pPr indent="0" lvl="0" marL="0" rtl="0" algn="l">
              <a:lnSpc>
                <a:spcPct val="90000"/>
              </a:lnSpc>
              <a:spcBef>
                <a:spcPts val="1000"/>
              </a:spcBef>
              <a:spcAft>
                <a:spcPts val="0"/>
              </a:spcAft>
              <a:buNone/>
            </a:pPr>
            <a:r>
              <a:t/>
            </a:r>
            <a:endParaRPr b="1" sz="1500">
              <a:solidFill>
                <a:srgbClr val="171616"/>
              </a:solidFill>
            </a:endParaRPr>
          </a:p>
          <a:p>
            <a:pPr indent="0" lvl="0" marL="0" rtl="0" algn="l">
              <a:spcBef>
                <a:spcPts val="1000"/>
              </a:spcBef>
              <a:spcAft>
                <a:spcPts val="0"/>
              </a:spcAft>
              <a:buNone/>
            </a:pPr>
            <a:r>
              <a:t/>
            </a:r>
            <a:endParaRPr sz="1100">
              <a:solidFill>
                <a:srgbClr val="171616"/>
              </a:solidFill>
            </a:endParaRPr>
          </a:p>
        </p:txBody>
      </p:sp>
      <p:sp>
        <p:nvSpPr>
          <p:cNvPr id="192" name="Google Shape;192;g310015f8da4_1_31"/>
          <p:cNvSpPr txBox="1"/>
          <p:nvPr/>
        </p:nvSpPr>
        <p:spPr>
          <a:xfrm>
            <a:off x="2166000" y="2070600"/>
            <a:ext cx="68478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1000"/>
              </a:spcAft>
              <a:buNone/>
            </a:pPr>
            <a:r>
              <a:rPr b="1" lang="en-GB" sz="1500">
                <a:solidFill>
                  <a:srgbClr val="171616"/>
                </a:solidFill>
              </a:rPr>
              <a:t>merge: </a:t>
            </a:r>
            <a:r>
              <a:rPr lang="en-GB" sz="1500">
                <a:solidFill>
                  <a:srgbClr val="171616"/>
                </a:solidFill>
              </a:rPr>
              <a:t>the act of incorporating new changes (commits) from one branch to another.</a:t>
            </a:r>
            <a:endParaRPr/>
          </a:p>
        </p:txBody>
      </p:sp>
      <p:pic>
        <p:nvPicPr>
          <p:cNvPr id="193" name="Google Shape;193;g310015f8da4_1_31"/>
          <p:cNvPicPr preferRelativeResize="0"/>
          <p:nvPr/>
        </p:nvPicPr>
        <p:blipFill>
          <a:blip r:embed="rId3">
            <a:alphaModFix/>
          </a:blip>
          <a:stretch>
            <a:fillRect/>
          </a:stretch>
        </p:blipFill>
        <p:spPr>
          <a:xfrm>
            <a:off x="391050" y="1125775"/>
            <a:ext cx="459000" cy="459000"/>
          </a:xfrm>
          <a:prstGeom prst="rect">
            <a:avLst/>
          </a:prstGeom>
          <a:noFill/>
          <a:ln>
            <a:noFill/>
          </a:ln>
        </p:spPr>
      </p:pic>
      <p:pic>
        <p:nvPicPr>
          <p:cNvPr id="194" name="Google Shape;194;g310015f8da4_1_31"/>
          <p:cNvPicPr preferRelativeResize="0"/>
          <p:nvPr/>
        </p:nvPicPr>
        <p:blipFill>
          <a:blip r:embed="rId4">
            <a:alphaModFix/>
          </a:blip>
          <a:stretch>
            <a:fillRect/>
          </a:stretch>
        </p:blipFill>
        <p:spPr>
          <a:xfrm>
            <a:off x="1754125" y="2141250"/>
            <a:ext cx="459000" cy="459000"/>
          </a:xfrm>
          <a:prstGeom prst="rect">
            <a:avLst/>
          </a:prstGeom>
          <a:noFill/>
          <a:ln>
            <a:noFill/>
          </a:ln>
        </p:spPr>
      </p:pic>
      <p:pic>
        <p:nvPicPr>
          <p:cNvPr id="195" name="Google Shape;195;g310015f8da4_1_31"/>
          <p:cNvPicPr preferRelativeResize="0"/>
          <p:nvPr/>
        </p:nvPicPr>
        <p:blipFill>
          <a:blip r:embed="rId5">
            <a:alphaModFix/>
          </a:blip>
          <a:stretch>
            <a:fillRect/>
          </a:stretch>
        </p:blipFill>
        <p:spPr>
          <a:xfrm>
            <a:off x="479025" y="3122025"/>
            <a:ext cx="459000" cy="459000"/>
          </a:xfrm>
          <a:prstGeom prst="rect">
            <a:avLst/>
          </a:prstGeom>
          <a:noFill/>
          <a:ln>
            <a:noFill/>
          </a:ln>
        </p:spPr>
      </p:pic>
      <p:sp>
        <p:nvSpPr>
          <p:cNvPr id="196" name="Google Shape;196;g310015f8da4_1_31"/>
          <p:cNvSpPr txBox="1"/>
          <p:nvPr/>
        </p:nvSpPr>
        <p:spPr>
          <a:xfrm>
            <a:off x="1247775" y="4756150"/>
            <a:ext cx="59397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i="1" lang="en-GB" sz="800">
                <a:solidFill>
                  <a:srgbClr val="333333"/>
                </a:solidFill>
              </a:rPr>
              <a:t>Icons: Octicons by GitHub from</a:t>
            </a:r>
            <a:r>
              <a:rPr i="1" lang="en-GB" sz="800">
                <a:solidFill>
                  <a:srgbClr val="171616"/>
                </a:solidFill>
              </a:rPr>
              <a:t> </a:t>
            </a:r>
            <a:r>
              <a:rPr i="1" lang="en-GB" sz="800" u="sng">
                <a:solidFill>
                  <a:schemeClr val="hlink"/>
                </a:solidFill>
                <a:hlinkClick r:id="rId6"/>
              </a:rPr>
              <a:t>Icon Archive</a:t>
            </a:r>
            <a:r>
              <a:rPr i="1" lang="en-GB" sz="800">
                <a:solidFill>
                  <a:srgbClr val="171616"/>
                </a:solidFill>
              </a:rPr>
              <a:t>  - </a:t>
            </a:r>
            <a:r>
              <a:rPr i="1" lang="en-GB" sz="800" u="sng">
                <a:solidFill>
                  <a:schemeClr val="hlink"/>
                </a:solidFill>
                <a:hlinkClick r:id="rId7"/>
              </a:rPr>
              <a:t>MIT licence</a:t>
            </a:r>
            <a:endParaRPr i="1" sz="800">
              <a:solidFill>
                <a:srgbClr val="17161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d3cedc6278_0_47"/>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GB"/>
              <a:t>Quiz</a:t>
            </a:r>
            <a:endParaRPr/>
          </a:p>
        </p:txBody>
      </p:sp>
      <p:sp>
        <p:nvSpPr>
          <p:cNvPr id="202" name="Google Shape;202;g2d3cedc6278_0_47"/>
          <p:cNvSpPr txBox="1"/>
          <p:nvPr>
            <p:ph idx="1" type="body"/>
          </p:nvPr>
        </p:nvSpPr>
        <p:spPr>
          <a:xfrm>
            <a:off x="323407" y="879614"/>
            <a:ext cx="8497200" cy="3510000"/>
          </a:xfrm>
          <a:prstGeom prst="rect">
            <a:avLst/>
          </a:prstGeom>
        </p:spPr>
        <p:txBody>
          <a:bodyPr anchorCtr="0" anchor="t" bIns="25700" lIns="51425" spcFirstLastPara="1" rIns="51425" wrap="square" tIns="25700">
            <a:normAutofit/>
          </a:bodyPr>
          <a:lstStyle/>
          <a:p>
            <a:pPr indent="0" lvl="0" marL="0" rtl="0" algn="l">
              <a:spcBef>
                <a:spcPts val="800"/>
              </a:spcBef>
              <a:spcAft>
                <a:spcPts val="0"/>
              </a:spcAft>
              <a:buNone/>
            </a:pPr>
            <a:r>
              <a:rPr lang="en-GB"/>
              <a:t>Which of the following statements are correct concerning version control?</a:t>
            </a:r>
            <a:endParaRPr/>
          </a:p>
          <a:p>
            <a:pPr indent="-298450" lvl="0" marL="457200" rtl="0" algn="l">
              <a:spcBef>
                <a:spcPts val="800"/>
              </a:spcBef>
              <a:spcAft>
                <a:spcPts val="0"/>
              </a:spcAft>
              <a:buSzPts val="1100"/>
              <a:buAutoNum type="arabicPeriod"/>
            </a:pPr>
            <a:r>
              <a:rPr lang="en-GB"/>
              <a:t>Version control serves as a standalone </a:t>
            </a:r>
            <a:r>
              <a:rPr lang="en-GB">
                <a:extLst>
                  <a:ext uri="http://customooxmlschemas.google.com/">
                    <go:slidesCustomData xmlns:go="http://customooxmlschemas.google.com/" textRoundtripDataId="9"/>
                  </a:ext>
                </a:extLst>
              </a:rPr>
              <a:t>backup</a:t>
            </a:r>
            <a:r>
              <a:rPr lang="en-GB"/>
              <a:t> system.</a:t>
            </a:r>
            <a:endParaRPr/>
          </a:p>
          <a:p>
            <a:pPr indent="-298450" lvl="0" marL="457200" rtl="0" algn="l">
              <a:spcBef>
                <a:spcPts val="1000"/>
              </a:spcBef>
              <a:spcAft>
                <a:spcPts val="0"/>
              </a:spcAft>
              <a:buSzPts val="1100"/>
              <a:buAutoNum type="arabicPeriod"/>
            </a:pPr>
            <a:r>
              <a:rPr lang="en-GB"/>
              <a:t>Version control systems makes it easier to collaborate when working with the same file.</a:t>
            </a:r>
            <a:endParaRPr/>
          </a:p>
          <a:p>
            <a:pPr indent="-298450" lvl="0" marL="457200" rtl="0" algn="l">
              <a:spcBef>
                <a:spcPts val="1000"/>
              </a:spcBef>
              <a:spcAft>
                <a:spcPts val="0"/>
              </a:spcAft>
              <a:buSzPts val="1100"/>
              <a:buAutoNum type="arabicPeriod"/>
            </a:pPr>
            <a:r>
              <a:rPr lang="en-GB"/>
              <a:t>Using a version control system, I don't have to wonder which version of the manuscript was sent to publisher.</a:t>
            </a:r>
            <a:endParaRPr/>
          </a:p>
          <a:p>
            <a:pPr indent="-298450" lvl="0" marL="457200" rtl="0" algn="l">
              <a:spcBef>
                <a:spcPts val="1000"/>
              </a:spcBef>
              <a:spcAft>
                <a:spcPts val="0"/>
              </a:spcAft>
              <a:buSzPts val="1100"/>
              <a:buAutoNum type="arabicPeriod"/>
            </a:pPr>
            <a:r>
              <a:rPr lang="en-GB"/>
              <a:t>Git is exclusively designed for managing software development and cannot track changes in other types of files like documents or data.</a:t>
            </a:r>
            <a:endParaRPr/>
          </a:p>
          <a:p>
            <a:pPr indent="-298450" lvl="0" marL="457200" rtl="0" algn="l">
              <a:spcBef>
                <a:spcPts val="1000"/>
              </a:spcBef>
              <a:spcAft>
                <a:spcPts val="0"/>
              </a:spcAft>
              <a:buSzPts val="1100"/>
              <a:buAutoNum type="arabicPeriod"/>
            </a:pPr>
            <a:r>
              <a:rPr lang="en-GB"/>
              <a:t>GitHub Desktop is a version control system.</a:t>
            </a:r>
            <a:endParaRPr/>
          </a:p>
          <a:p>
            <a:pPr indent="-298450" lvl="0" marL="457200" rtl="0" algn="l">
              <a:spcBef>
                <a:spcPts val="1000"/>
              </a:spcBef>
              <a:spcAft>
                <a:spcPts val="1000"/>
              </a:spcAft>
              <a:buSzPts val="1100"/>
              <a:buAutoNum type="arabicPeriod"/>
            </a:pPr>
            <a:r>
              <a:rPr lang="en-GB">
                <a:extLst>
                  <a:ext uri="http://customooxmlschemas.google.com/">
                    <go:slidesCustomData xmlns:go="http://customooxmlschemas.google.com/" textRoundtripDataId="10"/>
                  </a:ext>
                </a:extLst>
              </a:rPr>
              <a:t>Cloning a repository in GitHub copies the repository to your local machine</a:t>
            </a:r>
            <a:r>
              <a:rPr lang="en-GB"/>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d3cedc6278_0_52"/>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GB"/>
              <a:t>Quiz - solution</a:t>
            </a:r>
            <a:endParaRPr/>
          </a:p>
        </p:txBody>
      </p:sp>
      <p:sp>
        <p:nvSpPr>
          <p:cNvPr id="208" name="Google Shape;208;g2d3cedc6278_0_52"/>
          <p:cNvSpPr txBox="1"/>
          <p:nvPr>
            <p:ph idx="1" type="body"/>
          </p:nvPr>
        </p:nvSpPr>
        <p:spPr>
          <a:xfrm>
            <a:off x="323407" y="879614"/>
            <a:ext cx="8497200" cy="3510000"/>
          </a:xfrm>
          <a:prstGeom prst="rect">
            <a:avLst/>
          </a:prstGeom>
        </p:spPr>
        <p:txBody>
          <a:bodyPr anchorCtr="0" anchor="t" bIns="25700" lIns="51425" spcFirstLastPara="1" rIns="51425" wrap="square" tIns="25700">
            <a:normAutofit lnSpcReduction="10000"/>
          </a:bodyPr>
          <a:lstStyle/>
          <a:p>
            <a:pPr indent="-298450" lvl="0" marL="457200" rtl="0" algn="l">
              <a:spcBef>
                <a:spcPts val="800"/>
              </a:spcBef>
              <a:spcAft>
                <a:spcPts val="0"/>
              </a:spcAft>
              <a:buSzPts val="1100"/>
              <a:buAutoNum type="arabicPeriod"/>
            </a:pPr>
            <a:r>
              <a:rPr lang="en-GB"/>
              <a:t>No, version control keeps track of different versions, but your work still needs to be backed up. Relying on only the remote repository at GitHub, does not comply with the 3-2-1 backup rule of having at least 3 copies, on 2 different types of digital media, and at least 1 separate location.</a:t>
            </a:r>
            <a:endParaRPr/>
          </a:p>
          <a:p>
            <a:pPr indent="-298450" lvl="0" marL="457200" rtl="0" algn="l">
              <a:spcBef>
                <a:spcPts val="1000"/>
              </a:spcBef>
              <a:spcAft>
                <a:spcPts val="0"/>
              </a:spcAft>
              <a:buSzPts val="1100"/>
              <a:buAutoNum type="arabicPeriod"/>
            </a:pPr>
            <a:r>
              <a:rPr lang="en-GB"/>
              <a:t>Yes, collaborations, and resolution of conflicts when editing the same file, is much easier with a version control system.</a:t>
            </a:r>
            <a:endParaRPr/>
          </a:p>
          <a:p>
            <a:pPr indent="-298450" lvl="0" marL="457200" rtl="0" algn="l">
              <a:spcBef>
                <a:spcPts val="1000"/>
              </a:spcBef>
              <a:spcAft>
                <a:spcPts val="0"/>
              </a:spcAft>
              <a:buSzPts val="1100"/>
              <a:buAutoNum type="arabicPeriod"/>
            </a:pPr>
            <a:r>
              <a:rPr lang="en-GB"/>
              <a:t>Well no, all versions are safely kept, but unless you put a (name) tag on a specific version, the system will not be able to help you on </a:t>
            </a:r>
            <a:r>
              <a:rPr lang="en-GB"/>
              <a:t>which</a:t>
            </a:r>
            <a:r>
              <a:rPr lang="en-GB"/>
              <a:t> version was sent to publisher.</a:t>
            </a:r>
            <a:endParaRPr/>
          </a:p>
          <a:p>
            <a:pPr indent="-298450" lvl="0" marL="457200" rtl="0" algn="l">
              <a:spcBef>
                <a:spcPts val="1000"/>
              </a:spcBef>
              <a:spcAft>
                <a:spcPts val="0"/>
              </a:spcAft>
              <a:buSzPts val="1100"/>
              <a:buAutoNum type="arabicPeriod"/>
            </a:pPr>
            <a:r>
              <a:rPr lang="en-GB"/>
              <a:t>No, Git started out as a software versioning control system, but can track a lot of other </a:t>
            </a:r>
            <a:r>
              <a:rPr lang="en-GB"/>
              <a:t>types</a:t>
            </a:r>
            <a:r>
              <a:rPr lang="en-GB"/>
              <a:t> of data as well.</a:t>
            </a:r>
            <a:endParaRPr/>
          </a:p>
          <a:p>
            <a:pPr indent="-298450" lvl="0" marL="457200" rtl="0" algn="l">
              <a:spcBef>
                <a:spcPts val="1000"/>
              </a:spcBef>
              <a:spcAft>
                <a:spcPts val="0"/>
              </a:spcAft>
              <a:buSzPts val="1100"/>
              <a:buAutoNum type="arabicPeriod"/>
            </a:pPr>
            <a:r>
              <a:rPr lang="en-GB"/>
              <a:t>No, GitHub Desktop is an app that provides a graphical user interface to the version control system Git, by communicating with the web service GitHub.</a:t>
            </a:r>
            <a:endParaRPr/>
          </a:p>
          <a:p>
            <a:pPr indent="-298450" lvl="0" marL="457200" rtl="0" algn="l">
              <a:spcBef>
                <a:spcPts val="1000"/>
              </a:spcBef>
              <a:spcAft>
                <a:spcPts val="1000"/>
              </a:spcAft>
              <a:buSzPts val="1100"/>
              <a:buAutoNum type="arabicPeriod"/>
            </a:pPr>
            <a:r>
              <a:rPr lang="en-GB"/>
              <a:t>Yes, the cloned repository is stored on your local computer and connected to the remote repository on GitHub. Changes made locally can then be transferred by pushing them to the remote repository and in the other direction by pulling commits.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30c53bb519b_0_0"/>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GB"/>
              <a:t>Learning Objectives</a:t>
            </a:r>
            <a:endParaRPr/>
          </a:p>
        </p:txBody>
      </p:sp>
      <p:pic>
        <p:nvPicPr>
          <p:cNvPr id="66" name="Google Shape;66;g30c53bb519b_0_0"/>
          <p:cNvPicPr preferRelativeResize="0"/>
          <p:nvPr/>
        </p:nvPicPr>
        <p:blipFill>
          <a:blip r:embed="rId3">
            <a:alphaModFix/>
          </a:blip>
          <a:stretch>
            <a:fillRect/>
          </a:stretch>
        </p:blipFill>
        <p:spPr>
          <a:xfrm>
            <a:off x="400550" y="719125"/>
            <a:ext cx="2510376" cy="3630699"/>
          </a:xfrm>
          <a:prstGeom prst="rect">
            <a:avLst/>
          </a:prstGeom>
          <a:noFill/>
          <a:ln>
            <a:noFill/>
          </a:ln>
        </p:spPr>
      </p:pic>
      <p:sp>
        <p:nvSpPr>
          <p:cNvPr id="67" name="Google Shape;67;g30c53bb519b_0_0"/>
          <p:cNvSpPr txBox="1"/>
          <p:nvPr/>
        </p:nvSpPr>
        <p:spPr>
          <a:xfrm>
            <a:off x="3144600" y="1407075"/>
            <a:ext cx="5557800" cy="22548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Char char="●"/>
            </a:pPr>
            <a:r>
              <a:rPr lang="en-GB" sz="1800">
                <a:solidFill>
                  <a:schemeClr val="dk1"/>
                </a:solidFill>
              </a:rPr>
              <a:t>Explain the benefits of version control</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GB" sz="1800">
                <a:solidFill>
                  <a:schemeClr val="dk1"/>
                </a:solidFill>
              </a:rPr>
              <a:t>Explain the differences between git and GitHub</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GB" sz="1800">
                <a:solidFill>
                  <a:schemeClr val="dk1"/>
                </a:solidFill>
              </a:rPr>
              <a:t>Create your first GitHub project</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GB" sz="1800">
                <a:solidFill>
                  <a:schemeClr val="dk1"/>
                </a:solidFill>
              </a:rPr>
              <a:t>Understand how one can collaborate with others using GitHub</a:t>
            </a:r>
            <a:endParaRPr sz="1800">
              <a:solidFill>
                <a:schemeClr val="dk1"/>
              </a:solidFill>
            </a:endParaRPr>
          </a:p>
        </p:txBody>
      </p:sp>
      <p:sp>
        <p:nvSpPr>
          <p:cNvPr id="68" name="Google Shape;68;g30c53bb519b_0_0"/>
          <p:cNvSpPr txBox="1"/>
          <p:nvPr/>
        </p:nvSpPr>
        <p:spPr>
          <a:xfrm>
            <a:off x="400550" y="4292675"/>
            <a:ext cx="2821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00" u="sng">
                <a:solidFill>
                  <a:schemeClr val="hlink"/>
                </a:solidFill>
                <a:hlinkClick r:id="rId4"/>
              </a:rPr>
              <a:t>xkcd:Git</a:t>
            </a:r>
            <a:r>
              <a:rPr lang="en-GB" sz="1100">
                <a:solidFill>
                  <a:schemeClr val="dk1"/>
                </a:solidFill>
              </a:rPr>
              <a:t> by </a:t>
            </a:r>
            <a:r>
              <a:rPr lang="en-GB" sz="1100" u="sng">
                <a:solidFill>
                  <a:schemeClr val="hlink"/>
                </a:solidFill>
                <a:hlinkClick r:id="rId5"/>
              </a:rPr>
              <a:t>xkcd</a:t>
            </a:r>
            <a:r>
              <a:rPr lang="en-GB" sz="1100">
                <a:solidFill>
                  <a:schemeClr val="dk1"/>
                </a:solidFill>
              </a:rPr>
              <a:t> - CC-BY-NC</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30c53bb519b_0_136"/>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GB" sz="2600"/>
              <a:t>Why use versioning for research projects?</a:t>
            </a:r>
            <a:endParaRPr sz="2600"/>
          </a:p>
        </p:txBody>
      </p:sp>
      <p:sp>
        <p:nvSpPr>
          <p:cNvPr id="74" name="Google Shape;74;g30c53bb519b_0_136"/>
          <p:cNvSpPr txBox="1"/>
          <p:nvPr>
            <p:ph idx="1" type="body"/>
          </p:nvPr>
        </p:nvSpPr>
        <p:spPr>
          <a:xfrm>
            <a:off x="323400" y="879625"/>
            <a:ext cx="8410500" cy="3705300"/>
          </a:xfrm>
          <a:prstGeom prst="rect">
            <a:avLst/>
          </a:prstGeom>
        </p:spPr>
        <p:txBody>
          <a:bodyPr anchorCtr="0" anchor="t" bIns="25700" lIns="51425" spcFirstLastPara="1" rIns="51425" wrap="square" tIns="25700">
            <a:normAutofit/>
          </a:bodyPr>
          <a:lstStyle/>
          <a:p>
            <a:pPr indent="0" lvl="0" marL="0" rtl="0" algn="l">
              <a:spcBef>
                <a:spcPts val="0"/>
              </a:spcBef>
              <a:spcAft>
                <a:spcPts val="0"/>
              </a:spcAft>
              <a:buNone/>
            </a:pPr>
            <a:r>
              <a:rPr b="1" lang="en-GB" sz="2400"/>
              <a:t>Track project history and </a:t>
            </a:r>
            <a:r>
              <a:rPr b="1" lang="en-GB" sz="2400"/>
              <a:t>increase</a:t>
            </a:r>
            <a:r>
              <a:rPr b="1" lang="en-GB" sz="2400"/>
              <a:t> reproducibility</a:t>
            </a:r>
            <a:endParaRPr sz="1700"/>
          </a:p>
          <a:p>
            <a:pPr indent="0" lvl="0" marL="457200" marR="0" rtl="0" algn="l">
              <a:lnSpc>
                <a:spcPct val="115000"/>
              </a:lnSpc>
              <a:spcBef>
                <a:spcPts val="1000"/>
              </a:spcBef>
              <a:spcAft>
                <a:spcPts val="0"/>
              </a:spcAft>
              <a:buNone/>
            </a:pPr>
            <a:r>
              <a:t/>
            </a:r>
            <a:endParaRPr sz="2338">
              <a:solidFill>
                <a:srgbClr val="333333"/>
              </a:solidFill>
              <a:highlight>
                <a:srgbClr val="FFFFFF"/>
              </a:highlight>
            </a:endParaRPr>
          </a:p>
        </p:txBody>
      </p:sp>
      <p:sp>
        <p:nvSpPr>
          <p:cNvPr id="75" name="Google Shape;75;g30c53bb519b_0_136"/>
          <p:cNvSpPr/>
          <p:nvPr/>
        </p:nvSpPr>
        <p:spPr>
          <a:xfrm>
            <a:off x="4781550" y="4668500"/>
            <a:ext cx="3181200" cy="246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000"/>
              <a:buFont typeface="Arial"/>
              <a:buNone/>
            </a:pPr>
            <a:r>
              <a:rPr i="1" lang="en-GB" sz="800">
                <a:solidFill>
                  <a:schemeClr val="dk1"/>
                </a:solidFill>
              </a:rPr>
              <a:t>Image from The Turing Way community by Scriberia - </a:t>
            </a:r>
            <a:r>
              <a:rPr i="1" lang="en-GB" sz="800" u="sng">
                <a:solidFill>
                  <a:schemeClr val="hlink"/>
                </a:solidFill>
                <a:hlinkClick r:id="rId3"/>
              </a:rPr>
              <a:t>CC-BY 4.0</a:t>
            </a:r>
            <a:endParaRPr i="1" sz="800">
              <a:solidFill>
                <a:schemeClr val="dk1"/>
              </a:solidFill>
            </a:endParaRPr>
          </a:p>
          <a:p>
            <a:pPr indent="0" lvl="0" marL="0" rtl="0" algn="l">
              <a:spcBef>
                <a:spcPts val="0"/>
              </a:spcBef>
              <a:spcAft>
                <a:spcPts val="0"/>
              </a:spcAft>
              <a:buClr>
                <a:schemeClr val="dk1"/>
              </a:buClr>
              <a:buSzPts val="1000"/>
              <a:buFont typeface="Arial"/>
              <a:buNone/>
            </a:pPr>
            <a:r>
              <a:rPr i="1" lang="en-GB" sz="800">
                <a:solidFill>
                  <a:schemeClr val="dk1"/>
                </a:solidFill>
              </a:rPr>
              <a:t>DOI</a:t>
            </a:r>
            <a:r>
              <a:rPr i="1" lang="en-GB" sz="800">
                <a:solidFill>
                  <a:srgbClr val="333333"/>
                </a:solidFill>
              </a:rPr>
              <a:t>: </a:t>
            </a:r>
            <a:r>
              <a:rPr i="1" lang="en-GB" sz="800">
                <a:solidFill>
                  <a:srgbClr val="0071BC"/>
                </a:solidFill>
                <a:uFill>
                  <a:noFill/>
                </a:uFill>
                <a:hlinkClick r:id="rId4">
                  <a:extLst>
                    <a:ext uri="{A12FA001-AC4F-418D-AE19-62706E023703}">
                      <ahyp:hlinkClr val="tx"/>
                    </a:ext>
                  </a:extLst>
                </a:hlinkClick>
              </a:rPr>
              <a:t>10.5281/zenodo.3332807</a:t>
            </a:r>
            <a:endParaRPr i="1" sz="1000">
              <a:solidFill>
                <a:schemeClr val="dk1"/>
              </a:solidFill>
            </a:endParaRPr>
          </a:p>
          <a:p>
            <a:pPr indent="0" lvl="0" marL="0" marR="0" rtl="0" algn="r">
              <a:lnSpc>
                <a:spcPct val="100000"/>
              </a:lnSpc>
              <a:spcBef>
                <a:spcPts val="0"/>
              </a:spcBef>
              <a:spcAft>
                <a:spcPts val="0"/>
              </a:spcAft>
              <a:buClr>
                <a:srgbClr val="000000"/>
              </a:buClr>
              <a:buSzPts val="1000"/>
              <a:buFont typeface="Arial"/>
              <a:buNone/>
            </a:pPr>
            <a:r>
              <a:t/>
            </a:r>
            <a:endParaRPr i="1" sz="900">
              <a:solidFill>
                <a:schemeClr val="dk1"/>
              </a:solidFill>
            </a:endParaRPr>
          </a:p>
        </p:txBody>
      </p:sp>
      <p:pic>
        <p:nvPicPr>
          <p:cNvPr descr="Data provenance" id="76" name="Google Shape;76;g30c53bb519b_0_136"/>
          <p:cNvPicPr preferRelativeResize="0"/>
          <p:nvPr/>
        </p:nvPicPr>
        <p:blipFill rotWithShape="1">
          <a:blip r:embed="rId5">
            <a:alphaModFix/>
          </a:blip>
          <a:srcRect b="0" l="0" r="0" t="0"/>
          <a:stretch/>
        </p:blipFill>
        <p:spPr>
          <a:xfrm>
            <a:off x="4112950" y="1476375"/>
            <a:ext cx="4754825" cy="3208851"/>
          </a:xfrm>
          <a:prstGeom prst="rect">
            <a:avLst/>
          </a:prstGeom>
          <a:noFill/>
          <a:ln>
            <a:noFill/>
          </a:ln>
        </p:spPr>
      </p:pic>
      <p:sp>
        <p:nvSpPr>
          <p:cNvPr id="77" name="Google Shape;77;g30c53bb519b_0_136"/>
          <p:cNvSpPr txBox="1"/>
          <p:nvPr/>
        </p:nvSpPr>
        <p:spPr>
          <a:xfrm>
            <a:off x="438150" y="1682550"/>
            <a:ext cx="4991100" cy="187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GB" sz="1700">
                <a:solidFill>
                  <a:srgbClr val="171616"/>
                </a:solidFill>
              </a:rPr>
              <a:t>Keeping a record of the changes made ensures that the research findings can be: </a:t>
            </a:r>
            <a:endParaRPr sz="1700">
              <a:solidFill>
                <a:srgbClr val="171616"/>
              </a:solidFill>
            </a:endParaRPr>
          </a:p>
          <a:p>
            <a:pPr indent="-336550" lvl="0" marL="457200" rtl="0" algn="l">
              <a:lnSpc>
                <a:spcPct val="90000"/>
              </a:lnSpc>
              <a:spcBef>
                <a:spcPts val="1000"/>
              </a:spcBef>
              <a:spcAft>
                <a:spcPts val="0"/>
              </a:spcAft>
              <a:buClr>
                <a:srgbClr val="333333"/>
              </a:buClr>
              <a:buSzPts val="1700"/>
              <a:buFont typeface="Raleway"/>
              <a:buChar char="●"/>
            </a:pPr>
            <a:r>
              <a:rPr lang="en-GB" sz="1700">
                <a:solidFill>
                  <a:srgbClr val="333333"/>
                </a:solidFill>
                <a:highlight>
                  <a:schemeClr val="lt1"/>
                </a:highlight>
              </a:rPr>
              <a:t>validated</a:t>
            </a:r>
            <a:endParaRPr sz="1700">
              <a:solidFill>
                <a:srgbClr val="333333"/>
              </a:solidFill>
              <a:highlight>
                <a:schemeClr val="lt1"/>
              </a:highlight>
            </a:endParaRPr>
          </a:p>
          <a:p>
            <a:pPr indent="-336550" lvl="0" marL="457200" rtl="0" algn="l">
              <a:lnSpc>
                <a:spcPct val="90000"/>
              </a:lnSpc>
              <a:spcBef>
                <a:spcPts val="1000"/>
              </a:spcBef>
              <a:spcAft>
                <a:spcPts val="0"/>
              </a:spcAft>
              <a:buClr>
                <a:srgbClr val="333333"/>
              </a:buClr>
              <a:buSzPts val="1700"/>
              <a:buFont typeface="Raleway"/>
              <a:buChar char="●"/>
            </a:pPr>
            <a:r>
              <a:rPr lang="en-GB" sz="1700">
                <a:solidFill>
                  <a:srgbClr val="333333"/>
                </a:solidFill>
                <a:highlight>
                  <a:schemeClr val="lt1"/>
                </a:highlight>
              </a:rPr>
              <a:t>collaborated upon</a:t>
            </a:r>
            <a:endParaRPr sz="1700">
              <a:solidFill>
                <a:srgbClr val="333333"/>
              </a:solidFill>
              <a:highlight>
                <a:schemeClr val="lt1"/>
              </a:highlight>
            </a:endParaRPr>
          </a:p>
          <a:p>
            <a:pPr indent="-336550" lvl="0" marL="457200" rtl="0" algn="l">
              <a:lnSpc>
                <a:spcPct val="90000"/>
              </a:lnSpc>
              <a:spcBef>
                <a:spcPts val="1000"/>
              </a:spcBef>
              <a:spcAft>
                <a:spcPts val="1000"/>
              </a:spcAft>
              <a:buClr>
                <a:srgbClr val="333333"/>
              </a:buClr>
              <a:buSzPts val="1700"/>
              <a:buFont typeface="Raleway"/>
              <a:buChar char="●"/>
            </a:pPr>
            <a:r>
              <a:rPr lang="en-GB" sz="1700">
                <a:solidFill>
                  <a:srgbClr val="333333"/>
                </a:solidFill>
                <a:highlight>
                  <a:schemeClr val="lt1"/>
                </a:highlight>
              </a:rPr>
              <a:t>documented accurately</a:t>
            </a:r>
            <a:endParaRPr sz="1100">
              <a:solidFill>
                <a:srgbClr val="17161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g31171d58e51_0_7"/>
          <p:cNvPicPr preferRelativeResize="0"/>
          <p:nvPr/>
        </p:nvPicPr>
        <p:blipFill>
          <a:blip r:embed="rId3">
            <a:alphaModFix/>
          </a:blip>
          <a:stretch>
            <a:fillRect/>
          </a:stretch>
        </p:blipFill>
        <p:spPr>
          <a:xfrm>
            <a:off x="295629" y="1279088"/>
            <a:ext cx="3815172" cy="2573112"/>
          </a:xfrm>
          <a:prstGeom prst="rect">
            <a:avLst/>
          </a:prstGeom>
          <a:noFill/>
          <a:ln>
            <a:noFill/>
          </a:ln>
        </p:spPr>
      </p:pic>
      <p:sp>
        <p:nvSpPr>
          <p:cNvPr id="83" name="Google Shape;83;g31171d58e51_0_7"/>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GB"/>
              <a:t>Why use versioning for research projects?</a:t>
            </a:r>
            <a:endParaRPr/>
          </a:p>
        </p:txBody>
      </p:sp>
      <p:sp>
        <p:nvSpPr>
          <p:cNvPr id="84" name="Google Shape;84;g31171d58e51_0_7"/>
          <p:cNvSpPr txBox="1"/>
          <p:nvPr>
            <p:ph idx="1" type="body"/>
          </p:nvPr>
        </p:nvSpPr>
        <p:spPr>
          <a:xfrm>
            <a:off x="4310700" y="1164125"/>
            <a:ext cx="4652400" cy="3110700"/>
          </a:xfrm>
          <a:prstGeom prst="rect">
            <a:avLst/>
          </a:prstGeom>
        </p:spPr>
        <p:txBody>
          <a:bodyPr anchorCtr="0" anchor="t" bIns="25700" lIns="51425" spcFirstLastPara="1" rIns="51425" wrap="square" tIns="25700">
            <a:noAutofit/>
          </a:bodyPr>
          <a:lstStyle/>
          <a:p>
            <a:pPr indent="0" lvl="0" marL="0" rtl="0" algn="l">
              <a:lnSpc>
                <a:spcPct val="150000"/>
              </a:lnSpc>
              <a:spcBef>
                <a:spcPts val="800"/>
              </a:spcBef>
              <a:spcAft>
                <a:spcPts val="0"/>
              </a:spcAft>
              <a:buNone/>
            </a:pPr>
            <a:r>
              <a:rPr b="1" lang="en-GB" sz="2100"/>
              <a:t>Benefits:</a:t>
            </a:r>
            <a:endParaRPr sz="2100">
              <a:solidFill>
                <a:srgbClr val="333333"/>
              </a:solidFill>
              <a:highlight>
                <a:srgbClr val="FFFFFF"/>
              </a:highlight>
            </a:endParaRPr>
          </a:p>
          <a:p>
            <a:pPr indent="-298450" lvl="0" marL="457200" marR="0" rtl="0" algn="l">
              <a:lnSpc>
                <a:spcPct val="90000"/>
              </a:lnSpc>
              <a:spcBef>
                <a:spcPts val="1000"/>
              </a:spcBef>
              <a:spcAft>
                <a:spcPts val="0"/>
              </a:spcAft>
              <a:buClr>
                <a:srgbClr val="333333"/>
              </a:buClr>
              <a:buSzPts val="1100"/>
              <a:buChar char="●"/>
            </a:pPr>
            <a:r>
              <a:rPr lang="en-GB">
                <a:solidFill>
                  <a:srgbClr val="333333"/>
                </a:solidFill>
                <a:highlight>
                  <a:srgbClr val="FFFFFF"/>
                </a:highlight>
              </a:rPr>
              <a:t>Store history of changes, </a:t>
            </a:r>
            <a:r>
              <a:rPr b="1" lang="en-GB">
                <a:solidFill>
                  <a:srgbClr val="333333"/>
                </a:solidFill>
                <a:highlight>
                  <a:srgbClr val="FFFFFF"/>
                </a:highlight>
              </a:rPr>
              <a:t>who </a:t>
            </a:r>
            <a:r>
              <a:rPr lang="en-GB">
                <a:solidFill>
                  <a:srgbClr val="333333"/>
                </a:solidFill>
                <a:highlight>
                  <a:srgbClr val="FFFFFF"/>
                </a:highlight>
              </a:rPr>
              <a:t>changed </a:t>
            </a:r>
            <a:r>
              <a:rPr b="1" lang="en-GB">
                <a:solidFill>
                  <a:srgbClr val="333333"/>
                </a:solidFill>
                <a:highlight>
                  <a:srgbClr val="FFFFFF"/>
                </a:highlight>
              </a:rPr>
              <a:t>what</a:t>
            </a:r>
            <a:r>
              <a:rPr lang="en-GB">
                <a:solidFill>
                  <a:srgbClr val="333333"/>
                </a:solidFill>
                <a:highlight>
                  <a:srgbClr val="FFFFFF"/>
                </a:highlight>
              </a:rPr>
              <a:t> and </a:t>
            </a:r>
            <a:r>
              <a:rPr b="1" lang="en-GB">
                <a:solidFill>
                  <a:srgbClr val="333333"/>
                </a:solidFill>
                <a:highlight>
                  <a:srgbClr val="FFFFFF"/>
                </a:highlight>
              </a:rPr>
              <a:t>when</a:t>
            </a:r>
            <a:endParaRPr b="1">
              <a:solidFill>
                <a:srgbClr val="333333"/>
              </a:solidFill>
              <a:highlight>
                <a:srgbClr val="FFFFFF"/>
              </a:highlight>
            </a:endParaRPr>
          </a:p>
          <a:p>
            <a:pPr indent="-298450" lvl="0" marL="457200" rtl="0" algn="l">
              <a:lnSpc>
                <a:spcPct val="90000"/>
              </a:lnSpc>
              <a:spcBef>
                <a:spcPts val="1000"/>
              </a:spcBef>
              <a:spcAft>
                <a:spcPts val="0"/>
              </a:spcAft>
              <a:buClr>
                <a:srgbClr val="333333"/>
              </a:buClr>
              <a:buSzPts val="1100"/>
              <a:buChar char="●"/>
            </a:pPr>
            <a:r>
              <a:rPr lang="en-GB">
                <a:solidFill>
                  <a:srgbClr val="333333"/>
                </a:solidFill>
                <a:highlight>
                  <a:schemeClr val="lt1"/>
                </a:highlight>
              </a:rPr>
              <a:t>Go back to a previous version</a:t>
            </a:r>
            <a:endParaRPr b="1">
              <a:solidFill>
                <a:srgbClr val="333333"/>
              </a:solidFill>
              <a:highlight>
                <a:srgbClr val="FFFFFF"/>
              </a:highlight>
            </a:endParaRPr>
          </a:p>
          <a:p>
            <a:pPr indent="-298450" lvl="0" marL="457200" marR="0" rtl="0" algn="l">
              <a:lnSpc>
                <a:spcPct val="90000"/>
              </a:lnSpc>
              <a:spcBef>
                <a:spcPts val="1000"/>
              </a:spcBef>
              <a:spcAft>
                <a:spcPts val="0"/>
              </a:spcAft>
              <a:buClr>
                <a:srgbClr val="333333"/>
              </a:buClr>
              <a:buSzPts val="1100"/>
              <a:buChar char="●"/>
            </a:pPr>
            <a:r>
              <a:rPr lang="en-GB">
                <a:solidFill>
                  <a:srgbClr val="333333"/>
                </a:solidFill>
                <a:highlight>
                  <a:srgbClr val="FFFFFF"/>
                </a:highlight>
              </a:rPr>
              <a:t>F</a:t>
            </a:r>
            <a:r>
              <a:rPr lang="en-GB">
                <a:solidFill>
                  <a:srgbClr val="333333"/>
                </a:solidFill>
                <a:highlight>
                  <a:srgbClr val="FFFFFF"/>
                </a:highlight>
              </a:rPr>
              <a:t>ind out when a problem was introduced</a:t>
            </a:r>
            <a:endParaRPr>
              <a:solidFill>
                <a:srgbClr val="333333"/>
              </a:solidFill>
              <a:highlight>
                <a:srgbClr val="FFFFFF"/>
              </a:highlight>
            </a:endParaRPr>
          </a:p>
          <a:p>
            <a:pPr indent="-298450" lvl="0" marL="457200" marR="0" rtl="0" algn="l">
              <a:lnSpc>
                <a:spcPct val="90000"/>
              </a:lnSpc>
              <a:spcBef>
                <a:spcPts val="1000"/>
              </a:spcBef>
              <a:spcAft>
                <a:spcPts val="0"/>
              </a:spcAft>
              <a:buClr>
                <a:srgbClr val="333333"/>
              </a:buClr>
              <a:buSzPts val="1100"/>
              <a:buChar char="●"/>
            </a:pPr>
            <a:r>
              <a:rPr lang="en-GB">
                <a:solidFill>
                  <a:srgbClr val="333333"/>
                </a:solidFill>
                <a:highlight>
                  <a:srgbClr val="FFFFFF"/>
                </a:highlight>
              </a:rPr>
              <a:t>Formalise ways of collaborating </a:t>
            </a:r>
            <a:endParaRPr>
              <a:solidFill>
                <a:srgbClr val="333333"/>
              </a:solidFill>
              <a:highlight>
                <a:srgbClr val="FFFFFF"/>
              </a:highlight>
            </a:endParaRPr>
          </a:p>
          <a:p>
            <a:pPr indent="-298450" lvl="0" marL="457200" marR="0" rtl="0" algn="l">
              <a:lnSpc>
                <a:spcPct val="90000"/>
              </a:lnSpc>
              <a:spcBef>
                <a:spcPts val="1000"/>
              </a:spcBef>
              <a:spcAft>
                <a:spcPts val="0"/>
              </a:spcAft>
              <a:buClr>
                <a:srgbClr val="333333"/>
              </a:buClr>
              <a:buSzPts val="1100"/>
              <a:buChar char="●"/>
            </a:pPr>
            <a:r>
              <a:rPr lang="en-GB">
                <a:solidFill>
                  <a:srgbClr val="333333"/>
                </a:solidFill>
                <a:highlight>
                  <a:srgbClr val="FFFFFF"/>
                </a:highlight>
              </a:rPr>
              <a:t>Useful for many types of files</a:t>
            </a:r>
            <a:endParaRPr>
              <a:solidFill>
                <a:srgbClr val="333333"/>
              </a:solidFill>
              <a:highlight>
                <a:srgbClr val="FFFFFF"/>
              </a:highlight>
            </a:endParaRPr>
          </a:p>
          <a:p>
            <a:pPr indent="-298450" lvl="0" marL="457200" marR="0" rtl="0" algn="l">
              <a:lnSpc>
                <a:spcPct val="90000"/>
              </a:lnSpc>
              <a:spcBef>
                <a:spcPts val="1000"/>
              </a:spcBef>
              <a:spcAft>
                <a:spcPts val="1000"/>
              </a:spcAft>
              <a:buClr>
                <a:srgbClr val="333333"/>
              </a:buClr>
              <a:buSzPts val="1100"/>
              <a:buChar char="●"/>
            </a:pPr>
            <a:r>
              <a:rPr lang="en-GB">
                <a:solidFill>
                  <a:srgbClr val="333333"/>
                </a:solidFill>
                <a:highlight>
                  <a:srgbClr val="FFFFFF"/>
                </a:highlight>
              </a:rPr>
              <a:t>Access to same files from different computers - lightweight backup</a:t>
            </a:r>
            <a:endParaRPr>
              <a:solidFill>
                <a:srgbClr val="333333"/>
              </a:solidFill>
              <a:highlight>
                <a:srgbClr val="FFFFFF"/>
              </a:highlight>
            </a:endParaRPr>
          </a:p>
        </p:txBody>
      </p:sp>
      <p:sp>
        <p:nvSpPr>
          <p:cNvPr id="85" name="Google Shape;85;g31171d58e51_0_7"/>
          <p:cNvSpPr/>
          <p:nvPr/>
        </p:nvSpPr>
        <p:spPr>
          <a:xfrm>
            <a:off x="381000" y="4028525"/>
            <a:ext cx="4038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i="1" lang="en-GB" sz="800">
                <a:solidFill>
                  <a:schemeClr val="dk1"/>
                </a:solidFill>
              </a:rPr>
              <a:t>I</a:t>
            </a:r>
            <a:r>
              <a:rPr b="0" i="1" lang="en-GB" sz="800" u="none" cap="none" strike="noStrike">
                <a:solidFill>
                  <a:schemeClr val="dk1"/>
                </a:solidFill>
                <a:latin typeface="Arial"/>
                <a:ea typeface="Arial"/>
                <a:cs typeface="Arial"/>
                <a:sym typeface="Arial"/>
              </a:rPr>
              <a:t>mage </a:t>
            </a:r>
            <a:r>
              <a:rPr i="1" lang="en-GB" sz="800">
                <a:solidFill>
                  <a:schemeClr val="dk1"/>
                </a:solidFill>
              </a:rPr>
              <a:t>from </a:t>
            </a:r>
            <a:r>
              <a:rPr b="0" i="1" lang="en-GB" sz="800" u="none" cap="none" strike="noStrike">
                <a:solidFill>
                  <a:schemeClr val="dk1"/>
                </a:solidFill>
                <a:latin typeface="Arial"/>
                <a:ea typeface="Arial"/>
                <a:cs typeface="Arial"/>
                <a:sym typeface="Arial"/>
              </a:rPr>
              <a:t>The Turing Way community by Scriberia </a:t>
            </a:r>
            <a:r>
              <a:rPr i="1" lang="en-GB" sz="800">
                <a:solidFill>
                  <a:schemeClr val="dk1"/>
                </a:solidFill>
              </a:rPr>
              <a:t>- </a:t>
            </a:r>
            <a:r>
              <a:rPr i="1" lang="en-GB" sz="800" u="sng">
                <a:solidFill>
                  <a:schemeClr val="hlink"/>
                </a:solidFill>
                <a:hlinkClick r:id="rId4"/>
              </a:rPr>
              <a:t>CC-BY 4.0</a:t>
            </a:r>
            <a:endParaRPr b="0" i="1"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1" lang="en-GB" sz="800" u="none" cap="none" strike="noStrike">
                <a:solidFill>
                  <a:schemeClr val="dk1"/>
                </a:solidFill>
                <a:latin typeface="Arial"/>
                <a:ea typeface="Arial"/>
                <a:cs typeface="Arial"/>
                <a:sym typeface="Arial"/>
              </a:rPr>
              <a:t>D</a:t>
            </a:r>
            <a:r>
              <a:rPr i="1" lang="en-GB" sz="800">
                <a:solidFill>
                  <a:schemeClr val="dk1"/>
                </a:solidFill>
              </a:rPr>
              <a:t>OI</a:t>
            </a:r>
            <a:r>
              <a:rPr i="1" lang="en-GB" sz="800">
                <a:solidFill>
                  <a:srgbClr val="333333"/>
                </a:solidFill>
              </a:rPr>
              <a:t>: </a:t>
            </a:r>
            <a:r>
              <a:rPr i="1" lang="en-GB" sz="800">
                <a:solidFill>
                  <a:srgbClr val="0071BC"/>
                </a:solidFill>
                <a:uFill>
                  <a:noFill/>
                </a:uFill>
                <a:hlinkClick r:id="rId5">
                  <a:extLst>
                    <a:ext uri="{A12FA001-AC4F-418D-AE19-62706E023703}">
                      <ahyp:hlinkClr val="tx"/>
                    </a:ext>
                  </a:extLst>
                </a:hlinkClick>
              </a:rPr>
              <a:t>10.5281/zenodo.3332807</a:t>
            </a:r>
            <a:endParaRPr b="0" i="1" sz="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g31171d58e51_0_0"/>
          <p:cNvPicPr preferRelativeResize="0"/>
          <p:nvPr/>
        </p:nvPicPr>
        <p:blipFill>
          <a:blip r:embed="rId3">
            <a:alphaModFix/>
          </a:blip>
          <a:stretch>
            <a:fillRect/>
          </a:stretch>
        </p:blipFill>
        <p:spPr>
          <a:xfrm>
            <a:off x="233600" y="1008075"/>
            <a:ext cx="4486125" cy="3026625"/>
          </a:xfrm>
          <a:prstGeom prst="rect">
            <a:avLst/>
          </a:prstGeom>
          <a:noFill/>
          <a:ln>
            <a:noFill/>
          </a:ln>
        </p:spPr>
      </p:pic>
      <p:sp>
        <p:nvSpPr>
          <p:cNvPr id="91" name="Google Shape;91;g31171d58e51_0_0"/>
          <p:cNvSpPr txBox="1"/>
          <p:nvPr/>
        </p:nvSpPr>
        <p:spPr>
          <a:xfrm>
            <a:off x="125475" y="4212700"/>
            <a:ext cx="7962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800">
                <a:solidFill>
                  <a:schemeClr val="dk1"/>
                </a:solidFill>
              </a:rPr>
              <a:t>Image from The Turing Way community by Scriberia - </a:t>
            </a:r>
            <a:r>
              <a:rPr i="1" lang="en-GB" sz="800" u="sng">
                <a:solidFill>
                  <a:schemeClr val="hlink"/>
                </a:solidFill>
                <a:hlinkClick r:id="rId4"/>
              </a:rPr>
              <a:t>CC-BY 4.0</a:t>
            </a:r>
            <a:r>
              <a:rPr i="1" lang="en-GB" sz="800">
                <a:solidFill>
                  <a:schemeClr val="dk1"/>
                </a:solidFill>
              </a:rPr>
              <a:t> DOI</a:t>
            </a:r>
            <a:r>
              <a:rPr i="1" lang="en-GB" sz="800">
                <a:solidFill>
                  <a:srgbClr val="333333"/>
                </a:solidFill>
              </a:rPr>
              <a:t>: </a:t>
            </a:r>
            <a:r>
              <a:rPr i="1" lang="en-GB" sz="800">
                <a:solidFill>
                  <a:srgbClr val="0071BC"/>
                </a:solidFill>
                <a:uFill>
                  <a:noFill/>
                </a:uFill>
                <a:hlinkClick r:id="rId5">
                  <a:extLst>
                    <a:ext uri="{A12FA001-AC4F-418D-AE19-62706E023703}">
                      <ahyp:hlinkClr val="tx"/>
                    </a:ext>
                  </a:extLst>
                </a:hlinkClick>
              </a:rPr>
              <a:t>10.5281/zenodo.3332807</a:t>
            </a:r>
            <a:endParaRPr i="1" sz="800">
              <a:solidFill>
                <a:srgbClr val="333333"/>
              </a:solidFill>
            </a:endParaRPr>
          </a:p>
          <a:p>
            <a:pPr indent="0" lvl="0" marL="0" rtl="0" algn="l">
              <a:spcBef>
                <a:spcPts val="0"/>
              </a:spcBef>
              <a:spcAft>
                <a:spcPts val="0"/>
              </a:spcAft>
              <a:buNone/>
            </a:pPr>
            <a:r>
              <a:rPr i="1" lang="en-GB" sz="800">
                <a:solidFill>
                  <a:srgbClr val="333333"/>
                </a:solidFill>
              </a:rPr>
              <a:t>Slide adapted from: Malvika Sharan. (2020). </a:t>
            </a:r>
            <a:r>
              <a:rPr i="1" lang="en-GB" sz="800" u="sng">
                <a:solidFill>
                  <a:schemeClr val="hlink"/>
                </a:solidFill>
                <a:hlinkClick r:id="rId6"/>
              </a:rPr>
              <a:t>GitHub-Developing-Collaborative-Document</a:t>
            </a:r>
            <a:r>
              <a:rPr i="1" lang="en-GB" sz="800">
                <a:solidFill>
                  <a:srgbClr val="333333"/>
                </a:solidFill>
              </a:rPr>
              <a:t>. See DOI: </a:t>
            </a:r>
            <a:r>
              <a:rPr i="1" lang="en-GB" sz="800" u="sng">
                <a:solidFill>
                  <a:schemeClr val="hlink"/>
                </a:solidFill>
                <a:hlinkClick r:id="rId7"/>
              </a:rPr>
              <a:t>10.5281/zenodo.3835657</a:t>
            </a:r>
            <a:endParaRPr i="1" sz="1200">
              <a:latin typeface="Lato"/>
              <a:ea typeface="Lato"/>
              <a:cs typeface="Lato"/>
              <a:sym typeface="Lato"/>
            </a:endParaRPr>
          </a:p>
        </p:txBody>
      </p:sp>
      <p:sp>
        <p:nvSpPr>
          <p:cNvPr id="92" name="Google Shape;92;g31171d58e51_0_0"/>
          <p:cNvSpPr txBox="1"/>
          <p:nvPr/>
        </p:nvSpPr>
        <p:spPr>
          <a:xfrm>
            <a:off x="4719725" y="1305600"/>
            <a:ext cx="4308900" cy="30414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333333"/>
              </a:buClr>
              <a:buSzPts val="1500"/>
              <a:buFont typeface="Raleway"/>
              <a:buChar char="●"/>
            </a:pPr>
            <a:r>
              <a:rPr lang="en-GB" sz="1500">
                <a:solidFill>
                  <a:srgbClr val="333333"/>
                </a:solidFill>
                <a:highlight>
                  <a:srgbClr val="FFFFFF"/>
                </a:highlight>
              </a:rPr>
              <a:t>Automatically creates a </a:t>
            </a:r>
            <a:r>
              <a:rPr lang="en-GB" sz="1500">
                <a:solidFill>
                  <a:srgbClr val="333333"/>
                </a:solidFill>
                <a:highlight>
                  <a:srgbClr val="FFFFFF"/>
                </a:highlight>
              </a:rPr>
              <a:t> </a:t>
            </a:r>
            <a:r>
              <a:rPr b="1" lang="en-GB" sz="1500">
                <a:solidFill>
                  <a:srgbClr val="333333"/>
                </a:solidFill>
                <a:highlight>
                  <a:srgbClr val="FFFFFF"/>
                </a:highlight>
              </a:rPr>
              <a:t>robust and rigorous log</a:t>
            </a:r>
            <a:r>
              <a:rPr lang="en-GB" sz="1500">
                <a:solidFill>
                  <a:srgbClr val="333333"/>
                </a:solidFill>
                <a:highlight>
                  <a:srgbClr val="FFFFFF"/>
                </a:highlight>
              </a:rPr>
              <a:t> of changes to a file, without renaming files (v1, v2, </a:t>
            </a:r>
            <a:r>
              <a:rPr i="1" lang="en-GB" sz="1500">
                <a:solidFill>
                  <a:srgbClr val="333333"/>
                </a:solidFill>
                <a:highlight>
                  <a:srgbClr val="FFFFFF"/>
                </a:highlight>
              </a:rPr>
              <a:t>final_copy</a:t>
            </a:r>
            <a:r>
              <a:rPr lang="en-GB" sz="1500">
                <a:solidFill>
                  <a:srgbClr val="333333"/>
                </a:solidFill>
                <a:highlight>
                  <a:srgbClr val="FFFFFF"/>
                </a:highlight>
              </a:rPr>
              <a:t>)</a:t>
            </a:r>
            <a:endParaRPr sz="1500">
              <a:solidFill>
                <a:srgbClr val="333333"/>
              </a:solidFill>
              <a:highlight>
                <a:srgbClr val="FFFFFF"/>
              </a:highlight>
            </a:endParaRPr>
          </a:p>
          <a:p>
            <a:pPr indent="-323850" lvl="0" marL="457200" rtl="0" algn="l">
              <a:lnSpc>
                <a:spcPct val="90000"/>
              </a:lnSpc>
              <a:spcBef>
                <a:spcPts val="1000"/>
              </a:spcBef>
              <a:spcAft>
                <a:spcPts val="0"/>
              </a:spcAft>
              <a:buClr>
                <a:srgbClr val="333333"/>
              </a:buClr>
              <a:buSzPts val="1500"/>
              <a:buFont typeface="Raleway"/>
              <a:buChar char="●"/>
            </a:pPr>
            <a:r>
              <a:rPr b="1" lang="en-GB" sz="1500">
                <a:solidFill>
                  <a:srgbClr val="171616"/>
                </a:solidFill>
              </a:rPr>
              <a:t>Minimal  storage requirements</a:t>
            </a:r>
            <a:r>
              <a:rPr lang="en-GB" sz="1500">
                <a:solidFill>
                  <a:srgbClr val="171616"/>
                </a:solidFill>
              </a:rPr>
              <a:t> - </a:t>
            </a:r>
            <a:r>
              <a:rPr lang="en-GB" sz="1500">
                <a:solidFill>
                  <a:srgbClr val="171616"/>
                </a:solidFill>
              </a:rPr>
              <a:t>securely stores only the necessary information to recreate previous versions </a:t>
            </a:r>
            <a:endParaRPr sz="1500">
              <a:solidFill>
                <a:srgbClr val="333333"/>
              </a:solidFill>
              <a:highlight>
                <a:srgbClr val="FFFFFF"/>
              </a:highlight>
            </a:endParaRPr>
          </a:p>
          <a:p>
            <a:pPr indent="-323850" lvl="0" marL="457200" rtl="0" algn="l">
              <a:spcBef>
                <a:spcPts val="1000"/>
              </a:spcBef>
              <a:spcAft>
                <a:spcPts val="0"/>
              </a:spcAft>
              <a:buClr>
                <a:srgbClr val="333333"/>
              </a:buClr>
              <a:buSzPts val="1500"/>
              <a:buFont typeface="Raleway"/>
              <a:buChar char="●"/>
            </a:pPr>
            <a:r>
              <a:rPr b="1" lang="en-GB" sz="1500">
                <a:solidFill>
                  <a:srgbClr val="333333"/>
                </a:solidFill>
                <a:highlight>
                  <a:schemeClr val="lt1"/>
                </a:highlight>
              </a:rPr>
              <a:t>Prevents user errors </a:t>
            </a:r>
            <a:r>
              <a:rPr lang="en-GB" sz="1500">
                <a:solidFill>
                  <a:srgbClr val="333333"/>
                </a:solidFill>
                <a:highlight>
                  <a:schemeClr val="lt1"/>
                </a:highlight>
              </a:rPr>
              <a:t>and performs conflict checks </a:t>
            </a:r>
            <a:endParaRPr sz="1500">
              <a:solidFill>
                <a:srgbClr val="333333"/>
              </a:solidFill>
              <a:highlight>
                <a:schemeClr val="lt1"/>
              </a:highlight>
            </a:endParaRPr>
          </a:p>
          <a:p>
            <a:pPr indent="-323850" lvl="0" marL="457200" rtl="0" algn="l">
              <a:spcBef>
                <a:spcPts val="1000"/>
              </a:spcBef>
              <a:spcAft>
                <a:spcPts val="0"/>
              </a:spcAft>
              <a:buClr>
                <a:srgbClr val="333333"/>
              </a:buClr>
              <a:buSzPts val="1500"/>
              <a:buChar char="●"/>
            </a:pPr>
            <a:r>
              <a:rPr b="1" lang="en-GB" sz="1500">
                <a:solidFill>
                  <a:srgbClr val="333333"/>
                </a:solidFill>
                <a:highlight>
                  <a:schemeClr val="lt1"/>
                </a:highlight>
              </a:rPr>
              <a:t>Coordinate collaborative changes</a:t>
            </a:r>
            <a:endParaRPr b="1" sz="1500">
              <a:solidFill>
                <a:srgbClr val="333333"/>
              </a:solidFill>
              <a:highlight>
                <a:schemeClr val="lt1"/>
              </a:highlight>
            </a:endParaRPr>
          </a:p>
          <a:p>
            <a:pPr indent="0" lvl="0" marL="0" rtl="0" algn="l">
              <a:spcBef>
                <a:spcPts val="1000"/>
              </a:spcBef>
              <a:spcAft>
                <a:spcPts val="1000"/>
              </a:spcAft>
              <a:buNone/>
            </a:pPr>
            <a:r>
              <a:t/>
            </a:r>
            <a:endParaRPr b="1" sz="1500">
              <a:solidFill>
                <a:srgbClr val="333333"/>
              </a:solidFill>
              <a:highlight>
                <a:schemeClr val="lt1"/>
              </a:highlight>
            </a:endParaRPr>
          </a:p>
        </p:txBody>
      </p:sp>
      <p:sp>
        <p:nvSpPr>
          <p:cNvPr id="93" name="Google Shape;93;g31171d58e51_0_0"/>
          <p:cNvSpPr txBox="1"/>
          <p:nvPr>
            <p:ph type="title"/>
          </p:nvPr>
        </p:nvSpPr>
        <p:spPr>
          <a:xfrm>
            <a:off x="323407" y="240992"/>
            <a:ext cx="8497200" cy="409500"/>
          </a:xfrm>
          <a:prstGeom prst="rect">
            <a:avLst/>
          </a:prstGeom>
        </p:spPr>
        <p:txBody>
          <a:bodyPr anchorCtr="0" anchor="ctr" bIns="26325" lIns="51425" spcFirstLastPara="1" rIns="51425" wrap="square" tIns="25700">
            <a:normAutofit fontScale="90000"/>
          </a:bodyPr>
          <a:lstStyle/>
          <a:p>
            <a:pPr indent="0" lvl="0" marL="0" rtl="0" algn="ctr">
              <a:spcBef>
                <a:spcPts val="0"/>
              </a:spcBef>
              <a:spcAft>
                <a:spcPts val="0"/>
              </a:spcAft>
              <a:buClr>
                <a:schemeClr val="dk1"/>
              </a:buClr>
              <a:buSzPct val="47826"/>
              <a:buFont typeface="Arial"/>
              <a:buNone/>
            </a:pPr>
            <a:r>
              <a:rPr lang="en-GB"/>
              <a:t>What is version control?</a:t>
            </a:r>
            <a:endParaRPr/>
          </a:p>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g30c53bb519b_0_154"/>
          <p:cNvPicPr preferRelativeResize="0"/>
          <p:nvPr/>
        </p:nvPicPr>
        <p:blipFill rotWithShape="1">
          <a:blip r:embed="rId3">
            <a:alphaModFix/>
          </a:blip>
          <a:srcRect b="25543" l="10705" r="48957" t="16282"/>
          <a:stretch/>
        </p:blipFill>
        <p:spPr>
          <a:xfrm>
            <a:off x="911175" y="189800"/>
            <a:ext cx="2274776" cy="1844375"/>
          </a:xfrm>
          <a:prstGeom prst="rect">
            <a:avLst/>
          </a:prstGeom>
          <a:noFill/>
          <a:ln>
            <a:noFill/>
          </a:ln>
        </p:spPr>
      </p:pic>
      <p:sp>
        <p:nvSpPr>
          <p:cNvPr id="99" name="Google Shape;99;g30c53bb519b_0_154"/>
          <p:cNvSpPr txBox="1"/>
          <p:nvPr/>
        </p:nvSpPr>
        <p:spPr>
          <a:xfrm>
            <a:off x="911175" y="2192450"/>
            <a:ext cx="7496400" cy="262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sz="1750">
                <a:solidFill>
                  <a:srgbClr val="333333"/>
                </a:solidFill>
                <a:highlight>
                  <a:srgbClr val="FFFFFF"/>
                </a:highlight>
              </a:rPr>
              <a:t>Git</a:t>
            </a:r>
            <a:r>
              <a:rPr lang="en-GB" sz="1750">
                <a:solidFill>
                  <a:srgbClr val="333333"/>
                </a:solidFill>
                <a:highlight>
                  <a:srgbClr val="FFFFFF"/>
                </a:highlight>
              </a:rPr>
              <a:t> is one of the most widely used version control systems in the world. It is a free, open source tool you can install locally on your computer</a:t>
            </a:r>
            <a:endParaRPr sz="1750">
              <a:solidFill>
                <a:srgbClr val="333333"/>
              </a:solidFill>
              <a:highlight>
                <a:srgbClr val="FFFFFF"/>
              </a:highlight>
            </a:endParaRPr>
          </a:p>
          <a:p>
            <a:pPr indent="0" lvl="0" marL="0" rtl="0" algn="l">
              <a:spcBef>
                <a:spcPts val="0"/>
              </a:spcBef>
              <a:spcAft>
                <a:spcPts val="0"/>
              </a:spcAft>
              <a:buNone/>
            </a:pPr>
            <a:r>
              <a:t/>
            </a:r>
            <a:endParaRPr sz="1750">
              <a:solidFill>
                <a:srgbClr val="333333"/>
              </a:solidFill>
              <a:highlight>
                <a:srgbClr val="FFFFFF"/>
              </a:highlight>
            </a:endParaRPr>
          </a:p>
          <a:p>
            <a:pPr indent="0" lvl="0" marL="0" rtl="0" algn="l">
              <a:spcBef>
                <a:spcPts val="0"/>
              </a:spcBef>
              <a:spcAft>
                <a:spcPts val="0"/>
              </a:spcAft>
              <a:buNone/>
            </a:pPr>
            <a:r>
              <a:rPr b="1" i="1" lang="en-GB" sz="1750">
                <a:solidFill>
                  <a:srgbClr val="333333"/>
                </a:solidFill>
                <a:highlight>
                  <a:srgbClr val="FFFFFF"/>
                </a:highlight>
              </a:rPr>
              <a:t>GitHub</a:t>
            </a:r>
            <a:r>
              <a:rPr lang="en-GB" sz="1750">
                <a:solidFill>
                  <a:srgbClr val="333333"/>
                </a:solidFill>
                <a:highlight>
                  <a:srgbClr val="FFFFFF"/>
                </a:highlight>
              </a:rPr>
              <a:t> on the other hand is a </a:t>
            </a:r>
            <a:r>
              <a:rPr b="1" lang="en-GB" sz="1750" u="sng">
                <a:solidFill>
                  <a:srgbClr val="333333"/>
                </a:solidFill>
                <a:highlight>
                  <a:srgbClr val="FFFFFF"/>
                </a:highlight>
              </a:rPr>
              <a:t>popular website for hosting</a:t>
            </a:r>
            <a:r>
              <a:rPr lang="en-GB" sz="1750">
                <a:solidFill>
                  <a:srgbClr val="333333"/>
                </a:solidFill>
                <a:highlight>
                  <a:srgbClr val="FFFFFF"/>
                </a:highlight>
              </a:rPr>
              <a:t> and sharing Git repositories remotely. It offers a web interface!</a:t>
            </a:r>
            <a:endParaRPr sz="1750">
              <a:solidFill>
                <a:srgbClr val="333333"/>
              </a:solidFill>
              <a:highlight>
                <a:srgbClr val="FFFFFF"/>
              </a:highlight>
            </a:endParaRPr>
          </a:p>
          <a:p>
            <a:pPr indent="0" lvl="0" marL="0" rtl="0" algn="l">
              <a:spcBef>
                <a:spcPts val="0"/>
              </a:spcBef>
              <a:spcAft>
                <a:spcPts val="0"/>
              </a:spcAft>
              <a:buNone/>
            </a:pPr>
            <a:r>
              <a:t/>
            </a:r>
            <a:endParaRPr sz="1750">
              <a:solidFill>
                <a:srgbClr val="333333"/>
              </a:solidFill>
              <a:highlight>
                <a:srgbClr val="FFFFFF"/>
              </a:highlight>
            </a:endParaRPr>
          </a:p>
          <a:p>
            <a:pPr indent="0" lvl="0" marL="0" rtl="0" algn="l">
              <a:spcBef>
                <a:spcPts val="0"/>
              </a:spcBef>
              <a:spcAft>
                <a:spcPts val="0"/>
              </a:spcAft>
              <a:buNone/>
            </a:pPr>
            <a:r>
              <a:rPr b="1" i="1" lang="en-GB" sz="1750">
                <a:solidFill>
                  <a:srgbClr val="333333"/>
                </a:solidFill>
                <a:highlight>
                  <a:srgbClr val="FFFFFF"/>
                </a:highlight>
              </a:rPr>
              <a:t>GitHub Desktop </a:t>
            </a:r>
            <a:r>
              <a:rPr lang="en-GB" sz="1750">
                <a:solidFill>
                  <a:srgbClr val="333333"/>
                </a:solidFill>
                <a:highlight>
                  <a:srgbClr val="FFFFFF"/>
                </a:highlight>
              </a:rPr>
              <a:t>is an app on your computer and replaces the use of a terminal window to use </a:t>
            </a:r>
            <a:r>
              <a:rPr lang="en-GB" sz="1750">
                <a:solidFill>
                  <a:srgbClr val="333333"/>
                </a:solidFill>
                <a:highlight>
                  <a:srgbClr val="FFFFFF"/>
                </a:highlight>
                <a:extLst>
                  <a:ext uri="http://customooxmlschemas.google.com/">
                    <go:slidesCustomData xmlns:go="http://customooxmlschemas.google.com/" textRoundtripDataId="0"/>
                  </a:ext>
                </a:extLst>
              </a:rPr>
              <a:t>git</a:t>
            </a:r>
            <a:r>
              <a:rPr lang="en-GB" sz="1750">
                <a:solidFill>
                  <a:srgbClr val="333333"/>
                </a:solidFill>
                <a:highlight>
                  <a:srgbClr val="FFFFFF"/>
                </a:highlight>
              </a:rPr>
              <a:t> and GitHub</a:t>
            </a:r>
            <a:endParaRPr sz="1850">
              <a:solidFill>
                <a:srgbClr val="333333"/>
              </a:solidFill>
              <a:highlight>
                <a:srgbClr val="FFFFFF"/>
              </a:highlight>
              <a:latin typeface="Raleway"/>
              <a:ea typeface="Raleway"/>
              <a:cs typeface="Raleway"/>
              <a:sym typeface="Raleway"/>
            </a:endParaRPr>
          </a:p>
          <a:p>
            <a:pPr indent="0" lvl="0" marL="0" rtl="0" algn="l">
              <a:spcBef>
                <a:spcPts val="0"/>
              </a:spcBef>
              <a:spcAft>
                <a:spcPts val="0"/>
              </a:spcAft>
              <a:buNone/>
            </a:pPr>
            <a:r>
              <a:t/>
            </a:r>
            <a:endParaRPr sz="1850">
              <a:solidFill>
                <a:srgbClr val="333333"/>
              </a:solidFill>
              <a:highlight>
                <a:srgbClr val="FFFFFF"/>
              </a:highlight>
              <a:latin typeface="Raleway"/>
              <a:ea typeface="Raleway"/>
              <a:cs typeface="Raleway"/>
              <a:sym typeface="Raleway"/>
            </a:endParaRPr>
          </a:p>
        </p:txBody>
      </p:sp>
      <p:pic>
        <p:nvPicPr>
          <p:cNvPr id="100" name="Google Shape;100;g30c53bb519b_0_154"/>
          <p:cNvPicPr preferRelativeResize="0"/>
          <p:nvPr/>
        </p:nvPicPr>
        <p:blipFill rotWithShape="1">
          <a:blip r:embed="rId4">
            <a:alphaModFix/>
          </a:blip>
          <a:srcRect b="-5479" l="-18848" r="-5483" t="5480"/>
          <a:stretch/>
        </p:blipFill>
        <p:spPr>
          <a:xfrm>
            <a:off x="5849900" y="267375"/>
            <a:ext cx="1729775" cy="1391300"/>
          </a:xfrm>
          <a:prstGeom prst="rect">
            <a:avLst/>
          </a:prstGeom>
          <a:noFill/>
          <a:ln>
            <a:noFill/>
          </a:ln>
        </p:spPr>
      </p:pic>
      <p:pic>
        <p:nvPicPr>
          <p:cNvPr id="101" name="Google Shape;101;g30c53bb519b_0_154"/>
          <p:cNvPicPr preferRelativeResize="0"/>
          <p:nvPr/>
        </p:nvPicPr>
        <p:blipFill rotWithShape="1">
          <a:blip r:embed="rId3">
            <a:alphaModFix/>
          </a:blip>
          <a:srcRect b="25543" l="52998" r="10518" t="16282"/>
          <a:stretch/>
        </p:blipFill>
        <p:spPr>
          <a:xfrm>
            <a:off x="3489225" y="189800"/>
            <a:ext cx="2057401" cy="1844375"/>
          </a:xfrm>
          <a:prstGeom prst="rect">
            <a:avLst/>
          </a:prstGeom>
          <a:noFill/>
          <a:ln>
            <a:noFill/>
          </a:ln>
        </p:spPr>
      </p:pic>
      <p:sp>
        <p:nvSpPr>
          <p:cNvPr id="102" name="Google Shape;102;g30c53bb519b_0_154"/>
          <p:cNvSpPr txBox="1"/>
          <p:nvPr/>
        </p:nvSpPr>
        <p:spPr>
          <a:xfrm>
            <a:off x="7492875" y="609025"/>
            <a:ext cx="2691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solidFill>
                  <a:srgbClr val="171616"/>
                </a:solidFill>
              </a:rPr>
              <a:t>GitHub </a:t>
            </a:r>
            <a:br>
              <a:rPr b="1" lang="en-GB" sz="2100">
                <a:solidFill>
                  <a:srgbClr val="171616"/>
                </a:solidFill>
              </a:rPr>
            </a:br>
            <a:r>
              <a:rPr b="1" lang="en-GB" sz="2100">
                <a:solidFill>
                  <a:srgbClr val="171616"/>
                </a:solidFill>
              </a:rPr>
              <a:t>Desktop</a:t>
            </a:r>
            <a:endParaRPr b="1" sz="2100">
              <a:solidFill>
                <a:srgbClr val="171616"/>
              </a:solidFill>
            </a:endParaRPr>
          </a:p>
        </p:txBody>
      </p:sp>
      <p:sp>
        <p:nvSpPr>
          <p:cNvPr id="103" name="Google Shape;103;g30c53bb519b_0_154"/>
          <p:cNvSpPr txBox="1"/>
          <p:nvPr/>
        </p:nvSpPr>
        <p:spPr>
          <a:xfrm>
            <a:off x="1200150" y="4816850"/>
            <a:ext cx="6076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800">
                <a:solidFill>
                  <a:srgbClr val="333333"/>
                </a:solidFill>
              </a:rPr>
              <a:t>Slide adapted from: Malvika Sharan. (2020). </a:t>
            </a:r>
            <a:r>
              <a:rPr i="1" lang="en-GB" sz="800" u="sng">
                <a:solidFill>
                  <a:schemeClr val="hlink"/>
                </a:solidFill>
                <a:hlinkClick r:id="rId5"/>
              </a:rPr>
              <a:t>GitHub-Developing-Collaborative-Document</a:t>
            </a:r>
            <a:r>
              <a:rPr i="1" lang="en-GB" sz="800">
                <a:solidFill>
                  <a:srgbClr val="333333"/>
                </a:solidFill>
              </a:rPr>
              <a:t>. See DOI: </a:t>
            </a:r>
            <a:r>
              <a:rPr i="1" lang="en-GB" sz="800" u="sng">
                <a:solidFill>
                  <a:schemeClr val="hlink"/>
                </a:solidFill>
                <a:hlinkClick r:id="rId6"/>
              </a:rPr>
              <a:t>10.5281/zenodo.3835657</a:t>
            </a:r>
            <a:endParaRPr i="1" sz="800">
              <a:solidFill>
                <a:srgbClr val="33333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310015f8da4_1_0"/>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GB"/>
              <a:t>Repository</a:t>
            </a:r>
            <a:endParaRPr/>
          </a:p>
        </p:txBody>
      </p:sp>
      <p:sp>
        <p:nvSpPr>
          <p:cNvPr id="109" name="Google Shape;109;g310015f8da4_1_0"/>
          <p:cNvSpPr txBox="1"/>
          <p:nvPr>
            <p:ph idx="11" type="ftr"/>
          </p:nvPr>
        </p:nvSpPr>
        <p:spPr>
          <a:xfrm>
            <a:off x="1186500" y="4746725"/>
            <a:ext cx="7634100" cy="302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Font typeface="Arial"/>
              <a:buNone/>
            </a:pPr>
            <a:r>
              <a:rPr i="1" lang="en-GB" sz="800">
                <a:solidFill>
                  <a:srgbClr val="333333"/>
                </a:solidFill>
              </a:rPr>
              <a:t>Image from Mozilla Science Lab</a:t>
            </a:r>
            <a:r>
              <a:rPr i="1" lang="en-GB" sz="800" u="sng">
                <a:solidFill>
                  <a:schemeClr val="hlink"/>
                </a:solidFill>
              </a:rPr>
              <a:t>: </a:t>
            </a:r>
            <a:r>
              <a:rPr i="1" lang="en-GB" sz="800" u="sng">
                <a:solidFill>
                  <a:schemeClr val="hlink"/>
                </a:solidFill>
                <a:hlinkClick r:id="rId3"/>
              </a:rPr>
              <a:t>https://mozillascience.github.io/study-group-orientation/3.1-collab-vers-github.htm</a:t>
            </a:r>
            <a:r>
              <a:rPr i="1" lang="en-GB" sz="800" u="sng">
                <a:solidFill>
                  <a:schemeClr val="hlink"/>
                </a:solidFill>
              </a:rPr>
              <a:t>l </a:t>
            </a:r>
            <a:r>
              <a:rPr i="1" lang="en-GB" sz="800">
                <a:solidFill>
                  <a:schemeClr val="dk1"/>
                </a:solidFill>
              </a:rPr>
              <a:t> - </a:t>
            </a:r>
            <a:r>
              <a:rPr i="1" lang="en-GB" sz="800" u="sng">
                <a:solidFill>
                  <a:schemeClr val="hlink"/>
                </a:solidFill>
                <a:hlinkClick r:id="rId4"/>
              </a:rPr>
              <a:t>CC-BY 4.0</a:t>
            </a:r>
            <a:endParaRPr i="1" sz="800">
              <a:solidFill>
                <a:srgbClr val="333333"/>
              </a:solidFill>
            </a:endParaRPr>
          </a:p>
          <a:p>
            <a:pPr indent="0" lvl="0" marL="0" rtl="0" algn="l">
              <a:spcBef>
                <a:spcPts val="0"/>
              </a:spcBef>
              <a:spcAft>
                <a:spcPts val="0"/>
              </a:spcAft>
              <a:buSzPts val="1100"/>
              <a:buNone/>
            </a:pPr>
            <a:r>
              <a:rPr i="1" lang="en-GB" sz="800">
                <a:solidFill>
                  <a:srgbClr val="333333"/>
                </a:solidFill>
              </a:rPr>
              <a:t>Slide originates from: Malvika Sharan. (2020).</a:t>
            </a:r>
            <a:r>
              <a:rPr i="1" lang="en-GB" sz="800" u="sng">
                <a:solidFill>
                  <a:schemeClr val="hlink"/>
                </a:solidFill>
              </a:rPr>
              <a:t> </a:t>
            </a:r>
            <a:r>
              <a:rPr i="1" lang="en-GB" sz="800" u="sng">
                <a:solidFill>
                  <a:schemeClr val="hlink"/>
                </a:solidFill>
                <a:hlinkClick r:id="rId5"/>
              </a:rPr>
              <a:t>GitHub-Developing-Collaborative-Document</a:t>
            </a:r>
            <a:r>
              <a:rPr i="1" lang="en-GB" sz="800">
                <a:solidFill>
                  <a:srgbClr val="333333"/>
                </a:solidFill>
              </a:rPr>
              <a:t>. See DOI: </a:t>
            </a:r>
            <a:r>
              <a:rPr i="1" lang="en-GB" sz="800" u="sng">
                <a:solidFill>
                  <a:schemeClr val="hlink"/>
                </a:solidFill>
                <a:hlinkClick r:id="rId6"/>
              </a:rPr>
              <a:t>10.5281/zenodo.3835657</a:t>
            </a:r>
            <a:r>
              <a:rPr lang="en-GB" sz="900">
                <a:solidFill>
                  <a:schemeClr val="dk2"/>
                </a:solidFill>
                <a:latin typeface="Raleway"/>
                <a:ea typeface="Raleway"/>
                <a:cs typeface="Raleway"/>
                <a:sym typeface="Raleway"/>
              </a:rPr>
              <a:t> - </a:t>
            </a:r>
            <a:r>
              <a:rPr i="1" lang="en-GB" sz="800" u="sng">
                <a:solidFill>
                  <a:schemeClr val="hlink"/>
                </a:solidFill>
                <a:hlinkClick r:id="rId7"/>
              </a:rPr>
              <a:t>CC-BY 4.0</a:t>
            </a:r>
            <a:endParaRPr sz="900">
              <a:solidFill>
                <a:schemeClr val="dk2"/>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t/>
            </a:r>
            <a:endParaRPr i="1" sz="800">
              <a:solidFill>
                <a:srgbClr val="333333"/>
              </a:solidFill>
            </a:endParaRPr>
          </a:p>
          <a:p>
            <a:pPr indent="0" lvl="0" marL="0" rtl="0" algn="l">
              <a:spcBef>
                <a:spcPts val="0"/>
              </a:spcBef>
              <a:spcAft>
                <a:spcPts val="0"/>
              </a:spcAft>
              <a:buSzPts val="1100"/>
              <a:buNone/>
            </a:pPr>
            <a:r>
              <a:t/>
            </a:r>
            <a:endParaRPr i="1" sz="800">
              <a:solidFill>
                <a:srgbClr val="333333"/>
              </a:solidFill>
            </a:endParaRPr>
          </a:p>
          <a:p>
            <a:pPr indent="0" lvl="0" marL="0" rtl="0" algn="l">
              <a:lnSpc>
                <a:spcPct val="115000"/>
              </a:lnSpc>
              <a:spcBef>
                <a:spcPts val="0"/>
              </a:spcBef>
              <a:spcAft>
                <a:spcPts val="0"/>
              </a:spcAft>
              <a:buClr>
                <a:schemeClr val="dk1"/>
              </a:buClr>
              <a:buSzPts val="1100"/>
              <a:buFont typeface="Arial"/>
              <a:buNone/>
            </a:pPr>
            <a:r>
              <a:t/>
            </a:r>
            <a:endParaRPr i="1" sz="900">
              <a:solidFill>
                <a:srgbClr val="333333"/>
              </a:solidFill>
            </a:endParaRPr>
          </a:p>
          <a:p>
            <a:pPr indent="0" lvl="0" marL="0" rtl="0" algn="l">
              <a:lnSpc>
                <a:spcPct val="115000"/>
              </a:lnSpc>
              <a:spcBef>
                <a:spcPts val="0"/>
              </a:spcBef>
              <a:spcAft>
                <a:spcPts val="0"/>
              </a:spcAft>
              <a:buNone/>
            </a:pPr>
            <a:r>
              <a:t/>
            </a:r>
            <a:endParaRPr i="1" sz="900">
              <a:solidFill>
                <a:schemeClr val="dk2"/>
              </a:solidFill>
            </a:endParaRPr>
          </a:p>
        </p:txBody>
      </p:sp>
      <p:pic>
        <p:nvPicPr>
          <p:cNvPr id="110" name="Google Shape;110;g310015f8da4_1_0"/>
          <p:cNvPicPr preferRelativeResize="0"/>
          <p:nvPr/>
        </p:nvPicPr>
        <p:blipFill>
          <a:blip r:embed="rId8">
            <a:alphaModFix/>
          </a:blip>
          <a:stretch>
            <a:fillRect/>
          </a:stretch>
        </p:blipFill>
        <p:spPr>
          <a:xfrm>
            <a:off x="143075" y="899349"/>
            <a:ext cx="7805126" cy="3121301"/>
          </a:xfrm>
          <a:prstGeom prst="rect">
            <a:avLst/>
          </a:prstGeom>
          <a:noFill/>
          <a:ln>
            <a:noFill/>
          </a:ln>
        </p:spPr>
      </p:pic>
      <p:sp>
        <p:nvSpPr>
          <p:cNvPr id="111" name="Google Shape;111;g310015f8da4_1_0"/>
          <p:cNvSpPr txBox="1"/>
          <p:nvPr/>
        </p:nvSpPr>
        <p:spPr>
          <a:xfrm>
            <a:off x="6343650" y="2913050"/>
            <a:ext cx="2705700" cy="16017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900">
                <a:solidFill>
                  <a:srgbClr val="171616"/>
                </a:solidFill>
                <a:extLst>
                  <a:ext uri="http://customooxmlschemas.google.com/">
                    <go:slidesCustomData xmlns:go="http://customooxmlschemas.google.com/" textRoundtripDataId="1"/>
                  </a:ext>
                </a:extLst>
              </a:rPr>
              <a:t>A repository can be </a:t>
            </a:r>
            <a:r>
              <a:rPr b="1" lang="en-GB" sz="1900">
                <a:solidFill>
                  <a:srgbClr val="171616"/>
                </a:solidFill>
                <a:extLst>
                  <a:ext uri="http://customooxmlschemas.google.com/">
                    <go:slidesCustomData xmlns:go="http://customooxmlschemas.google.com/" textRoundtripDataId="2"/>
                  </a:ext>
                </a:extLst>
              </a:rPr>
              <a:t>private</a:t>
            </a:r>
            <a:r>
              <a:rPr b="1" lang="en-GB" sz="1900">
                <a:solidFill>
                  <a:schemeClr val="accent1"/>
                </a:solidFill>
                <a:extLst>
                  <a:ext uri="http://customooxmlschemas.google.com/">
                    <go:slidesCustomData xmlns:go="http://customooxmlschemas.google.com/" textRoundtripDataId="3"/>
                  </a:ext>
                </a:extLst>
              </a:rPr>
              <a:t> </a:t>
            </a:r>
            <a:r>
              <a:rPr lang="en-GB" sz="1900">
                <a:solidFill>
                  <a:srgbClr val="171616"/>
                </a:solidFill>
                <a:extLst>
                  <a:ext uri="http://customooxmlschemas.google.com/">
                    <go:slidesCustomData xmlns:go="http://customooxmlschemas.google.com/" textRoundtripDataId="4"/>
                  </a:ext>
                </a:extLst>
              </a:rPr>
              <a:t>or </a:t>
            </a:r>
            <a:r>
              <a:rPr b="1" lang="en-GB" sz="1900">
                <a:solidFill>
                  <a:srgbClr val="171616"/>
                </a:solidFill>
                <a:extLst>
                  <a:ext uri="http://customooxmlschemas.google.com/">
                    <go:slidesCustomData xmlns:go="http://customooxmlschemas.google.com/" textRoundtripDataId="5"/>
                  </a:ext>
                </a:extLst>
              </a:rPr>
              <a:t>public</a:t>
            </a:r>
            <a:r>
              <a:rPr lang="en-GB" sz="1900">
                <a:solidFill>
                  <a:srgbClr val="171616"/>
                </a:solidFill>
              </a:rPr>
              <a:t>.</a:t>
            </a:r>
            <a:endParaRPr sz="1900">
              <a:solidFill>
                <a:srgbClr val="171616"/>
              </a:solidFill>
            </a:endParaRPr>
          </a:p>
          <a:p>
            <a:pPr indent="0" lvl="0" marL="0" rtl="0" algn="l">
              <a:spcBef>
                <a:spcPts val="1000"/>
              </a:spcBef>
              <a:spcAft>
                <a:spcPts val="0"/>
              </a:spcAft>
              <a:buNone/>
            </a:pPr>
            <a:r>
              <a:rPr lang="en-GB" sz="1500">
                <a:solidFill>
                  <a:srgbClr val="171616"/>
                </a:solidFill>
              </a:rPr>
              <a:t>Make sure public repositories don’t contain any secrets or </a:t>
            </a:r>
            <a:r>
              <a:rPr lang="en-GB" sz="1500">
                <a:solidFill>
                  <a:srgbClr val="171616"/>
                </a:solidFill>
              </a:rPr>
              <a:t>‘sensitive’ information.</a:t>
            </a:r>
            <a:endParaRPr sz="1500">
              <a:solidFill>
                <a:srgbClr val="171616"/>
              </a:solidFill>
            </a:endParaRPr>
          </a:p>
        </p:txBody>
      </p:sp>
      <p:pic>
        <p:nvPicPr>
          <p:cNvPr id="112" name="Google Shape;112;g310015f8da4_1_0"/>
          <p:cNvPicPr preferRelativeResize="0"/>
          <p:nvPr/>
        </p:nvPicPr>
        <p:blipFill>
          <a:blip r:embed="rId9">
            <a:alphaModFix/>
          </a:blip>
          <a:stretch>
            <a:fillRect/>
          </a:stretch>
        </p:blipFill>
        <p:spPr>
          <a:xfrm>
            <a:off x="3212075" y="191500"/>
            <a:ext cx="459000" cy="45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g30c53bb519b_0_173"/>
          <p:cNvPicPr preferRelativeResize="0"/>
          <p:nvPr/>
        </p:nvPicPr>
        <p:blipFill rotWithShape="1">
          <a:blip r:embed="rId3">
            <a:alphaModFix/>
          </a:blip>
          <a:srcRect b="0" l="0" r="0" t="16072"/>
          <a:stretch/>
        </p:blipFill>
        <p:spPr>
          <a:xfrm>
            <a:off x="676600" y="828923"/>
            <a:ext cx="7257698" cy="2435900"/>
          </a:xfrm>
          <a:prstGeom prst="rect">
            <a:avLst/>
          </a:prstGeom>
          <a:noFill/>
          <a:ln>
            <a:noFill/>
          </a:ln>
        </p:spPr>
      </p:pic>
      <p:sp>
        <p:nvSpPr>
          <p:cNvPr id="118" name="Google Shape;118;g30c53bb519b_0_173"/>
          <p:cNvSpPr txBox="1"/>
          <p:nvPr>
            <p:ph idx="11" type="ftr"/>
          </p:nvPr>
        </p:nvSpPr>
        <p:spPr>
          <a:xfrm>
            <a:off x="1186500" y="4732725"/>
            <a:ext cx="7634100" cy="3111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Font typeface="Arial"/>
              <a:buNone/>
            </a:pPr>
            <a:r>
              <a:rPr i="1" lang="en-GB" sz="800">
                <a:solidFill>
                  <a:srgbClr val="333333"/>
                </a:solidFill>
              </a:rPr>
              <a:t>Image from Mozilla Science Lab</a:t>
            </a:r>
            <a:r>
              <a:rPr i="1" lang="en-GB" sz="800" u="sng">
                <a:solidFill>
                  <a:schemeClr val="hlink"/>
                </a:solidFill>
              </a:rPr>
              <a:t>: </a:t>
            </a:r>
            <a:r>
              <a:rPr i="1" lang="en-GB" sz="800" u="sng">
                <a:solidFill>
                  <a:schemeClr val="hlink"/>
                </a:solidFill>
                <a:hlinkClick r:id="rId4"/>
              </a:rPr>
              <a:t>https://mozillascience.github.io/study-group-orientation/3.1-collab-vers-github.htm</a:t>
            </a:r>
            <a:r>
              <a:rPr i="1" lang="en-GB" sz="800" u="sng">
                <a:solidFill>
                  <a:schemeClr val="hlink"/>
                </a:solidFill>
              </a:rPr>
              <a:t>l </a:t>
            </a:r>
            <a:r>
              <a:rPr i="1" lang="en-GB" sz="800">
                <a:solidFill>
                  <a:schemeClr val="dk1"/>
                </a:solidFill>
              </a:rPr>
              <a:t> - </a:t>
            </a:r>
            <a:r>
              <a:rPr i="1" lang="en-GB" sz="800" u="sng">
                <a:solidFill>
                  <a:schemeClr val="hlink"/>
                </a:solidFill>
                <a:hlinkClick r:id="rId5"/>
              </a:rPr>
              <a:t>CC-BY 4.0</a:t>
            </a:r>
            <a:endParaRPr i="1" sz="800">
              <a:solidFill>
                <a:srgbClr val="333333"/>
              </a:solidFill>
            </a:endParaRPr>
          </a:p>
          <a:p>
            <a:pPr indent="0" lvl="0" marL="0" rtl="0" algn="l">
              <a:spcBef>
                <a:spcPts val="0"/>
              </a:spcBef>
              <a:spcAft>
                <a:spcPts val="0"/>
              </a:spcAft>
              <a:buClr>
                <a:schemeClr val="dk1"/>
              </a:buClr>
              <a:buSzPts val="1100"/>
              <a:buFont typeface="Arial"/>
              <a:buNone/>
            </a:pPr>
            <a:r>
              <a:rPr i="1" lang="en-GB" sz="800">
                <a:solidFill>
                  <a:srgbClr val="333333"/>
                </a:solidFill>
              </a:rPr>
              <a:t>Slide originates from: Malvika Sharan. (2020).</a:t>
            </a:r>
            <a:r>
              <a:rPr i="1" lang="en-GB" sz="800" u="sng">
                <a:solidFill>
                  <a:schemeClr val="hlink"/>
                </a:solidFill>
              </a:rPr>
              <a:t> </a:t>
            </a:r>
            <a:r>
              <a:rPr i="1" lang="en-GB" sz="800" u="sng">
                <a:solidFill>
                  <a:schemeClr val="hlink"/>
                </a:solidFill>
                <a:hlinkClick r:id="rId6"/>
              </a:rPr>
              <a:t>GitHub-Developing-Collaborative-Document</a:t>
            </a:r>
            <a:r>
              <a:rPr i="1" lang="en-GB" sz="800">
                <a:solidFill>
                  <a:srgbClr val="333333"/>
                </a:solidFill>
              </a:rPr>
              <a:t>. See  DOI: </a:t>
            </a:r>
            <a:r>
              <a:rPr i="1" lang="en-GB" sz="800" u="sng">
                <a:solidFill>
                  <a:schemeClr val="hlink"/>
                </a:solidFill>
                <a:hlinkClick r:id="rId7"/>
              </a:rPr>
              <a:t>10.5281/zenodo.3835657</a:t>
            </a:r>
            <a:r>
              <a:rPr lang="en-GB" sz="900">
                <a:solidFill>
                  <a:schemeClr val="dk2"/>
                </a:solidFill>
                <a:latin typeface="Raleway"/>
                <a:ea typeface="Raleway"/>
                <a:cs typeface="Raleway"/>
                <a:sym typeface="Raleway"/>
              </a:rPr>
              <a:t> - </a:t>
            </a:r>
            <a:r>
              <a:rPr i="1" lang="en-GB" sz="800" u="sng">
                <a:solidFill>
                  <a:schemeClr val="hlink"/>
                </a:solidFill>
                <a:hlinkClick r:id="rId8"/>
              </a:rPr>
              <a:t>CC-BY 4.0</a:t>
            </a:r>
            <a:endParaRPr sz="900">
              <a:solidFill>
                <a:schemeClr val="dk2"/>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t/>
            </a:r>
            <a:endParaRPr i="1" sz="800">
              <a:solidFill>
                <a:srgbClr val="333333"/>
              </a:solidFill>
            </a:endParaRPr>
          </a:p>
          <a:p>
            <a:pPr indent="0" lvl="0" marL="0" rtl="0" algn="l">
              <a:spcBef>
                <a:spcPts val="0"/>
              </a:spcBef>
              <a:spcAft>
                <a:spcPts val="0"/>
              </a:spcAft>
              <a:buClr>
                <a:schemeClr val="dk1"/>
              </a:buClr>
              <a:buSzPts val="1100"/>
              <a:buFont typeface="Arial"/>
              <a:buNone/>
            </a:pPr>
            <a:r>
              <a:t/>
            </a:r>
            <a:endParaRPr i="1" sz="800">
              <a:solidFill>
                <a:srgbClr val="333333"/>
              </a:solidFill>
            </a:endParaRPr>
          </a:p>
        </p:txBody>
      </p:sp>
      <p:sp>
        <p:nvSpPr>
          <p:cNvPr id="119" name="Google Shape;119;g30c53bb519b_0_173"/>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GB"/>
              <a:t>Real-time tracking of changes - commits and tags</a:t>
            </a:r>
            <a:endParaRPr/>
          </a:p>
        </p:txBody>
      </p:sp>
      <p:pic>
        <p:nvPicPr>
          <p:cNvPr id="120" name="Google Shape;120;g30c53bb519b_0_173"/>
          <p:cNvPicPr preferRelativeResize="0"/>
          <p:nvPr/>
        </p:nvPicPr>
        <p:blipFill rotWithShape="1">
          <a:blip r:embed="rId9">
            <a:alphaModFix/>
          </a:blip>
          <a:srcRect b="17210" l="11179" r="59212" t="23506"/>
          <a:stretch/>
        </p:blipFill>
        <p:spPr>
          <a:xfrm>
            <a:off x="1139250" y="2814025"/>
            <a:ext cx="1919474" cy="1537000"/>
          </a:xfrm>
          <a:prstGeom prst="rect">
            <a:avLst/>
          </a:prstGeom>
          <a:noFill/>
          <a:ln>
            <a:noFill/>
          </a:ln>
        </p:spPr>
      </p:pic>
      <p:sp>
        <p:nvSpPr>
          <p:cNvPr id="121" name="Google Shape;121;g30c53bb519b_0_173"/>
          <p:cNvSpPr txBox="1"/>
          <p:nvPr/>
        </p:nvSpPr>
        <p:spPr>
          <a:xfrm>
            <a:off x="3264550" y="3175150"/>
            <a:ext cx="1200000" cy="7815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solidFill>
                  <a:srgbClr val="171616"/>
                </a:solidFill>
                <a:latin typeface="Courier New"/>
                <a:ea typeface="Courier New"/>
                <a:cs typeface="Courier New"/>
                <a:sym typeface="Courier New"/>
              </a:rPr>
              <a:t>Add references for chapter 05</a:t>
            </a:r>
            <a:endParaRPr b="1" sz="900">
              <a:solidFill>
                <a:srgbClr val="171616"/>
              </a:solidFill>
              <a:latin typeface="Courier New"/>
              <a:ea typeface="Courier New"/>
              <a:cs typeface="Courier New"/>
              <a:sym typeface="Courier New"/>
            </a:endParaRPr>
          </a:p>
        </p:txBody>
      </p:sp>
      <p:pic>
        <p:nvPicPr>
          <p:cNvPr id="122" name="Google Shape;122;g30c53bb519b_0_173"/>
          <p:cNvPicPr preferRelativeResize="0"/>
          <p:nvPr/>
        </p:nvPicPr>
        <p:blipFill>
          <a:blip r:embed="rId10">
            <a:alphaModFix/>
          </a:blip>
          <a:stretch>
            <a:fillRect/>
          </a:stretch>
        </p:blipFill>
        <p:spPr>
          <a:xfrm>
            <a:off x="6524425" y="2711659"/>
            <a:ext cx="463500" cy="463484"/>
          </a:xfrm>
          <a:prstGeom prst="rect">
            <a:avLst/>
          </a:prstGeom>
          <a:noFill/>
          <a:ln>
            <a:noFill/>
          </a:ln>
        </p:spPr>
      </p:pic>
      <p:cxnSp>
        <p:nvCxnSpPr>
          <p:cNvPr id="123" name="Google Shape;123;g30c53bb519b_0_173"/>
          <p:cNvCxnSpPr/>
          <p:nvPr/>
        </p:nvCxnSpPr>
        <p:spPr>
          <a:xfrm>
            <a:off x="6270925" y="2284601"/>
            <a:ext cx="288900" cy="456600"/>
          </a:xfrm>
          <a:prstGeom prst="straightConnector1">
            <a:avLst/>
          </a:prstGeom>
          <a:noFill/>
          <a:ln cap="flat" cmpd="sng" w="9525">
            <a:solidFill>
              <a:schemeClr val="dk2"/>
            </a:solidFill>
            <a:prstDash val="solid"/>
            <a:round/>
            <a:headEnd len="med" w="med" type="none"/>
            <a:tailEnd len="med" w="med" type="none"/>
          </a:ln>
        </p:spPr>
      </p:cxnSp>
      <p:sp>
        <p:nvSpPr>
          <p:cNvPr id="124" name="Google Shape;124;g30c53bb519b_0_173"/>
          <p:cNvSpPr txBox="1"/>
          <p:nvPr/>
        </p:nvSpPr>
        <p:spPr>
          <a:xfrm>
            <a:off x="6987925" y="2834375"/>
            <a:ext cx="1059000" cy="5235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solidFill>
                  <a:srgbClr val="171616"/>
                </a:solidFill>
                <a:latin typeface="Courier New"/>
                <a:ea typeface="Courier New"/>
                <a:cs typeface="Courier New"/>
                <a:sym typeface="Courier New"/>
              </a:rPr>
              <a:t>Phd-thesis printed</a:t>
            </a:r>
            <a:endParaRPr b="1" sz="900">
              <a:solidFill>
                <a:srgbClr val="171616"/>
              </a:solidFill>
              <a:latin typeface="Courier New"/>
              <a:ea typeface="Courier New"/>
              <a:cs typeface="Courier New"/>
              <a:sym typeface="Courier New"/>
            </a:endParaRPr>
          </a:p>
        </p:txBody>
      </p:sp>
      <p:pic>
        <p:nvPicPr>
          <p:cNvPr id="125" name="Google Shape;125;g30c53bb519b_0_173"/>
          <p:cNvPicPr preferRelativeResize="0"/>
          <p:nvPr/>
        </p:nvPicPr>
        <p:blipFill>
          <a:blip r:embed="rId11">
            <a:alphaModFix/>
          </a:blip>
          <a:stretch>
            <a:fillRect/>
          </a:stretch>
        </p:blipFill>
        <p:spPr>
          <a:xfrm>
            <a:off x="413650" y="190614"/>
            <a:ext cx="516750" cy="516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g30c53bb519b_0_180"/>
          <p:cNvPicPr preferRelativeResize="0"/>
          <p:nvPr/>
        </p:nvPicPr>
        <p:blipFill rotWithShape="1">
          <a:blip r:embed="rId3">
            <a:alphaModFix/>
          </a:blip>
          <a:srcRect b="4324" l="0" r="0" t="0"/>
          <a:stretch/>
        </p:blipFill>
        <p:spPr>
          <a:xfrm>
            <a:off x="917900" y="671038"/>
            <a:ext cx="6702750" cy="3848300"/>
          </a:xfrm>
          <a:prstGeom prst="rect">
            <a:avLst/>
          </a:prstGeom>
          <a:noFill/>
          <a:ln>
            <a:noFill/>
          </a:ln>
        </p:spPr>
      </p:pic>
      <p:sp>
        <p:nvSpPr>
          <p:cNvPr id="131" name="Google Shape;131;g30c53bb519b_0_180"/>
          <p:cNvSpPr txBox="1"/>
          <p:nvPr>
            <p:ph idx="11" type="ftr"/>
          </p:nvPr>
        </p:nvSpPr>
        <p:spPr>
          <a:xfrm>
            <a:off x="1143150" y="4711675"/>
            <a:ext cx="7634100" cy="3513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Font typeface="Arial"/>
              <a:buNone/>
            </a:pPr>
            <a:r>
              <a:rPr i="1" lang="en-GB" sz="800">
                <a:solidFill>
                  <a:srgbClr val="333333"/>
                </a:solidFill>
              </a:rPr>
              <a:t>Image from Mozilla Science Lab</a:t>
            </a:r>
            <a:r>
              <a:rPr i="1" lang="en-GB" sz="800" u="sng">
                <a:solidFill>
                  <a:schemeClr val="hlink"/>
                </a:solidFill>
              </a:rPr>
              <a:t>: </a:t>
            </a:r>
            <a:r>
              <a:rPr i="1" lang="en-GB" sz="800" u="sng">
                <a:solidFill>
                  <a:schemeClr val="hlink"/>
                </a:solidFill>
                <a:hlinkClick r:id="rId4"/>
              </a:rPr>
              <a:t>https://mozillascience.github.io/study-group-orientation/3.1-collab-vers-github.htm</a:t>
            </a:r>
            <a:r>
              <a:rPr i="1" lang="en-GB" sz="800" u="sng">
                <a:solidFill>
                  <a:schemeClr val="hlink"/>
                </a:solidFill>
              </a:rPr>
              <a:t>l </a:t>
            </a:r>
            <a:r>
              <a:rPr i="1" lang="en-GB" sz="800">
                <a:solidFill>
                  <a:schemeClr val="dk1"/>
                </a:solidFill>
              </a:rPr>
              <a:t> - </a:t>
            </a:r>
            <a:r>
              <a:rPr i="1" lang="en-GB" sz="800" u="sng">
                <a:solidFill>
                  <a:schemeClr val="hlink"/>
                </a:solidFill>
                <a:hlinkClick r:id="rId5"/>
              </a:rPr>
              <a:t>CC-BY 4.0</a:t>
            </a:r>
            <a:endParaRPr i="1" sz="800">
              <a:solidFill>
                <a:srgbClr val="333333"/>
              </a:solidFill>
            </a:endParaRPr>
          </a:p>
          <a:p>
            <a:pPr indent="0" lvl="0" marL="0" rtl="0" algn="l">
              <a:spcBef>
                <a:spcPts val="0"/>
              </a:spcBef>
              <a:spcAft>
                <a:spcPts val="0"/>
              </a:spcAft>
              <a:buClr>
                <a:schemeClr val="dk1"/>
              </a:buClr>
              <a:buSzPts val="1100"/>
              <a:buFont typeface="Arial"/>
              <a:buNone/>
            </a:pPr>
            <a:r>
              <a:rPr i="1" lang="en-GB" sz="800">
                <a:solidFill>
                  <a:srgbClr val="333333"/>
                </a:solidFill>
              </a:rPr>
              <a:t>Slide originates from: Malvika Sharan. (2020).</a:t>
            </a:r>
            <a:r>
              <a:rPr i="1" lang="en-GB" sz="800" u="sng">
                <a:solidFill>
                  <a:schemeClr val="hlink"/>
                </a:solidFill>
              </a:rPr>
              <a:t> </a:t>
            </a:r>
            <a:r>
              <a:rPr i="1" lang="en-GB" sz="800" u="sng">
                <a:solidFill>
                  <a:schemeClr val="hlink"/>
                </a:solidFill>
                <a:hlinkClick r:id="rId6"/>
              </a:rPr>
              <a:t>GitHub-Developing-Collaborative-Document</a:t>
            </a:r>
            <a:r>
              <a:rPr i="1" lang="en-GB" sz="800">
                <a:solidFill>
                  <a:srgbClr val="333333"/>
                </a:solidFill>
              </a:rPr>
              <a:t>. See  DOI: </a:t>
            </a:r>
            <a:r>
              <a:rPr i="1" lang="en-GB" sz="800" u="sng">
                <a:solidFill>
                  <a:schemeClr val="hlink"/>
                </a:solidFill>
                <a:hlinkClick r:id="rId7"/>
              </a:rPr>
              <a:t>10.5281/zenodo.3835657</a:t>
            </a:r>
            <a:r>
              <a:rPr lang="en-GB" sz="900">
                <a:solidFill>
                  <a:schemeClr val="dk2"/>
                </a:solidFill>
                <a:latin typeface="Raleway"/>
                <a:ea typeface="Raleway"/>
                <a:cs typeface="Raleway"/>
                <a:sym typeface="Raleway"/>
              </a:rPr>
              <a:t> - </a:t>
            </a:r>
            <a:r>
              <a:rPr i="1" lang="en-GB" sz="800" u="sng">
                <a:solidFill>
                  <a:schemeClr val="hlink"/>
                </a:solidFill>
                <a:hlinkClick r:id="rId8"/>
              </a:rPr>
              <a:t>CC-BY 4.0</a:t>
            </a:r>
            <a:endParaRPr sz="900">
              <a:solidFill>
                <a:schemeClr val="dk2"/>
              </a:solidFill>
              <a:latin typeface="Raleway"/>
              <a:ea typeface="Raleway"/>
              <a:cs typeface="Raleway"/>
              <a:sym typeface="Raleway"/>
            </a:endParaRPr>
          </a:p>
        </p:txBody>
      </p:sp>
      <p:sp>
        <p:nvSpPr>
          <p:cNvPr id="132" name="Google Shape;132;g30c53bb519b_0_180"/>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GB"/>
              <a:t>Collaborating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ciLifeLab PPT_light">
  <a:themeElements>
    <a:clrScheme name="Custom 1">
      <a:dk1>
        <a:srgbClr val="000000"/>
      </a:dk1>
      <a:lt1>
        <a:srgbClr val="FFFFFF"/>
      </a:lt1>
      <a:dk2>
        <a:srgbClr val="44546A"/>
      </a:dk2>
      <a:lt2>
        <a:srgbClr val="E7E6E6"/>
      </a:lt2>
      <a:accent1>
        <a:srgbClr val="A7C947"/>
      </a:accent1>
      <a:accent2>
        <a:srgbClr val="045C64"/>
      </a:accent2>
      <a:accent3>
        <a:srgbClr val="4C979F"/>
      </a:accent3>
      <a:accent4>
        <a:srgbClr val="491F53"/>
      </a:accent4>
      <a:accent5>
        <a:srgbClr val="E5E5E5"/>
      </a:accent5>
      <a:accent6>
        <a:srgbClr val="A6A6A6"/>
      </a:accent6>
      <a:hlink>
        <a:srgbClr val="045B63"/>
      </a:hlink>
      <a:folHlink>
        <a:srgbClr val="045C6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