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爱尔创 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92696"/>
            <a:ext cx="8999984" cy="4999990"/>
          </a:xfrm>
          <a:prstGeom prst="rect">
            <a:avLst/>
          </a:prstGeom>
          <a:noFill/>
        </p:spPr>
      </p:pic>
      <p:pic>
        <p:nvPicPr>
          <p:cNvPr id="1029" name="Picture 5" descr="C:\Users\Administrator\Desktop\_Y}$AX6`TY`2_BSI~[NVI[B.jpg"/>
          <p:cNvPicPr>
            <a:picLocks noChangeAspect="1" noChangeArrowheads="1"/>
          </p:cNvPicPr>
          <p:nvPr/>
        </p:nvPicPr>
        <p:blipFill>
          <a:blip r:embed="rId3" cstate="print"/>
          <a:srcRect l="80009" t="6023" b="67880"/>
          <a:stretch>
            <a:fillRect/>
          </a:stretch>
        </p:blipFill>
        <p:spPr bwMode="auto">
          <a:xfrm>
            <a:off x="7308304" y="1268760"/>
            <a:ext cx="1439360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爱尔创 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92696"/>
            <a:ext cx="8999984" cy="4999990"/>
          </a:xfrm>
          <a:prstGeom prst="rect">
            <a:avLst/>
          </a:prstGeom>
          <a:noFill/>
        </p:spPr>
      </p:pic>
      <p:pic>
        <p:nvPicPr>
          <p:cNvPr id="2050" name="Picture 2" descr="C:\Users\Administrator\Desktop\b03533fa828ba61ee7c7a2554234970a304e599a.jpg"/>
          <p:cNvPicPr>
            <a:picLocks noChangeAspect="1" noChangeArrowheads="1"/>
          </p:cNvPicPr>
          <p:nvPr/>
        </p:nvPicPr>
        <p:blipFill>
          <a:blip r:embed="rId3" cstate="print"/>
          <a:srcRect l="7950" t="8578" r="8960" b="50331"/>
          <a:stretch>
            <a:fillRect/>
          </a:stretch>
        </p:blipFill>
        <p:spPr bwMode="auto">
          <a:xfrm>
            <a:off x="7308304" y="1268760"/>
            <a:ext cx="1512168" cy="1237228"/>
          </a:xfrm>
          <a:prstGeom prst="rect">
            <a:avLst/>
          </a:prstGeom>
          <a:noFill/>
        </p:spPr>
      </p:pic>
      <p:sp>
        <p:nvSpPr>
          <p:cNvPr id="4" name="等腰三角形 3"/>
          <p:cNvSpPr/>
          <p:nvPr/>
        </p:nvSpPr>
        <p:spPr>
          <a:xfrm flipV="1">
            <a:off x="8820472" y="2512760"/>
            <a:ext cx="144016" cy="12415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爱尔创 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92696"/>
            <a:ext cx="8999984" cy="499999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tim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412776"/>
            <a:ext cx="720000" cy="870616"/>
          </a:xfrm>
          <a:prstGeom prst="rect">
            <a:avLst/>
          </a:prstGeom>
          <a:noFill/>
        </p:spPr>
      </p:pic>
      <p:pic>
        <p:nvPicPr>
          <p:cNvPr id="2053" name="Picture 5" descr="C:\Users\Administrator\Desktop\u=188310659,2457637751&amp;fm=27&amp;gp=0.jpg"/>
          <p:cNvPicPr>
            <a:picLocks noChangeAspect="1" noChangeArrowheads="1"/>
          </p:cNvPicPr>
          <p:nvPr/>
        </p:nvPicPr>
        <p:blipFill>
          <a:blip r:embed="rId4" cstate="print"/>
          <a:srcRect l="20131" t="12524" r="17878" b="17976"/>
          <a:stretch>
            <a:fillRect/>
          </a:stretch>
        </p:blipFill>
        <p:spPr bwMode="auto">
          <a:xfrm>
            <a:off x="8169461" y="1412776"/>
            <a:ext cx="723019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73"/>
            <a:ext cx="9144000" cy="45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3</cp:revision>
  <dcterms:modified xsi:type="dcterms:W3CDTF">2018-01-26T06:40:00Z</dcterms:modified>
</cp:coreProperties>
</file>