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7" r:id="rId6"/>
    <p:sldId id="276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7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4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6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8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7B7-C003-472D-8C30-B9676C237A5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90" y="6182936"/>
            <a:ext cx="1202457" cy="6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4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4" y="2960252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0854"/>
            <a:ext cx="3362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94" y="404664"/>
            <a:ext cx="3343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37909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94" y="1051336"/>
            <a:ext cx="37242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6329511" y="77004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750951" y="77004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73083" y="2429669"/>
            <a:ext cx="0" cy="490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53501" y="119675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48" y="2960252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5380447" y="2429669"/>
            <a:ext cx="0" cy="490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화살표 5"/>
          <p:cNvSpPr/>
          <p:nvPr/>
        </p:nvSpPr>
        <p:spPr>
          <a:xfrm>
            <a:off x="1384945" y="2132856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4089635" y="292933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1" y="464629"/>
            <a:ext cx="2876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7" y="2658616"/>
            <a:ext cx="3038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53501" y="275770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2" name="타원 11"/>
          <p:cNvSpPr/>
          <p:nvPr/>
        </p:nvSpPr>
        <p:spPr>
          <a:xfrm>
            <a:off x="4932040" y="275770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5" y="2769881"/>
            <a:ext cx="2438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화살표 5"/>
          <p:cNvSpPr/>
          <p:nvPr/>
        </p:nvSpPr>
        <p:spPr>
          <a:xfrm rot="16200000">
            <a:off x="2527747" y="124225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2527747" y="240013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73306"/>
            <a:ext cx="8600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숫자는 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~ 9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랜덤 생성되고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연산자는 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- * / %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랜덤 생성되는 계산기를 구현하시오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4" y="903387"/>
            <a:ext cx="17049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0" y="2033797"/>
            <a:ext cx="1714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9" y="1971884"/>
            <a:ext cx="1228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0" y="836712"/>
            <a:ext cx="1076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3" y="3181062"/>
            <a:ext cx="1724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9" y="3102471"/>
            <a:ext cx="4219575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아래쪽 화살표 16"/>
          <p:cNvSpPr/>
          <p:nvPr/>
        </p:nvSpPr>
        <p:spPr>
          <a:xfrm rot="16200000">
            <a:off x="2527747" y="352215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501" y="908720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9" name="타원 18"/>
          <p:cNvSpPr/>
          <p:nvPr/>
        </p:nvSpPr>
        <p:spPr>
          <a:xfrm>
            <a:off x="3108440" y="908720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69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8095"/>
            <a:ext cx="2554605" cy="12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" y="1844824"/>
            <a:ext cx="354901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01936"/>
            <a:ext cx="213455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3595"/>
          <a:stretch/>
        </p:blipFill>
        <p:spPr bwMode="auto">
          <a:xfrm>
            <a:off x="7020272" y="1807657"/>
            <a:ext cx="1825943" cy="90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01653"/>
            <a:ext cx="380619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" y="4510195"/>
            <a:ext cx="2751773" cy="7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998788" y="262757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788024" y="378904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202329" y="151976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1" name="타원 20"/>
          <p:cNvSpPr/>
          <p:nvPr/>
        </p:nvSpPr>
        <p:spPr>
          <a:xfrm>
            <a:off x="53501" y="182801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2" name="타원 21"/>
          <p:cNvSpPr/>
          <p:nvPr/>
        </p:nvSpPr>
        <p:spPr>
          <a:xfrm>
            <a:off x="4464016" y="182801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6235919" y="2348880"/>
            <a:ext cx="686658" cy="4543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41005" y="2811500"/>
            <a:ext cx="118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5"/>
                </a:solidFill>
              </a:rPr>
              <a:t>FILE READ</a:t>
            </a:r>
            <a:endParaRPr lang="ko-KR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64016" y="4280321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28" name="타원 27"/>
          <p:cNvSpPr/>
          <p:nvPr/>
        </p:nvSpPr>
        <p:spPr>
          <a:xfrm>
            <a:off x="53501" y="458112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02329" y="3645024"/>
            <a:ext cx="947091" cy="21602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422554" y="3861048"/>
            <a:ext cx="0" cy="6491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5" idx="0"/>
          </p:cNvCxnSpPr>
          <p:nvPr/>
        </p:nvCxnSpPr>
        <p:spPr>
          <a:xfrm flipH="1" flipV="1">
            <a:off x="7608525" y="1412776"/>
            <a:ext cx="1" cy="3502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901726" y="1763006"/>
            <a:ext cx="1413599" cy="23724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0321" y="1072178"/>
            <a:ext cx="303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accent5"/>
                </a:solidFill>
              </a:defRPr>
            </a:lvl1pPr>
          </a:lstStyle>
          <a:p>
            <a:r>
              <a:rPr lang="ko-KR" altLang="en-US" dirty="0"/>
              <a:t>아이디를 파일명으로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24765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09" y="453405"/>
            <a:ext cx="24955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5" y="2507382"/>
            <a:ext cx="31623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09" y="2492896"/>
            <a:ext cx="3086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0" name="타원 9"/>
          <p:cNvSpPr/>
          <p:nvPr/>
        </p:nvSpPr>
        <p:spPr>
          <a:xfrm>
            <a:off x="452987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3850157" y="112913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501" y="250738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13" name="타원 12"/>
          <p:cNvSpPr/>
          <p:nvPr/>
        </p:nvSpPr>
        <p:spPr>
          <a:xfrm>
            <a:off x="4529871" y="250738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3850157" y="318639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7744742" y="1129135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4442" y="79017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3647529" y="104656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99" y="373306"/>
            <a:ext cx="401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력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</a:t>
            </a:r>
            <a:r>
              <a:rPr lang="en-US" altLang="ko-KR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ko-KR" alt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</a:t>
            </a:r>
            <a:r>
              <a:rPr lang="ko-KR" alt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만들어</a:t>
            </a:r>
            <a:r>
              <a:rPr lang="ko-KR" alt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</a:t>
            </a:r>
            <a:r>
              <a:rPr lang="ko-KR" alt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전송한다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8597"/>
            <a:ext cx="23431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90178"/>
            <a:ext cx="1771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>
            <a:off x="53501" y="79017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045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190"/>
            <a:ext cx="37052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432374" y="104656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664"/>
            <a:ext cx="2228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5112088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949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2476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33" y="420495"/>
            <a:ext cx="2000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4325333" y="45165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3487490" y="50258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6" y="1562497"/>
            <a:ext cx="2505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70" y="1487254"/>
            <a:ext cx="1933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53501" y="1566450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3" name="타원 12"/>
          <p:cNvSpPr/>
          <p:nvPr/>
        </p:nvSpPr>
        <p:spPr>
          <a:xfrm>
            <a:off x="4325333" y="1510257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3487490" y="1561182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037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1123"/>
            <a:ext cx="2152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9" y="3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3487490" y="84110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7406"/>
            <a:ext cx="15335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4325333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94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77</Words>
  <Application>Microsoft Office PowerPoint</Application>
  <PresentationFormat>화면 슬라이드 쇼(4:3)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GOODEE</cp:lastModifiedBy>
  <cp:revision>69</cp:revision>
  <dcterms:created xsi:type="dcterms:W3CDTF">2019-12-18T09:40:25Z</dcterms:created>
  <dcterms:modified xsi:type="dcterms:W3CDTF">2023-09-18T08:46:33Z</dcterms:modified>
</cp:coreProperties>
</file>