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DDSAnalytics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Billy Nayden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Attrition Rate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Roughly 16% of the company will leave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2127250"/>
            <a:ext cx="5173345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Attrition Summary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Median age for those leaving the company is lower than for those who stay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824355"/>
            <a:ext cx="52006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Attrition Summary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Men leave at a slighly higher rate than women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8625" y="1960245"/>
            <a:ext cx="5768975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Attrition Summary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Sales has highest attrition rate of any department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5330" y="1850390"/>
            <a:ext cx="5114290" cy="3156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Attrition Summary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Single people are more likely to leave company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3105" y="2038350"/>
            <a:ext cx="5227955" cy="3226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31 variables to determine attrition</a:t>
            </a:r>
            <a:endParaRPr lang="en-US"/>
          </a:p>
          <a:p>
            <a:r>
              <a:rPr lang="en-US"/>
              <a:t>KNN - K- nearest neighbor</a:t>
            </a:r>
            <a:endParaRPr lang="en-US"/>
          </a:p>
          <a:p>
            <a:pPr lvl="1"/>
            <a:r>
              <a:rPr lang="en-US"/>
              <a:t>Optimal K: 21</a:t>
            </a:r>
            <a:endParaRPr lang="en-US"/>
          </a:p>
          <a:p>
            <a:pPr lvl="0"/>
            <a:r>
              <a:rPr lang="en-US"/>
              <a:t>Removed universal factors</a:t>
            </a:r>
            <a:endParaRPr lang="en-US"/>
          </a:p>
          <a:p>
            <a:pPr lvl="1"/>
            <a:r>
              <a:rPr lang="en-US"/>
              <a:t>Employee Count</a:t>
            </a:r>
            <a:endParaRPr lang="en-US"/>
          </a:p>
          <a:p>
            <a:pPr lvl="1"/>
            <a:r>
              <a:rPr lang="en-US"/>
              <a:t>Over 18</a:t>
            </a:r>
            <a:endParaRPr lang="en-US"/>
          </a:p>
          <a:p>
            <a:pPr lvl="1"/>
            <a:r>
              <a:rPr lang="en-US"/>
              <a:t>Standard Hours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significant factors</a:t>
            </a:r>
            <a:endParaRPr lang="en-US"/>
          </a:p>
          <a:p>
            <a:pPr lvl="1"/>
            <a:r>
              <a:rPr lang="en-US" sz="2800"/>
              <a:t>Overtime</a:t>
            </a:r>
            <a:endParaRPr lang="en-US" sz="2800"/>
          </a:p>
          <a:p>
            <a:pPr lvl="1"/>
            <a:r>
              <a:rPr lang="en-US" sz="2800"/>
              <a:t>Job Involvement</a:t>
            </a:r>
            <a:endParaRPr lang="en-US" sz="2800"/>
          </a:p>
          <a:p>
            <a:pPr lvl="1"/>
            <a:r>
              <a:rPr lang="en-US" sz="2800"/>
              <a:t>Marital Status</a:t>
            </a:r>
            <a:endParaRPr lang="en-US"/>
          </a:p>
          <a:p>
            <a:r>
              <a:rPr lang="en-US"/>
              <a:t>Least significant factors</a:t>
            </a:r>
            <a:endParaRPr lang="en-US"/>
          </a:p>
          <a:p>
            <a:pPr lvl="1"/>
            <a:r>
              <a:rPr lang="en-US"/>
              <a:t>Gender</a:t>
            </a:r>
            <a:endParaRPr lang="en-US"/>
          </a:p>
          <a:p>
            <a:pPr lvl="1"/>
            <a:r>
              <a:rPr lang="en-US"/>
              <a:t>Business Travel</a:t>
            </a:r>
            <a:endParaRPr lang="en-US"/>
          </a:p>
          <a:p>
            <a:pPr lvl="1"/>
            <a:r>
              <a:rPr lang="en-US"/>
              <a:t>Hourly Rate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DDSAnalytics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Model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Case Study</dc:title>
  <dc:creator/>
  <cp:lastModifiedBy>BNayd</cp:lastModifiedBy>
  <cp:revision>2</cp:revision>
  <dcterms:created xsi:type="dcterms:W3CDTF">2019-12-01T17:27:00Z</dcterms:created>
  <dcterms:modified xsi:type="dcterms:W3CDTF">2019-12-05T00:41:04Z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