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B4D1-8308-47C3-B1CF-036D36C761C6}" type="datetimeFigureOut">
              <a:rPr lang="en-US" smtClean="0"/>
              <a:pPr/>
              <a:t>10/11/2009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505D-DD9D-4ECE-8E52-533BB334C43C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5786" y="1000108"/>
            <a:ext cx="1571636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XML</a:t>
            </a:r>
            <a:endParaRPr lang="en-MY"/>
          </a:p>
        </p:txBody>
      </p:sp>
      <p:sp>
        <p:nvSpPr>
          <p:cNvPr id="5" name="Oval 4"/>
          <p:cNvSpPr/>
          <p:nvPr/>
        </p:nvSpPr>
        <p:spPr>
          <a:xfrm>
            <a:off x="3357554" y="1000108"/>
            <a:ext cx="178595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METADATA</a:t>
            </a:r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2071670" y="2928934"/>
            <a:ext cx="178595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SEMANTIC WEB</a:t>
            </a:r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6072198" y="1000108"/>
            <a:ext cx="221457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INFORMATION SECURITY ONTOLOGY</a:t>
            </a:r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5888633" y="3000372"/>
            <a:ext cx="257176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VULNERABILITIES SUB-ONTOLOGY</a:t>
            </a:r>
            <a:endParaRPr lang="en-MY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2357422" y="1500174"/>
            <a:ext cx="100013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6" idx="2"/>
          </p:cNvCxnSpPr>
          <p:nvPr/>
        </p:nvCxnSpPr>
        <p:spPr>
          <a:xfrm rot="16200000" flipH="1">
            <a:off x="1107257" y="2464587"/>
            <a:ext cx="1428760" cy="500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5" idx="4"/>
          </p:cNvCxnSpPr>
          <p:nvPr/>
        </p:nvCxnSpPr>
        <p:spPr>
          <a:xfrm flipV="1">
            <a:off x="3857620" y="2000240"/>
            <a:ext cx="392909" cy="14287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7" idx="2"/>
          </p:cNvCxnSpPr>
          <p:nvPr/>
        </p:nvCxnSpPr>
        <p:spPr>
          <a:xfrm>
            <a:off x="5143504" y="1500174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8" idx="0"/>
          </p:cNvCxnSpPr>
          <p:nvPr/>
        </p:nvCxnSpPr>
        <p:spPr>
          <a:xfrm rot="5400000">
            <a:off x="6676936" y="2497821"/>
            <a:ext cx="1000132" cy="49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0071" y="4000504"/>
            <a:ext cx="250033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THREATS </a:t>
            </a:r>
          </a:p>
          <a:p>
            <a:pPr algn="ctr"/>
            <a:r>
              <a:rPr lang="en-US" smtClean="0"/>
              <a:t>SUB-ONTOLOGY</a:t>
            </a:r>
            <a:endParaRPr lang="en-MY"/>
          </a:p>
        </p:txBody>
      </p:sp>
      <p:sp>
        <p:nvSpPr>
          <p:cNvPr id="25" name="Oval 24"/>
          <p:cNvSpPr/>
          <p:nvPr/>
        </p:nvSpPr>
        <p:spPr>
          <a:xfrm>
            <a:off x="5960071" y="5000636"/>
            <a:ext cx="250033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RISKS </a:t>
            </a:r>
          </a:p>
          <a:p>
            <a:pPr algn="ctr"/>
            <a:r>
              <a:rPr lang="en-US" smtClean="0"/>
              <a:t>SUB-ONTOLOGY</a:t>
            </a:r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2571736" y="120228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  <a:endParaRPr lang="en-MY"/>
          </a:p>
        </p:txBody>
      </p:sp>
      <p:sp>
        <p:nvSpPr>
          <p:cNvPr id="17" name="TextBox 16"/>
          <p:cNvSpPr txBox="1"/>
          <p:nvPr/>
        </p:nvSpPr>
        <p:spPr>
          <a:xfrm>
            <a:off x="928662" y="2559602"/>
            <a:ext cx="91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r>
              <a:rPr lang="en-US" smtClean="0"/>
              <a:t>sed by</a:t>
            </a:r>
            <a:endParaRPr lang="en-MY"/>
          </a:p>
        </p:txBody>
      </p:sp>
      <p:sp>
        <p:nvSpPr>
          <p:cNvPr id="19" name="TextBox 18"/>
          <p:cNvSpPr txBox="1"/>
          <p:nvPr/>
        </p:nvSpPr>
        <p:spPr>
          <a:xfrm>
            <a:off x="4000496" y="255960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143504" y="1202280"/>
            <a:ext cx="91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r>
              <a:rPr lang="en-US" smtClean="0"/>
              <a:t>sed by</a:t>
            </a:r>
            <a:endParaRPr lang="en-MY"/>
          </a:p>
        </p:txBody>
      </p:sp>
      <p:sp>
        <p:nvSpPr>
          <p:cNvPr id="21" name="TextBox 20"/>
          <p:cNvSpPr txBox="1"/>
          <p:nvPr/>
        </p:nvSpPr>
        <p:spPr>
          <a:xfrm>
            <a:off x="7125389" y="22859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</a:t>
            </a:r>
            <a:endParaRPr lang="en-MY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azura</dc:creator>
  <cp:lastModifiedBy>azura</cp:lastModifiedBy>
  <cp:revision>7</cp:revision>
  <dcterms:created xsi:type="dcterms:W3CDTF">2009-10-11T01:32:17Z</dcterms:created>
  <dcterms:modified xsi:type="dcterms:W3CDTF">2009-10-11T08:34:00Z</dcterms:modified>
</cp:coreProperties>
</file>