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r>
            <a:rPr lang="en-US" dirty="0" smtClean="0"/>
            <a:t>Step 1 – Sign Up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egmented Process" title="SmartArt"/>
        </a:ext>
      </dgm:extLs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r>
            <a:rPr lang="en-US" dirty="0" smtClean="0"/>
            <a:t>Users can send requests for blood to any other user for approval.</a:t>
          </a:r>
          <a:endParaRPr lang="en-US" dirty="0"/>
        </a:p>
      </dgm:t>
    </dgm:pt>
    <dgm:pt modelId="{C3DC95A2-4D92-42C5-966E-8600E4BA31BD}">
      <dgm:prSet phldrT="[Text]"/>
      <dgm:spPr/>
      <dgm:t>
        <a:bodyPr/>
        <a:lstStyle/>
        <a:p>
          <a:r>
            <a:rPr lang="en-US" dirty="0" smtClean="0"/>
            <a:t>Step 3 - Requests</a:t>
          </a:r>
          <a:endParaRPr lang="en-US" dirty="0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r>
            <a:rPr lang="en-US" dirty="0" smtClean="0"/>
            <a:t>Can view nearby users’ profiles (with donation history)</a:t>
          </a:r>
          <a:endParaRPr lang="en-US" dirty="0"/>
        </a:p>
      </dgm:t>
    </dgm:pt>
    <dgm:pt modelId="{DB6AA457-F75F-415D-BDD5-92045774FE4B}">
      <dgm:prSet phldrT="[Text]"/>
      <dgm:spPr/>
      <dgm:t>
        <a:bodyPr/>
        <a:lstStyle/>
        <a:p>
          <a:r>
            <a:rPr lang="en-US" dirty="0" smtClean="0"/>
            <a:t>Step 2 – Login </a:t>
          </a:r>
          <a:endParaRPr lang="en-US" dirty="0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r>
            <a:rPr lang="en-US" dirty="0" smtClean="0"/>
            <a:t>Provide details like name, blood group etc.</a:t>
          </a:r>
          <a:endParaRPr lang="en-US" dirty="0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9ACA4B-478E-4B2B-82C3-341DA4D7557F}" type="presOf" srcId="{C3DC95A2-4D92-42C5-966E-8600E4BA31BD}" destId="{588D9B7D-EC68-4FB0-96F2-2E47AC868059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A19761CA-8B90-486C-BE09-018DAB632287}" type="presOf" srcId="{17ACD041-408C-4E7D-B463-7267D32756A1}" destId="{C4F2ADBF-C592-483D-A6FF-5DB9D2A90309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6E4F4AD1-DD99-4353-92C7-FC311544C29D}" type="presOf" srcId="{99C943DF-AAA4-4E2C-A283-FA2BF761F447}" destId="{A8E0F749-66B2-490B-99E9-CC106B163B16}" srcOrd="0" destOrd="0" presId="urn:microsoft.com/office/officeart/2005/8/layout/process4"/>
    <dgm:cxn modelId="{1412BEE3-894A-415F-B7FB-9289A44C1064}" type="presOf" srcId="{CD5204CD-6958-4A55-82AA-4AD73B3B6A19}" destId="{31D3AE5D-DA06-4E2D-9D68-F5531DFE7C2B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FD659A8F-89B3-4579-A3ED-18DD26CD9894}" type="presOf" srcId="{C3DC95A2-4D92-42C5-966E-8600E4BA31BD}" destId="{B752F9F5-2482-4D52-A33E-BE0263F4B0EA}" srcOrd="1" destOrd="0" presId="urn:microsoft.com/office/officeart/2005/8/layout/process4"/>
    <dgm:cxn modelId="{B6E792CA-B873-4F80-AAFC-2F2336A3AE12}" type="presOf" srcId="{C712D637-7FF1-401C-9304-F85D1B95B226}" destId="{A48265CE-F3A3-46DB-9DD2-97590B4DBB84}" srcOrd="1" destOrd="0" presId="urn:microsoft.com/office/officeart/2005/8/layout/process4"/>
    <dgm:cxn modelId="{C379ADA1-7B33-4F40-B1B1-68BF64E2CCF8}" type="presOf" srcId="{DB6AA457-F75F-415D-BDD5-92045774FE4B}" destId="{7371425A-4D37-4FA7-A21E-1529F4324E45}" srcOrd="0" destOrd="0" presId="urn:microsoft.com/office/officeart/2005/8/layout/process4"/>
    <dgm:cxn modelId="{12844601-CE45-420A-B047-7D1D8D21B7DF}" type="presOf" srcId="{743FE7B1-011B-42E6-8768-1EB3E95741FA}" destId="{59FFE57C-E5F2-4FBD-AA4D-8DB27381892F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7C2887BC-B70D-415D-AD98-3C4CD0575A5A}" type="presOf" srcId="{DB6AA457-F75F-415D-BDD5-92045774FE4B}" destId="{80AD606B-F25E-46DF-B405-18F7D2EAE74A}" srcOrd="1" destOrd="0" presId="urn:microsoft.com/office/officeart/2005/8/layout/process4"/>
    <dgm:cxn modelId="{EBC0A869-7EB2-4838-B53F-D12F95A904EE}" type="presOf" srcId="{C712D637-7FF1-401C-9304-F85D1B95B226}" destId="{859CA2CA-8A33-4975-9F01-7A3C8BB729DE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51ACF9D-97C6-44CD-8557-F51D2287E40A}" type="presParOf" srcId="{31D3AE5D-DA06-4E2D-9D68-F5531DFE7C2B}" destId="{127AFF01-F37D-42CC-8885-1689151201CD}" srcOrd="0" destOrd="0" presId="urn:microsoft.com/office/officeart/2005/8/layout/process4"/>
    <dgm:cxn modelId="{EF55E4D2-100D-41D3-9B5C-7CA175363FE3}" type="presParOf" srcId="{127AFF01-F37D-42CC-8885-1689151201CD}" destId="{588D9B7D-EC68-4FB0-96F2-2E47AC868059}" srcOrd="0" destOrd="0" presId="urn:microsoft.com/office/officeart/2005/8/layout/process4"/>
    <dgm:cxn modelId="{567E4AA2-E392-4077-95F1-B3CFA746D417}" type="presParOf" srcId="{127AFF01-F37D-42CC-8885-1689151201CD}" destId="{B752F9F5-2482-4D52-A33E-BE0263F4B0EA}" srcOrd="1" destOrd="0" presId="urn:microsoft.com/office/officeart/2005/8/layout/process4"/>
    <dgm:cxn modelId="{9E14AAB4-2AC6-4952-8AB2-2219912A6EA1}" type="presParOf" srcId="{127AFF01-F37D-42CC-8885-1689151201CD}" destId="{2DA8AD2F-BF50-4911-9A17-8274766C00A6}" srcOrd="2" destOrd="0" presId="urn:microsoft.com/office/officeart/2005/8/layout/process4"/>
    <dgm:cxn modelId="{2DD7B625-6EDE-42F0-9827-F0CA4870DAC3}" type="presParOf" srcId="{2DA8AD2F-BF50-4911-9A17-8274766C00A6}" destId="{C4F2ADBF-C592-483D-A6FF-5DB9D2A90309}" srcOrd="0" destOrd="0" presId="urn:microsoft.com/office/officeart/2005/8/layout/process4"/>
    <dgm:cxn modelId="{4E199A67-6F64-480D-84A0-F0E2A52491ED}" type="presParOf" srcId="{31D3AE5D-DA06-4E2D-9D68-F5531DFE7C2B}" destId="{7F8DEC81-0DCB-4545-8129-1A1632B41B5E}" srcOrd="1" destOrd="0" presId="urn:microsoft.com/office/officeart/2005/8/layout/process4"/>
    <dgm:cxn modelId="{05E480F4-CF3B-46C5-98A6-B84C8E5109BF}" type="presParOf" srcId="{31D3AE5D-DA06-4E2D-9D68-F5531DFE7C2B}" destId="{33200553-5A1C-45F1-A422-26ECCEDBD439}" srcOrd="2" destOrd="0" presId="urn:microsoft.com/office/officeart/2005/8/layout/process4"/>
    <dgm:cxn modelId="{EC58BBF2-B8B4-4838-B271-3DB5EF2CCB78}" type="presParOf" srcId="{33200553-5A1C-45F1-A422-26ECCEDBD439}" destId="{7371425A-4D37-4FA7-A21E-1529F4324E45}" srcOrd="0" destOrd="0" presId="urn:microsoft.com/office/officeart/2005/8/layout/process4"/>
    <dgm:cxn modelId="{3A42F651-BD00-4B82-A190-2AA1614FC6B0}" type="presParOf" srcId="{33200553-5A1C-45F1-A422-26ECCEDBD439}" destId="{80AD606B-F25E-46DF-B405-18F7D2EAE74A}" srcOrd="1" destOrd="0" presId="urn:microsoft.com/office/officeart/2005/8/layout/process4"/>
    <dgm:cxn modelId="{F8F39ECE-A8B3-4633-BFB6-1E0F7CB5C9D5}" type="presParOf" srcId="{33200553-5A1C-45F1-A422-26ECCEDBD439}" destId="{72E9B7A5-E5DC-46EA-A30C-DAC09ADD2BF7}" srcOrd="2" destOrd="0" presId="urn:microsoft.com/office/officeart/2005/8/layout/process4"/>
    <dgm:cxn modelId="{B36C27D7-6CFF-400A-9503-38204A67D941}" type="presParOf" srcId="{72E9B7A5-E5DC-46EA-A30C-DAC09ADD2BF7}" destId="{A8E0F749-66B2-490B-99E9-CC106B163B16}" srcOrd="0" destOrd="0" presId="urn:microsoft.com/office/officeart/2005/8/layout/process4"/>
    <dgm:cxn modelId="{9FCA5F2B-EC1F-4CBA-BEDA-7B37CA8744DA}" type="presParOf" srcId="{31D3AE5D-DA06-4E2D-9D68-F5531DFE7C2B}" destId="{0226793B-92A0-4530-A8D1-D80AF6A16C31}" srcOrd="3" destOrd="0" presId="urn:microsoft.com/office/officeart/2005/8/layout/process4"/>
    <dgm:cxn modelId="{FDE10FF3-0BB2-4DAF-9B78-31AFFF0AB391}" type="presParOf" srcId="{31D3AE5D-DA06-4E2D-9D68-F5531DFE7C2B}" destId="{1A669411-1539-46A4-9D6E-2C85E15B0FA6}" srcOrd="4" destOrd="0" presId="urn:microsoft.com/office/officeart/2005/8/layout/process4"/>
    <dgm:cxn modelId="{6FD4CF1B-5BBF-4D1F-954A-E373BCF6EBD5}" type="presParOf" srcId="{1A669411-1539-46A4-9D6E-2C85E15B0FA6}" destId="{859CA2CA-8A33-4975-9F01-7A3C8BB729DE}" srcOrd="0" destOrd="0" presId="urn:microsoft.com/office/officeart/2005/8/layout/process4"/>
    <dgm:cxn modelId="{D0AD151E-EB8C-4EA8-B925-584C41590D06}" type="presParOf" srcId="{1A669411-1539-46A4-9D6E-2C85E15B0FA6}" destId="{A48265CE-F3A3-46DB-9DD2-97590B4DBB84}" srcOrd="1" destOrd="0" presId="urn:microsoft.com/office/officeart/2005/8/layout/process4"/>
    <dgm:cxn modelId="{734E1B4A-243D-40C6-AAED-F1AE7F9EDE1A}" type="presParOf" srcId="{1A669411-1539-46A4-9D6E-2C85E15B0FA6}" destId="{DB89CC08-BF2F-4B2E-B88D-22F7BE6ECA5F}" srcOrd="2" destOrd="0" presId="urn:microsoft.com/office/officeart/2005/8/layout/process4"/>
    <dgm:cxn modelId="{A0195933-C31C-4420-A6A6-0BD325058362}" type="presParOf" srcId="{DB89CC08-BF2F-4B2E-B88D-22F7BE6ECA5F}" destId="{59FFE57C-E5F2-4FBD-AA4D-8DB2738189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2571629"/>
          <a:ext cx="8824913" cy="8440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3 - Requests</a:t>
          </a:r>
          <a:endParaRPr lang="en-US" sz="1600" kern="1200" dirty="0"/>
        </a:p>
      </dsp:txBody>
      <dsp:txXfrm>
        <a:off x="0" y="2571629"/>
        <a:ext cx="8824913" cy="455795"/>
      </dsp:txXfrm>
    </dsp:sp>
    <dsp:sp modelId="{C4F2ADBF-C592-483D-A6FF-5DB9D2A90309}">
      <dsp:nvSpPr>
        <dsp:cNvPr id="0" name=""/>
        <dsp:cNvSpPr/>
      </dsp:nvSpPr>
      <dsp:spPr>
        <a:xfrm>
          <a:off x="0" y="3010544"/>
          <a:ext cx="8824913" cy="3882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Users can send requests for blood to any other user for approval.</a:t>
          </a:r>
          <a:endParaRPr lang="en-US" sz="2100" kern="1200" dirty="0"/>
        </a:p>
      </dsp:txBody>
      <dsp:txXfrm>
        <a:off x="0" y="3010544"/>
        <a:ext cx="8824913" cy="388270"/>
      </dsp:txXfrm>
    </dsp:sp>
    <dsp:sp modelId="{80AD606B-F25E-46DF-B405-18F7D2EAE74A}">
      <dsp:nvSpPr>
        <dsp:cNvPr id="0" name=""/>
        <dsp:cNvSpPr/>
      </dsp:nvSpPr>
      <dsp:spPr>
        <a:xfrm rot="10800000">
          <a:off x="0" y="1286116"/>
          <a:ext cx="8824913" cy="1298173"/>
        </a:xfrm>
        <a:prstGeom prst="upArrowCallout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 – Login </a:t>
          </a:r>
          <a:endParaRPr lang="en-US" sz="1600" kern="1200" dirty="0"/>
        </a:p>
      </dsp:txBody>
      <dsp:txXfrm rot="-10800000">
        <a:off x="0" y="1286116"/>
        <a:ext cx="8824913" cy="455659"/>
      </dsp:txXfrm>
    </dsp:sp>
    <dsp:sp modelId="{A8E0F749-66B2-490B-99E9-CC106B163B16}">
      <dsp:nvSpPr>
        <dsp:cNvPr id="0" name=""/>
        <dsp:cNvSpPr/>
      </dsp:nvSpPr>
      <dsp:spPr>
        <a:xfrm>
          <a:off x="0" y="1741775"/>
          <a:ext cx="8824913" cy="388154"/>
        </a:xfrm>
        <a:prstGeom prst="rect">
          <a:avLst/>
        </a:prstGeom>
        <a:solidFill>
          <a:schemeClr val="accent3">
            <a:tint val="40000"/>
            <a:alpha val="90000"/>
            <a:hueOff val="450452"/>
            <a:satOff val="2691"/>
            <a:lumOff val="16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50452"/>
              <a:satOff val="2691"/>
              <a:lumOff val="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view nearby users’ profiles (with donation history)</a:t>
          </a:r>
          <a:endParaRPr lang="en-US" sz="2100" kern="1200" dirty="0"/>
        </a:p>
      </dsp:txBody>
      <dsp:txXfrm>
        <a:off x="0" y="1741775"/>
        <a:ext cx="8824913" cy="388154"/>
      </dsp:txXfrm>
    </dsp:sp>
    <dsp:sp modelId="{A48265CE-F3A3-46DB-9DD2-97590B4DBB84}">
      <dsp:nvSpPr>
        <dsp:cNvPr id="0" name=""/>
        <dsp:cNvSpPr/>
      </dsp:nvSpPr>
      <dsp:spPr>
        <a:xfrm rot="10800000">
          <a:off x="0" y="603"/>
          <a:ext cx="8824913" cy="1298173"/>
        </a:xfrm>
        <a:prstGeom prst="upArrowCallout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 – Sign Up</a:t>
          </a:r>
          <a:endParaRPr lang="en-US" sz="1600" kern="1200" dirty="0"/>
        </a:p>
      </dsp:txBody>
      <dsp:txXfrm rot="-10800000">
        <a:off x="0" y="603"/>
        <a:ext cx="8824913" cy="455659"/>
      </dsp:txXfrm>
    </dsp:sp>
    <dsp:sp modelId="{59FFE57C-E5F2-4FBD-AA4D-8DB27381892F}">
      <dsp:nvSpPr>
        <dsp:cNvPr id="0" name=""/>
        <dsp:cNvSpPr/>
      </dsp:nvSpPr>
      <dsp:spPr>
        <a:xfrm>
          <a:off x="0" y="456262"/>
          <a:ext cx="8824913" cy="388154"/>
        </a:xfrm>
        <a:prstGeom prst="rect">
          <a:avLst/>
        </a:prstGeom>
        <a:solidFill>
          <a:schemeClr val="accent3">
            <a:tint val="40000"/>
            <a:alpha val="90000"/>
            <a:hueOff val="900905"/>
            <a:satOff val="5383"/>
            <a:lumOff val="3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900905"/>
              <a:satOff val="5383"/>
              <a:lumOff val="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Provide details like name, blood group etc.</a:t>
          </a:r>
          <a:endParaRPr lang="en-US" sz="2100" kern="1200" dirty="0"/>
        </a:p>
      </dsp:txBody>
      <dsp:txXfrm>
        <a:off x="0" y="456262"/>
        <a:ext cx="8824913" cy="38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545AF3-77F0-40A9-B353-D276ADC4CDE6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7500AF-4E34-4C68-8ABA-BAFFCD4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76" y="1716224"/>
            <a:ext cx="2481216" cy="2481216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Donorville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Milestones</a:t>
            </a:r>
          </a:p>
          <a:p>
            <a:r>
              <a:rPr lang="en-US" sz="2800" dirty="0" smtClean="0"/>
              <a:t>Virtual Trophies</a:t>
            </a:r>
          </a:p>
          <a:p>
            <a:r>
              <a:rPr lang="en-US" sz="2800" dirty="0" smtClean="0"/>
              <a:t>Leader 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Lack of awareness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Myths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Lack of correct knowledge. </a:t>
            </a:r>
            <a:r>
              <a:rPr lang="en-US" sz="2400" dirty="0" err="1" smtClean="0"/>
              <a:t>Eg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Rh –</a:t>
            </a:r>
            <a:r>
              <a:rPr lang="en-US" sz="1800" dirty="0" err="1" smtClean="0"/>
              <a:t>ve</a:t>
            </a:r>
            <a:r>
              <a:rPr lang="en-US" sz="1800" dirty="0" smtClean="0"/>
              <a:t> consists of only 5% in India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Platelets can be donated again after 3 days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No weakness/side effects</a:t>
            </a:r>
          </a:p>
        </p:txBody>
      </p:sp>
    </p:spTree>
    <p:extLst>
      <p:ext uri="{BB962C8B-B14F-4D97-AF65-F5344CB8AC3E}">
        <p14:creationId xmlns:p14="http://schemas.microsoft.com/office/powerpoint/2010/main" val="2247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Voluntary Donations: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No incentives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Volunteers forget to donate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Rare blood groups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Blood donation cards don’t always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Professional donors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1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Logistics: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SBTC not functioning properly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Hospitals don’t reveal blood units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No central database to manage donors and units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No attested donors database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2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create a platform which connects blood donors to recipients</a:t>
            </a:r>
          </a:p>
          <a:p>
            <a:r>
              <a:rPr lang="en-US" sz="2800" dirty="0" smtClean="0"/>
              <a:t>  Is mobile</a:t>
            </a:r>
          </a:p>
          <a:p>
            <a:r>
              <a:rPr lang="en-US" sz="2800" dirty="0" smtClean="0"/>
              <a:t>  Is </a:t>
            </a:r>
            <a:r>
              <a:rPr lang="en-US" sz="2800" dirty="0" err="1" smtClean="0"/>
              <a:t>Gamified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9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App</a:t>
            </a:r>
            <a:endParaRPr lang="en-US" dirty="0"/>
          </a:p>
        </p:txBody>
      </p:sp>
      <p:graphicFrame>
        <p:nvGraphicFramePr>
          <p:cNvPr id="4" name="Content Placeholder 6" descr="Segmented Process" title="SmartArt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5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</a:p>
          <a:p>
            <a:pPr lvl="1"/>
            <a:r>
              <a:rPr lang="en-US" dirty="0" smtClean="0"/>
              <a:t>Every user needs to register before using the app.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45" y="2294407"/>
            <a:ext cx="2875089" cy="4729642"/>
          </a:xfrm>
        </p:spPr>
      </p:pic>
    </p:spTree>
    <p:extLst>
      <p:ext uri="{BB962C8B-B14F-4D97-AF65-F5344CB8AC3E}">
        <p14:creationId xmlns:p14="http://schemas.microsoft.com/office/powerpoint/2010/main" val="42803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</a:p>
          <a:p>
            <a:pPr lvl="1"/>
            <a:r>
              <a:rPr lang="en-US" dirty="0" smtClean="0"/>
              <a:t>Phone number is kept hidden from other users until the donation is approved</a:t>
            </a:r>
          </a:p>
          <a:p>
            <a:pPr lvl="1"/>
            <a:r>
              <a:rPr lang="en-US" dirty="0" smtClean="0"/>
              <a:t>Blood Group makes selective search easy.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76" y="2397439"/>
            <a:ext cx="2772058" cy="4560152"/>
          </a:xfrm>
        </p:spPr>
      </p:pic>
    </p:spTree>
    <p:extLst>
      <p:ext uri="{BB962C8B-B14F-4D97-AF65-F5344CB8AC3E}">
        <p14:creationId xmlns:p14="http://schemas.microsoft.com/office/powerpoint/2010/main" val="3585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Login : </a:t>
            </a:r>
          </a:p>
          <a:p>
            <a:pPr lvl="1"/>
            <a:r>
              <a:rPr lang="en-US" dirty="0" smtClean="0"/>
              <a:t>Nearby  : Contains a list of donors nearby user’s location.</a:t>
            </a:r>
          </a:p>
          <a:p>
            <a:pPr lvl="1"/>
            <a:r>
              <a:rPr lang="en-US" dirty="0" smtClean="0"/>
              <a:t>Requests : Contains all the requests from other users for donation. User can accept or reject.</a:t>
            </a:r>
          </a:p>
          <a:p>
            <a:pPr lvl="1"/>
            <a:r>
              <a:rPr lang="en-US" dirty="0" smtClean="0"/>
              <a:t>Profile : Contains user information and donation history.</a:t>
            </a:r>
          </a:p>
          <a:p>
            <a:pPr lvl="1"/>
            <a:r>
              <a:rPr lang="en-US" dirty="0" smtClean="0"/>
              <a:t>Leaders : List of users sorted according to their total donation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75" y="2371680"/>
            <a:ext cx="2823574" cy="4644898"/>
          </a:xfrm>
        </p:spPr>
      </p:pic>
    </p:spTree>
    <p:extLst>
      <p:ext uri="{BB962C8B-B14F-4D97-AF65-F5344CB8AC3E}">
        <p14:creationId xmlns:p14="http://schemas.microsoft.com/office/powerpoint/2010/main" val="36561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244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Problems</vt:lpstr>
      <vt:lpstr>Problems</vt:lpstr>
      <vt:lpstr>Problems</vt:lpstr>
      <vt:lpstr>Our Vision</vt:lpstr>
      <vt:lpstr>Flow of App</vt:lpstr>
      <vt:lpstr>Walkthrough</vt:lpstr>
      <vt:lpstr>Walkthrough</vt:lpstr>
      <vt:lpstr>Walkthrough</vt:lpstr>
      <vt:lpstr>Gamification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Aniruddha-PC</dc:creator>
  <cp:lastModifiedBy>Aniruddha-PC</cp:lastModifiedBy>
  <cp:revision>11</cp:revision>
  <dcterms:created xsi:type="dcterms:W3CDTF">2014-01-03T23:42:43Z</dcterms:created>
  <dcterms:modified xsi:type="dcterms:W3CDTF">2014-01-04T02:29:13Z</dcterms:modified>
</cp:coreProperties>
</file>