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705-5638-4F86-8261-F077CEE9AAAA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3DC-E4EC-43AB-AD96-6590CB91A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5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705-5638-4F86-8261-F077CEE9AAAA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3DC-E4EC-43AB-AD96-6590CB91A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17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705-5638-4F86-8261-F077CEE9AAAA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3DC-E4EC-43AB-AD96-6590CB91A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48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705-5638-4F86-8261-F077CEE9AAAA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3DC-E4EC-43AB-AD96-6590CB91A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88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705-5638-4F86-8261-F077CEE9AAAA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3DC-E4EC-43AB-AD96-6590CB91A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14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705-5638-4F86-8261-F077CEE9AAAA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3DC-E4EC-43AB-AD96-6590CB91A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5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705-5638-4F86-8261-F077CEE9AAAA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3DC-E4EC-43AB-AD96-6590CB91A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705-5638-4F86-8261-F077CEE9AAAA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3DC-E4EC-43AB-AD96-6590CB91A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64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705-5638-4F86-8261-F077CEE9AAAA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3DC-E4EC-43AB-AD96-6590CB91A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26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705-5638-4F86-8261-F077CEE9AAAA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3DC-E4EC-43AB-AD96-6590CB91A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63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705-5638-4F86-8261-F077CEE9AAAA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53DC-E4EC-43AB-AD96-6590CB91A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74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2705-5638-4F86-8261-F077CEE9AAAA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553DC-E4EC-43AB-AD96-6590CB91A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0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nexon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neople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nexon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nexon</dc:title>
  <dc:creator>최원녕 [wnchoi]</dc:creator>
  <cp:lastModifiedBy>최원녕 [wnchoi]</cp:lastModifiedBy>
  <cp:revision>1</cp:revision>
  <dcterms:created xsi:type="dcterms:W3CDTF">2019-12-03T08:40:24Z</dcterms:created>
  <dcterms:modified xsi:type="dcterms:W3CDTF">2019-12-03T08:40:38Z</dcterms:modified>
</cp:coreProperties>
</file>