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3" r:id="rId5"/>
    <p:sldId id="262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444 169 24575,'26'0'0,"2"5"0,23-4 0,28 11 0,16-11-1230,-15 3 1,4-1 1229,-19-3 0,2 0-735,10 0 0,9 0 0,-5 0 735,7 0 0,0 0 0,-8-2 0,5-1 0,-6 1-751,0 1 1,-3 0 750,16-3 0,-3 0-229,-33 4 0,-3 0 229,5-2 0,-6 0 1395,0 0-1395,-29-2 2691,-23 1-2691,0 3 1881,-14-3-1881,-1 3 656,-25-6-656,-13-1 0,-28 0 0,15 1 0,-2 5 0,-3 2-1705,-23-1 1705,2 3 0,-7 1-1146,12 4 1,0 1 1145,-4 3 0,-2 2-813,19-2 1,-1 2 0,2 1 812,-22 6 0,3 0 0,1 3 0,0 1-755,-7 2 0,5 3 755,27-4 0,2 2 209,-12 3 1,3 1-210,24-7 0,5 0 1801,-19 25-1801,33-19 2561,17 0-2561,13-8 2084,-1-5-2084,11 12 1078,-2-10-1078,21 37 0,-5-10 0,14 23 0,5-14 0,-7-9 0,11-5 0,-5-7 0,-10-10 0,-3-4 0,-17-13 0,-3-4 0,-1-2 0,-2-2 0,3-2 0,0-4 0,8-5 0,23-28 0,10-8 0,5-5 0,5-3-1275,-13 14 1,4-1 1274,8-5 0,6-5 0,-3 6 0,1 6 0,0 2 0,0-1 0,5-3 0,-4 3 0,1 3 0,-1 0 0,-5 1 0,2-1 0,-3 1-655,5-3 0,-3 1 655,13-7 0,-4 2-178,3-5 178,1-6 0,-40 20 0,-5 2 2337,-13 13-2337,-12 22 1480,2 23-1480,-3 44 0,10 24-654,-12-32 0,1 3 654,9-1 0,1 2 0,-6 21 0,1-1 0,5-21 0,0 0 0,-2 34 0,-1-2 0,-1-41 0,0-2 0,-2 10 0,-1-3 0,3 9 0,-5-34 0,2-17 0,2-15 0,0-7 0,0-9 1528,3-22-1528,-4-2 0,0-42 0,-5 11 0,-6-24 0,5 17 0,-5 3 0,0 8 0,5 1 0,-5-10 0,12 8 0,0 1 0,12 2 0,7-1 0,7 2 0,1-10 0,-7 31 0,1-6 0,-14 25 0,15-11 0,-16 16 0,8-4 0,-10 10 0,1 4 0,-5 2 0,3-1 0,-3 3 0,0-3 0,0 3 0,0-3 0,0 3 0,-1-3 0,1 8 0,9 24 0,-5 10 0,3 49 0,-10-33 0,-1 2-1161,-1 3 1,-2 6 1160,1 3 0,0 8 0,0-6 0,0-1 0,0 1 0,2 7 0,1 7 0,0-5 0,-3 5 0,2-3 0,2-16 0,2 2 0,-2-2 0,-3 18 0,0-5-288,5-12 0,2-5 288,4 28 0,-3-19 0,4-32 0,-15-10 0,4-24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24575,'5'-4'0,"2"2"0,9-2 0,11-6 0,-2 1 0,58-15 0,-47 14 0,14-1 0,1 1 0,-5 5 0,16-6 0,-2 10 0,-16-8 0,-2 8 0,-11-4 0,-8 5 0,-8 0 0,-1 0 0,-8 3 0,0-3 0,-3 8 0,-1-1 0,-2 5 0,0 13 0,-3-5 0,-7 20 0,-12 2 0,-14 0 0,-2 12 0,-7-23 0,-6 17 0,6-23 0,-17 12 0,14-8 0,-3-9 0,19 0 0,2-11 0,17-3 0,-1 0 0,5-2 0,3-2 0,0-2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0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24575,'11'3'0,"15"4"0,11 0 0,16 5 0,26-6 0,5 0-675,-26-5 0,2-2 675,-7-2 0,0-1 0,2-1 0,-1-3-12,36-14 12,0 1 0,-42 7 0,-4 8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0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1210 24575,'11'23'0,"0"17"0,0-13 0,1 39 0,-2-28 0,-3 38 0,-2-12 0,-5 26-637,0-40 0,0 1 637,0 13 0,0 2 0,0-4 0,0 1 0,0 15 0,0 0 0,-1-15 0,2-1 0,2 3 0,0-1-258,-2-8 0,0-2 258,5 38 0,-6-19 0,0-22 0,0-25 0,0-12 1240,3-8-1240,11-17 550,4-20-550,30-28 0,-3-17-598,-7 28 1,4-1 597,-5 8 0,1 0 0,11-12 0,1 1 0,-8 13 0,-1 1 0,3-3 0,-1 2 0,18-21 0,-11 16 0,-8-3 0,-21 22 0,-1-8 0,-11 20 1195,-5-4-1195,4 8 0,-4-2 0,2 7 0,-1-4 0,1 4 0,-2-2 0,4 6 0,7 12 0,24 18 0,4 7 0,40 18 0,-22-16 0,11-3 0,-12-8 0,19-13 0,-2 3-542,22-10 542,-9 5 0,-7-12 0,7 6 0,-23-7 0,1 0 0,26 0 0,-29 0 0,-3 0 0,-1 0 0,-10 0 0,-22-3 0,-4 3 0,-16-6 0,0 6 0,-3-6 542,-3 3-542,2-3 0,-4 0 0,4 0 0,-1-2 0,-1-1 0,2-3 0,3-5 0,-1-1 0,7-31 0,2 3 0,3-24 0,14-9-650,3-14 650,5 8-875,-11 15 1,1-2 874,-8 17 0,1-1 0,15-28 0,0-1 0,-15 26 0,0 1 0,11-23 0,0 0 0,-8 21 0,-1 2 0,-2-3 0,-1-2-449,4-9 0,-2 4 449,3-13 0,-5 14 0,-1 0 0,8-28 0,-15 44 0,-1 1 0,5-22 0,-12 21 564,-2 27-564,-10 16 1716,-7 13-1716,-14 4 1017,-34 11-1017,-6 0 0,-15 0 0,-7-1-1407,30-6 0,-2-1 1407,-22 1 0,-12 2 0,8-3 0,8-3 0,-2 0-1038,-13 1 1,-10 2 0,7-1 1037,-3-1 0,2-2 0,20-1 0,-2-2 0,0 1 0,3 0 0,1-1 0,4-1-831,-5-3 0,-1 0 831,2 3 0,-5 2 0,8-1 0,9-1 0,4 0-13,-13 3 0,7 1 13,8 2 2049,26-3-2049,22-5 3190,1-2-3190,-6 0 2334,-4 0-2334,-5 0 41,1 0-41,-1 0 0,8 0 0,1 0 0,8 0 0,1 0 0,-4 0 0,0 0 0,-8 0 0,-18 6 0,-9 1 0,-35 6 0,4 0 0,-6 6 0,10-5 0,32 1 0,5-6 0,24-3 0,5 0 0,2 0 0,0-1 0,3 9 0,-3 1 0,3 25 0,13 31 0,2-3 0,2-7 0,3 1 0,8 17 0,-14-30 0,1 1-606,18 38 606,-3 4 0,-8-32 0,1 1 0,12 27 0,-6 6 0,-9-50 0,-12-1 0,4-17 0,-12-9 0,3-8 0,-6-6 606,0-3-606,-3-6 0,0 0 0,0 2 0,3 2 0,0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0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1123 24575,'5'0'0,"9"0"0,10 0 0,27 0 0,39 0 0,-18 0 0,5 0-2009,-5 0 0,5 0 2009,8 0 0,8 0 0,-7 0 0,-5 0 0,1 0 0,10 0 0,10 0 0,-6 0 0,5 0 0,-3 0 0,-20 0 0,2 0 0,2 0-900,10 0 1,2-1 0,-1 2 899,-6 1 0,-1 1 0,0 0 0,5-3 0,1 1 0,-3 0-740,-9 1 1,-2 1 0,0-1 739,-2-1 0,0-1 0,-4-1-651,9-2 0,0 0 651,-9 0 0,4 0 0,-6 0 0,0-1 0,-2-1 627,12-3 0,-2 2-627,-24 5 0,-5 0 3025,39-11-3025,-18 5 2791,-23-4-2791,2 1 2201,-9 0-2201,-18 3 965,17-2-965,-26 0 0,8 1 0,6-8 0,6 1 0,18-2 0,19-6 0,23 0 0,-40 9 0,6-1 0,30-4 0,5 1-1252,-9 1 1,1 0 1251,-18 7 0,1-1 0,-5 1 0,5-1 0,-6 0-136,-8 4 0,-5 0 136,23-6 0,-1 6 0,-19-3 0,-17 9 0,-20-5 2465,-7 6-2465,0-6 310,-3 6-310,0-5 0,-3 1 0,2-4 0,-4-2 0,2-6 0,0-12 0,-2-15 0,2-11 0,3-8 0,1-8 0,0 6 0,5-6 0,-11 17 0,8 11 0,-8 2 0,5 20 0,-6-6 0,3 17 0,-3 1 0,0 2 0,-3 0 0,-8 2 0,-47-5 0,-11 1 0,12 0 0,-4 1-989,-2 2 0,-4 2 989,-19-1 0,-6 1-1144,-5-1 0,-1 1 1144,3 2 0,-3 0-1063,9-2 0,-5 0 1,4 1 1062,17 2 0,3 0 0,-4 0 0,-19 0 0,-4 0 0,1 0 0,10 0 0,2 0 0,-1 0 0,1 0 0,1 0 0,0 0-546,3 0 1,1 0-1,3 0 546,-21 0 0,3 0-71,2 3 1,4 2 70,14-1 0,3 1 289,3 2 1,0 1-290,-19 0 0,5 0 0,31-1 0,1 0 0,-30 1 0,-3 0 0,15 0 0,2-1 0,0 1 0,-2 0 0,-16 0 0,-3 0 562,5-4 1,-1 0-563,-11 3 0,-5 1-149,14-4 1,-5-2-1,6 2 149,-6 0 0,2 1 0,11 0 0,-2 1 0,6-2 413,9-3 1,3 0-414,-4 2 0,3 1 1136,-13-4-1136,15 0 1977,37 0-1977,9 0 0,11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24575,'9'-9'0,"0"3"0,-3 3 0,-1 1 0,1 1 0,0-2 0,0 3 0,0 0 0,3 0 0,0 0 0,25-5 0,5 4 0,14-5 0,33 6 0,-29 0 0,7 0-1000,4 0 0,7 0 1,0 0 999,-8 0 0,-1 0 0,5 0-925,3 0 1,6 0 0,1 0 0,-4 0 924,7 0 0,-3 0 0,4 0 0,-6 0 0,4 1 0,1-1 0,-4-1 0,10-1 0,-3-1 0,1 1-817,7 1 1,0 1 0,-3-1 816,-16-4 0,-2-1 0,0 2-521,-4 2 0,0 2 0,0 0 521,3-3 0,-1 0 0,-3 1 449,7 2 0,-3 0-449,8 0 0,-6 0 2861,8 0-2861,-6 0 2924,-32 0-2924,-8 0 2632,-12 0-2632,-13 0 1393,-3 0-1393,0 0 0,-3 0 0,0 0 0,0 0 0,7 0 0,-3 0 0,7 0 0,-8 0 0,3 0 0,-6 0 0,3 0 0,-1 0 0,1 0 0,17 0 0,11 0 0,16 0 0,17 0 0,3 0 0,-11-3 0,1-1-574,21 2 574,-18-2 0,-1 1 0,1 3 0,22-6 0,-33 0 0,5-1 0,-27-1 0,-9 7 0,-13-5 574,-8 0-574,-6-3 0,0-3 0,-3 0 0,2 3 0,2 0 0,-1 1 0,2 1 0,-4-2 0,5 1 0,-3-1 0,0-3 0,3 0 0,-6 0 0,6 3 0,-6 0 0,6 3 0,-3 0 0,3 1 0,0 1 0,0 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24575,'0'17'0,"5"9"0,2 16 0,4 11 0,-1-8 0,1 3 0,6 3 0,2 4 0,6 16 0,-2-18 0,9 15 0,8 7 0,2-6 0,5 6 0,-12-34 0,-10-10 0,0-9 0,-14-13 0,5 1 0,-10-6 0,3-2 0,-1-2 0,-1 0 0,1 0 0,-2 0 0,3-5 0,-3 1 0,6-4 0,6-10 0,-4 7 0,4-10 0,-6 5 0,-5 3 0,7-9 0,-6 4 0,9-13 0,-7-3 0,6-16 0,-5 5 0,0-6 0,0 9 0,-5-9 0,-1 7 0,-5 2 0,0 15 0,-3 11 0,2 7 0,-1 0 0,-1 3 0,2 0 0,-1 3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24575,'8'-3'0,"2"0"0,6 0 0,-3-1 0,9-3 0,-4 3 0,13-4 0,-6 4 0,15-6 0,-16 2 0,16 2 0,-19 3 0,4 3 0,-16 0 0,0 0 0,-6 0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24575,'5'-9'0,"6"-2"0,16-5 0,15-4 0,46-20-900,0 16 900,-39 6 0,3 1 0,14 5 0,0 2 0,26-6 0,-29 5 0,1 0 0,-8 3 0,-4 1 0,16 0 165,27-6-165,-40 12 0,6-10 0,-10 10 0,-22-7 0,-4 8 169,-15-6 0,-5 6 1,-2-3-1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24575,'-3'13'0,"2"-2"0,-2 10 0,3-3 0,-6 22 0,5-4 0,-5 23 0,6-23 0,4 4 0,-3-23 0,2-2 0,-3-7 0,3-2 0,-3 0 0,3 0 0,-3-3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24575,'0'16'0,"0"2"0,0-3 0,0 1 0,0-9 0,0 1 0,0-2 0,0-2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84 162 24575,'9'0'0,"0"0"0,-4 0 0,1 3 0,0 0 0,0 6 0,0-2 0,0 1 0,-3-2 0,3 0 0,-6 0 0,3 0 0,-3 0 0,-3 0 0,3 0 0,-6-1 0,6 4 0,-3 5 0,3 4 0,0 0 0,0 3 0,0-8 0,0 4 0,0-5 0,0-3 0,0 0 0,-3-6 0,0-1 0,-3-4 0,-2-1 0,-2-6 0,-1 0 0,-3-8 0,1-1 0,2 0 0,-6-12 0,12 10 0,-7-4 0,11 4 0,-1 4 0,5-6 0,1-1 0,3 5 0,4-3 0,0 3 0,2 3 0,2-6 0,2 9 0,-2-2 0,6 0 0,-3 9 0,5-5 0,-1 9 0,-4-2 0,12 3 0,-10 0 0,20 5 0,-15-1 0,15 11 0,-6 0 0,8 2 0,0 2 0,0-7 0,-8 2 0,-8-6 0,-9-1 0,-8-4 0,-1 2 0,-9 1 0,-8 5 0,-46 23 0,23-17 0,-45 27 0,22-5 0,-18 4 0,3 10 0,15-17 0,11-7 0,20-10 0,1-9 0,14-7 0,1-3 0,-1-3 0,-3 0 0,0-3 0,0 0 0,3 0 0,-2 0 0,4 3 0,-1-2 0,2 4 0,2-4 0,2 4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24575,'8'0'0,"6"0"0,4 0 0,31-6 0,32-9 0,16-7-1477,-27 6 0,5 0 1477,4 0 0,2 1 0,9-1 0,5-1-815,-13 3 1,4-1 0,-2 2 814,-12 3 0,-2 1 0,-1 0 0,1-2 0,0-1 0,-1 3-569,25 3 0,-6 3 569,-27-1 0,-3 1 0,-5 3 0,-5 0 0,2 0 0,-39 0 0,-9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24575,'22'0'0,"30"-13"0,32-3 0,-29 2 0,2-2-1706,2-2 1,2-1 1705,21-1 0,1-1 0,-12 1 0,-1 1 0,10-1 0,-2 1 168,-17 3 1,-4 2-169,27-7 722,-5-5-722,-35 15 0,-9-1 0,-23 6 0,-7 5 0,-5-1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24575,'-4'16'0,"-1"11"0,-4 6 0,3 9 0,1 0 0,0 1 0,4-10 0,-4-9 0,5-11 0,0-7 0,-2-2 0,1 1 0,-4-4 0,2 4 0,-1-5 0,2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24575,'0'9'0,"0"5"0,0-1 0,0 8 0,0 6 0,0 6 0,0 9 0,5 1 0,1-1 0,3-9 0,0-1 0,0-15 0,-1 0 0,0-8 0,1 0 0,-3-3 0,5-3 0,3 0 0,4-3 0,14-5 0,1-6 0,18-7 0,-11-8 0,1 5 0,-15 2 0,-11 9 0,-4 6 0,-8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1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1 743 24575,'22'0'0,"4"4"0,33-3 0,5 4 0,26 2-1258,-37-6 1,4-1 1257,23 3 0,7 1-1311,3-4 1,6 0 1310,-9 0 0,6 0 0,0 0-1284,0-2 1,0-1 0,4 0 1283,-11 0 0,4 1 0,1 0 0,-2-1-852,-3-1 0,-1 0 1,1-1-1,2 0 852,-7 0 0,3 0 0,0 0 0,1-1 0,-1 1 0,-3-1 0,0 0 0,-1 1 0,1-1 0,0 0 0,1 1 0,0-1 0,0 1 0,1-1 0,1 0 0,7-1 0,2 0 0,1-1 0,-3 1 0,-2 1 0,4 1 0,-4 0 0,0 1 0,3-2-396,-3 0 1,3-1 0,2-1 0,-2 1 0,-3 0 395,8 2 0,-5 0 0,1 0 0,3 0 0,-8 2 0,3-1 0,0 0 0,1 1 0,-3-1 0,-7 1 0,-1-1 0,0 0 0,-1 1 0,0 1 0,19 1 0,0 1 0,0 0 0,2-1 0,-16-1 0,2-2 0,0 1 0,-1-1 0,-2 1-292,11 0 0,-3 0 1,0 1-1,1 0 292,-14 0 0,-1 0 0,1 0 0,4 0 0,6-1-67,-9 0 1,6-1 0,4 0-1,3-1 1,0 1 0,-2-1 0,-2 1-1,-7 1 67,18-1 0,-6 1 0,-3 1 0,2-1 0,8 0-28,-16 0 1,6 0 0,3-1 0,3 0 0,-1 0-1,-3 1 1,-4 0 0,-8 0 27,27 0 0,-9 1 0,-4 0 0,1 1 85,-4 1 1,0 0-1,-1 0 1,-2 0-86,-5-2 0,-2 0 0,0 0 0,0 0 0,2 1 0,0 1 0,1 0 0,-2-1 148,-2-1 0,-1 0 0,-1 0 0,2 0-148,3 2 0,0 0 0,0 1 0,0-2 0,-1 0 0,1 0 0,-2-2 0,-1 0 0,12-1 0,-2-2 0,1 0 238,-11 1 0,2 1 0,-1-1 1,-5-1-239,3-2 0,-4 0 0,1 0 0,13-1 0,2 1 0,1 0 0,1-1 0,0 0 0,-1 0 0,-9 0 0,-2 0 0,3 0 0,10-2 0,2-1 0,-4 2 0,-15 3 0,-3 2 0,3-2 0,14-3 0,3-2 0,-3 1 537,-16 2 0,-3 0 0,2 1-537,7 1 0,1 2 0,-2-3 0,-8-1 0,-2-3 0,-2 3 1285,24 3 1,-2 1-1286,8-6 0,-5 0 0,-28 3 0,-7 2 0,23 0 0,-62 1 0,-14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5357 1 24575,'0'12'0,"0"0"0,4 4 0,-4 2 0,4 5 0,0 8 0,4 29 0,4 6 0,-4-5 0,-1 3-1321,8 35 1321,-7-20 0,0 4 0,-4-14 0,0-2 0,3 7 0,0 4-1327,-6 16 0,-1 3 1327,8-4 0,-1 1 0,-6-25 0,-1 2 0,1 2 0,1 3 0,1 1 0,-1 2 0,-1 12 0,-1 2 0,-1-2 0,1-12 0,1-1 0,-2 11-912,0-6 1,0 11 0,-1 7 0,0 1 0,0-3-1,-1-8 912,-1 5 0,0-8 0,-1 1 0,-1 6 0,2-6 0,-1 6 0,0 3 0,0 0 0,0-3 0,-2-7 0,-1 12 0,-1-6 0,-1-4 0,2-2-852,-2 10 1,1-5 0,0 4 851,3-12 0,-1 3 0,1 0 0,-1-4 0,-1 7 0,-1-4 0,1 5 0,4-5 0,1 4 0,1 1 0,0-4 0,-2 7 0,1-4 0,2 4 0,3-6 0,3 4 0,0 1 0,1-5 0,0 10 0,0-4 0,1 1 0,1 3 0,1 0 0,0 2 0,-3-20 0,0 2 0,1-1 0,-1-3 0,3 10 0,0-3 0,0 2-432,0 10 1,0 2 0,1-1 431,3-4 0,1-1 0,-1-2 0,-3-8 0,-1-3 0,1 0-47,3-2 1,2-2 0,-1 0 46,-2 1 0,-1 0 0,0-3 0,1 18 0,1-2 1110,3 0 0,-1 1-1110,-6 4 0,0 1 0,3-8 0,-1 4 0,-2-6 0,0 7 0,-1-2 152,-4-11 0,-1-1 0,1 2-152,0-8 0,1 4 0,0-1 0,-3-5 0,-3 5 0,-2-4 0,0 1 169,-2 7 1,0 2 0,-3-3-170,-1-5 0,-3-1 0,-1-1 0,0 2 0,-1 0 0,-2-3 186,-7 20 0,-2-2-186,6-23 0,-1 1 0,2-3 0,-3 10 0,0-1 0,-7 19 0,1 1 0,8-5 0,3 0 0,-1 2 0,2 0 0,1 5 0,4-1 0,4-7 0,3-4 313,-2-13 1,2-2-314,6 1 0,1-4 2447,-2 31-2447,11 2 0,-12-20 0,4 2 0,-5 2 0,0-1 0,0-3 2716,0-24-2716,0 22 2333,0-39-2333,0 36 0,0 8 965,0 6-965,0 10 0,0-19 0,0 3 0,0-8 0,6 6 0,-5-10 361,5-15-361,-6 22 0,0-31 0,0 22 0,0-6 0,0 38 0,0-44 0,0 2-281,0 4 1,0 0 280,0 2 0,0 0 0,-4-3 0,1-2 0,1 38 0,-2-31 0,1 0 0,3-13 0,0-1 0,0 13 0,0 2 0,3 2 0,1 0 0,3-2 0,2-2 0,-2 2 0,3-2 0,3-8 0,1-2 0,-2-3 0,-2-5 0,5 3 0,2 6 0,-13-36 0,2 7 0,-3-11 0,0-9 985,0-2-985,-5-5 0,-2 3 0,-21-3 0,-12 3 0,-16-3 0,-27 0 0,27 0 0,-3 0-599,-2 0 1,-1 0 598,-13 0 0,-3 0-932,-4-4 0,0 1 932,2 2 0,-2 0 0,-13-3 0,-3 0-1444,-2 0 1,-3 1 1443,25 2 0,-3 1 0,0-1 0,-5-4 0,-2-1 0,0 2 0,0 2 0,-1 2 0,-2 0-917,-6-3 0,-2 0 1,3 1 916,10 2 0,3 0 0,3 0 20,-14 0 1,6 0-21,11 0 0,12 0 1265,24 0-1265,-47 0 0,27-5 0,-5 4 0,-5 0 829,13-2 1,0 1-830,-18 1 0,-4 2 905,-1-1 0,0 0-905,5 0 0,2 0 0,4 0 0,0 0 0,-14 0 0,1 0 0,17-4 0,-1 1 0,-16 2 0,0 0 0,14-5 0,0-2 0,-19 0 0,-1 0 0,15-1 0,1 0 0,-9-2 0,-2-1 0,-12 3 0,6 2 0,-10-1 259,19 0 1,7 2-260,22 1 0,-8-9 0,37-1 0,9 5 0,4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24575,'22'0'0,"21"6"0,47 3 0,7-2-2160,-31-2 1,9 1 0,-1-2 2159,-7-2 0,-1-2 0,5 0-1075,8 2 0,5 0 1,4 0-1,2 0 1075,-9-1 0,2-1 0,1-1 0,2 1 0,2 0-314,-7 0 0,2 0 1,2 0-1,0 0 1,1 0-1,2 0 314,6 0 0,2 0 0,1 0 0,0 0 0,1 0 0,0 0-432,0 0 0,0 0 1,0 0-1,1 0 0,1 0 1,2 0 431,-4 0 0,2 0 0,2 0 0,1 0 0,-2 0 0,-3 0 0,-3 0-167,-3 0 0,-5 0 1,-2 0-1,0 0 0,2 0 1,4 0 166,3 0 0,4-1 0,2 1 0,1-1 0,-2 1 0,-3 1 0,-7 0 0,4 1 0,-5 2 0,-4-1 0,0 1 0,2-1 0,6 0 0,1-2 0,0 1 0,-2 1 0,-5 0 211,2 3 1,-4 1 0,-3 0-1,-4-1-211,4-2 0,-3-2 0,-9 2 503,-3 2 0,-11-2 0,1-3 0,-46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24575,'10'4'0,"3"-2"0,27-13 0,4-2 0,10-4 0,6-2-1873,-3 0 1,5 0 1872,14 2 0,10 0 0,0 0-1326,-2 0 0,1 0 1,6 0 1325,-17 6 0,6 0 0,3 0 0,1 0 0,-2 1-784,-1-1 0,0 0 0,1 0 0,-1 0 0,1 0 784,1 1 0,0 1 0,0 0 0,0 0 0,1 0 0,5-1 0,0 1 0,1 0 0,-1 0 0,-2 1-713,13 0 0,-2 1 0,-1 0 1,4 1 712,-12 1 0,3 1 0,1 1 0,-1 0 0,-3 0 0,9 0 0,-1 1 0,-2 0 0,1 1-167,5 0 0,2 1 1,-3 0-1,-6 1 167,2-1 0,-6 0 0,-6 0 0,13 0 0,-12 0 0,4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24575,'8'3'0,"15"5"0,14-7 0,13 2 0,6-1-2333,-4-4 0,6-3 2333,14-4 0,10-3 0,1-1-1418,-2 2 0,0-1 0,5-3 1418,2-2 0,6-4 0,2 0 0,0 2-630,-1 2 1,0 1 0,1 0 0,2-1 629,-12 1 0,1 0 0,0-1 0,1 0 0,-1 2-600,-2 1 1,-1 1 0,0 0 0,2 1 0,4-1 599,-1 1 0,5 0 0,2 0 0,0 0 0,-2 1 0,-4 1-289,1 1 0,-4 0 0,-1 2 0,1-1 0,4 1 289,-4 1 0,4 0 0,2 0 0,-2 0 0,-2 1 0,-5 2 54,14-1 0,-5 2 0,-4 1 0,-7 0 0,-5 0 0,-6 1 0,-4 1 0,8-1 0,0 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0 593 24575,'9'0'0,"5"-3"0,30-10 0,30-28 0,-29 22 0,5-2-1226,7-6 1,6-3-1,0 1 1226,21-6 0,4 2 0,-12 6 0,6 1 0,-2 0-839,-7 3 1,-1 1 0,3 2 838,12 0 0,4 3 0,3 2-799,-12 2 0,2 2 0,2 1 0,0-1 799,6-1 0,1 1 0,2 0 0,3 1-735,-5 3 0,3 0 0,2 2 0,0 0 1,0 0 734,0 1 0,-1-1 0,1 2 0,0 0 0,2 0-278,-9 1 1,0 0 0,0 0 0,2 1-1,1 0 1,2 0 277,-6 1 0,4-1 0,2 1 0,-1 1 0,-3-1 0,-4 0 0,-7 0 0,10 0 0,-8 0 0,-3 0 0,0 0 0,0 0 0,-1 0 0,0 0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24575,'70'-12'0,"0"-1"0,-4 2 0,0 0 0,-3 3 0,3 1-2988,18 2 0,6 1 2988,-16-1 0,4 0 0,1 1 0,-4 3 0,1 1 0,5-1-865,1-3 1,4 0-1,2-1 1,-3 2 864,16 1 0,-2 3 0,0-2 0,0-2 0,0 0 0,2 1 1,-14 1 1,5 1-1,-5 1 1,-13-1 0,-8 0-1,-5 0 1,14 0 0,0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24575,'-9'6'0,"2"0"0,-1 0 0,2 3 0,-3 0 0,3 3 0,-4 4 0,4 2 0,-3 14 0,2-12 0,1 18 0,0-18 0,2 12 0,0-14 0,-3 3 0,1-8 0,-1 1 0,-4-3 0,1-2 0,-1 3 0,-6-2 0,-1 0 0,-5-3 0,11-3 0,2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24575,'79'26'0,"13"-1"0,-9-15 0,8-4-3469,4-1 1,7-1 3468,-11-1 0,6 0 0,1-2-727,-24-1 0,1-2 0,0-1 0,2 0 727,6 0 0,1-1 0,2-1 0,-1-1 0,4 0 0,-1 0 0,2-2 0,2 1-313,-13 0 1,3-1 0,1 1 0,-2-1 0,-2 1 312,6 0 0,-3 0 0,0 0 0,3 1 0,10-1 0,2-1 0,0 2 0,-4 1-577,7 0 0,-4 3 0,3-1 577,-11 1 0,6-1 0,-4 1 0,-9 1 0,15 1 0,-8 0 0,-4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24575,'12'9'0,"4"4"0,-3-6 0,35 18 0,-15-13 0,23 5 0,9 0-1702,-13-8 0,6-3 1702,14 1 0,11-2 0,1-1-931,0-2 0,2-3 0,1 0 931,6-1 0,2-1 0,3-2-864,-18 0 1,3-2-1,0 0 1,-2 0 863,18-2 0,-3 0 0,3 0 0,-15 2 0,1 0 0,1 0 0,-2 0 0,-6 0 0,0 0 0,-1 1 0,2 1 0,4 1 0,2 2 0,-1 1 0,-4-2-768,4-2 0,-3 0 0,4 0 768,-4 2 0,6 1 0,-2 0 0,-6-1 52,-6-2 0,-4-1 1,-3 0-1,29 1 0,-10 0 1,-5-2-1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1041 1140 24575,'0'25'0,"0"4"0,0 13 0,0-9 0,-4-1 0,-6-1 0,-8 20 0,-13 21 0,13-20 0,-2 6-1793,-13 26 1,-5 9 1792,8-18 0,-3 4 0,1 1-1260,-1 1 1,0 2-1,-1 2 1260,1-9 0,-2 2 0,0 0 0,2 0-798,4-7 1,2 0 0,1-1-1,-1 2 798,-4 5 0,-1 2 0,1 0 0,0 0 0,1 3 0,1 1 0,0 0 0,2-5 0,-1 8 0,1-5 0,2 2-393,0 2 1,1 1-1,5-7 393,4-2 0,5-7 928,1-7 1,3-7-929,6-4 3054,5-60-3054,15-32 0,16-50 0,-4 33 0,4 0 1165,-3-1 0,5-1-1165,4 7 0,5-3 0,0 2 0,13-16 0,1 3 0,7-1 0,4 1 0,-22 21 0,0 0 0,0 1 0,12-10 0,-1 2 0,8-2 0,0 1 389,-10 2 0,-1 2-389,-5 7 0,-1 1 0,-3 2 0,0 2-216,-5 3 0,-1 1 216,0 1 0,-2 3 0,21-10-92,5-13 92,-15 7 0,4-1 2092,-29 15-2092,10-1 1505,-21 13-1505,5-3 524,-11 8-524,-1 6 116,-3 7-116,11 13 0,38 43 0,-7-7 0,10 7 0,5 3-723,-16-13 1,1-3 722,9 3 0,3 0 0,6 3 0,-1-6 0,23-3 0,-21-12 0,1-2 0,20-3-271,-34-11 1,0-1 270,27-2 0,9-2 0,-7-12 0,7-2 0,-9-5 0,0-1 0,-17 2 0,4-1 0,-6-5 0,2 4 1404,-2-9-1404,-12 11 582,-16-5-582,-3 4 0,4-12 0,-15 9 0,18-16 0,-23 13 0,6-3 0,-8-8 0,3 1 0,-5-13 0,12-17 0,-9-14 0,-3 12 0,-1-5-739,-5-11 1,-2 0 738,1 9 0,0-2-1148,-4-23 1,0-1 1147,0 12 0,0-1 0,0 14 0,0-3 0,0 0-879,0 0 1,0-2 0,0 1 878,0-6 0,0 0 0,0 2 0,0 4 0,0 2 0,0-1 0,0-4 0,0-2 0,0 4-571,0-20 0,0 6 571,0 11 0,0 4 0,0 2 0,0 6 1005,0-14-1005,0-7 1914,0 60-1914,0 4 2968,-3 19-2968,0 0 1662,-37 15-1662,-34 19 0,8-8 0,-8 2-1325,8-1 1,-4 1 0,-3 0 1324,-12 2 0,-4-1 0,2 0 0,4-2 0,2-1 0,-4 1 0,9-3 0,-3 1 0,-1-1 0,1-1-1266,-16 2 1,0-1-1,0 0 1266,17-3 0,-1 0 0,-1 0 0,2-1 0,-20 2 0,2-1 0,3-2-539,14-4 0,2-1 0,4 0 539,-20 2 0,6-2-350,15-6 1,3-1 349,4 0 0,3-1 2345,-32-3-2345,4 0 0,19-6 0,10-6 3805,8-1-3805,11-3 2412,10 7-2412,10 2 1274,4 0-1274,4 0 250,3 4-250,4 0 0,-2 1 0,3 1 0,3 17 0,12 16 0,10 21 0,7 9 0,4-4 0,3 0-710,11 11 710,-8-6 0,4 0 0,28 9 0,-10-2 0,-10-19 0,-20-25 0,-24-18 0,1-2 0,-2-2 0,-2-2 0,1-2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0 24575,'0'5'0,"-4"4"0,0 12 0,-5 10 0,-5 2 0,2 18 0,-10 2 0,-13 35-731,6-40 1,-2 2 730,-4 7 0,-2 1 0,-3-5 0,-3 1 0,-6 11 0,-3 1-990,1-9 1,-3 1 989,-6 11 0,-2-1 0,6-11 0,1-4-201,8-5 1,4-5 200,-12 16 0,18-25 0,30-24 0,4-10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24575,'25'20'0,"5"9"0,38 33 0,-31-23 0,-1 3-1123,1-2 0,1 2 1123,13 10 0,3 2-1092,-3 0 0,3 1 1092,18 8 0,3 0 0,-24-19 0,0 1 0,-2-2 0,12 11 0,0-4 103,6-1 1,-5-4-104,3 5 0,14-4 0,-46-27 243,-9-8 0,-13-4 0,-8-7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24575,'17'-7'0,"1"0"0,22-8 0,-4 4 0,23-17 0,-6 8 0,3-16 0,-18 19 0,-9-6 0,-13 13 0,-8 3 0,2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24575,'3'-4'0,"2"21"0,1-7 0,0 20 0,0-12 0,-6 4 0,6-7 0,-5 6 0,2-10 0,0 10 0,-2-8 0,2 9 0,-3-9 0,0 1 0,0-6 0,0-2 0,0-3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24575,'9'31'0,"1"11"0,8 20 0,-3 28 0,4-13-907,-12-25 1,1 1 906,2-2 0,0-1 0,-1 2 0,-1 2 0,3 10 0,0-1 0,3 23 213,6 10-213,-6-32 388,4-2-388,-12-25 0,-1-11 0,-5-20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2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24575,'10'17'0,"-1"9"0,9 16 0,1 11 0,14 26 0,-12-13 0,11 14 0,-18-36 0,4 5 0,-4-25 0,-2 3 0,-1-10 0,-3-11 0,-2-1 0,0-5 0,0-5 0,4-6 0,1-7 0,8-22 0,-9 23 0,1-10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24575,'3'13'0,"2"2"0,3 17 0,-3-8 0,3 8 0,-2-1 0,-2-11 0,4 10 0,-7-12 0,6 5 0,-7-1 0,4-4 0,-4 12 0,0-1 0,0 22 0,0-7 0,3-2 0,-2-15 0,2-10 0,-3-8 0,0 2 0,0-2 0,0 3 0,0 13 0,0-5 0,0 12 0,0-10 0,0-4 0,0-4 0,0-5 0,0-9 0,-2 2 0,-2-7 0,-4 2 0,-1-3 0,-3 3 0,3 0 0,0 3 0,1 0 0,1 0 0,-2 0 0,3 3 0,1-3 0,-1 6 0,0-6 0,2 5 0,-1-4 0,2 2 0,-3-3 0,3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24575,'12'0'0,"4"0"0,11 0 0,15 0 0,11 0 0,26 0 0,-13 6 0,22-5 0,-16 10 0,-8-4 0,-4 4 0,-27-1 0,-1 2 0,-15-4 0,-3 2 0,-2-2 0,-5 6 0,6 4 0,-3 13 0,-3-6 0,3 15 0,-9 2 0,4 3 0,-5 14 0,0-6 0,0 17 0,0-14 0,-5 3 0,4-25 0,-7-3 0,4-13 0,0-4 0,2-8 0,2-4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24575,'8'-10'0,"1"2"0,1 2 0,6-1 0,-1 0 0,8-4 0,16-5 0,-3-2 0,6 1 0,-15 4 0,-6 6 0,-8 1 0,1 2 0,-8 1 0,-3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24575,'3'3'0,"0"2"0,5-4 0,2 1 0,2-2 0,4 0 0,19-10 0,20-5 0,0-9 0,15-1 0,-17 7 0,17 0 0,11-2-376,-30 9 0,-1-1 376,45-16 0,-5 6-71,-20 3 71,-8 2 0,-9 4 0,-11 1 0,-18 4 0,-13 8 0,-9-3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24575,'-4'3'0,"-1"2"0,4 5 0,-4 1 0,4 6 0,-7 18 0,2 1 0,0 23 0,1-6 0,5 9 0,0 0 0,0-1 0,0-8 0,0-10 0,0-17 0,0-9 0,3-11 0,-3 2 0,3-7 0,-3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 24575,'3'-1'0,"0"4"0,-10 11 0,-1 4 0,-17 17 0,-10 10 0,-9 7 0,-8 5 0,3-8 0,-2 9 0,-9 3 0,6-1 0,-8 8 0,27-29 0,4-3 0,21-26 0,4-4 0,3-6 0,3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24575,'5'2'0,"9"6"0,5 10 0,9 6 0,11 16 0,-3 1 0,12 9 0,14 17 0,-20-28 0,31 27 0,-45-47 0,10 12 0,-24-20 0,-6-5 0,-5-3 0,0-3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24575,'0'9'0,"4"14"0,3 14 0,5 25 0,0-7 0,1 22 0,5-14 0,-4 1 0,-1-13 0,-5-20 0,-7-15 0,2 0 0,-3-10 0,6-3 0,0-3 0,6-9 0,5 2 0,1-6 0,4 1 0,10-5 0,1 3 0,9-6 0,0 4 0,-8 0 0,-8 4 0,-9 5 0,-5 1 0,-3 3 0,-3 0 0,-3 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24575,'3'12'0,"-2"5"0,1-4 0,2 8 0,-3-8 0,5 9 0,-2-9 0,2 1 0,-2-6 0,1-2 0,-4 0 0,4-3 0,-5 3 0,6-6 0,-3 6 0,3-6 0,3 3 0,-3-3 0,0-3 0,-1 3 0,-1-8 0,-1 6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24575,'6'-6'0,"0"-3"0,0 3 0,2-3 0,6 2 0,0 1 0,7-1 0,-8 3 0,8-2 0,-3 2 0,0-1 0,4 2 0,-5 3 0,1-3 0,4 3 0,-12-3 0,6 3 0,-7 0 0,3 0 0,0 0 0,0 0 0,0 0 0,4-3 0,2 2 0,0-2 0,-4 0 0,-5 2 0,-3-1 0,-3 2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24575,'0'22'0,"4"4"0,3 25 0,4 2 0,2 9 0,-6-1 0,-2 1 0,-5 8 0,0 3 0,0-1 0,-6 7 0,-6-15 0,-1-11 0,-15-1 0,21-37 0,-10 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24575,'-3'5'0,"0"7"0,3 14 0,5 8 0,-4 8 0,8 0 0,-8-9 0,7-1 0,-4-14 0,3 3 0,-1-11 0,1 6 0,-1-9 0,2 2 0,-1-3 0,2-3 0,-1-1 0,-1-2 0,1 0 0,1-2 0,-3-4 0,0-8 0,0-4 0,-5 5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24575,'9'9'0,"6"14"0,-1 5 0,9 23 0,0 2 0,9 17 0,3 12-591,-11-28 0,2 1 591,-1-6 0,2 1 0,7 15 0,1-2 0,-6-21 0,0-2 0,1 5 0,-3-5 0,7-2 0,-11-10 0,-14-24 0,0 4 0,-3-7 1182,-1 1-1182,4-2 0,5-6 0,-1-1 0,20-23 0,-12 12 0,18-19 0,-19 16 0,1 0 0,-6-1 0,-5 4 0,0 0 0,-2-3 0,-2 8 0,0-4 0,3 5 0,-2-4 0,5 3 0,-2-4 0,1 5 0,-1-4 0,3-2 0,2-14 0,-3 8 0,-2-8 0,-2 1 0,-7-3 0,9-8 0,-9 0 0,4-17 0,-5 12 0,0-12 0,0 25 0,-4 3 0,3 13 0,-5 4 0,3 5 0,0 3 0,0 3 0,3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24575,'3'3'0,"3"0"0,8-3 0,4 0 0,30-6 0,-1 4 0,15-8 0,-3 8 0,-15-2 0,16 4 0,-16-5 0,-6 4 0,-18-4 0,-15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24575,'0'9'0,"6"5"0,10 7 0,8 7 0,30 2 0,5-1 0,22-2-799,-20-15 0,3-2 799,-1 1 0,2-1 0,8-4 0,5-3 0,-7 0 0,3 0 0,-1-2-1290,14-4 0,1-1 1290,-10 1 0,5 1 0,0-2-1112,4-4 1,0 0 0,1-1 1111,-2 0 0,0 0 0,1 0 0,5 0 0,2 0 0,1-1 0,-21 2 0,1-1 0,0 1 0,0 0 0,20 1 0,0 1 0,-2 0 0,-4-3 0,-1 1 0,3 0 0,-5 2 0,4 2 0,-1-1 0,-4 2 0,0-1 0,-5 1 0,3 0 0,13 0 0,3 0 0,0 1 0,2 2 0,1 0 0,-8 0 0,1 0 0,1 0-599,-23 0 0,8 0 1,-1 0-1,-7 0 599,25 0 0,-2 0-268,-15 0 0,3 0 1,-3 0 267,22 0 0,-6 0 254,-19 0 0,-3 0-254,7 0 0,-1 0 0,-5 0 0,-1 0 0,-6 0 0,1 0 0,20 1 0,0-2 0,-18-5 0,1-2 0,16 3 0,2-1 560,-1-6 1,0 0-561,-1 4 0,2 0 0,7 0 0,2-1 0,-3 1 0,-1 0 0,2-1 0,-5 1 0,-25 4 0,-2-1 958,11-2 0,-5 0-958,10-1 2314,8-1-2314,-46 3 394,-27 6 1,-11 0-1,-1 0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3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2457 24575,'19'-4'0,"13"2"0,20 1 0,10 2-2728,13-1 0,6 0 2728,-5 0 0,6 0 0,0 0-877,-2-3 1,1 0 0,2 1 876,12 1 0,3 1 0,1-1-591,-25-2 1,-1-1 0,2-1 0,4 2 590,17-1 0,4 2 0,1 0 0,-2-1 0,-9 1 0,-3 0 0,1-1 0,2 0 0,-11 0 0,3 0 0,-1 0 0,0 0 0,-3-1-557,5 0 1,-3 0 0,-1-1-1,0 0 557,-4 1 0,0 0 0,0-1 0,1-1 0,3-2 0,2 0 0,0-1 0,-2 0 0,20 0 0,-2 0 0,2 0 0,-17 1 0,3-1 0,0-1 0,-1 1-232,-4 1 1,0-1 0,0 0 0,1 0 231,2 0 0,1 0 0,1 0 0,-1 0 0,-2 1 0,1-1 0,-1 0 0,0 0 0,1-1 0,-1-1 0,0 0 0,1-1 0,2 1 0,0 0 0,0 0 0,-4-1 0,10-3 0,-4 0 0,3 1 1,-12 2 1,3 2-1,-1-1 1,-5 0-2,2 0 0,-5 0 0,1 0 479,9-1 1,2 1-1,-4 0-479,21-2 0,-4 0 0,-5-3 0,-4 1 727,-20 6 0,0 1-727,18-4 0,-3 1 0,-27 3 0,-2 1 1268,10 0 1,1-1-1269,-1 1 0,-2-1 0,-10 1 0,1-1 0,10 1 0,3-1 0,12-3 0,0-1 933,-9 3 0,1 1-933,8-1 0,2 1 0,-7 1 0,1 0 0,11 2 0,-1 1 0,-15-1 0,3 1-71,8-2 1,7 1-1,-4 0 71,2 4 0,-1 0 0,-8-3 0,4-2 0,-1 1 0,-7 2 0,-1 1 0,-1-2 0,29-7 0,-2-2-138,0 4 1,-1 0 137,-9-4 0,-7 2 631,14 3-631,-16-9 1191,-36 10-1191,-16-3 2734,-4 5-2734,-19 3 2119,2 1-2119,-1-2 108,-1 1-108,0-2 0,-3-9 0,0-11 0,0-9 0,-6-18 0,-1-11 0,-13-19-726,4-11 726,3 42 0,-1-1 0,2-13 0,0 0 0,0 10 0,1 1 0,2 2 0,3 1-1,-1-45 1,7 38 0,0-14 0,6 3 0,8 4 0,-1 1 0,1 3 726,-6 27-726,-8 1 1,8 1-1,-6 11 0,5-5 0,-6 13 0,4 3 0,-4 0 0,1 3 0,-2 0 0,0 0 0,-10 3 0,-11 0 0,-13-1 0,-25 3 0,-31-4-708,30 4 1,-3 2 707,-4-1 0,0 0 0,2 0 0,0 0 0,-8-1 0,1 2 0,19 1 0,-3 2 0,-17 1 0,-9 1 0,4 1-1672,-5 1 0,-3 1 1672,15-3 0,-6 0 0,-3 1 0,2 0-1197,-14 3 0,2 2 0,-2-1 1197,13-4 0,-1 0 0,-1 0 0,0 1-853,-2 3 1,0 0 0,-2 0 0,0 0 852,-9-1 0,-1-1 0,-2-1 0,0 1-437,17-2 0,-1 1 0,0 0 1,0-1-1,0-1 437,-18 0 0,1-1 0,0 0 0,-2-1 0,12 0 0,-2 0 0,0 0 0,1-1 0,4-1 0,-4-1 0,4-2 0,1 1 0,-1 0-126,-2 0 1,0 0 0,0 0 0,1 0 125,2 0 0,-1 0 0,3 0 0,6 0 186,1 0 1,6 0 0,-3 0-187,-19 0 0,-4 0 0,7 0 0,2 0 0,3 0 567,14 0 0,-1 0 0,4 0-567,-4 0 0,4 0 1708,10 0 1,2 0-1709,-31 0 3672,47 0-3672,-3 0 715,27 0 1,11 0-1,0 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2531 24575,'40'-10'0,"4"-5"0,9 4 0,8-1-2194,9-6 0,5-1 2194,18 2 0,7-1-1182,-16-1 0,5-1 0,0 1 1182,1 5 0,1 2 0,3 0 0,-15-1 0,3 0 0,1 0 0,2 0 0,11 1 0,2 1 0,1 0 0,-1 1 0,-3 2 0,-1 0 0,0 1 0,1 0-664,4 0 0,0 0 0,1 1 0,0 0 664,-18 2 0,1 0 0,-1 1 0,0 0 0,-2 1 0,6 0 0,-1 2 0,-2 0 0,3 0-670,8-2 0,2 0 1,0-1-1,-2 2 670,-6 0 0,-1 1 0,-1 0 0,0 1 0,2-1 0,0 0 0,0 0 0,0 0 0,-1 0 0,1 0 0,-1 0 0,0 0 0,0 0 0,-1 0 0,1 0 0,-2 0-270,-2 0 0,-1 0 1,1 0-1,-1 0 270,0 0 0,0 0 0,1 0 0,-1 0 0,2-2 0,0 0 0,1-1 0,-1 2 0,-2 0 0,1 2 0,-1-1 0,0-2 0,0-3 0,1-2 0,-1 1 0,1 0 0,1 3 0,1 1 0,-1 0 0,-1-3 0,-6-2 0,0-1 0,-2-2 0,-1 2 162,18-1 1,-1 1 0,-4-2-163,-9 0 0,-3-1 0,-2-1 0,-1-2 0,-3 0 0,-3 1 1016,5 0 0,-2-1-1016,27-8 0,-5-1 0,-39 7 0,-3 1 1308,19-4 0,0-2-1308,-11 0 0,-4 0 0,33-8 3680,-7-3-3680,-33 5 2777,-21 11-2777,-5-1 1721,-13 11-1721,-2 0 1034,1 0-1034,-3 0 0,3 3 0,2-3 0,6 2 0,4-2 0,14-3 0,18-8 0,14 3 0,9-5 0,-12 7 0,-10 1 0,-17 2 0,-10 3 0,-14 0 0,-7 3 0,-3-6 0,0 3 0,0-10 0,0 1 0,0-8 0,-5-8 0,-1-11 0,-7-29 0,6-4 0,-5-6 0,5 2 0,0 7 0,-5-1 0,11 3 0,-10 8 0,10-8 0,-9 15 0,8-14 0,-2 39 0,-1-18 0,4 11 0,-6 6 0,6-8 0,-2 26 0,1-4 0,1 6 0,-2 1 0,1 2 0,1 2 0,-2-3 0,1 0 0,-2-3 0,-1 0 0,-1 1 0,2 1 0,2-1 0,2 5 0,0-3 0,-3 3 0,2 0 0,-1-2 0,2 1 0,0-2 0,-3 1 0,2-1 0,-1-1 0,-1-1 0,3 2 0,-3-3 0,0 0 0,0 1 0,-3-1 0,0 0 0,0 0 0,0 0 0,0 0 0,-2 0 0,-1 1 0,-1 1 0,-1 2 0,-3 1 0,-12-1 0,1 3 0,-33 1 0,-5 4 0,15 5 0,-5 3-1199,-27 7 0,-5 4 1199,0 9 0,-1 3 0,24-12 0,-1 0 0,-3 3-1131,-15 9 1,-4 4-1,3-3 1131,11-7 0,2-2 0,-4 2-874,-2 4 0,-4 2 0,-2 1 0,2-3 874,6-5 0,0-2 0,0 0 0,-1 1 0,-4 3 0,0 1 0,-3 0 0,-1-2-845,-11 1 0,-2-1 1,-2-1-1,2-1 845,3-1 0,1-1 0,-1 0 0,-2-1 0,12-5 0,-2 1 0,0-2 0,0 0 0,2-1 0,-8 2 0,2-2 0,0 0 0,-6-2-316,15-3 0,-5-1 0,-2 0 0,0-1 0,2 0 0,4 0 316,-18 1 0,5 1 0,-1-1 0,-5 0-175,13-2 1,-5 1 0,-2-1-1,-1 0 1,3 0 0,5-2 174,-17 1 0,6-2 0,0 0 0,-2 0 0,10 2 0,-1-1 0,-2 1 0,2-1 0,1 0 0,7-2 0,1-2 0,1 1 0,0 0 0,-2 2 0,-6 1 0,-2 2 0,0 1 0,2 0 0,3-2-52,-3-1 1,4-1 0,1 0 0,-3 3 51,7 1 0,-2 2 0,-2 2 0,3-1 0,3 0 0,-1 0 0,4-1 0,1 2 0,-3 0 310,-10 4 1,-2 0-1,-1 2 1,-2 2-311,13-2 0,-1 3 0,-1 0 0,2 0 0,4 0 0,-24 6 0,5 0 0,0 1 388,17-2 0,-1 1 0,1-1 0,7-1-388,-24 7 0,11-2 0,22-2 0,3-1 1848,1-5 0,5-3-1848,-2 7 4128,18-9-4128,21-11 2007,5-2-2007,0 1 3187,3-2-3187,-5 1 0,4 1 0,-2-3 0,1 3 0,-1-3 0,-3 0 0,0 0 0,3 0 0,-2-3 0,-3 3 0,3-5 0,-2 4 0,7-2 0,3 3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0 740 24575,'6'0'0,"3"0"0,13-5 0,7-1 0,31 0 0,30 2-1465,-36 3 1,6 2 1464,34-1 0,5 0-1222,-6 0 0,3 0 1222,-10-1 0,4 1 0,-2 1 0,-15 1 0,-3 1 0,4-1 0,22-1 0,6-1 0,-3 1 0,-13 1 0,-1 1 0,3-1 0,-8-1 0,2-1 0,1 0 0,-3-1 0,11 1 0,-4 0 0,1 0 0,6 0 0,2 0 0,-5 0 0,-15 0 0,-2 0 0,0 0 0,11 0 0,1 0 0,-2 0 0,-9 0 0,-1 0 0,1 0 0,10 1 0,1-1 0,-2-1 0,-9 0 0,-1-2 0,1 0 0,12 0 0,3 0 0,-3-1 0,-14 0 0,-2-2 0,2-1 0,14-2 0,2-3 0,-3 1 0,-16 2 0,-2 0 0,0-1-615,5-3 1,0-2 0,-1 2 614,20-4 0,-4 1 0,-13 1 0,1-2 0,21-10 0,-3-1-595,-31 10 0,-1 0 595,29-13 0,-2 0 0,-35 12 0,-2 1 0,14-5 0,4-1 0,8 1 0,2-1 0,-6 0 0,1 1 0,8 2 0,1 1 0,-1-4 0,-1 2 0,-8 4 0,-1 2 0,8-1 0,-2 2 443,-12 3 0,-4 1-443,-11 4 0,-3 0 2577,32-1-2577,7 2 0,-31 6 2158,3 0-2158,-34 0 1746,-9 3-1746,-5 0 891,0 0-891,-3 3 148,0-6-148,-6 6 0,2 0 0,-1 8 0,4 12 0,3 25 0,8 22 0,-11-25 0,0 5-874,6 9 0,0 5 874,-1 12 0,0 2 0,0-3 0,-2 0 0,-1 6 0,-3-1 0,-2-12 0,-3-1 0,-3 3 0,-5 3 0,-8 16 0,-4 3-888,2-30 0,-1 0 1,-3 0 887,-3 3 0,-3 0 0,-1 0 0,-2-1 0,-2 0 0,0-4-646,-6 12 1,0-3 645,1-1 0,1-3 0,4-7 0,4-3-147,-4 28 147,-3 2 1365,24-44-1365,1-12 2652,2-21-2652,-1-11 1628,-18-17-1628,-39-16 0,-15-10-410,22 17 1,-3 0 409,15 8 0,-2 0-950,-30-9 1,-4 1 949,13 5 0,-3 1-1067,2 0 1,-6 0 0,-2 1 1066,-4 1 0,-1 1 0,0 1 0,7 3 0,0 1 0,-3 1 0,-16-1 0,-4 0 0,6 3 0,21 4 0,4 3 0,-1 0-667,-3-1 1,-1 0-1,0 1 667,2-1 0,0 0 0,0 1 0,-27 1 0,1 0 0,30-1 0,0-1 0,-1 1 0,-3 1 0,0 1 0,0 1 0,1-1 0,0 0 0,-1 0-499,-11-3 1,-3 0 0,1 1 498,7 1 0,0 1 0,-4-1-506,-15-1 0,-5-2 1,2 2 505,7 2 0,1 0 0,-3 0-217,12 0 0,-3 0 1,-1 0-1,1 0 217,-2 0 0,0 0 0,0 0 0,0 0 0,0 2 0,-1 0 0,1 0 0,0 0 0,3 0 0,1 0 0,1 1 0,-1 0-137,3 1 1,-1 0 0,2 1 0,3 0 136,-11 0 0,3 1 0,2 0 161,11-1 1,1 1 0,3-1-162,-23 3 0,4 1 904,13 2 0,3 0-904,12-3 0,2 0 3556,-41 13-3556,53-11 3331,9-1-3331,21-5 2198,5 1-2198,3-4 291,3 4 1,0-4 0,3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1893 24575,'17'0'0,"35"-6"0,-3-1 0,22-1 0,7 1-2685,-23 3 0,5 0 2685,22 2 0,12-1 0,-7 1 0,-6-2 0,1 1-789,-10 2 1,10 1 0,1 0 0,-4-1 788,5-1 0,-2 0 0,3-1 0,-6 1 0,3 0 0,2 0 0,0 0 0,1 2 0,0 0 0,0 0 0,-4-2 0,10-2 0,-3-2 0,1 1 0,10 4 0,1 1 0,-2-1 0,-11-3 0,-1-2 0,2 1 0,-12 4 0,2 0 0,0 2 0,0-2 0,-2-1 0,1 0 0,-1 0 0,-2 0 0,18 2 0,-1 0 0,-4 0-203,-10 0 0,-3 0 0,2 0 203,6 0 0,1 0 0,-7 0-624,-1 0 1,0 0 623,2 0 0,7 0 0,-15 0 1332,8 0-1332,-6-3 0,-3 0 0,-20 1 3270,7-4-3270,-32 3 3019,-15 2-3019,-2-4 2188,-2 2-2188,-2-6 570,-2-5-570,0 1 0,0-17 0,0-7 0,0-25 0,0-19 0,0-11-345,0 41 1,0 1 344,0-42 0,7-7 0,-1 48 0,3 1 0,13-44 0,-9 44 0,2 1 0,26-42 0,-16 33 0,21-27 0,-29 56 0,7-20 0,-17 27 0,-1 4 689,-5 1-689,1 5 0,-2 0 0,-2 6 0,-2-2 0,-4 7 0,-6-5 0,-21-5 0,-18-2 0,-18-7 0,-10-3-1813,7 9 0,-6 0 1813,13 0 0,-9-1 0,-2 0 0,3 0-1313,-15 0 1,2 0 0,-4 1 1312,9 2 0,-3 1 0,-2-1 0,0 1-979,-9 0 0,-2-1 1,-1 1-1,1 1 979,4 2 0,0 1 0,0 1 0,-1-1 0,16 2 0,-1-1 0,-1 1 0,0 0 0,-2 0 0,-9 0 0,-3 2 0,-1-1 0,3 1 0,3-1 0,1-1 0,3 1 0,1-1 0,-6 1 0,11 0 0,-4 1 0,-3-1 0,0 1 0,3 0 0,5 0 0,-8 0 0,5 1 0,2 0 0,-4-1 0,6 1 0,-3 0 0,0 1 0,1-1 0,4 1-547,-22 1 0,5 0 1,2 0 546,1 0 0,2 0 0,3 0 221,13 0 1,4-1 0,2 2-222,-12 2 0,5 0 1161,11 0 0,7 2-1161,-15 7 4500,34-3-4500,14-3 3309,15-1-3309,2-4 2079,3 4-2079,-3-4 60,6 4 1,-3-5 0,3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 24575,'-3'0'0,"0"3"0,-7 11 0,-1 4 0,-14 22 0,-2 4 0,-4 7 0,-2 5-401,6-10 0,0 1 401,-6 7 0,-1 4-680,-2 10 1,4-1 679,12-17 0,1 1 0,-9 23 0,2 1-325,13-23 0,3-1 325,2 4 0,1-2 0,1 30-96,13 16 96,1-42 716,7 1-716,-4-41 1357,1-3-1357,-5-5 723,9-2-723,-6-4 0,2 0 0,-7-3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24575,'3'-3'0,"3"-2"0,8-2 0,21-14 0,1 1 0,32-17 0,-30 20 0,28-19 0,-40 25 0,10-11 0,-22 17 0,-11 0 0,-6 5 0,-7 0 0,-1 5 0,-3 7 0,1 5 0,-5 15 0,6-12 0,-7 19 0,9-11 0,-11 23 0,10-15 0,-1 4 0,9-25 0,3 1 0,0-10 0,0 3 0,0-3 0,0 0 0,2-3 0,18 0 0,23-15 0,4 4 0,40-32 0,-37 19 0,23-24 0,-16 8 0,-13 0 0,-1 0 0,-24 16 0,-9 4 0,-4 5 0,-3 3 0,2 8 0,-4 10 0,5 9 0,-1 13 0,0-11 0,2 6 0,3-1 0,-5-13 0,7 8 0,-9-18 0,6-2 0,5-3 0,4-1 0,5-4 0,-6-1 0,5 1 0,-4-2 0,0 4 0,-2-1 0,-7 4 0,-3 0 0,-3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24575,'0'9'0,"0"-3"0,0 27 0,0-13 0,0 20 0,4-16 0,2 25 0,2-22 0,5 13 0,-1-17 0,-1-5 0,1-4 0,-1 2 0,1-9 0,2 4 0,-5-8 0,2-3 0,-2 0 0,3-3 0,5-1 0,12-16 0,9-4 0,-11 4 0,-5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24575,'-9'0'0,"-5"4"0,-8 11 0,-1-2 0,1 8 0,4-3 0,8-7 0,3 5 0,4-10 0,3 3 0,0-3 0,0 0 0,3-3 0,3 0 0,3-3 0,3-6 0,-3 3 0,7-10 0,-8 6 0,8-3 0,-10 1 0,0 0 0,-1 0 0,-4 3 0,2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24575,'5'-4'0,"7"2"0,14 2 0,34 0 0,6-6 0,-10-4 0,4-3-1152,10-2 0,1-3 1152,2-2 0,1 0 0,6-4 0,-2 2 0,-12 6 0,-2 0-145,-8-5 0,0-1 145,0 3 0,-3 0 0,13-11 0,1-1 0,-47 20 0,2-2 1674,-13 10-1674,-6-3 230,2 6 0,-4-3 0,2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58 24575,'-17'-13'0,"4"1"0,-4 6 0,1-1 0,-11 4 0,-15-6 0,-2 7 0,-7-3 0,9 5 0,0 5 0,-1 5 0,1 2 0,14 4 0,2-5 0,16 6 0,-1-4 0,6-2 0,0-6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24575,'0'-6'0,"3"3"0,0-3 0,6 3 0,0 0 0,8-3 0,1 5 0,30-8 0,16 1 0,-6 1 0,3-1-1092,-10 1 0,5-1 1092,13 0 0,7 0 0,-6 0 0,-8 0 0,-1-1 0,14 1 0,7 0 0,-6 0 0,-1-4 0,-3 1 0,11 2 0,-3 0-98,-21-2 1,-6 1 97,24 2 0,-51 1 0,-4 6 0,-18-1 0,-2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24575,'-2'6'0,"1"2"0,-5 6 0,5 13 0,-2 6 0,0 1 0,2-3 0,-6-8 0,6-1 0,-2-7 0,3-1 0,0-8 0,0 0 0,0-3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24575,'16'22'0,"13"48"0,-2 9-1515,-1-8 0,1 3 1515,-7-16 0,0 0 0,7 20 0,1 0 0,-5-19 0,-2-2 196,-1 9 1,-1-4-197,13 13 626,-13-16-626,-9-32 0,-7-13 0,-3-8 0,0-4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24575,'18'21'0,"7"32"0,21 20-1133,-24-24 0,1 3 1133,6 4 0,0 0 0,-2-1 0,-1 2 0,2 7 0,-1 1 0,0 1 0,-2 0 0,-4 0 0,-2 0 0,1 4 0,-2-2 0,-5-16 0,-3 1 0,-1 24 0,-3-2 0,0 17 0,-7-25 0,-4 0 0,-16 25 117,-7-8-117,-1-26 0,-8 0 0,-7-6 0,-6-2-1156,-3 7 0,-8 0 1156,-9-8 0,-8 0 0,10-8 0,23-13 0,1-4 0,-23 12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24575,'9'0'0,"5"0"0,-1 0 0,17 0 0,-1 0 0,39 0 0,-2 0 0,15 0 0,-10 0 0,-1 0 0,-15 0 0,-4 0 0,-24 3 0,-13 0 0,-6 3 0,-5 3 0,0 0 0,-3 8 0,0 1 0,-9 13 0,-3 2 0,-22 13 0,5-8 0,-23 4 0,12-15 0,-28 4 0,4-6 0,0-1 0,13-10 0,25-2 0,9-11 0,8 2 0,0-3 0,3 0 0,8-3 0,2-3 0,22-7 0,2-4 0,6 2 0,23-7 0,16 2 0,21-8 0,-43 16 0,-1 1 0,32-9 0,-21 13 0,-19 1 0,-15 6 0,-13 0 0,-3 0 0,-2 0 0,3 3 0,-3 0 0,3 3 0,-8 0 0,1 3 0,-5-3 0,-7 10 0,0-5 0,-6 5 0,4-4 0,-7 13 0,-5 7 0,-2 11 0,-5 3 0,0 4 0,11-14 0,0-3 0,11-23 0,5-4 0,-4-8 0,4 1 0,-5-12 0,5-11 0,1-1 0,6-15 0,5 15 0,-1-6 0,11 4 0,-9 11 0,6-1 0,-9 13 0,-3 2 0,0 2 0,2 0 0,6 3 0,-1 3 0,13 13 0,-12-5 0,18 23 0,-16-16 0,7 9 0,-12-14 0,-5 1 0,-1-4 0,-4 1 0,-5 7 0,-2-12 0,-12 11 0,0-13 0,3-1 0,2-2 0,7-1 0,3-6 0,3-2 0,6-5 0,8-3 0,-7 6 0,3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4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95 24575,'-2'-3'0,"-2"0"0,-1 3 0,-1 0 0,0 0 0,0 0 0,0 6 0,3-2 0,0 4 0,0-2 0,3 0 0,-3 0 0,3 0 0,3-3 0,0 2 0,3-4 0,-3 4 0,2-4 0,1 2 0,4-3 0,1-3 0,1 0 0,0-3 0,0-3 0,0 0 0,0-3 0,-3 0 0,-1 0 0,-2 1 0,-2-1 0,-2 0 0,-2 3 0,0-3 0,0 6 0,-2-5 0,-2 7 0,-2-2 0,0 6 0,3 0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5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24575,'6'5'0,"7"15"0,3 18 0,-1-3 0,8 23 0,-8-23 0,2 8 0,3-3 0,-11-16 0,4 0 0,-9-10 0,1-11 0,-8-11 0,5-4 0,-5-11 0,3 1 0,0 4 0,0 1 0,0 5 0,0-4 0,2 5 0,6-10 0,3 6 0,4-7 0,-4 6 0,10-8 0,-9 12 0,6-9 0,-7 12 0,-7-2 0,4 7 0,-8-4 0,3 8 0,-3-3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5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24575,'3'17'0,"-2"-4"0,6 8 0,-4-8 0,1 4 0,-1-5 0,-3-1 0,0-1 0,0 1 0,0-2 0,-3 8 0,-1-7 0,-3 11 0,-7-9 0,2 10 0,-5-8 0,5 8 0,3-9 0,2 8 0,1-8 0,2-4 0,1-7 0,6-11 0,0 0 0,6 0 0,0 0 0,8-1 0,-4 3 0,3-3 0,-4 4 0,-3 3 0,0 1 0,0 2 0,-3 0 0,5 5 0,7 10 0,5 8 0,11 22 0,8 6 0,8 31-495,4-10 495,-4 4 0,-13-22 0,-2 0 0,-21-25 0,5 4 0,-16-29 0,1 4 0,-2-5 0,-2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0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24575,'34'5'0,"14"2"0,33 7 0,-31-7 0,1 0-870,4-3 0,2 0 870,3 3 0,1 0 0,3-6 0,1-1 0,-4 4 0,1-1-1053,24-2 1,2-2 1052,-11 1 0,4 0-477,-3 0 1,6 0 0,-5 0 476,4 0 0,-1 0 0,-5 0 0,4 0 0,-4 0 0,8 0 0,-3 0 0,9 0 0,0 0-762,-6-3 0,-3-1 762,-2 4 0,-2-2 0,-4-4 0,-3-2-65,-4 5 0,-2-1 65,0-3 0,-5-1 1317,17-6-1317,-24 1 0,-1-1 0,23-2 2265,-2-10-2265,-14 19 0,-8-3 0,28 2 0,7-6 683,-31 7 0,0 0-683,28-7 0,-18 3 0,2 0 0,-16 3 0,-1 0 0,11-3 0,-1 0 0,37-3 0,-7 0 0,-5 1 0,5-1 0,-19 7 1026,-18-3-1026,-3 8 370,-16-2-370,-3 0 0,-13 4 0,-1-4 584,-5 4-584,-1 0 0,-1 0 0,1 0 0,-5 0 0,3 0 0,-3-2 0,-3 1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24575,'17'-14'0,"1"4"0,22-8 0,4 0 0,18-6 0,17-3 0,-4 1-658,-14 7 0,3 1 658,26-5 0,-32 2 0,0 1 0,23-3 0,9-17 0,-6 11 71,-3-4-71,-11 7 0,-17 3 0,-2 0 0,17-1 0,-10 0 983,21 3-983,-35 5 0,5 5 262,-7-4-262,-6 4 0,12-5 0,-23 8 0,-1 2 0,-11 3 0,-9 0 0,1 3 0,1-3 0,3 0 0,8 3 0,-4-8 0,3 7 0,-6-7 0,1 4 0,-2 1 0,8-3 0,-4 5 0,3-2 0,-4 0 0,-3 3 0,0-3 0,-3 0 0,0 3 0,-3-3 0,0 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0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24575,'8'0'0,"15"0"0,32 0 0,29 0 0,-13-6 0,5-3-1793,-5 5 1,5-2 1792,-3-4 0,6-2 0,-1 2-861,-3 3 1,-1 1 0,4 0 860,15-5 0,5-1 0,-1 2 0,-3 3 0,0 1 0,-1-1 0,-8-1 0,-2-1 0,1 1 0,4 2 0,1 1 0,-4-1-659,-15 0 0,-2 0 0,0 1 659,4 2 0,1 0 0,0 0 0,-1-2 0,0-1 0,-1 2 0,-3 3 0,0 1 0,0-1 0,3-4 0,-1-1 0,0 2 0,29 3 0,0 0 0,-30-3 0,0-2 0,-1 1 0,30 0 0,0 1 0,-29 1 0,0 0 0,1 0 0,5-2 0,1-1 0,-3 1 0,26 1 0,0-1 0,-21-2 0,2-2 0,-3 1 0,22-1 0,-5-1 0,-11-1 0,-3-1-305,-5 4 0,-5 0 305,24-6 1719,5 0-1719,-44 3 3207,2 0-3207,-36 6 2668,1-2-2668,-11 6 0,-7-2 0,2 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0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24575,'26'0'0,"37"13"0,14-3 0,-17 1 0,8 0-2683,26-6 0,5-2 2683,-5 1 0,5-1-869,-25-2 0,6-1 1,3-1-1,-3 1 869,16 0 0,-2 1 0,3-2 0,-14 0 0,1-1 0,2-1 0,0 1 0,2 0 0,0 0 0,1-1 0,-1 0-426,-2-1 1,0 0-1,-1 0 1,1-2 425,2 0 0,0 0 0,0-1 0,-2 1 0,-7 1 0,-1 0 0,-1 0 0,-2 0-599,16-3 0,-2-1 1,-1 1 598,-1 2 0,0 0 0,-6 1 176,11-4 0,-4 2-176,11 2 0,-7 0 2380,5-7-2380,0 11 948,-58-5 1,-10 6-1,-24 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0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24575,'11'-6'0,"1"-2"0,5 0 0,9-3 0,17 1 0,1 0 0,50-4 0,-14 1-1422,9 5 1,11 0 1421,-13-4 0,6 1-1101,-5 4 0,6 1 1,-2-1 1100,-12-3 0,-3-2 0,3 2 0,19 3 0,4 2 0,-6-2 0,-22-3 0,-3-2 0,3 2 0,-1 2 0,5 2 0,0-1 0,-5 1 0,-1-3 0,-4 1 0,2-2-644,10 0 1,2-2 0,-4 2 643,18 1 0,-5 0 0,-1-3 0,-2 0-126,0 3 0,-6 2 1,15-2-1,-27 2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0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24575,'6'3'0,"0"0"0,0 5 0,1 7 0,-4 11 0,0-1 0,-3 15 0,0-7 0,0 9 0,0-8 0,0-8 0,3-11 0,-2-7 0,1-2 0,1-3 0,3 0 0,25-3 0,17-12 0,16-2 0,24-20 0,-13 12 0,6-10 0,-19 24 0,-12 1 0,-16 12 0,-8 3 0,-9 1 0,-5 1 0,0 1 0,1 6 0,-1-4 0,2 4 0,-3-5 0,1-3 0,0 2 0,5-7 0,9 1 0,16-5 0,23-25 0,-1 2 0,-13-14 0,0-6-1136,23-18 1136,-20 9 0,-1-2 0,-14 12 0,-4 1 0,21-27 0,0 5 0,-38 42 0,7-2 0,-16 18 0,-3 5 0,0 2 1136,4 9-1136,1 4 0,4 8 0,4 17 0,9 13 0,4 11 0,6 6 0,5-14 0,-5-1 0,18-4 0,-4-6 0,3-12 0,31-9 0,-18-18 0,22 1 0,-2-13-540,4-3 540,-6-10 0,-7 5 0,-41-1 0,-8 7 0,-12 4 0,-3-2 0,-2 6 0,-4-3 540,0 3-540,0 0 0,0 0 0,-1 0 0,2 0 0,1 0 0,1 3 0,5 1 0,-4 4 0,8 0 0,9 20 0,0-5 0,5 9 0,-4-2 0,-18-20 0,1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0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24575,'6'0'0,"3"3"0,0 3 0,0-3 0,2 5 0,-4-4 0,1 2 0,1 2 0,-2 1 0,9 5 0,-9-5 0,9 4 0,-2-6 0,4 3 0,5-6 0,8-1 0,-6-3 0,6-7 0,1-4 0,-1-20 0,14-5 0,9-30 0,-6-2 0,-12 17 0,-1-1 0,8-20 0,5-7 0,-24 47 0,-8 9 0,-7 17 0,2 3 0,-4 3 0,9 0 0,8 10 0,29 18 0,-12-1 0,4 4-630,9 11 0,1 3 630,-4-3 0,2 3-902,13 13 1,-1 1 901,-16-11 0,-1-1 0,11 5 0,0 0-308,-13-6 1,-2-4 307,30 15 0,3 5 0,-21-30 0,-3-4 0,-13-14 1101,-23-13-1101,13-3 1854,5-24-1854,-11 4 0,42-52 0,-24 5-16,-13 18 0,1-1 16,18-34 0,-6-2 0,5 5 0,-5 13 0,-5 8 0,-9 37 0,-16 15 0,2 10 0,-6 0 0,1 3 755,8 4-755,-2 8 0,10 8 0,0 5 0,2 8 0,3-3 0,-1 11 0,-4-15 0,-1 1 0,-11-13 0,4-7 0,0-1 0,6-5 0,8-5 0,-6-7 0,26-22 0,14-17 0,-1-7 0,10-7 0,-25 12 0,6 5 0,-16 11 0,1 12 0,-25 13 0,-1 5 0,-8 3 0,2 3 0,1 2 0,12 13 0,-2-2 0,14 22 0,13 6 0,-5 8 0,9-1 0,-16-11 0,-6-16 0,-2-2 0,-8-8 0,-1-3 0,-5-5 0,-3-4 0,0-2 0,-4 0 0,1 0 0,0-2 0,0-4 0,0-3 0,0-3 0,0 0 0,-3 3 0,3 0 0,-3 3 0,0 0 0,0 3 0,-3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4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24575,'12'0'0,"0"0"0,4 0 0,-3 0 0,9 4 0,-4 0 0,-3 0 0,23 5 0,-18-4 0,28 10 0,-23-6 0,2 4 0,-13-6 0,-3 1 0,-2-1 0,0 4 0,0-4 0,-1 4 0,-1-2 0,1 3 0,-4 5 0,2 1 0,-5 4 0,2 1 0,0 0 0,-2-1 0,3 1 0,-4 0 0,0-6 0,0 5 0,-3-9 0,2 1 0,-4-3 0,4-4 0,-1-1 0,2-4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4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24575,'9'3'0,"3"26"0,0 0 0,-3 23 0,0-10 0,-8 9 0,4 2 0,-5 36 0,0-29 0,0 18 0,0-49 0,0 1 0,3-12 0,-2-3 0,5-1 0,-5-9 0,4-1 0,-2-2 0,6-2 0,5 0 0,4 0 0,13 0 0,20 0 0,4 0 0,24 0 0,-15 0 0,-2 0 0,-25-2 0,-12 1 0,-16-2 0,-3 3 0,-3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4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24575,'31'-14'0,"3"4"0,8-6 0,18-1 0,-14 4 0,22-6 0,-37 13 0,8-2 0,-13 7 0,-8-3 0,4 4 0,-19-2 0,-3 1 0,-3-2 0,-6 3 0,0 0 0,-3 0 0,-5 0 0,-9 5 0,1 0 0,-15 10 0,15-3 0,-6 6 0,13-5 0,4 1 0,3-2 0,4-1 0,1 6 0,4 1 0,2 13 0,0 3 0,0-6 0,0-2 0,2-14 0,2-1 0,4 1 0,-4-3 0,2 0 0,-4-3 0,1 0 0,3 0 0,0-3 0,0 2 0,0-4 0,0 4 0,0-4 0,0 2 0,0-3 0,2 0 0,-1-3 0,4 2 0,-2-4 0,3 2 0,0-6 0,0 0 0,0 0 0,0-2 0,-3 1 0,2-2 0,-4 3 0,4-2 0,-5 4 0,6-4 0,-8 5 0,3 0 0,-3 1 0,2 1 0,-3 1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4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24575,'0'6'0,"3"3"0,0-3 0,3 3 0,0-1 0,8 0 0,1 1 0,25 1 0,13-5 0,37 0-554,-40-5 1,3 0 553,7 3 0,1 1 0,0-4 0,-2 1-665,36 6 665,-32-4 0,-3 1 0,2 2 0,15 9 0,-53-8 0,-13 2 0,-9-6 1069,1 6-1069,-3 0 703,-2 16-703,-5 21 0,-2-8 0,-10 37 0,6-20 0,-6 26 0,7-17 0,4 4 0,-1-23 0,8 5 0,-4-16 0,5-3 0,0-16 0,0-1 0,0-8 0,0 0 0,0-3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4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24575,'3'-3'0,"0"5"0,10 19 0,3 16 0,1 16 0,2 17 0,-6 3 0,1 25 0,-7-21 0,0 20 0,-7-33 0,0-11 0,0-13 0,4-18 0,-1-4 0,4-4 0,1-5 0,-4-3 0,4 0 0,3-3 0,-1 2 0,12-4 0,-4 2 0,4-3 0,18-11 0,22-5 0,4-4 0,22-6 0,-16 12 0,-8-5 0,-23 12 0,-22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24575,'0'42'0,"0"1"0,0 7 0,0 3 0,0 9 0,0 0 0,6 8 0,-5-6 0,10-2 0,-10-12 0,4-16 0,-5 6 0,0-20 0,0 3 0,0-12 0,0-5 0,0 0 0,0-3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4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1822 12 24575,'34'0'0,"-8"0"0,-12 3 0,-8-5 0,-3 1 0,-6-2 0,3-2 0,-8 4 0,1-2 0,-18 3 0,-4 0 0,-48 0 0,-18 0-712,24 3 0,-7 1 712,-6 4 0,-3 1-928,19-1 1,-3 1 0,1 0 927,2 1 0,0 1 0,0 2 0,-5 2 0,0 2 0,1-1-757,-21 5 1,4 2 756,12 3 0,3 2 0,-2-1 0,7 0-163,-14 16 163,1 2 1091,52-19-1091,14-1 2683,8-7-2683,3 15 1882,1-13-1882,1 12 226,3-15-226,0 15 0,0 1 0,5 9 0,-1-8 0,5-3 0,-2-13 0,6 12 0,-3-15 0,6 11 0,13-3 0,-8-7 0,31 13 0,18-6 0,-10-4 0,-5-7 0,2-3 0,20-3 0,-15-1 0,3-3-536,-3-4 0,-1-3 536,1 2 0,-1-2 0,-1-5 0,-2-1 0,-7 3 0,-1 0 0,6-6 0,-2 0-246,41-2 246,-5-10 0,-29 13 0,-19-3 0,-18 8 0,-13 4 0,-8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4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24575,'-5'22'0,"4"13"0,-9 26 0,8 38-780,-1-46 0,0 0 780,2-2 0,2 1 0,2 2 0,0-3 329,5 24-329,12 15 0,5-23 300,-2-15-300,1-23 0,-11-17 0,-1-4 790,4-8-790,-2 0 141,7-7-141,1-12 0,13-7 0,-1-6 0,13-10 0,-5 0 0,2-7 0,14-11 0,-25 12 0,18-11 0,-12-4 0,-5 5 0,-2 2 0,-18 21 0,-6 14 0,-5 3 0,1 0 0,-2 4 0,-1 5 0,2 16 0,1 12 0,3 23 0,10 11 0,-3 17 0,11 3 0,-5-1 0,4-10 0,-4-20 0,-7-16 0,-3-9 0,-4-8 0,0-3 0,0-6 0,7-19 0,3-16 0,5-9 0,12-33 0,16-9 0,-16 22 0,19-14 0,-10 28 0,-4 5 0,8-4 0,-24 28 0,-6 10 0,-6 3 0,1 7 0,9 27 0,0 11 0,26 44 0,-9 3-692,-8-25 0,2 2 692,-5-7 0,1 0 0,3 10 0,1 0 0,0-10 0,-2-1 0,-2 3 0,-1-2-98,0-5 1,-2-3 97,9 26 0,-10-26 0,-10-26 0,-10-12 0,0-7 0,-3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4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24575,'11'-6'0,"1"2"0,5-2 0,1 2 0,13 0 0,3 1 0,-1 3 0,7-5 0,-15 4 0,6-4 0,-8 5 0,-1 0 0,-4 0 0,-4 0 0,-8 3 0,-3 0 0,-3 3 0,0 2 0,0-1 0,0 18 0,-3-8 0,2 7 0,-14 14 0,9-18 0,-9 20 0,11-25 0,1 1 0,3-2 0,0-1 0,0 1 0,2-5 0,1-1 0,3-1 0,0 1 0,0-4 0,0 1 0,0-2 0,3 0 0,-3 0 0,3 0 0,-1-3 0,2 3 0,6-3 0,2 0 0,5-3 0,8-3 0,-6-2 0,1 0 0,-12 1 0,-2 1 0,-6 1 0,3-1 0,-3 0 0,-3 2 0,0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5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24575,'2'8'0,"-1"6"0,5 4 0,-1 14 0,5 10 0,9 19 0,-6 3 0,1 6 0,-4-17 0,-3 7 0,-1-16 0,-1 7 0,-5-17 0,4-3 0,-4-16 0,4-4 0,-4-9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5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24575,'-16'42'0,"0"1"0,4-10 0,1 7 0,3-23 0,1 8 0,3-21 0,1 4 0,-2-7 0,1-4 0,1 2 0,0-5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5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24575,'12'6'0,"-3"0"0,19 13 0,-4 10 0,16 7 0,-14-5 0,5 6 0,-15-16 0,12 22 0,-16-18 0,2 6 0,-5 0 0,-5-11 0,1 6 0,-10-17 0,-2-1 0,-9-1 0,-20-3 0,-34-1 0,-25-3-425,40 0 1,-2 0 424,6 0 0,1 0 0,-40 0 0,35-3 0,14 2 0,28-3 0,7 2 0,2-2 0,2-1 0,2 1 0,0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5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24575,'13'0'0,"20"0"0,11 0 0,35-6 0,-29 2 0,1-1-568,6-2 1,0-1 567,3 1 0,1-1 0,3-3 0,-1 0 0,-5 6 0,-1 0 0,-4-5 0,-3 1 0,10 7 0,-32-3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24575,'-3'3'0,"5"0"0,-1 2 0,12 0 0,2 1 0,8 4 0,8-4 0,3 2 0,-1 4 0,7-6 0,2 7 0,3 3 0,9 8 0,-16 4 0,-7-3 0,-12 0 0,-13-12 0,-3 4 0,-3 0 0,0 1 0,-5-1 0,1 0 0,-32 14 0,4-4 0,-23 11 0,19-13 0,4-10 0,17-5 0,4-6 0,9-1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5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24575,'12'0'0,"0"0"0,0 0 0,4 0 0,2 4 0,0 2 0,3 5 0,-3 3 0,0-1 0,-1 1 0,-5-5 0,-3-1 0,-3-2 0,-1 0 0,-2 0 0,3-2 0,-3-2 0,0-2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24575,'3'10'0,"11"20"0,0 23 0,11 11 0,-8-17 0,1 3-591,1 1 0,-1 1 591,1 4 0,0 2 0,8 15 0,-1-1 0,-10-18 0,0 0 0,7 10 0,-1-1 0,6 29-138,0-2 138,-2-17 0,-7-12 0,-7-23 0,-4-16 0,-8-16 0,3-3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24575,'26'-4'0,"11"-3"0,16-10 0,17 3 0,12-11 0,1 3 0,-2 1 0,-28 4 0,-13 8 0,-22 4 0,-1-1 0,-8 6 0,-3-3 0,-3 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1:5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24575,'49'-5'0,"15"-4"0,28-6-1851,-30 8 0,4-2 1851,8-5 0,3-2 0,13 0 0,2-1 0,-23 3 0,0 0 0,-7 0 0,-3-1 0,-7 2 0,37-9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8:3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5240 24575,'3'-2'0,"4"-33"0,3-15 0,-3-9 0,1-16 0,0 4-3307,4 0 0,1-5 3307,-2 1 0,2-12 0,0-2 0,1 4-1039,3-6 1,1 4-1,1-5 1039,-1 6 0,2-4 0,0-2 0,2 2-400,-1 2 1,1 1 0,1-1 0,0 1 399,0 0 0,2 0 0,0 1 0,1-1 0,1 2 0,2 1 0,0-1 0,1 0-553,1-5 0,0-1 1,1 1-1,0 4 553,6-7 0,0 3 0,2-2 0,-6 10 0,1-5 0,0 2 0,0 8 15,0 7 0,-1 7 1,1-3-16,5-18 0,1-4 0,-2 7 665,2 4 1,0 3-666,7-11 0,-1 5 1249,-16 27 0,1 4-1249,8-6 0,1 4 3445,20-12-3445,-12 20 2957,-14 25-2957,-21 12 2080,-8 8-2080,2 4 1181,6 34-1181,0 28 0,0-19 0,0 5-839,-1 27 1,-1 3 838,-1-20 0,2 4-1024,-1 11 0,2 10 0,0-5 1024,3 11 0,1-3 0,-4-20 0,0 3 0,1-2-478,0-4 0,2-1 1,-1-5 477,0-2 0,0-2-102,2 12 1,1-6 101,4-1 1257,-6-15-1257,-10-34 2998,-1-1-2998,-5-21 1840,5-3-1840,4-21 290,15-29-290,7-6 0,1-7-751,2 17 0,2-2 751,-9 12 0,1-1 0,21-24 0,4-3-1226,-7 7 0,2-1 1226,-11 14 0,1-2 0,0 1 0,3 1 0,0 1 0,0-2 0,0-8 0,1-3 0,0 2 0,1 7 0,0 2 0,-1-1 0,-2-5 0,-1-2 0,-1 3 0,20-18 0,-3 4-655,-11 10 0,-2 1 655,3 4 0,-2 5-110,13-10 110,4-4 1195,-31 37-1195,-12 16 2419,-12 7-2419,0 7 1612,0 4-1612,7 17 0,15 44 0,5 13-977,-11-16 0,2 5 977,7 12 0,0 2 0,-6-7 0,1 4-1057,0-2 1,2 7 0,-1-2 1056,-3-13 0,-2-1 0,1 1 0,2 8 0,1 2 0,0 1 0,3 7 0,-1 0 0,-1-4 0,3 6 0,0-1 0,-1-5 0,3 5 0,-3-6 0,2 6 0,-1-2-495,-2-18 0,0 3 0,-2-5 495,0 5 0,-3-5 0,-2-11 0,-2-7 0,3 5 1569,-8-19-1569,-4-15 3187,-6-3-3187,1-8 2000,-4 0-2000,-1-6 0,-3 0 0,-3-3 0,0 0 0,3-3 0,-3 3 0,3 0 0,-3-2 0,3 1 0,-2 1 0,4-2 0,-4 4 0,16 22 0,9 30 0,7 12 0,13 25-481,-22-39 1,1 1 480,22 37 0,-6 4 0,-6-32 0,0-14 0,-16-15 0,6-2 0,-18-24 0,1-9 961,-2-19-961,0-18 0,0-37 0,6 25 0,3-4-1013,2-12 0,3-3 1013,4-15 0,5-2-938,-3 27 1,2-1 0,1 0 937,-1-3 0,1-1 0,1 0 0,3-8 0,2-1 0,0 3 0,-4 11 0,-1 3 0,2-5 0,10-24 0,1-6 0,-1 4-980,-6 17 0,0 4 1,1-3 979,6-15 0,1-3 0,0 2 0,-6 11 0,-1 2 0,-1 2-622,-5 8 0,0 2 1,1 0 621,1-6 0,1 0 0,-1 2 0,8-26 0,-2 5 284,-5 20 1,-1 1-285,4-14 0,-1 5 0,6-4 0,-14 26 0,0 3 2051,8-10-2051,-12 11 3115,-5 22-3115,-8 7 2851,-2 21-2851,0 10 0,19 61 0,1 27-861,-2-29 0,3 7 861,-5-9 0,0 5 0,1 3-1420,5 7 0,1 3 0,2 3 1420,-3-9 0,1 3 0,2 1 0,-1 1 0,2 6 0,1 2 0,-1 0 0,1-3 0,-3-10 0,-1-2 0,1-1 0,1 2 0,3 8 0,2 2 0,0-2 0,-1-4 0,1 2 0,-1-4 0,3 2-673,-3-6 0,4 2 0,-1 0 1,-1-5 672,2 2 0,-1-5 0,0 0-285,0 3 1,-1-1 0,-2-7 284,-1-7 0,-4-6 776,-2-2 1,-4-6-777,-1-7 3629,2 6-3629,-9-18 3775,-3 14-3775,-4-23 1625,17 41-1625,-10-34 0,12 18 0,-12-9 0,2-6 0,-3 1 0,-1-4 0,-2-12 0,-3 6 0,-2-9 0,1-1 0,-7-4 0,1-9 0,-2-5 0,0-18 0,3-3 0,0-9 0,14-35 0,-3 15 0,4-6-1486,7-8 1,4-6 1485,-2 6 0,2-6 0,0 6 0,3-5 0,3-1 0,1 0 0,5-7 0,-3 5 0,-8 21 0,-1 3 0,1 0 0,1-4 0,0-1 0,1-1 0,1-4 0,0 0 0,-2 3 0,1-9 0,0 2-738,7-12 1,-1 1 737,-10 13 0,-1 6-62,-3 17 0,-1 5 62,5-26 0,-9 32 0,-3 8 2699,-9 20-2699,2-3 1711,11 31-1711,16 39 0,10 23-1164,-6-6 1,2 7 1163,-5-7 0,0 1 0,-6-16 0,3 2 0,1 2-1083,6 14 0,1 3 1,1-3 1082,-5-11 0,0-2 0,2 3 0,7 14 0,3 4 0,-1-4 0,-7-14 0,1-2 0,-1-2-602,-3-4 0,0 0 1,0-2 601,18 26 0,-2-3-524,-7-11 1,-2-3 523,-3-6 0,-2-3 822,-8-8 0,-3-6-822,5 8 2982,-9-17-2982,-16-17 2304,-1-7-2304,-2 3 414,-4-7 0,0-2 0,0-2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35:4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24575,'14'11'0,"-1"8"0,13 19 0,-3 13 0,-8-16 0,13 23 0,7 12 0,12 1 0,-5 9 0,8-15 0,-20-25 0,14 16 0,-16-30 0,1 4 0,-6-18 0,-5-2 0,3-6 0,-8-1 0,17-3 0,-10 0 0,20-5 0,-15 1 0,6-5 0,-13 2 0,-4 0 0,-5 1 0,-3-2 0,2-1 0,-4-3 0,4 0 0,-7-5 0,1 7 0,-2-11 0,0 6 0,0-34 0,-5 3 0,-1-16 0,-6 3 0,1 14 0,4-14 0,3 23 0,4-4 0,0 9 0,0 11 0,0-6 0,0 15 0,0 1 0,0-1 0,-3 7 0,2-1 0,-1 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7 152 24575,'-6'0'0,"6"0"0,8 0 0,7-4 0,8-3 0,17-9 0,-5-3 0,16 1 0,-9-2 0,-8 10 0,6-10 0,-15 15 0,6-8 0,-9 9 0,-4-1 0,4-1 0,-12 5 0,6-2 0,-12 3 0,1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1 601 24575,'5'-9'0,"24"-6"0,28-12 0,-5 6 0,5-2-1270,-4 0 0,2 0 1270,16-4 0,3 0-864,0 0 1,1 0 863,2 2 0,2 1 0,-14 2 0,2 0 0,-3 1 0,10-1 0,-1 2 0,10-4 0,-2 1-120,-18 7 1,-3 2 119,9-2 0,1 1 0,1-1 0,-2 0 0,-13 5 0,-4-1 0,31-6 0,-44 12 1093,-26 1-1093,1 4 0,-8-1 0,-3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24575,'-4'6'0,"2"5"0,2 7 0,0 13 0,0 11 0,6 20 0,0-7 0,6 13 0,0-15 0,0 9 0,-5 8 0,-1-15 0,-6-4 0,0-11 0,0-15 0,0 6 0,-3-13 0,2-6 0,-1-7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24575,'12'0'0,"5"4"0,1 0 0,4 0 0,1 3 0,8-6 0,-6 5 0,15 0 0,-15-2 0,15 6 0,-7-9 0,9 8 0,1-8 0,-10 4 0,-12-5 0,-11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24575,'13'3'0,"3"-2"0,15 2 0,-11 0 0,5-2 0,-13 1 0,-3-2 0,0 0 0,-3 0 0,0 0 0,-3 3 0,2-2 0,-4 4 0,4-5 0,-4 6 0,4-3 0,-4 3 0,-1-3 0,-11 0 0,1-3 0,-7 0 0,5 0 0,3 0 0,0 0 0,4 0 0,-1 0 0,2 2 0,2 2 0,2 2 0,2 0 0,-1 0 0,4-1 0,-4 1 0,4 3 0,-2 0 0,6 3 0,-2 5 0,5-4 0,2 5 0,-3-9 0,5 4 0,-2-6 0,-4 2 0,6-5 0,-12 1 0,1-7 0,-5-1 0,0-6 0,0-8 0,-3-1 0,-1-4 0,-4-1 0,1 0 0,-4 1 0,3 4 0,-8-12 0,8 15 0,-5-8 0,10 14 0,-2 1 0,4 1 0,-4 1 0,1 4 0,-1 2 0,-1 0 0,-8 0 0,6 0 0,-7 2 0,5 2 0,-2 1 0,1 1 0,1 0 0,2 3 0,1 5 0,0 4 0,-2 13 0,5 3 0,-1 16 0,5-14 0,0 13 0,0-29 0,0 5 0,3-18 0,-2 1 0,4-8 0,-5 3 0,3-3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24575,'0'22'0,"-7"1"0,1 8 0,-9-6 0,-7 18 0,6-22 0,-16 16 0,9-14 0,-5 1 0,-16 3 0,17-11 0,-13-3 0,18-3 0,4-9 0,1 5 0,8-6 0,0 3 0,11-3 0,16-5 0,19 4 0,34-10 0,-14 5 0,-2-4 0,2-2 0,13-2 0,-16 4 0,0-1 0,18-8 0,-1 5 0,-27-2 0,5 5 0,-29 2 0,5 0 0,-13 3 0,-3 1 0,-3 2 0,-1-1 0,-1-1 0,2 2 0,-3-3 0,2 0 0,-4 0 0,1 3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24575,'8'0'0,"6"0"0,-1 0 0,17 0 0,-10 0 0,29 0 0,-5-5 0,18 3 0,8-3 0,-6 5 0,7 0 0,-37 0 0,-7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24575,'9'31'0,"-5"3"0,6 8 0,-9 0 0,4-9 0,-5-6 0,0-13 0,2-3 0,-1-4 0,2 1 0,2-7 0,6-6 0,16-8 0,6-6 0,1 1 0,14-10 0,-21 14 0,9-9 0,-20 16 0,-7-1 0,-3 4 0,-3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24575,'0'5'0,"0"4"0,2 0 0,2 0 0,-1 7 0,9 8 0,-10 1 0,14 6 0,-11-13 0,5 4 0,-1-9 0,-2 3 0,2-4 0,-3-2 0,3 1 0,-6-5 0,5 0 0,-2 0 0,1-6 0,19-1 0,-8-3 0,26-16 0,-6-4 0,-1-4 0,10-6 0,-15 1 0,-1 6 0,-8 1 0,-11 15 0,-3 2 0,-3 2 0,-3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24575,'17'4'0,"1"-3"0,5 2 0,16-3 0,6-11 0,16-3 0,10-11 0,-7 5 0,15-11 0,-16 15 0,8-14 0,-27 18 0,5-4 0,-24 11 0,1-2 0,-9 4 0,-5-1 0,-3-1 0,-1 5 0,-2-3 0,0 0 0,0 3 0,0-6 0,0 6 0,3-3 0,-3 3 0,5-3 0,-4 3 0,4-3 0,-2 0 0,3 0 0,-3 0 0,0 0 0,0 1 0,-3 1 0,3-2 0,-3 3 0,2-2 0,-1 1 0,1-4 0,-2 4 0,-3-2 0,0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6 24575,'5'-3'0,"1"0"0,0 3 0,0 0 0,3 0 0,0 3 0,8 1 0,0 3 0,23 8 0,-4-5 0,15 7 0,-9-6 0,18 1 0,-14-1 0,22 1 0,-32 1 0,4-6 0,-22 2 0,-2-5 0,-6-1 0,-4 2 0,-1-4 0,-5 4 0,6-1 0,-6 4 0,0 6 0,-11 13 0,-16 9 0,-20 21 0,5-17 0,-3-1-1556,-29 22 1556,3-4 0,-4 0-1156,23-19 1,-1-1 1155,-7 2 0,-6 4 0,5-2 0,1 4 0,2-2-414,-18 5 1,5-2 413,5 16 0,9-17 0,39-25 324,13-18 1,5-5 0,0 0-1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24575,'17'-3'0,"-4"2"0,8-3 0,-3 4 0,13-4 0,3 2 0,8-2 0,0-1 0,-9 4 0,7-4 0,-20 5 0,6-2 0,-20 1 0,0-2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24575,'8'-3'0,"2"3"0,6-3 0,11-2 0,6 0 0,27-7 0,-14 1 0,5 0 0,-20 2 0,1 5 0,-8-3 0,8 3 0,-10 0 0,-4-2 0,4 5 0,-9-4 0,3 4 0,-6-4 0,-2 5 0,-4-3 0,-2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24575,'3'13'0,"3"2"0,-5 17 0,3 1 0,-4 18 0,-6 2 0,5 0 0,-11 15 0,-1-4 0,-2 9 0,-8-12 0,2 25 0,-2-27 0,-5 29 0,8-43 0,3 3 0,-8-11 0,14-7 0,-6-5 0,14-19 0,3-3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84 24575,'-6'5'0,"-2"2"0,0 9 0,-4 2 0,3 5 0,-2 0 0,5-6 0,-2 5 0,2-12 0,2 6 0,1-9 0,3 1 0,3-2 0,0 0 0,3 3 0,0-3 0,0 0 0,0-3 0,3-6 0,-3-3 0,5-3 0,-1-3 0,1 0 0,3-4 0,-2 3 0,3-9 0,1-4 0,0 1 0,2-6 0,-7 13 0,-1-4 0,-1 9 0,-4-3 0,3 4 0,-8 3 0,6 0 0,-6 3 0,0 3 0,-3 0 0,-3 3 0,0-2 0,-7 1 0,2-2 0,-5 3 0,4 0 0,0 0 0,-5 0 0,7 0 0,-4 0 0,9 0 0,-1 0 0,0 0 0,0 0 0,0 0 0,0 3 0,0-2 0,0 1 0,0 1 0,3-3 0,0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24575,'13'0'0,"2"6"0,-2-4 0,-3 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24575,'9'0'0,"14"0"0,14 0 0,33 7 0,-13-6 0,5-1-1349,9 4 0,3-1 1349,19-3 0,3 0-1263,-7 0 1,4 0 1262,-9 0 0,6 0 0,-5 0 0,-15 0 0,-2 0 0,1 0 0,11 0 0,3 0 0,-2 0-638,-8 0 1,-2 0 0,-2 0 637,16 0 0,-1 0-456,7 0 0,-4 0 456,-25 0 0,-3 0 278,-3 0 0,-5 0 0,-4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24575,'25'-11'0,"4"-5"0,22 3 0,2-3 0,0 5 0,34-7 0,-50 11 0,29-8 0,-53 14 0,4-2 0,-8 3 0,0 3 0,-3-3 0,0 6 0,0 0 0,-3 0 0,2 3 0,-4-3 0,2 2 0,-3 1 0,-3 3 0,0 0 0,-3 0 0,-3 0 0,-2 4 0,-5 11 0,-9 10 0,4-3 0,-6 9 0,11-18 0,-4 15 0,7-15 0,-6 15 0,10-16 0,-1 3 0,4-13 0,5-5 0,-2-6 0,3-1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 24575,'-9'-2'0,"0"1"0,6-1 0,0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24575,'-69'18'0,"21"-2"0,-12-5 0,36-5 0,14-3 0,7-3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24575,'3'6'0,"-3"-3"0,-3 0 0,-1-3 0,2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20369,'75'5'0,"1"1"0,-1 0 0,23 2 0,-9 0 0,-30-4 0,-8 0 0,6 3 495,-26-7 1,-25 0 0,-3 0-1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24575,'9'0'0,"-3"0"0,5 0 0,12 0 0,14-6 0,52-9 0,-38 4 0,3-1-567,6 0 0,3 1 567,4-1 0,2 1-1141,13-1 0,3 1 1141,3 1 0,2 2 0,-24 2 0,2 0 0,-2 1 0,15 0 0,-2 2-523,-4 2 1,-3 2 522,-14 5 0,-2 1-335,-1-4 0,0 3 335,5 11 0,-4 1 899,6-3-899,13 10 2173,-60-18-2173,-7 2 1202,-6 0-1202,-4 3 857,-2 5-857,4-4 0,-4 8 0,4 6 0,-4 6 0,-2 10 0,-21 42 0,5-25 0,-3 5-1545,-10 15 0,-5 6 1545,5-14 0,-3 3 0,0-3 0,4-8 0,0-1 0,-2 0 0,-5 8 0,-2 1 0,1-3 0,-13 18 0,2-7-324,11-16 1,2-7 323,7-12 0,4-9 0,9-9 0,12-13 0,6-11 0,2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24575,'12'-12'0,"5"2"0,18-7 0,27-9 0,21-2-509,-37 8 0,0-1 509,4 6 0,-1 0 0,1-5 0,1-1 0,5 1 0,0 2 0,39-13 0,-47 14 0,0 1 0,42 1 0,-39 4 0,1 1 0,5 6 0,-2 0 0,38-8 0,3 10 0,-21-3 250,-11 5-250,-23 0 0,-30 0 0,-9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24575,'5'4'0,"-1"1"0,1 1 0,-4 3 0,1 3 0,2 5 0,-4 0 0,4 6 0,-4 0 0,0-1 0,0 10 0,0 1 0,0 9 0,0 0 0,-5 1 0,4-10 0,-6-9 0,6-11 0,-2-7 0,3-5 0,3-4 0,12-15 0,5-5 0,19-11 0,21-25 0,11 7-584,-24 16 0,2-1 584,-1 6 0,2 3 0,5-3 0,2 1 0,-3-1 0,-1 2 0,-7 6 0,1 1 0,16-4 0,-1 1-420,19-9 420,-26 18 0,-2 1 0,17-16 0,-17 18 0,-10 1 0,-12 4 0,-13 5 1142,-4-1-1142,-6 1 0,-4 3 0,-2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24575,'-3'12'0,"0"-3"0,0 2 0,3-2 0,-6 8 0,2-4 0,0 9 0,2 4 0,2-1 0,0 6 0,3-8 0,1 0 0,3-6 0,0 0 0,1-5 0,-1-3 0,4 0 0,-4-6 0,1 0 0,1-3 0,-3-3 0,6 0 0,-3-3 0,3-3 0,4-1 0,-3-3 0,1 0 0,-4-4 0,-4 7 0,-2-11 0,-2 6 0,-2-8 0,-4-8 0,2 11 0,-6-10 0,8 17 0,-6-4 0,2 8 0,-2 0 0,0 3 0,1 0 0,-4-2 0,-5 1 0,-4-3 0,0 6 0,-3-3 0,8 6 0,-4-5 0,8 6 0,0-3 0,3 3 0,0 0 0,3 0 0,1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24575,'3'-6'0,"3"0"0,8-4 0,13-4 0,32-8 0,7-8 0,-13 14 0,2 1-462,-9-2 0,2 0 462,15 1 0,1 1 0,-7 3 0,1 1-939,13-1 0,5 2 939,8 1 0,1 2 0,-6 2 0,0 1 0,10-1 0,-2 2 0,-19 6 0,-5 1 0,-9-1 0,-4 1 0,15 7 0,-33-5 0,-26-1 835,-4-2-835,-8 11 1967,-10 5-1967,-24 19 0,-9-2 0,-5 14 0,13-21 0,16 0 0,11-19 0,8-1 0,4-3 0,-1-3 0,3 2 0,-3-1 0,0 2 0,3 2 0,-6-1 0,6 4 0,-3-5 0,0 3 0,3-3 0,-3 0 0,3 0 0,0 0 0,3 0 0,-3 2 0,6-1 0,-3 1 0,10-1 0,3 0 0,1-3 0,5-1 0,-4-3 0,4-3 0,1 2 0,8-7 0,29-6 0,-3-5 0,22-2 0,-39 9 0,9 3 0,-34 8 0,7-5 0,-14 6 0,-5-3 0,0 3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24575,'16'0'0,"-3"0"0,4 3 0,0 1 0,-4 4 0,8 4 0,9 11 0,-1 2 0,7 2 0,-14-6 0,3 1 0,-13-11 0,8 6 0,-16-13 0,1-2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24575,'17'-10'0,"36"-13"0,13-8 0,-23 10 0,6 0-1930,24-3 0,5 1 1930,-4 0 0,2 1-721,-12 5 0,3 0 0,2 1 721,2-1 0,2 0 0,-2 0 0,-5 0 0,-2 1 0,1-1 0,2 3 0,-1 0 0,1 0 0,2 0 0,1 0 0,-5 1 52,11 0 1,-2 1-53,12 0 0,-8 1 0,-5 3 0,-8 1 400,-55 7 1,1 0 0,-8 0-1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24575,'-3'2'0,"0"7"0,3 9 0,-5 22 0,3-4 0,-3 14 0,5-16 0,0-3 0,0-16 0,0-1 0,0-8 0,0-3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24575,'3'-3'0,"0"3"0,14 14 0,-1 11 0,18 30 0,-7 18 0,-6-20 0,0 4-515,-2-1 1,0 2 514,3 2 0,1 0 0,0 1 0,-1-3 0,14 28 0,-4-7 0,-16-42 0,-6-14 0,-8-17 0,-2-4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24575,'7'7'0,"0"20"0,13 26 0,-6 11 0,12 15 0,-18-24 0,15 13 0,-20-32 0,11-1 0,-14-29 0,3-21 0,-3-22 0,0 11 0,0-1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24575,'51'0'0,"-7"0"0,15 0 0,-14 5 0,-3 0 0,-16 3 0,-9-1 0,-5 1 0,-2 6 0,3 4 0,-5 5 0,0-1 0,0 10 0,-7-8 0,4 8 0,-5-10 0,-3-6 0,0 0 0,-6-7 0,2 0 0,-4 0 0,5-6 0,-3 2 0,3-4 0,0 1 0,0-2 0,0 0 0,1 0 0,-1 0 0,0 0 0,-3 0 0,3-2 0,-3 1 0,0-2 0,0 3 0,0 0 0,0 0 0,1 0 0,1 0 0,-4 0 0,5 0 0,-6 0 0,3 0 0,-3 0 0,3 0 0,0 0 0,4 0 0,1 0 0,2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24575,'3'-4'0,"0"7"0,7 34 0,0 14 0,3 30 0,-5-24 0,-1 2-319,0-5 1,1 0 318,-2-2 0,1-1 0,6 35 157,-2-42-157,-2-6 0,-3-16 0,-4-16 0,-2-3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24575,'0'-5'0,"5"-4"0,7 2 0,5-6 0,-1 5 0,13-9 0,-3 8 0,16-11 0,0 4 0,36-16 0,-28 13 0,36-14 0,-55 26 0,16-9 0,-31 12 0,6-1 0,-16 3 0,-3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24575,'0'12'0,"3"0"0,0 0 0,0-3 0,0 7 0,-1-5 0,2 5 0,2-7 0,-3 3 0,2-8 0,-1 3 0,1-3 0,4 2 0,0 0 0,0-1 0,7 2 0,-5-1 0,5 4 0,1-3 0,1 2 0,22 1 0,4 0 0,18 3 0,0-7 0,17 0 0,-13-12 0,13 0 0,-35-5 0,14-6 0,-23 2 0,3-4 0,-8 2 0,-17 7 0,1-3 0,-6 7 0,-2-3 0,0 3 0,3 0 0,-5 3 0,1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24575,'0'-6'0,"2"3"0,9 0 0,4 3 0,17 0 0,1 0 0,1 3 0,14 4 0,5-2 0,11 0 0,-2 0 0,15-4 0,-11 4 0,6-5 0,-4 0 0,-32 0 0,4 3 0,-22-2 0,-4 5 0,-5-3 0,-6 3 0,2 2 0,-1 7 0,0 2 0,-1 15 0,-3 10 0,0 2 0,0 24 0,0 5 0,-6 10 0,4-19 0,-8-6 0,9-34 0,-7 3 0,8-13 0,-3-5 0,3-6 0,0-1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24575,'0'-6'0,"0"0"0,6 0 0,-2 3 0,12-3 0,-6 3 0,20-6 0,-1-4 0,22 6 0,45-17-690,-5 21 690,-37-7 0,1 0 0,42 8 0,-22-3 0,15 5 0,0 6 0,-7 2 0,7 12 0,-26-6 0,-23-1 0,-23-9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24575,'3'-8'0,"0"1"0,3-4 0,2 2 0,2-3 0,18-11 0,-7 7 0,25-19 0,-25 19 0,24-18 0,-20 10 0,22-12 0,-8 8 0,31-28 0,-18 20 0,12-20 0,-22 14 0,-18 12 0,-5 6 0,-13 14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24575,'3'-3'0,"7"0"0,6 0 0,24-9 0,-5 1 0,18-5 0,6-2-806,-4 2 1,0 1 805,15-2 0,3 0-959,17-6 1,0 1 958,-11 4 0,0 1 0,-14 6 0,2-1 0,1 0-787,4-4 0,0-1 1,0 3 786,25 3 0,1 2 0,-29-1 0,1-2 0,0 2 0,1 1 0,2 1 0,-2 0 0,27-1 0,-1 0-635,1 0 1,-5 1 634,-20 3 0,-5 3 169,-10 1 0,-8 2 0,-5-1 0,-9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68 24575,'-4'5'0,"2"17"0,2-2 0,0 13 0,-4-11 0,3 1 0,-2-5 0,3-1 0,0-8 0,0-1 0,3-10 0,7-15 0,17-9 0,1-11 0,20 0 0,-1 8 0,9-1 0,14 4 0,-15 12 0,40-4 0,-27 16 0,14-5 0,-32 7 0,-18 0 0,-14 0 0,-2 3 0,-7 3 0,3 3 0,-2 8 0,2 9 0,-4-1 0,0 6 0,-7-13 0,-1 4 0,-4-9 0,-14 12 0,2-9 0,-11 6 0,-13-8 0,5-1 0,-25-1 0,-2 0 0,-10-5 0,8-1 0,-4-6 0,-20 0 0,17 0 0,-17-5 0,38 4 0,21-6 0,4 6 0,15-2 0,2 3 0,5 0 0,0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24575,'0'-9'0,"0"0"0,0 3 0,0 3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5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24575,'32'62'0,"-1"20"0,-1-18 0,0 4-1034,-10-14 0,-1 1 1034,4 13 0,-1-2 0,6 27 455,-6-10-455,-3-13 391,-13-27-391,-1-17 0,-12-25 0,0-3 1052,-17-37-1052,2-18 0,-10-18 0,16 18 0,2-2-404,-8-37 404,14 41 0,1 0 0,0-44 0,7 16 0,5 10 0,3 22 0,1 25 0,4 12 0,-4 5 0,3 6 0,4 0 574,2 7-574,22 2 0,5 15 0,8-7 0,9 28 0,-9-15 0,-2 15 0,2 0 0,-17 0 0,7 7 0,-16-12 0,-2-2 0,-17-12 0,-1-5 0,-7-4 0,0-6 0,0-2 0,-5 3 0,-2-5 0,-10 4 0,-9-7 0,-8 7 0,1-7 0,-7 4 0,15-5 0,-15 0 0,15 0 0,-6 0 0,16 0 0,1 0 0,11 3 0,-2-3 0,1 3 0,-2-3 0,-2 2 0,-1-1 0,-3 2 0,-5 0 0,-1-2 0,1 2 0,-5-3 0,12 3 0,-4-2 0,8 1 0,3-2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5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24575,'16'-3'0,"2"0"0,13 3 0,47 0 0,1 0-564,-21-2 1,2-2 563,-9 0 0,-1 0 0,14 0 0,0 0 0,-10-3 0,-1 1 0,12 5 0,-2 0 0,29-11 0,-2 10 0,0-4 276,-24 6-276,-11 0 0,-33 0 0,-18 6 0,-6 5 0,-13 33 851,-4 11-851,-2 26 0,4-26 0,5 11 0,7-21 0,0 16 0,0-8 0,4-15 0,-4-13 0,3-16 0,1 0 0,-4-3 0,4 0 0,-2-3 0,3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5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24575,'0'17'0,"0"9"0,0 25 0,0-5 0,0 14 0,0-27 0,0-6 0,3-6 0,-2-8 0,5 4 0,-3-8 0,3 0 0,0-3 0,3 2 0,0-1 0,8 2 0,9-1 0,16 8 0,20-9 0,-7 4 0,13-11 0,-13 0 0,-11-3 0,-7-1 0,-21-2 0,-6 2 0,-4 2 0,-4 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137 140 24575,'-6'14'0,"-5"10"0,-15 18 0,4 4 0,2 5-1045,-3 39 1045,6-31 0,5 0 0,18 40 0,14-16 0,7-1 0,26-15 0,-2-17 342,5-13-342,-6-9 173,-21-16-173,19-3 0,0-9 0,24-6 0,1-6 0,6-9 0,-7-11 0,1-1 530,-20 4-530,-9-3 0,-21 3 0,-4 0 0,-5-2 0,-6 8 0,-4-8 0,-1 6 0,-3-6 0,-5 0 0,-1-12 0,-6 13 0,-4-18 0,-15 8 0,-1-8 0,-26-12 0,4 8-831,-22-3 831,30 26 0,-2 0 0,3-1 0,0 2 0,-46-10 0,19 0 0,32 27 0,6-3 0,25 10 0,0 12 0,5-1 831,-2 10-831,5-5 0,-4 0 0,4 0 0,-1-6 0,2-1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2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24575,'6'0'0,"2"5"0,6 15 0,-2 9 0,11 30 0,-4 5 0,7 9 0,-5 6 0,4 2 0,-10-6 0,4-5 0,-12-19 0,-3-18 0,-4 7 0,0-6 0,-3-1 0,2-11 0,-2-12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1 447 24575,'10'-10'0,"31"-26"0,17-4 0,-13 11 0,3 0-1139,-5 1 0,2 0 1139,18-4 0,1 2 0,-13 3 0,0 0 0,14-5 0,-1 3 721,19 0-721,-12 4 378,-37 15-378,-12 5 0,-18 8 0,-5 8 1172,-5 16-1172,-7 6 7,1 9-7,-8 0 0,-6 27 0,2-21 0,-3 29 0,7-32 0,1 14 0,2-15 0,2-1 0,9-12 0,3-16 0,6-4 0,16-18 0,-2-2 0,35-26 0,-13 6 0,33-17 0,-14 8 0,7 0 0,-22 10 0,-8 3 0,-13 10 0,13-9 0,-20 13 0,7-6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2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24575,'0'13'0,"3"2"0,9 25 0,-1 5 0,11 8 0,-9 6 0,5-23 0,-6 12 0,-2-28 0,-1 10 0,-6-19 0,3 2 0,-2-7 0,1-3 0,4 0 0,-2-6 0,1-2 0,1-2 0,-3-4 0,6 2 0,-2-8 0,4-1 0,-2-5 0,2 1 0,0-10 0,0-1 0,7-18 0,-4 7 0,2-16 0,-4 16 0,-8-7 0,-2 18 0,-5 1 0,0 1 0,0 6 0,0-6 0,0 13 0,0 7 0,0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24575,'3'6'0,"-2"13"0,8 23 0,7 55 0,-1-7-1479,0-11 1,1 5 1478,-4-8 0,0 1 0,8 15 0,1-1 0,-5-15 0,1 1 0,3 18 0,0-1 0,-5-15 0,1 0-606,-3-11 1,1 3 0,0-1 605,-2-3 0,0 0 0,-1-1 0,6 29 0,-1 1 0,-5-29 0,0 0 0,-1-3-597,-1 5 1,-1 0 596,3 18 0,1-5-62,1-1 62,-4 7 0,-4-58 0,-5-20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24575,'8'-12'0,"-1"0"0,4 0 0,-2 0 0,8-1 0,13-10 0,7-5 0,12-9 0,6 0 0,-4 1 0,-8 8 0,-5-4 0,-5 12 0,7-12 0,-5 11 0,17-13 0,-14 7 0,5-1 0,-18 10 0,-15 12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2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24575,'2'-1'0,"2"4"0,-1 7 0,0 1 0,-1-1 0,-1 1 0,2-5 0,-1 3 0,1-3 0,1 0 0,1 0 0,-4 0 0,4-3 0,1 2 0,3-4 0,8 5 0,9-5 0,16 2 0,29-3 0,12 0 0,1 0 0,4-6 0,-42 1 0,20-7 0,-39 7 0,6-3 0,-20 5 0,-10-3 0,3 3 0,-6-3 0,3 3 0,-3 0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2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24575,'9'5'0,"-3"-1"0,6 8 0,-6-6 0,10 7 0,-1-2 0,8 4 0,8-2 0,20-5 0,4-3 0,5-4 0,3-2-428,-12-9 0,-1-1 428,14 4 0,2-3 0,2-13 0,-2-5 0,-8 5 0,0-1 0,13-10 0,0-2 0,-4 4 0,-4 0 0,-10 3 0,-1-1 0,21-9 0,-1 2 0,11-3 0,-19 3 0,-1 1 0,10 1 0,-25 5 0,-12 12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24575,'0'9'0,"-4"14"0,-2 5 0,-11 23 0,-8 11 0,-11 28-620,-5-5 620,7-3 0,-6 3 0,-1-1-497,11-28 0,0 2 497,6-6 0,0-1 0,-2-3 0,3-4 0,5 9 0,7-17 0,5-25 0,5-3 110,-2-10 0,3 4 0,0-5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24575,'8'5'0,"10"10"0,8 16 0,24 21 0,-4-1 0,16 17 0,-12-17 0,11 17 0,-9-16-604,18 17 604,-16-9 0,-20-24 0,2 0 0,26 26 0,-6-2 149,-19-25-149,-17-9 0,-15-20 0,-1-4 0,-2-2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24575,'6'3'0,"0"7"0,3 1 0,-1 10 0,1-8 0,-2 9 0,-1-12 0,-2 3 0,2-7 0,-3-2 0,10-8 0,-2-3 0,22-18 0,-12 9 0,17-16 0,-5 12 0,7-13 0,12 9 0,-13-2 0,12-3 0,-25 15 0,1-6 0,-11 13 0,-9 4 0,1-2 0,-2 4 0,0-2 0,0 3 0,0 0 0,0 0 0,-3 0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24575,'5'9'0,"1"2"0,0-2 0,4 8 0,0-4 0,5 9 0,1 4 0,4 16 0,9 11 0,4 18 0,6 1 0,1 9 0,-6-8 0,-7-20 0,2 4 0,0-4 0,-1-7 0,1 12 0,-15-25 0,-1-4 0,-8-4 0,0-15 0,-4-2 0,2-2 0,-3-3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24 388 24575,'-9'8'0,"3"-1"0,1 4 0,4-4 0,-1 4 0,2-2 0,0 3 0,0 5 0,5 18 0,1 1 0,12 23 0,-6-28 0,10 16 0,0-23 0,5 13 0,-7-17 0,5 1 0,-15-14 0,4 1 0,-5-6 0,-4-2 0,1 0 0,3-5 0,-2 1 0,3-21 0,5-9 0,-3-11 0,11-14 0,-9-12 0,5-3 0,-6-8 0,-6 29 0,-1-4 0,-6 13 0,0-9 0,0 11 0,0 10 0,-5 14 0,0-3 0,-4 8 0,0-4 0,2 5 0,-4 3 0,2 1 0,0 2 0,-3 0 0,3 3 0,0 0 0,0 3 0,4 0 0,-1 3 0,-3 0 0,2 3 0,-1 2 0,2-1 0,0 1 0,3-4 0,0-2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24575,'13'0'0,"2"0"0,17 5 0,-12-4 0,18 8 0,-18-4 0,29 0 0,-5 4 0,9-7 0,-2 8 0,0-9 0,11 10 0,10-10 0,-8 10 0,-5-10 0,-16 4 0,-10-2 0,-9-2 0,-13 2 0,-9-3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24575,'9'-2'0,"10"1"0,0-1 0,5 2 0,-3-4 0,-3 3 0,0-5 0,-2 6 0,-4-6 0,-3 6 0,0-3 0,-3 3 0,0 0 0,0 0 0,0 0 0,0 3 0,0-3 0,-1 3 0,-4 0 0,-4 3 0,-6 0 0,-3 5 0,0-1 0,-1 6 0,1 11 0,-3-2 0,6 1 0,-1-4 0,-5 13 0,9-13 0,-8 17 0,13-26 0,-2 3 0,3-4 0,-3 0 0,2 0 0,-1 0 0,4-3 0,-1 2 0,4-4 0,-4 1 0,4-4 0,-2-2 0,3-2 0,3 0 0,-2-2 0,4 1 0,-5-4 0,3 1 0,-3 1 0,0-2 0,-3 2 0,2-3 0,-4-3 0,2 3 0,-1-6 0,-1 3 0,1-3 0,-2 3 0,0-2 0,0 4 0,0-1 0,-2 2 0,-1 2 0,-1-1 0,-1 5 0,4-6 0,-1 0 0,2 0 0,0 0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3:5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2035 24575,'0'7'0,"0"12"0,0 23 0,-7 46 0,-9 8-1750,6-32 0,-3 2 1750,-4-2 0,-4 1 0,-6 19 0,-2-1-419,4-12 0,0-1 419,-7 17 0,0-1 0,9-19 0,0-2 0,-1 13 0,0 2 0,-4 6 0,0 0 0,10-8 0,0-1 0,-5 2 0,2-2 0,11-11 0,3-2-235,-4-6 1,0-2 234,7-4 0,0-3 0,-8 30 0,10-17 2365,-8-9-2365,9-11 1847,-6-18-1847,6-8 595,-2-10-595,3 3 0,0-3 0,11-9 0,13-18 0,22-16 0,15-23 0,13 10-1046,-5-3 1046,-17 20 0,3 1 0,-7 5 0,1 0 0,2-3 0,3 0 0,12-4 0,1 2 0,-13 11 0,0 1 0,9-10 0,-1 1 0,-11 10 0,-4 1 0,24-13 0,-27 13 0,-9 4 0,-21 10 0,-5 1 0,-6 1 1046,2 1-1046,-1-4 0,2-1 0,0-1 0,2-4 0,-1 5 0,1-3 0,-2 3 0,0 0 0,0 0 0,0 3 0,-3-2 0,2 4 0,-1-4 0,2 4 0,0-2 0,0 3 0,-1 0 0,4 0 0,5 0 0,4 0 0,5-3 0,8 2 0,-6-2 0,23-3 0,5 5 0,20-4 0,26 5-1136,-14 0 1136,-20 0 0,4 0-1135,5-4 0,4 0 1135,16 3 0,5 0 0,-32-1 0,0-1 0,1 1-830,6 1 0,2 1 0,-2 1 830,-6-1 0,-1 0 0,2 0-811,18 0 0,3 0 0,-3 0 811,-12 0 0,-3 0 0,1 0 0,-4 0 0,0 0 0,1 0 0,11 0 0,2 0 0,-3 0 0,14-1 0,-1 2-272,-21 0 1,3 2-1,-3-1 272,22 3 0,-5-1 0,-14 0 0,1 1 0,-9-1 0,4 2 0,-2-2 0,16 1 0,1-1 0,-16 2 0,2 0 0,-3-1 0,9 0 0,-2-1 223,-1 0 1,1-1-224,2-2 0,0-2 0,-1 1 0,-3 0 0,-10 0 0,0 0 0,21 0 0,-1 0 0,-24 0 0,-2 0 1006,3 0 0,1 0-1006,11 0 0,-4 0 0,21 0 0,-34 0 0,-1 0 0,15 0 2762,-27 0-2762,-17-3 2232,-9 0-2232,-8 0 1691,0 0-1691,-3 3 0,-3-2 0,2 1 0,-2-4 0,6 1 0,-3-2 0,10 0 0,-5 2 0,10-2 0,-8 2 0,4-3 0,0 1 0,-4 0 0,8-2 0,2-1 0,-4 1 0,3-1 0,-12 3 0,-2 0 0,-2 3 0,-3-2 0,3-1 0,-6-3 0,6-3 0,-6-5 0,3-1 0,-3-22 0,0-4 0,-7-53-1014,-1 9 1014,1 25 0,-1-1 0,-6-22 0,7 13 0,-1-3-805,-3 16 1,0-1 804,2-22 0,0-3 0,-3 7 0,1 0-1061,2-9 1,2-2 1060,-2 2 0,1 0 0,3 3 0,1-1 0,0-11 0,1 3-728,2 32 1,2 1 727,-1-34 0,0 1-100,0 34 0,0 2 100,0-12 0,0 1 473,0 17 1,0 3-474,0-41 0,0 0 0,0-2 0,0 37 0,0 0 0,0-30 0,0-3 0,-6 18 0,-1 6 2025,-1-7-2025,-2 18 1738,4 3-1738,-3 16 1259,0 3-1259,2 8 430,0 5-430,0 2 0,4 6 0,-2 2 0,1 5 0,-1-3 0,-1 3 0,0 0 0,0 0 0,-8 0 0,4 2 0,-7-2 0,1 3 0,-11 0 0,-15 0 0,-11 0 0,-17-7 0,13 7 0,-3-1-630,6-2 1,-2 0 629,-19 3 0,-5 0-1316,-12-4 0,-1 0 1316,0 3 0,-3 0 0,21-1 0,-2-1 0,1 1 0,6-1 0,2 0 0,-3 1-950,-15 1 1,-3 1-1,3-1 950,13-1 0,3-1 0,-3 1 0,-15 1 0,-3 2 0,0-1 0,5 0 0,1 0 0,1 0 0,7 0 0,1 0 0,-1 0 0,-8 0 0,-1 0 0,2 0 0,7 0 0,1 0 0,3 0-912,-21 0 1,1 0 911,19 0 0,-3 0 0,6 0 0,-4 0 0,1 0-331,-26 0 1,0 0 330,21 0 0,2 0 389,-5 0 0,1 0-389,6 0 0,3 0 1062,15 0 0,2 0-1062,-37 0 0,-4 0 2166,37 0-2166,-10 0 2090,26 0-2090,9 0 1543,-6 0-1543,15 0 523,-6 0-523,8 0 0,1 0 0,-1 0 0,5 0 0,-3 0 0,3 0 0,-22 6 0,13-5 0,-30 4 0,21 0 0,-6 0 0,2 0 0,15 2 0,-2-6 0,11 2 0,4 0 0,-5 1 0,-18-1 0,13 3 0,-26-5 0,28 5 0,-38-2 0,28 0 0,-12 0 0,31-2 0,6-1 0,1 1 0,-2-2 0,0 0 0,1 3 0,-1-2 0,-3 4 0,2-2 0,-4 3 0,2 0 0,0 0 0,-2-3 0,1 3 0,-1-3 0,1 3 0,2 0 0,2-3 0,0 2 0,0-1 0,0 2 0,-2 2 0,-2-1 0,-2 4 0,-4 0 0,-2 2 0,0-2 0,0 7 0,8-11 0,0 4 0,5-6 0,1-1 0,-1-1 0,4 2 0,-4-4 0,4 7 0,-5 3 0,6 7 0,-4 31 0,4-3 0,0 42 0,-6-5-727,2-20 0,-1 2 727,-2-3 0,-1 1 0,-3 2 0,0 2 0,3 1 0,-1 0 0,-5-7 0,0 1 0,1 8 0,1 0 0,1-13 0,-1 0 0,-6 15 0,-1-1 0,7-21 0,0-1-102,-6 7 0,1-2 102,-4 25 0,8-17 0,8-9 0,5-3 0,0-16 1438,0-3-1438,3-8 220,-2-5-220,5-2 0,-5-6 0,4-5 0,-2 3 0,4 4 0,2 1 0,-1 8 0,14 9 0,-3 13 0,8 4 0,1 0 0,-1 7 0,20 33 0,-35-67 0,1 10 0,-10-19 0,3-1 0,-5-7 0,2-3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24575,'0'-6'0,"3"3"0,0 3 0,1 10 0,2 6 0,-2 6 0,5 10 0,0 1 0,1 9 0,1 0 0,-1 1 0,0-10 0,-5 7 0,-1-20 0,-2 5 0,-1-15 0,1-2 0,-5-25 0,2-4 0,-2-14 0,3 9 0,0 4 0,0 9 0,0-1 0,0 6 0,0-1 0,3 5 0,0-4 0,3 5 0,2 0 0,6-3 0,4 5 0,5-6 0,-1 6 0,1-2 0,0 0 0,-1 2 0,1-6 0,-5 6 0,3-2 0,-8 3 0,4-3 0,-8 3 0,-3-3 0,-3 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24575,'-5'-1'0,"0"9"0,-6 3 0,-11 22 0,-19 16 0,-7 13 0,5-15 0,-1 1-433,10-11 1,0 0 432,-11 10 0,1 1 0,-20 24 0,28-30 0,2 0 0,-15 20 0,11-13 0,18-21 0,17-18 0,0-5 0,3-2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24575,'17'0'0,"5"0"0,-9 3 0,8-2 0,-3 4 0,22 7 0,-13-6 0,31 11 0,-14-10 0,9 4 0,-2 1 0,-18-7 0,-2 0 0,-15-5 0,-3 3 0,-7-3 0,-3 6 0,0-6 0,-3 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24575,'11'-23'0,"8"-3"0,1 5 0,19-11 0,23-5 0,8-5 0,13 0 0,-4 3 0,-24 14 0,14-6 0,-25 10 0,-2 4 0,-18 4 0,-11 9 0,-7 1 0,-2 1 0,1 1 0,-5 1 0,6 11 0,0 13 0,2 1 0,3 23 0,5-3 0,3 16 0,8 27 0,-8-28 0,6 25 0,-8-40 0,6 6 0,-7-9 0,0-14 0,-10-2 0,-1-20 0,-5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3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24575,'3'-6'0,"0"0"0,3 0 0,0 0 0,7 3 0,2-3 0,17-4 0,27-2 0,-1-10 0,2 10 0,3 1-1096,18-16 1096,-6 8 0,1-1 0,14-9 0,-31 11 0,-1 0 0,14-8 0,-10 6 0,-25 3 0,-11 8 0,-15 3 0,-4 1 1096,1 2-1096,-13-1 0,-3 2 0,-19 2 0,-6 4 0,-44 11 0,-9 0 0,31-2 0,-2 2-497,-3-1 1,1 2 496,3-1 0,0 1 0,-5 6 0,2-1 0,-27 7 0,17 1 0,45-15 0,11-6 0,10-3 0,3 1 0,3 3 993,14 12-993,-5-10 0,8 9 0,-3-9 0,1 2 0,0 1 0,3 1 0,-8-3 0,4 1 0,-5-1 0,4 1 0,-2 0 0,7 1 0,-8-2 0,4 2 0,-5-2 0,-3-3 0,-1-3 0,-7 2 0,-2-4 0,-7 4 0,1-2 0,-7 5 0,4-3 0,-9 3 0,6-2 0,-4 1 0,8-1 0,3 0 0,4-3 0,2 2 0,0-1 0,0 4 0,2-4 0,4 1 0,1 1 0,9-2 0,-1 6 0,16-3 0,3-2 0,25 8 0,-3-13 0,40 16 0,-19-17-547,-16 2 1,3-2 546,-12-4 0,1-2 0,17 0 0,-1-1 0,27-3 0,-25 1 0,-1 0 0,20-2 0,-13 2 0,0-1 0,22-7 0,0 7 0,-53 2 0,-24 3 0,-16 2 0,-3-1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24575,'14'0'0,"-4"0"0,7-2 0,-1-2 0,2 0 0,13-4 0,-6 4 0,7-2 0,-1 3 0,2 3 0,1 0 0,6 0 0,-7 0 0,9 4 0,9-3 0,-6 9 0,14-9 0,-31 6 0,3-3 0,-28 2 0,0 2 0,-3 1 0,0 3 0,-7 5 0,0-4 0,-17 20 0,-7-6 0,-13 21 0,-16 13 0,8-8 0,-7 8 0,25-25 0,-4-3 0,23-14 0,-6 1 0,9-11 0,3 0 0,0-3 0,3-3 0,1 2 0,1-4 0,2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24575,'6'0'0,"0"0"0,0 0 0,3 3 0,0 0 0,3 3 0,-1 3 0,-1 0 0,6 4 0,-6 0 0,16 9 0,-12-8 0,4 6 0,-5-5 0,-5-5 0,0-2 0,-5-5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24575,'6'2'0,"2"4"0,3 8 0,7 21 0,1 1 0,5 24 0,-1-7 0,-4 8 0,-3-16 0,-4 12 0,-2-13 0,-3 1 0,-2-5 0,-1-18 0,-4-7 0,4-1 0,-4-8 0,-3-3 0,0-6 0,0 2 0,0-4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24575,'9'-16'0,"0"-1"0,0 11 0,5-4 0,3 4 0,6-2 0,8-1 0,12-1 0,1-1 0,15-1 0,-23 6 0,13 1 0,-25 5 0,25 0 0,-13 0 0,6 0 0,-2 0 0,-20 0 0,5 0 0,-16 0 0,0 0 0,-3 0 0,-3 0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24575,'-3'-1'0,"-3"5"0,-5 10 0,-34 25 0,-3 12 0,-21 11 0,8 5 0,15-1 0,1 0 0,17 4 0,10-25 0,13-5 0,5-22 0,0-4 0,2-6 0,2 1 0,4-3 0,1 3 0,3-6 0,5 3 0,1-5 0,0 2 0,3-6 0,-8 0 0,9-5 0,-9-1 0,12-9 0,-6 2 0,12-14 0,-4 6 0,5-7 0,2-14 0,-9 14 0,-3-18 0,-10 24 0,-2-15 0,-6 7 0,1-1 0,-5 3 0,0 8 0,0 5 0,0 4 0,0 6 0,10 8 0,11 7 0,22 10 0,1 0 0,7 0 0,0-1 0,-7-3 0,-2 5 0,-11-8 0,-15-2 0,-3-5 0,-10 0 0,-5 0 0,0 0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3:5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24575,'48'0'0,"7"0"0,27 0 0,-1 0-978,-24-3 1,2-1 977,40 2 0,-39-1 0,-2-1 0,32 4 630,-17 0-630,-11 0 80,-20 0 1,-21 0 0,-11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24575,'9'0'0,"5"-4"0,3 0 0,23 0 0,-4-4 0,24 1 0,1 1 0,12-5 0,8 3 0,-17 1 0,-13-3 0,-20 6 0,-13 0 0,-2-2 0,-6 5 0,-5-4 0,-2 2 0,-3 0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1 24575,'-6'6'0,"-1"7"0,0 2 0,0 8 0,-4 0 0,1 8 0,-7 2 0,-7 18 0,-6-3 0,-4-1 0,-18 17 0,16-27 0,-1 3 0,-2 3 0,-17 13 0,-15 14 0,32-33 0,2-5 0,6-2 0,-8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24575,'6'2'0,"-2"2"0,1 2 0,-2 2 0,3-1 0,-3 4 0,3-2 0,-3 0 0,0 3 0,3-6 0,-3 3 0,3-3 0,2 2 0,6 0 0,13-2 0,15-3 0,29-9 0,12-2 0,0-6-624,-22 0 1,1-1 623,-12 3 0,-1 0 0,13-4 0,-3 1 0,4 0 0,-27 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5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24575,'5'0'0,"1"0"0,0 0 0,0 0 0,-2 0 0,-2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24575,'9'0'0,"-3"0"0,5 0 0,12 0 0,14-6 0,52-9 0,-38 4 0,3-1-567,6 0 0,3 1 567,4-1 0,2 1-1141,13-1 0,3 1 1141,3 1 0,2 2 0,-24 2 0,2 0 0,-2 1 0,15 0 0,-2 2-523,-4 2 1,-3 2 522,-14 5 0,-2 1-335,-1-4 0,0 3 335,5 11 0,-4 1 899,6-3-899,13 10 2173,-60-18-2173,-7 2 1202,-6 0-1202,-4 3 857,-2 5-857,4-4 0,-4 8 0,4 6 0,-4 6 0,-2 10 0,-21 42 0,5-25 0,-3 5-1545,-10 15 0,-5 6 1545,5-14 0,-3 3 0,0-3 0,4-8 0,0-1 0,-2 0 0,-5 8 0,-2 1 0,1-3 0,-13 18 0,2-7-324,11-16 1,2-7 323,7-12 0,4-9 0,9-9 0,12-13 0,6-11 0,2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24575,'12'-12'0,"5"2"0,18-7 0,27-9 0,21-2-509,-37 8 0,0-1 509,4 6 0,-1 0 0,1-5 0,1-1 0,5 1 0,0 2 0,39-13 0,-47 14 0,0 1 0,42 1 0,-39 4 0,1 1 0,5 6 0,-2 0 0,38-8 0,3 10 0,-21-3 250,-11 5-250,-23 0 0,-30 0 0,-9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24575,'5'4'0,"-1"1"0,1 1 0,-4 3 0,1 3 0,2 5 0,-4 0 0,4 6 0,-4 0 0,0-1 0,0 10 0,0 1 0,0 9 0,0 0 0,-5 1 0,4-10 0,-6-9 0,6-11 0,-2-7 0,3-5 0,3-4 0,12-15 0,5-5 0,19-11 0,21-25 0,11 7-584,-24 16 0,2-1 584,-1 6 0,2 3 0,5-3 0,2 1 0,-3-1 0,-1 2 0,-7 6 0,1 1 0,16-4 0,-1 1-420,19-9 420,-26 18 0,-2 1 0,17-16 0,-17 18 0,-10 1 0,-12 4 0,-13 5 1142,-4-1-1142,-6 1 0,-4 3 0,-2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24575,'-3'12'0,"0"-3"0,0 2 0,3-2 0,-6 8 0,2-4 0,0 9 0,2 4 0,2-1 0,0 6 0,3-8 0,1 0 0,3-6 0,0 0 0,1-5 0,-1-3 0,4 0 0,-4-6 0,1 0 0,1-3 0,-3-3 0,6 0 0,-3-3 0,3-3 0,4-1 0,-3-3 0,1 0 0,-4-4 0,-4 7 0,-2-11 0,-2 6 0,-2-8 0,-4-8 0,2 11 0,-6-10 0,8 17 0,-6-4 0,2 8 0,-2 0 0,0 3 0,1 0 0,-4-2 0,-5 1 0,-4-3 0,0 6 0,-3-3 0,8 6 0,-4-5 0,8 6 0,0-3 0,3 3 0,0 0 0,3 0 0,1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24575,'3'-6'0,"3"0"0,8-4 0,13-4 0,32-8 0,7-8 0,-13 14 0,2 1-462,-9-2 0,2 0 462,15 1 0,1 1 0,-7 3 0,1 1-939,13-1 0,5 2 939,8 1 0,1 2 0,-6 2 0,0 1 0,10-1 0,-2 2 0,-19 6 0,-5 1 0,-9-1 0,-4 1 0,15 7 0,-33-5 0,-26-1 835,-4-2-835,-8 11 1967,-10 5-1967,-24 19 0,-9-2 0,-5 14 0,13-21 0,16 0 0,11-19 0,8-1 0,4-3 0,-1-3 0,3 2 0,-3-1 0,0 2 0,3 2 0,-6-1 0,6 4 0,-3-5 0,0 3 0,3-3 0,-3 0 0,3 0 0,0 0 0,3 0 0,-3 2 0,6-1 0,-3 1 0,10-1 0,3 0 0,1-3 0,5-1 0,-4-3 0,4-3 0,1 2 0,8-7 0,29-6 0,-3-5 0,22-2 0,-39 9 0,9 3 0,-34 8 0,7-5 0,-14 6 0,-5-3 0,0 3 0,0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1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24575,'17'-10'0,"36"-13"0,13-8 0,-23 10 0,6 0-1930,24-3 0,5 1 1930,-4 0 0,2 1-721,-12 5 0,3 0 0,2 1 721,2-1 0,2 0 0,-2 0 0,-5 0 0,-2 1 0,1-1 0,2 3 0,-1 0 0,1 0 0,2 0 0,1 0 0,-5 1 52,11 0 1,-2 1-53,12 0 0,-8 1 0,-5 3 0,-8 1 400,-55 7 1,1 0 0,-8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3:5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24575,'-3'2'0,"0"7"0,3 9 0,-5 22 0,3-4 0,-3 14 0,5-16 0,0-3 0,0-16 0,0-1 0,0-8 0,0-3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24575,'3'-3'0,"0"3"0,14 14 0,-1 11 0,18 30 0,-7 18 0,-6-20 0,0 4-515,-2-1 1,0 2 514,3 2 0,1 0 0,0 1 0,-1-3 0,14 28 0,-4-7 0,-16-42 0,-6-14 0,-8-17 0,-2-4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24575,'7'7'0,"0"20"0,13 26 0,-6 11 0,12 15 0,-18-24 0,15 13 0,-20-32 0,11-1 0,-14-29 0,3-21 0,-3-22 0,0 11 0,0-1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24575,'51'0'0,"-7"0"0,15 0 0,-14 5 0,-3 0 0,-16 3 0,-9-1 0,-5 1 0,-2 6 0,3 4 0,-5 5 0,0-1 0,0 10 0,-7-8 0,4 8 0,-5-10 0,-3-6 0,0 0 0,-6-7 0,2 0 0,-4 0 0,5-6 0,-3 2 0,3-4 0,0 1 0,0-2 0,0 0 0,1 0 0,-1 0 0,0 0 0,-3 0 0,3-2 0,-3 1 0,0-2 0,0 3 0,0 0 0,0 0 0,1 0 0,1 0 0,-4 0 0,5 0 0,-6 0 0,3 0 0,-3 0 0,3 0 0,0 0 0,4 0 0,1 0 0,2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24575,'3'-4'0,"0"7"0,7 34 0,0 14 0,3 30 0,-5-24 0,-1 2-319,0-5 1,1 0 318,-2-2 0,1-1 0,6 35 157,-2-42-157,-2-6 0,-3-16 0,-4-16 0,-2-3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24575,'0'-5'0,"5"-4"0,7 2 0,5-6 0,-1 5 0,13-9 0,-3 8 0,16-11 0,0 4 0,36-16 0,-28 13 0,36-14 0,-55 26 0,16-9 0,-31 12 0,6-1 0,-16 3 0,-3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24575,'0'12'0,"3"0"0,0 0 0,0-3 0,0 7 0,-1-5 0,2 5 0,2-7 0,-3 3 0,2-8 0,-1 3 0,1-3 0,4 2 0,0 0 0,0-1 0,7 2 0,-5-1 0,5 4 0,1-3 0,1 2 0,22 1 0,4 0 0,18 3 0,0-7 0,17 0 0,-13-12 0,13 0 0,-35-5 0,14-6 0,-23 2 0,3-4 0,-8 2 0,-17 7 0,1-3 0,-6 7 0,-2-3 0,0 3 0,3 0 0,-5 3 0,1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24575,'0'-6'0,"2"3"0,9 0 0,4 3 0,17 0 0,1 0 0,1 3 0,14 4 0,5-2 0,11 0 0,-2 0 0,15-4 0,-11 4 0,6-5 0,-4 0 0,-32 0 0,4 3 0,-22-2 0,-4 5 0,-5-3 0,-6 3 0,2 2 0,-1 7 0,0 2 0,-1 15 0,-3 10 0,0 2 0,0 24 0,0 5 0,-6 10 0,4-19 0,-8-6 0,9-34 0,-7 3 0,8-13 0,-3-5 0,3-6 0,0-1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24575,'0'-6'0,"0"0"0,6 0 0,-2 3 0,12-3 0,-6 3 0,20-6 0,-1-4 0,22 6 0,45-17-690,-5 21 690,-37-7 0,1 0 0,42 8 0,-22-3 0,15 5 0,0 6 0,-7 2 0,7 12 0,-26-6 0,-23-1 0,-23-9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24575,'3'-3'0,"7"0"0,6 0 0,24-9 0,-5 1 0,18-5 0,6-2-806,-4 2 1,0 1 805,15-2 0,3 0-959,17-6 1,0 1 958,-11 4 0,0 1 0,-14 6 0,2-1 0,1 0-787,4-4 0,0-1 1,0 3 786,25 3 0,1 2 0,-29-1 0,1-2 0,0 2 0,1 1 0,2 1 0,-2 0 0,27-1 0,-1 0-635,1 0 1,-5 1 634,-20 3 0,-5 3 169,-10 1 0,-8 2 0,-5-1 0,-9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3:5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33 24575,'-3'6'0,"-2"-3"0,4 2 0,4-4 0,1 2 0,12-3 0,-1 0 0,8 0 0,8 0 0,11 0 0,11 0 0,26 0 0,5 0 0,-10-5 0,12 4 0,-4-11 0,-14 6 0,0-5 0,-37 5 0,-13 0 0,-4 6 0,-5-3 0,-3 3 0,-13 7 0,-7 8 0,-21 12 0,-15 15 0,-7-3 0,-16 7-541,27-14 1,-1 0 540,3-5 0,-1 0 0,-8 11 0,1-1-316,-24 12 316,-5-2 0,6 0 0,11-13 0,15-4 0,24-17 0,16-7 0,0-3 1063,6 3-1063,0-3 334,3 3-334,0 0 0,0 0 0,0 0 0,3 0 0,-2 2 0,4-1 0,-4 1 0,4-2 0,-5 0 0,3-3 0,-3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68 24575,'-4'5'0,"2"17"0,2-2 0,0 13 0,-4-11 0,3 1 0,-2-5 0,3-1 0,0-8 0,0-1 0,3-10 0,7-15 0,17-9 0,1-11 0,20 0 0,-1 8 0,9-1 0,14 4 0,-15 12 0,40-4 0,-27 16 0,14-5 0,-32 7 0,-18 0 0,-14 0 0,-2 3 0,-7 3 0,3 3 0,-2 8 0,2 9 0,-4-1 0,0 6 0,-7-13 0,-1 4 0,-4-9 0,-14 12 0,2-9 0,-11 6 0,-13-8 0,5-1 0,-25-1 0,-2 0 0,-10-5 0,8-1 0,-4-6 0,-20 0 0,17 0 0,-17-5 0,38 4 0,21-6 0,4 6 0,15-2 0,2 3 0,5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2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24575,'0'-9'0,"0"0"0,0 3 0,0 3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24575,'14'11'0,"-1"8"0,13 19 0,-3 13 0,-8-16 0,13 23 0,7 12 0,12 1 0,-5 9 0,8-15 0,-20-25 0,14 16 0,-16-30 0,1 4 0,-6-18 0,-5-2 0,3-6 0,-8-1 0,17-3 0,-10 0 0,20-5 0,-15 1 0,6-5 0,-13 2 0,-4 0 0,-5 1 0,-3-2 0,2-1 0,-4-3 0,4 0 0,-7-5 0,1 7 0,-2-11 0,0 6 0,0-34 0,-5 3 0,-1-16 0,-6 3 0,1 14 0,4-14 0,3 23 0,4-4 0,0 9 0,0 11 0,0-6 0,0 15 0,0 1 0,0-1 0,-3 7 0,2-1 0,-1 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7 152 24575,'-6'0'0,"6"0"0,8 0 0,7-4 0,8-3 0,17-9 0,-5-3 0,16 1 0,-9-2 0,-8 10 0,6-10 0,-15 15 0,6-8 0,-9 9 0,-4-1 0,4-1 0,-12 5 0,6-2 0,-12 3 0,1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1 601 24575,'5'-9'0,"24"-6"0,28-12 0,-5 6 0,5-2-1270,-4 0 0,2 0 1270,16-4 0,3 0-864,0 0 1,1 0 863,2 2 0,2 1 0,-14 2 0,2 0 0,-3 1 0,10-1 0,-1 2 0,10-4 0,-2 1-120,-18 7 1,-3 2 119,9-2 0,1 1 0,1-1 0,-2 0 0,-13 5 0,-4-1 0,31-6 0,-44 12 1093,-26 1-1093,1 4 0,-8-1 0,-3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24575,'-4'6'0,"2"5"0,2 7 0,0 13 0,0 11 0,6 20 0,0-7 0,6 13 0,0-15 0,0 9 0,-5 8 0,-1-15 0,-6-4 0,0-11 0,0-15 0,0 6 0,-3-13 0,2-6 0,-1-7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24575,'12'51'0,"-1"2"0,2 9 0,4-1 0,3 1 0,-3-18 0,1-4 0,-9-17 0,3-5 0,0 3 0,5-6 0,2 0 0,12 2 0,12-6 0,9 5 0,28-2 0,12-7-705,-15-3 1,2-2 704,-27-1 0,1-2 0,39-5 0,1-2 0,-29-1 0,-1-1 0,14-5 0,0-1 0,-11 4 0,-3 0 0,-2-6 0,-5 1 0,12-4 0,-4-4 0,-42 13 0,-13 6 0,-6 2 0,0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483 422 24575,'-70'-32'0,"6"11"0,2-3 0,12 17 0,16 3 0,10 6 0,8-1 0,5 12 0,2-6 0,-2 15 0,5-9 0,-1 8 0,-6 6 0,4-2 0,-11 15 0,11-16 0,-10 16 0,7 3 0,-3 1 0,4 7 0,5-9 0,1 0 0,5 0 0,11 9 0,1-7 0,23 10 0,-3-8 0,4-15 0,-7-1 0,-7-19 0,-4 0 0,-1-3 0,-8-6 0,0-2 0,-1 0 0,6-3 0,-1-3 0,18-8 0,0-10 0,32-22 0,-9 5 0,6-17 0,-29 31 0,3-18 0,-15 16 0,7-8 0,-6-3 0,-2 6 0,4-8 0,-6 0 0,-1 0 0,-9 8 0,-1-6 0,-9 16 0,-7-25 0,-12 10 0,-6-8 0,4 17 0,-13-2 0,14 8 0,-24-12 0,19 11 0,-18-10 0,26 22 0,-24-21 0,13 11 0,-15-7 0,16 6 0,-8 9 0,24 6 0,-16 0 0,18 3 0,-1 2 0,6 1 0,2 1 0,0 1 0,3-2 0,0 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24575,'8'31'0,"3"20"0,1 13 0,2 35-893,-6-48 1,-1 1 892,-1-2 0,2 3 0,6 21 0,3 3-928,-1-3 0,1 0 928,7 7 0,0 2 0,1 14 0,0-3 0,-3-28 0,2-2 0,-1 10 0,0-1 422,-5-18 1,2 0-423,11 15 0,-3-3 0,-5 8 0,16 14 0,-38-78 0,2-6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24575,'40'-11'0,"49"-9"0,2-8-796,-32 14 1,1 1 795,30-13 0,-8 5 0,-1 0 516,-26 4-516,-11 8 65,-28 5 1,-9 1 0,-2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3:5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24575,'8'0'0,"1"3"0,1 0 0,-2 3 0,6 0 0,9 7 0,20 9 0,1 1 0,7 5 0,0-10 0,-7 2 0,-2-9 0,-2 4 0,-15-11 0,1 4 0,-9-8 0,-8 3 0,0-3 0,-3 0 0,0 0 0,-3 0 0,0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2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24575,'0'6'0,"0"0"0,2-3 0,2 3 0,4 0 0,2-3 0,6 9 0,11-5 0,24 7 0,4-8 0,6 0 0,8-6 0,-14-6 0,24-1 0,-7-12 0,9 4-639,9-5 639,2 6 0,-8 6 0,-31-2 0,-1 0 0,17 7 0,-12-4 0,0 0 0,2 3 0,10 3 0,-45-4 0,-14 5 0,-7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24575,'12'0'0,"5"4"0,1 0 0,4 0 0,1 3 0,8-6 0,-6 5 0,15 0 0,-15-2 0,15 6 0,-7-9 0,9 8 0,1-8 0,-10 4 0,-12-5 0,-11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24575,'13'3'0,"3"-2"0,15 2 0,-11 0 0,5-2 0,-13 1 0,-3-2 0,0 0 0,-3 0 0,0 0 0,-3 3 0,2-2 0,-4 4 0,4-5 0,-4 6 0,4-3 0,-4 3 0,-1-3 0,-11 0 0,1-3 0,-7 0 0,5 0 0,3 0 0,0 0 0,4 0 0,-1 0 0,2 2 0,2 2 0,2 2 0,2 0 0,-1 0 0,4-1 0,-4 1 0,4 3 0,-2 0 0,6 3 0,-2 5 0,5-4 0,2 5 0,-3-9 0,5 4 0,-2-6 0,-4 2 0,6-5 0,-12 1 0,1-7 0,-5-1 0,0-6 0,0-8 0,-3-1 0,-1-4 0,-4-1 0,1 0 0,-4 1 0,3 4 0,-8-12 0,8 15 0,-5-8 0,10 14 0,-2 1 0,4 1 0,-4 1 0,1 4 0,-1 2 0,-1 0 0,-8 0 0,6 0 0,-7 2 0,5 2 0,-2 1 0,1 1 0,1 0 0,2 3 0,1 5 0,0 4 0,-2 13 0,5 3 0,-1 16 0,5-14 0,0 13 0,0-29 0,0 5 0,3-18 0,-2 1 0,4-8 0,-5 3 0,3-3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24575,'0'22'0,"-7"1"0,1 8 0,-9-6 0,-7 18 0,6-22 0,-16 16 0,9-14 0,-5 1 0,-16 3 0,17-11 0,-13-3 0,18-3 0,4-9 0,1 5 0,8-6 0,0 3 0,11-3 0,16-5 0,19 4 0,34-10 0,-14 5 0,-2-4 0,2-2 0,13-2 0,-16 4 0,0-1 0,18-8 0,-1 5 0,-27-2 0,5 5 0,-29 2 0,5 0 0,-13 3 0,-3 1 0,-3 2 0,-1-1 0,-1-1 0,2 2 0,-3-3 0,2 0 0,-4 0 0,1 3 0,-2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24575,'9'31'0,"-5"3"0,6 8 0,-9 0 0,4-9 0,-5-6 0,0-13 0,2-3 0,-1-4 0,2 1 0,2-7 0,6-6 0,16-8 0,6-6 0,1 1 0,14-10 0,-21 14 0,9-9 0,-20 16 0,-7-1 0,-3 4 0,-3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24575,'0'5'0,"0"4"0,2 0 0,2 0 0,-1 7 0,9 8 0,-10 1 0,14 6 0,-11-13 0,5 4 0,-1-9 0,-2 3 0,2-4 0,-3-2 0,3 1 0,-6-5 0,5 0 0,-2 0 0,1-6 0,19-1 0,-8-3 0,26-16 0,-6-4 0,-1-4 0,10-6 0,-15 1 0,-1 6 0,-8 1 0,-11 15 0,-3 2 0,-3 2 0,-3 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24575,'17'4'0,"1"-3"0,5 2 0,16-3 0,6-11 0,16-3 0,10-11 0,-7 5 0,15-11 0,-16 15 0,8-14 0,-27 18 0,5-4 0,-24 11 0,1-2 0,-9 4 0,-5-1 0,-3-1 0,-1 5 0,-2-3 0,0 0 0,0 3 0,0-6 0,0 6 0,3-3 0,-3 3 0,5-3 0,-4 3 0,4-3 0,-2 0 0,3 0 0,-3 0 0,0 0 0,0 1 0,-3 1 0,3-2 0,-3 3 0,2-2 0,-1 1 0,1-4 0,-2 4 0,-3-2 0,0 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6:5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6 24575,'5'-3'0,"1"0"0,0 3 0,0 0 0,3 0 0,0 3 0,8 1 0,0 3 0,23 8 0,-4-5 0,15 7 0,-9-6 0,18 1 0,-14-1 0,22 1 0,-32 1 0,4-6 0,-22 2 0,-2-5 0,-6-1 0,-4 2 0,-1-4 0,-5 4 0,6-1 0,-6 4 0,0 6 0,-11 13 0,-16 9 0,-20 21 0,5-17 0,-3-1-1556,-29 22 1556,3-4 0,-4 0-1156,23-19 1,-1-1 1155,-7 2 0,-6 4 0,5-2 0,1 4 0,2-2-414,-18 5 1,5-2 413,5 16 0,9-17 0,39-25 324,13-18 1,5-5 0,0 0-1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24575,'17'-3'0,"-4"2"0,8-3 0,-3 4 0,13-4 0,3 2 0,8-2 0,0-1 0,-9 4 0,7-4 0,-20 5 0,6-2 0,-20 1 0,0-2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24575,'8'-3'0,"2"3"0,6-3 0,11-2 0,6 0 0,27-7 0,-14 1 0,5 0 0,-20 2 0,1 5 0,-8-3 0,8 3 0,-10 0 0,-4-2 0,4 5 0,-9-4 0,3 4 0,-6-4 0,-2 5 0,-4-3 0,-2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3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0 24575,'-8'12'0,"0"5"0,-1 1 0,-2 4 0,-11 13 0,5-10 0,-8 10 0,10-12 0,1-6 0,1 0 0,-4-7 0,-1 3 0,1-5 0,-5 2 0,4-3 0,-22 3 0,-4 5 0,-35 0 0,4 4 0,3-11 0,12 2 0,27-9 0,9 4 0,3-2 0,13-2 0,-5 3 0,12-7 0,10 0 0,6-1 0,8-2 0,8 1 0,3-4 0,25-3 0,5 6 0,17 0 0,-8 6 0,-11 0 0,-20 0 0,-16 0 0,-9 0 0,-8 0 0,0 0 0,-3 0 0,2 0 0,1 0 0,3 0 0,5 0 0,-4 0 0,4 0 0,-6 0 0,-1 0 0,-2 0 0,-5 2 0,3-1 0,-6 4 0,6-4 0,-3 2 0,0-1 0,0-1 0,-3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24575,'3'13'0,"3"2"0,-5 17 0,3 1 0,-4 18 0,-6 2 0,5 0 0,-11 15 0,-1-4 0,-2 9 0,-8-12 0,2 25 0,-2-27 0,-5 29 0,8-43 0,3 3 0,-8-11 0,14-7 0,-6-5 0,14-19 0,3-3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84 24575,'-6'5'0,"-2"2"0,0 9 0,-4 2 0,3 5 0,-2 0 0,5-6 0,-2 5 0,2-12 0,2 6 0,1-9 0,3 1 0,3-2 0,0 0 0,3 3 0,0-3 0,0 0 0,0-3 0,3-6 0,-3-3 0,5-3 0,-1-3 0,1 0 0,3-4 0,-2 3 0,3-9 0,1-4 0,0 1 0,2-6 0,-7 13 0,-1-4 0,-1 9 0,-4-3 0,3 4 0,-8 3 0,6 0 0,-6 3 0,0 3 0,-3 0 0,-3 3 0,0-2 0,-7 1 0,2-2 0,-5 3 0,4 0 0,0 0 0,-5 0 0,7 0 0,-4 0 0,9 0 0,-1 0 0,0 0 0,0 0 0,0 0 0,0 3 0,0-2 0,0 1 0,0 1 0,3-3 0,0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24575,'13'0'0,"2"6"0,-2-4 0,-3 5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24575,'3'0'0,"0"0"0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 24575,'-9'-2'0,"0"1"0,6-1 0,0 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24575,'-69'18'0,"21"-2"0,-12-5 0,36-5 0,14-3 0,7-3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24575,'3'6'0,"-3"-3"0,-3 0 0,-1-3 0,2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20369,'75'5'0,"1"1"0,-1 0 0,23 2 0,-9 0 0,-30-4 0,-8 0 0,6 3 495,-26-7 1,-25 0 0,-3 0-1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7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0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1648 2203 24575,'-23'34'0,"-9"0"0,-30 39-3338,-2-9 3338,7-8 0,-9 4-984,12-15 0,-3 0 0,-1 1 984,0 2 0,-1 2 0,-3 0 0,-10 7 0,-4 0 0,4-1 0,15-11 0,1-1 0,0 2 0,-9 12 0,-2 3 0,4-3 0,-3 2 0,3 1 79,13-11 1,0 3-1,7-5-79,-16 30 0,7-13 0,31-30 1343,14-21-1343,7-8 3228,6-3-3228,8-3 1481,12-5-1481,16 4 0,20-10 0,28 10-1014,-23-2 1,5 0 1013,3 3 0,5 0-901,-10 0 1,3-1 0,0 2 900,-5 1 0,0 1 0,0-1 0,5 1 0,1 0 0,-1 1 0,-5 1 0,0 0 0,-5 1-537,11 2 0,-3 0 537,9 0 0,-8-1 0,-10 1 0,8-1 1611,-56-4-1611,-6-3 2794,-2 3-2794,0-3 1397,0 3-1397,4 7 0,-1 14 0,11 27 0,-6 22 0,6 10-535,-15-17 0,-2 2 535,3 24 0,-2-21 0,-1 1 0,-2 22 0,5-40 0,1 2 0,1 8 0,0-1 0,3-8 0,1-2-122,-2-2 0,2-1 122,20 36 0,-12-31 0,23 10 0,-10-11 0,9-4 0,1-6 0,-11-15 1056,-2-9-1056,0-11 258,16-6-258,18 2 0,-8-4 0,4-2-1126,30-5 1126,-13 6 0,6-1-1408,6-10 0,2 0 1408,-24 9 0,2 2 0,4-2 0,20-7 0,5-3 0,1 2 0,-2 5 0,0 2 0,1-1-882,-22-2 1,1 0 0,-1-1-1,0 1 882,24-1 0,-2 2 0,1-1 0,-23 0 0,0 0 0,-1-1 0,-1 1 0,14-3 0,-3 0 0,1 0 0,3 0 0,0 0 0,1 0-767,4-2 1,1-1 0,-5 2 766,-21 3 0,-3 2 0,4-2 0,2-2 0,6-2 0,0-1 0,-3 3 0,3 2 0,-3 1 0,2-2 0,12-5 0,1-1 0,-1 1 0,-3 3 0,0 1 0,-3 1 0,-8-1 0,-1 0 0,1 0 0,10-1 0,1-2 0,-2 2 0,-10 1 0,-2 0 0,-3 1-180,19-2 1,-2 1 179,1-6 0,-5 0 0,17 6 778,-38 1 0,-4 0-778,7-2 3227,-6 9-3227,-38-2 3249,2 0-3249,-13 2 1745,-6-4-1745,0-6 349,1-12-349,3-20 0,5-18 0,2-38-975,-10 48 0,0-4 975,0-29 0,-1-5 0,-3 8 0,0-5-1169,0 0 0,0-7 0,0 2 1169,-2 13 0,-1 1 0,0-1 0,1-12 0,-1-2 0,-1-1 0,-3-4 0,-2-1 0,-1 3 0,2 13 0,-1 2 0,0-1 0,0-14 0,0-1 0,-1 3-734,0 18 1,-2 2-1,3 2 734,2 0 0,2 1 0,-2 2-771,-11-19 0,-2 0 771,10 21 0,0-2 0,-5 0 0,-7 0 0,-5 1 0,2-1 0,6 2 0,2 0 0,-3 0 0,-5 0 0,-4 0 0,2 2 0,-5-18 0,-1 4 252,2 9 0,-1 4-252,6 12 0,-1 1 0,-6-11 0,2 4 0,-6-12 1145,6 19 0,-2 1-1145,-15-23 0,-4 15 0,-8-1 0,-16 5 0,30 29 0,-4 1 0,-15-3 0,-1 3 0,13 8 0,-2 3 0,-18-6 0,-5 2 106,-10 8 1,-2 3-107,-4-2 0,-3 2 0,26 3 0,-2 1 0,-1 2 0,-3 4 0,-1 3 0,3 1 0,-19 1 0,-3 2-456,27 1 1,-5 2 0,-2 0-1,2 1 456,-17 4 0,1 0 0,-3 1 0,14-3 0,-3 2 0,-1 0 0,2 1 0,4-2 0,0 1 0,1 0 0,0-1 0,-2 1 0,-1-1 0,1 1 0,3 0 0,-8 4 0,4 1 0,-5 0-463,6-3 1,-5 0 0,1-1-1,6 1 463,9 0 0,5 0 0,-5 1 0,-9 1 0,-7 2 0,0 0 0,10-2-591,-12 5 0,3 0 591,1 0 0,-4 2 0,8-3 387,11-1 1,4-2-388,-8 1 0,6-2 3092,6 3-3092,16-10 3222,34-11-3222,1 1 2681,2-2-2681,-16 5 1277,-13 12-1277,-9-1 0,-24 17 0,4-10 0,-26 15-673,36-23 1,-2 1 672,0 3 0,-2 1 0,-19 5 0,-2-1 0,10-6 0,2-1 0,-4 2 0,1 1 0,7 0 0,6-2 0,-10 6 0,3 15 0,51-26 0,-1 4 0,19 6 0,5 2 1345,6 14-1345,6 1 0,-1-1 0,0 0 0,8 17 0,-5-12 0,22 32 0,-14-29-397,-4-6 0,0 3 397,-3-4 0,0 2 0,9 8 0,0 1 0,-4-3 0,0 2-651,8 7 1,0 0 650,-4-9 0,0 0 0,2 10 0,-1 1 0,-1-12 0,-2-3 0,10 28 0,-7-22 0,-17-21 0,-7-14 741,-4-2-741,-4-7 338,-1-3 1,-1-3-1,2-3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24575,'-9'2'0,"1"-1"0,2 2 0,0 2 0,-3-1 0,-5 5 0,6-5 0,-2-1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24575,'-8'6'0,"1"-5"0,-4 7 0,5-5 0,-6 3 0,6-3 0,0 3 0,3-3 0,1 3 0,1 2 0,-4-1 0,4 4 0,-2 3 0,3 4 0,0 13 0,0 3 0,0 8 0,4-9 0,1 7 0,4-6 0,4-1 0,-3-1 0,4-10 0,-6 1 0,5-5 0,-3-1 0,-1-11 0,3 2 0,-3-7 0,7 1 0,-3-2 0,9-6 0,-8-6 0,12-11 0,-13 4 0,16-11 0,-18 3 0,7-2 0,-3-11 0,-9 15 0,9-23 0,-14 21 0,5-13 0,-10 17 0,0 0 0,-3 8 0,1-1 0,-3 9 0,0-4 0,-3 2 0,3 0 0,-17-4 0,15 6 0,-17 0 0,20 4 0,-3 3 0,5 0 0,3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0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24575,'17'0'0,"10"0"0,6 0 0,9 0 0,18 0 0,-5 0 0,6-5 0,-10 0 0,-17-1 0,-8 1 0,-12 5 0,-8 0 0,-3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56 24575,'17'-3'0,"9"-3"0,8-3 0,-1 0 0,7-1 0,-15 5 0,-1-2 0,-8 6 0,-10-4 0,0 9 0,-3 0 0,-3 8 0,-7 5 0,-8 5 0,-10 5 0,-33 31 0,4-10 0,-8 13 0,7-17 0,13-4 0,8-8 0,8-5 0,19-14 0,4-10 0,3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0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24575,'12'0'0,"0"3"0,0 0 0,4 4 0,2 0 0,5 4 0,8 3 0,11 6 0,-6-4 0,4-1 0,-25-8 0,-4-1 0,-9-2 0,-2-2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0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61 24575,'-42'35'0,"-11"-4"0,-15 13-1258,-16-8 1258,37-13 0,0-2 0,-34 12 410,19-9-410,20-7 209,16-4-209,11-6 0,7-4 0,2 0 639,8-9-639,15-4 0,12-7 0,31-13 0,14-11-301,-28 19 1,1 0 300,39-20 0,-39 20 0,2 2 0,43-9 0,-41 11 0,2 1 0,2 4 0,-1 3 0,21-9 0,-15 11 0,-36 3 0,-11 5 0,-12 3 0,-5 0 0,-14 15 601,0-5-601,-29 26 0,7-10 0,-19 30 0,7-5 0,17 2 0,-1 6 0,28-9 0,-3 0 0,11-15 0,3-16 0,0-16 0,3-3 0,3-3 0,5 0 0,-1 0 0,4-3 0,-1-1 0,-3-2 0,1-1 0,-5 1 0,-3 1 0,0-4 0,0 5 0,-3-4 0,0 5 0,-3-3 0,0 0 0,-3-3 0,0 3 0,-3-3 0,2 3 0,2 3 0,2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8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24575,'53'0'0,"15"-6"0,14-9-2178,12-7 2178,-33 7 0,5 0-1297,25-5 1,3 0 1296,-6-1 0,6 0-923,0 6 0,8 1 0,-1-1 923,-10-2 0,-1-1 0,6 3-983,-3 4 0,5 2 1,3 1-1,-2-2 983,-5-3 0,0 0 0,1-1 0,0 2 0,3 1 0,1 2 0,1 0 0,0 0 0,-16 0 0,1 0 0,0-1 0,-1 1 0,-4 1 0,1 1 0,-3 0 0,-1 0 0,3 1-447,15-1 0,3-1 0,-1 2 0,-4 1 447,5 1 0,-4 1 0,-1 0 59,-1-2 0,0-1 0,-3 2-59,-11 3 0,-1 1 0,-6-1 0,5-3 0,-9 0 0,13 4 0,-44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46 24575,'-6'-4'0,"0"2"0,-3 2 0,-5 0 0,-3 0 0,-15 0 0,-1 4 0,-18 9 0,-2 5 0,5 10 0,-5 3 0,1 19 0,6-4 0,11-5 0,0 3 0,-14 19 0,0 11 0,14-21 0,12-2 0,6-7 0,-4 7 0,14 0 0,-3-7 0,10-2 0,3-18 0,0-10 0,3-8 0,0-3 0,3 0 0,0-6 0,8-8 0,13-11 0,2-15 0,11-6 0,-12-12 0,-1-1 0,-5-6 0,0 0 0,-1 1 0,-3-27 0,-9 37 0,-5-24 0,-7 50 0,0-1 0,0 9 0,0 5 0,-3 3 0,3-2 0,-3 4 0,3-1 0,0-1 0,-2 2 0,1-1 0,-2-1 0,6 5 0,16-1 0,-1 2 0,22 2 0,10-9 0,-3 4 0,21-6 0,-24 6 0,16 0 0,-16 1 0,7 4 0,-17-3 0,-8 4 0,-12 0 0,-8 2 0,-3-1 0,-3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6 130 24575,'-3'-6'0,"1"0"0,2 0 0,2-3 0,4 0 0,1 0 0,4-2 0,-2 4 0,8-6 0,-4 4 0,8-2 0,-8 2 0,4 2 0,-8 1 0,0 3 0,-3 0 0,-3 1 0,2 1 0,-2-2 0,1 3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24575,'8'22'0,"1"4"0,-3 25 0,-2 20 0,-4 21-579,0-36 0,0 0 579,0-5 0,0 1 0,0 24 0,0 0 0,0 18-814,-6 3 0,-3 1 814,5-39 0,-2-3 0,-5 17 0,-1 1-380,1-10 1,0-3 379,-4 27-19,4-37 1,1-4 18,-1 6 754,5-17-754,2-22 0,4-8 0,0-4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24575,'0'10'0,"0"0"0,5 24 0,-4 0 0,4 8 0,-5 17 0,0 23-506,3-32 1,1 3 505,-4 8 0,1-1 0,6 34 0,-6-16 0,-2 2 0,1-22 0,0-2 0,3 13 0,-1 3 0,-2 9 0,2-4 0,10 18 0,-9-26 0,1-2 0,9 5 0,-6-21 0,0-27 0,-6-10 0,2-11 0,-3-1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24575,'0'13'0,"-3"2"0,-5 8 0,-3 0 0,-5-1 0,3 10 0,-1-7 0,1 6 0,1-8 0,2-6 0,3 0 0,1-5 0,3-3 0,0-3 0,3-3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24575,'9'0'0,"0"5"0,8 0 0,-4 4 0,8 1 0,-3 1 0,13 2 0,3 5 0,8-2 0,0 0 0,0 4 0,-8-9 0,-3 2 0,-16-9 0,-4 0 0,-8-4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24575,'4'13'0,"-4"3"0,7 6 0,-3 1 0,0 0 0,0-1 0,-4-4 0,0 4 0,0 4 0,0-8 0,0 4 0,0-17 0,0 1 0,0 0 0,0-2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24575,'16'-3'0,"28"-5"0,20 0 0,-15 4 0,3 0 0,0-3 0,-1 1 0,41 5 0,-4-6 0,-24 7 0,-11 0 0,-13 0 0,-25 0 0,-1 0 0,-11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24575,'-3'9'0,"0"2"0,3-4 0,0 9 0,0-1 0,0 16 0,0-6 0,0 2 0,0 20 0,5-5 0,-3 6 0,9 8 0,-5-25 0,5 20 0,-2-18 0,2-6 0,-3-13 0,3-3 0,-2-7 0,0 1 0,16-5 0,-8-3 0,15-1 0,-17-6 0,6-1 0,-14 1 0,4 3 0,-8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24575,'22'3'0,"13"0"0,26-3 0,-5 0 0,5 0-1331,-8 0 1,3 0 1330,25 0 0,3 0-1041,-4-4 1,0 0 1040,13 4 0,6-2-685,-17-4 0,5-3 1,-2 1 684,-7 4 0,-1 1 0,-1-1 0,-2-3 0,-1-2 0,0 0-517,-2 1 0,0 0 1,-5 0 516,9-1 0,0 1 0,22-5 0,1 2 0,-10 2 0,-5 1 0,-22 1 0,-3 1 381,16 1 0,-9 1-381,-23-1 1760,17 5-1760,-51 0 3347,-16 7-3347,-8 2 2300,-32 17-2300,-7 3 0,-27 12-682,26-19 0,-4 0 682,4 4 0,-4-1-1166,-30-3 0,-5-1 1166,8 7 0,-1-2 0,20-13 0,-3-3 0,1 2-807,-3 4 1,1 1 0,-1-1 806,5-3 0,-1-2 0,2 0 0,-26 6 0,4 0-540,9-3 1,4 1 539,13 1 0,5-1 1067,-19 6-1067,2 10 1989,50-19-1989,1 4 2757,8-2-2757,9 2 1558,1 11-1558,3-2 0,7 15 0,3-20 0,8 19 0,7-15 0,5 12 0,0-12 0,-5-5 0,-8-12 0,-5-4 0,-3-3 0,0-3 0,11-12 0,-4-1 0,19-23 0,11-15 0,-9 4 0,0 6 0,0-2 0,-6-12 0,13-14 0,-23 12 0,-7 16 0,-1 2 0,-5 10 0,-1 10 0,-4 4 0,0 1 0,-3 8 0,0-2 0,-3 4 0,2-1 0,-1 2 0,5 0 0,-3 0 0,3 3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24575,'9'0'0,"0"0"0,8 0 0,18 0 0,18 0 0,11 0 0,-5 0 0,5 0-938,-2 0 1,3 0 937,23 0 0,4 0-1543,6 0 0,2 0 1543,-22 0 0,3 0 0,-3 0 0,18 0 0,2 0 0,-1 0 0,9 0 0,-11 0 0,-8 0 0,-2 0 0,2 0 0,6 0 0,-7 0-627,-10 0 1,-3 0 626,10 0 0,-1 0 0,-19 0 0,-6 0 0,20 0 0,-15 0 1438,-41 0-1438,-10 0 3122,2 0-3122,-7 0 1654,0 0-1654,0 0 0,0 0 0,0-3 0,-3 2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1189 24575,'-15'-40'0,"-4"-13"0,-7-29 0,-2-1-1375,7 21 0,-2-1 1375,4 9 0,-1 0 0,-5-6 0,-2 0 25,1 0 0,1 3-25,-11-20 640,-10-5-640,28 39 0,-2 13 0,13 14 1377,4 4-1377,3-5 683,8-1-683,7-1 0,0 2 0,6 2 0,6-1 0,-3 4 0,16-3 0,-20 8 0,28-4 0,-9 1 0,14-1 0,-2-1 0,0 6 0,-7-3 0,7 8 0,-9-4 0,1 5 0,-10 0 0,-2 0 0,-13 0 0,-4 0 0,-5 0 0,-6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24575,'-6'0'0,"0"3"0,0 0 0,3 3 0,0 3 0,3 0 0,3 3 0,4 5 0,4 0 0,11 10 0,5 9 0,5-3 0,28 33 0,-13-26-736,14 8 1,6 1 735,-23-20 0,1-1 0,32 18 0,5 3-1095,-6-8 0,1-2 1095,-2-1 0,-1-1 0,-1 2 0,-2 0-567,-1-4 0,-4-1 567,-18-4 0,-3 1-203,8 2 1,-2 0 202,25 22 1183,-24-10-1183,-16-13 2143,-16-11-2143,-13-9 1345,-1-3-1345,-1 2 529,-5-4-529,3 4 0,-3-7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24575,'-5'0'0,"-4"0"0,0 2 0,-3 2 0,-1 9 0,-8 6 0,8 0 0,-7 2 0,11-9 0,-5 4 0,2-3 0,-3 9 0,-2-8 0,3 3 0,-4 1 0,6-5 0,1 4 0,2-8 0,6 3 0,0-6 0,3 3 0,3-3 0,0 0 0,3-1 0,3 1 0,0-2 0,16 8 0,-9-10 0,14 11 0,-4-12 0,-1 2 0,6-3 0,-13 0 0,-1 0 0,-8-3 0,0 0 0,-3 0 0,-1-3 0,1 6 0,0-3 0,0 1 0,0 1 0,0-2 0,0 3 0,-3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24575,'3'-1'0,"1"10"0,20 49 0,-3 19 0,-3-27 0,0 4-1131,-3 7 0,0 3 1131,4 10 0,0 1 0,-3-10 0,0 2 0,0-3 0,1 5 0,-2-5 0,2 2 0,-1-2 0,0 10 0,0 1 0,-1-1 0,-1-3 0,-4-8 0,-3-1 93,2 1 0,-2-3-93,5 31 0,-11-45 0,4-26 0,-5-15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24575,'0'13'0,"4"11"0,-2 18 0,22 28 0,-15-12 0,16 10 0,-8-17 0,0-7 0,5 7 0,-7-22 0,-5-4 0,-8-16 0,1 0 0,-2-3 0,1-3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24575,'3'-4'0,"3"2"0,8 2 0,4 0 0,13 0 0,3 4 0,-6-2 0,-2 2 0,-15-1 0,-4-2 0,-2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24575,'-11'2'0,"-1"1"0,-2 11 0,-7 5 0,-5 17 0,-2 2 0,6-2 0,1 13 0,11-22 0,-5 13 0,8-22 0,3-1 0,-1-6 0,2-1 0,0-2 0,0-2 0,3 0 0,0 0 0,3-3 0,0 0 0,5-3 0,6 0 0,4 0 0,5-3 0,8-3 0,-6-2 0,6-4 0,1 2 0,-12 0 0,5 2 0,-13 2 0,-3 0 0,0 3 0,-6 0 0,0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1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24575,'0'9'0,"3"5"0,2 12 0,5 17 0,2 18 0,-5 12 0,3-18 0,-9 28 0,2-25-322,-3-2 1,0 4 321,0 28 0,0 11 0,0-51 0,0-9 0,0-29 0,0 3 0,0-12 0,0 1 0,0-5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1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 24575,'3'-3'0,"-8"-3"0,1 6 0,-8-3 0,0 3 0,3 0 0,1 0 0,2 0 0,0 0 0,2 3 0,2 0 0,2 3 0,-3 2 0,2 2 0,-1 6 0,2-3 0,0 9 0,0-4 0,0 4 0,3 1 0,1-5 0,6 3 0,5-6 0,1 7 0,6-6 0,-3 2 0,3-6 0,-4-2 0,-1-6 0,0 2 0,1-5 0,-1 2 0,-3-3 0,-8 3 0,0-3 0,-6 3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24575,'8'0'0,"3"10"0,12 20 0,0 23 0,6 2 0,-3 22 0,7 4 0,-5-4 0,6 11 0,-11-35 0,-1-2 0,-7-23 0,-3-2 0,-6-20 0,-2 2 0,1-7 0,1-4 0,8-5 0,8-13 0,10 2 0,9-14 0,-7 13 0,26-5 0,13 4-725,22 5 725,-40 5 0,-1 1 0,38 2 0,-25 0 0,0 2 0,-16 5 0,-1 0 0,23-2 0,-1-1 0,23-2 0,-32 5 0,-1 0 0,8-5 0,3 6 0,-51 0 0,-16 0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24575,'6'0'0,"0"0"0,8 0 0,9 0 0,37 0 0,-3 0 0,23 0 0,-19 0 0,-8 0 0,-21 0 0,-13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24575,'11'0'0,"4"-3"0,23-3 0,-3-4 0,25-2 0,1 0 0,12-1 0,17-1 0,-7 7 0,16-6 0,-33 11 0,-6-4 0,-34 6 0,-12 0 0,-8 0 0,-3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24575,'-6'6'0,"0"3"0,-4 5 0,2 4 0,-6 4 0,5 1 0,-3 8 0,2 20 0,3-5 0,1 14 0,11-18 0,-4-13 0,7-7 0,-8-13 0,6-6 0,-3 0 0,3-6 0,7-4 0,-2-3 0,10-4 0,-6-3 0,3-3 0,0 1 0,-2-3 0,-1 3 0,0-4 0,-7 1 0,2 4 0,-6-4 0,-1 4 0,-3 1 0,0-5 0,0 9 0,-3-1 0,0 8 0,0 1 0,-3 2 0,6-1 0,-3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24575,'6'6'0,"1"5"0,7 24 0,-1 27 0,6 22 0,0-1-794,-12-31 0,2 1 794,4 3 0,0 0 0,-1 6 0,0 2 0,4 6 0,-1-2 120,7 26-120,-1-6 0,-14-43 0,1-5 0,-7-25 0,0-7 1186,-4-11-1186,-1-7 282,2-6-282,-2-2 0,4 0 0,-4-3 0,8 3 0,0-5 0,3 1 0,4-1 0,4-8 0,3-3 0,3-8 0,15-12 0,-4 6 0,12-15 0,-7 13 0,8-13 0,-16 23 0,19-14 0,-12 8 0,-1 7 0,-3-4 0,-18 25 0,-4 4 0,-4 5 0,-1 6 0,1 19 0,-2 16 0,6 21 0,-2 26 0,-1-4-240,2-26 0,1 1 240,-1 33 0,1-34 0,1 1 0,3 42 0,0 0 0,0-2 0,-1-17 0,-1-12 0,-5-10 0,2-9 0,-8-8 0,4-3 0,-5-13 480,0-1-480,0-8 0,0-3 0,0-3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4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24575,'86'-13'0,"-24"7"0,-6-1 0,2 0 0,17 6 0,15-12 0,-18 6 0,-19-3 0,-13 3 0,-22 1 0,-4 6 0,-5-6 0,-6 3 0,2 0 0,-4-2 0,-1 4 0,-3-2 0,-28 3 0,-15 6 0,-26 2 0,-9 11-491,-9 10 491,15 4 0,-4 7 0,23-3 0,18-12 0,8 3 0,23-17 0,0 5 0,7-10 0,0 3 491,0-3-491,0 0 0,3 0 0,0 0 0,0-1 0,2-1 0,-4 1 0,7-4 0,-4 1 0,12-2 0,-1 0 0,8 0 0,0 0 0,8-4 0,-6-1 0,-1-3 0,-4-3 0,-9 4 0,3-3 0,-6 4 0,-2 0 0,0 1 0,0-1 0,0 2 0,0-1 0,0 4 0,0-1 0,-3-1 0,2 2 0,-1-1 0,4 7 0,3 6 0,14 33 0,3-3 0,3 20 0,2-21 0,-9 10 0,9-7 0,-4 4 0,-4-19 0,-7-8 0,-7-16 0,-7 4 0,4-8 0,-2 3 0,1-6 0,4 0 0,-2-6 0,12-9 0,-6 0 0,8-9 0,-8 4 0,-1 5 0,8-7 0,-8 14 0,6-9 0,-8 13 0,0-2 0,0 4 0,-3 1 0,0-1 0,-3 4 0,-1-4 0,1 4 0,-2-1 0,-2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5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57 24575,'-4'3'0,"-1"2"0,2 5 0,-3 2 0,-1 4 0,4-3 0,-1 4 0,4-5 0,0-3 0,0-1 0,0-2 0,0 0 0,3-2 0,0-2 0,3-7 0,3-2 0,-3-4 0,6-1 0,-3 0 0,3 3 0,-3-3 0,2 3 0,-2-3 0,0 1 0,0 1 0,-6 2 0,0 2 0,-3 0 0,0 0 0,-3 0 0,0-2 0,-6 1 0,-5-2 0,4 5 0,-6 1 0,7 3 0,0 0 0,0-3 0,3 3 0,0-3 0,0 3 0,0 0 0,3 3 0,-2-3 0,4 3 0,-2-3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5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24575,'3'9'0,"0"5"0,2 31 0,-4 2 0,3 24 0,3 8 0,-6-4 0,11 6 0,-5-10 0,12-1 0,-7-23 0,7 1 0,-8-30 0,-1-1 0,2-8 0,-3 0 0,0-6 0,2-1 0,-2-2 0,3-2 0,5-2 0,-4-5 0,20-12 0,-17 9 0,22-19 0,-16 11 0,10-12 0,-12 9 0,0 5 0,-13 10 0,1 2 0,-2 2 0,-2 2 0,-2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24575,'18'-5'0,"-4"-1"0,-5 6 0,-3-6 0,0 6 0,0-3 0,0 1 0,-1 1 0,1-2 0,-2 3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5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24575,'5'-6'0,"1"-2"0,6-1 0,0-3 0,5-2 0,1 4 0,4-4 0,1 2 0,17-2 0,-4 2 0,23-1 0,3-5 0,-7 5 0,4-5 0,-17 8 0,1-1 0,-15 3 0,2-1 0,-17 6 0,4-3 0,-5 2 0,-3-2 0,2 0 0,-4 0 0,4 3 0,-7-2 0,4 4 0,-5-4 0,1 4 0,-2-1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5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24575,'3'-8'0,"2"-2"0,13-10 0,13-6 0,11-8 0,7-3 0,-8 2 0,-5 9 0,-9 3 0,-10 12 0,0 1 0,-5 4 0,-6 0 0,2 3 0,-7 0 0,2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24575,'0'9'0,"0"5"0,0 21 0,5 1 0,7 23 0,9 12 0,9-11 0,-4 9 0,0-32 0,7 6 0,-16-22 0,12 8 0,-12-16 0,18 5 0,-13-9 0,17 6 0,-13-15 0,-1 4 0,32-4 0,-10 0 0,7-6 0,6-3-866,-3-2 0,2-2 866,25-7 0,2-2 0,-19 3 0,2-2 0,23-6 0,-4 0 0,-2-3-343,-10 4 1,-5 0 342,-20 2 0,17-1 0,-44 12 0,-11 9 0,-9 1 0,-2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5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24575,'0'9'0,"0"2"0,5 23 0,-4-9 0,4 15 0,-5-7 0,0 9 0,0 9 0,0-6 0,0 14 0,0-15 0,0 7 0,0 0 0,0 2 0,0 0 0,0-2 0,0-18 0,0-9 0,0-8 0,0-9 0,0 1 0,0-2 0,0 0 0,0-3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5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24575,'0'9'0,"0"0"0,0 3 0,0 0 0,2 0 0,-1-3 0,4-1 0,-2 1 0,3-2 0,0 1 0,3-2 0,-3 0 0,6 0 0,-3-3 0,3 0 0,0-3 0,4 0 0,2 0 0,5-4 0,-1-3 0,-9 2 0,-3-2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5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24575,'31'-4'0,"-6"-3"0,32 0 0,-1-4 0,16-2 0,25-1-1449,-20 1 1449,-12 5 0,4 1 0,-16 0 0,1-1 0,12-2 0,-2-1 352,19-4-352,-28 1 0,-30 7 0,-18 3 0,-4 1 0,-9 1 1097,-8 5-1097,-4 1 0,0 3 0,1 2 0,4 5 0,3 4 0,-3 0 0,5 3 0,-4-8 0,-2 6 0,1-7 0,-17 5 0,10-3 0,-29 8 0,-4-6 0,-11 2 0,-15 1 0,24-10 0,4 3 0,11-8 0,15 1 0,-6 1 0,16 0 0,1-6 0,8 5 0,1-4 0,1 4 0,-1-4 0,4 4 0,1-1 0,6 1 0,1 4 0,4-2 0,-2 4 0,0-7 0,0 4 0,-3-5 0,0 3 0,-3 0 0,2 0 0,-1 2 0,-1-1 0,2 4 0,-1-2 0,-1 3 0,-1 5 0,-2-4 0,-6 8 0,-10 1 0,-8 6 0,-8 3 0,1 1 0,8-9 0,7-3 0,8-10 0,8-2 0,0-2 0,28 8 0,9 3 0,33 8 0,11-4-505,-27-7 0,2-1 505,-4-4 0,1-1 0,6 3 0,1 0 0,0-3 0,-2-2 0,39 3 0,2 3 0,-29-11 0,1 5 0,-25-6 0,3 0 0,-34 0 0,-2 0 0,-7 0 1010,0 0-1010,0 0 0,0 0 0,3 3 0,0-3 0,7 6 0,11 4 0,-7-1 0,0 1 0,-15-8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4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24575,'-4'69'0,"0"1"0,0-5 0,2-3 0,2 19 0,0 9-1455,6 2 1455,-5-42 0,0 1 0,5 0 0,1-1 0,-4 1 0,2-1 0,9 42 0,-4-42 0,0-1 0,6 34 473,7-10-473,-10-13 241,5-27-241,-5-2 0,2-8 0,-2-5 741,1-1-741,-1-1 0,-3-5 0,2 5 0,-1-2 0,-2-1 0,4 3 0,-2 1 0,2 1 0,-1 4 0,2 1 0,-2 0 0,1 8 0,2-6 0,0 15 0,-1-7 0,3 1 0,-7-3 0,1-8 0,0-1 0,-3 1 0,9 8 0,-6 3 0,9 8 0,-7-8 0,2-3 0,-5-13 0,-3-2 0,-4-6 0,0-2 0,-3-5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4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24575,'6'-4'0,"-1"-1"0,9 1 0,1-3 0,25-8 0,-4 9 0,58-19 0,-6 22-698,-34-7 0,4 0 698,13 8 0,1 2 0,-4-3 0,0 0 0,-1 3 0,2 0 0,16 1 0,-1-2 0,-19-5 0,-2-2 0,5 4 0,-3-1 0,-12-3 0,-7 0 0,5-5 0,-24 9 0,-13-4 0,-6 3 0,-4 4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4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24575,'38'34'0,"8"6"0,-16-15 0,23 11 0,-16 5 0,16-3 0,-21-5 0,15 7 0,0 4 0,5 8 0,-7-5 0,-13-3 0,-12-2 0,4 11 0,-11 0 0,-2-2 0,-11-9 0,-9 0 0,0-9 0,-19 10 0,-4-11 0,-20 19 0,-14-11 0,0 5 0,-13-5-570,26-15 1,-2 0 569,6-6 0,-1 0 0,-5 3 0,0-2-23,5-5 1,4-1 22,-12 5 0,-1-2 0,27-12 0,17 1 0,4-5 0,9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1041 149 24575,'23'-23'0,"2"1"0,-7 12 0,5-4 0,-1 5 0,10-3 0,-12 5 0,10-2 0,-17 3 0,4-1 0,-8 1 0,-13 0 0,-6 2 0,-22-4 0,-1 7 0,-27-4 0,-39 5-1315,1 7 1315,26-1 0,-1 3 0,10 2 0,3 2 0,7 0 0,0 2 0,-19 10 0,2 3-633,-14 18 633,32-15 0,0 3 0,7 1 0,6 1 0,-10 24-95,19-19 1,4 1 94,1 22 0,12 6 0,7-17 1259,15-2-1259,-4-23 669,11-2-669,-6-10 209,0-3-209,3 4 0,-3 0 0,0-7 0,2 6 0,-2-9 0,1 4 0,6-4 0,1 3 0,0-6 0,3 3 0,-3-7 0,5 4 0,8-4 0,20 0 0,-5 0 0,23 0 0,-34 0 0,14 0 0,-16 0 0,1 0 0,-8 0 0,-12 0 0,-5 0 0,-6 2 0,0-1 0,-3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1020 24575,'0'34'0,"6"23"0,-4 18 0,4 15 0,-6-9-1132,0 18 1132,-6-14 0,5-3 370,-11-6-370,7-43 188,-1 24-188,3-29 0,3 1 0,0-4 574,0-16-574,0 0 0,0-3 0,0 0 0,0-5 0,-5-21 0,-8-24 0,6-31 0,-3 27 0,1-5-850,7-23 0,2-4 850,-5 10 0,3-1 0,14-21 0,5 0 0,-2 23 0,4 4 0,9-1 0,6 0 0,10-5 0,5 3 0,-1 9 0,2 3 0,1-4 0,4 1 0,13-1 0,3 3 0,-14 11 0,1 2 0,14-5 0,-1 2 0,-19 12 0,1 4 0,18-6 0,0 6-800,22-1 800,-29 5 0,1 3 0,16 15 0,-28-3 0,-13 12 0,-18 6 0,10 5 1627,-3 13-1627,20 35 0,-24-14 0,-3 10 0,-2 4 163,-5 20-163,-7-17 0,-1 4-612,-5-2 0,-5 1 612,-6-2 0,-4-1 0,2 4 0,-3-2-357,0-13 0,-1-1 357,-2 3 0,0 1 0,0 11 0,1 0 0,-2-15 0,-1 1 0,-3 19 0,0 0 0,4-22 0,-1-1 0,-3 9 0,0 0 0,-8 27-80,-2 3 80,15-39 0,-3 29 637,5-38-637,5 11 1214,3-27-1214,2-4 785,-1-6-785,6-4 92,-6-8-92,6 0 0,-8-6 0,4-3 0,-5-8 0,2 0 0,3-1 0,-3-4 0,3 9 0,0-3 0,2 9 0,2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285 353 24575,'22'0'0,"4"0"0,25 5 0,2 2 0,18 6 0,1-6 0,9 5 0,18-10-373,-47 4 0,-1 0 373,44-4 0,-42 1 0,-1 1 0,23-4 0,15 0 0,-37 0 0,1 0 0,43-7 0,-5 1 0,-39-4 0,-3-1 0,10-3 0,19-10 0,-37 13 0,-10-6 0,-14 10 0,-4-6 0,-3 6 746,-7-1-746,4 2 0,-8 0 0,3-3 0,-3 0 0,2-3 0,-1-4 0,2 3 0,-3-9 0,-5 9 0,-4-8 0,-4 3 0,-6-1 0,-12-10 0,-3 9 0,-11-3 0,2 3 0,-7 7 0,14 3 0,-13 4 0,24 6 0,-23 11 0,7 22 0,-14 7 0,14 15 0,-1 8-1210,4-11 1,-1 3 1209,1 5 0,-1 5 0,0-1 0,-10 11 0,-1 1 0,11-15 0,-2 3 0,-2-1-1078,-9 3 0,-2 0 1,-1-2 1077,5-4 0,0-2 0,-2 1 0,-10 5 0,-3 0 0,6-5-651,5-6 0,2-3 651,-15 13 0,4-3-331,3 6 331,18-24 0,5-4 1767,12-2-1767,22-18 3262,36-9-3262,28 2 0,23 9-17,-23-14 1,5-2 16,8 3 0,4-1-1025,20-5 1,4-2 1024,-5 1 0,1 0 0,-24 1 0,2 0 0,-2-3 0,-6-4 0,-1-3 0,0 1 0,4 4 0,-1 1 0,0-3 0,27-13 0,-3 0-761,-8 9 1,-3 2 760,-6-7 0,-5 0-206,-13 4 0,-3-1 206,-4 1 0,-5 0 1396,1-5-1396,-17 5 2422,-22 7-2422,-6-4 1876,0 2-1876,-6-3 577,0-3-577,-12-22 0,1 3 0,-11-29 0,4 16 0,-2-7 0,7 9 0,5 9 0,7 1 0,4 1 0,0 11 0,2-5 0,2 13 0,-1 3 0,2 3 0,-4 3 0,1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2056 0 24575,'-4'17'0,"-3"1"0,-15 16 0,8-8 0,-29 37 0,9-14 0,-4 5 0,-6 4-710,-3-6 1,-1 0 709,4 3 0,-2 1-1012,-19 14 1,-1 0 1011,20-17 0,1 0-857,-2-1 0,-4 5 1,1-1 856,3-3 0,-1 0 0,0 0 0,-2 1 0,-2 1 0,1-1 0,3-4 0,1 0 0,1-2-911,-18 17 1,0-2 910,-7 5 0,-2 1 0,5-5 0,0-2 0,-2-1 0,1-5 285,11-10 0,4-9-285,-12-6 1569,20-13-1569,20-18 2627,16-10-2627,-8-38 626,6 0 1,-3-4 0,10 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24575,'0'40'0,"13"31"0,4 23-1015,-3-38 0,1 0 1015,0 0 0,0-2 0,6 21 274,-10-22 1,-2-3-275,1-8 360,-3 20-360,-3-46 0,-9-9 0,-11-16 1037,-2-13-1037,-18-42 0,9-11 0,5-8-333,11 26 1,2 0 332,8-22 0,-2-12 0,14 32 0,1 30 0,4 7 0,-7 13 0,7 6 0,-1 0 749,8 3-749,8 9 0,12-1 0,10 14 0,8-3 0,10 7 0,-21 2 0,-5-7 0,-20 1 0,-3-1 0,-6-8 0,2 4 0,-15-11 0,0 0 0,-3 0 0,-6 0 0,-5 0 0,-7 1 0,-22 8 0,-13-3 0,-11 6 0,-23 3 0,21-7 0,-22 12 0,41-18 0,-1 8 0,32-15 0,3 2 0,7-3 0,0 0 0,-2 0 0,-2 0 0,-1 0 0,-15-5 0,6 4 0,-11-4 0,8 5 0,1 0 0,4 0 0,4 0 0,5 0 0,3 0 0,3 3 0,-2-2 0,4 1 0,-2-2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24575,'18'0'0,"-1"-3"0,-1 3 0,2-3 0,14 8 0,18 14 0,23 9 0,13 21-1064,-33-20 0,4 2 1064,13 12 0,2 1 0,-5-3 0,0 1 0,8 1 0,1 2 0,-5 4 0,-1 2 0,-4-5 0,-1 1 0,3 5 0,1 1 0,2 3 0,1-1 0,-4-11 0,0 2 0,3 9 0,-1 1 0,-2-10 0,-2-2-374,-11 2 1,-3-2 373,26 14 0,-28-16 0,-8-15 0,-30-20 0,8 3 0,-18-10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0 579 24575,'3'-4'0,"8"-2"0,4 2 0,16-5 0,20-7 0,39-13-1707,-2 0 1707,-19 7 0,5-1 0,-7-1 0,0 1 0,0 3 0,2-1 0,11-6 0,2 0-992,-7 7 0,2 0 992,17-9 0,3 1 0,-9 6 0,0 0-732,-4-2 1,-2 1 731,-11 7 0,-3 1-388,-2-1 1,-1 1 387,-5 3 0,-5 1 0,16-4 0,-35 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24575,'9'53'0,"0"24"0,8-2-1207,-8-9 0,-2 4 1207,-3-17 0,0 4-610,-1 8 0,-1 8 1,0-5 609,-1-1 0,-2 2-476,-1 15 1,-1 10 0,0-8 475,0-7 0,-3 0 0,-1 1 0,-2 5 0,1-4 0,-1 3 0,0-1 0,-1-10 0,-1 3 0,0-1 0,-2 24 0,0-3 0,0-13 0,1-1-514,-1 20 0,2-8 514,3-15 417,4-7 1,1-6-418,3-33 430,0 10 1,0-37 0,0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24575,'6'3'0,"0"8"0,9 21 0,-4 12 0,14 36 0,-10-14 0,5 30-706,-12-42 1,-2 2 705,-1 6 0,-1 1 0,0 7 0,-1 1 0,-3-5 0,0-3-24,0 32 24,0-16 0,0-37 0,0-18 0,2-11 0,-1-9 0,2-2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24575,'6'6'0,"3"3"0,0-3 0,7 4 0,2-4 0,14 3 0,-8-4 0,16 4 0,-20-8 0,6 4 0,-14-5 0,-1 0 0,1 0 0,-3 3 0,0 0 0,0 6 0,-3-3 0,3 5 0,-3-1 0,2 1 0,-1 6 0,0-7 0,-1 6 0,-2-2 0,-1 4 0,5 14 0,-7-8 0,4 8 0,-8-14 0,0-2 0,-3-6 0,3-2 0,-2-5 0,-1 0 0,-8-6 0,-13-3 0,-6-3 0,-1 0 0,8 3 0,9 3 0,8 3 0,3 2 0,3 2 0,3-1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59 387 24575,'-8'0'0,"-1"0"0,-1 0 0,-1 3 0,7 0 0,-4 3 0,5 3 0,0 0 0,0 3 0,3 0 0,3-1 0,-3 1 0,6 0 0,-6 5 0,6-4 0,-3 3 0,3-4 0,0-2 0,2 1 0,-1-2 0,4 3 0,-2-3 0,3 2 0,0-4 0,5 2 0,1-2 0,4-3 0,1-1 0,-5-5 0,3-6 0,-10-6 0,4-5 0,-11-13 0,-1-10 0,-3-11 0,0-8 0,-13-18 0,-1 13 0,-13-22 0,9 41 0,-1-1 0,10 25 0,-1 5 0,3 4 0,1 8 0,3 1 0,1 7 0,7 1 0,10 15 0,3 10 0,13 4 0,-12 1 0,7-10 0,-3 3 0,1-9 0,15 15 0,4-5 0,-9-4 0,0-3 0,-25-17 0,-1 3 0,-2-6 0,-5 3 0,1-3 0,-5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2:5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24575,'-1'3'0,"2"-3"0,5 5 0,0-4 0,0 4 0,2-4 0,-1 4 0,1-1 0,1-1 0,-3 2 0,6-4 0,-6 1 0,3-2 0,-3 0 0,0 0 0,0 0 0,-3-2 0,2-4 0,-4-8 0,1-4 0,-2 0 0,0-12 0,-6-16 0,2 8 0,-6-6 0,6 23 0,-1 10 0,4-2 0,-4 10 0,7 3 0,-1 11 0,8-1 0,2 11 0,3-3 0,26 27 0,-1 3 0,16 14 0,5 5-948,5 3 948,-29-30 0,2 1 0,-2-1 0,0 0-21,26 36 21,-18-25 0,-7 2 0,-18-29 0,-9-2 0,-12-16 947,-2-3-947,-7-3 22,-3 0-22,0 0 0,-2 0 0,4 0 0,0 0 0,0-3 0,3 3 0,-2-6 0,2 3 0,-1-3 0,2 3 0,-1-2 0,0-1 0,-3 2 0,3-7 0,-2 5 0,2-6 0,-1 3 0,2-3 0,5 6 0,0-5 0,0 4 0,3-4 0,-3 4 0,3-1 0,3 2 0,3 0 0,8 3 0,12 0 0,16 3 0,11 0 0,0 0 0,-2 0 0,-7 3 0,-11-2 0,-5 3 0,-11-4 0,-8 0 0,2 0 0,-4 0 0,-1 0 0,-3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3:0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24575,'0'-6'0,"0"0"0,3 1 0,0-1 0,0-3 0,3 0 0,-6-3 0,3 0 0,-1 0 0,4-13 0,-2 12 0,4-16 0,-5 18 0,4-5 0,-1 4 0,0 3 0,0-2 0,-1 4 0,-1-2 0,1 4 0,-2 1 0,3-1 0,0 2 0,0-3 0,0 0 0,0 0 0,2 3 0,-1-3 0,2 6 0,-3-6 0,-1 6 0,1-6 0,0 6 0,-2-3 0,-2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3:0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442 656 24575,'-6'-9'0,"0"-2"0,0 1 0,-3-1 0,3-1 0,-6 0 0,2-5 0,-29-23 0,8 0 0,-20-11 0,17 11 0,-5 6 0,5 2 0,-13-4 0,17 11 0,1 1 0,12 11 0,8 4 0,0 0 0,6 3 0,-2 1 0,4-1 0,-4-3 0,4 2 0,-2-4 0,3 2 0,7-8 0,0 4 0,15-12 0,1 2 0,0 0 0,-1-2 0,-10 14 0,-1-2 0,-3 7 0,-2 0 0,0 3 0,0 0 0,0 3 0,3 0 0,0 0 0,3 3 0,0 3 0,-1 3 0,6 1 0,-4 1 0,9 1 0,-9 0 0,3 1 0,-7-4 0,-3 0 0,0 0 0,-6-3 0,3 3 0,-3-3 0,0 0 0,0-1 0,-5 1 0,1 3 0,-7-2 0,1 4 0,1-2 0,-2 3 0,2 0 0,0-1 0,-3 1 0,3 0 0,0 0 0,0 0 0,3-3 0,0 0 0,3-6 0,1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3:0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263 567 24575,'3'-2'0,"3"1"0,0-2 0,3 1 0,3-2 0,13 1 0,12-11 0,16 12 0,0-14 0,16 9 0,-14-10 0,24-4 0,-33 4 0,-2-1 0,-27 10 0,-8 0 0,-1 4 0,-2-1 0,-2 2 0,1-3 0,-4 0 0,1 0 0,-2 0 0,0-2 0,0 1 0,-2-4 0,-6-3 0,-3-4 0,-19-17 0,4 6 0,-22-13 0,3 14 0,-2 1-560,-20-9 560,5 6 0,-1 2 0,-12 0 0,-6 0 0,28 15 0,13 7 0,17 10 0,-3 10 0,-4 15 0,1 18 560,3 36-560,13 2 0,8-18 0,3 2-584,8-6 0,2 0 584,-1 2 0,3 1 0,6-1 0,5-2 0,0-7 0,2 0 0,8 10 0,1-1 0,-2-14 0,0-3-5,-3-2 0,1-6 5,22 10 0,-21-25 0,6-3 0,-17-15 0,-2-4 1168,-4-3-1168,5 0 10,1-6-10,0 1 0,-4-7 0,-3 3 0,-5-3 0,3 2 0,1-5 0,-3 7 0,3-8 0,-4 9 0,0-1 0,-3 4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24575,'3'5'0,"3"6"0,-5 24 0,8 27 0,-1 22 0,0-31 0,-1 3-785,-3 9 0,0 0 785,3-3 0,0 1-783,-6 18 1,-1 3 782,4-3 0,-1 0 0,-2 3 0,-2-3-448,-1-14 0,-1-2 448,-1-2 0,-1-3 0,-8 17 0,0 4 1014,6-30-1014,0-27 489,6-11 1,-1-10 0,2 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31:4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24575,'9'0'0,"-1"0"0,1 3 0,-2-3 0,1 6 0,-5-6 0,0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24575,'0'60'0,"0"9"0,-1-19 0,2 1 0,4 33 0,-5-32 0,2 1-1552,9 33 1552,-6-23 0,-1 1 0,10 32 0,-4-45 0,0-3 504,4 23-504,15-15 257,-17-18-257,8-15 0,-17-15 0,2-7 791,-2 1-791,11-5 0,10-7 0,-4 2 0,10-6 0,8-13 0,-11 11 0,20-24 0,-17 8 0,-7 7 0,4-17 0,-8 5 0,3-8 0,-4-14 0,-4 23 0,-2-21 0,-7-5 0,0 13 0,-5-34 0,-9 45 0,1-30 0,-19 15 0,17 0 0,-9 11 0,14 10 0,-1 14 0,-2-3 0,5 11 0,-3-6 0,3 6 0,-1 1 0,2 3 0,2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24575,'13'-7'0,"20"-7"0,20-10 0,-5 6 0,3 0 0,37-18 0,2 8 0,-13 3 0,-22 11 0,6-8 0,-18 14 0,-12-5 0,-13 10 0,-7-1 0,-6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24575,'0'6'0,"5"-3"0,7 0 0,23-9 0,1 0 0,49-21 0,-17-1 0,23-7-799,-4-5 799,-3 5 0,-30 13 0,2 0 0,0 0 0,0-1 0,-4 1 0,-1 1 0,21-7 0,-28 7 0,-27 14 0,-8 4 0,-3 0 0,-3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24575,'-3'16'0,"0"28"0,3-6 0,0 11 0,0 5 0,0 26 0,0 12-867,0 2 867,0-28 0,0 7 285,0-14-285,0-25 36,0-8 0,0-14 0,0-7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24575,'0'23'0,"0"4"0,5 25 0,-3-16 0,6 4 0,-3-18 0,1-4 0,1-4 0,-1-5 0,3-1 0,0-4 0,3 4 0,4-7 0,11 1 0,15-13 0,11-2 0,20-27 0,-6-1 0,1-13 0,-33 25 0,-13 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13 151 24575,'-4'3'0,"2"16"0,2-2 0,0 23 0,4-6 0,0-5 0,4-4 0,-2-13 0,0-3 0,0 0 0,0-6 0,0 2 0,0-4 0,0 1 0,0-2 0,0-2 0,2-2 0,-1-9 0,-1 3 0,1-12 0,-6 4 0,2-13 0,-3 6 0,0-15 0,0 15 0,-3-6 0,-1 8 0,-4 1 0,-1 4 0,-3-4 0,3 9 0,-1-1 0,1 6 0,3 2 0,0 0 0,1 3 0,1 0 0,-2 3 0,0 0 0,0 0 0,3 0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24575,'9'31'0,"8"20"0,-10 4 0,19 41-1493,-18-45 1,1 2 1492,6 16 0,1 2 0,0 0 0,-1 1 0,5 16 0,0 0 0,-3-22 0,-1-3 0,-1 3 0,1-4 586,16 25-586,-10-14 572,4-9-572,-10-13 0,-10-27 0,-3-11 1528,0-10-1528,-9-10 0,6 4 0,-6-7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24575,'14'0'0,"1"0"0,16 0 0,3 0 0,-1 0 0,-1 0 0,-15 0 0,0-3 0,-8 0 0,0-1 0,-3 2 0,-3-1 0,2 2 0,-4-1 0,2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24575,'9'3'0,"5"-4"0,-1-2 0,3-4 0,-4 1 0,0 0 0,0 0 0,0 0 0,0 3 0,-1-2 0,1 4 0,-2-1 0,1 2 0,-2 0 0,3 2 0,2 1 0,-4 3 0,1 0 0,-5-2 0,-2-2 0,-2-2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4:3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24575,'-4'25'0,"2"21"0,15 27 0,8 10-1059,14 7 1059,12-15 0,-7-9 347,5-9-347,-10-15 176,-9-7-176,0-12 0,-11-5 0,1-8 536,1 3-536,-4-6 0,8 3 0,6 3 0,6-2 0,-4-1 0,18-5 0,2-5 0,6 0 0,30-13 0,-10-9 0,3-12-333,-28 10 0,-2-3 333,15-20 0,14-8 0,-12 2 0,-35 25 0,0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0 733 24575,'25'-8'0,"13"-6"0,7-1 0,7 1-1768,4-1 0,4-1 1768,25-7 0,8-1-1155,-15 6 0,5 1 0,0 1 1155,-4 0 0,0 2 0,4-2 0,-3 0 0,5-3 0,0 2 0,-5 2 0,2 4 0,-4 2 0,4-2 0,-6-2 0,3-3 0,2 1 0,-3 2 0,14 2 0,-1 3 0,0-2 0,6-4 0,1-1 0,2 1-533,-19 4 0,3 1 1,-1 1-1,-2 0 533,18-2 0,-2 1 0,2 0 0,-17 3 0,3-1 0,0 1 0,-1 0 0,-3-1 0,-1 0 0,0 1 0,0 0 0,-2 3 0,0 0 0,0 1 0,-3-2 0,17-3 0,-2-2 0,-1 2 0,-4 3 0,0 2 0,0-1-593,-5-3 0,0 0 0,-1 0 593,-7 1 0,-2-1 0,3 1 0,17-1 0,2 0 0,-6 0 0,-2 2 0,-1-1 0,6 0 0,7 0 0,-11 0-46,-14 0 1,-3 1 45,0 1 0,5 0 0,-6-1 0,-2 1 0,-5 0 916,6-1 1,-2 1-917,-7 3 0,-4-1 3604,8-8-3604,-5 8 2774,-45-2-2774,2 3 0,-10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4451 0 24575,'-3'3'0,"0"8"0,3 47 0,7 20 0,-3-13 0,1 8-1840,2 18 1,2 5 1839,-1-1 0,1 7-830,-2-29 0,2 5 0,0 1 0,-1-1 830,2 15 0,-1-1 0,1 4 0,0-6 0,1 3 0,1 2 0,-1-2-962,0-7 1,0-1-1,0 0 1,0 2 961,-1 7 0,-2 2 0,1 2 0,2 7 0,-2-24 0,1 5 0,0 3 0,1 1 0,0 1 0,-1-3 0,-1-4-639,0 15 1,0-5 0,-2-2-1,2 3 1,0 6 638,0-8 0,2 6 0,0 3 0,0 1 0,0-1 0,-1-5 0,-1-5-289,0 0 0,-2-5 0,0-3 0,0 1 1,2 5 288,0-9 0,1 3 0,0 2 0,1 2 0,0-1 0,-1 0 0,0-1-104,0 8 1,-1-1-1,0 0 1,0 0-1,0 0 1,1 1 103,0-8 0,0 1 0,1 0 0,0 1 0,0-1 0,-1-1 0,0-1-47,1 7 0,-1-1 0,0 0 0,0-1 0,-1 0 0,1 1 47,0 2 0,1 2 0,-1 1 0,0-2 0,0-2 0,0-3 0,0 0 0,-1-4 0,0-1 0,1-1 0,-1 4 0,3 11 0,0 4 0,0 0 0,-1-3 0,0-5 154,-1-1 1,-1-5 0,0-3 0,1-1-155,3 15 0,2-3 0,-1 3 0,-2-14 0,-1 3 0,-1-1 0,1-4 0,2 6 0,-1-3 0,0 2 0,-4-12 0,-1 3 0,-1-1 0,0-5 429,1 0 0,-1-4 1,-3 2-430,-4 9 0,-2 1 0,-1-5 1165,0 3 1,-1-4-1166,-2 4 0,0 0 0,-1-2 0,0-5 0,-6 21 0,4-26 0,-1 2 0,3-18 0,-1-1 1945,-1 0 0,0 1-1945,-4 41 0,6-38 0,1-1 2993,-7 42-2993,7-32 0,-1 1 0,-3-11 0,1-1 0,2 12 0,-1 0 0,-5-4 0,-1 0 718,7 6 0,-1 0-718,-5 3 0,-1 3 0,2 16 0,0-1 0,2-24 0,-1-3 0,0 13 0,1-3 1039,-3 20-1039,1-15 0,5 4 345,3-26-345,5-2 788,-5-1-788,3-5 1376,-3 14-1376,5-23 279,0 30-279,0-2 0,0 19 0,-4-25 0,1 1 0,1 28 0,-5 12 0,7-28 0,0-1 0,0-6 0,0 15 0,0 11-1087,0 4 1087,0-31 0,0 2 0,0-12 0,0-1 0,0-2 0,0 1-237,0 7 0,0-2 237,0 23 0,0-25 0,0 0 0,0 18 0,5-10 0,-4-11 0,7-18 0,2 7 1060,1-6-1060,5 17 501,-4 10-501,1 12 0,0 8 0,0-9 0,0-1 0,-6-32 0,-2-5 0,-5-25 0,3 3 0,-2 2 0,1 12 0,-2-1 0,0 24 0,0-14 0,0 16 0,0-9 0,0 9 0,0-15 0,0 12 0,0-14 0,0-1 0,0 7 0,-3 13 0,-5-15 0,1 7 0,-6-34 0,6-5 0,-9-6 0,-7 0 0,-28 0 0,4-5 0,-47-10 0,35 4 0,-3 0-883,-6-2 1,-2 1 882,-17-1 0,-2 3-1082,4 5 1,1 1 1081,-1-3 0,-4 0-1172,7 5 1,-6 3 0,-1-2 1171,1-3 0,0-2 0,-4 1-814,10 0 0,-3 1 0,-1-1 0,1 1 814,2-1 0,2 1 0,-1-1 0,-2-1-518,-7-2 0,-3-1 0,1-1 0,0 3 518,4 3 0,1 2 0,-1 0 0,-1-2 0,9 0 0,-3-2 0,0 1 0,1 0 0,2 1 0,-10 3 0,3 1 0,0 0 0,-1-1-299,-4-2 0,-1-2 0,1 0 0,1 2 299,10 2 0,0 1 0,3 0 0,2-1 134,-11-1 0,3-2 0,1 2-134,-6 2 0,1 0 0,11 0 1064,17 0 0,7 0-1064,-8 0 0,12 0 3511,31 0-3511,12 0 4249,13 0-4249,-2-2 3290,-2-2-3290,-2-2 386,-5 0-386,-2 1 0,-4-1 0,-1 0 0,3 0 0,3 2 0,3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1 935 24575,'10'-10'0,"2"3"0,28-12 0,22-6 0,30-11-1695,-34 16 0,8-2 0,1 1 1695,9-2 0,3 0 0,4-1-863,-9 3 1,3-1 0,2-1 0,3 1 862,10-2 0,3 0 0,2-1 0,-1 0-720,-19 4 1,0-1-1,0-1 1,0 1 0,0 2 719,19-5 0,1 2 0,-1 0 0,0-1 0,-2-2 0,1-1 0,-3 1 0,-1 1-360,-13 5 1,-1 2 0,-2 1-1,-4 0 360,4-2 0,-4 1 0,0 1 351,8 0 1,0 0 0,-13 4-352,11 3 612,-8-2 0,-10 3 0,-40 8 0,17-5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24575,'26'0'0,"28"-13"0,30-4 0,-24 3 0,9-3 0,2 0-2736,0 2 1,2 1 0,5-1 2735,2-1 0,6 0 0,3 1 0,-2 0-672,1 3 0,0 1 0,0 0 0,0 0 672,0 0 0,-1-1 0,1 1 0,3 1 0,-8 2 0,3 0 0,1 1 0,0 0 0,-3 1 0,12 0 0,-2 1 0,0 1 0,3-1-259,-9 0 1,3-1 0,1 0-1,-2 2 1,-4 0 258,3 2 0,-4 2 0,0 1 0,3-2 0,-5 0 0,3-1 0,0 0 0,-2 0 0,-5 1-608,14 0 0,-5 1 0,3 1 608,0 2 0,7 2 0,-4-1 0,-14 0 0,-6-3 0,-9 2 0,2 4 0,-1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1 868 24575,'13'0'0,"11"0"0,35-13 0,-1-1 0,12-7 0,9-3-1863,3-1 1,3 1 1862,-16 6 0,2 1 0,4-1-1538,16-4 0,4-1 0,7 2 1538,-23 7 0,5 2 0,2 0 0,1 0 0,0 0-805,-1-1 1,-1-1 0,2 1-1,1-1 1,5 1 804,-9 2 0,3 1 0,3-1 0,1 1 0,1-1 0,0 1 0,-2-1-385,1 0 1,0 1 0,1-1 0,-1 0 0,1 1 0,0-1 0,1 0 384,2 0 0,1-1 0,0 1 0,0-1 0,2 1 0,1-1 0,2 1-135,-11 1 1,2 0 0,1 0-1,2 1 1,0-1 0,0 0 0,-2 0-1,-1 1 1,-3-1 134,11-1 0,-2-1 0,-2 1 0,-1-1 0,-1 1 0,0 1 0,0 0-18,-1 2 0,0 0 0,0 1 1,0 1-1,-2-1 0,-2 1 0,-2-1 18,19-1 0,-1 0 0,-3 0 0,-7 1 0,-9 1 0,-4 2 0,-9 1 0,-3 0 0,27-1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19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24575,'13'4'0,"20"-3"0,11 2 0,17-2 0,10-2-2081,-7-2 1,4-1 2080,-4-1 0,6 0 0,2-2-1210,13-5 0,3-3 0,1-1 1210,0 1 0,2 1 0,8-3-617,-12 1 0,9-2 0,3 0 0,-1 0 0,-6 2 617,0 2 0,-6 2 0,2 0 0,7-1-531,-4-1 1,7-1 0,5-1 0,0 0 0,-4 1-1,-5 1 531,-9 3 0,-5 1 0,-2 1 0,1 0 0,3-1-72,1 0 0,4-1 1,2 1-1,-2-1 0,-5 1 1,-8 2-1,13-3 0,-9 2 1,-5 0-1,16 1 0,-1 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0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24575,'13'-4'0,"55"-10"0,11-7-2216,-4 6 0,6-1 2216,2-4 0,6 0-1301,-1 2 1,8 1 0,1 0 1300,-2 1 0,1 0 0,5 1-547,-7 2 1,5-1 0,2 1-1,-4 1 547,-10 2 0,-2 1 0,0 1 0,3-1-626,-7 2 1,3 0 0,1 0 0,-1-1 0,0 1 625,13-2 0,-1 0 0,0 0 0,1 0 0,-17 3 0,0 0 0,1 0 0,-1 1 0,-1 0-158,16 0 1,-1 0 0,-1 1 0,-1 0 157,-6-1 0,0 1 0,-4 0 0,-7 1 0,23 2 0,-10 0 0,-17-3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0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24575,'13'-7'0,"37"-14"0,25-10 0,-22 15 0,6 1-2283,28-12 1,8 1 2282,-20 12 0,2 3 0,4-2-1421,-9 1 1,1-2-1,4 1 1,4 0 1420,9 0 0,7 1 0,4 1 0,-1 0 0,-3 0-419,-11 3 0,-3 0 1,0 1-1,2-1 0,5 0 419,-8 0 0,3-1 0,3-1 0,2 1 0,-1 0 0,-3 0 0,-3 2-540,12-1 1,-3 2 0,-3 1 0,2-1 0,3 0 539,-3-2 0,3 0 0,1-1 0,1 0 0,-3 2 0,-2 0-263,4 1 0,-2 2 1,-2 0-1,0 1 0,1-1 263,3 0 0,1-1 0,1 1 0,-3 0 0,-2 1 92,10 0 1,0 1 0,-6 0 0,-9 1-1,-13 0 1,-7 2 0,-5-1 0,9 0-1,0 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0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24575,'51'11'0,"-7"-5"0,42 0 0,-36-6 0,3 0-2623,24 3 1,7 1 2622,-12-3 0,4-1 0,2 1-850,7 1 0,2 1 0,13-1 850,-20-2 0,9 0 0,7-2 0,3 0 0,1 1 0,-4-1 0,-6 0-625,7 0 1,-5 0-1,-3 0 1,5 0-1,7-1 625,-19 1 0,6 0 0,4 0 0,3 0 0,1-1 0,-2 1 0,-2-1 0,-5 1 0,-7-1-634,16 0 1,-8-1-1,-4 0 1,0 0 0,4 1 633,-2 0 0,4 1 0,1 1 0,-2-1 0,-6 0 0,-10 0 0,7-1 0,-11 0 0,-1 1 0,29 2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3:20:0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24575,'6'3'0,"25"8"0,14 7 0,37 2 0,-35-6 0,7-1-1631,34-3 1,6-2 1630,-10 0 0,5-1-806,-16-4 1,8-1 0,1 0 0,-3-1 805,5-1 0,-2 0 0,6 0-794,-12 0 0,5 0 1,2 0-1,0 0 0,-3 0 794,3 0 0,-3 0 0,-1 0 0,4 0 0,11 0 0,3 0 0,0 0 0,-3 0-170,-8-2 0,0 0 0,-5 0 1,-7 0-1,19 1 0,-9 0 1,-13-3-1,0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0FCCB-8CDF-CC4B-8C9C-44304EF3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0A4DC-D1C2-554D-8BB5-07AD7311E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35086-6C11-1241-B5FD-A2D1631F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78368-3320-1B4C-86AC-47D77677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71B7B-CE6F-4F43-88D4-C5E047E5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102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5F292-8FEB-944A-B7BF-147AD03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6D854-84A1-DE42-AB52-E1C993FDB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3EF0-25EA-7F41-AC32-92BD4C1B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EBC29-3A42-7947-857D-41E7B6A6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67DB4-77EB-5D4B-BC5F-0A018D6C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1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94B1CF-F4F4-3E4E-8A6A-09AF8B549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5C169-15E9-4144-8765-F120C4748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FFEEF-3697-7D45-B7AC-5356A9A7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FC029-1EB4-5C45-BF00-235522D8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76062-E861-F04F-8B72-197F1466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53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0C918-68EB-A241-A8F2-1CA14312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1FD4-48B2-FD4A-9F82-161B0DBE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697B7-9B69-564D-8D68-BF1ACB30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86A2E-5952-204E-B923-48475B82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45929-1171-1C4E-B08E-BB2E62D7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64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E41CE-C52E-EB4E-B8E0-3CB58A9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E88F9-0FD5-244F-81CD-4813D95E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46F02-8057-8849-B3E3-F3C88111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6E315-A93A-5448-A5F8-25243444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7A782-4315-1E4F-A97D-A3A486E2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50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6D3D2-96F8-4946-9CE8-DD004F4B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C0D6E-F33C-2844-A44E-76350657B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E3F96-E1AE-7145-ACC7-6563B96D4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DCC52-52A6-6046-8DA0-7E2342B2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D7F1-52A9-1749-83D8-03F4377F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DD38B-FAA3-F646-9F89-C657975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48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9341E-58DF-5742-9895-D443DFAA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F90D1-A929-704C-B7F1-8327ACAB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026BA-71FB-CE49-A056-582BD503E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C32DC-087A-1741-AD03-81712375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26D4C-9023-3A4E-BBEC-CB34EF068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24873-7D52-414C-B1B7-5B1D76DA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25E799-0A4B-7244-AB75-BFE0C2F0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D13AA1-091E-FA4D-809E-1CD1C489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76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BEE39-E25D-5541-B99C-483E767D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489D4-170A-BD46-84B4-C6DBA6FB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6D7541-A3AF-6B4F-B83E-8D9C0D8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56B52-9A74-D340-9010-1D2F425C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5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CFB9DB-0CFD-FE4B-8D09-0BCC3ABA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C3C002-E9E0-064E-AB7C-0B50E0DC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9E759-68DC-814B-A8B8-CE9665CE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94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CF59A-9071-BB41-97FE-0739BA68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6F781-9F4E-6142-A1F6-063DBFF5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F5A43-5660-3848-B3BF-A2A344DA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FBDD5-EA2D-7642-AF7C-142D56D0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DE6AA-03EC-664C-AEB2-252795EF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4E9A9-4849-A74D-B832-52081EB7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56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9A89-39CB-A24D-BDCC-39587F1B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537050-5502-B846-A5D3-29F65C28F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F1679-2B5E-A342-8178-83D39BA0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0AE8-3868-5248-AA27-3FFED089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CEE3-A369-3E41-862E-00AE3F93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39E55-6562-5741-9CA4-D75F1BC4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84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B301DE-36D4-F742-AC7C-FB2B6885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03BA6-E8C7-2E4B-9188-3CEBC822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27EB6-75DB-0248-90AD-54F03EEFB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C3E0-64AB-844A-AF7A-FDA98F5A16B6}" type="datetimeFigureOut">
              <a:rPr kumimoji="1" lang="ko-Kore-KR" altLang="en-US" smtClean="0"/>
              <a:t>2021. 8. 27.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BB6BC-FDC4-E749-8BB6-F922C425E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707ED-1614-334A-BBB2-372790CDC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0B32-0150-1F4F-BDBC-E858318007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46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2" Type="http://schemas.openxmlformats.org/officeDocument/2006/relationships/image" Target="../media/image1.tiff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.png"/><Relationship Id="rId21" Type="http://schemas.openxmlformats.org/officeDocument/2006/relationships/image" Target="../media/image91.png"/><Relationship Id="rId42" Type="http://schemas.openxmlformats.org/officeDocument/2006/relationships/customXml" Target="../ink/ink101.xml"/><Relationship Id="rId63" Type="http://schemas.openxmlformats.org/officeDocument/2006/relationships/image" Target="../media/image112.png"/><Relationship Id="rId84" Type="http://schemas.openxmlformats.org/officeDocument/2006/relationships/customXml" Target="../ink/ink122.xml"/><Relationship Id="rId138" Type="http://schemas.openxmlformats.org/officeDocument/2006/relationships/customXml" Target="../ink/ink149.xml"/><Relationship Id="rId159" Type="http://schemas.openxmlformats.org/officeDocument/2006/relationships/image" Target="../media/image160.png"/><Relationship Id="rId170" Type="http://schemas.openxmlformats.org/officeDocument/2006/relationships/customXml" Target="../ink/ink165.xml"/><Relationship Id="rId191" Type="http://schemas.openxmlformats.org/officeDocument/2006/relationships/image" Target="../media/image176.png"/><Relationship Id="rId205" Type="http://schemas.openxmlformats.org/officeDocument/2006/relationships/image" Target="../media/image27.png"/><Relationship Id="rId107" Type="http://schemas.openxmlformats.org/officeDocument/2006/relationships/image" Target="../media/image134.png"/><Relationship Id="rId11" Type="http://schemas.openxmlformats.org/officeDocument/2006/relationships/image" Target="../media/image86.png"/><Relationship Id="rId32" Type="http://schemas.openxmlformats.org/officeDocument/2006/relationships/customXml" Target="../ink/ink96.xml"/><Relationship Id="rId53" Type="http://schemas.openxmlformats.org/officeDocument/2006/relationships/image" Target="../media/image107.png"/><Relationship Id="rId74" Type="http://schemas.openxmlformats.org/officeDocument/2006/relationships/customXml" Target="../ink/ink117.xml"/><Relationship Id="rId128" Type="http://schemas.openxmlformats.org/officeDocument/2006/relationships/customXml" Target="../ink/ink144.xml"/><Relationship Id="rId149" Type="http://schemas.openxmlformats.org/officeDocument/2006/relationships/image" Target="../media/image155.png"/><Relationship Id="rId5" Type="http://schemas.openxmlformats.org/officeDocument/2006/relationships/image" Target="../media/image83.png"/><Relationship Id="rId95" Type="http://schemas.openxmlformats.org/officeDocument/2006/relationships/image" Target="../media/image128.png"/><Relationship Id="rId160" Type="http://schemas.openxmlformats.org/officeDocument/2006/relationships/customXml" Target="../ink/ink160.xml"/><Relationship Id="rId181" Type="http://schemas.openxmlformats.org/officeDocument/2006/relationships/image" Target="../media/image171.png"/><Relationship Id="rId22" Type="http://schemas.openxmlformats.org/officeDocument/2006/relationships/customXml" Target="../ink/ink91.xml"/><Relationship Id="rId43" Type="http://schemas.openxmlformats.org/officeDocument/2006/relationships/image" Target="../media/image102.png"/><Relationship Id="rId64" Type="http://schemas.openxmlformats.org/officeDocument/2006/relationships/customXml" Target="../ink/ink112.xml"/><Relationship Id="rId118" Type="http://schemas.openxmlformats.org/officeDocument/2006/relationships/customXml" Target="../ink/ink139.xml"/><Relationship Id="rId139" Type="http://schemas.openxmlformats.org/officeDocument/2006/relationships/image" Target="../media/image150.png"/><Relationship Id="rId85" Type="http://schemas.openxmlformats.org/officeDocument/2006/relationships/image" Target="../media/image123.png"/><Relationship Id="rId150" Type="http://schemas.openxmlformats.org/officeDocument/2006/relationships/customXml" Target="../ink/ink155.xml"/><Relationship Id="rId171" Type="http://schemas.openxmlformats.org/officeDocument/2006/relationships/image" Target="../media/image166.png"/><Relationship Id="rId192" Type="http://schemas.openxmlformats.org/officeDocument/2006/relationships/customXml" Target="../ink/ink176.xml"/><Relationship Id="rId12" Type="http://schemas.openxmlformats.org/officeDocument/2006/relationships/customXml" Target="../ink/ink86.xml"/><Relationship Id="rId33" Type="http://schemas.openxmlformats.org/officeDocument/2006/relationships/image" Target="../media/image97.png"/><Relationship Id="rId108" Type="http://schemas.openxmlformats.org/officeDocument/2006/relationships/customXml" Target="../ink/ink134.xml"/><Relationship Id="rId129" Type="http://schemas.openxmlformats.org/officeDocument/2006/relationships/image" Target="../media/image145.png"/><Relationship Id="rId54" Type="http://schemas.openxmlformats.org/officeDocument/2006/relationships/customXml" Target="../ink/ink107.xml"/><Relationship Id="rId75" Type="http://schemas.openxmlformats.org/officeDocument/2006/relationships/image" Target="../media/image118.png"/><Relationship Id="rId96" Type="http://schemas.openxmlformats.org/officeDocument/2006/relationships/customXml" Target="../ink/ink128.xml"/><Relationship Id="rId140" Type="http://schemas.openxmlformats.org/officeDocument/2006/relationships/customXml" Target="../ink/ink150.xml"/><Relationship Id="rId161" Type="http://schemas.openxmlformats.org/officeDocument/2006/relationships/image" Target="../media/image161.png"/><Relationship Id="rId182" Type="http://schemas.openxmlformats.org/officeDocument/2006/relationships/customXml" Target="../ink/ink171.xml"/><Relationship Id="rId6" Type="http://schemas.openxmlformats.org/officeDocument/2006/relationships/customXml" Target="../ink/ink83.xml"/><Relationship Id="rId23" Type="http://schemas.openxmlformats.org/officeDocument/2006/relationships/image" Target="../media/image92.png"/><Relationship Id="rId119" Type="http://schemas.openxmlformats.org/officeDocument/2006/relationships/image" Target="../media/image140.png"/><Relationship Id="rId44" Type="http://schemas.openxmlformats.org/officeDocument/2006/relationships/customXml" Target="../ink/ink102.xml"/><Relationship Id="rId65" Type="http://schemas.openxmlformats.org/officeDocument/2006/relationships/image" Target="../media/image113.png"/><Relationship Id="rId86" Type="http://schemas.openxmlformats.org/officeDocument/2006/relationships/customXml" Target="../ink/ink123.xml"/><Relationship Id="rId130" Type="http://schemas.openxmlformats.org/officeDocument/2006/relationships/customXml" Target="../ink/ink145.xml"/><Relationship Id="rId151" Type="http://schemas.openxmlformats.org/officeDocument/2006/relationships/image" Target="../media/image156.png"/><Relationship Id="rId172" Type="http://schemas.openxmlformats.org/officeDocument/2006/relationships/customXml" Target="../ink/ink166.xml"/><Relationship Id="rId193" Type="http://schemas.openxmlformats.org/officeDocument/2006/relationships/image" Target="../media/image177.png"/><Relationship Id="rId13" Type="http://schemas.openxmlformats.org/officeDocument/2006/relationships/image" Target="../media/image87.png"/><Relationship Id="rId109" Type="http://schemas.openxmlformats.org/officeDocument/2006/relationships/image" Target="../media/image135.png"/><Relationship Id="rId34" Type="http://schemas.openxmlformats.org/officeDocument/2006/relationships/customXml" Target="../ink/ink97.xml"/><Relationship Id="rId55" Type="http://schemas.openxmlformats.org/officeDocument/2006/relationships/image" Target="../media/image108.png"/><Relationship Id="rId76" Type="http://schemas.openxmlformats.org/officeDocument/2006/relationships/customXml" Target="../ink/ink118.xml"/><Relationship Id="rId97" Type="http://schemas.openxmlformats.org/officeDocument/2006/relationships/image" Target="../media/image129.png"/><Relationship Id="rId120" Type="http://schemas.openxmlformats.org/officeDocument/2006/relationships/customXml" Target="../ink/ink140.xml"/><Relationship Id="rId141" Type="http://schemas.openxmlformats.org/officeDocument/2006/relationships/image" Target="../media/image151.png"/><Relationship Id="rId7" Type="http://schemas.openxmlformats.org/officeDocument/2006/relationships/image" Target="../media/image84.png"/><Relationship Id="rId162" Type="http://schemas.openxmlformats.org/officeDocument/2006/relationships/customXml" Target="../ink/ink161.xml"/><Relationship Id="rId183" Type="http://schemas.openxmlformats.org/officeDocument/2006/relationships/image" Target="../media/image172.png"/><Relationship Id="rId24" Type="http://schemas.openxmlformats.org/officeDocument/2006/relationships/customXml" Target="../ink/ink92.xml"/><Relationship Id="rId40" Type="http://schemas.openxmlformats.org/officeDocument/2006/relationships/customXml" Target="../ink/ink100.xml"/><Relationship Id="rId45" Type="http://schemas.openxmlformats.org/officeDocument/2006/relationships/image" Target="../media/image103.png"/><Relationship Id="rId66" Type="http://schemas.openxmlformats.org/officeDocument/2006/relationships/customXml" Target="../ink/ink113.xml"/><Relationship Id="rId87" Type="http://schemas.openxmlformats.org/officeDocument/2006/relationships/image" Target="../media/image124.png"/><Relationship Id="rId110" Type="http://schemas.openxmlformats.org/officeDocument/2006/relationships/customXml" Target="../ink/ink135.xml"/><Relationship Id="rId115" Type="http://schemas.openxmlformats.org/officeDocument/2006/relationships/image" Target="../media/image138.png"/><Relationship Id="rId131" Type="http://schemas.openxmlformats.org/officeDocument/2006/relationships/image" Target="../media/image146.png"/><Relationship Id="rId136" Type="http://schemas.openxmlformats.org/officeDocument/2006/relationships/customXml" Target="../ink/ink148.xml"/><Relationship Id="rId157" Type="http://schemas.openxmlformats.org/officeDocument/2006/relationships/image" Target="../media/image159.png"/><Relationship Id="rId178" Type="http://schemas.openxmlformats.org/officeDocument/2006/relationships/customXml" Target="../ink/ink169.xml"/><Relationship Id="rId61" Type="http://schemas.openxmlformats.org/officeDocument/2006/relationships/image" Target="../media/image111.png"/><Relationship Id="rId82" Type="http://schemas.openxmlformats.org/officeDocument/2006/relationships/customXml" Target="../ink/ink121.xml"/><Relationship Id="rId152" Type="http://schemas.openxmlformats.org/officeDocument/2006/relationships/customXml" Target="../ink/ink156.xml"/><Relationship Id="rId173" Type="http://schemas.openxmlformats.org/officeDocument/2006/relationships/image" Target="../media/image167.png"/><Relationship Id="rId194" Type="http://schemas.openxmlformats.org/officeDocument/2006/relationships/customXml" Target="../ink/ink177.xml"/><Relationship Id="rId199" Type="http://schemas.openxmlformats.org/officeDocument/2006/relationships/image" Target="../media/image180.png"/><Relationship Id="rId203" Type="http://schemas.openxmlformats.org/officeDocument/2006/relationships/image" Target="../media/image182.png"/><Relationship Id="rId19" Type="http://schemas.openxmlformats.org/officeDocument/2006/relationships/image" Target="../media/image90.png"/><Relationship Id="rId14" Type="http://schemas.openxmlformats.org/officeDocument/2006/relationships/customXml" Target="../ink/ink87.xml"/><Relationship Id="rId30" Type="http://schemas.openxmlformats.org/officeDocument/2006/relationships/customXml" Target="../ink/ink95.xml"/><Relationship Id="rId35" Type="http://schemas.openxmlformats.org/officeDocument/2006/relationships/image" Target="../media/image98.png"/><Relationship Id="rId56" Type="http://schemas.openxmlformats.org/officeDocument/2006/relationships/customXml" Target="../ink/ink108.xml"/><Relationship Id="rId77" Type="http://schemas.openxmlformats.org/officeDocument/2006/relationships/image" Target="../media/image119.png"/><Relationship Id="rId100" Type="http://schemas.openxmlformats.org/officeDocument/2006/relationships/customXml" Target="../ink/ink130.xml"/><Relationship Id="rId105" Type="http://schemas.openxmlformats.org/officeDocument/2006/relationships/image" Target="../media/image133.png"/><Relationship Id="rId126" Type="http://schemas.openxmlformats.org/officeDocument/2006/relationships/customXml" Target="../ink/ink143.xml"/><Relationship Id="rId147" Type="http://schemas.openxmlformats.org/officeDocument/2006/relationships/image" Target="../media/image154.png"/><Relationship Id="rId168" Type="http://schemas.openxmlformats.org/officeDocument/2006/relationships/customXml" Target="../ink/ink164.xml"/><Relationship Id="rId8" Type="http://schemas.openxmlformats.org/officeDocument/2006/relationships/customXml" Target="../ink/ink84.xml"/><Relationship Id="rId51" Type="http://schemas.openxmlformats.org/officeDocument/2006/relationships/image" Target="../media/image106.png"/><Relationship Id="rId72" Type="http://schemas.openxmlformats.org/officeDocument/2006/relationships/customXml" Target="../ink/ink116.xml"/><Relationship Id="rId93" Type="http://schemas.openxmlformats.org/officeDocument/2006/relationships/image" Target="../media/image127.png"/><Relationship Id="rId98" Type="http://schemas.openxmlformats.org/officeDocument/2006/relationships/customXml" Target="../ink/ink129.xml"/><Relationship Id="rId121" Type="http://schemas.openxmlformats.org/officeDocument/2006/relationships/image" Target="../media/image141.png"/><Relationship Id="rId142" Type="http://schemas.openxmlformats.org/officeDocument/2006/relationships/customXml" Target="../ink/ink151.xml"/><Relationship Id="rId163" Type="http://schemas.openxmlformats.org/officeDocument/2006/relationships/image" Target="../media/image162.png"/><Relationship Id="rId184" Type="http://schemas.openxmlformats.org/officeDocument/2006/relationships/customXml" Target="../ink/ink172.xml"/><Relationship Id="rId189" Type="http://schemas.openxmlformats.org/officeDocument/2006/relationships/image" Target="../media/image175.png"/><Relationship Id="rId3" Type="http://schemas.openxmlformats.org/officeDocument/2006/relationships/image" Target="../media/image82.png"/><Relationship Id="rId25" Type="http://schemas.openxmlformats.org/officeDocument/2006/relationships/image" Target="../media/image93.png"/><Relationship Id="rId46" Type="http://schemas.openxmlformats.org/officeDocument/2006/relationships/customXml" Target="../ink/ink103.xml"/><Relationship Id="rId67" Type="http://schemas.openxmlformats.org/officeDocument/2006/relationships/image" Target="../media/image114.png"/><Relationship Id="rId116" Type="http://schemas.openxmlformats.org/officeDocument/2006/relationships/customXml" Target="../ink/ink138.xml"/><Relationship Id="rId137" Type="http://schemas.openxmlformats.org/officeDocument/2006/relationships/image" Target="../media/image149.png"/><Relationship Id="rId158" Type="http://schemas.openxmlformats.org/officeDocument/2006/relationships/customXml" Target="../ink/ink159.xml"/><Relationship Id="rId20" Type="http://schemas.openxmlformats.org/officeDocument/2006/relationships/customXml" Target="../ink/ink90.xml"/><Relationship Id="rId41" Type="http://schemas.openxmlformats.org/officeDocument/2006/relationships/image" Target="../media/image101.png"/><Relationship Id="rId62" Type="http://schemas.openxmlformats.org/officeDocument/2006/relationships/customXml" Target="../ink/ink111.xml"/><Relationship Id="rId83" Type="http://schemas.openxmlformats.org/officeDocument/2006/relationships/image" Target="../media/image122.png"/><Relationship Id="rId88" Type="http://schemas.openxmlformats.org/officeDocument/2006/relationships/customXml" Target="../ink/ink124.xml"/><Relationship Id="rId111" Type="http://schemas.openxmlformats.org/officeDocument/2006/relationships/image" Target="../media/image136.png"/><Relationship Id="rId132" Type="http://schemas.openxmlformats.org/officeDocument/2006/relationships/customXml" Target="../ink/ink146.xml"/><Relationship Id="rId153" Type="http://schemas.openxmlformats.org/officeDocument/2006/relationships/image" Target="../media/image157.png"/><Relationship Id="rId174" Type="http://schemas.openxmlformats.org/officeDocument/2006/relationships/customXml" Target="../ink/ink167.xml"/><Relationship Id="rId179" Type="http://schemas.openxmlformats.org/officeDocument/2006/relationships/image" Target="../media/image170.png"/><Relationship Id="rId195" Type="http://schemas.openxmlformats.org/officeDocument/2006/relationships/image" Target="../media/image178.png"/><Relationship Id="rId190" Type="http://schemas.openxmlformats.org/officeDocument/2006/relationships/customXml" Target="../ink/ink175.xml"/><Relationship Id="rId204" Type="http://schemas.openxmlformats.org/officeDocument/2006/relationships/customXml" Target="../ink/ink182.xml"/><Relationship Id="rId15" Type="http://schemas.openxmlformats.org/officeDocument/2006/relationships/image" Target="../media/image88.png"/><Relationship Id="rId36" Type="http://schemas.openxmlformats.org/officeDocument/2006/relationships/customXml" Target="../ink/ink98.xml"/><Relationship Id="rId57" Type="http://schemas.openxmlformats.org/officeDocument/2006/relationships/image" Target="../media/image109.png"/><Relationship Id="rId106" Type="http://schemas.openxmlformats.org/officeDocument/2006/relationships/customXml" Target="../ink/ink133.xml"/><Relationship Id="rId127" Type="http://schemas.openxmlformats.org/officeDocument/2006/relationships/image" Target="../media/image144.png"/><Relationship Id="rId10" Type="http://schemas.openxmlformats.org/officeDocument/2006/relationships/customXml" Target="../ink/ink85.xml"/><Relationship Id="rId31" Type="http://schemas.openxmlformats.org/officeDocument/2006/relationships/image" Target="../media/image96.png"/><Relationship Id="rId52" Type="http://schemas.openxmlformats.org/officeDocument/2006/relationships/customXml" Target="../ink/ink106.xml"/><Relationship Id="rId73" Type="http://schemas.openxmlformats.org/officeDocument/2006/relationships/image" Target="../media/image117.png"/><Relationship Id="rId78" Type="http://schemas.openxmlformats.org/officeDocument/2006/relationships/customXml" Target="../ink/ink119.xml"/><Relationship Id="rId94" Type="http://schemas.openxmlformats.org/officeDocument/2006/relationships/customXml" Target="../ink/ink127.xml"/><Relationship Id="rId99" Type="http://schemas.openxmlformats.org/officeDocument/2006/relationships/image" Target="../media/image130.png"/><Relationship Id="rId101" Type="http://schemas.openxmlformats.org/officeDocument/2006/relationships/image" Target="../media/image131.png"/><Relationship Id="rId122" Type="http://schemas.openxmlformats.org/officeDocument/2006/relationships/customXml" Target="../ink/ink141.xml"/><Relationship Id="rId143" Type="http://schemas.openxmlformats.org/officeDocument/2006/relationships/image" Target="../media/image152.png"/><Relationship Id="rId148" Type="http://schemas.openxmlformats.org/officeDocument/2006/relationships/customXml" Target="../ink/ink154.xml"/><Relationship Id="rId164" Type="http://schemas.openxmlformats.org/officeDocument/2006/relationships/customXml" Target="../ink/ink162.xml"/><Relationship Id="rId169" Type="http://schemas.openxmlformats.org/officeDocument/2006/relationships/image" Target="../media/image165.png"/><Relationship Id="rId185" Type="http://schemas.openxmlformats.org/officeDocument/2006/relationships/image" Target="../media/image173.png"/><Relationship Id="rId4" Type="http://schemas.openxmlformats.org/officeDocument/2006/relationships/customXml" Target="../ink/ink82.xml"/><Relationship Id="rId9" Type="http://schemas.openxmlformats.org/officeDocument/2006/relationships/image" Target="../media/image85.png"/><Relationship Id="rId180" Type="http://schemas.openxmlformats.org/officeDocument/2006/relationships/customXml" Target="../ink/ink170.xml"/><Relationship Id="rId26" Type="http://schemas.openxmlformats.org/officeDocument/2006/relationships/customXml" Target="../ink/ink93.xml"/><Relationship Id="rId47" Type="http://schemas.openxmlformats.org/officeDocument/2006/relationships/image" Target="../media/image104.png"/><Relationship Id="rId68" Type="http://schemas.openxmlformats.org/officeDocument/2006/relationships/customXml" Target="../ink/ink114.xml"/><Relationship Id="rId89" Type="http://schemas.openxmlformats.org/officeDocument/2006/relationships/image" Target="../media/image125.png"/><Relationship Id="rId112" Type="http://schemas.openxmlformats.org/officeDocument/2006/relationships/customXml" Target="../ink/ink136.xml"/><Relationship Id="rId133" Type="http://schemas.openxmlformats.org/officeDocument/2006/relationships/image" Target="../media/image147.png"/><Relationship Id="rId154" Type="http://schemas.openxmlformats.org/officeDocument/2006/relationships/customXml" Target="../ink/ink157.xml"/><Relationship Id="rId175" Type="http://schemas.openxmlformats.org/officeDocument/2006/relationships/image" Target="../media/image168.png"/><Relationship Id="rId196" Type="http://schemas.openxmlformats.org/officeDocument/2006/relationships/customXml" Target="../ink/ink178.xml"/><Relationship Id="rId200" Type="http://schemas.openxmlformats.org/officeDocument/2006/relationships/customXml" Target="../ink/ink180.xml"/><Relationship Id="rId16" Type="http://schemas.openxmlformats.org/officeDocument/2006/relationships/customXml" Target="../ink/ink88.xml"/><Relationship Id="rId37" Type="http://schemas.openxmlformats.org/officeDocument/2006/relationships/image" Target="../media/image99.png"/><Relationship Id="rId58" Type="http://schemas.openxmlformats.org/officeDocument/2006/relationships/customXml" Target="../ink/ink109.xml"/><Relationship Id="rId79" Type="http://schemas.openxmlformats.org/officeDocument/2006/relationships/image" Target="../media/image120.png"/><Relationship Id="rId102" Type="http://schemas.openxmlformats.org/officeDocument/2006/relationships/customXml" Target="../ink/ink131.xml"/><Relationship Id="rId123" Type="http://schemas.openxmlformats.org/officeDocument/2006/relationships/image" Target="../media/image142.png"/><Relationship Id="rId144" Type="http://schemas.openxmlformats.org/officeDocument/2006/relationships/customXml" Target="../ink/ink152.xml"/><Relationship Id="rId90" Type="http://schemas.openxmlformats.org/officeDocument/2006/relationships/customXml" Target="../ink/ink125.xml"/><Relationship Id="rId165" Type="http://schemas.openxmlformats.org/officeDocument/2006/relationships/image" Target="../media/image163.png"/><Relationship Id="rId186" Type="http://schemas.openxmlformats.org/officeDocument/2006/relationships/customXml" Target="../ink/ink173.xml"/><Relationship Id="rId27" Type="http://schemas.openxmlformats.org/officeDocument/2006/relationships/image" Target="../media/image94.png"/><Relationship Id="rId48" Type="http://schemas.openxmlformats.org/officeDocument/2006/relationships/customXml" Target="../ink/ink104.xml"/><Relationship Id="rId69" Type="http://schemas.openxmlformats.org/officeDocument/2006/relationships/image" Target="../media/image115.png"/><Relationship Id="rId113" Type="http://schemas.openxmlformats.org/officeDocument/2006/relationships/image" Target="../media/image137.png"/><Relationship Id="rId134" Type="http://schemas.openxmlformats.org/officeDocument/2006/relationships/customXml" Target="../ink/ink147.xml"/><Relationship Id="rId80" Type="http://schemas.openxmlformats.org/officeDocument/2006/relationships/customXml" Target="../ink/ink120.xml"/><Relationship Id="rId155" Type="http://schemas.openxmlformats.org/officeDocument/2006/relationships/image" Target="../media/image158.png"/><Relationship Id="rId176" Type="http://schemas.openxmlformats.org/officeDocument/2006/relationships/customXml" Target="../ink/ink168.xml"/><Relationship Id="rId197" Type="http://schemas.openxmlformats.org/officeDocument/2006/relationships/image" Target="../media/image179.png"/><Relationship Id="rId201" Type="http://schemas.openxmlformats.org/officeDocument/2006/relationships/image" Target="../media/image181.png"/><Relationship Id="rId17" Type="http://schemas.openxmlformats.org/officeDocument/2006/relationships/image" Target="../media/image89.png"/><Relationship Id="rId38" Type="http://schemas.openxmlformats.org/officeDocument/2006/relationships/customXml" Target="../ink/ink99.xml"/><Relationship Id="rId59" Type="http://schemas.openxmlformats.org/officeDocument/2006/relationships/image" Target="../media/image110.png"/><Relationship Id="rId103" Type="http://schemas.openxmlformats.org/officeDocument/2006/relationships/image" Target="../media/image132.png"/><Relationship Id="rId124" Type="http://schemas.openxmlformats.org/officeDocument/2006/relationships/customXml" Target="../ink/ink142.xml"/><Relationship Id="rId70" Type="http://schemas.openxmlformats.org/officeDocument/2006/relationships/customXml" Target="../ink/ink115.xml"/><Relationship Id="rId91" Type="http://schemas.openxmlformats.org/officeDocument/2006/relationships/image" Target="../media/image126.png"/><Relationship Id="rId145" Type="http://schemas.openxmlformats.org/officeDocument/2006/relationships/image" Target="../media/image153.png"/><Relationship Id="rId166" Type="http://schemas.openxmlformats.org/officeDocument/2006/relationships/customXml" Target="../ink/ink163.xml"/><Relationship Id="rId187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94.xml"/><Relationship Id="rId49" Type="http://schemas.openxmlformats.org/officeDocument/2006/relationships/image" Target="../media/image105.png"/><Relationship Id="rId114" Type="http://schemas.openxmlformats.org/officeDocument/2006/relationships/customXml" Target="../ink/ink137.xml"/><Relationship Id="rId60" Type="http://schemas.openxmlformats.org/officeDocument/2006/relationships/customXml" Target="../ink/ink110.xml"/><Relationship Id="rId81" Type="http://schemas.openxmlformats.org/officeDocument/2006/relationships/image" Target="../media/image121.png"/><Relationship Id="rId135" Type="http://schemas.openxmlformats.org/officeDocument/2006/relationships/image" Target="../media/image148.png"/><Relationship Id="rId156" Type="http://schemas.openxmlformats.org/officeDocument/2006/relationships/customXml" Target="../ink/ink158.xml"/><Relationship Id="rId177" Type="http://schemas.openxmlformats.org/officeDocument/2006/relationships/image" Target="../media/image169.png"/><Relationship Id="rId198" Type="http://schemas.openxmlformats.org/officeDocument/2006/relationships/customXml" Target="../ink/ink179.xml"/><Relationship Id="rId202" Type="http://schemas.openxmlformats.org/officeDocument/2006/relationships/customXml" Target="../ink/ink181.xml"/><Relationship Id="rId18" Type="http://schemas.openxmlformats.org/officeDocument/2006/relationships/customXml" Target="../ink/ink89.xml"/><Relationship Id="rId39" Type="http://schemas.openxmlformats.org/officeDocument/2006/relationships/image" Target="../media/image100.png"/><Relationship Id="rId50" Type="http://schemas.openxmlformats.org/officeDocument/2006/relationships/customXml" Target="../ink/ink105.xml"/><Relationship Id="rId104" Type="http://schemas.openxmlformats.org/officeDocument/2006/relationships/customXml" Target="../ink/ink132.xml"/><Relationship Id="rId125" Type="http://schemas.openxmlformats.org/officeDocument/2006/relationships/image" Target="../media/image143.png"/><Relationship Id="rId146" Type="http://schemas.openxmlformats.org/officeDocument/2006/relationships/customXml" Target="../ink/ink153.xml"/><Relationship Id="rId167" Type="http://schemas.openxmlformats.org/officeDocument/2006/relationships/image" Target="../media/image164.png"/><Relationship Id="rId188" Type="http://schemas.openxmlformats.org/officeDocument/2006/relationships/customXml" Target="../ink/ink174.xml"/><Relationship Id="rId71" Type="http://schemas.openxmlformats.org/officeDocument/2006/relationships/image" Target="../media/image116.png"/><Relationship Id="rId92" Type="http://schemas.openxmlformats.org/officeDocument/2006/relationships/customXml" Target="../ink/ink126.xml"/><Relationship Id="rId2" Type="http://schemas.openxmlformats.org/officeDocument/2006/relationships/customXml" Target="../ink/ink81.xml"/><Relationship Id="rId29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8.png"/><Relationship Id="rId21" Type="http://schemas.openxmlformats.org/officeDocument/2006/relationships/image" Target="../media/image192.png"/><Relationship Id="rId42" Type="http://schemas.openxmlformats.org/officeDocument/2006/relationships/image" Target="../media/image201.png"/><Relationship Id="rId63" Type="http://schemas.openxmlformats.org/officeDocument/2006/relationships/image" Target="../media/image211.png"/><Relationship Id="rId84" Type="http://schemas.openxmlformats.org/officeDocument/2006/relationships/customXml" Target="../ink/ink225.xml"/><Relationship Id="rId138" Type="http://schemas.openxmlformats.org/officeDocument/2006/relationships/customXml" Target="../ink/ink252.xml"/><Relationship Id="rId16" Type="http://schemas.openxmlformats.org/officeDocument/2006/relationships/customXml" Target="../ink/ink190.xml"/><Relationship Id="rId107" Type="http://schemas.openxmlformats.org/officeDocument/2006/relationships/image" Target="../media/image233.png"/><Relationship Id="rId11" Type="http://schemas.openxmlformats.org/officeDocument/2006/relationships/image" Target="../media/image187.png"/><Relationship Id="rId32" Type="http://schemas.openxmlformats.org/officeDocument/2006/relationships/customXml" Target="../ink/ink198.xml"/><Relationship Id="rId37" Type="http://schemas.openxmlformats.org/officeDocument/2006/relationships/image" Target="../media/image199.png"/><Relationship Id="rId53" Type="http://schemas.openxmlformats.org/officeDocument/2006/relationships/image" Target="../media/image206.png"/><Relationship Id="rId58" Type="http://schemas.openxmlformats.org/officeDocument/2006/relationships/customXml" Target="../ink/ink212.xml"/><Relationship Id="rId74" Type="http://schemas.openxmlformats.org/officeDocument/2006/relationships/customXml" Target="../ink/ink220.xml"/><Relationship Id="rId79" Type="http://schemas.openxmlformats.org/officeDocument/2006/relationships/image" Target="../media/image219.png"/><Relationship Id="rId102" Type="http://schemas.openxmlformats.org/officeDocument/2006/relationships/customXml" Target="../ink/ink234.xml"/><Relationship Id="rId123" Type="http://schemas.openxmlformats.org/officeDocument/2006/relationships/image" Target="../media/image241.png"/><Relationship Id="rId128" Type="http://schemas.openxmlformats.org/officeDocument/2006/relationships/customXml" Target="../ink/ink247.xml"/><Relationship Id="rId5" Type="http://schemas.openxmlformats.org/officeDocument/2006/relationships/image" Target="../media/image184.png"/><Relationship Id="rId90" Type="http://schemas.openxmlformats.org/officeDocument/2006/relationships/customXml" Target="../ink/ink228.xml"/><Relationship Id="rId95" Type="http://schemas.openxmlformats.org/officeDocument/2006/relationships/image" Target="../media/image227.png"/><Relationship Id="rId22" Type="http://schemas.openxmlformats.org/officeDocument/2006/relationships/customXml" Target="../ink/ink193.xml"/><Relationship Id="rId27" Type="http://schemas.openxmlformats.org/officeDocument/2006/relationships/image" Target="../media/image195.png"/><Relationship Id="rId43" Type="http://schemas.openxmlformats.org/officeDocument/2006/relationships/customXml" Target="../ink/ink204.xml"/><Relationship Id="rId48" Type="http://schemas.openxmlformats.org/officeDocument/2006/relationships/customXml" Target="../ink/ink207.xml"/><Relationship Id="rId64" Type="http://schemas.openxmlformats.org/officeDocument/2006/relationships/customXml" Target="../ink/ink215.xml"/><Relationship Id="rId69" Type="http://schemas.openxmlformats.org/officeDocument/2006/relationships/image" Target="../media/image214.png"/><Relationship Id="rId113" Type="http://schemas.openxmlformats.org/officeDocument/2006/relationships/image" Target="../media/image236.png"/><Relationship Id="rId118" Type="http://schemas.openxmlformats.org/officeDocument/2006/relationships/customXml" Target="../ink/ink242.xml"/><Relationship Id="rId134" Type="http://schemas.openxmlformats.org/officeDocument/2006/relationships/customXml" Target="../ink/ink250.xml"/><Relationship Id="rId139" Type="http://schemas.openxmlformats.org/officeDocument/2006/relationships/image" Target="../media/image249.png"/><Relationship Id="rId80" Type="http://schemas.openxmlformats.org/officeDocument/2006/relationships/customXml" Target="../ink/ink223.xml"/><Relationship Id="rId85" Type="http://schemas.openxmlformats.org/officeDocument/2006/relationships/image" Target="../media/image222.png"/><Relationship Id="rId12" Type="http://schemas.openxmlformats.org/officeDocument/2006/relationships/customXml" Target="../ink/ink188.xml"/><Relationship Id="rId17" Type="http://schemas.openxmlformats.org/officeDocument/2006/relationships/image" Target="../media/image190.png"/><Relationship Id="rId33" Type="http://schemas.openxmlformats.org/officeDocument/2006/relationships/image" Target="../media/image198.png"/><Relationship Id="rId38" Type="http://schemas.openxmlformats.org/officeDocument/2006/relationships/customXml" Target="../ink/ink201.xml"/><Relationship Id="rId59" Type="http://schemas.openxmlformats.org/officeDocument/2006/relationships/image" Target="../media/image209.png"/><Relationship Id="rId103" Type="http://schemas.openxmlformats.org/officeDocument/2006/relationships/image" Target="../media/image231.png"/><Relationship Id="rId108" Type="http://schemas.openxmlformats.org/officeDocument/2006/relationships/customXml" Target="../ink/ink237.xml"/><Relationship Id="rId124" Type="http://schemas.openxmlformats.org/officeDocument/2006/relationships/customXml" Target="../ink/ink245.xml"/><Relationship Id="rId129" Type="http://schemas.openxmlformats.org/officeDocument/2006/relationships/image" Target="../media/image244.png"/><Relationship Id="rId54" Type="http://schemas.openxmlformats.org/officeDocument/2006/relationships/customXml" Target="../ink/ink210.xml"/><Relationship Id="rId70" Type="http://schemas.openxmlformats.org/officeDocument/2006/relationships/customXml" Target="../ink/ink218.xml"/><Relationship Id="rId75" Type="http://schemas.openxmlformats.org/officeDocument/2006/relationships/image" Target="../media/image217.png"/><Relationship Id="rId91" Type="http://schemas.openxmlformats.org/officeDocument/2006/relationships/image" Target="../media/image225.png"/><Relationship Id="rId96" Type="http://schemas.openxmlformats.org/officeDocument/2006/relationships/customXml" Target="../ink/ink231.xml"/><Relationship Id="rId140" Type="http://schemas.openxmlformats.org/officeDocument/2006/relationships/customXml" Target="../ink/ink25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5.xml"/><Relationship Id="rId23" Type="http://schemas.openxmlformats.org/officeDocument/2006/relationships/image" Target="../media/image193.png"/><Relationship Id="rId28" Type="http://schemas.openxmlformats.org/officeDocument/2006/relationships/customXml" Target="../ink/ink196.xml"/><Relationship Id="rId49" Type="http://schemas.openxmlformats.org/officeDocument/2006/relationships/image" Target="../media/image204.png"/><Relationship Id="rId114" Type="http://schemas.openxmlformats.org/officeDocument/2006/relationships/customXml" Target="../ink/ink240.xml"/><Relationship Id="rId119" Type="http://schemas.openxmlformats.org/officeDocument/2006/relationships/image" Target="../media/image239.png"/><Relationship Id="rId44" Type="http://schemas.openxmlformats.org/officeDocument/2006/relationships/customXml" Target="../ink/ink205.xml"/><Relationship Id="rId60" Type="http://schemas.openxmlformats.org/officeDocument/2006/relationships/customXml" Target="../ink/ink213.xml"/><Relationship Id="rId65" Type="http://schemas.openxmlformats.org/officeDocument/2006/relationships/image" Target="../media/image212.png"/><Relationship Id="rId81" Type="http://schemas.openxmlformats.org/officeDocument/2006/relationships/image" Target="../media/image220.png"/><Relationship Id="rId86" Type="http://schemas.openxmlformats.org/officeDocument/2006/relationships/customXml" Target="../ink/ink226.xml"/><Relationship Id="rId130" Type="http://schemas.openxmlformats.org/officeDocument/2006/relationships/customXml" Target="../ink/ink248.xml"/><Relationship Id="rId135" Type="http://schemas.openxmlformats.org/officeDocument/2006/relationships/image" Target="../media/image247.png"/><Relationship Id="rId13" Type="http://schemas.openxmlformats.org/officeDocument/2006/relationships/image" Target="../media/image188.png"/><Relationship Id="rId18" Type="http://schemas.openxmlformats.org/officeDocument/2006/relationships/customXml" Target="../ink/ink191.xml"/><Relationship Id="rId39" Type="http://schemas.openxmlformats.org/officeDocument/2006/relationships/image" Target="../media/image200.png"/><Relationship Id="rId109" Type="http://schemas.openxmlformats.org/officeDocument/2006/relationships/image" Target="../media/image234.png"/><Relationship Id="rId34" Type="http://schemas.openxmlformats.org/officeDocument/2006/relationships/customXml" Target="../ink/ink199.xml"/><Relationship Id="rId50" Type="http://schemas.openxmlformats.org/officeDocument/2006/relationships/customXml" Target="../ink/ink208.xml"/><Relationship Id="rId55" Type="http://schemas.openxmlformats.org/officeDocument/2006/relationships/image" Target="../media/image207.png"/><Relationship Id="rId76" Type="http://schemas.openxmlformats.org/officeDocument/2006/relationships/customXml" Target="../ink/ink221.xml"/><Relationship Id="rId97" Type="http://schemas.openxmlformats.org/officeDocument/2006/relationships/image" Target="../media/image228.png"/><Relationship Id="rId104" Type="http://schemas.openxmlformats.org/officeDocument/2006/relationships/customXml" Target="../ink/ink235.xml"/><Relationship Id="rId120" Type="http://schemas.openxmlformats.org/officeDocument/2006/relationships/customXml" Target="../ink/ink243.xml"/><Relationship Id="rId125" Type="http://schemas.openxmlformats.org/officeDocument/2006/relationships/image" Target="../media/image242.png"/><Relationship Id="rId7" Type="http://schemas.openxmlformats.org/officeDocument/2006/relationships/image" Target="../media/image185.png"/><Relationship Id="rId71" Type="http://schemas.openxmlformats.org/officeDocument/2006/relationships/image" Target="../media/image215.png"/><Relationship Id="rId92" Type="http://schemas.openxmlformats.org/officeDocument/2006/relationships/customXml" Target="../ink/ink229.xml"/><Relationship Id="rId2" Type="http://schemas.openxmlformats.org/officeDocument/2006/relationships/customXml" Target="../ink/ink183.xml"/><Relationship Id="rId29" Type="http://schemas.openxmlformats.org/officeDocument/2006/relationships/image" Target="../media/image196.png"/><Relationship Id="rId24" Type="http://schemas.openxmlformats.org/officeDocument/2006/relationships/customXml" Target="../ink/ink194.xml"/><Relationship Id="rId40" Type="http://schemas.openxmlformats.org/officeDocument/2006/relationships/customXml" Target="../ink/ink202.xml"/><Relationship Id="rId45" Type="http://schemas.openxmlformats.org/officeDocument/2006/relationships/image" Target="../media/image202.png"/><Relationship Id="rId66" Type="http://schemas.openxmlformats.org/officeDocument/2006/relationships/customXml" Target="../ink/ink216.xml"/><Relationship Id="rId87" Type="http://schemas.openxmlformats.org/officeDocument/2006/relationships/image" Target="../media/image223.png"/><Relationship Id="rId110" Type="http://schemas.openxmlformats.org/officeDocument/2006/relationships/customXml" Target="../ink/ink238.xml"/><Relationship Id="rId115" Type="http://schemas.openxmlformats.org/officeDocument/2006/relationships/image" Target="../media/image237.png"/><Relationship Id="rId131" Type="http://schemas.openxmlformats.org/officeDocument/2006/relationships/image" Target="../media/image245.png"/><Relationship Id="rId136" Type="http://schemas.openxmlformats.org/officeDocument/2006/relationships/customXml" Target="../ink/ink251.xml"/><Relationship Id="rId61" Type="http://schemas.openxmlformats.org/officeDocument/2006/relationships/image" Target="../media/image210.png"/><Relationship Id="rId82" Type="http://schemas.openxmlformats.org/officeDocument/2006/relationships/customXml" Target="../ink/ink224.xml"/><Relationship Id="rId19" Type="http://schemas.openxmlformats.org/officeDocument/2006/relationships/image" Target="../media/image191.png"/><Relationship Id="rId14" Type="http://schemas.openxmlformats.org/officeDocument/2006/relationships/customXml" Target="../ink/ink189.xml"/><Relationship Id="rId30" Type="http://schemas.openxmlformats.org/officeDocument/2006/relationships/customXml" Target="../ink/ink197.xml"/><Relationship Id="rId35" Type="http://schemas.openxmlformats.org/officeDocument/2006/relationships/image" Target="../media/image27.png"/><Relationship Id="rId56" Type="http://schemas.openxmlformats.org/officeDocument/2006/relationships/customXml" Target="../ink/ink211.xml"/><Relationship Id="rId77" Type="http://schemas.openxmlformats.org/officeDocument/2006/relationships/image" Target="../media/image218.png"/><Relationship Id="rId100" Type="http://schemas.openxmlformats.org/officeDocument/2006/relationships/customXml" Target="../ink/ink233.xml"/><Relationship Id="rId105" Type="http://schemas.openxmlformats.org/officeDocument/2006/relationships/image" Target="../media/image232.png"/><Relationship Id="rId126" Type="http://schemas.openxmlformats.org/officeDocument/2006/relationships/customXml" Target="../ink/ink246.xml"/><Relationship Id="rId8" Type="http://schemas.openxmlformats.org/officeDocument/2006/relationships/customXml" Target="../ink/ink186.xml"/><Relationship Id="rId51" Type="http://schemas.openxmlformats.org/officeDocument/2006/relationships/image" Target="../media/image205.png"/><Relationship Id="rId72" Type="http://schemas.openxmlformats.org/officeDocument/2006/relationships/customXml" Target="../ink/ink219.xml"/><Relationship Id="rId93" Type="http://schemas.openxmlformats.org/officeDocument/2006/relationships/image" Target="../media/image226.png"/><Relationship Id="rId98" Type="http://schemas.openxmlformats.org/officeDocument/2006/relationships/customXml" Target="../ink/ink232.xml"/><Relationship Id="rId121" Type="http://schemas.openxmlformats.org/officeDocument/2006/relationships/image" Target="../media/image240.png"/><Relationship Id="rId3" Type="http://schemas.openxmlformats.org/officeDocument/2006/relationships/image" Target="../media/image183.png"/><Relationship Id="rId25" Type="http://schemas.openxmlformats.org/officeDocument/2006/relationships/image" Target="../media/image194.png"/><Relationship Id="rId46" Type="http://schemas.openxmlformats.org/officeDocument/2006/relationships/customXml" Target="../ink/ink206.xml"/><Relationship Id="rId67" Type="http://schemas.openxmlformats.org/officeDocument/2006/relationships/image" Target="../media/image213.png"/><Relationship Id="rId116" Type="http://schemas.openxmlformats.org/officeDocument/2006/relationships/customXml" Target="../ink/ink241.xml"/><Relationship Id="rId137" Type="http://schemas.openxmlformats.org/officeDocument/2006/relationships/image" Target="../media/image248.png"/><Relationship Id="rId20" Type="http://schemas.openxmlformats.org/officeDocument/2006/relationships/customXml" Target="../ink/ink192.xml"/><Relationship Id="rId41" Type="http://schemas.openxmlformats.org/officeDocument/2006/relationships/customXml" Target="../ink/ink203.xml"/><Relationship Id="rId62" Type="http://schemas.openxmlformats.org/officeDocument/2006/relationships/customXml" Target="../ink/ink214.xml"/><Relationship Id="rId83" Type="http://schemas.openxmlformats.org/officeDocument/2006/relationships/image" Target="../media/image221.png"/><Relationship Id="rId88" Type="http://schemas.openxmlformats.org/officeDocument/2006/relationships/customXml" Target="../ink/ink227.xml"/><Relationship Id="rId111" Type="http://schemas.openxmlformats.org/officeDocument/2006/relationships/image" Target="../media/image235.png"/><Relationship Id="rId132" Type="http://schemas.openxmlformats.org/officeDocument/2006/relationships/customXml" Target="../ink/ink249.xml"/><Relationship Id="rId15" Type="http://schemas.openxmlformats.org/officeDocument/2006/relationships/image" Target="../media/image189.png"/><Relationship Id="rId36" Type="http://schemas.openxmlformats.org/officeDocument/2006/relationships/customXml" Target="../ink/ink200.xml"/><Relationship Id="rId57" Type="http://schemas.openxmlformats.org/officeDocument/2006/relationships/image" Target="../media/image208.png"/><Relationship Id="rId106" Type="http://schemas.openxmlformats.org/officeDocument/2006/relationships/customXml" Target="../ink/ink236.xml"/><Relationship Id="rId127" Type="http://schemas.openxmlformats.org/officeDocument/2006/relationships/image" Target="../media/image243.png"/><Relationship Id="rId10" Type="http://schemas.openxmlformats.org/officeDocument/2006/relationships/customXml" Target="../ink/ink187.xml"/><Relationship Id="rId31" Type="http://schemas.openxmlformats.org/officeDocument/2006/relationships/image" Target="../media/image197.png"/><Relationship Id="rId52" Type="http://schemas.openxmlformats.org/officeDocument/2006/relationships/customXml" Target="../ink/ink209.xml"/><Relationship Id="rId73" Type="http://schemas.openxmlformats.org/officeDocument/2006/relationships/image" Target="../media/image216.png"/><Relationship Id="rId78" Type="http://schemas.openxmlformats.org/officeDocument/2006/relationships/customXml" Target="../ink/ink222.xml"/><Relationship Id="rId94" Type="http://schemas.openxmlformats.org/officeDocument/2006/relationships/customXml" Target="../ink/ink230.xml"/><Relationship Id="rId99" Type="http://schemas.openxmlformats.org/officeDocument/2006/relationships/image" Target="../media/image229.png"/><Relationship Id="rId101" Type="http://schemas.openxmlformats.org/officeDocument/2006/relationships/image" Target="../media/image230.png"/><Relationship Id="rId122" Type="http://schemas.openxmlformats.org/officeDocument/2006/relationships/customXml" Target="../ink/ink244.xml"/><Relationship Id="rId4" Type="http://schemas.openxmlformats.org/officeDocument/2006/relationships/customXml" Target="../ink/ink184.xml"/><Relationship Id="rId9" Type="http://schemas.openxmlformats.org/officeDocument/2006/relationships/image" Target="../media/image186.png"/><Relationship Id="rId26" Type="http://schemas.openxmlformats.org/officeDocument/2006/relationships/customXml" Target="../ink/ink195.xml"/><Relationship Id="rId47" Type="http://schemas.openxmlformats.org/officeDocument/2006/relationships/image" Target="../media/image203.png"/><Relationship Id="rId68" Type="http://schemas.openxmlformats.org/officeDocument/2006/relationships/customXml" Target="../ink/ink217.xml"/><Relationship Id="rId89" Type="http://schemas.openxmlformats.org/officeDocument/2006/relationships/image" Target="../media/image224.png"/><Relationship Id="rId112" Type="http://schemas.openxmlformats.org/officeDocument/2006/relationships/customXml" Target="../ink/ink239.xml"/><Relationship Id="rId133" Type="http://schemas.openxmlformats.org/officeDocument/2006/relationships/image" Target="../media/image24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6.xml"/><Relationship Id="rId21" Type="http://schemas.openxmlformats.org/officeDocument/2006/relationships/image" Target="../media/image211.png"/><Relationship Id="rId42" Type="http://schemas.openxmlformats.org/officeDocument/2006/relationships/customXml" Target="../ink/ink274.xml"/><Relationship Id="rId47" Type="http://schemas.openxmlformats.org/officeDocument/2006/relationships/image" Target="../media/image250.png"/><Relationship Id="rId63" Type="http://schemas.openxmlformats.org/officeDocument/2006/relationships/image" Target="../media/image190.png"/><Relationship Id="rId68" Type="http://schemas.openxmlformats.org/officeDocument/2006/relationships/customXml" Target="../ink/ink287.xml"/><Relationship Id="rId84" Type="http://schemas.openxmlformats.org/officeDocument/2006/relationships/customXml" Target="../ink/ink295.xml"/><Relationship Id="rId89" Type="http://schemas.openxmlformats.org/officeDocument/2006/relationships/customXml" Target="../ink/ink298.xml"/><Relationship Id="rId16" Type="http://schemas.openxmlformats.org/officeDocument/2006/relationships/customXml" Target="../ink/ink261.xml"/><Relationship Id="rId11" Type="http://schemas.openxmlformats.org/officeDocument/2006/relationships/image" Target="../media/image206.png"/><Relationship Id="rId32" Type="http://schemas.openxmlformats.org/officeDocument/2006/relationships/customXml" Target="../ink/ink269.xml"/><Relationship Id="rId37" Type="http://schemas.openxmlformats.org/officeDocument/2006/relationships/image" Target="../media/image219.png"/><Relationship Id="rId53" Type="http://schemas.openxmlformats.org/officeDocument/2006/relationships/image" Target="../media/image253.png"/><Relationship Id="rId58" Type="http://schemas.openxmlformats.org/officeDocument/2006/relationships/customXml" Target="../ink/ink282.xml"/><Relationship Id="rId74" Type="http://schemas.openxmlformats.org/officeDocument/2006/relationships/customXml" Target="../ink/ink290.xml"/><Relationship Id="rId79" Type="http://schemas.openxmlformats.org/officeDocument/2006/relationships/image" Target="../media/image198.png"/><Relationship Id="rId5" Type="http://schemas.openxmlformats.org/officeDocument/2006/relationships/image" Target="../media/image203.png"/><Relationship Id="rId90" Type="http://schemas.openxmlformats.org/officeDocument/2006/relationships/customXml" Target="../ink/ink299.xml"/><Relationship Id="rId95" Type="http://schemas.openxmlformats.org/officeDocument/2006/relationships/image" Target="../media/image257.png"/><Relationship Id="rId22" Type="http://schemas.openxmlformats.org/officeDocument/2006/relationships/customXml" Target="../ink/ink264.xml"/><Relationship Id="rId27" Type="http://schemas.openxmlformats.org/officeDocument/2006/relationships/image" Target="../media/image214.png"/><Relationship Id="rId43" Type="http://schemas.openxmlformats.org/officeDocument/2006/relationships/image" Target="../media/image185.png"/><Relationship Id="rId48" Type="http://schemas.openxmlformats.org/officeDocument/2006/relationships/customXml" Target="../ink/ink277.xml"/><Relationship Id="rId64" Type="http://schemas.openxmlformats.org/officeDocument/2006/relationships/customXml" Target="../ink/ink285.xml"/><Relationship Id="rId69" Type="http://schemas.openxmlformats.org/officeDocument/2006/relationships/image" Target="../media/image193.png"/><Relationship Id="rId80" Type="http://schemas.openxmlformats.org/officeDocument/2006/relationships/customXml" Target="../ink/ink293.xml"/><Relationship Id="rId85" Type="http://schemas.openxmlformats.org/officeDocument/2006/relationships/image" Target="../media/image200.png"/><Relationship Id="rId12" Type="http://schemas.openxmlformats.org/officeDocument/2006/relationships/customXml" Target="../ink/ink259.xml"/><Relationship Id="rId17" Type="http://schemas.openxmlformats.org/officeDocument/2006/relationships/image" Target="../media/image209.png"/><Relationship Id="rId25" Type="http://schemas.openxmlformats.org/officeDocument/2006/relationships/image" Target="../media/image213.png"/><Relationship Id="rId33" Type="http://schemas.openxmlformats.org/officeDocument/2006/relationships/image" Target="../media/image217.png"/><Relationship Id="rId38" Type="http://schemas.openxmlformats.org/officeDocument/2006/relationships/customXml" Target="../ink/ink272.xml"/><Relationship Id="rId46" Type="http://schemas.openxmlformats.org/officeDocument/2006/relationships/customXml" Target="../ink/ink276.xml"/><Relationship Id="rId59" Type="http://schemas.openxmlformats.org/officeDocument/2006/relationships/image" Target="../media/image188.png"/><Relationship Id="rId67" Type="http://schemas.openxmlformats.org/officeDocument/2006/relationships/image" Target="../media/image192.png"/><Relationship Id="rId20" Type="http://schemas.openxmlformats.org/officeDocument/2006/relationships/customXml" Target="../ink/ink263.xml"/><Relationship Id="rId41" Type="http://schemas.openxmlformats.org/officeDocument/2006/relationships/image" Target="../media/image184.png"/><Relationship Id="rId54" Type="http://schemas.openxmlformats.org/officeDocument/2006/relationships/customXml" Target="../ink/ink280.xml"/><Relationship Id="rId62" Type="http://schemas.openxmlformats.org/officeDocument/2006/relationships/customXml" Target="../ink/ink284.xml"/><Relationship Id="rId70" Type="http://schemas.openxmlformats.org/officeDocument/2006/relationships/customXml" Target="../ink/ink288.xml"/><Relationship Id="rId75" Type="http://schemas.openxmlformats.org/officeDocument/2006/relationships/image" Target="../media/image196.png"/><Relationship Id="rId83" Type="http://schemas.openxmlformats.org/officeDocument/2006/relationships/image" Target="../media/image199.png"/><Relationship Id="rId88" Type="http://schemas.openxmlformats.org/officeDocument/2006/relationships/image" Target="../media/image201.png"/><Relationship Id="rId91" Type="http://schemas.openxmlformats.org/officeDocument/2006/relationships/image" Target="../media/image255.png"/><Relationship Id="rId96" Type="http://schemas.openxmlformats.org/officeDocument/2006/relationships/customXml" Target="../ink/ink30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6.xml"/><Relationship Id="rId15" Type="http://schemas.openxmlformats.org/officeDocument/2006/relationships/image" Target="../media/image208.png"/><Relationship Id="rId23" Type="http://schemas.openxmlformats.org/officeDocument/2006/relationships/image" Target="../media/image212.png"/><Relationship Id="rId28" Type="http://schemas.openxmlformats.org/officeDocument/2006/relationships/customXml" Target="../ink/ink267.xml"/><Relationship Id="rId36" Type="http://schemas.openxmlformats.org/officeDocument/2006/relationships/customXml" Target="../ink/ink271.xml"/><Relationship Id="rId49" Type="http://schemas.openxmlformats.org/officeDocument/2006/relationships/image" Target="../media/image251.png"/><Relationship Id="rId57" Type="http://schemas.openxmlformats.org/officeDocument/2006/relationships/image" Target="../media/image187.png"/><Relationship Id="rId10" Type="http://schemas.openxmlformats.org/officeDocument/2006/relationships/customXml" Target="../ink/ink258.xml"/><Relationship Id="rId31" Type="http://schemas.openxmlformats.org/officeDocument/2006/relationships/image" Target="../media/image216.png"/><Relationship Id="rId44" Type="http://schemas.openxmlformats.org/officeDocument/2006/relationships/customXml" Target="../ink/ink275.xml"/><Relationship Id="rId52" Type="http://schemas.openxmlformats.org/officeDocument/2006/relationships/customXml" Target="../ink/ink279.xml"/><Relationship Id="rId60" Type="http://schemas.openxmlformats.org/officeDocument/2006/relationships/customXml" Target="../ink/ink283.xml"/><Relationship Id="rId65" Type="http://schemas.openxmlformats.org/officeDocument/2006/relationships/image" Target="../media/image191.png"/><Relationship Id="rId73" Type="http://schemas.openxmlformats.org/officeDocument/2006/relationships/image" Target="../media/image195.png"/><Relationship Id="rId78" Type="http://schemas.openxmlformats.org/officeDocument/2006/relationships/customXml" Target="../ink/ink292.xml"/><Relationship Id="rId81" Type="http://schemas.openxmlformats.org/officeDocument/2006/relationships/image" Target="../media/image27.png"/><Relationship Id="rId86" Type="http://schemas.openxmlformats.org/officeDocument/2006/relationships/customXml" Target="../ink/ink296.xml"/><Relationship Id="rId94" Type="http://schemas.openxmlformats.org/officeDocument/2006/relationships/customXml" Target="../ink/ink301.xml"/><Relationship Id="rId99" Type="http://schemas.openxmlformats.org/officeDocument/2006/relationships/image" Target="../media/image259.png"/><Relationship Id="rId101" Type="http://schemas.openxmlformats.org/officeDocument/2006/relationships/image" Target="../media/image260.png"/><Relationship Id="rId4" Type="http://schemas.openxmlformats.org/officeDocument/2006/relationships/customXml" Target="../ink/ink255.xml"/><Relationship Id="rId9" Type="http://schemas.openxmlformats.org/officeDocument/2006/relationships/image" Target="../media/image205.png"/><Relationship Id="rId13" Type="http://schemas.openxmlformats.org/officeDocument/2006/relationships/image" Target="../media/image207.png"/><Relationship Id="rId18" Type="http://schemas.openxmlformats.org/officeDocument/2006/relationships/customXml" Target="../ink/ink262.xml"/><Relationship Id="rId39" Type="http://schemas.openxmlformats.org/officeDocument/2006/relationships/image" Target="../media/image183.png"/><Relationship Id="rId34" Type="http://schemas.openxmlformats.org/officeDocument/2006/relationships/customXml" Target="../ink/ink270.xml"/><Relationship Id="rId50" Type="http://schemas.openxmlformats.org/officeDocument/2006/relationships/customXml" Target="../ink/ink278.xml"/><Relationship Id="rId55" Type="http://schemas.openxmlformats.org/officeDocument/2006/relationships/image" Target="../media/image254.png"/><Relationship Id="rId76" Type="http://schemas.openxmlformats.org/officeDocument/2006/relationships/customXml" Target="../ink/ink291.xml"/><Relationship Id="rId97" Type="http://schemas.openxmlformats.org/officeDocument/2006/relationships/image" Target="../media/image258.png"/><Relationship Id="rId7" Type="http://schemas.openxmlformats.org/officeDocument/2006/relationships/image" Target="../media/image204.png"/><Relationship Id="rId71" Type="http://schemas.openxmlformats.org/officeDocument/2006/relationships/image" Target="../media/image194.png"/><Relationship Id="rId92" Type="http://schemas.openxmlformats.org/officeDocument/2006/relationships/customXml" Target="../ink/ink300.xml"/><Relationship Id="rId2" Type="http://schemas.openxmlformats.org/officeDocument/2006/relationships/customXml" Target="../ink/ink254.xml"/><Relationship Id="rId29" Type="http://schemas.openxmlformats.org/officeDocument/2006/relationships/image" Target="../media/image215.png"/><Relationship Id="rId24" Type="http://schemas.openxmlformats.org/officeDocument/2006/relationships/customXml" Target="../ink/ink265.xml"/><Relationship Id="rId40" Type="http://schemas.openxmlformats.org/officeDocument/2006/relationships/customXml" Target="../ink/ink273.xml"/><Relationship Id="rId45" Type="http://schemas.openxmlformats.org/officeDocument/2006/relationships/image" Target="../media/image186.png"/><Relationship Id="rId66" Type="http://schemas.openxmlformats.org/officeDocument/2006/relationships/customXml" Target="../ink/ink286.xml"/><Relationship Id="rId87" Type="http://schemas.openxmlformats.org/officeDocument/2006/relationships/customXml" Target="../ink/ink297.xml"/><Relationship Id="rId61" Type="http://schemas.openxmlformats.org/officeDocument/2006/relationships/image" Target="../media/image189.png"/><Relationship Id="rId82" Type="http://schemas.openxmlformats.org/officeDocument/2006/relationships/customXml" Target="../ink/ink294.xml"/><Relationship Id="rId19" Type="http://schemas.openxmlformats.org/officeDocument/2006/relationships/image" Target="../media/image210.png"/><Relationship Id="rId14" Type="http://schemas.openxmlformats.org/officeDocument/2006/relationships/customXml" Target="../ink/ink260.xml"/><Relationship Id="rId30" Type="http://schemas.openxmlformats.org/officeDocument/2006/relationships/customXml" Target="../ink/ink268.xml"/><Relationship Id="rId35" Type="http://schemas.openxmlformats.org/officeDocument/2006/relationships/image" Target="../media/image218.png"/><Relationship Id="rId56" Type="http://schemas.openxmlformats.org/officeDocument/2006/relationships/customXml" Target="../ink/ink281.xml"/><Relationship Id="rId77" Type="http://schemas.openxmlformats.org/officeDocument/2006/relationships/image" Target="../media/image197.png"/><Relationship Id="rId100" Type="http://schemas.openxmlformats.org/officeDocument/2006/relationships/customXml" Target="../ink/ink304.xml"/><Relationship Id="rId8" Type="http://schemas.openxmlformats.org/officeDocument/2006/relationships/customXml" Target="../ink/ink257.xml"/><Relationship Id="rId51" Type="http://schemas.openxmlformats.org/officeDocument/2006/relationships/image" Target="../media/image252.png"/><Relationship Id="rId72" Type="http://schemas.openxmlformats.org/officeDocument/2006/relationships/customXml" Target="../ink/ink289.xml"/><Relationship Id="rId93" Type="http://schemas.openxmlformats.org/officeDocument/2006/relationships/image" Target="../media/image256.png"/><Relationship Id="rId98" Type="http://schemas.openxmlformats.org/officeDocument/2006/relationships/customXml" Target="../ink/ink303.xml"/><Relationship Id="rId3" Type="http://schemas.openxmlformats.org/officeDocument/2006/relationships/image" Target="../media/image2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0616-C647-C740-9671-08C3612B2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5FF41-D444-5E40-89ED-4BC0D9E14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0" name="육각형[H] 39">
            <a:extLst>
              <a:ext uri="{FF2B5EF4-FFF2-40B4-BE49-F238E27FC236}">
                <a16:creationId xmlns:a16="http://schemas.microsoft.com/office/drawing/2014/main" id="{81294356-FD29-974F-8F2C-2EA7DE8F009C}"/>
              </a:ext>
            </a:extLst>
          </p:cNvPr>
          <p:cNvSpPr/>
          <p:nvPr/>
        </p:nvSpPr>
        <p:spPr>
          <a:xfrm>
            <a:off x="2500604" y="122231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육각형[H] 41">
            <a:extLst>
              <a:ext uri="{FF2B5EF4-FFF2-40B4-BE49-F238E27FC236}">
                <a16:creationId xmlns:a16="http://schemas.microsoft.com/office/drawing/2014/main" id="{3380EB0E-E87C-034D-96BE-1B924C1C56AE}"/>
              </a:ext>
            </a:extLst>
          </p:cNvPr>
          <p:cNvSpPr/>
          <p:nvPr/>
        </p:nvSpPr>
        <p:spPr>
          <a:xfrm>
            <a:off x="2537925" y="2479253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4DE4CDFC-8D30-0C4F-B2EC-5E9A8268E36C}"/>
              </a:ext>
            </a:extLst>
          </p:cNvPr>
          <p:cNvSpPr/>
          <p:nvPr/>
        </p:nvSpPr>
        <p:spPr>
          <a:xfrm>
            <a:off x="3817777" y="1800808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육각형[H] 43">
            <a:extLst>
              <a:ext uri="{FF2B5EF4-FFF2-40B4-BE49-F238E27FC236}">
                <a16:creationId xmlns:a16="http://schemas.microsoft.com/office/drawing/2014/main" id="{2F770255-8BBB-0741-8596-15FE281DD7A6}"/>
              </a:ext>
            </a:extLst>
          </p:cNvPr>
          <p:cNvSpPr/>
          <p:nvPr/>
        </p:nvSpPr>
        <p:spPr>
          <a:xfrm>
            <a:off x="5071191" y="249205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육각형[H] 44">
            <a:extLst>
              <a:ext uri="{FF2B5EF4-FFF2-40B4-BE49-F238E27FC236}">
                <a16:creationId xmlns:a16="http://schemas.microsoft.com/office/drawing/2014/main" id="{7CA9E7D9-92CD-5144-91B0-CCF0F90E63A6}"/>
              </a:ext>
            </a:extLst>
          </p:cNvPr>
          <p:cNvSpPr/>
          <p:nvPr/>
        </p:nvSpPr>
        <p:spPr>
          <a:xfrm>
            <a:off x="2537925" y="3812817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육각형[H] 45">
            <a:extLst>
              <a:ext uri="{FF2B5EF4-FFF2-40B4-BE49-F238E27FC236}">
                <a16:creationId xmlns:a16="http://schemas.microsoft.com/office/drawing/2014/main" id="{9C40AE9D-780C-0B49-9CEB-DBAED13D9E01}"/>
              </a:ext>
            </a:extLst>
          </p:cNvPr>
          <p:cNvSpPr/>
          <p:nvPr/>
        </p:nvSpPr>
        <p:spPr>
          <a:xfrm>
            <a:off x="5041638" y="1175658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육각형[H] 46">
            <a:extLst>
              <a:ext uri="{FF2B5EF4-FFF2-40B4-BE49-F238E27FC236}">
                <a16:creationId xmlns:a16="http://schemas.microsoft.com/office/drawing/2014/main" id="{EE92E2B6-BE8A-FE4E-BFC2-E312C078C689}"/>
              </a:ext>
            </a:extLst>
          </p:cNvPr>
          <p:cNvSpPr/>
          <p:nvPr/>
        </p:nvSpPr>
        <p:spPr>
          <a:xfrm>
            <a:off x="3791339" y="3160744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육각형[H] 47">
            <a:extLst>
              <a:ext uri="{FF2B5EF4-FFF2-40B4-BE49-F238E27FC236}">
                <a16:creationId xmlns:a16="http://schemas.microsoft.com/office/drawing/2014/main" id="{91F6EE44-229A-154B-B9F3-9F925C8561BD}"/>
              </a:ext>
            </a:extLst>
          </p:cNvPr>
          <p:cNvSpPr/>
          <p:nvPr/>
        </p:nvSpPr>
        <p:spPr>
          <a:xfrm>
            <a:off x="3771121" y="53106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육각형[H] 48">
            <a:extLst>
              <a:ext uri="{FF2B5EF4-FFF2-40B4-BE49-F238E27FC236}">
                <a16:creationId xmlns:a16="http://schemas.microsoft.com/office/drawing/2014/main" id="{C32DE46D-EBC7-5345-AAD0-E03F77AA6B2D}"/>
              </a:ext>
            </a:extLst>
          </p:cNvPr>
          <p:cNvSpPr/>
          <p:nvPr/>
        </p:nvSpPr>
        <p:spPr>
          <a:xfrm>
            <a:off x="5041638" y="3802319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육각형[H] 49">
            <a:extLst>
              <a:ext uri="{FF2B5EF4-FFF2-40B4-BE49-F238E27FC236}">
                <a16:creationId xmlns:a16="http://schemas.microsoft.com/office/drawing/2014/main" id="{8AC0C2D5-92A2-DE47-A114-BEF2FE270A3E}"/>
              </a:ext>
            </a:extLst>
          </p:cNvPr>
          <p:cNvSpPr/>
          <p:nvPr/>
        </p:nvSpPr>
        <p:spPr>
          <a:xfrm>
            <a:off x="3788224" y="442744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육각형[H] 50">
            <a:extLst>
              <a:ext uri="{FF2B5EF4-FFF2-40B4-BE49-F238E27FC236}">
                <a16:creationId xmlns:a16="http://schemas.microsoft.com/office/drawing/2014/main" id="{374A8324-109C-1147-9825-F86F65BED136}"/>
              </a:ext>
            </a:extLst>
          </p:cNvPr>
          <p:cNvSpPr/>
          <p:nvPr/>
        </p:nvSpPr>
        <p:spPr>
          <a:xfrm>
            <a:off x="6302828" y="174837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육각형[H] 51">
            <a:extLst>
              <a:ext uri="{FF2B5EF4-FFF2-40B4-BE49-F238E27FC236}">
                <a16:creationId xmlns:a16="http://schemas.microsoft.com/office/drawing/2014/main" id="{79D34C96-3A3A-3649-9C8E-2797FE869A5F}"/>
              </a:ext>
            </a:extLst>
          </p:cNvPr>
          <p:cNvSpPr/>
          <p:nvPr/>
        </p:nvSpPr>
        <p:spPr>
          <a:xfrm>
            <a:off x="6201741" y="48190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육각형[H] 52">
            <a:extLst>
              <a:ext uri="{FF2B5EF4-FFF2-40B4-BE49-F238E27FC236}">
                <a16:creationId xmlns:a16="http://schemas.microsoft.com/office/drawing/2014/main" id="{F067E5FA-EECC-C34E-A38D-2B5C48D79B63}"/>
              </a:ext>
            </a:extLst>
          </p:cNvPr>
          <p:cNvSpPr/>
          <p:nvPr/>
        </p:nvSpPr>
        <p:spPr>
          <a:xfrm>
            <a:off x="6291937" y="314718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육각형[H] 53">
            <a:extLst>
              <a:ext uri="{FF2B5EF4-FFF2-40B4-BE49-F238E27FC236}">
                <a16:creationId xmlns:a16="http://schemas.microsoft.com/office/drawing/2014/main" id="{BAF2B032-800C-D943-BF57-C7A804043ED7}"/>
              </a:ext>
            </a:extLst>
          </p:cNvPr>
          <p:cNvSpPr/>
          <p:nvPr/>
        </p:nvSpPr>
        <p:spPr>
          <a:xfrm>
            <a:off x="6302828" y="451928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육각형[H] 54">
            <a:extLst>
              <a:ext uri="{FF2B5EF4-FFF2-40B4-BE49-F238E27FC236}">
                <a16:creationId xmlns:a16="http://schemas.microsoft.com/office/drawing/2014/main" id="{517ED63E-32F4-5149-88CB-104F395828A2}"/>
              </a:ext>
            </a:extLst>
          </p:cNvPr>
          <p:cNvSpPr/>
          <p:nvPr/>
        </p:nvSpPr>
        <p:spPr>
          <a:xfrm>
            <a:off x="7463712" y="106233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육각형[H] 55">
            <a:extLst>
              <a:ext uri="{FF2B5EF4-FFF2-40B4-BE49-F238E27FC236}">
                <a16:creationId xmlns:a16="http://schemas.microsoft.com/office/drawing/2014/main" id="{E1202EAA-A456-FA45-B30F-529EE7209DF5}"/>
              </a:ext>
            </a:extLst>
          </p:cNvPr>
          <p:cNvSpPr/>
          <p:nvPr/>
        </p:nvSpPr>
        <p:spPr>
          <a:xfrm>
            <a:off x="7553127" y="2418945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육각형[H] 56">
            <a:extLst>
              <a:ext uri="{FF2B5EF4-FFF2-40B4-BE49-F238E27FC236}">
                <a16:creationId xmlns:a16="http://schemas.microsoft.com/office/drawing/2014/main" id="{75E7851B-8B05-7249-ABD4-A8F1CF16869C}"/>
              </a:ext>
            </a:extLst>
          </p:cNvPr>
          <p:cNvSpPr/>
          <p:nvPr/>
        </p:nvSpPr>
        <p:spPr>
          <a:xfrm>
            <a:off x="7553127" y="370958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1AE3A0-E97E-8849-BA8D-6C4D94725AF6}"/>
              </a:ext>
            </a:extLst>
          </p:cNvPr>
          <p:cNvSpPr/>
          <p:nvPr/>
        </p:nvSpPr>
        <p:spPr>
          <a:xfrm>
            <a:off x="8632361" y="290159"/>
            <a:ext cx="2006082" cy="672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연도선택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A7ADF4-B477-A44E-A30B-3087F17E838F}"/>
              </a:ext>
            </a:extLst>
          </p:cNvPr>
          <p:cNvSpPr txBox="1"/>
          <p:nvPr/>
        </p:nvSpPr>
        <p:spPr>
          <a:xfrm>
            <a:off x="10668000" y="290159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021. 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  <p:sp>
        <p:nvSpPr>
          <p:cNvPr id="60" name="병합 59">
            <a:extLst>
              <a:ext uri="{FF2B5EF4-FFF2-40B4-BE49-F238E27FC236}">
                <a16:creationId xmlns:a16="http://schemas.microsoft.com/office/drawing/2014/main" id="{99B6FE7F-09EB-7D44-ABEF-2E705C8B46CE}"/>
              </a:ext>
            </a:extLst>
          </p:cNvPr>
          <p:cNvSpPr/>
          <p:nvPr/>
        </p:nvSpPr>
        <p:spPr>
          <a:xfrm>
            <a:off x="11336694" y="354408"/>
            <a:ext cx="351438" cy="2408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5C2E4E2-8438-3845-A127-1AF615C6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64" y="1490131"/>
            <a:ext cx="1224215" cy="642713"/>
          </a:xfrm>
          <a:prstGeom prst="rect">
            <a:avLst/>
          </a:prstGeom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8294B93-BD11-584E-A919-B00CC44DFC82}"/>
              </a:ext>
            </a:extLst>
          </p:cNvPr>
          <p:cNvGrpSpPr/>
          <p:nvPr/>
        </p:nvGrpSpPr>
        <p:grpSpPr>
          <a:xfrm>
            <a:off x="2530690" y="122055"/>
            <a:ext cx="5869440" cy="1361880"/>
            <a:chOff x="2530690" y="122055"/>
            <a:chExt cx="5869440" cy="13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058CFA4-062A-9A49-BAF9-FB4B28FA5F06}"/>
                    </a:ext>
                  </a:extLst>
                </p14:cNvPr>
                <p14:cNvContentPartPr/>
                <p14:nvPr/>
              </p14:nvContentPartPr>
              <p14:xfrm>
                <a:off x="2530690" y="122055"/>
                <a:ext cx="933480" cy="7254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058CFA4-062A-9A49-BAF9-FB4B28FA5F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2050" y="113055"/>
                  <a:ext cx="95112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94DEBF-7322-5D49-8355-35D83A676BDE}"/>
                    </a:ext>
                  </a:extLst>
                </p14:cNvPr>
                <p14:cNvContentPartPr/>
                <p14:nvPr/>
              </p14:nvContentPartPr>
              <p14:xfrm>
                <a:off x="3747850" y="329055"/>
                <a:ext cx="851400" cy="57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94DEBF-7322-5D49-8355-35D83A676B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8850" y="320055"/>
                  <a:ext cx="869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F41A70F-2100-7842-A8B4-FA1FC87408F8}"/>
                    </a:ext>
                  </a:extLst>
                </p14:cNvPr>
                <p14:cNvContentPartPr/>
                <p14:nvPr/>
              </p14:nvContentPartPr>
              <p14:xfrm>
                <a:off x="4360570" y="454695"/>
                <a:ext cx="25560" cy="115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F41A70F-2100-7842-A8B4-FA1FC8740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51570" y="446055"/>
                  <a:ext cx="43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1486D44-F27F-764F-944E-0D6EF7651924}"/>
                    </a:ext>
                  </a:extLst>
                </p14:cNvPr>
                <p14:cNvContentPartPr/>
                <p14:nvPr/>
              </p14:nvContentPartPr>
              <p14:xfrm>
                <a:off x="4304050" y="426615"/>
                <a:ext cx="956880" cy="3207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1486D44-F27F-764F-944E-0D6EF76519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95410" y="417615"/>
                  <a:ext cx="974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9EBE2D3E-4AF8-974D-9611-A55290EAD001}"/>
                    </a:ext>
                  </a:extLst>
                </p14:cNvPr>
                <p14:cNvContentPartPr/>
                <p14:nvPr/>
              </p14:nvContentPartPr>
              <p14:xfrm>
                <a:off x="4710130" y="429495"/>
                <a:ext cx="595800" cy="2322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9EBE2D3E-4AF8-974D-9611-A55290EAD0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01490" y="420855"/>
                  <a:ext cx="613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45ED86C9-5B03-3F47-ADED-AD6BCC7FD908}"/>
                    </a:ext>
                  </a:extLst>
                </p14:cNvPr>
                <p14:cNvContentPartPr/>
                <p14:nvPr/>
              </p14:nvContentPartPr>
              <p14:xfrm>
                <a:off x="4705090" y="831975"/>
                <a:ext cx="568440" cy="1951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45ED86C9-5B03-3F47-ADED-AD6BCC7FD9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96090" y="822975"/>
                  <a:ext cx="586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00C06028-FBEB-FF47-B0C2-DF20300B7029}"/>
                    </a:ext>
                  </a:extLst>
                </p14:cNvPr>
                <p14:cNvContentPartPr/>
                <p14:nvPr/>
              </p14:nvContentPartPr>
              <p14:xfrm>
                <a:off x="5566930" y="342375"/>
                <a:ext cx="280440" cy="2638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00C06028-FBEB-FF47-B0C2-DF20300B70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57930" y="333375"/>
                  <a:ext cx="298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B690AF2A-E551-4B4F-B2A0-BB9853CE48C0}"/>
                    </a:ext>
                  </a:extLst>
                </p14:cNvPr>
                <p14:cNvContentPartPr/>
                <p14:nvPr/>
              </p14:nvContentPartPr>
              <p14:xfrm>
                <a:off x="5951770" y="317175"/>
                <a:ext cx="26640" cy="56232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B690AF2A-E551-4B4F-B2A0-BB9853CE48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43130" y="308535"/>
                  <a:ext cx="442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30A4546C-F26F-454C-9BBE-B90513062F78}"/>
                    </a:ext>
                  </a:extLst>
                </p14:cNvPr>
                <p14:cNvContentPartPr/>
                <p14:nvPr/>
              </p14:nvContentPartPr>
              <p14:xfrm>
                <a:off x="5643250" y="813615"/>
                <a:ext cx="436320" cy="2566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30A4546C-F26F-454C-9BBE-B90513062F7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4610" y="804975"/>
                  <a:ext cx="453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7D3E9098-7C54-E248-BC3F-43CD70B6E64C}"/>
                    </a:ext>
                  </a:extLst>
                </p14:cNvPr>
                <p14:cNvContentPartPr/>
                <p14:nvPr/>
              </p14:nvContentPartPr>
              <p14:xfrm>
                <a:off x="6161290" y="515175"/>
                <a:ext cx="236160" cy="1767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7D3E9098-7C54-E248-BC3F-43CD70B6E6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52650" y="506175"/>
                  <a:ext cx="253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B0B35232-97C1-1B4C-9091-EF198D7CF3FA}"/>
                    </a:ext>
                  </a:extLst>
                </p14:cNvPr>
                <p14:cNvContentPartPr/>
                <p14:nvPr/>
              </p14:nvContentPartPr>
              <p14:xfrm>
                <a:off x="6198730" y="598695"/>
                <a:ext cx="682560" cy="932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B0B35232-97C1-1B4C-9091-EF198D7CF3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90090" y="590055"/>
                  <a:ext cx="700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EF3B896E-66D2-3349-B247-E61AD2F8581F}"/>
                    </a:ext>
                  </a:extLst>
                </p14:cNvPr>
                <p14:cNvContentPartPr/>
                <p14:nvPr/>
              </p14:nvContentPartPr>
              <p14:xfrm>
                <a:off x="6576370" y="641535"/>
                <a:ext cx="82800" cy="12852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EF3B896E-66D2-3349-B247-E61AD2F8581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67730" y="632535"/>
                  <a:ext cx="100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B182B3F-329E-C34F-BCDA-DED9C4A78457}"/>
                    </a:ext>
                  </a:extLst>
                </p14:cNvPr>
                <p14:cNvContentPartPr/>
                <p14:nvPr/>
              </p14:nvContentPartPr>
              <p14:xfrm>
                <a:off x="6458650" y="758535"/>
                <a:ext cx="266760" cy="2527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B182B3F-329E-C34F-BCDA-DED9C4A784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50010" y="749535"/>
                  <a:ext cx="284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322F884-9303-F248-8497-25A8EFB8CEAF}"/>
                    </a:ext>
                  </a:extLst>
                </p14:cNvPr>
                <p14:cNvContentPartPr/>
                <p14:nvPr/>
              </p14:nvContentPartPr>
              <p14:xfrm>
                <a:off x="7378810" y="248055"/>
                <a:ext cx="317880" cy="3243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322F884-9303-F248-8497-25A8EFB8CE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70170" y="239055"/>
                  <a:ext cx="335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2360039-91F7-9E4B-A7B7-1ED68E5D2EE4}"/>
                    </a:ext>
                  </a:extLst>
                </p14:cNvPr>
                <p14:cNvContentPartPr/>
                <p14:nvPr/>
              </p14:nvContentPartPr>
              <p14:xfrm>
                <a:off x="7281970" y="555495"/>
                <a:ext cx="460440" cy="1310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2360039-91F7-9E4B-A7B7-1ED68E5D2E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72970" y="546495"/>
                  <a:ext cx="478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051A243-C6E4-4E41-9F44-81DB0A72077F}"/>
                    </a:ext>
                  </a:extLst>
                </p14:cNvPr>
                <p14:cNvContentPartPr/>
                <p14:nvPr/>
              </p14:nvContentPartPr>
              <p14:xfrm>
                <a:off x="7067050" y="803895"/>
                <a:ext cx="668160" cy="2325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051A243-C6E4-4E41-9F44-81DB0A7207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58050" y="794895"/>
                  <a:ext cx="685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63EFFA0-929E-8F4D-85E4-C346766553FC}"/>
                    </a:ext>
                  </a:extLst>
                </p14:cNvPr>
                <p14:cNvContentPartPr/>
                <p14:nvPr/>
              </p14:nvContentPartPr>
              <p14:xfrm>
                <a:off x="7472770" y="866175"/>
                <a:ext cx="9000" cy="25272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63EFFA0-929E-8F4D-85E4-C346766553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64130" y="857175"/>
                  <a:ext cx="26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E240C28-FE33-CC4F-A385-EFB7B67053C6}"/>
                    </a:ext>
                  </a:extLst>
                </p14:cNvPr>
                <p14:cNvContentPartPr/>
                <p14:nvPr/>
              </p14:nvContentPartPr>
              <p14:xfrm>
                <a:off x="7432810" y="353535"/>
                <a:ext cx="208080" cy="543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E240C28-FE33-CC4F-A385-EFB7B67053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23810" y="344535"/>
                  <a:ext cx="225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BF712D2-0A2F-954E-85D2-1D9E1DEC1E65}"/>
                    </a:ext>
                  </a:extLst>
                </p14:cNvPr>
                <p14:cNvContentPartPr/>
                <p14:nvPr/>
              </p14:nvContentPartPr>
              <p14:xfrm>
                <a:off x="7761490" y="584655"/>
                <a:ext cx="182880" cy="46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BF712D2-0A2F-954E-85D2-1D9E1DEC1E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52850" y="576015"/>
                  <a:ext cx="200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6436A5DF-7C88-C14A-89F3-527C52189CE4}"/>
                    </a:ext>
                  </a:extLst>
                </p14:cNvPr>
                <p14:cNvContentPartPr/>
                <p14:nvPr/>
              </p14:nvContentPartPr>
              <p14:xfrm>
                <a:off x="7789210" y="700215"/>
                <a:ext cx="172800" cy="16848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6436A5DF-7C88-C14A-89F3-527C52189C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80570" y="691215"/>
                  <a:ext cx="190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851A6E5-3924-6A49-86F3-7E1BD2B047C3}"/>
                    </a:ext>
                  </a:extLst>
                </p14:cNvPr>
                <p14:cNvContentPartPr/>
                <p14:nvPr/>
              </p14:nvContentPartPr>
              <p14:xfrm>
                <a:off x="7902610" y="830175"/>
                <a:ext cx="101160" cy="648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851A6E5-3924-6A49-86F3-7E1BD2B047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93970" y="821535"/>
                  <a:ext cx="118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5FA048BF-668B-824D-87DA-BC17BBBC0EBA}"/>
                    </a:ext>
                  </a:extLst>
                </p14:cNvPr>
                <p14:cNvContentPartPr/>
                <p14:nvPr/>
              </p14:nvContentPartPr>
              <p14:xfrm>
                <a:off x="7995130" y="633255"/>
                <a:ext cx="208800" cy="1850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5FA048BF-668B-824D-87DA-BC17BBBC0E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86490" y="624615"/>
                  <a:ext cx="226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0A227A4-406B-B74E-B517-D7545BCDD4CD}"/>
                    </a:ext>
                  </a:extLst>
                </p14:cNvPr>
                <p14:cNvContentPartPr/>
                <p14:nvPr/>
              </p14:nvContentPartPr>
              <p14:xfrm>
                <a:off x="8237050" y="559095"/>
                <a:ext cx="163080" cy="9248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0A227A4-406B-B74E-B517-D7545BCDD4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28050" y="550455"/>
                  <a:ext cx="180720" cy="9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FE590B5-156C-4147-8854-CBAD4D7D6CE6}"/>
              </a:ext>
            </a:extLst>
          </p:cNvPr>
          <p:cNvGrpSpPr/>
          <p:nvPr/>
        </p:nvGrpSpPr>
        <p:grpSpPr>
          <a:xfrm>
            <a:off x="8570410" y="2578695"/>
            <a:ext cx="2880360" cy="2708280"/>
            <a:chOff x="8570410" y="2578695"/>
            <a:chExt cx="2880360" cy="27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6313343-C585-F247-AB52-EB579E9B5FA1}"/>
                    </a:ext>
                  </a:extLst>
                </p14:cNvPr>
                <p14:cNvContentPartPr/>
                <p14:nvPr/>
              </p14:nvContentPartPr>
              <p14:xfrm>
                <a:off x="8631250" y="2851215"/>
                <a:ext cx="2564280" cy="15994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6313343-C585-F247-AB52-EB579E9B5F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2250" y="2842215"/>
                  <a:ext cx="2581920" cy="16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B5C4176-35E5-0C43-903D-8869CEBC5ECE}"/>
                    </a:ext>
                  </a:extLst>
                </p14:cNvPr>
                <p14:cNvContentPartPr/>
                <p14:nvPr/>
              </p14:nvContentPartPr>
              <p14:xfrm>
                <a:off x="9410290" y="3139215"/>
                <a:ext cx="323280" cy="61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B5C4176-35E5-0C43-903D-8869CEBC5E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1650" y="3130215"/>
                  <a:ext cx="340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2B0AA80-A045-E94C-8BD4-FD13F7FFEEA0}"/>
                    </a:ext>
                  </a:extLst>
                </p14:cNvPr>
                <p14:cNvContentPartPr/>
                <p14:nvPr/>
              </p14:nvContentPartPr>
              <p14:xfrm>
                <a:off x="9645010" y="3183135"/>
                <a:ext cx="360" cy="3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2B0AA80-A045-E94C-8BD4-FD13F7FFEE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36370" y="3174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254FFFB-D76D-4445-A9AF-78D89A3A9114}"/>
                    </a:ext>
                  </a:extLst>
                </p14:cNvPr>
                <p14:cNvContentPartPr/>
                <p14:nvPr/>
              </p14:nvContentPartPr>
              <p14:xfrm>
                <a:off x="9557890" y="3205095"/>
                <a:ext cx="330480" cy="2444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254FFFB-D76D-4445-A9AF-78D89A3A911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48890" y="3196455"/>
                  <a:ext cx="348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FA749A6-64DC-A74D-BCF8-E37ED9DC84D9}"/>
                    </a:ext>
                  </a:extLst>
                </p14:cNvPr>
                <p14:cNvContentPartPr/>
                <p14:nvPr/>
              </p14:nvContentPartPr>
              <p14:xfrm>
                <a:off x="9621610" y="3389415"/>
                <a:ext cx="177120" cy="662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FA749A6-64DC-A74D-BCF8-E37ED9DC84D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12970" y="3380775"/>
                  <a:ext cx="194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06BC3ED-EFEB-954E-B0B0-295798400B61}"/>
                    </a:ext>
                  </a:extLst>
                </p14:cNvPr>
                <p14:cNvContentPartPr/>
                <p14:nvPr/>
              </p14:nvContentPartPr>
              <p14:xfrm>
                <a:off x="9486250" y="3463575"/>
                <a:ext cx="253800" cy="1296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06BC3ED-EFEB-954E-B0B0-295798400B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77250" y="3454575"/>
                  <a:ext cx="27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2279DAA7-DAAC-4441-BE2C-FBE262A23B8D}"/>
                    </a:ext>
                  </a:extLst>
                </p14:cNvPr>
                <p14:cNvContentPartPr/>
                <p14:nvPr/>
              </p14:nvContentPartPr>
              <p14:xfrm>
                <a:off x="9663730" y="3639615"/>
                <a:ext cx="115560" cy="1717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2279DAA7-DAAC-4441-BE2C-FBE262A23B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54730" y="3630615"/>
                  <a:ext cx="133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998F29C-BAA0-6545-8A08-EB2573A4C3F4}"/>
                    </a:ext>
                  </a:extLst>
                </p14:cNvPr>
                <p14:cNvContentPartPr/>
                <p14:nvPr/>
              </p14:nvContentPartPr>
              <p14:xfrm>
                <a:off x="9989530" y="3302655"/>
                <a:ext cx="305280" cy="3016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998F29C-BAA0-6545-8A08-EB2573A4C3F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80530" y="3294015"/>
                  <a:ext cx="322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96244FE-B920-5449-A5E9-F5D534DE1D93}"/>
                    </a:ext>
                  </a:extLst>
                </p14:cNvPr>
                <p14:cNvContentPartPr/>
                <p14:nvPr/>
              </p14:nvContentPartPr>
              <p14:xfrm>
                <a:off x="10205890" y="3381135"/>
                <a:ext cx="57240" cy="468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96244FE-B920-5449-A5E9-F5D534DE1D9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97250" y="3372135"/>
                  <a:ext cx="74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C3C39A9-EF0A-6347-9030-51794E319BD0}"/>
                    </a:ext>
                  </a:extLst>
                </p14:cNvPr>
                <p14:cNvContentPartPr/>
                <p14:nvPr/>
              </p14:nvContentPartPr>
              <p14:xfrm>
                <a:off x="10253770" y="3206895"/>
                <a:ext cx="46080" cy="5770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C3C39A9-EF0A-6347-9030-51794E319B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44770" y="3197895"/>
                  <a:ext cx="6372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029B31E-AA8A-3748-B2A6-0F388A49C364}"/>
                    </a:ext>
                  </a:extLst>
                </p14:cNvPr>
                <p14:cNvContentPartPr/>
                <p14:nvPr/>
              </p14:nvContentPartPr>
              <p14:xfrm>
                <a:off x="10404610" y="3110415"/>
                <a:ext cx="29880" cy="5608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029B31E-AA8A-3748-B2A6-0F388A49C3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95610" y="3101415"/>
                  <a:ext cx="475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120188A-C2C0-684E-A820-95DECD73F9DC}"/>
                    </a:ext>
                  </a:extLst>
                </p14:cNvPr>
                <p14:cNvContentPartPr/>
                <p14:nvPr/>
              </p14:nvContentPartPr>
              <p14:xfrm>
                <a:off x="10507570" y="3282495"/>
                <a:ext cx="43200" cy="979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120188A-C2C0-684E-A820-95DECD73F9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98570" y="3273855"/>
                  <a:ext cx="60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9933A68-B643-CA40-81CA-ED2BF42BA687}"/>
                    </a:ext>
                  </a:extLst>
                </p14:cNvPr>
                <p14:cNvContentPartPr/>
                <p14:nvPr/>
              </p14:nvContentPartPr>
              <p14:xfrm>
                <a:off x="10537450" y="3345855"/>
                <a:ext cx="133920" cy="561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9933A68-B643-CA40-81CA-ED2BF42BA68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28450" y="3337215"/>
                  <a:ext cx="151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4739DD6-9F9A-254B-B47E-294C180ED56F}"/>
                    </a:ext>
                  </a:extLst>
                </p14:cNvPr>
                <p14:cNvContentPartPr/>
                <p14:nvPr/>
              </p14:nvContentPartPr>
              <p14:xfrm>
                <a:off x="10681450" y="3277815"/>
                <a:ext cx="8640" cy="896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4739DD6-9F9A-254B-B47E-294C180ED56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672450" y="3268815"/>
                  <a:ext cx="2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DC5197BA-2399-474F-8DCD-46E59CC1FB9B}"/>
                    </a:ext>
                  </a:extLst>
                </p14:cNvPr>
                <p14:cNvContentPartPr/>
                <p14:nvPr/>
              </p14:nvContentPartPr>
              <p14:xfrm>
                <a:off x="10698010" y="3343335"/>
                <a:ext cx="252360" cy="176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DC5197BA-2399-474F-8DCD-46E59CC1FB9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89370" y="3334335"/>
                  <a:ext cx="270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8A098E2-C1D6-EA42-9581-B96BEDA95194}"/>
                    </a:ext>
                  </a:extLst>
                </p14:cNvPr>
                <p14:cNvContentPartPr/>
                <p14:nvPr/>
              </p14:nvContentPartPr>
              <p14:xfrm>
                <a:off x="10744090" y="3452415"/>
                <a:ext cx="80640" cy="1839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8A098E2-C1D6-EA42-9581-B96BEDA951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735090" y="3443775"/>
                  <a:ext cx="98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1113D976-2AC3-FD4A-8965-D31ADEADCCF1}"/>
                    </a:ext>
                  </a:extLst>
                </p14:cNvPr>
                <p14:cNvContentPartPr/>
                <p14:nvPr/>
              </p14:nvContentPartPr>
              <p14:xfrm>
                <a:off x="9650050" y="3941655"/>
                <a:ext cx="948960" cy="25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1113D976-2AC3-FD4A-8965-D31ADEADCCF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1050" y="3933015"/>
                  <a:ext cx="966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5408900-8AE8-184D-8E84-86DA70F452E9}"/>
                    </a:ext>
                  </a:extLst>
                </p14:cNvPr>
                <p14:cNvContentPartPr/>
                <p14:nvPr/>
              </p14:nvContentPartPr>
              <p14:xfrm>
                <a:off x="8570410" y="4451775"/>
                <a:ext cx="253440" cy="4280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5408900-8AE8-184D-8E84-86DA70F452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61770" y="4442775"/>
                  <a:ext cx="2710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DBACA057-05FC-E545-868B-FBEB2867C414}"/>
                    </a:ext>
                  </a:extLst>
                </p14:cNvPr>
                <p14:cNvContentPartPr/>
                <p14:nvPr/>
              </p14:nvContentPartPr>
              <p14:xfrm>
                <a:off x="8684530" y="4456095"/>
                <a:ext cx="565200" cy="4208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DBACA057-05FC-E545-868B-FBEB2867C4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75890" y="4447095"/>
                  <a:ext cx="5828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9390D18-2213-E04B-9FBD-E7692AD85F64}"/>
                    </a:ext>
                  </a:extLst>
                </p14:cNvPr>
                <p14:cNvContentPartPr/>
                <p14:nvPr/>
              </p14:nvContentPartPr>
              <p14:xfrm>
                <a:off x="9223090" y="4882335"/>
                <a:ext cx="104400" cy="1134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9390D18-2213-E04B-9FBD-E7692AD85F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14090" y="4873695"/>
                  <a:ext cx="122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C252829-FA41-9145-8087-A03DCA3D11B3}"/>
                    </a:ext>
                  </a:extLst>
                </p14:cNvPr>
                <p14:cNvContentPartPr/>
                <p14:nvPr/>
              </p14:nvContentPartPr>
              <p14:xfrm>
                <a:off x="9375010" y="4680375"/>
                <a:ext cx="137520" cy="6066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C252829-FA41-9145-8087-A03DCA3D11B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66010" y="4671375"/>
                  <a:ext cx="15516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13C2069-A0C8-024D-958C-F706F9F7D13A}"/>
                    </a:ext>
                  </a:extLst>
                </p14:cNvPr>
                <p14:cNvContentPartPr/>
                <p14:nvPr/>
              </p14:nvContentPartPr>
              <p14:xfrm>
                <a:off x="9605050" y="4973775"/>
                <a:ext cx="55800" cy="1821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13C2069-A0C8-024D-958C-F706F9F7D13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96410" y="4965135"/>
                  <a:ext cx="73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4401F50-DF9C-DC4A-8C98-D0DCB23A6A03}"/>
                    </a:ext>
                  </a:extLst>
                </p14:cNvPr>
                <p14:cNvContentPartPr/>
                <p14:nvPr/>
              </p14:nvContentPartPr>
              <p14:xfrm>
                <a:off x="9540970" y="4604775"/>
                <a:ext cx="66240" cy="61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4401F50-DF9C-DC4A-8C98-D0DCB23A6A0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31970" y="4596135"/>
                  <a:ext cx="83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8A011C8-E363-C946-92BA-9EE8EB927770}"/>
                    </a:ext>
                  </a:extLst>
                </p14:cNvPr>
                <p14:cNvContentPartPr/>
                <p14:nvPr/>
              </p14:nvContentPartPr>
              <p14:xfrm>
                <a:off x="9854170" y="5002575"/>
                <a:ext cx="97200" cy="1270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8A011C8-E363-C946-92BA-9EE8EB9277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45530" y="4993935"/>
                  <a:ext cx="114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C4AEE24-E810-C04F-9F35-80D1B2829E76}"/>
                    </a:ext>
                  </a:extLst>
                </p14:cNvPr>
                <p14:cNvContentPartPr/>
                <p14:nvPr/>
              </p14:nvContentPartPr>
              <p14:xfrm>
                <a:off x="10036690" y="4788015"/>
                <a:ext cx="19080" cy="3020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C4AEE24-E810-C04F-9F35-80D1B2829E7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28050" y="4779015"/>
                  <a:ext cx="367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4FBE8FB-B822-524F-BAFA-F7F956BE76DE}"/>
                    </a:ext>
                  </a:extLst>
                </p14:cNvPr>
                <p14:cNvContentPartPr/>
                <p14:nvPr/>
              </p14:nvContentPartPr>
              <p14:xfrm>
                <a:off x="10077370" y="4943895"/>
                <a:ext cx="82080" cy="1069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4FBE8FB-B822-524F-BAFA-F7F956BE76D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68730" y="4934895"/>
                  <a:ext cx="99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0F205EE1-2C3F-2545-B126-11464FB8210E}"/>
                    </a:ext>
                  </a:extLst>
                </p14:cNvPr>
                <p14:cNvContentPartPr/>
                <p14:nvPr/>
              </p14:nvContentPartPr>
              <p14:xfrm>
                <a:off x="9164770" y="2578695"/>
                <a:ext cx="148320" cy="36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0F205EE1-2C3F-2545-B126-11464FB8210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55770" y="2570055"/>
                  <a:ext cx="165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10C2AAA-E23B-A341-9B00-A2E4FC757936}"/>
                    </a:ext>
                  </a:extLst>
                </p14:cNvPr>
                <p14:cNvContentPartPr/>
                <p14:nvPr/>
              </p14:nvContentPartPr>
              <p14:xfrm>
                <a:off x="9196450" y="2661495"/>
                <a:ext cx="266760" cy="360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10C2AAA-E23B-A341-9B00-A2E4FC75793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87810" y="2652855"/>
                  <a:ext cx="284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A00B2440-CE7D-3A40-9F40-51B20E14C452}"/>
                    </a:ext>
                  </a:extLst>
                </p14:cNvPr>
                <p14:cNvContentPartPr/>
                <p14:nvPr/>
              </p14:nvContentPartPr>
              <p14:xfrm>
                <a:off x="9326770" y="2793255"/>
                <a:ext cx="70560" cy="14004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A00B2440-CE7D-3A40-9F40-51B20E14C45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17770" y="2784255"/>
                  <a:ext cx="88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1DAF4FDE-558C-C74B-B9CD-B5309ABAB02B}"/>
                    </a:ext>
                  </a:extLst>
                </p14:cNvPr>
                <p14:cNvContentPartPr/>
                <p14:nvPr/>
              </p14:nvContentPartPr>
              <p14:xfrm>
                <a:off x="9493090" y="2681655"/>
                <a:ext cx="317160" cy="4982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1DAF4FDE-558C-C74B-B9CD-B5309ABAB02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84090" y="2672655"/>
                  <a:ext cx="3348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7FE8BA4E-1AAC-EC42-8ECE-8A9ED478E7B8}"/>
                    </a:ext>
                  </a:extLst>
                </p14:cNvPr>
                <p14:cNvContentPartPr/>
                <p14:nvPr/>
              </p14:nvContentPartPr>
              <p14:xfrm>
                <a:off x="9958570" y="2914575"/>
                <a:ext cx="309960" cy="2260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7FE8BA4E-1AAC-EC42-8ECE-8A9ED478E7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49570" y="2905575"/>
                  <a:ext cx="327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8DBA46A-9EC9-EE4C-B563-21FC3F69A4CD}"/>
                    </a:ext>
                  </a:extLst>
                </p14:cNvPr>
                <p14:cNvContentPartPr/>
                <p14:nvPr/>
              </p14:nvContentPartPr>
              <p14:xfrm>
                <a:off x="10131010" y="3147495"/>
                <a:ext cx="42480" cy="648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8DBA46A-9EC9-EE4C-B563-21FC3F69A4C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22010" y="3138855"/>
                  <a:ext cx="60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07050499-26F5-4B4A-8275-B5F1D563E30A}"/>
                    </a:ext>
                  </a:extLst>
                </p14:cNvPr>
                <p14:cNvContentPartPr/>
                <p14:nvPr/>
              </p14:nvContentPartPr>
              <p14:xfrm>
                <a:off x="10439170" y="2822055"/>
                <a:ext cx="149400" cy="2581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07050499-26F5-4B4A-8275-B5F1D563E30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30530" y="2813415"/>
                  <a:ext cx="167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6FE4DE52-0711-A545-ACEE-64F64295EE17}"/>
                    </a:ext>
                  </a:extLst>
                </p14:cNvPr>
                <p14:cNvContentPartPr/>
                <p14:nvPr/>
              </p14:nvContentPartPr>
              <p14:xfrm>
                <a:off x="10667410" y="2887575"/>
                <a:ext cx="29880" cy="936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6FE4DE52-0711-A545-ACEE-64F64295EE1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58410" y="2878575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F4867BAA-96D5-FA48-A21E-320A7FAF2B56}"/>
                    </a:ext>
                  </a:extLst>
                </p14:cNvPr>
                <p14:cNvContentPartPr/>
                <p14:nvPr/>
              </p14:nvContentPartPr>
              <p14:xfrm>
                <a:off x="10491730" y="2945895"/>
                <a:ext cx="241920" cy="939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F4867BAA-96D5-FA48-A21E-320A7FAF2B5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83090" y="2937255"/>
                  <a:ext cx="25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24A8875F-20F3-7F41-8503-574AB7148F60}"/>
                    </a:ext>
                  </a:extLst>
                </p14:cNvPr>
                <p14:cNvContentPartPr/>
                <p14:nvPr/>
              </p14:nvContentPartPr>
              <p14:xfrm>
                <a:off x="10593610" y="2869935"/>
                <a:ext cx="114120" cy="932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24A8875F-20F3-7F41-8503-574AB7148F6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84970" y="2860935"/>
                  <a:ext cx="131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EAA3BE0E-5B86-E64A-B8B9-E2764B4C1A6D}"/>
                    </a:ext>
                  </a:extLst>
                </p14:cNvPr>
                <p14:cNvContentPartPr/>
                <p14:nvPr/>
              </p14:nvContentPartPr>
              <p14:xfrm>
                <a:off x="10745530" y="2835015"/>
                <a:ext cx="4320" cy="2732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EAA3BE0E-5B86-E64A-B8B9-E2764B4C1A6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36530" y="2826375"/>
                  <a:ext cx="21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5FB913F7-8C95-A34B-8EB3-4AD959A7F4BA}"/>
                    </a:ext>
                  </a:extLst>
                </p14:cNvPr>
                <p14:cNvContentPartPr/>
                <p14:nvPr/>
              </p14:nvContentPartPr>
              <p14:xfrm>
                <a:off x="10603330" y="3158295"/>
                <a:ext cx="66960" cy="428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5FB913F7-8C95-A34B-8EB3-4AD959A7F4B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94690" y="3149295"/>
                  <a:ext cx="84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03B05D6B-765B-6E49-B5E8-2DC5BAE29B49}"/>
                    </a:ext>
                  </a:extLst>
                </p14:cNvPr>
                <p14:cNvContentPartPr/>
                <p14:nvPr/>
              </p14:nvContentPartPr>
              <p14:xfrm>
                <a:off x="10928410" y="2915655"/>
                <a:ext cx="522360" cy="3157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03B05D6B-765B-6E49-B5E8-2DC5BAE29B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19770" y="2907015"/>
                  <a:ext cx="540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A2C85F9-DC3A-5648-9100-8A0C43742FF1}"/>
                    </a:ext>
                  </a:extLst>
                </p14:cNvPr>
                <p14:cNvContentPartPr/>
                <p14:nvPr/>
              </p14:nvContentPartPr>
              <p14:xfrm>
                <a:off x="9061810" y="3242895"/>
                <a:ext cx="191520" cy="73584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A2C85F9-DC3A-5648-9100-8A0C43742F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53170" y="3234255"/>
                  <a:ext cx="209160" cy="75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8725D1E-D4DC-C044-8DEC-8EBCB3C11396}"/>
              </a:ext>
            </a:extLst>
          </p:cNvPr>
          <p:cNvGrpSpPr/>
          <p:nvPr/>
        </p:nvGrpSpPr>
        <p:grpSpPr>
          <a:xfrm>
            <a:off x="8795770" y="5349615"/>
            <a:ext cx="3094920" cy="1644480"/>
            <a:chOff x="8795770" y="5349615"/>
            <a:chExt cx="3094920" cy="16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11F538D3-D50A-C947-A9CF-D63A07824577}"/>
                    </a:ext>
                  </a:extLst>
                </p14:cNvPr>
                <p14:cNvContentPartPr/>
                <p14:nvPr/>
              </p14:nvContentPartPr>
              <p14:xfrm>
                <a:off x="9122650" y="5405775"/>
                <a:ext cx="526320" cy="612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11F538D3-D50A-C947-A9CF-D63A0782457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14010" y="5397135"/>
                  <a:ext cx="543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7F8DC277-14FB-A14C-9D36-18A3AB5F2335}"/>
                    </a:ext>
                  </a:extLst>
                </p14:cNvPr>
                <p14:cNvContentPartPr/>
                <p14:nvPr/>
              </p14:nvContentPartPr>
              <p14:xfrm>
                <a:off x="9519730" y="5349615"/>
                <a:ext cx="335520" cy="45072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7F8DC277-14FB-A14C-9D36-18A3AB5F233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11090" y="5340615"/>
                  <a:ext cx="353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A9ED56D-7B53-9440-8553-0B677D5B6831}"/>
                    </a:ext>
                  </a:extLst>
                </p14:cNvPr>
                <p14:cNvContentPartPr/>
                <p14:nvPr/>
              </p14:nvContentPartPr>
              <p14:xfrm>
                <a:off x="8795770" y="5939655"/>
                <a:ext cx="458640" cy="3200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A9ED56D-7B53-9440-8553-0B677D5B683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86770" y="5930655"/>
                  <a:ext cx="476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D1EADD1-99BA-BE45-89B9-562AFD37C1AB}"/>
                    </a:ext>
                  </a:extLst>
                </p14:cNvPr>
                <p14:cNvContentPartPr/>
                <p14:nvPr/>
              </p14:nvContentPartPr>
              <p14:xfrm>
                <a:off x="8880370" y="5682975"/>
                <a:ext cx="609840" cy="74772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D1EADD1-99BA-BE45-89B9-562AFD37C1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871370" y="5674335"/>
                  <a:ext cx="62748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AA17273-3A93-684D-BB2B-AFC8CEC7FE1C}"/>
                    </a:ext>
                  </a:extLst>
                </p14:cNvPr>
                <p14:cNvContentPartPr/>
                <p14:nvPr/>
              </p14:nvContentPartPr>
              <p14:xfrm>
                <a:off x="9199330" y="6182655"/>
                <a:ext cx="830520" cy="6800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AA17273-3A93-684D-BB2B-AFC8CEC7FE1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90690" y="6173655"/>
                  <a:ext cx="8481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8F9E0785-1DB0-E644-80CD-D4354135F47A}"/>
                    </a:ext>
                  </a:extLst>
                </p14:cNvPr>
                <p14:cNvContentPartPr/>
                <p14:nvPr/>
              </p14:nvContentPartPr>
              <p14:xfrm>
                <a:off x="9544930" y="6253935"/>
                <a:ext cx="740160" cy="7401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8F9E0785-1DB0-E644-80CD-D4354135F47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536290" y="6244935"/>
                  <a:ext cx="75780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232ECB93-3C4C-F449-8CA2-1125F4A7CB2A}"/>
                    </a:ext>
                  </a:extLst>
                </p14:cNvPr>
                <p14:cNvContentPartPr/>
                <p14:nvPr/>
              </p14:nvContentPartPr>
              <p14:xfrm>
                <a:off x="9626650" y="6368415"/>
                <a:ext cx="763920" cy="48744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232ECB93-3C4C-F449-8CA2-1125F4A7CB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17650" y="6359415"/>
                  <a:ext cx="781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DC8AABCE-2340-2448-96CC-F23DC17207BA}"/>
                    </a:ext>
                  </a:extLst>
                </p14:cNvPr>
                <p14:cNvContentPartPr/>
                <p14:nvPr/>
              </p14:nvContentPartPr>
              <p14:xfrm>
                <a:off x="10273930" y="6063495"/>
                <a:ext cx="735120" cy="20844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DC8AABCE-2340-2448-96CC-F23DC17207B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264930" y="6054855"/>
                  <a:ext cx="752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A71B0DC3-B98A-024D-BD4D-2CDD623E2AAE}"/>
                    </a:ext>
                  </a:extLst>
                </p14:cNvPr>
                <p14:cNvContentPartPr/>
                <p14:nvPr/>
              </p14:nvContentPartPr>
              <p14:xfrm>
                <a:off x="10858210" y="5864055"/>
                <a:ext cx="65880" cy="9770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A71B0DC3-B98A-024D-BD4D-2CDD623E2AA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849570" y="5855415"/>
                  <a:ext cx="8352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26569046-17F9-4B4E-9AF9-C50C56450809}"/>
                    </a:ext>
                  </a:extLst>
                </p14:cNvPr>
                <p14:cNvContentPartPr/>
                <p14:nvPr/>
              </p14:nvContentPartPr>
              <p14:xfrm>
                <a:off x="11051890" y="6286695"/>
                <a:ext cx="48600" cy="3949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26569046-17F9-4B4E-9AF9-C50C5645080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043250" y="6277695"/>
                  <a:ext cx="662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87E73BDA-72DA-5243-B7AA-83F89DD88E9B}"/>
                    </a:ext>
                  </a:extLst>
                </p14:cNvPr>
                <p14:cNvContentPartPr/>
                <p14:nvPr/>
              </p14:nvContentPartPr>
              <p14:xfrm>
                <a:off x="11023450" y="6227655"/>
                <a:ext cx="119880" cy="12276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87E73BDA-72DA-5243-B7AA-83F89DD88E9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014450" y="6218655"/>
                  <a:ext cx="137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B84F77C3-2817-5D4C-A1DA-9BE3959EF418}"/>
                    </a:ext>
                  </a:extLst>
                </p14:cNvPr>
                <p14:cNvContentPartPr/>
                <p14:nvPr/>
              </p14:nvContentPartPr>
              <p14:xfrm>
                <a:off x="11214250" y="6193455"/>
                <a:ext cx="162360" cy="22572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B84F77C3-2817-5D4C-A1DA-9BE3959EF41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205250" y="6184815"/>
                  <a:ext cx="180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E3B0ABDF-20AA-9747-AEA6-583EA88FD7B3}"/>
                    </a:ext>
                  </a:extLst>
                </p14:cNvPr>
                <p14:cNvContentPartPr/>
                <p14:nvPr/>
              </p14:nvContentPartPr>
              <p14:xfrm>
                <a:off x="11367970" y="6137295"/>
                <a:ext cx="311400" cy="2696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E3B0ABDF-20AA-9747-AEA6-583EA88FD7B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358970" y="6128655"/>
                  <a:ext cx="329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8A65C92D-3DB4-8C42-9094-B39C9D3AF9B3}"/>
                    </a:ext>
                  </a:extLst>
                </p14:cNvPr>
                <p14:cNvContentPartPr/>
                <p14:nvPr/>
              </p14:nvContentPartPr>
              <p14:xfrm>
                <a:off x="11417650" y="6204615"/>
                <a:ext cx="60120" cy="1004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8A65C92D-3DB4-8C42-9094-B39C9D3AF9B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408650" y="6195615"/>
                  <a:ext cx="77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AB4C13A8-9079-A34B-B50F-6F25840AAEFE}"/>
                    </a:ext>
                  </a:extLst>
                </p14:cNvPr>
                <p14:cNvContentPartPr/>
                <p14:nvPr/>
              </p14:nvContentPartPr>
              <p14:xfrm>
                <a:off x="11294170" y="6147735"/>
                <a:ext cx="159120" cy="23652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AB4C13A8-9079-A34B-B50F-6F25840AAEF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285170" y="6138735"/>
                  <a:ext cx="176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8817E493-B0D0-C141-B712-AC03B4E6D02F}"/>
                    </a:ext>
                  </a:extLst>
                </p14:cNvPr>
                <p14:cNvContentPartPr/>
                <p14:nvPr/>
              </p14:nvContentPartPr>
              <p14:xfrm>
                <a:off x="11598010" y="5951895"/>
                <a:ext cx="292680" cy="47484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8817E493-B0D0-C141-B712-AC03B4E6D02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589010" y="5942895"/>
                  <a:ext cx="310320" cy="49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48053729-1559-0C4B-936D-45A4139CF1C1}"/>
                  </a:ext>
                </a:extLst>
              </p14:cNvPr>
              <p14:cNvContentPartPr/>
              <p14:nvPr/>
            </p14:nvContentPartPr>
            <p14:xfrm>
              <a:off x="9502090" y="4233255"/>
              <a:ext cx="17280" cy="4680"/>
            </p14:xfrm>
          </p:contentPart>
        </mc:Choice>
        <mc:Fallback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48053729-1559-0C4B-936D-45A4139CF1C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93450" y="4224255"/>
                <a:ext cx="3492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99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1CEEE-D816-BA48-B49B-17C00BD5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55B4D-E394-4540-889F-E7A99459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2005F01-8DF5-5141-98A7-411CA5525DF3}"/>
              </a:ext>
            </a:extLst>
          </p:cNvPr>
          <p:cNvGrpSpPr/>
          <p:nvPr/>
        </p:nvGrpSpPr>
        <p:grpSpPr>
          <a:xfrm>
            <a:off x="-81470" y="-137505"/>
            <a:ext cx="11705040" cy="6189480"/>
            <a:chOff x="-81470" y="-137505"/>
            <a:chExt cx="11705040" cy="618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25E903E-D922-C746-BDE3-785965D25023}"/>
                    </a:ext>
                  </a:extLst>
                </p14:cNvPr>
                <p14:cNvContentPartPr/>
                <p14:nvPr/>
              </p14:nvContentPartPr>
              <p14:xfrm>
                <a:off x="486610" y="208095"/>
                <a:ext cx="188640" cy="3700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25E903E-D922-C746-BDE3-785965D250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610" y="199455"/>
                  <a:ext cx="2062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0905148-9E5A-D748-9E38-E3778B913E90}"/>
                    </a:ext>
                  </a:extLst>
                </p14:cNvPr>
                <p14:cNvContentPartPr/>
                <p14:nvPr/>
              </p14:nvContentPartPr>
              <p14:xfrm>
                <a:off x="394810" y="415455"/>
                <a:ext cx="244080" cy="856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0905148-9E5A-D748-9E38-E3778B913E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810" y="406815"/>
                  <a:ext cx="261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D87ACF4-0CFC-7048-BD7E-BF306063B7E5}"/>
                    </a:ext>
                  </a:extLst>
                </p14:cNvPr>
                <p14:cNvContentPartPr/>
                <p14:nvPr/>
              </p14:nvContentPartPr>
              <p14:xfrm>
                <a:off x="504250" y="547575"/>
                <a:ext cx="352800" cy="1335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D87ACF4-0CFC-7048-BD7E-BF306063B7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5250" y="538575"/>
                  <a:ext cx="370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541D8B3-7814-EF43-9479-A78F7F435BA8}"/>
                    </a:ext>
                  </a:extLst>
                </p14:cNvPr>
                <p14:cNvContentPartPr/>
                <p14:nvPr/>
              </p14:nvContentPartPr>
              <p14:xfrm>
                <a:off x="748330" y="606615"/>
                <a:ext cx="2520" cy="2674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541D8B3-7814-EF43-9479-A78F7F435B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9330" y="597975"/>
                  <a:ext cx="20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8C295C9-52F4-F441-9D39-31E98AC6141E}"/>
                    </a:ext>
                  </a:extLst>
                </p14:cNvPr>
                <p14:cNvContentPartPr/>
                <p14:nvPr/>
              </p14:nvContentPartPr>
              <p14:xfrm>
                <a:off x="656170" y="769695"/>
                <a:ext cx="170280" cy="954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8C295C9-52F4-F441-9D39-31E98AC614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7530" y="761055"/>
                  <a:ext cx="187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BF02EB6-CA1D-7B4F-82B0-042DDFF64AD2}"/>
                    </a:ext>
                  </a:extLst>
                </p14:cNvPr>
                <p14:cNvContentPartPr/>
                <p14:nvPr/>
              </p14:nvContentPartPr>
              <p14:xfrm>
                <a:off x="894130" y="432015"/>
                <a:ext cx="39600" cy="1296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BF02EB6-CA1D-7B4F-82B0-042DDFF64A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5490" y="423015"/>
                  <a:ext cx="5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DC3B177-103B-8C43-8C12-9BAC50DF7E6D}"/>
                    </a:ext>
                  </a:extLst>
                </p14:cNvPr>
                <p14:cNvContentPartPr/>
                <p14:nvPr/>
              </p14:nvContentPartPr>
              <p14:xfrm>
                <a:off x="1010770" y="194775"/>
                <a:ext cx="126000" cy="4932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DC3B177-103B-8C43-8C12-9BAC50DF7E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1770" y="186135"/>
                  <a:ext cx="1436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067C894-6FCA-3543-A6C4-D44F4BAA8D22}"/>
                    </a:ext>
                  </a:extLst>
                </p14:cNvPr>
                <p14:cNvContentPartPr/>
                <p14:nvPr/>
              </p14:nvContentPartPr>
              <p14:xfrm>
                <a:off x="1048570" y="417615"/>
                <a:ext cx="82440" cy="6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067C894-6FCA-3543-A6C4-D44F4BAA8D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9570" y="408975"/>
                  <a:ext cx="100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926462D-9A71-A14F-BF7E-86551798D555}"/>
                    </a:ext>
                  </a:extLst>
                </p14:cNvPr>
                <p14:cNvContentPartPr/>
                <p14:nvPr/>
              </p14:nvContentPartPr>
              <p14:xfrm>
                <a:off x="1060450" y="436335"/>
                <a:ext cx="81000" cy="16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926462D-9A71-A14F-BF7E-86551798D5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1450" y="427695"/>
                  <a:ext cx="98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D4F01C7-B4F3-074B-A00E-0DB988B90D0D}"/>
                    </a:ext>
                  </a:extLst>
                </p14:cNvPr>
                <p14:cNvContentPartPr/>
                <p14:nvPr/>
              </p14:nvContentPartPr>
              <p14:xfrm>
                <a:off x="-81470" y="879135"/>
                <a:ext cx="2350440" cy="2642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D4F01C7-B4F3-074B-A00E-0DB988B90D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90470" y="870135"/>
                  <a:ext cx="23680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7E31926-1968-E84C-BED3-7A8119DF3B22}"/>
                    </a:ext>
                  </a:extLst>
                </p14:cNvPr>
                <p14:cNvContentPartPr/>
                <p14:nvPr/>
              </p14:nvContentPartPr>
              <p14:xfrm>
                <a:off x="727090" y="165615"/>
                <a:ext cx="1992960" cy="5886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7E31926-1968-E84C-BED3-7A8119DF3B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8450" y="156615"/>
                  <a:ext cx="2010600" cy="59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72988CD-4CC5-F046-8856-A402F3F74E59}"/>
                    </a:ext>
                  </a:extLst>
                </p14:cNvPr>
                <p14:cNvContentPartPr/>
                <p14:nvPr/>
              </p14:nvContentPartPr>
              <p14:xfrm>
                <a:off x="439090" y="831975"/>
                <a:ext cx="1253520" cy="3369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72988CD-4CC5-F046-8856-A402F3F74E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450" y="823335"/>
                  <a:ext cx="1271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39A1D47-724C-F441-A49B-0BB6012DA7C3}"/>
                    </a:ext>
                  </a:extLst>
                </p14:cNvPr>
                <p14:cNvContentPartPr/>
                <p14:nvPr/>
              </p14:nvContentPartPr>
              <p14:xfrm>
                <a:off x="557530" y="1312935"/>
                <a:ext cx="1642320" cy="1317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39A1D47-724C-F441-A49B-0BB6012DA7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8530" y="1304295"/>
                  <a:ext cx="1659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E63EB34-A6B3-6942-B833-709E6C87C4E7}"/>
                    </a:ext>
                  </a:extLst>
                </p14:cNvPr>
                <p14:cNvContentPartPr/>
                <p14:nvPr/>
              </p14:nvContentPartPr>
              <p14:xfrm>
                <a:off x="-40070" y="1575015"/>
                <a:ext cx="2463480" cy="312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E63EB34-A6B3-6942-B833-709E6C87C4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-48710" y="1566375"/>
                  <a:ext cx="24811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5D1B261-550D-6640-AC06-533426FCCBCB}"/>
                    </a:ext>
                  </a:extLst>
                </p14:cNvPr>
                <p14:cNvContentPartPr/>
                <p14:nvPr/>
              </p14:nvContentPartPr>
              <p14:xfrm>
                <a:off x="961090" y="1962015"/>
                <a:ext cx="1383840" cy="1785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5D1B261-550D-6640-AC06-533426FCCB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2450" y="1953015"/>
                  <a:ext cx="140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E0E7ABE-0F77-ED4D-AB1C-AF428433B41F}"/>
                    </a:ext>
                  </a:extLst>
                </p14:cNvPr>
                <p14:cNvContentPartPr/>
                <p14:nvPr/>
              </p14:nvContentPartPr>
              <p14:xfrm>
                <a:off x="839410" y="2494815"/>
                <a:ext cx="1451880" cy="1587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E0E7ABE-0F77-ED4D-AB1C-AF428433B4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410" y="2485815"/>
                  <a:ext cx="1469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795C41E-1090-EF4F-AC6D-F2BF865D4AF6}"/>
                    </a:ext>
                  </a:extLst>
                </p14:cNvPr>
                <p14:cNvContentPartPr/>
                <p14:nvPr/>
              </p14:nvContentPartPr>
              <p14:xfrm>
                <a:off x="471490" y="2741055"/>
                <a:ext cx="1862280" cy="1875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795C41E-1090-EF4F-AC6D-F2BF865D4A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850" y="2732055"/>
                  <a:ext cx="1879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B5824C3-396B-1D47-930D-1111104E1281}"/>
                    </a:ext>
                  </a:extLst>
                </p14:cNvPr>
                <p14:cNvContentPartPr/>
                <p14:nvPr/>
              </p14:nvContentPartPr>
              <p14:xfrm>
                <a:off x="747970" y="3236415"/>
                <a:ext cx="1524960" cy="288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B5824C3-396B-1D47-930D-1111104E12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8970" y="3227415"/>
                  <a:ext cx="1542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EB9B247-0455-4642-8F53-62F8838B3F91}"/>
                    </a:ext>
                  </a:extLst>
                </p14:cNvPr>
                <p14:cNvContentPartPr/>
                <p14:nvPr/>
              </p14:nvContentPartPr>
              <p14:xfrm>
                <a:off x="1340530" y="3665535"/>
                <a:ext cx="1060560" cy="435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EB9B247-0455-4642-8F53-62F8838B3F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31530" y="3656895"/>
                  <a:ext cx="1078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EEA6D74-9F68-BD45-AD9E-AFB4FE9CFF0F}"/>
                    </a:ext>
                  </a:extLst>
                </p14:cNvPr>
                <p14:cNvContentPartPr/>
                <p14:nvPr/>
              </p14:nvContentPartPr>
              <p14:xfrm>
                <a:off x="2001490" y="3941655"/>
                <a:ext cx="322920" cy="306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EEA6D74-9F68-BD45-AD9E-AFB4FE9CFF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2850" y="3933015"/>
                  <a:ext cx="340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640131C-0248-1B40-BDB7-44E2D05BBC80}"/>
                    </a:ext>
                  </a:extLst>
                </p14:cNvPr>
                <p14:cNvContentPartPr/>
                <p14:nvPr/>
              </p14:nvContentPartPr>
              <p14:xfrm>
                <a:off x="1867570" y="111975"/>
                <a:ext cx="1160280" cy="9979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640131C-0248-1B40-BDB7-44E2D05BBC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58930" y="103335"/>
                  <a:ext cx="117792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1E7F2EA-89E6-5941-8464-607A5CBE9370}"/>
                    </a:ext>
                  </a:extLst>
                </p14:cNvPr>
                <p14:cNvContentPartPr/>
                <p14:nvPr/>
              </p14:nvContentPartPr>
              <p14:xfrm>
                <a:off x="139930" y="1044375"/>
                <a:ext cx="2018160" cy="4107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1E7F2EA-89E6-5941-8464-607A5CBE93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1290" y="1035735"/>
                  <a:ext cx="20358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659B7D7-3F01-D34A-B7D9-D3C2BA8C9408}"/>
                    </a:ext>
                  </a:extLst>
                </p14:cNvPr>
                <p14:cNvContentPartPr/>
                <p14:nvPr/>
              </p14:nvContentPartPr>
              <p14:xfrm>
                <a:off x="37330" y="1742055"/>
                <a:ext cx="1642320" cy="1069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659B7D7-3F01-D34A-B7D9-D3C2BA8C94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90" y="1733415"/>
                  <a:ext cx="1659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5F25905-17C6-7E4C-9F87-F29271EF2469}"/>
                    </a:ext>
                  </a:extLst>
                </p14:cNvPr>
                <p14:cNvContentPartPr/>
                <p14:nvPr/>
              </p14:nvContentPartPr>
              <p14:xfrm>
                <a:off x="2778010" y="324015"/>
                <a:ext cx="234000" cy="3124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5F25905-17C6-7E4C-9F87-F29271EF24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010" y="315015"/>
                  <a:ext cx="251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6B5C188-E4BA-4740-AE72-DFBCF85F27AD}"/>
                    </a:ext>
                  </a:extLst>
                </p14:cNvPr>
                <p14:cNvContentPartPr/>
                <p14:nvPr/>
              </p14:nvContentPartPr>
              <p14:xfrm>
                <a:off x="2805370" y="541095"/>
                <a:ext cx="114480" cy="230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6B5C188-E4BA-4740-AE72-DFBCF85F27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6730" y="532455"/>
                  <a:ext cx="132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844131D-A71C-954E-89D3-FDDBF3FE82E6}"/>
                    </a:ext>
                  </a:extLst>
                </p14:cNvPr>
                <p14:cNvContentPartPr/>
                <p14:nvPr/>
              </p14:nvContentPartPr>
              <p14:xfrm>
                <a:off x="2690890" y="602295"/>
                <a:ext cx="440640" cy="101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844131D-A71C-954E-89D3-FDDBF3FE82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2250" y="593295"/>
                  <a:ext cx="458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DCC9C9D-8FCA-3647-AB24-C18B377FE543}"/>
                    </a:ext>
                  </a:extLst>
                </p14:cNvPr>
                <p14:cNvContentPartPr/>
                <p14:nvPr/>
              </p14:nvContentPartPr>
              <p14:xfrm>
                <a:off x="3115690" y="612735"/>
                <a:ext cx="7560" cy="1220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DCC9C9D-8FCA-3647-AB24-C18B377FE5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6690" y="604095"/>
                  <a:ext cx="2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51EED04-E2A7-1B4D-858F-5E4CBD61088E}"/>
                    </a:ext>
                  </a:extLst>
                </p14:cNvPr>
                <p14:cNvContentPartPr/>
                <p14:nvPr/>
              </p14:nvContentPartPr>
              <p14:xfrm>
                <a:off x="3203170" y="289095"/>
                <a:ext cx="360" cy="338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51EED04-E2A7-1B4D-858F-5E4CBD6108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94170" y="280455"/>
                  <a:ext cx="1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657E978-5307-0441-B3C9-970BCA0AD547}"/>
                    </a:ext>
                  </a:extLst>
                </p14:cNvPr>
                <p14:cNvContentPartPr/>
                <p14:nvPr/>
              </p14:nvContentPartPr>
              <p14:xfrm>
                <a:off x="3188050" y="259935"/>
                <a:ext cx="226440" cy="1688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657E978-5307-0441-B3C9-970BCA0AD5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79410" y="251295"/>
                  <a:ext cx="244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F1A9289-7128-DC49-B89B-0F33F499A390}"/>
                    </a:ext>
                  </a:extLst>
                </p14:cNvPr>
                <p14:cNvContentPartPr/>
                <p14:nvPr/>
              </p14:nvContentPartPr>
              <p14:xfrm>
                <a:off x="3181930" y="353535"/>
                <a:ext cx="443520" cy="1173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F1A9289-7128-DC49-B89B-0F33F499A3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3290" y="344895"/>
                  <a:ext cx="461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D3AF686-FCFD-0243-B92D-67A5C7213AF3}"/>
                    </a:ext>
                  </a:extLst>
                </p14:cNvPr>
                <p14:cNvContentPartPr/>
                <p14:nvPr/>
              </p14:nvContentPartPr>
              <p14:xfrm>
                <a:off x="3545890" y="376215"/>
                <a:ext cx="20880" cy="1076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D3AF686-FCFD-0243-B92D-67A5C7213A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37250" y="367575"/>
                  <a:ext cx="3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DCD10AF-7267-F141-87BD-4A2A884849AD}"/>
                    </a:ext>
                  </a:extLst>
                </p14:cNvPr>
                <p14:cNvContentPartPr/>
                <p14:nvPr/>
              </p14:nvContentPartPr>
              <p14:xfrm>
                <a:off x="3391090" y="510135"/>
                <a:ext cx="131400" cy="134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DCD10AF-7267-F141-87BD-4A2A884849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82090" y="501135"/>
                  <a:ext cx="149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0284993-AEA5-9D43-BE85-180D2F46ED6E}"/>
                    </a:ext>
                  </a:extLst>
                </p14:cNvPr>
                <p14:cNvContentPartPr/>
                <p14:nvPr/>
              </p14:nvContentPartPr>
              <p14:xfrm>
                <a:off x="2260690" y="651615"/>
                <a:ext cx="5538600" cy="2768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0284993-AEA5-9D43-BE85-180D2F46ED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52050" y="642615"/>
                  <a:ext cx="5556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F66923F-E09E-F743-A304-77F00E6DFDF4}"/>
                    </a:ext>
                  </a:extLst>
                </p14:cNvPr>
                <p14:cNvContentPartPr/>
                <p14:nvPr/>
              </p14:nvContentPartPr>
              <p14:xfrm>
                <a:off x="4000930" y="162375"/>
                <a:ext cx="2061360" cy="5885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F66923F-E09E-F743-A304-77F00E6DFD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92290" y="153735"/>
                  <a:ext cx="2079000" cy="59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BE5BF84-2A44-AA47-9F64-F5C4B467B4B1}"/>
                    </a:ext>
                  </a:extLst>
                </p14:cNvPr>
                <p14:cNvContentPartPr/>
                <p14:nvPr/>
              </p14:nvContentPartPr>
              <p14:xfrm>
                <a:off x="3530050" y="1183695"/>
                <a:ext cx="2395800" cy="457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BE5BF84-2A44-AA47-9F64-F5C4B467B4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21410" y="1174695"/>
                  <a:ext cx="2413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1607FEF-F46B-B347-B832-6D88794D291E}"/>
                    </a:ext>
                  </a:extLst>
                </p14:cNvPr>
                <p14:cNvContentPartPr/>
                <p14:nvPr/>
              </p14:nvContentPartPr>
              <p14:xfrm>
                <a:off x="3829210" y="1897575"/>
                <a:ext cx="1689840" cy="164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1607FEF-F46B-B347-B832-6D88794D29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20210" y="1888575"/>
                  <a:ext cx="1707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E5F0396-2E3E-0245-87DA-11D45F56CAAF}"/>
                    </a:ext>
                  </a:extLst>
                </p14:cNvPr>
                <p14:cNvContentPartPr/>
                <p14:nvPr/>
              </p14:nvContentPartPr>
              <p14:xfrm>
                <a:off x="3518890" y="2269455"/>
                <a:ext cx="1676160" cy="1868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E5F0396-2E3E-0245-87DA-11D45F56CA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10250" y="2260455"/>
                  <a:ext cx="1693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AEA115F-F7A5-3A40-96B2-7BCB5F7DD1DE}"/>
                    </a:ext>
                  </a:extLst>
                </p14:cNvPr>
                <p14:cNvContentPartPr/>
                <p14:nvPr/>
              </p14:nvContentPartPr>
              <p14:xfrm>
                <a:off x="4149610" y="2770215"/>
                <a:ext cx="1747800" cy="2138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AEA115F-F7A5-3A40-96B2-7BCB5F7DD1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40610" y="2761215"/>
                  <a:ext cx="1765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FBC0778-0DBB-5445-A421-64A828B5CEBD}"/>
                    </a:ext>
                  </a:extLst>
                </p14:cNvPr>
                <p14:cNvContentPartPr/>
                <p14:nvPr/>
              </p14:nvContentPartPr>
              <p14:xfrm>
                <a:off x="4712650" y="3278175"/>
                <a:ext cx="934200" cy="410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FBC0778-0DBB-5445-A421-64A828B5CE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04010" y="3269175"/>
                  <a:ext cx="951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12286D3-7C5A-A14A-B0FC-6C23D1B59A91}"/>
                    </a:ext>
                  </a:extLst>
                </p14:cNvPr>
                <p14:cNvContentPartPr/>
                <p14:nvPr/>
              </p14:nvContentPartPr>
              <p14:xfrm>
                <a:off x="3549490" y="3868935"/>
                <a:ext cx="1420920" cy="586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12286D3-7C5A-A14A-B0FC-6C23D1B59A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40850" y="3860295"/>
                  <a:ext cx="1438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AB4B42B-CBD5-0440-B380-1D56F50BD804}"/>
                    </a:ext>
                  </a:extLst>
                </p14:cNvPr>
                <p14:cNvContentPartPr/>
                <p14:nvPr/>
              </p14:nvContentPartPr>
              <p14:xfrm>
                <a:off x="4106410" y="4456095"/>
                <a:ext cx="1364400" cy="676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AB4B42B-CBD5-0440-B380-1D56F50BD8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97770" y="4447095"/>
                  <a:ext cx="1382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36DB65D-F417-2D4D-BBDB-F8B27B018777}"/>
                    </a:ext>
                  </a:extLst>
                </p14:cNvPr>
                <p14:cNvContentPartPr/>
                <p14:nvPr/>
              </p14:nvContentPartPr>
              <p14:xfrm>
                <a:off x="5107210" y="-137505"/>
                <a:ext cx="1458000" cy="15397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36DB65D-F417-2D4D-BBDB-F8B27B0187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98570" y="-146145"/>
                  <a:ext cx="1475640" cy="15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3C22BD6-2327-244B-B836-95BE98101E06}"/>
                    </a:ext>
                  </a:extLst>
                </p14:cNvPr>
                <p14:cNvContentPartPr/>
                <p14:nvPr/>
              </p14:nvContentPartPr>
              <p14:xfrm>
                <a:off x="6846010" y="214935"/>
                <a:ext cx="340560" cy="4676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3C22BD6-2327-244B-B836-95BE98101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37010" y="205935"/>
                  <a:ext cx="3582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5E636D8-6729-5049-A2D7-3FB8027920DE}"/>
                    </a:ext>
                  </a:extLst>
                </p14:cNvPr>
                <p14:cNvContentPartPr/>
                <p14:nvPr/>
              </p14:nvContentPartPr>
              <p14:xfrm>
                <a:off x="7013770" y="298095"/>
                <a:ext cx="448560" cy="3880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5E636D8-6729-5049-A2D7-3FB8027920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5130" y="289095"/>
                  <a:ext cx="466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605013A-53CE-1046-AEE0-8C60772D3205}"/>
                    </a:ext>
                  </a:extLst>
                </p14:cNvPr>
                <p14:cNvContentPartPr/>
                <p14:nvPr/>
              </p14:nvContentPartPr>
              <p14:xfrm>
                <a:off x="7304650" y="380175"/>
                <a:ext cx="137160" cy="680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605013A-53CE-1046-AEE0-8C60772D32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95650" y="371175"/>
                  <a:ext cx="154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778F425-DE0C-DB42-8F0F-78E937C700A5}"/>
                    </a:ext>
                  </a:extLst>
                </p14:cNvPr>
                <p14:cNvContentPartPr/>
                <p14:nvPr/>
              </p14:nvContentPartPr>
              <p14:xfrm>
                <a:off x="7454050" y="357495"/>
                <a:ext cx="15840" cy="892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778F425-DE0C-DB42-8F0F-78E937C700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45410" y="348495"/>
                  <a:ext cx="33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6FF72AE-D257-9D40-9D30-9E303E3D83A9}"/>
                    </a:ext>
                  </a:extLst>
                </p14:cNvPr>
                <p14:cNvContentPartPr/>
                <p14:nvPr/>
              </p14:nvContentPartPr>
              <p14:xfrm>
                <a:off x="7506970" y="199815"/>
                <a:ext cx="80280" cy="4050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6FF72AE-D257-9D40-9D30-9E303E3D83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98330" y="191175"/>
                  <a:ext cx="97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8E2B4F1-337F-E940-905D-E10C7B356BBC}"/>
                    </a:ext>
                  </a:extLst>
                </p14:cNvPr>
                <p14:cNvContentPartPr/>
                <p14:nvPr/>
              </p14:nvContentPartPr>
              <p14:xfrm>
                <a:off x="7637290" y="209175"/>
                <a:ext cx="107640" cy="1929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8E2B4F1-337F-E940-905D-E10C7B356B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8650" y="200535"/>
                  <a:ext cx="125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7125F37-A3FB-7646-BA46-965E68F30D37}"/>
                    </a:ext>
                  </a:extLst>
                </p14:cNvPr>
                <p14:cNvContentPartPr/>
                <p14:nvPr/>
              </p14:nvContentPartPr>
              <p14:xfrm>
                <a:off x="7730890" y="147975"/>
                <a:ext cx="45000" cy="2530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7125F37-A3FB-7646-BA46-965E68F30D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22250" y="139335"/>
                  <a:ext cx="62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6F7173E-6A25-C445-B514-22EF3EA115B5}"/>
                    </a:ext>
                  </a:extLst>
                </p14:cNvPr>
                <p14:cNvContentPartPr/>
                <p14:nvPr/>
              </p14:nvContentPartPr>
              <p14:xfrm>
                <a:off x="7684090" y="302775"/>
                <a:ext cx="101880" cy="482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6F7173E-6A25-C445-B514-22EF3EA115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75450" y="294135"/>
                  <a:ext cx="1195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5EAE96B-FA18-FE46-952E-A2AC40D00377}"/>
                    </a:ext>
                  </a:extLst>
                </p14:cNvPr>
                <p14:cNvContentPartPr/>
                <p14:nvPr/>
              </p14:nvContentPartPr>
              <p14:xfrm>
                <a:off x="7616410" y="412575"/>
                <a:ext cx="367920" cy="997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5EAE96B-FA18-FE46-952E-A2AC40D003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07410" y="403935"/>
                  <a:ext cx="385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28C3B86-9F25-2948-A84F-654AC113CEC4}"/>
                    </a:ext>
                  </a:extLst>
                </p14:cNvPr>
                <p14:cNvContentPartPr/>
                <p14:nvPr/>
              </p14:nvContentPartPr>
              <p14:xfrm>
                <a:off x="7933210" y="432375"/>
                <a:ext cx="15120" cy="2059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28C3B86-9F25-2948-A84F-654AC113CE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24570" y="423735"/>
                  <a:ext cx="32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831757D-9916-0C41-A360-58F284A35F45}"/>
                    </a:ext>
                  </a:extLst>
                </p14:cNvPr>
                <p14:cNvContentPartPr/>
                <p14:nvPr/>
              </p14:nvContentPartPr>
              <p14:xfrm>
                <a:off x="7922770" y="94695"/>
                <a:ext cx="191880" cy="2214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831757D-9916-0C41-A360-58F284A35F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13770" y="86055"/>
                  <a:ext cx="20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8B58DA3-4545-A842-B57C-8E30679B8218}"/>
                    </a:ext>
                  </a:extLst>
                </p14:cNvPr>
                <p14:cNvContentPartPr/>
                <p14:nvPr/>
              </p14:nvContentPartPr>
              <p14:xfrm>
                <a:off x="7947970" y="258495"/>
                <a:ext cx="166320" cy="1533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8B58DA3-4545-A842-B57C-8E30679B82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39330" y="249855"/>
                  <a:ext cx="183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2EA43E4-E83B-394F-9DB2-2DBC3DDA7AA9}"/>
                    </a:ext>
                  </a:extLst>
                </p14:cNvPr>
                <p14:cNvContentPartPr/>
                <p14:nvPr/>
              </p14:nvContentPartPr>
              <p14:xfrm>
                <a:off x="8165050" y="298455"/>
                <a:ext cx="159480" cy="1850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2EA43E4-E83B-394F-9DB2-2DBC3DDA7AA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56410" y="289455"/>
                  <a:ext cx="177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28C4FA1-FD0D-3E49-8040-3608ACC2BF13}"/>
                    </a:ext>
                  </a:extLst>
                </p14:cNvPr>
                <p14:cNvContentPartPr/>
                <p14:nvPr/>
              </p14:nvContentPartPr>
              <p14:xfrm>
                <a:off x="8488330" y="363255"/>
                <a:ext cx="33480" cy="590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28C4FA1-FD0D-3E49-8040-3608ACC2BF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79330" y="354255"/>
                  <a:ext cx="51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DAAFA14-6EA9-7545-B285-E32650001F1F}"/>
                    </a:ext>
                  </a:extLst>
                </p14:cNvPr>
                <p14:cNvContentPartPr/>
                <p14:nvPr/>
              </p14:nvContentPartPr>
              <p14:xfrm>
                <a:off x="8557810" y="315015"/>
                <a:ext cx="141840" cy="3312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DAAFA14-6EA9-7545-B285-E32650001F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48810" y="306375"/>
                  <a:ext cx="159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EB442B9-74FD-9F4F-AE37-E52090803C05}"/>
                    </a:ext>
                  </a:extLst>
                </p14:cNvPr>
                <p14:cNvContentPartPr/>
                <p14:nvPr/>
              </p14:nvContentPartPr>
              <p14:xfrm>
                <a:off x="8688850" y="302415"/>
                <a:ext cx="30240" cy="3016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EB442B9-74FD-9F4F-AE37-E52090803C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79850" y="293415"/>
                  <a:ext cx="47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F177239-3521-0B46-80EA-F5F27F2FFEF6}"/>
                    </a:ext>
                  </a:extLst>
                </p14:cNvPr>
                <p14:cNvContentPartPr/>
                <p14:nvPr/>
              </p14:nvContentPartPr>
              <p14:xfrm>
                <a:off x="8607490" y="623895"/>
                <a:ext cx="48240" cy="1148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F177239-3521-0B46-80EA-F5F27F2FFE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98850" y="614895"/>
                  <a:ext cx="65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D802D58-729B-9D49-9E6C-A8FD2F4E8032}"/>
                    </a:ext>
                  </a:extLst>
                </p14:cNvPr>
                <p14:cNvContentPartPr/>
                <p14:nvPr/>
              </p14:nvContentPartPr>
              <p14:xfrm>
                <a:off x="8597410" y="619935"/>
                <a:ext cx="168840" cy="129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D802D58-729B-9D49-9E6C-A8FD2F4E80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88410" y="610935"/>
                  <a:ext cx="186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79C1101-D3AE-5247-BCC1-AB8E0315F170}"/>
                    </a:ext>
                  </a:extLst>
                </p14:cNvPr>
                <p14:cNvContentPartPr/>
                <p14:nvPr/>
              </p14:nvContentPartPr>
              <p14:xfrm>
                <a:off x="7402930" y="500415"/>
                <a:ext cx="2823120" cy="1335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79C1101-D3AE-5247-BCC1-AB8E0315F1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94290" y="491415"/>
                  <a:ext cx="2840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FB16A99-161A-C74D-8275-78649EF593C8}"/>
                    </a:ext>
                  </a:extLst>
                </p14:cNvPr>
                <p14:cNvContentPartPr/>
                <p14:nvPr/>
              </p14:nvContentPartPr>
              <p14:xfrm>
                <a:off x="6052210" y="657015"/>
                <a:ext cx="3859560" cy="884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FB16A99-161A-C74D-8275-78649EF593C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43570" y="648015"/>
                  <a:ext cx="387720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796A3D5-6FDE-1747-BC9D-0FF1F9AD2FC8}"/>
                    </a:ext>
                  </a:extLst>
                </p14:cNvPr>
                <p14:cNvContentPartPr/>
                <p14:nvPr/>
              </p14:nvContentPartPr>
              <p14:xfrm>
                <a:off x="5825770" y="1392135"/>
                <a:ext cx="3641400" cy="9111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796A3D5-6FDE-1747-BC9D-0FF1F9AD2F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17130" y="1383495"/>
                  <a:ext cx="365904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C6A61611-F9C5-C745-9B2E-A192F11049AA}"/>
                    </a:ext>
                  </a:extLst>
                </p14:cNvPr>
                <p14:cNvContentPartPr/>
                <p14:nvPr/>
              </p14:nvContentPartPr>
              <p14:xfrm>
                <a:off x="6114130" y="2435415"/>
                <a:ext cx="2792160" cy="9518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C6A61611-F9C5-C745-9B2E-A192F11049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05130" y="2426415"/>
                  <a:ext cx="280980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E818F7C-C8F7-1B41-9E3D-7B39FA556BFE}"/>
                    </a:ext>
                  </a:extLst>
                </p14:cNvPr>
                <p14:cNvContentPartPr/>
                <p14:nvPr/>
              </p14:nvContentPartPr>
              <p14:xfrm>
                <a:off x="5969410" y="3087375"/>
                <a:ext cx="2080440" cy="6818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E818F7C-C8F7-1B41-9E3D-7B39FA556B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60410" y="3078375"/>
                  <a:ext cx="209808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A2A59D2-5611-FC4F-B2CD-0A2941CDC2BD}"/>
                    </a:ext>
                  </a:extLst>
                </p14:cNvPr>
                <p14:cNvContentPartPr/>
                <p14:nvPr/>
              </p14:nvContentPartPr>
              <p14:xfrm>
                <a:off x="9115090" y="255255"/>
                <a:ext cx="169200" cy="4964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A2A59D2-5611-FC4F-B2CD-0A2941CDC2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06090" y="246615"/>
                  <a:ext cx="1868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B380ECBE-F454-1A47-82E0-268CD97505A5}"/>
                    </a:ext>
                  </a:extLst>
                </p14:cNvPr>
                <p14:cNvContentPartPr/>
                <p14:nvPr/>
              </p14:nvContentPartPr>
              <p14:xfrm>
                <a:off x="9430810" y="322575"/>
                <a:ext cx="333000" cy="1242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B380ECBE-F454-1A47-82E0-268CD97505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21810" y="313935"/>
                  <a:ext cx="350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7548A819-D146-854E-8045-A346101AF51B}"/>
                    </a:ext>
                  </a:extLst>
                </p14:cNvPr>
                <p14:cNvContentPartPr/>
                <p14:nvPr/>
              </p14:nvContentPartPr>
              <p14:xfrm>
                <a:off x="9613690" y="474855"/>
                <a:ext cx="100080" cy="1227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7548A819-D146-854E-8045-A346101AF51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04690" y="466215"/>
                  <a:ext cx="117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A441D35F-9A91-DC4E-815E-E28DAAD21B8E}"/>
                    </a:ext>
                  </a:extLst>
                </p14:cNvPr>
                <p14:cNvContentPartPr/>
                <p14:nvPr/>
              </p14:nvContentPartPr>
              <p14:xfrm>
                <a:off x="9968290" y="346335"/>
                <a:ext cx="46440" cy="471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A441D35F-9A91-DC4E-815E-E28DAAD21B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59290" y="337335"/>
                  <a:ext cx="64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7E07E8CE-070F-854B-9C48-2CDED0E61EB0}"/>
                    </a:ext>
                  </a:extLst>
                </p14:cNvPr>
                <p14:cNvContentPartPr/>
                <p14:nvPr/>
              </p14:nvContentPartPr>
              <p14:xfrm>
                <a:off x="9833290" y="330855"/>
                <a:ext cx="173520" cy="363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7E07E8CE-070F-854B-9C48-2CDED0E61E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4290" y="322215"/>
                  <a:ext cx="191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384E1AA-0F55-E94E-AFC7-83B2395BCEFA}"/>
                    </a:ext>
                  </a:extLst>
                </p14:cNvPr>
                <p14:cNvContentPartPr/>
                <p14:nvPr/>
              </p14:nvContentPartPr>
              <p14:xfrm>
                <a:off x="9796570" y="468375"/>
                <a:ext cx="547920" cy="795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384E1AA-0F55-E94E-AFC7-83B2395BCE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87570" y="459735"/>
                  <a:ext cx="56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8B13A6C5-095D-8544-956F-87D16A28333B}"/>
                    </a:ext>
                  </a:extLst>
                </p14:cNvPr>
                <p14:cNvContentPartPr/>
                <p14:nvPr/>
              </p14:nvContentPartPr>
              <p14:xfrm>
                <a:off x="10327210" y="470535"/>
                <a:ext cx="10800" cy="885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8B13A6C5-095D-8544-956F-87D16A2833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18570" y="461895"/>
                  <a:ext cx="28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A58D6CB-1393-8446-B999-B91041B5681E}"/>
                    </a:ext>
                  </a:extLst>
                </p14:cNvPr>
                <p14:cNvContentPartPr/>
                <p14:nvPr/>
              </p14:nvContentPartPr>
              <p14:xfrm>
                <a:off x="10346650" y="274335"/>
                <a:ext cx="132480" cy="3657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A58D6CB-1393-8446-B999-B91041B5681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37650" y="265695"/>
                  <a:ext cx="150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6B886638-0723-C940-9894-A5E41CBF8CDB}"/>
                    </a:ext>
                  </a:extLst>
                </p14:cNvPr>
                <p14:cNvContentPartPr/>
                <p14:nvPr/>
              </p14:nvContentPartPr>
              <p14:xfrm>
                <a:off x="10404610" y="393855"/>
                <a:ext cx="276840" cy="81288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6B886638-0723-C940-9894-A5E41CBF8CD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95970" y="384855"/>
                  <a:ext cx="29448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3159538-290D-884F-8A16-AE033344FEB3}"/>
                    </a:ext>
                  </a:extLst>
                </p14:cNvPr>
                <p14:cNvContentPartPr/>
                <p14:nvPr/>
              </p14:nvContentPartPr>
              <p14:xfrm>
                <a:off x="8725570" y="900015"/>
                <a:ext cx="320760" cy="2214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3159538-290D-884F-8A16-AE033344FEB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16570" y="891015"/>
                  <a:ext cx="338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ADD53018-583D-BC44-906A-DD0A14FF1DED}"/>
                    </a:ext>
                  </a:extLst>
                </p14:cNvPr>
                <p14:cNvContentPartPr/>
                <p14:nvPr/>
              </p14:nvContentPartPr>
              <p14:xfrm>
                <a:off x="9178810" y="901455"/>
                <a:ext cx="49320" cy="536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ADD53018-583D-BC44-906A-DD0A14FF1D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70170" y="892455"/>
                  <a:ext cx="66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8E996AE-739A-AE4F-8707-55E68B24965E}"/>
                    </a:ext>
                  </a:extLst>
                </p14:cNvPr>
                <p14:cNvContentPartPr/>
                <p14:nvPr/>
              </p14:nvContentPartPr>
              <p14:xfrm>
                <a:off x="9228130" y="882375"/>
                <a:ext cx="99720" cy="1224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8E996AE-739A-AE4F-8707-55E68B24965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19130" y="873375"/>
                  <a:ext cx="117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49B116DE-EE15-234E-9462-616F025D7957}"/>
                    </a:ext>
                  </a:extLst>
                </p14:cNvPr>
                <p14:cNvContentPartPr/>
                <p14:nvPr/>
              </p14:nvContentPartPr>
              <p14:xfrm>
                <a:off x="9301930" y="894255"/>
                <a:ext cx="184320" cy="2869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49B116DE-EE15-234E-9462-616F025D79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92930" y="885615"/>
                  <a:ext cx="201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1A96F6A-10DA-F545-A2DC-988CB0E5703F}"/>
                    </a:ext>
                  </a:extLst>
                </p14:cNvPr>
                <p14:cNvContentPartPr/>
                <p14:nvPr/>
              </p14:nvContentPartPr>
              <p14:xfrm>
                <a:off x="6444610" y="1167855"/>
                <a:ext cx="1676880" cy="1252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1A96F6A-10DA-F545-A2DC-988CB0E570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35970" y="1158855"/>
                  <a:ext cx="1694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32134D9-F1E3-D441-B2F1-B72A6B66E54C}"/>
                    </a:ext>
                  </a:extLst>
                </p14:cNvPr>
                <p14:cNvContentPartPr/>
                <p14:nvPr/>
              </p14:nvContentPartPr>
              <p14:xfrm>
                <a:off x="6448210" y="2061015"/>
                <a:ext cx="1941840" cy="1576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32134D9-F1E3-D441-B2F1-B72A6B66E54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39570" y="2052015"/>
                  <a:ext cx="1959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FAD3B5D-947C-E943-A756-83C71EBDA232}"/>
                    </a:ext>
                  </a:extLst>
                </p14:cNvPr>
                <p14:cNvContentPartPr/>
                <p14:nvPr/>
              </p14:nvContentPartPr>
              <p14:xfrm>
                <a:off x="6368290" y="2871015"/>
                <a:ext cx="1490400" cy="612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FAD3B5D-947C-E943-A756-83C71EBDA2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59290" y="2862015"/>
                  <a:ext cx="1508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054B8980-D6FC-3343-BE4C-5BAAE62FCBF7}"/>
                    </a:ext>
                  </a:extLst>
                </p14:cNvPr>
                <p14:cNvContentPartPr/>
                <p14:nvPr/>
              </p14:nvContentPartPr>
              <p14:xfrm>
                <a:off x="6417250" y="3623055"/>
                <a:ext cx="1152360" cy="1378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054B8980-D6FC-3343-BE4C-5BAAE62FCB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08610" y="3614415"/>
                  <a:ext cx="1170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958331BB-0FEC-1443-881E-D53E08B3E1CA}"/>
                    </a:ext>
                  </a:extLst>
                </p14:cNvPr>
                <p14:cNvContentPartPr/>
                <p14:nvPr/>
              </p14:nvContentPartPr>
              <p14:xfrm>
                <a:off x="6390610" y="1098015"/>
                <a:ext cx="1025640" cy="2278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958331BB-0FEC-1443-881E-D53E08B3E1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81610" y="1089375"/>
                  <a:ext cx="1043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04D19E3D-1B6D-BC4C-8AF3-287D0389F97A}"/>
                    </a:ext>
                  </a:extLst>
                </p14:cNvPr>
                <p14:cNvContentPartPr/>
                <p14:nvPr/>
              </p14:nvContentPartPr>
              <p14:xfrm>
                <a:off x="6248770" y="1854735"/>
                <a:ext cx="1309680" cy="3128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4D19E3D-1B6D-BC4C-8AF3-287D0389F97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39770" y="1845735"/>
                  <a:ext cx="1327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8F0158E-6030-B341-95C6-DD13D0AB69DF}"/>
                    </a:ext>
                  </a:extLst>
                </p14:cNvPr>
                <p14:cNvContentPartPr/>
                <p14:nvPr/>
              </p14:nvContentPartPr>
              <p14:xfrm>
                <a:off x="1448890" y="509775"/>
                <a:ext cx="131040" cy="1436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8F0158E-6030-B341-95C6-DD13D0AB69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40250" y="500775"/>
                  <a:ext cx="148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730C12FA-35D8-C448-A923-E22AF1716CD0}"/>
                    </a:ext>
                  </a:extLst>
                </p14:cNvPr>
                <p14:cNvContentPartPr/>
                <p14:nvPr/>
              </p14:nvContentPartPr>
              <p14:xfrm>
                <a:off x="1707370" y="390615"/>
                <a:ext cx="194400" cy="21744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730C12FA-35D8-C448-A923-E22AF1716C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98730" y="381615"/>
                  <a:ext cx="212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E9CA36C4-8477-374A-856E-0AF6FAB4EE79}"/>
                    </a:ext>
                  </a:extLst>
                </p14:cNvPr>
                <p14:cNvContentPartPr/>
                <p14:nvPr/>
              </p14:nvContentPartPr>
              <p14:xfrm>
                <a:off x="1934530" y="490695"/>
                <a:ext cx="151560" cy="12528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E9CA36C4-8477-374A-856E-0AF6FAB4EE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25530" y="481695"/>
                  <a:ext cx="169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9A86762-0C91-DC49-8024-C38315AD3ECA}"/>
                    </a:ext>
                  </a:extLst>
                </p14:cNvPr>
                <p14:cNvContentPartPr/>
                <p14:nvPr/>
              </p14:nvContentPartPr>
              <p14:xfrm>
                <a:off x="4593850" y="376575"/>
                <a:ext cx="349920" cy="2930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9A86762-0C91-DC49-8024-C38315AD3EC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84850" y="367575"/>
                  <a:ext cx="367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754629A-2B2C-DE4A-975B-8DDA12DB48BD}"/>
                    </a:ext>
                  </a:extLst>
                </p14:cNvPr>
                <p14:cNvContentPartPr/>
                <p14:nvPr/>
              </p14:nvContentPartPr>
              <p14:xfrm>
                <a:off x="5105050" y="271095"/>
                <a:ext cx="245160" cy="2782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754629A-2B2C-DE4A-975B-8DDA12DB48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96050" y="262455"/>
                  <a:ext cx="262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7E9EF874-1487-2A44-9610-8DE8F2C573B8}"/>
                    </a:ext>
                  </a:extLst>
                </p14:cNvPr>
                <p14:cNvContentPartPr/>
                <p14:nvPr/>
              </p14:nvContentPartPr>
              <p14:xfrm>
                <a:off x="5317450" y="268575"/>
                <a:ext cx="685800" cy="3416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7E9EF874-1487-2A44-9610-8DE8F2C57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08810" y="259575"/>
                  <a:ext cx="703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CA9DD4DC-799B-B94A-85C5-D7507B969A24}"/>
                    </a:ext>
                  </a:extLst>
                </p14:cNvPr>
                <p14:cNvContentPartPr/>
                <p14:nvPr/>
              </p14:nvContentPartPr>
              <p14:xfrm>
                <a:off x="9532690" y="261015"/>
                <a:ext cx="647280" cy="4118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CA9DD4DC-799B-B94A-85C5-D7507B969A2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23690" y="252375"/>
                  <a:ext cx="6649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16ED7F1-4D3C-D544-9501-FA196A17344B}"/>
                    </a:ext>
                  </a:extLst>
                </p14:cNvPr>
                <p14:cNvContentPartPr/>
                <p14:nvPr/>
              </p14:nvContentPartPr>
              <p14:xfrm>
                <a:off x="10210930" y="331935"/>
                <a:ext cx="201960" cy="1152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16ED7F1-4D3C-D544-9501-FA196A1734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02290" y="322935"/>
                  <a:ext cx="21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C89B65E-991B-0C4A-9EAC-9C8375947A57}"/>
                    </a:ext>
                  </a:extLst>
                </p14:cNvPr>
                <p14:cNvContentPartPr/>
                <p14:nvPr/>
              </p14:nvContentPartPr>
              <p14:xfrm>
                <a:off x="10437730" y="372255"/>
                <a:ext cx="38520" cy="2203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C89B65E-991B-0C4A-9EAC-9C8375947A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29090" y="363615"/>
                  <a:ext cx="56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27ACAA7-4796-B744-952D-BE05E5E62AC1}"/>
                    </a:ext>
                  </a:extLst>
                </p14:cNvPr>
                <p14:cNvContentPartPr/>
                <p14:nvPr/>
              </p14:nvContentPartPr>
              <p14:xfrm>
                <a:off x="10429090" y="639735"/>
                <a:ext cx="33120" cy="766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27ACAA7-4796-B744-952D-BE05E5E62A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20090" y="630735"/>
                  <a:ext cx="50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830A9DF-211F-4348-B906-7ABB6E453C83}"/>
                    </a:ext>
                  </a:extLst>
                </p14:cNvPr>
                <p14:cNvContentPartPr/>
                <p14:nvPr/>
              </p14:nvContentPartPr>
              <p14:xfrm>
                <a:off x="10359970" y="574575"/>
                <a:ext cx="235440" cy="1414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830A9DF-211F-4348-B906-7ABB6E453C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51330" y="565935"/>
                  <a:ext cx="253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6B6F91A9-D910-1446-A229-69A6CF66D612}"/>
                    </a:ext>
                  </a:extLst>
                </p14:cNvPr>
                <p14:cNvContentPartPr/>
                <p14:nvPr/>
              </p14:nvContentPartPr>
              <p14:xfrm>
                <a:off x="10785850" y="333015"/>
                <a:ext cx="338040" cy="374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6B6F91A9-D910-1446-A229-69A6CF66D6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77210" y="324375"/>
                  <a:ext cx="355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48FA93A-778E-0644-AD57-901E248B86DC}"/>
                    </a:ext>
                  </a:extLst>
                </p14:cNvPr>
                <p14:cNvContentPartPr/>
                <p14:nvPr/>
              </p14:nvContentPartPr>
              <p14:xfrm>
                <a:off x="10832290" y="415815"/>
                <a:ext cx="155160" cy="1612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48FA93A-778E-0644-AD57-901E248B86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23290" y="406815"/>
                  <a:ext cx="172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A60F9F9F-B7F0-D04A-9AEB-D6408950DD86}"/>
                    </a:ext>
                  </a:extLst>
                </p14:cNvPr>
                <p14:cNvContentPartPr/>
                <p14:nvPr/>
              </p14:nvContentPartPr>
              <p14:xfrm>
                <a:off x="11020570" y="472695"/>
                <a:ext cx="75600" cy="374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A60F9F9F-B7F0-D04A-9AEB-D6408950DD8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11570" y="463695"/>
                  <a:ext cx="93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D48CEED7-970C-314E-A48E-9B84DF53EE25}"/>
                    </a:ext>
                  </a:extLst>
                </p14:cNvPr>
                <p14:cNvContentPartPr/>
                <p14:nvPr/>
              </p14:nvContentPartPr>
              <p14:xfrm>
                <a:off x="11144050" y="181815"/>
                <a:ext cx="151560" cy="44496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D48CEED7-970C-314E-A48E-9B84DF53EE2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135410" y="172815"/>
                  <a:ext cx="1692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D1104C91-46B7-CC47-B835-1168BE03C713}"/>
                    </a:ext>
                  </a:extLst>
                </p14:cNvPr>
                <p14:cNvContentPartPr/>
                <p14:nvPr/>
              </p14:nvContentPartPr>
              <p14:xfrm>
                <a:off x="11239450" y="411135"/>
                <a:ext cx="384120" cy="723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D1104C91-46B7-CC47-B835-1168BE03C71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30450" y="402495"/>
                  <a:ext cx="40176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7759030A-AD2A-D642-A20B-1CC73E6D5E31}"/>
                  </a:ext>
                </a:extLst>
              </p14:cNvPr>
              <p14:cNvContentPartPr/>
              <p14:nvPr/>
            </p14:nvContentPartPr>
            <p14:xfrm>
              <a:off x="6833050" y="4396335"/>
              <a:ext cx="3496680" cy="188676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7759030A-AD2A-D642-A20B-1CC73E6D5E3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24050" y="4387335"/>
                <a:ext cx="3514320" cy="19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C1A41EB2-6CE8-AC41-A52B-04784DEA58BA}"/>
                  </a:ext>
                </a:extLst>
              </p14:cNvPr>
              <p14:cNvContentPartPr/>
              <p14:nvPr/>
            </p14:nvContentPartPr>
            <p14:xfrm>
              <a:off x="8897650" y="5096895"/>
              <a:ext cx="360" cy="36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C1A41EB2-6CE8-AC41-A52B-04784DEA58B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889010" y="50882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9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A32AD-9BDE-8C42-ACB1-5A51B26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32E51-DC7B-F04A-9B2A-D42749F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370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0616-C647-C740-9671-08C3612B2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5FF41-D444-5E40-89ED-4BC0D9E14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0" name="육각형[H] 39">
            <a:extLst>
              <a:ext uri="{FF2B5EF4-FFF2-40B4-BE49-F238E27FC236}">
                <a16:creationId xmlns:a16="http://schemas.microsoft.com/office/drawing/2014/main" id="{81294356-FD29-974F-8F2C-2EA7DE8F009C}"/>
              </a:ext>
            </a:extLst>
          </p:cNvPr>
          <p:cNvSpPr/>
          <p:nvPr/>
        </p:nvSpPr>
        <p:spPr>
          <a:xfrm>
            <a:off x="2500604" y="122231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육각형[H] 41">
            <a:extLst>
              <a:ext uri="{FF2B5EF4-FFF2-40B4-BE49-F238E27FC236}">
                <a16:creationId xmlns:a16="http://schemas.microsoft.com/office/drawing/2014/main" id="{3380EB0E-E87C-034D-96BE-1B924C1C56AE}"/>
              </a:ext>
            </a:extLst>
          </p:cNvPr>
          <p:cNvSpPr/>
          <p:nvPr/>
        </p:nvSpPr>
        <p:spPr>
          <a:xfrm>
            <a:off x="2537925" y="2479253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4DE4CDFC-8D30-0C4F-B2EC-5E9A8268E36C}"/>
              </a:ext>
            </a:extLst>
          </p:cNvPr>
          <p:cNvSpPr/>
          <p:nvPr/>
        </p:nvSpPr>
        <p:spPr>
          <a:xfrm>
            <a:off x="3817777" y="1800808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육각형[H] 43">
            <a:extLst>
              <a:ext uri="{FF2B5EF4-FFF2-40B4-BE49-F238E27FC236}">
                <a16:creationId xmlns:a16="http://schemas.microsoft.com/office/drawing/2014/main" id="{2F770255-8BBB-0741-8596-15FE281DD7A6}"/>
              </a:ext>
            </a:extLst>
          </p:cNvPr>
          <p:cNvSpPr/>
          <p:nvPr/>
        </p:nvSpPr>
        <p:spPr>
          <a:xfrm>
            <a:off x="5071191" y="249205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육각형[H] 44">
            <a:extLst>
              <a:ext uri="{FF2B5EF4-FFF2-40B4-BE49-F238E27FC236}">
                <a16:creationId xmlns:a16="http://schemas.microsoft.com/office/drawing/2014/main" id="{7CA9E7D9-92CD-5144-91B0-CCF0F90E63A6}"/>
              </a:ext>
            </a:extLst>
          </p:cNvPr>
          <p:cNvSpPr/>
          <p:nvPr/>
        </p:nvSpPr>
        <p:spPr>
          <a:xfrm>
            <a:off x="2537925" y="3812817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육각형[H] 45">
            <a:extLst>
              <a:ext uri="{FF2B5EF4-FFF2-40B4-BE49-F238E27FC236}">
                <a16:creationId xmlns:a16="http://schemas.microsoft.com/office/drawing/2014/main" id="{9C40AE9D-780C-0B49-9CEB-DBAED13D9E01}"/>
              </a:ext>
            </a:extLst>
          </p:cNvPr>
          <p:cNvSpPr/>
          <p:nvPr/>
        </p:nvSpPr>
        <p:spPr>
          <a:xfrm>
            <a:off x="5041638" y="1175658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육각형[H] 46">
            <a:extLst>
              <a:ext uri="{FF2B5EF4-FFF2-40B4-BE49-F238E27FC236}">
                <a16:creationId xmlns:a16="http://schemas.microsoft.com/office/drawing/2014/main" id="{EE92E2B6-BE8A-FE4E-BFC2-E312C078C689}"/>
              </a:ext>
            </a:extLst>
          </p:cNvPr>
          <p:cNvSpPr/>
          <p:nvPr/>
        </p:nvSpPr>
        <p:spPr>
          <a:xfrm>
            <a:off x="3791339" y="3160744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육각형[H] 47">
            <a:extLst>
              <a:ext uri="{FF2B5EF4-FFF2-40B4-BE49-F238E27FC236}">
                <a16:creationId xmlns:a16="http://schemas.microsoft.com/office/drawing/2014/main" id="{91F6EE44-229A-154B-B9F3-9F925C8561BD}"/>
              </a:ext>
            </a:extLst>
          </p:cNvPr>
          <p:cNvSpPr/>
          <p:nvPr/>
        </p:nvSpPr>
        <p:spPr>
          <a:xfrm>
            <a:off x="3771121" y="53106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육각형[H] 48">
            <a:extLst>
              <a:ext uri="{FF2B5EF4-FFF2-40B4-BE49-F238E27FC236}">
                <a16:creationId xmlns:a16="http://schemas.microsoft.com/office/drawing/2014/main" id="{C32DE46D-EBC7-5345-AAD0-E03F77AA6B2D}"/>
              </a:ext>
            </a:extLst>
          </p:cNvPr>
          <p:cNvSpPr/>
          <p:nvPr/>
        </p:nvSpPr>
        <p:spPr>
          <a:xfrm>
            <a:off x="5041638" y="3802319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육각형[H] 49">
            <a:extLst>
              <a:ext uri="{FF2B5EF4-FFF2-40B4-BE49-F238E27FC236}">
                <a16:creationId xmlns:a16="http://schemas.microsoft.com/office/drawing/2014/main" id="{8AC0C2D5-92A2-DE47-A114-BEF2FE270A3E}"/>
              </a:ext>
            </a:extLst>
          </p:cNvPr>
          <p:cNvSpPr/>
          <p:nvPr/>
        </p:nvSpPr>
        <p:spPr>
          <a:xfrm>
            <a:off x="3788224" y="442744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육각형[H] 50">
            <a:extLst>
              <a:ext uri="{FF2B5EF4-FFF2-40B4-BE49-F238E27FC236}">
                <a16:creationId xmlns:a16="http://schemas.microsoft.com/office/drawing/2014/main" id="{374A8324-109C-1147-9825-F86F65BED136}"/>
              </a:ext>
            </a:extLst>
          </p:cNvPr>
          <p:cNvSpPr/>
          <p:nvPr/>
        </p:nvSpPr>
        <p:spPr>
          <a:xfrm>
            <a:off x="6302828" y="174837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육각형[H] 51">
            <a:extLst>
              <a:ext uri="{FF2B5EF4-FFF2-40B4-BE49-F238E27FC236}">
                <a16:creationId xmlns:a16="http://schemas.microsoft.com/office/drawing/2014/main" id="{79D34C96-3A3A-3649-9C8E-2797FE869A5F}"/>
              </a:ext>
            </a:extLst>
          </p:cNvPr>
          <p:cNvSpPr/>
          <p:nvPr/>
        </p:nvSpPr>
        <p:spPr>
          <a:xfrm>
            <a:off x="6201741" y="48190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육각형[H] 52">
            <a:extLst>
              <a:ext uri="{FF2B5EF4-FFF2-40B4-BE49-F238E27FC236}">
                <a16:creationId xmlns:a16="http://schemas.microsoft.com/office/drawing/2014/main" id="{F067E5FA-EECC-C34E-A38D-2B5C48D79B63}"/>
              </a:ext>
            </a:extLst>
          </p:cNvPr>
          <p:cNvSpPr/>
          <p:nvPr/>
        </p:nvSpPr>
        <p:spPr>
          <a:xfrm>
            <a:off x="6291937" y="314718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육각형[H] 53">
            <a:extLst>
              <a:ext uri="{FF2B5EF4-FFF2-40B4-BE49-F238E27FC236}">
                <a16:creationId xmlns:a16="http://schemas.microsoft.com/office/drawing/2014/main" id="{BAF2B032-800C-D943-BF57-C7A804043ED7}"/>
              </a:ext>
            </a:extLst>
          </p:cNvPr>
          <p:cNvSpPr/>
          <p:nvPr/>
        </p:nvSpPr>
        <p:spPr>
          <a:xfrm>
            <a:off x="6302828" y="451928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육각형[H] 54">
            <a:extLst>
              <a:ext uri="{FF2B5EF4-FFF2-40B4-BE49-F238E27FC236}">
                <a16:creationId xmlns:a16="http://schemas.microsoft.com/office/drawing/2014/main" id="{517ED63E-32F4-5149-88CB-104F395828A2}"/>
              </a:ext>
            </a:extLst>
          </p:cNvPr>
          <p:cNvSpPr/>
          <p:nvPr/>
        </p:nvSpPr>
        <p:spPr>
          <a:xfrm>
            <a:off x="7463712" y="106233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육각형[H] 55">
            <a:extLst>
              <a:ext uri="{FF2B5EF4-FFF2-40B4-BE49-F238E27FC236}">
                <a16:creationId xmlns:a16="http://schemas.microsoft.com/office/drawing/2014/main" id="{E1202EAA-A456-FA45-B30F-529EE7209DF5}"/>
              </a:ext>
            </a:extLst>
          </p:cNvPr>
          <p:cNvSpPr/>
          <p:nvPr/>
        </p:nvSpPr>
        <p:spPr>
          <a:xfrm>
            <a:off x="7553127" y="2418945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육각형[H] 56">
            <a:extLst>
              <a:ext uri="{FF2B5EF4-FFF2-40B4-BE49-F238E27FC236}">
                <a16:creationId xmlns:a16="http://schemas.microsoft.com/office/drawing/2014/main" id="{75E7851B-8B05-7249-ABD4-A8F1CF16869C}"/>
              </a:ext>
            </a:extLst>
          </p:cNvPr>
          <p:cNvSpPr/>
          <p:nvPr/>
        </p:nvSpPr>
        <p:spPr>
          <a:xfrm>
            <a:off x="7553127" y="370958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1AE3A0-E97E-8849-BA8D-6C4D94725AF6}"/>
              </a:ext>
            </a:extLst>
          </p:cNvPr>
          <p:cNvSpPr/>
          <p:nvPr/>
        </p:nvSpPr>
        <p:spPr>
          <a:xfrm>
            <a:off x="8632361" y="290159"/>
            <a:ext cx="2006082" cy="672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연도선택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A7ADF4-B477-A44E-A30B-3087F17E838F}"/>
              </a:ext>
            </a:extLst>
          </p:cNvPr>
          <p:cNvSpPr txBox="1"/>
          <p:nvPr/>
        </p:nvSpPr>
        <p:spPr>
          <a:xfrm>
            <a:off x="10668000" y="290159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021. 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  <p:sp>
        <p:nvSpPr>
          <p:cNvPr id="60" name="병합 59">
            <a:extLst>
              <a:ext uri="{FF2B5EF4-FFF2-40B4-BE49-F238E27FC236}">
                <a16:creationId xmlns:a16="http://schemas.microsoft.com/office/drawing/2014/main" id="{99B6FE7F-09EB-7D44-ABEF-2E705C8B46CE}"/>
              </a:ext>
            </a:extLst>
          </p:cNvPr>
          <p:cNvSpPr/>
          <p:nvPr/>
        </p:nvSpPr>
        <p:spPr>
          <a:xfrm>
            <a:off x="11336694" y="354408"/>
            <a:ext cx="351438" cy="2408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AB0737-738C-C041-9E34-871FF431D95F}"/>
              </a:ext>
            </a:extLst>
          </p:cNvPr>
          <p:cNvGrpSpPr/>
          <p:nvPr/>
        </p:nvGrpSpPr>
        <p:grpSpPr>
          <a:xfrm>
            <a:off x="4759810" y="327255"/>
            <a:ext cx="696240" cy="502920"/>
            <a:chOff x="4759810" y="327255"/>
            <a:chExt cx="69624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719773F-1BC2-1246-B385-DC7ABC037CF2}"/>
                    </a:ext>
                  </a:extLst>
                </p14:cNvPr>
                <p14:cNvContentPartPr/>
                <p14:nvPr/>
              </p14:nvContentPartPr>
              <p14:xfrm>
                <a:off x="4864930" y="327255"/>
                <a:ext cx="257760" cy="2448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719773F-1BC2-1246-B385-DC7ABC037C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5930" y="318255"/>
                  <a:ext cx="275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A40C2F1-7D5B-4344-B198-95EB3634F9FA}"/>
                    </a:ext>
                  </a:extLst>
                </p14:cNvPr>
                <p14:cNvContentPartPr/>
                <p14:nvPr/>
              </p14:nvContentPartPr>
              <p14:xfrm>
                <a:off x="4955290" y="466935"/>
                <a:ext cx="159480" cy="547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A40C2F1-7D5B-4344-B198-95EB3634F9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6650" y="458295"/>
                  <a:ext cx="177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2B3F2ED-C8DA-314C-B879-0CD9A7A80B60}"/>
                    </a:ext>
                  </a:extLst>
                </p14:cNvPr>
                <p14:cNvContentPartPr/>
                <p14:nvPr/>
              </p14:nvContentPartPr>
              <p14:xfrm>
                <a:off x="4759810" y="550815"/>
                <a:ext cx="696240" cy="216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2B3F2ED-C8DA-314C-B879-0CD9A7A80B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1170" y="542175"/>
                  <a:ext cx="713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13B1B1E-657F-5844-9470-DD6036449168}"/>
                    </a:ext>
                  </a:extLst>
                </p14:cNvPr>
                <p14:cNvContentPartPr/>
                <p14:nvPr/>
              </p14:nvContentPartPr>
              <p14:xfrm>
                <a:off x="5267410" y="572415"/>
                <a:ext cx="22320" cy="2577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13B1B1E-657F-5844-9470-DD60364491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8770" y="563415"/>
                  <a:ext cx="3996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7C77925-3EE4-7740-B14A-4A8B0087C2F0}"/>
              </a:ext>
            </a:extLst>
          </p:cNvPr>
          <p:cNvGrpSpPr/>
          <p:nvPr/>
        </p:nvGrpSpPr>
        <p:grpSpPr>
          <a:xfrm>
            <a:off x="2778010" y="1464855"/>
            <a:ext cx="925200" cy="602280"/>
            <a:chOff x="2778010" y="1464855"/>
            <a:chExt cx="92520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D8BB64E-648C-E94D-8462-F660DCCFE0F4}"/>
                    </a:ext>
                  </a:extLst>
                </p14:cNvPr>
                <p14:cNvContentPartPr/>
                <p14:nvPr/>
              </p14:nvContentPartPr>
              <p14:xfrm>
                <a:off x="2806090" y="1499055"/>
                <a:ext cx="156960" cy="22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D8BB64E-648C-E94D-8462-F660DCCFE0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7090" y="1490055"/>
                  <a:ext cx="174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F917E0C-0342-1B4F-8B54-62B6235D3955}"/>
                    </a:ext>
                  </a:extLst>
                </p14:cNvPr>
                <p14:cNvContentPartPr/>
                <p14:nvPr/>
              </p14:nvContentPartPr>
              <p14:xfrm>
                <a:off x="2932090" y="1531095"/>
                <a:ext cx="82080" cy="118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F917E0C-0342-1B4F-8B54-62B6235D39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23090" y="1522455"/>
                  <a:ext cx="99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F438336-99A7-614A-872F-1411524F5897}"/>
                    </a:ext>
                  </a:extLst>
                </p14:cNvPr>
                <p14:cNvContentPartPr/>
                <p14:nvPr/>
              </p14:nvContentPartPr>
              <p14:xfrm>
                <a:off x="2843530" y="1655295"/>
                <a:ext cx="291600" cy="1177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F438336-99A7-614A-872F-1411524F58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4530" y="1646655"/>
                  <a:ext cx="309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2AE9DC6-4FBA-7049-AF1C-3AF717D37FCD}"/>
                    </a:ext>
                  </a:extLst>
                </p14:cNvPr>
                <p14:cNvContentPartPr/>
                <p14:nvPr/>
              </p14:nvContentPartPr>
              <p14:xfrm>
                <a:off x="3153850" y="1593735"/>
                <a:ext cx="104760" cy="90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2AE9DC6-4FBA-7049-AF1C-3AF717D37F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44850" y="1585095"/>
                  <a:ext cx="122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058723C-0DD5-7E44-A652-E5D3A8533505}"/>
                    </a:ext>
                  </a:extLst>
                </p14:cNvPr>
                <p14:cNvContentPartPr/>
                <p14:nvPr/>
              </p14:nvContentPartPr>
              <p14:xfrm>
                <a:off x="3063130" y="1815855"/>
                <a:ext cx="160200" cy="90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058723C-0DD5-7E44-A652-E5D3A8533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4490" y="1807215"/>
                  <a:ext cx="177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3A594B6-4049-8D46-A6DD-4E9B716BC900}"/>
                    </a:ext>
                  </a:extLst>
                </p14:cNvPr>
                <p14:cNvContentPartPr/>
                <p14:nvPr/>
              </p14:nvContentPartPr>
              <p14:xfrm>
                <a:off x="2778010" y="1487535"/>
                <a:ext cx="331200" cy="903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3A594B6-4049-8D46-A6DD-4E9B716BC9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9010" y="1478535"/>
                  <a:ext cx="348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84326D8-C517-1E46-A539-E9987E9FE84F}"/>
                    </a:ext>
                  </a:extLst>
                </p14:cNvPr>
                <p14:cNvContentPartPr/>
                <p14:nvPr/>
              </p14:nvContentPartPr>
              <p14:xfrm>
                <a:off x="3308650" y="1464855"/>
                <a:ext cx="394560" cy="381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84326D8-C517-1E46-A539-E9987E9FE8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650" y="1455855"/>
                  <a:ext cx="4122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47F8395-7DB7-3A4F-8DEE-C01590C1E2C8}"/>
                    </a:ext>
                  </a:extLst>
                </p14:cNvPr>
                <p14:cNvContentPartPr/>
                <p14:nvPr/>
              </p14:nvContentPartPr>
              <p14:xfrm>
                <a:off x="3449050" y="1717215"/>
                <a:ext cx="126000" cy="12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47F8395-7DB7-3A4F-8DEE-C01590C1E2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0410" y="1708215"/>
                  <a:ext cx="143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3E4AF78-E25D-0343-B272-C289394F8BE0}"/>
                    </a:ext>
                  </a:extLst>
                </p14:cNvPr>
                <p14:cNvContentPartPr/>
                <p14:nvPr/>
              </p14:nvContentPartPr>
              <p14:xfrm>
                <a:off x="3407290" y="1792095"/>
                <a:ext cx="174960" cy="36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3E4AF78-E25D-0343-B272-C289394F8B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98650" y="1783455"/>
                  <a:ext cx="192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CEBBFAF-B495-6E4F-ADC9-0D080FAB00A6}"/>
                    </a:ext>
                  </a:extLst>
                </p14:cNvPr>
                <p14:cNvContentPartPr/>
                <p14:nvPr/>
              </p14:nvContentPartPr>
              <p14:xfrm>
                <a:off x="3518530" y="1649895"/>
                <a:ext cx="84600" cy="339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CEBBFAF-B495-6E4F-ADC9-0D080FAB00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530" y="1641255"/>
                  <a:ext cx="102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93D2911-62B3-2842-8F2B-9442985C1DC6}"/>
                    </a:ext>
                  </a:extLst>
                </p14:cNvPr>
                <p14:cNvContentPartPr/>
                <p14:nvPr/>
              </p14:nvContentPartPr>
              <p14:xfrm>
                <a:off x="3487210" y="1961655"/>
                <a:ext cx="78480" cy="1054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93D2911-62B3-2842-8F2B-9442985C1D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8210" y="1952655"/>
                  <a:ext cx="9612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EFC884A-A638-1948-AE72-9F5939B65415}"/>
                  </a:ext>
                </a:extLst>
              </p14:cNvPr>
              <p14:cNvContentPartPr/>
              <p14:nvPr/>
            </p14:nvContentPartPr>
            <p14:xfrm>
              <a:off x="4323490" y="2253255"/>
              <a:ext cx="18720" cy="57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EFC884A-A638-1948-AE72-9F5939B65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4850" y="2244615"/>
                <a:ext cx="36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F337B43-454E-7244-AD5B-E41C5A9479F2}"/>
                  </a:ext>
                </a:extLst>
              </p14:cNvPr>
              <p14:cNvContentPartPr/>
              <p14:nvPr/>
            </p14:nvContentPartPr>
            <p14:xfrm>
              <a:off x="4636690" y="2438655"/>
              <a:ext cx="2520" cy="3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F337B43-454E-7244-AD5B-E41C5A9479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28050" y="2430015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6C629C5-F9F9-4F44-A9BD-C4F11CFCE15C}"/>
                  </a:ext>
                </a:extLst>
              </p14:cNvPr>
              <p14:cNvContentPartPr/>
              <p14:nvPr/>
            </p14:nvContentPartPr>
            <p14:xfrm>
              <a:off x="4063930" y="2756895"/>
              <a:ext cx="9000" cy="25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6C629C5-F9F9-4F44-A9BD-C4F11CFCE1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54930" y="2748255"/>
                <a:ext cx="266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B1EB5C3-7F20-7247-8684-3589345F64BB}"/>
                  </a:ext>
                </a:extLst>
              </p14:cNvPr>
              <p14:cNvContentPartPr/>
              <p14:nvPr/>
            </p14:nvContentPartPr>
            <p14:xfrm>
              <a:off x="2696290" y="2797935"/>
              <a:ext cx="77400" cy="198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B1EB5C3-7F20-7247-8684-3589345F64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87650" y="2788935"/>
                <a:ext cx="95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9B3346E-E866-7146-8DE1-8C1DA5912BE8}"/>
                  </a:ext>
                </a:extLst>
              </p14:cNvPr>
              <p14:cNvContentPartPr/>
              <p14:nvPr/>
            </p14:nvContentPartPr>
            <p14:xfrm>
              <a:off x="2709970" y="2923215"/>
              <a:ext cx="3600" cy="46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9B3346E-E866-7146-8DE1-8C1DA5912B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1330" y="2914575"/>
                <a:ext cx="2124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BCFE70-143F-E844-A5A8-95CEEE4D28AE}"/>
              </a:ext>
            </a:extLst>
          </p:cNvPr>
          <p:cNvGrpSpPr/>
          <p:nvPr/>
        </p:nvGrpSpPr>
        <p:grpSpPr>
          <a:xfrm>
            <a:off x="4057450" y="3314895"/>
            <a:ext cx="223560" cy="17640"/>
            <a:chOff x="4057450" y="3314895"/>
            <a:chExt cx="223560" cy="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56990BB-6816-704F-B044-370828EB9A7D}"/>
                    </a:ext>
                  </a:extLst>
                </p14:cNvPr>
                <p14:cNvContentPartPr/>
                <p14:nvPr/>
              </p14:nvContentPartPr>
              <p14:xfrm>
                <a:off x="4057450" y="3314895"/>
                <a:ext cx="223560" cy="176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56990BB-6816-704F-B044-370828EB9A7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48810" y="3306255"/>
                  <a:ext cx="241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32D39D0-FB96-AA48-B3F2-F2FEF3434338}"/>
                    </a:ext>
                  </a:extLst>
                </p14:cNvPr>
                <p14:cNvContentPartPr/>
                <p14:nvPr/>
              </p14:nvContentPartPr>
              <p14:xfrm>
                <a:off x="4280650" y="3332175"/>
                <a:ext cx="360" cy="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32D39D0-FB96-AA48-B3F2-F2FEF34343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2010" y="3323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91FBC98-225D-3C4F-A943-762A14F638E2}"/>
              </a:ext>
            </a:extLst>
          </p:cNvPr>
          <p:cNvGrpSpPr/>
          <p:nvPr/>
        </p:nvGrpSpPr>
        <p:grpSpPr>
          <a:xfrm>
            <a:off x="2428810" y="6081495"/>
            <a:ext cx="1166760" cy="613080"/>
            <a:chOff x="2428810" y="6081495"/>
            <a:chExt cx="116676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3A39F52-5FC0-9B4D-A3F7-3243FCBF35A8}"/>
                    </a:ext>
                  </a:extLst>
                </p14:cNvPr>
                <p14:cNvContentPartPr/>
                <p14:nvPr/>
              </p14:nvContentPartPr>
              <p14:xfrm>
                <a:off x="2428810" y="6081495"/>
                <a:ext cx="681840" cy="6130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3A39F52-5FC0-9B4D-A3F7-3243FCBF35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9810" y="6072855"/>
                  <a:ext cx="6994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2B7F2B6-E768-FD47-A0AC-0AEADD788A21}"/>
                    </a:ext>
                  </a:extLst>
                </p14:cNvPr>
                <p14:cNvContentPartPr/>
                <p14:nvPr/>
              </p14:nvContentPartPr>
              <p14:xfrm>
                <a:off x="2891770" y="6395415"/>
                <a:ext cx="537120" cy="1335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2B7F2B6-E768-FD47-A0AC-0AEADD788A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82770" y="6386775"/>
                  <a:ext cx="554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7FDACDB-B7A5-E74C-AD6D-2871D30C9661}"/>
                    </a:ext>
                  </a:extLst>
                </p14:cNvPr>
                <p14:cNvContentPartPr/>
                <p14:nvPr/>
              </p14:nvContentPartPr>
              <p14:xfrm>
                <a:off x="3115690" y="6421335"/>
                <a:ext cx="461160" cy="2440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7FDACDB-B7A5-E74C-AD6D-2871D30C96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07050" y="6412335"/>
                  <a:ext cx="478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267A790-51B8-CA43-A123-3D224B0672B5}"/>
                    </a:ext>
                  </a:extLst>
                </p14:cNvPr>
                <p14:cNvContentPartPr/>
                <p14:nvPr/>
              </p14:nvContentPartPr>
              <p14:xfrm>
                <a:off x="3527890" y="6544455"/>
                <a:ext cx="67680" cy="118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267A790-51B8-CA43-A123-3D224B0672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9250" y="6535455"/>
                  <a:ext cx="8532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8B0DB38-ADFB-5444-AA6E-8CE4C3017904}"/>
              </a:ext>
            </a:extLst>
          </p:cNvPr>
          <p:cNvGrpSpPr/>
          <p:nvPr/>
        </p:nvGrpSpPr>
        <p:grpSpPr>
          <a:xfrm>
            <a:off x="3957730" y="5899335"/>
            <a:ext cx="2802240" cy="790920"/>
            <a:chOff x="3957730" y="5899335"/>
            <a:chExt cx="2802240" cy="7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04E41DD-B8E6-6C41-A19E-2E4B244F866C}"/>
                    </a:ext>
                  </a:extLst>
                </p14:cNvPr>
                <p14:cNvContentPartPr/>
                <p14:nvPr/>
              </p14:nvContentPartPr>
              <p14:xfrm>
                <a:off x="3957730" y="6100575"/>
                <a:ext cx="664560" cy="1486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04E41DD-B8E6-6C41-A19E-2E4B244F86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48730" y="6091575"/>
                  <a:ext cx="68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E34E5F8-BEFA-8044-B5DC-ACCB5660BF54}"/>
                    </a:ext>
                  </a:extLst>
                </p14:cNvPr>
                <p14:cNvContentPartPr/>
                <p14:nvPr/>
              </p14:nvContentPartPr>
              <p14:xfrm>
                <a:off x="4305490" y="6291375"/>
                <a:ext cx="726840" cy="1785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E34E5F8-BEFA-8044-B5DC-ACCB5660BF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96490" y="6282735"/>
                  <a:ext cx="744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6A2F042-8972-4E4A-A28C-97D536107005}"/>
                    </a:ext>
                  </a:extLst>
                </p14:cNvPr>
                <p14:cNvContentPartPr/>
                <p14:nvPr/>
              </p14:nvContentPartPr>
              <p14:xfrm>
                <a:off x="4778890" y="6427815"/>
                <a:ext cx="6840" cy="939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6A2F042-8972-4E4A-A28C-97D5361070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70250" y="6418815"/>
                  <a:ext cx="24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0159C52E-4AB5-2D42-BD3E-E38362F96B45}"/>
                    </a:ext>
                  </a:extLst>
                </p14:cNvPr>
                <p14:cNvContentPartPr/>
                <p14:nvPr/>
              </p14:nvContentPartPr>
              <p14:xfrm>
                <a:off x="4794010" y="6378855"/>
                <a:ext cx="132120" cy="3114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0159C52E-4AB5-2D42-BD3E-E38362F96B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5010" y="6370215"/>
                  <a:ext cx="1497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E1533D2-D8D5-CA40-B7CF-9B415791016A}"/>
                    </a:ext>
                  </a:extLst>
                </p14:cNvPr>
                <p14:cNvContentPartPr/>
                <p14:nvPr/>
              </p14:nvContentPartPr>
              <p14:xfrm>
                <a:off x="5059330" y="6259335"/>
                <a:ext cx="45000" cy="1551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E1533D2-D8D5-CA40-B7CF-9B41579101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50330" y="6250695"/>
                  <a:ext cx="62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8BC4C14-476E-9844-8D62-90A230C8BEE3}"/>
                    </a:ext>
                  </a:extLst>
                </p14:cNvPr>
                <p14:cNvContentPartPr/>
                <p14:nvPr/>
              </p14:nvContentPartPr>
              <p14:xfrm>
                <a:off x="5189290" y="6247095"/>
                <a:ext cx="126000" cy="1047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8BC4C14-476E-9844-8D62-90A230C8BE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80650" y="6238095"/>
                  <a:ext cx="143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98653DC1-EA1D-8F48-AF4E-3C4C1A9FF0DF}"/>
                    </a:ext>
                  </a:extLst>
                </p14:cNvPr>
                <p14:cNvContentPartPr/>
                <p14:nvPr/>
              </p14:nvContentPartPr>
              <p14:xfrm>
                <a:off x="5415370" y="6194535"/>
                <a:ext cx="44640" cy="25164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98653DC1-EA1D-8F48-AF4E-3C4C1A9FF0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06370" y="6185535"/>
                  <a:ext cx="62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18B2E901-7EE6-A74C-A1B3-CDBE5DB6ED3A}"/>
                    </a:ext>
                  </a:extLst>
                </p14:cNvPr>
                <p14:cNvContentPartPr/>
                <p14:nvPr/>
              </p14:nvContentPartPr>
              <p14:xfrm>
                <a:off x="5444530" y="6346095"/>
                <a:ext cx="190440" cy="806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18B2E901-7EE6-A74C-A1B3-CDBE5DB6ED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35890" y="6337455"/>
                  <a:ext cx="208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6847CACF-2471-D74A-99B7-F875A9E936BF}"/>
                    </a:ext>
                  </a:extLst>
                </p14:cNvPr>
                <p14:cNvContentPartPr/>
                <p14:nvPr/>
              </p14:nvContentPartPr>
              <p14:xfrm>
                <a:off x="5341570" y="6544815"/>
                <a:ext cx="305640" cy="810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6847CACF-2471-D74A-99B7-F875A9E936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32930" y="6535815"/>
                  <a:ext cx="323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5475D296-C9B2-494F-AA73-F4AC8AA8B2DF}"/>
                    </a:ext>
                  </a:extLst>
                </p14:cNvPr>
                <p14:cNvContentPartPr/>
                <p14:nvPr/>
              </p14:nvContentPartPr>
              <p14:xfrm>
                <a:off x="5979850" y="5899335"/>
                <a:ext cx="278640" cy="2282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5475D296-C9B2-494F-AA73-F4AC8AA8B2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71210" y="5890335"/>
                  <a:ext cx="296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4137C83-D0EC-6344-9D77-5C96C8C1BE36}"/>
                    </a:ext>
                  </a:extLst>
                </p14:cNvPr>
                <p14:cNvContentPartPr/>
                <p14:nvPr/>
              </p14:nvContentPartPr>
              <p14:xfrm>
                <a:off x="6052570" y="6046215"/>
                <a:ext cx="392760" cy="410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4137C83-D0EC-6344-9D77-5C96C8C1BE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43570" y="6037575"/>
                  <a:ext cx="410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F9F2579-5977-AF42-846B-2B883347A671}"/>
                    </a:ext>
                  </a:extLst>
                </p14:cNvPr>
                <p14:cNvContentPartPr/>
                <p14:nvPr/>
              </p14:nvContentPartPr>
              <p14:xfrm>
                <a:off x="5838730" y="6129375"/>
                <a:ext cx="921240" cy="1490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F9F2579-5977-AF42-846B-2B883347A6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29730" y="6120375"/>
                  <a:ext cx="93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41494253-7E58-D943-9F3E-374668EEEC31}"/>
                    </a:ext>
                  </a:extLst>
                </p14:cNvPr>
                <p14:cNvContentPartPr/>
                <p14:nvPr/>
              </p14:nvContentPartPr>
              <p14:xfrm>
                <a:off x="6008290" y="6350055"/>
                <a:ext cx="303120" cy="1072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41494253-7E58-D943-9F3E-374668EEEC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99650" y="6341055"/>
                  <a:ext cx="320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4DD7E73C-681C-3145-8E65-D4764DBC9ABE}"/>
                    </a:ext>
                  </a:extLst>
                </p14:cNvPr>
                <p14:cNvContentPartPr/>
                <p14:nvPr/>
              </p14:nvContentPartPr>
              <p14:xfrm>
                <a:off x="6624250" y="6452655"/>
                <a:ext cx="360" cy="111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4DD7E73C-681C-3145-8E65-D4764DBC9A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15610" y="6443655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D2EC9CB-E2F9-9A4D-9571-9C4E974534DF}"/>
              </a:ext>
            </a:extLst>
          </p:cNvPr>
          <p:cNvGrpSpPr/>
          <p:nvPr/>
        </p:nvGrpSpPr>
        <p:grpSpPr>
          <a:xfrm>
            <a:off x="5564410" y="204135"/>
            <a:ext cx="552600" cy="590400"/>
            <a:chOff x="5564410" y="204135"/>
            <a:chExt cx="55260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A897CB1-7F62-C749-8BF9-AC9F5FC6C0A2}"/>
                    </a:ext>
                  </a:extLst>
                </p14:cNvPr>
                <p14:cNvContentPartPr/>
                <p14:nvPr/>
              </p14:nvContentPartPr>
              <p14:xfrm>
                <a:off x="5564410" y="204135"/>
                <a:ext cx="257040" cy="3085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A897CB1-7F62-C749-8BF9-AC9F5FC6C0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55410" y="195135"/>
                  <a:ext cx="274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8CCBD5A-430E-9A47-BDE6-0912BED841BA}"/>
                    </a:ext>
                  </a:extLst>
                </p14:cNvPr>
                <p14:cNvContentPartPr/>
                <p14:nvPr/>
              </p14:nvContentPartPr>
              <p14:xfrm>
                <a:off x="5636050" y="477015"/>
                <a:ext cx="440640" cy="207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8CCBD5A-430E-9A47-BDE6-0912BED841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27410" y="468015"/>
                  <a:ext cx="458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6750692-CC98-AD46-BB17-7246B9423DCC}"/>
                    </a:ext>
                  </a:extLst>
                </p14:cNvPr>
                <p14:cNvContentPartPr/>
                <p14:nvPr/>
              </p14:nvContentPartPr>
              <p14:xfrm>
                <a:off x="5942770" y="649815"/>
                <a:ext cx="174240" cy="1447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6750692-CC98-AD46-BB17-7246B9423D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34130" y="641175"/>
                  <a:ext cx="1918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53B3C1-3B1E-C343-97CF-60FD0FF7F504}"/>
              </a:ext>
            </a:extLst>
          </p:cNvPr>
          <p:cNvGrpSpPr/>
          <p:nvPr/>
        </p:nvGrpSpPr>
        <p:grpSpPr>
          <a:xfrm>
            <a:off x="2347810" y="2145975"/>
            <a:ext cx="1541520" cy="419400"/>
            <a:chOff x="2347810" y="2145975"/>
            <a:chExt cx="154152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1F17E10-2531-524B-9F99-540C1FB52C66}"/>
                    </a:ext>
                  </a:extLst>
                </p14:cNvPr>
                <p14:cNvContentPartPr/>
                <p14:nvPr/>
              </p14:nvContentPartPr>
              <p14:xfrm>
                <a:off x="2347810" y="2199975"/>
                <a:ext cx="333360" cy="3574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1F17E10-2531-524B-9F99-540C1FB52C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38810" y="2190975"/>
                  <a:ext cx="351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088837B-0D98-9242-B222-231260A39DEC}"/>
                    </a:ext>
                  </a:extLst>
                </p14:cNvPr>
                <p14:cNvContentPartPr/>
                <p14:nvPr/>
              </p14:nvContentPartPr>
              <p14:xfrm>
                <a:off x="2745610" y="2145975"/>
                <a:ext cx="72000" cy="2804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088837B-0D98-9242-B222-231260A39DE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36970" y="2137335"/>
                  <a:ext cx="89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6E9D4759-7C33-1246-BB20-67BB09B331A0}"/>
                    </a:ext>
                  </a:extLst>
                </p14:cNvPr>
                <p14:cNvContentPartPr/>
                <p14:nvPr/>
              </p14:nvContentPartPr>
              <p14:xfrm>
                <a:off x="2770090" y="2327775"/>
                <a:ext cx="414360" cy="2163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6E9D4759-7C33-1246-BB20-67BB09B331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61450" y="2319135"/>
                  <a:ext cx="43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68C39E4-5192-214E-A8B7-090EAC7FC547}"/>
                    </a:ext>
                  </a:extLst>
                </p14:cNvPr>
                <p14:cNvContentPartPr/>
                <p14:nvPr/>
              </p14:nvContentPartPr>
              <p14:xfrm>
                <a:off x="3184090" y="2211135"/>
                <a:ext cx="123120" cy="2224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68C39E4-5192-214E-A8B7-090EAC7FC5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75450" y="2202135"/>
                  <a:ext cx="140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F8E5266-721A-0449-84CB-FF4CD6AF44EA}"/>
                    </a:ext>
                  </a:extLst>
                </p14:cNvPr>
                <p14:cNvContentPartPr/>
                <p14:nvPr/>
              </p14:nvContentPartPr>
              <p14:xfrm>
                <a:off x="3176530" y="2248575"/>
                <a:ext cx="227520" cy="1688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F8E5266-721A-0449-84CB-FF4CD6AF44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67890" y="2239935"/>
                  <a:ext cx="245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B4F1497-61C1-654B-8404-891837C23AEA}"/>
                    </a:ext>
                  </a:extLst>
                </p14:cNvPr>
                <p14:cNvContentPartPr/>
                <p14:nvPr/>
              </p14:nvContentPartPr>
              <p14:xfrm>
                <a:off x="3430690" y="2224815"/>
                <a:ext cx="238320" cy="374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B4F1497-61C1-654B-8404-891837C23A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22050" y="2215815"/>
                  <a:ext cx="255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23430BF-202A-884C-A761-D54216CF19BB}"/>
                    </a:ext>
                  </a:extLst>
                </p14:cNvPr>
                <p14:cNvContentPartPr/>
                <p14:nvPr/>
              </p14:nvContentPartPr>
              <p14:xfrm>
                <a:off x="3270850" y="2347935"/>
                <a:ext cx="618480" cy="2174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23430BF-202A-884C-A761-D54216CF19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61850" y="2339295"/>
                  <a:ext cx="6361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5BA8713-2643-AB42-845E-3FA05EEC43D3}"/>
              </a:ext>
            </a:extLst>
          </p:cNvPr>
          <p:cNvGrpSpPr/>
          <p:nvPr/>
        </p:nvGrpSpPr>
        <p:grpSpPr>
          <a:xfrm>
            <a:off x="4030450" y="1750335"/>
            <a:ext cx="953280" cy="560880"/>
            <a:chOff x="4030450" y="1750335"/>
            <a:chExt cx="95328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B10060B-1727-0940-97FC-8CAC92B6E101}"/>
                    </a:ext>
                  </a:extLst>
                </p14:cNvPr>
                <p14:cNvContentPartPr/>
                <p14:nvPr/>
              </p14:nvContentPartPr>
              <p14:xfrm>
                <a:off x="4030450" y="1936095"/>
                <a:ext cx="158760" cy="3661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B10060B-1727-0940-97FC-8CAC92B6E1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21450" y="1927095"/>
                  <a:ext cx="176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93B6F06-80E0-0349-8446-592F1B5E1BF2}"/>
                    </a:ext>
                  </a:extLst>
                </p14:cNvPr>
                <p14:cNvContentPartPr/>
                <p14:nvPr/>
              </p14:nvContentPartPr>
              <p14:xfrm>
                <a:off x="4099570" y="2027895"/>
                <a:ext cx="271440" cy="283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93B6F06-80E0-0349-8446-592F1B5E1B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90930" y="2019255"/>
                  <a:ext cx="289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A4750CC-2150-074C-9042-40D8ACDFCC3D}"/>
                    </a:ext>
                  </a:extLst>
                </p14:cNvPr>
                <p14:cNvContentPartPr/>
                <p14:nvPr/>
              </p14:nvContentPartPr>
              <p14:xfrm>
                <a:off x="4365250" y="1899015"/>
                <a:ext cx="185760" cy="968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A4750CC-2150-074C-9042-40D8ACDFCC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56610" y="1890015"/>
                  <a:ext cx="203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B05D56D-DBB6-4D4B-AB49-1E30654FCF40}"/>
                    </a:ext>
                  </a:extLst>
                </p14:cNvPr>
                <p14:cNvContentPartPr/>
                <p14:nvPr/>
              </p14:nvContentPartPr>
              <p14:xfrm>
                <a:off x="4282810" y="1750335"/>
                <a:ext cx="160920" cy="3182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B05D56D-DBB6-4D4B-AB49-1E30654FCF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74170" y="1741695"/>
                  <a:ext cx="178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9C2E5941-A7D3-BD46-ADD2-EF335BAE3C4D}"/>
                    </a:ext>
                  </a:extLst>
                </p14:cNvPr>
                <p14:cNvContentPartPr/>
                <p14:nvPr/>
              </p14:nvContentPartPr>
              <p14:xfrm>
                <a:off x="4385410" y="2000535"/>
                <a:ext cx="121320" cy="2869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9C2E5941-A7D3-BD46-ADD2-EF335BAE3C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76770" y="1991895"/>
                  <a:ext cx="138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98E1C4B-3273-7046-AC01-2B6A00BEC997}"/>
                    </a:ext>
                  </a:extLst>
                </p14:cNvPr>
                <p14:cNvContentPartPr/>
                <p14:nvPr/>
              </p14:nvContentPartPr>
              <p14:xfrm>
                <a:off x="4705450" y="1908735"/>
                <a:ext cx="272880" cy="302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98E1C4B-3273-7046-AC01-2B6A00BEC9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96810" y="1899735"/>
                  <a:ext cx="290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74C70DA0-5744-E047-B276-A3BE6ECACFA0}"/>
                    </a:ext>
                  </a:extLst>
                </p14:cNvPr>
                <p14:cNvContentPartPr/>
                <p14:nvPr/>
              </p14:nvContentPartPr>
              <p14:xfrm>
                <a:off x="4740730" y="2091975"/>
                <a:ext cx="78120" cy="1342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74C70DA0-5744-E047-B276-A3BE6ECACF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31730" y="2082975"/>
                  <a:ext cx="95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C2464131-6560-E248-A502-D6F05E75ECE0}"/>
                    </a:ext>
                  </a:extLst>
                </p14:cNvPr>
                <p14:cNvContentPartPr/>
                <p14:nvPr/>
              </p14:nvContentPartPr>
              <p14:xfrm>
                <a:off x="4853410" y="2020335"/>
                <a:ext cx="130320" cy="1357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C2464131-6560-E248-A502-D6F05E75EC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44410" y="2011695"/>
                  <a:ext cx="1479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E50B550-0581-B64E-9F8C-EDB7B3A722D0}"/>
              </a:ext>
            </a:extLst>
          </p:cNvPr>
          <p:cNvGrpSpPr/>
          <p:nvPr/>
        </p:nvGrpSpPr>
        <p:grpSpPr>
          <a:xfrm>
            <a:off x="3837130" y="2548455"/>
            <a:ext cx="1210320" cy="405000"/>
            <a:chOff x="3837130" y="2548455"/>
            <a:chExt cx="121032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7F4A82B6-492F-E84F-B3F6-EB40CC2ABF28}"/>
                    </a:ext>
                  </a:extLst>
                </p14:cNvPr>
                <p14:cNvContentPartPr/>
                <p14:nvPr/>
              </p14:nvContentPartPr>
              <p14:xfrm>
                <a:off x="3837130" y="2642775"/>
                <a:ext cx="224640" cy="2667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7F4A82B6-492F-E84F-B3F6-EB40CC2ABF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28490" y="2633775"/>
                  <a:ext cx="242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9DD28AE5-9DA3-2B4D-8351-17AE499D6590}"/>
                    </a:ext>
                  </a:extLst>
                </p14:cNvPr>
                <p14:cNvContentPartPr/>
                <p14:nvPr/>
              </p14:nvContentPartPr>
              <p14:xfrm>
                <a:off x="3946570" y="2724495"/>
                <a:ext cx="169200" cy="349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9DD28AE5-9DA3-2B4D-8351-17AE499D65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37930" y="2715495"/>
                  <a:ext cx="186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DAF402EE-A0FE-FA44-81E0-030DAF314C84}"/>
                    </a:ext>
                  </a:extLst>
                </p14:cNvPr>
                <p14:cNvContentPartPr/>
                <p14:nvPr/>
              </p14:nvContentPartPr>
              <p14:xfrm>
                <a:off x="3999490" y="2719095"/>
                <a:ext cx="311760" cy="2343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DAF402EE-A0FE-FA44-81E0-030DAF314C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90850" y="2710095"/>
                  <a:ext cx="329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84B4875-AF80-904D-839A-6343E5192601}"/>
                    </a:ext>
                  </a:extLst>
                </p14:cNvPr>
                <p14:cNvContentPartPr/>
                <p14:nvPr/>
              </p14:nvContentPartPr>
              <p14:xfrm>
                <a:off x="4405210" y="2548455"/>
                <a:ext cx="642240" cy="2646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84B4875-AF80-904D-839A-6343E51926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6210" y="2539815"/>
                  <a:ext cx="65988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720B5F4-5ECF-604F-B216-559926BA0067}"/>
              </a:ext>
            </a:extLst>
          </p:cNvPr>
          <p:cNvGrpSpPr/>
          <p:nvPr/>
        </p:nvGrpSpPr>
        <p:grpSpPr>
          <a:xfrm>
            <a:off x="5839810" y="1544775"/>
            <a:ext cx="698400" cy="426600"/>
            <a:chOff x="5839810" y="1544775"/>
            <a:chExt cx="69840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790CE51-2196-504B-AFF3-858BA6B9A555}"/>
                    </a:ext>
                  </a:extLst>
                </p14:cNvPr>
                <p14:cNvContentPartPr/>
                <p14:nvPr/>
              </p14:nvContentPartPr>
              <p14:xfrm>
                <a:off x="5839810" y="1638015"/>
                <a:ext cx="214920" cy="1872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790CE51-2196-504B-AFF3-858BA6B9A5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30810" y="1629375"/>
                  <a:ext cx="232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BFC770B-F6B8-7B4D-B98C-D95AEEE9CAF8}"/>
                    </a:ext>
                  </a:extLst>
                </p14:cNvPr>
                <p14:cNvContentPartPr/>
                <p14:nvPr/>
              </p14:nvContentPartPr>
              <p14:xfrm>
                <a:off x="5931610" y="1796055"/>
                <a:ext cx="66960" cy="532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BFC770B-F6B8-7B4D-B98C-D95AEEE9CAF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22610" y="1787055"/>
                  <a:ext cx="84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0E502AC-85A8-B54F-BCC3-A18DFEF63F1D}"/>
                    </a:ext>
                  </a:extLst>
                </p14:cNvPr>
                <p14:cNvContentPartPr/>
                <p14:nvPr/>
              </p14:nvContentPartPr>
              <p14:xfrm>
                <a:off x="6030250" y="1628655"/>
                <a:ext cx="67320" cy="2012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0E502AC-85A8-B54F-BCC3-A18DFEF63F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21610" y="1620015"/>
                  <a:ext cx="84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15EFF3A-EA28-EB4A-8515-7CAF2F99B347}"/>
                    </a:ext>
                  </a:extLst>
                </p14:cNvPr>
                <p14:cNvContentPartPr/>
                <p14:nvPr/>
              </p14:nvContentPartPr>
              <p14:xfrm>
                <a:off x="6086770" y="1763295"/>
                <a:ext cx="219600" cy="421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15EFF3A-EA28-EB4A-8515-7CAF2F99B3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77770" y="1754655"/>
                  <a:ext cx="237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4EAD2586-4D4D-D140-A58E-A817179837BE}"/>
                    </a:ext>
                  </a:extLst>
                </p14:cNvPr>
                <p14:cNvContentPartPr/>
                <p14:nvPr/>
              </p14:nvContentPartPr>
              <p14:xfrm>
                <a:off x="6208090" y="1544775"/>
                <a:ext cx="278640" cy="2167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4EAD2586-4D4D-D140-A58E-A817179837B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99450" y="1535775"/>
                  <a:ext cx="296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2D3C2B6F-DDB3-6947-9B35-B8DD8475307A}"/>
                    </a:ext>
                  </a:extLst>
                </p14:cNvPr>
                <p14:cNvContentPartPr/>
                <p14:nvPr/>
              </p14:nvContentPartPr>
              <p14:xfrm>
                <a:off x="6290530" y="1658895"/>
                <a:ext cx="212400" cy="356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2D3C2B6F-DDB3-6947-9B35-B8DD847530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81890" y="1650255"/>
                  <a:ext cx="230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8CFEE91F-469C-234C-B5D1-05021635B80C}"/>
                    </a:ext>
                  </a:extLst>
                </p14:cNvPr>
                <p14:cNvContentPartPr/>
                <p14:nvPr/>
              </p14:nvContentPartPr>
              <p14:xfrm>
                <a:off x="6277930" y="1633335"/>
                <a:ext cx="212400" cy="2638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8CFEE91F-469C-234C-B5D1-05021635B8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68930" y="1624695"/>
                  <a:ext cx="230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D0707597-2353-3A41-8335-791E519503BD}"/>
                    </a:ext>
                  </a:extLst>
                </p14:cNvPr>
                <p14:cNvContentPartPr/>
                <p14:nvPr/>
              </p14:nvContentPartPr>
              <p14:xfrm>
                <a:off x="6179650" y="1923135"/>
                <a:ext cx="296640" cy="482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D0707597-2353-3A41-8335-791E519503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0650" y="1914135"/>
                  <a:ext cx="314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58C0A26F-A243-D64A-A48E-298FC2B82245}"/>
                    </a:ext>
                  </a:extLst>
                </p14:cNvPr>
                <p14:cNvContentPartPr/>
                <p14:nvPr/>
              </p14:nvContentPartPr>
              <p14:xfrm>
                <a:off x="6527050" y="1932855"/>
                <a:ext cx="11160" cy="3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58C0A26F-A243-D64A-A48E-298FC2B822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18410" y="1924215"/>
                  <a:ext cx="288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1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0616-C647-C740-9671-08C3612B2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5FF41-D444-5E40-89ED-4BC0D9E14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0" name="육각형[H] 39">
            <a:extLst>
              <a:ext uri="{FF2B5EF4-FFF2-40B4-BE49-F238E27FC236}">
                <a16:creationId xmlns:a16="http://schemas.microsoft.com/office/drawing/2014/main" id="{81294356-FD29-974F-8F2C-2EA7DE8F009C}"/>
              </a:ext>
            </a:extLst>
          </p:cNvPr>
          <p:cNvSpPr/>
          <p:nvPr/>
        </p:nvSpPr>
        <p:spPr>
          <a:xfrm>
            <a:off x="2500604" y="122231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육각형[H] 41">
            <a:extLst>
              <a:ext uri="{FF2B5EF4-FFF2-40B4-BE49-F238E27FC236}">
                <a16:creationId xmlns:a16="http://schemas.microsoft.com/office/drawing/2014/main" id="{3380EB0E-E87C-034D-96BE-1B924C1C56AE}"/>
              </a:ext>
            </a:extLst>
          </p:cNvPr>
          <p:cNvSpPr/>
          <p:nvPr/>
        </p:nvSpPr>
        <p:spPr>
          <a:xfrm>
            <a:off x="2537925" y="2479253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4DE4CDFC-8D30-0C4F-B2EC-5E9A8268E36C}"/>
              </a:ext>
            </a:extLst>
          </p:cNvPr>
          <p:cNvSpPr/>
          <p:nvPr/>
        </p:nvSpPr>
        <p:spPr>
          <a:xfrm>
            <a:off x="3817777" y="1800808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육각형[H] 43">
            <a:extLst>
              <a:ext uri="{FF2B5EF4-FFF2-40B4-BE49-F238E27FC236}">
                <a16:creationId xmlns:a16="http://schemas.microsoft.com/office/drawing/2014/main" id="{2F770255-8BBB-0741-8596-15FE281DD7A6}"/>
              </a:ext>
            </a:extLst>
          </p:cNvPr>
          <p:cNvSpPr/>
          <p:nvPr/>
        </p:nvSpPr>
        <p:spPr>
          <a:xfrm>
            <a:off x="5071191" y="249205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육각형[H] 44">
            <a:extLst>
              <a:ext uri="{FF2B5EF4-FFF2-40B4-BE49-F238E27FC236}">
                <a16:creationId xmlns:a16="http://schemas.microsoft.com/office/drawing/2014/main" id="{7CA9E7D9-92CD-5144-91B0-CCF0F90E63A6}"/>
              </a:ext>
            </a:extLst>
          </p:cNvPr>
          <p:cNvSpPr/>
          <p:nvPr/>
        </p:nvSpPr>
        <p:spPr>
          <a:xfrm>
            <a:off x="2537925" y="3812817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육각형[H] 45">
            <a:extLst>
              <a:ext uri="{FF2B5EF4-FFF2-40B4-BE49-F238E27FC236}">
                <a16:creationId xmlns:a16="http://schemas.microsoft.com/office/drawing/2014/main" id="{9C40AE9D-780C-0B49-9CEB-DBAED13D9E01}"/>
              </a:ext>
            </a:extLst>
          </p:cNvPr>
          <p:cNvSpPr/>
          <p:nvPr/>
        </p:nvSpPr>
        <p:spPr>
          <a:xfrm>
            <a:off x="5041638" y="1175658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육각형[H] 46">
            <a:extLst>
              <a:ext uri="{FF2B5EF4-FFF2-40B4-BE49-F238E27FC236}">
                <a16:creationId xmlns:a16="http://schemas.microsoft.com/office/drawing/2014/main" id="{EE92E2B6-BE8A-FE4E-BFC2-E312C078C689}"/>
              </a:ext>
            </a:extLst>
          </p:cNvPr>
          <p:cNvSpPr/>
          <p:nvPr/>
        </p:nvSpPr>
        <p:spPr>
          <a:xfrm>
            <a:off x="3791339" y="3160744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육각형[H] 47">
            <a:extLst>
              <a:ext uri="{FF2B5EF4-FFF2-40B4-BE49-F238E27FC236}">
                <a16:creationId xmlns:a16="http://schemas.microsoft.com/office/drawing/2014/main" id="{91F6EE44-229A-154B-B9F3-9F925C8561BD}"/>
              </a:ext>
            </a:extLst>
          </p:cNvPr>
          <p:cNvSpPr/>
          <p:nvPr/>
        </p:nvSpPr>
        <p:spPr>
          <a:xfrm>
            <a:off x="3771121" y="53106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육각형[H] 48">
            <a:extLst>
              <a:ext uri="{FF2B5EF4-FFF2-40B4-BE49-F238E27FC236}">
                <a16:creationId xmlns:a16="http://schemas.microsoft.com/office/drawing/2014/main" id="{C32DE46D-EBC7-5345-AAD0-E03F77AA6B2D}"/>
              </a:ext>
            </a:extLst>
          </p:cNvPr>
          <p:cNvSpPr/>
          <p:nvPr/>
        </p:nvSpPr>
        <p:spPr>
          <a:xfrm>
            <a:off x="5041638" y="3802319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육각형[H] 49">
            <a:extLst>
              <a:ext uri="{FF2B5EF4-FFF2-40B4-BE49-F238E27FC236}">
                <a16:creationId xmlns:a16="http://schemas.microsoft.com/office/drawing/2014/main" id="{8AC0C2D5-92A2-DE47-A114-BEF2FE270A3E}"/>
              </a:ext>
            </a:extLst>
          </p:cNvPr>
          <p:cNvSpPr/>
          <p:nvPr/>
        </p:nvSpPr>
        <p:spPr>
          <a:xfrm>
            <a:off x="3788224" y="442744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육각형[H] 50">
            <a:extLst>
              <a:ext uri="{FF2B5EF4-FFF2-40B4-BE49-F238E27FC236}">
                <a16:creationId xmlns:a16="http://schemas.microsoft.com/office/drawing/2014/main" id="{374A8324-109C-1147-9825-F86F65BED136}"/>
              </a:ext>
            </a:extLst>
          </p:cNvPr>
          <p:cNvSpPr/>
          <p:nvPr/>
        </p:nvSpPr>
        <p:spPr>
          <a:xfrm>
            <a:off x="6302828" y="174837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육각형[H] 51">
            <a:extLst>
              <a:ext uri="{FF2B5EF4-FFF2-40B4-BE49-F238E27FC236}">
                <a16:creationId xmlns:a16="http://schemas.microsoft.com/office/drawing/2014/main" id="{79D34C96-3A3A-3649-9C8E-2797FE869A5F}"/>
              </a:ext>
            </a:extLst>
          </p:cNvPr>
          <p:cNvSpPr/>
          <p:nvPr/>
        </p:nvSpPr>
        <p:spPr>
          <a:xfrm>
            <a:off x="6201741" y="48190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육각형[H] 52">
            <a:extLst>
              <a:ext uri="{FF2B5EF4-FFF2-40B4-BE49-F238E27FC236}">
                <a16:creationId xmlns:a16="http://schemas.microsoft.com/office/drawing/2014/main" id="{F067E5FA-EECC-C34E-A38D-2B5C48D79B63}"/>
              </a:ext>
            </a:extLst>
          </p:cNvPr>
          <p:cNvSpPr/>
          <p:nvPr/>
        </p:nvSpPr>
        <p:spPr>
          <a:xfrm>
            <a:off x="6291937" y="314718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육각형[H] 53">
            <a:extLst>
              <a:ext uri="{FF2B5EF4-FFF2-40B4-BE49-F238E27FC236}">
                <a16:creationId xmlns:a16="http://schemas.microsoft.com/office/drawing/2014/main" id="{BAF2B032-800C-D943-BF57-C7A804043ED7}"/>
              </a:ext>
            </a:extLst>
          </p:cNvPr>
          <p:cNvSpPr/>
          <p:nvPr/>
        </p:nvSpPr>
        <p:spPr>
          <a:xfrm>
            <a:off x="6302828" y="4519286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육각형[H] 54">
            <a:extLst>
              <a:ext uri="{FF2B5EF4-FFF2-40B4-BE49-F238E27FC236}">
                <a16:creationId xmlns:a16="http://schemas.microsoft.com/office/drawing/2014/main" id="{517ED63E-32F4-5149-88CB-104F395828A2}"/>
              </a:ext>
            </a:extLst>
          </p:cNvPr>
          <p:cNvSpPr/>
          <p:nvPr/>
        </p:nvSpPr>
        <p:spPr>
          <a:xfrm>
            <a:off x="7463712" y="1062330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육각형[H] 55">
            <a:extLst>
              <a:ext uri="{FF2B5EF4-FFF2-40B4-BE49-F238E27FC236}">
                <a16:creationId xmlns:a16="http://schemas.microsoft.com/office/drawing/2014/main" id="{E1202EAA-A456-FA45-B30F-529EE7209DF5}"/>
              </a:ext>
            </a:extLst>
          </p:cNvPr>
          <p:cNvSpPr/>
          <p:nvPr/>
        </p:nvSpPr>
        <p:spPr>
          <a:xfrm>
            <a:off x="7553127" y="2418945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육각형[H] 56">
            <a:extLst>
              <a:ext uri="{FF2B5EF4-FFF2-40B4-BE49-F238E27FC236}">
                <a16:creationId xmlns:a16="http://schemas.microsoft.com/office/drawing/2014/main" id="{75E7851B-8B05-7249-ABD4-A8F1CF16869C}"/>
              </a:ext>
            </a:extLst>
          </p:cNvPr>
          <p:cNvSpPr/>
          <p:nvPr/>
        </p:nvSpPr>
        <p:spPr>
          <a:xfrm>
            <a:off x="7553127" y="3709582"/>
            <a:ext cx="1380931" cy="11569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1AE3A0-E97E-8849-BA8D-6C4D94725AF6}"/>
              </a:ext>
            </a:extLst>
          </p:cNvPr>
          <p:cNvSpPr/>
          <p:nvPr/>
        </p:nvSpPr>
        <p:spPr>
          <a:xfrm>
            <a:off x="8632361" y="290159"/>
            <a:ext cx="2006082" cy="672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연도선택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A7ADF4-B477-A44E-A30B-3087F17E838F}"/>
              </a:ext>
            </a:extLst>
          </p:cNvPr>
          <p:cNvSpPr txBox="1"/>
          <p:nvPr/>
        </p:nvSpPr>
        <p:spPr>
          <a:xfrm>
            <a:off x="10668000" y="290159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021. 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  <p:sp>
        <p:nvSpPr>
          <p:cNvPr id="60" name="병합 59">
            <a:extLst>
              <a:ext uri="{FF2B5EF4-FFF2-40B4-BE49-F238E27FC236}">
                <a16:creationId xmlns:a16="http://schemas.microsoft.com/office/drawing/2014/main" id="{99B6FE7F-09EB-7D44-ABEF-2E705C8B46CE}"/>
              </a:ext>
            </a:extLst>
          </p:cNvPr>
          <p:cNvSpPr/>
          <p:nvPr/>
        </p:nvSpPr>
        <p:spPr>
          <a:xfrm>
            <a:off x="11336694" y="354408"/>
            <a:ext cx="351438" cy="24083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91FBC98-225D-3C4F-A943-762A14F638E2}"/>
              </a:ext>
            </a:extLst>
          </p:cNvPr>
          <p:cNvGrpSpPr/>
          <p:nvPr/>
        </p:nvGrpSpPr>
        <p:grpSpPr>
          <a:xfrm>
            <a:off x="2428810" y="6081495"/>
            <a:ext cx="1166760" cy="613080"/>
            <a:chOff x="2428810" y="6081495"/>
            <a:chExt cx="116676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3A39F52-5FC0-9B4D-A3F7-3243FCBF35A8}"/>
                    </a:ext>
                  </a:extLst>
                </p14:cNvPr>
                <p14:cNvContentPartPr/>
                <p14:nvPr/>
              </p14:nvContentPartPr>
              <p14:xfrm>
                <a:off x="2428810" y="6081495"/>
                <a:ext cx="681840" cy="6130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3A39F52-5FC0-9B4D-A3F7-3243FCBF35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9810" y="6072855"/>
                  <a:ext cx="6994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2B7F2B6-E768-FD47-A0AC-0AEADD788A21}"/>
                    </a:ext>
                  </a:extLst>
                </p14:cNvPr>
                <p14:cNvContentPartPr/>
                <p14:nvPr/>
              </p14:nvContentPartPr>
              <p14:xfrm>
                <a:off x="2891770" y="6395415"/>
                <a:ext cx="537120" cy="1335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2B7F2B6-E768-FD47-A0AC-0AEADD788A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2770" y="6386775"/>
                  <a:ext cx="554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7FDACDB-B7A5-E74C-AD6D-2871D30C9661}"/>
                    </a:ext>
                  </a:extLst>
                </p14:cNvPr>
                <p14:cNvContentPartPr/>
                <p14:nvPr/>
              </p14:nvContentPartPr>
              <p14:xfrm>
                <a:off x="3115690" y="6421335"/>
                <a:ext cx="461160" cy="2440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7FDACDB-B7A5-E74C-AD6D-2871D30C96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7050" y="6412335"/>
                  <a:ext cx="478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267A790-51B8-CA43-A123-3D224B0672B5}"/>
                    </a:ext>
                  </a:extLst>
                </p14:cNvPr>
                <p14:cNvContentPartPr/>
                <p14:nvPr/>
              </p14:nvContentPartPr>
              <p14:xfrm>
                <a:off x="3527890" y="6544455"/>
                <a:ext cx="67680" cy="118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267A790-51B8-CA43-A123-3D224B0672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9250" y="6535455"/>
                  <a:ext cx="8532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8B0DB38-ADFB-5444-AA6E-8CE4C3017904}"/>
              </a:ext>
            </a:extLst>
          </p:cNvPr>
          <p:cNvGrpSpPr/>
          <p:nvPr/>
        </p:nvGrpSpPr>
        <p:grpSpPr>
          <a:xfrm>
            <a:off x="3957730" y="5899335"/>
            <a:ext cx="2802240" cy="790920"/>
            <a:chOff x="3957730" y="5899335"/>
            <a:chExt cx="2802240" cy="7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04E41DD-B8E6-6C41-A19E-2E4B244F866C}"/>
                    </a:ext>
                  </a:extLst>
                </p14:cNvPr>
                <p14:cNvContentPartPr/>
                <p14:nvPr/>
              </p14:nvContentPartPr>
              <p14:xfrm>
                <a:off x="3957730" y="6100575"/>
                <a:ext cx="664560" cy="1486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04E41DD-B8E6-6C41-A19E-2E4B244F86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48730" y="6091575"/>
                  <a:ext cx="68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E34E5F8-BEFA-8044-B5DC-ACCB5660BF54}"/>
                    </a:ext>
                  </a:extLst>
                </p14:cNvPr>
                <p14:cNvContentPartPr/>
                <p14:nvPr/>
              </p14:nvContentPartPr>
              <p14:xfrm>
                <a:off x="4305490" y="6291375"/>
                <a:ext cx="726840" cy="1785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E34E5F8-BEFA-8044-B5DC-ACCB5660BF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6490" y="6282735"/>
                  <a:ext cx="744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6A2F042-8972-4E4A-A28C-97D536107005}"/>
                    </a:ext>
                  </a:extLst>
                </p14:cNvPr>
                <p14:cNvContentPartPr/>
                <p14:nvPr/>
              </p14:nvContentPartPr>
              <p14:xfrm>
                <a:off x="4778890" y="6427815"/>
                <a:ext cx="6840" cy="939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6A2F042-8972-4E4A-A28C-97D5361070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70250" y="6418815"/>
                  <a:ext cx="24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0159C52E-4AB5-2D42-BD3E-E38362F96B45}"/>
                    </a:ext>
                  </a:extLst>
                </p14:cNvPr>
                <p14:cNvContentPartPr/>
                <p14:nvPr/>
              </p14:nvContentPartPr>
              <p14:xfrm>
                <a:off x="4794010" y="6378855"/>
                <a:ext cx="132120" cy="3114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0159C52E-4AB5-2D42-BD3E-E38362F96B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5010" y="6370215"/>
                  <a:ext cx="1497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E1533D2-D8D5-CA40-B7CF-9B415791016A}"/>
                    </a:ext>
                  </a:extLst>
                </p14:cNvPr>
                <p14:cNvContentPartPr/>
                <p14:nvPr/>
              </p14:nvContentPartPr>
              <p14:xfrm>
                <a:off x="5059330" y="6259335"/>
                <a:ext cx="45000" cy="1551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E1533D2-D8D5-CA40-B7CF-9B41579101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0330" y="6250695"/>
                  <a:ext cx="62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8BC4C14-476E-9844-8D62-90A230C8BEE3}"/>
                    </a:ext>
                  </a:extLst>
                </p14:cNvPr>
                <p14:cNvContentPartPr/>
                <p14:nvPr/>
              </p14:nvContentPartPr>
              <p14:xfrm>
                <a:off x="5189290" y="6247095"/>
                <a:ext cx="126000" cy="1047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8BC4C14-476E-9844-8D62-90A230C8BE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0650" y="6238095"/>
                  <a:ext cx="143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98653DC1-EA1D-8F48-AF4E-3C4C1A9FF0DF}"/>
                    </a:ext>
                  </a:extLst>
                </p14:cNvPr>
                <p14:cNvContentPartPr/>
                <p14:nvPr/>
              </p14:nvContentPartPr>
              <p14:xfrm>
                <a:off x="5415370" y="6194535"/>
                <a:ext cx="44640" cy="25164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98653DC1-EA1D-8F48-AF4E-3C4C1A9FF0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6370" y="6185535"/>
                  <a:ext cx="62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18B2E901-7EE6-A74C-A1B3-CDBE5DB6ED3A}"/>
                    </a:ext>
                  </a:extLst>
                </p14:cNvPr>
                <p14:cNvContentPartPr/>
                <p14:nvPr/>
              </p14:nvContentPartPr>
              <p14:xfrm>
                <a:off x="5444530" y="6346095"/>
                <a:ext cx="190440" cy="806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18B2E901-7EE6-A74C-A1B3-CDBE5DB6E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35890" y="6337455"/>
                  <a:ext cx="208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6847CACF-2471-D74A-99B7-F875A9E936BF}"/>
                    </a:ext>
                  </a:extLst>
                </p14:cNvPr>
                <p14:cNvContentPartPr/>
                <p14:nvPr/>
              </p14:nvContentPartPr>
              <p14:xfrm>
                <a:off x="5341570" y="6544815"/>
                <a:ext cx="305640" cy="810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6847CACF-2471-D74A-99B7-F875A9E936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32930" y="6535815"/>
                  <a:ext cx="323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5475D296-C9B2-494F-AA73-F4AC8AA8B2DF}"/>
                    </a:ext>
                  </a:extLst>
                </p14:cNvPr>
                <p14:cNvContentPartPr/>
                <p14:nvPr/>
              </p14:nvContentPartPr>
              <p14:xfrm>
                <a:off x="5979850" y="5899335"/>
                <a:ext cx="278640" cy="2282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5475D296-C9B2-494F-AA73-F4AC8AA8B2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1210" y="5890335"/>
                  <a:ext cx="296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4137C83-D0EC-6344-9D77-5C96C8C1BE36}"/>
                    </a:ext>
                  </a:extLst>
                </p14:cNvPr>
                <p14:cNvContentPartPr/>
                <p14:nvPr/>
              </p14:nvContentPartPr>
              <p14:xfrm>
                <a:off x="6052570" y="6046215"/>
                <a:ext cx="392760" cy="410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4137C83-D0EC-6344-9D77-5C96C8C1BE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43570" y="6037575"/>
                  <a:ext cx="410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F9F2579-5977-AF42-846B-2B883347A671}"/>
                    </a:ext>
                  </a:extLst>
                </p14:cNvPr>
                <p14:cNvContentPartPr/>
                <p14:nvPr/>
              </p14:nvContentPartPr>
              <p14:xfrm>
                <a:off x="5838730" y="6129375"/>
                <a:ext cx="921240" cy="1490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F9F2579-5977-AF42-846B-2B883347A6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29730" y="6120375"/>
                  <a:ext cx="93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41494253-7E58-D943-9F3E-374668EEEC31}"/>
                    </a:ext>
                  </a:extLst>
                </p14:cNvPr>
                <p14:cNvContentPartPr/>
                <p14:nvPr/>
              </p14:nvContentPartPr>
              <p14:xfrm>
                <a:off x="6008290" y="6350055"/>
                <a:ext cx="303120" cy="1072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41494253-7E58-D943-9F3E-374668EEEC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9650" y="6341055"/>
                  <a:ext cx="320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4DD7E73C-681C-3145-8E65-D4764DBC9ABE}"/>
                    </a:ext>
                  </a:extLst>
                </p14:cNvPr>
                <p14:cNvContentPartPr/>
                <p14:nvPr/>
              </p14:nvContentPartPr>
              <p14:xfrm>
                <a:off x="6624250" y="6452655"/>
                <a:ext cx="360" cy="111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4DD7E73C-681C-3145-8E65-D4764DBC9A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5610" y="6443655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719773F-1BC2-1246-B385-DC7ABC037CF2}"/>
                  </a:ext>
                </a:extLst>
              </p14:cNvPr>
              <p14:cNvContentPartPr/>
              <p14:nvPr/>
            </p14:nvContentPartPr>
            <p14:xfrm>
              <a:off x="4864930" y="327255"/>
              <a:ext cx="257760" cy="244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719773F-1BC2-1246-B385-DC7ABC037C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55930" y="318255"/>
                <a:ext cx="2754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A40C2F1-7D5B-4344-B198-95EB3634F9FA}"/>
                  </a:ext>
                </a:extLst>
              </p14:cNvPr>
              <p14:cNvContentPartPr/>
              <p14:nvPr/>
            </p14:nvContentPartPr>
            <p14:xfrm>
              <a:off x="4955290" y="466935"/>
              <a:ext cx="159480" cy="54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A40C2F1-7D5B-4344-B198-95EB3634F9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6650" y="458295"/>
                <a:ext cx="177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2B3F2ED-C8DA-314C-B879-0CD9A7A80B60}"/>
                  </a:ext>
                </a:extLst>
              </p14:cNvPr>
              <p14:cNvContentPartPr/>
              <p14:nvPr/>
            </p14:nvContentPartPr>
            <p14:xfrm>
              <a:off x="4759810" y="550815"/>
              <a:ext cx="696240" cy="216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2B3F2ED-C8DA-314C-B879-0CD9A7A80B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51170" y="542175"/>
                <a:ext cx="713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13B1B1E-657F-5844-9470-DD6036449168}"/>
                  </a:ext>
                </a:extLst>
              </p14:cNvPr>
              <p14:cNvContentPartPr/>
              <p14:nvPr/>
            </p14:nvContentPartPr>
            <p14:xfrm>
              <a:off x="5267410" y="572415"/>
              <a:ext cx="22320" cy="2577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13B1B1E-657F-5844-9470-DD60364491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58770" y="563415"/>
                <a:ext cx="399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C65A5E7-86F0-F343-8889-2879A9998948}"/>
                  </a:ext>
                </a:extLst>
              </p14:cNvPr>
              <p14:cNvContentPartPr/>
              <p14:nvPr/>
            </p14:nvContentPartPr>
            <p14:xfrm>
              <a:off x="5050330" y="678615"/>
              <a:ext cx="582120" cy="1936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C65A5E7-86F0-F343-8889-2879A99989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41330" y="669615"/>
                <a:ext cx="5997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362489E-0D26-2942-8302-0D726BCBBD14}"/>
                  </a:ext>
                </a:extLst>
              </p14:cNvPr>
              <p14:cNvContentPartPr/>
              <p14:nvPr/>
            </p14:nvContentPartPr>
            <p14:xfrm>
              <a:off x="5561530" y="311415"/>
              <a:ext cx="258120" cy="4039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362489E-0D26-2942-8302-0D726BCBBD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52530" y="302415"/>
                <a:ext cx="2757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A50454A-22BD-B44E-BFA2-A92E4389E85B}"/>
                  </a:ext>
                </a:extLst>
              </p14:cNvPr>
              <p14:cNvContentPartPr/>
              <p14:nvPr/>
            </p14:nvContentPartPr>
            <p14:xfrm>
              <a:off x="6023770" y="280815"/>
              <a:ext cx="177120" cy="6516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A50454A-22BD-B44E-BFA2-A92E4389E8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15130" y="272175"/>
                <a:ext cx="1947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C6B0BB-A26E-EE49-9200-3C6423BEF078}"/>
                  </a:ext>
                </a:extLst>
              </p14:cNvPr>
              <p14:cNvContentPartPr/>
              <p14:nvPr/>
            </p14:nvContentPartPr>
            <p14:xfrm>
              <a:off x="6101890" y="495015"/>
              <a:ext cx="259200" cy="676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C6B0BB-A26E-EE49-9200-3C6423BEF0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93250" y="486375"/>
                <a:ext cx="2768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8BAD547-19B0-F24A-90D0-BB420718452F}"/>
                  </a:ext>
                </a:extLst>
              </p14:cNvPr>
              <p14:cNvContentPartPr/>
              <p14:nvPr/>
            </p14:nvContentPartPr>
            <p14:xfrm>
              <a:off x="6129250" y="617415"/>
              <a:ext cx="471600" cy="493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8BAD547-19B0-F24A-90D0-BB42071845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20610" y="608775"/>
                <a:ext cx="4892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8BB64E-648C-E94D-8462-F660DCCFE0F4}"/>
                  </a:ext>
                </a:extLst>
              </p14:cNvPr>
              <p14:cNvContentPartPr/>
              <p14:nvPr/>
            </p14:nvContentPartPr>
            <p14:xfrm>
              <a:off x="2806090" y="1499055"/>
              <a:ext cx="156960" cy="226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8BB64E-648C-E94D-8462-F660DCCFE0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97090" y="1490055"/>
                <a:ext cx="174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F917E0C-0342-1B4F-8B54-62B6235D3955}"/>
                  </a:ext>
                </a:extLst>
              </p14:cNvPr>
              <p14:cNvContentPartPr/>
              <p14:nvPr/>
            </p14:nvContentPartPr>
            <p14:xfrm>
              <a:off x="2932090" y="1531095"/>
              <a:ext cx="82080" cy="1180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F917E0C-0342-1B4F-8B54-62B6235D39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23090" y="1522455"/>
                <a:ext cx="997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F438336-99A7-614A-872F-1411524F5897}"/>
                  </a:ext>
                </a:extLst>
              </p14:cNvPr>
              <p14:cNvContentPartPr/>
              <p14:nvPr/>
            </p14:nvContentPartPr>
            <p14:xfrm>
              <a:off x="2843530" y="1655295"/>
              <a:ext cx="291600" cy="1177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F438336-99A7-614A-872F-1411524F58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34530" y="1646655"/>
                <a:ext cx="3092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2AE9DC6-4FBA-7049-AF1C-3AF717D37FCD}"/>
                  </a:ext>
                </a:extLst>
              </p14:cNvPr>
              <p14:cNvContentPartPr/>
              <p14:nvPr/>
            </p14:nvContentPartPr>
            <p14:xfrm>
              <a:off x="3153850" y="1593735"/>
              <a:ext cx="104760" cy="90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2AE9DC6-4FBA-7049-AF1C-3AF717D37FC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44850" y="1585095"/>
                <a:ext cx="1224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058723C-0DD5-7E44-A652-E5D3A8533505}"/>
                  </a:ext>
                </a:extLst>
              </p14:cNvPr>
              <p14:cNvContentPartPr/>
              <p14:nvPr/>
            </p14:nvContentPartPr>
            <p14:xfrm>
              <a:off x="3063130" y="1815855"/>
              <a:ext cx="160200" cy="900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058723C-0DD5-7E44-A652-E5D3A85335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54490" y="1807215"/>
                <a:ext cx="177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3A594B6-4049-8D46-A6DD-4E9B716BC900}"/>
                  </a:ext>
                </a:extLst>
              </p14:cNvPr>
              <p14:cNvContentPartPr/>
              <p14:nvPr/>
            </p14:nvContentPartPr>
            <p14:xfrm>
              <a:off x="2778010" y="1487535"/>
              <a:ext cx="331200" cy="90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3A594B6-4049-8D46-A6DD-4E9B716BC9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69010" y="1478535"/>
                <a:ext cx="3488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84326D8-C517-1E46-A539-E9987E9FE84F}"/>
                  </a:ext>
                </a:extLst>
              </p14:cNvPr>
              <p14:cNvContentPartPr/>
              <p14:nvPr/>
            </p14:nvContentPartPr>
            <p14:xfrm>
              <a:off x="3308650" y="1464855"/>
              <a:ext cx="394560" cy="3812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84326D8-C517-1E46-A539-E9987E9FE84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99650" y="1455855"/>
                <a:ext cx="4122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47F8395-7DB7-3A4F-8DEE-C01590C1E2C8}"/>
                  </a:ext>
                </a:extLst>
              </p14:cNvPr>
              <p14:cNvContentPartPr/>
              <p14:nvPr/>
            </p14:nvContentPartPr>
            <p14:xfrm>
              <a:off x="3449050" y="1717215"/>
              <a:ext cx="126000" cy="129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47F8395-7DB7-3A4F-8DEE-C01590C1E2C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40410" y="1708215"/>
                <a:ext cx="1436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3E4AF78-E25D-0343-B272-C289394F8BE0}"/>
                  </a:ext>
                </a:extLst>
              </p14:cNvPr>
              <p14:cNvContentPartPr/>
              <p14:nvPr/>
            </p14:nvContentPartPr>
            <p14:xfrm>
              <a:off x="3407290" y="1792095"/>
              <a:ext cx="174960" cy="360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3E4AF78-E25D-0343-B272-C289394F8BE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98650" y="1783455"/>
                <a:ext cx="1926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ECEBBFAF-B495-6E4F-ADC9-0D080FAB00A6}"/>
                  </a:ext>
                </a:extLst>
              </p14:cNvPr>
              <p14:cNvContentPartPr/>
              <p14:nvPr/>
            </p14:nvContentPartPr>
            <p14:xfrm>
              <a:off x="3518530" y="1649895"/>
              <a:ext cx="84600" cy="3398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CEBBFAF-B495-6E4F-ADC9-0D080FAB00A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09530" y="1641255"/>
                <a:ext cx="1022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93D2911-62B3-2842-8F2B-9442985C1DC6}"/>
                  </a:ext>
                </a:extLst>
              </p14:cNvPr>
              <p14:cNvContentPartPr/>
              <p14:nvPr/>
            </p14:nvContentPartPr>
            <p14:xfrm>
              <a:off x="3487210" y="1961655"/>
              <a:ext cx="78480" cy="1054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93D2911-62B3-2842-8F2B-9442985C1DC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78210" y="1952655"/>
                <a:ext cx="961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EFC884A-A638-1948-AE72-9F5939B65415}"/>
                  </a:ext>
                </a:extLst>
              </p14:cNvPr>
              <p14:cNvContentPartPr/>
              <p14:nvPr/>
            </p14:nvContentPartPr>
            <p14:xfrm>
              <a:off x="4323490" y="2253255"/>
              <a:ext cx="18720" cy="57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EFC884A-A638-1948-AE72-9F5939B6541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14850" y="2244615"/>
                <a:ext cx="36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F337B43-454E-7244-AD5B-E41C5A9479F2}"/>
                  </a:ext>
                </a:extLst>
              </p14:cNvPr>
              <p14:cNvContentPartPr/>
              <p14:nvPr/>
            </p14:nvContentPartPr>
            <p14:xfrm>
              <a:off x="4636690" y="2438655"/>
              <a:ext cx="2520" cy="3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F337B43-454E-7244-AD5B-E41C5A9479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28050" y="2430015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6C629C5-F9F9-4F44-A9BD-C4F11CFCE15C}"/>
                  </a:ext>
                </a:extLst>
              </p14:cNvPr>
              <p14:cNvContentPartPr/>
              <p14:nvPr/>
            </p14:nvContentPartPr>
            <p14:xfrm>
              <a:off x="4063930" y="2756895"/>
              <a:ext cx="9000" cy="25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6C629C5-F9F9-4F44-A9BD-C4F11CFCE15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54930" y="2748255"/>
                <a:ext cx="266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B1EB5C3-7F20-7247-8684-3589345F64BB}"/>
                  </a:ext>
                </a:extLst>
              </p14:cNvPr>
              <p14:cNvContentPartPr/>
              <p14:nvPr/>
            </p14:nvContentPartPr>
            <p14:xfrm>
              <a:off x="2696290" y="2797935"/>
              <a:ext cx="77400" cy="198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B1EB5C3-7F20-7247-8684-3589345F64B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87650" y="2788935"/>
                <a:ext cx="95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9B3346E-E866-7146-8DE1-8C1DA5912BE8}"/>
                  </a:ext>
                </a:extLst>
              </p14:cNvPr>
              <p14:cNvContentPartPr/>
              <p14:nvPr/>
            </p14:nvContentPartPr>
            <p14:xfrm>
              <a:off x="2709970" y="2923215"/>
              <a:ext cx="3600" cy="46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9B3346E-E866-7146-8DE1-8C1DA5912B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01330" y="2914575"/>
                <a:ext cx="21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56990BB-6816-704F-B044-370828EB9A7D}"/>
                  </a:ext>
                </a:extLst>
              </p14:cNvPr>
              <p14:cNvContentPartPr/>
              <p14:nvPr/>
            </p14:nvContentPartPr>
            <p14:xfrm>
              <a:off x="4057450" y="3314895"/>
              <a:ext cx="223560" cy="176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56990BB-6816-704F-B044-370828EB9A7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048810" y="3306255"/>
                <a:ext cx="241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32D39D0-FB96-AA48-B3F2-F2FEF3434338}"/>
                  </a:ext>
                </a:extLst>
              </p14:cNvPr>
              <p14:cNvContentPartPr/>
              <p14:nvPr/>
            </p14:nvContentPartPr>
            <p14:xfrm>
              <a:off x="4280650" y="3332175"/>
              <a:ext cx="36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32D39D0-FB96-AA48-B3F2-F2FEF343433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72010" y="33235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91A84D1-E374-C948-BC89-1F4C70E20ECD}"/>
              </a:ext>
            </a:extLst>
          </p:cNvPr>
          <p:cNvGrpSpPr/>
          <p:nvPr/>
        </p:nvGrpSpPr>
        <p:grpSpPr>
          <a:xfrm>
            <a:off x="8375290" y="1839255"/>
            <a:ext cx="2980080" cy="1943640"/>
            <a:chOff x="8375290" y="1839255"/>
            <a:chExt cx="2980080" cy="19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864CC412-F143-124F-A519-302BD9F1FA3C}"/>
                    </a:ext>
                  </a:extLst>
                </p14:cNvPr>
                <p14:cNvContentPartPr/>
                <p14:nvPr/>
              </p14:nvContentPartPr>
              <p14:xfrm>
                <a:off x="8375290" y="1839255"/>
                <a:ext cx="2959200" cy="19436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864CC412-F143-124F-A519-302BD9F1FA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66650" y="1830255"/>
                  <a:ext cx="2976840" cy="19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38984404-8C7B-854E-895A-045E840AFD69}"/>
                    </a:ext>
                  </a:extLst>
                </p14:cNvPr>
                <p14:cNvContentPartPr/>
                <p14:nvPr/>
              </p14:nvContentPartPr>
              <p14:xfrm>
                <a:off x="9131290" y="2467815"/>
                <a:ext cx="154800" cy="79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38984404-8C7B-854E-895A-045E840AFD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22290" y="2458815"/>
                  <a:ext cx="17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0A787C7-2DB3-3C47-BD36-17E6D09E1759}"/>
                    </a:ext>
                  </a:extLst>
                </p14:cNvPr>
                <p14:cNvContentPartPr/>
                <p14:nvPr/>
              </p14:nvContentPartPr>
              <p14:xfrm>
                <a:off x="9155410" y="2559615"/>
                <a:ext cx="140040" cy="14976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0A787C7-2DB3-3C47-BD36-17E6D09E17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6410" y="2550975"/>
                  <a:ext cx="157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D88D48BE-B0C7-A644-BEFA-2B2B62B293C8}"/>
                    </a:ext>
                  </a:extLst>
                </p14:cNvPr>
                <p14:cNvContentPartPr/>
                <p14:nvPr/>
              </p14:nvContentPartPr>
              <p14:xfrm>
                <a:off x="9253690" y="2641695"/>
                <a:ext cx="97560" cy="4176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D88D48BE-B0C7-A644-BEFA-2B2B62B293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45050" y="2632695"/>
                  <a:ext cx="115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32759975-E9DE-5343-8FA9-31AD460C2F67}"/>
                    </a:ext>
                  </a:extLst>
                </p14:cNvPr>
                <p14:cNvContentPartPr/>
                <p14:nvPr/>
              </p14:nvContentPartPr>
              <p14:xfrm>
                <a:off x="9103210" y="2717295"/>
                <a:ext cx="336960" cy="1839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32759975-E9DE-5343-8FA9-31AD460C2F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94210" y="2708295"/>
                  <a:ext cx="354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99CBFC9-28F4-224E-9ED8-DD4C77392520}"/>
                    </a:ext>
                  </a:extLst>
                </p14:cNvPr>
                <p14:cNvContentPartPr/>
                <p14:nvPr/>
              </p14:nvContentPartPr>
              <p14:xfrm>
                <a:off x="9666250" y="2816295"/>
                <a:ext cx="1689120" cy="1839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99CBFC9-28F4-224E-9ED8-DD4C773925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57250" y="2807295"/>
                  <a:ext cx="1706760" cy="20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715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</Words>
  <Application>Microsoft Macintosh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권성중</dc:creator>
  <cp:lastModifiedBy>권성중</cp:lastModifiedBy>
  <cp:revision>2</cp:revision>
  <dcterms:created xsi:type="dcterms:W3CDTF">2021-08-27T12:57:22Z</dcterms:created>
  <dcterms:modified xsi:type="dcterms:W3CDTF">2021-08-27T13:36:00Z</dcterms:modified>
</cp:coreProperties>
</file>