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4" r:id="rId6"/>
    <p:sldId id="262" r:id="rId7"/>
    <p:sldId id="261" r:id="rId8"/>
    <p:sldId id="259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B39"/>
    <a:srgbClr val="FFFFF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2020-08-18-Tue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2020-08-18-Tue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2020-08-18-Tue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2020-08-18-Tue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2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2020-08-18-Tue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2020-08-18-Tue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2020-08-18-Tue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2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2020-08-18-Tue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0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2020-08-18-Tue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2020-08-18-Tue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2020-08-18-Tue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0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9D6-79B1-4CC8-A3E6-4BDC2E4555B6}" type="datetimeFigureOut">
              <a:rPr lang="ko-KR" altLang="en-US" smtClean="0"/>
              <a:t>2020-08-18-Tue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21434" y="2010308"/>
            <a:ext cx="3149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Cat Want Sushi!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19513" y="3552825"/>
            <a:ext cx="4752975" cy="432376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68759" y="3584347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Cat Want Sushi!</a:t>
            </a:r>
            <a:endParaRPr lang="ko-KR" altLang="en-US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99010" y="6169561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rgbClr val="152B39"/>
                </a:solidFill>
              </a:rPr>
              <a:t>인하대미래인재개발원</a:t>
            </a:r>
            <a:endParaRPr lang="en-US" altLang="ko-KR" dirty="0">
              <a:solidFill>
                <a:srgbClr val="152B39"/>
              </a:solidFill>
            </a:endParaRPr>
          </a:p>
          <a:p>
            <a:pPr algn="r"/>
            <a:r>
              <a:rPr lang="ko-KR" altLang="en-US" dirty="0">
                <a:solidFill>
                  <a:srgbClr val="152B39"/>
                </a:solidFill>
              </a:rPr>
              <a:t>임우재</a:t>
            </a:r>
            <a:endParaRPr lang="en-US" altLang="ko-KR" dirty="0">
              <a:solidFill>
                <a:srgbClr val="152B39"/>
              </a:solidFill>
            </a:endParaRPr>
          </a:p>
          <a:p>
            <a:pPr algn="r"/>
            <a:endParaRPr lang="ko-KR" altLang="en-US" dirty="0">
              <a:solidFill>
                <a:srgbClr val="152B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4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85875"/>
            <a:ext cx="12192000" cy="5572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11264" y="331144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7500" y="1870075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5000" dirty="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81126" y="2220873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2741" y="2191345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게임 개요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65703" y="3225878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5000" dirty="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59329" y="3576676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0944" y="3547148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순서도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78949" y="4611052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5000" dirty="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72575" y="4961850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844190" y="4932322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863805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77557" y="107662"/>
            <a:ext cx="2436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개요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3A6B74-A69A-436A-B958-2A4A6CF9D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8" y="1449067"/>
            <a:ext cx="5895975" cy="47148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027821B-7B1F-4FCD-B6AC-2F0DC832A997}"/>
              </a:ext>
            </a:extLst>
          </p:cNvPr>
          <p:cNvSpPr/>
          <p:nvPr/>
        </p:nvSpPr>
        <p:spPr>
          <a:xfrm>
            <a:off x="6024563" y="1449067"/>
            <a:ext cx="6076950" cy="471487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CE7755-65D7-41C2-9228-AF5D21BE6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563" y="1825304"/>
            <a:ext cx="58769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2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15602" y="107663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순서도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071AE2-F8A5-4F8D-B12B-55BB8882BA94}"/>
              </a:ext>
            </a:extLst>
          </p:cNvPr>
          <p:cNvSpPr/>
          <p:nvPr/>
        </p:nvSpPr>
        <p:spPr>
          <a:xfrm>
            <a:off x="0" y="800100"/>
            <a:ext cx="12192000" cy="6057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68">
            <a:extLst>
              <a:ext uri="{FF2B5EF4-FFF2-40B4-BE49-F238E27FC236}">
                <a16:creationId xmlns:a16="http://schemas.microsoft.com/office/drawing/2014/main" id="{A8DB082A-989F-4E70-8E9F-43020C0B9AFA}"/>
              </a:ext>
            </a:extLst>
          </p:cNvPr>
          <p:cNvSpPr/>
          <p:nvPr/>
        </p:nvSpPr>
        <p:spPr>
          <a:xfrm>
            <a:off x="1538662" y="3042896"/>
            <a:ext cx="1854199" cy="58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latin typeface="DX유니고딕 20"/>
                <a:ea typeface="DX유니고딕 20"/>
              </a:rPr>
              <a:t>게임 실행</a:t>
            </a:r>
          </a:p>
        </p:txBody>
      </p:sp>
      <p:sp>
        <p:nvSpPr>
          <p:cNvPr id="8" name="모서리가 둥근 직사각형 68">
            <a:extLst>
              <a:ext uri="{FF2B5EF4-FFF2-40B4-BE49-F238E27FC236}">
                <a16:creationId xmlns:a16="http://schemas.microsoft.com/office/drawing/2014/main" id="{F793A81C-D881-42BC-A54B-77F72AAF4163}"/>
              </a:ext>
            </a:extLst>
          </p:cNvPr>
          <p:cNvSpPr/>
          <p:nvPr/>
        </p:nvSpPr>
        <p:spPr>
          <a:xfrm>
            <a:off x="3645697" y="2264118"/>
            <a:ext cx="1854199" cy="58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DX유니고딕 20"/>
                <a:ea typeface="DX유니고딕 20"/>
              </a:rPr>
              <a:t>로컬 플레이</a:t>
            </a:r>
          </a:p>
        </p:txBody>
      </p:sp>
      <p:sp>
        <p:nvSpPr>
          <p:cNvPr id="11" name="모서리가 둥근 직사각형 68">
            <a:extLst>
              <a:ext uri="{FF2B5EF4-FFF2-40B4-BE49-F238E27FC236}">
                <a16:creationId xmlns:a16="http://schemas.microsoft.com/office/drawing/2014/main" id="{E8AA85FD-867C-4ADD-AD5F-CFB6B2EC2DCD}"/>
              </a:ext>
            </a:extLst>
          </p:cNvPr>
          <p:cNvSpPr/>
          <p:nvPr/>
        </p:nvSpPr>
        <p:spPr>
          <a:xfrm>
            <a:off x="3645696" y="3627096"/>
            <a:ext cx="1854199" cy="58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DX유니고딕 20"/>
                <a:ea typeface="DX유니고딕 20"/>
              </a:rPr>
              <a:t>온라인 플레이</a:t>
            </a:r>
          </a:p>
        </p:txBody>
      </p:sp>
      <p:sp>
        <p:nvSpPr>
          <p:cNvPr id="17" name="모서리가 둥근 직사각형 68">
            <a:extLst>
              <a:ext uri="{FF2B5EF4-FFF2-40B4-BE49-F238E27FC236}">
                <a16:creationId xmlns:a16="http://schemas.microsoft.com/office/drawing/2014/main" id="{85885CDE-E903-4D5C-B3CB-A2C02032B70A}"/>
              </a:ext>
            </a:extLst>
          </p:cNvPr>
          <p:cNvSpPr/>
          <p:nvPr/>
        </p:nvSpPr>
        <p:spPr>
          <a:xfrm>
            <a:off x="6004517" y="3627096"/>
            <a:ext cx="1854199" cy="58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DX유니고딕 20"/>
                <a:ea typeface="DX유니고딕 20"/>
              </a:rPr>
              <a:t>로그인</a:t>
            </a:r>
          </a:p>
        </p:txBody>
      </p:sp>
      <p:sp>
        <p:nvSpPr>
          <p:cNvPr id="19" name="모서리가 둥근 직사각형 68">
            <a:extLst>
              <a:ext uri="{FF2B5EF4-FFF2-40B4-BE49-F238E27FC236}">
                <a16:creationId xmlns:a16="http://schemas.microsoft.com/office/drawing/2014/main" id="{75BA8733-78DB-4F8F-A29E-4285253243A2}"/>
              </a:ext>
            </a:extLst>
          </p:cNvPr>
          <p:cNvSpPr/>
          <p:nvPr/>
        </p:nvSpPr>
        <p:spPr>
          <a:xfrm>
            <a:off x="4855109" y="4514057"/>
            <a:ext cx="1854199" cy="58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latin typeface="DX유니고딕 20"/>
                <a:ea typeface="DX유니고딕 20"/>
              </a:rPr>
              <a:t>회원 가입</a:t>
            </a:r>
            <a:endParaRPr lang="ko-KR" altLang="en-US" dirty="0">
              <a:solidFill>
                <a:schemeClr val="tx1"/>
              </a:solidFill>
              <a:latin typeface="DX유니고딕 20"/>
              <a:ea typeface="DX유니고딕 2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D6231D2-E2E6-428F-B5D2-44A34B40C57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3392861" y="3334996"/>
            <a:ext cx="252835" cy="58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4D8AAB-BE6A-4A30-A4C9-4D5C2FF479B6}"/>
              </a:ext>
            </a:extLst>
          </p:cNvPr>
          <p:cNvCxnSpPr>
            <a:endCxn id="8" idx="1"/>
          </p:cNvCxnSpPr>
          <p:nvPr/>
        </p:nvCxnSpPr>
        <p:spPr>
          <a:xfrm flipV="1">
            <a:off x="3392861" y="2556218"/>
            <a:ext cx="252836" cy="76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9AF6A49-8702-470B-9859-C5CA3E18C695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5499895" y="3919196"/>
            <a:ext cx="504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68D784A-BC37-4FE2-A929-632E7A5547C7}"/>
              </a:ext>
            </a:extLst>
          </p:cNvPr>
          <p:cNvCxnSpPr>
            <a:endCxn id="19" idx="1"/>
          </p:cNvCxnSpPr>
          <p:nvPr/>
        </p:nvCxnSpPr>
        <p:spPr>
          <a:xfrm>
            <a:off x="4572795" y="4211296"/>
            <a:ext cx="282314" cy="59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77062A7-33D6-4591-9C1A-8C737400A633}"/>
              </a:ext>
            </a:extLst>
          </p:cNvPr>
          <p:cNvCxnSpPr>
            <a:endCxn id="17" idx="2"/>
          </p:cNvCxnSpPr>
          <p:nvPr/>
        </p:nvCxnSpPr>
        <p:spPr>
          <a:xfrm flipV="1">
            <a:off x="6746944" y="4211296"/>
            <a:ext cx="184673" cy="5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68">
            <a:extLst>
              <a:ext uri="{FF2B5EF4-FFF2-40B4-BE49-F238E27FC236}">
                <a16:creationId xmlns:a16="http://schemas.microsoft.com/office/drawing/2014/main" id="{C0148E57-1500-4C0A-8BC1-68972DA956EF}"/>
              </a:ext>
            </a:extLst>
          </p:cNvPr>
          <p:cNvSpPr/>
          <p:nvPr/>
        </p:nvSpPr>
        <p:spPr>
          <a:xfrm>
            <a:off x="8464005" y="3627096"/>
            <a:ext cx="1854199" cy="58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DX유니고딕 20"/>
                <a:ea typeface="DX유니고딕 20"/>
              </a:rPr>
              <a:t>방 접속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9AA35E7-E5A8-450C-BB3D-9BBC9EA726E4}"/>
              </a:ext>
            </a:extLst>
          </p:cNvPr>
          <p:cNvCxnSpPr>
            <a:stCxn id="17" idx="3"/>
            <a:endCxn id="31" idx="1"/>
          </p:cNvCxnSpPr>
          <p:nvPr/>
        </p:nvCxnSpPr>
        <p:spPr>
          <a:xfrm>
            <a:off x="7858716" y="3919196"/>
            <a:ext cx="605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68">
            <a:extLst>
              <a:ext uri="{FF2B5EF4-FFF2-40B4-BE49-F238E27FC236}">
                <a16:creationId xmlns:a16="http://schemas.microsoft.com/office/drawing/2014/main" id="{B860CA5B-DA8F-4380-9E3D-E6CF6D43D6CB}"/>
              </a:ext>
            </a:extLst>
          </p:cNvPr>
          <p:cNvSpPr/>
          <p:nvPr/>
        </p:nvSpPr>
        <p:spPr>
          <a:xfrm>
            <a:off x="8435868" y="2264118"/>
            <a:ext cx="1854199" cy="58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DX유니고딕 20"/>
                <a:ea typeface="DX유니고딕 20"/>
              </a:rPr>
              <a:t>게임 플레이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91A20FD-A56A-4718-96C5-E09C4CDE9B0C}"/>
              </a:ext>
            </a:extLst>
          </p:cNvPr>
          <p:cNvCxnSpPr>
            <a:stCxn id="31" idx="0"/>
            <a:endCxn id="38" idx="2"/>
          </p:cNvCxnSpPr>
          <p:nvPr/>
        </p:nvCxnSpPr>
        <p:spPr>
          <a:xfrm flipH="1" flipV="1">
            <a:off x="9362968" y="2848318"/>
            <a:ext cx="28137" cy="7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20C0BD-D28C-4BEE-99C0-E01D597E683F}"/>
              </a:ext>
            </a:extLst>
          </p:cNvPr>
          <p:cNvCxnSpPr>
            <a:stCxn id="8" idx="3"/>
            <a:endCxn id="38" idx="1"/>
          </p:cNvCxnSpPr>
          <p:nvPr/>
        </p:nvCxnSpPr>
        <p:spPr>
          <a:xfrm>
            <a:off x="5499896" y="2556218"/>
            <a:ext cx="2935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1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15602" y="107663"/>
            <a:ext cx="2436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일정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E6D657A-7333-4AB0-9DF0-1DE6382AE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19501"/>
              </p:ext>
            </p:extLst>
          </p:nvPr>
        </p:nvGraphicFramePr>
        <p:xfrm>
          <a:off x="2270044" y="1945640"/>
          <a:ext cx="8128002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502827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22939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635184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493427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77043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1518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작업</a:t>
                      </a:r>
                      <a:r>
                        <a:rPr lang="en-US" altLang="ko-KR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    </a:t>
                      </a:r>
                      <a:r>
                        <a:rPr lang="ko-KR" altLang="en-US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 ~08 / 23</a:t>
                      </a:r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~08 / 26</a:t>
                      </a:r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7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설계 및 </a:t>
                      </a:r>
                      <a:endParaRPr lang="en-US" altLang="ko-KR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리소스 수집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1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로컬 플레이 구현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온라인 통신 구현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7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8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7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559871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A92CBFD-244F-4078-B19C-1E64EA015308}"/>
              </a:ext>
            </a:extLst>
          </p:cNvPr>
          <p:cNvCxnSpPr>
            <a:cxnSpLocks/>
          </p:cNvCxnSpPr>
          <p:nvPr/>
        </p:nvCxnSpPr>
        <p:spPr>
          <a:xfrm>
            <a:off x="2835608" y="1991173"/>
            <a:ext cx="192818" cy="2768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48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031"/>
          <a:stretch/>
        </p:blipFill>
        <p:spPr>
          <a:xfrm>
            <a:off x="0" y="869950"/>
            <a:ext cx="12192000" cy="51181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69950"/>
            <a:ext cx="12192000" cy="5124450"/>
          </a:xfrm>
          <a:prstGeom prst="rect">
            <a:avLst/>
          </a:prstGeom>
          <a:solidFill>
            <a:srgbClr val="152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42147" y="2946826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48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9310" y="2946826"/>
            <a:ext cx="5376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SLIDE MAIN TITLE</a:t>
            </a:r>
            <a:endParaRPr lang="ko-KR" altLang="en-US" sz="48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358149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1559" y="3667217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SLIDE SUB TITLE</a:t>
            </a:r>
            <a:endParaRPr lang="ko-KR" altLang="en-US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7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5374" y="81975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SLIDE MAIN TITLE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5" y="4329296"/>
            <a:ext cx="2348655" cy="15479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90" y="2005196"/>
            <a:ext cx="2350077" cy="1544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5" y="1989995"/>
            <a:ext cx="2348655" cy="15657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90" y="4308970"/>
            <a:ext cx="2350077" cy="156610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30075" y="21445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70674" y="21404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0674" y="26035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70674" y="28797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30075" y="45702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70674" y="45661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0674" y="50292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70674" y="53054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183175" y="21445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223774" y="21404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3774" y="26035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23774" y="28797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183175" y="45702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223774" y="45661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23774" y="50292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23774" y="53054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70674" y="31668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70674" y="55925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23774" y="31668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23774" y="55925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015639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5374" y="81975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SLIDE MAIN TITLE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CDC580-554D-4AC0-9A5E-5F3996901734}"/>
              </a:ext>
            </a:extLst>
          </p:cNvPr>
          <p:cNvSpPr/>
          <p:nvPr/>
        </p:nvSpPr>
        <p:spPr>
          <a:xfrm>
            <a:off x="9975793" y="3536559"/>
            <a:ext cx="182880" cy="18288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674FEC-699C-4212-B5BE-DAC12D332C73}"/>
              </a:ext>
            </a:extLst>
          </p:cNvPr>
          <p:cNvSpPr/>
          <p:nvPr/>
        </p:nvSpPr>
        <p:spPr>
          <a:xfrm>
            <a:off x="9975793" y="4008642"/>
            <a:ext cx="18288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3A96CE-8308-4488-9E20-E93F1B4644DA}"/>
              </a:ext>
            </a:extLst>
          </p:cNvPr>
          <p:cNvSpPr txBox="1"/>
          <p:nvPr/>
        </p:nvSpPr>
        <p:spPr>
          <a:xfrm>
            <a:off x="10157006" y="342225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contents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AF1F9-A828-4220-8A16-D746D8F2CE3D}"/>
              </a:ext>
            </a:extLst>
          </p:cNvPr>
          <p:cNvSpPr txBox="1"/>
          <p:nvPr/>
        </p:nvSpPr>
        <p:spPr>
          <a:xfrm>
            <a:off x="10157006" y="390589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contents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EB1A4A9-21D6-4C59-9620-C123C38E2F1C}"/>
              </a:ext>
            </a:extLst>
          </p:cNvPr>
          <p:cNvSpPr/>
          <p:nvPr/>
        </p:nvSpPr>
        <p:spPr>
          <a:xfrm>
            <a:off x="2783246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5ECA79-DAC5-45ED-B409-73692561B65D}"/>
              </a:ext>
            </a:extLst>
          </p:cNvPr>
          <p:cNvSpPr/>
          <p:nvPr/>
        </p:nvSpPr>
        <p:spPr>
          <a:xfrm>
            <a:off x="2783247" y="3536559"/>
            <a:ext cx="282012" cy="58165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95716D3-A033-45B5-A015-87B45E394B37}"/>
              </a:ext>
            </a:extLst>
          </p:cNvPr>
          <p:cNvCxnSpPr>
            <a:cxnSpLocks/>
          </p:cNvCxnSpPr>
          <p:nvPr/>
        </p:nvCxnSpPr>
        <p:spPr>
          <a:xfrm>
            <a:off x="2236845" y="5158136"/>
            <a:ext cx="727291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1892C4-12CF-49CF-9067-D4D2C5914319}"/>
              </a:ext>
            </a:extLst>
          </p:cNvPr>
          <p:cNvSpPr/>
          <p:nvPr/>
        </p:nvSpPr>
        <p:spPr>
          <a:xfrm>
            <a:off x="3437113" y="4118211"/>
            <a:ext cx="282013" cy="1039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A11B826-0DD4-4386-A1B1-6A86E60E3056}"/>
              </a:ext>
            </a:extLst>
          </p:cNvPr>
          <p:cNvSpPr/>
          <p:nvPr/>
        </p:nvSpPr>
        <p:spPr>
          <a:xfrm>
            <a:off x="3437114" y="4118211"/>
            <a:ext cx="282012" cy="31726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E4098D-E28F-461C-B5DA-F6A6C42774A2}"/>
              </a:ext>
            </a:extLst>
          </p:cNvPr>
          <p:cNvSpPr/>
          <p:nvPr/>
        </p:nvSpPr>
        <p:spPr>
          <a:xfrm>
            <a:off x="4090981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C4FEC23-DB9A-46CC-BFD9-3F7ED9AE5712}"/>
              </a:ext>
            </a:extLst>
          </p:cNvPr>
          <p:cNvSpPr/>
          <p:nvPr/>
        </p:nvSpPr>
        <p:spPr>
          <a:xfrm>
            <a:off x="4090982" y="3536559"/>
            <a:ext cx="282012" cy="116330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C8EECD-BF55-4C27-B438-704753BA9480}"/>
              </a:ext>
            </a:extLst>
          </p:cNvPr>
          <p:cNvSpPr/>
          <p:nvPr/>
        </p:nvSpPr>
        <p:spPr>
          <a:xfrm>
            <a:off x="4744849" y="3800946"/>
            <a:ext cx="282013" cy="1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4D55A8F-1DD9-4F5A-AECC-391AA2DD666D}"/>
              </a:ext>
            </a:extLst>
          </p:cNvPr>
          <p:cNvSpPr/>
          <p:nvPr/>
        </p:nvSpPr>
        <p:spPr>
          <a:xfrm>
            <a:off x="4744850" y="2743396"/>
            <a:ext cx="282012" cy="137481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BCCE66-6FF4-4B1D-92B8-C4631C3362A7}"/>
              </a:ext>
            </a:extLst>
          </p:cNvPr>
          <p:cNvSpPr/>
          <p:nvPr/>
        </p:nvSpPr>
        <p:spPr>
          <a:xfrm>
            <a:off x="5398716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A7574B-17B1-49C1-8C92-9C80A4864846}"/>
              </a:ext>
            </a:extLst>
          </p:cNvPr>
          <p:cNvSpPr/>
          <p:nvPr/>
        </p:nvSpPr>
        <p:spPr>
          <a:xfrm>
            <a:off x="5398717" y="3536559"/>
            <a:ext cx="282008" cy="440646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5AFF48-A0E9-4B09-880F-0F431A4069BC}"/>
              </a:ext>
            </a:extLst>
          </p:cNvPr>
          <p:cNvSpPr/>
          <p:nvPr/>
        </p:nvSpPr>
        <p:spPr>
          <a:xfrm>
            <a:off x="6052584" y="2919653"/>
            <a:ext cx="282012" cy="2238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52A24CC-69AF-4EC0-863D-F5C962AA8E70}"/>
              </a:ext>
            </a:extLst>
          </p:cNvPr>
          <p:cNvSpPr/>
          <p:nvPr/>
        </p:nvSpPr>
        <p:spPr>
          <a:xfrm>
            <a:off x="6052586" y="1967859"/>
            <a:ext cx="282011" cy="95179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FCD8BA-3920-4685-ACBC-D3504877D058}"/>
              </a:ext>
            </a:extLst>
          </p:cNvPr>
          <p:cNvSpPr/>
          <p:nvPr/>
        </p:nvSpPr>
        <p:spPr>
          <a:xfrm>
            <a:off x="6706452" y="3254545"/>
            <a:ext cx="282013" cy="1903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55C02AF-8406-404B-89B8-11DF1170E9F8}"/>
              </a:ext>
            </a:extLst>
          </p:cNvPr>
          <p:cNvSpPr/>
          <p:nvPr/>
        </p:nvSpPr>
        <p:spPr>
          <a:xfrm>
            <a:off x="6706453" y="2849151"/>
            <a:ext cx="282012" cy="58165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BA9BC74-5672-46AE-A810-13F9AC9CFBC2}"/>
              </a:ext>
            </a:extLst>
          </p:cNvPr>
          <p:cNvSpPr/>
          <p:nvPr/>
        </p:nvSpPr>
        <p:spPr>
          <a:xfrm>
            <a:off x="7360319" y="3430803"/>
            <a:ext cx="282013" cy="1727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7F96F2-7156-4D75-9103-2946C8F6674E}"/>
              </a:ext>
            </a:extLst>
          </p:cNvPr>
          <p:cNvSpPr/>
          <p:nvPr/>
        </p:nvSpPr>
        <p:spPr>
          <a:xfrm>
            <a:off x="7360320" y="2285124"/>
            <a:ext cx="282012" cy="125143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5B3F772-6014-4C3C-9C06-3F66CD1BFC3A}"/>
              </a:ext>
            </a:extLst>
          </p:cNvPr>
          <p:cNvSpPr/>
          <p:nvPr/>
        </p:nvSpPr>
        <p:spPr>
          <a:xfrm>
            <a:off x="8014187" y="2919652"/>
            <a:ext cx="282013" cy="2238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FBF532-99EF-4F1C-B989-3B52C50D5E39}"/>
              </a:ext>
            </a:extLst>
          </p:cNvPr>
          <p:cNvSpPr/>
          <p:nvPr/>
        </p:nvSpPr>
        <p:spPr>
          <a:xfrm>
            <a:off x="8014188" y="1967858"/>
            <a:ext cx="282012" cy="95179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9602B6A-8DDD-48FB-90F4-96D2934F1D0E}"/>
              </a:ext>
            </a:extLst>
          </p:cNvPr>
          <p:cNvSpPr/>
          <p:nvPr/>
        </p:nvSpPr>
        <p:spPr>
          <a:xfrm>
            <a:off x="8668058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481B9C-6155-4CA8-9A7D-F07C67539561}"/>
              </a:ext>
            </a:extLst>
          </p:cNvPr>
          <p:cNvSpPr/>
          <p:nvPr/>
        </p:nvSpPr>
        <p:spPr>
          <a:xfrm>
            <a:off x="8668059" y="3536559"/>
            <a:ext cx="282012" cy="898918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35B363-DFCE-49EA-A60E-00975C57CF80}"/>
              </a:ext>
            </a:extLst>
          </p:cNvPr>
          <p:cNvSpPr txBox="1"/>
          <p:nvPr/>
        </p:nvSpPr>
        <p:spPr>
          <a:xfrm>
            <a:off x="2552014" y="5377877"/>
            <a:ext cx="6425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00" dirty="0"/>
              <a:t>여기에는</a:t>
            </a:r>
            <a:r>
              <a:rPr lang="en-US" altLang="ko-KR" sz="1000" dirty="0"/>
              <a:t> </a:t>
            </a:r>
            <a:r>
              <a:rPr lang="ko-KR" altLang="en-US" sz="1000" dirty="0"/>
              <a:t>내용을 입력해주세요 여기에는 내용을 입력해주세요 여기에는 내용을 입력해주세요 여기에는 내용을 입력해주세요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BBA07DC-67E4-43A7-A078-CD2F0F9FBF8C}"/>
              </a:ext>
            </a:extLst>
          </p:cNvPr>
          <p:cNvSpPr txBox="1"/>
          <p:nvPr/>
        </p:nvSpPr>
        <p:spPr>
          <a:xfrm>
            <a:off x="2827882" y="5631012"/>
            <a:ext cx="5939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00" dirty="0"/>
              <a:t>여기에는</a:t>
            </a:r>
            <a:r>
              <a:rPr lang="en-US" altLang="ko-KR" sz="1000" dirty="0"/>
              <a:t> </a:t>
            </a:r>
            <a:r>
              <a:rPr lang="ko-KR" altLang="en-US" sz="1000" dirty="0"/>
              <a:t>내용을 입력해주세요 여기에는 내용을 입력해주세요 여기에는 내용을 입력해주세요 내용을 입력해주세요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5B9679-1BE9-4DF2-9CA0-E69B14F6DAE4}"/>
              </a:ext>
            </a:extLst>
          </p:cNvPr>
          <p:cNvSpPr txBox="1"/>
          <p:nvPr/>
        </p:nvSpPr>
        <p:spPr>
          <a:xfrm>
            <a:off x="1903305" y="4987275"/>
            <a:ext cx="285065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0C7A50-A036-4268-BD03-A6A58FE5F778}"/>
              </a:ext>
            </a:extLst>
          </p:cNvPr>
          <p:cNvSpPr txBox="1"/>
          <p:nvPr/>
        </p:nvSpPr>
        <p:spPr>
          <a:xfrm>
            <a:off x="1903305" y="4319292"/>
            <a:ext cx="285065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D2276A-7873-45A4-B5C8-F12BBF0E623A}"/>
              </a:ext>
            </a:extLst>
          </p:cNvPr>
          <p:cNvSpPr txBox="1"/>
          <p:nvPr/>
        </p:nvSpPr>
        <p:spPr>
          <a:xfrm>
            <a:off x="1838224" y="2983322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/>
              <a:t>1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6B2F71-A7CD-4F80-BC18-7CF046D77448}"/>
              </a:ext>
            </a:extLst>
          </p:cNvPr>
          <p:cNvSpPr txBox="1"/>
          <p:nvPr/>
        </p:nvSpPr>
        <p:spPr>
          <a:xfrm>
            <a:off x="1838224" y="2315337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6D0FB5-5B73-4667-A8DD-D891AC6C7D7A}"/>
              </a:ext>
            </a:extLst>
          </p:cNvPr>
          <p:cNvSpPr txBox="1"/>
          <p:nvPr/>
        </p:nvSpPr>
        <p:spPr>
          <a:xfrm>
            <a:off x="1838224" y="1647352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AED4B-DEB3-43D9-BAC6-C8BF1223C4A3}"/>
              </a:ext>
            </a:extLst>
          </p:cNvPr>
          <p:cNvSpPr txBox="1"/>
          <p:nvPr/>
        </p:nvSpPr>
        <p:spPr>
          <a:xfrm>
            <a:off x="1838224" y="3651307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440978-60F0-4D3B-9C6F-D9E78745A5D5}"/>
              </a:ext>
            </a:extLst>
          </p:cNvPr>
          <p:cNvSpPr txBox="1"/>
          <p:nvPr/>
        </p:nvSpPr>
        <p:spPr>
          <a:xfrm>
            <a:off x="9875684" y="4347428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단위 </a:t>
            </a:r>
            <a:r>
              <a:rPr lang="en-US" altLang="ko-KR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:</a:t>
            </a:r>
            <a:endParaRPr lang="ko-KR" altLang="en-US" sz="10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3DE9E6-990B-463C-83FD-949706627B18}"/>
              </a:ext>
            </a:extLst>
          </p:cNvPr>
          <p:cNvSpPr txBox="1"/>
          <p:nvPr/>
        </p:nvSpPr>
        <p:spPr>
          <a:xfrm>
            <a:off x="9875684" y="457329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출처 </a:t>
            </a:r>
            <a:r>
              <a:rPr lang="en-US" altLang="ko-KR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:</a:t>
            </a:r>
            <a:endParaRPr lang="ko-KR" altLang="en-US" sz="10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88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89489" y="2815651"/>
            <a:ext cx="2613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15763" y="642654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152B39"/>
                </a:solidFill>
              </a:rPr>
              <a:t>MADE BY HENDO</a:t>
            </a:r>
            <a:endParaRPr lang="ko-KR" altLang="en-US">
              <a:solidFill>
                <a:srgbClr val="152B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7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166</Words>
  <Application>Microsoft Office PowerPoint</Application>
  <PresentationFormat>와이드스크린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DX경필명조B</vt:lpstr>
      <vt:lpstr>DX유니고딕 20</vt:lpstr>
      <vt:lpstr>KoPub돋움체 Bold</vt:lpstr>
      <vt:lpstr>KoPub돋움체 Medium</vt:lpstr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임 우재</cp:lastModifiedBy>
  <cp:revision>19</cp:revision>
  <dcterms:created xsi:type="dcterms:W3CDTF">2018-12-02T10:25:36Z</dcterms:created>
  <dcterms:modified xsi:type="dcterms:W3CDTF">2020-08-18T14:52:45Z</dcterms:modified>
</cp:coreProperties>
</file>