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848"/>
    <a:srgbClr val="BDD7EE"/>
    <a:srgbClr val="F4B183"/>
    <a:srgbClr val="152B3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2020-08-26-Wed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08031" y="2010308"/>
            <a:ext cx="577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Cat Want Sushi</a:t>
            </a:r>
            <a:r>
              <a:rPr lang="en-US" altLang="ko-KR" sz="3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 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중간발표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68759" y="3584347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Cat Want Sushi!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99010" y="6169561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152B39"/>
                </a:solidFill>
              </a:rPr>
              <a:t>인하대미래인재개발원</a:t>
            </a:r>
            <a:endParaRPr lang="en-US" altLang="ko-KR" dirty="0">
              <a:solidFill>
                <a:srgbClr val="152B39"/>
              </a:solidFill>
            </a:endParaRPr>
          </a:p>
          <a:p>
            <a:pPr algn="r"/>
            <a:r>
              <a:rPr lang="ko-KR" altLang="en-US" dirty="0">
                <a:solidFill>
                  <a:srgbClr val="152B39"/>
                </a:solidFill>
              </a:rPr>
              <a:t>임우재</a:t>
            </a:r>
            <a:endParaRPr lang="en-US" altLang="ko-KR" dirty="0">
              <a:solidFill>
                <a:srgbClr val="152B39"/>
              </a:solidFill>
            </a:endParaRPr>
          </a:p>
          <a:p>
            <a:pPr algn="r"/>
            <a:endParaRPr lang="ko-KR" altLang="en-US" dirty="0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15602" y="107663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071AE2-F8A5-4F8D-B12B-55BB8882BA94}"/>
              </a:ext>
            </a:extLst>
          </p:cNvPr>
          <p:cNvSpPr/>
          <p:nvPr/>
        </p:nvSpPr>
        <p:spPr>
          <a:xfrm>
            <a:off x="0" y="800100"/>
            <a:ext cx="12192000" cy="6057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E6D657A-7333-4AB0-9DF0-1DE6382AE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02631"/>
              </p:ext>
            </p:extLst>
          </p:nvPr>
        </p:nvGraphicFramePr>
        <p:xfrm>
          <a:off x="2270044" y="1945640"/>
          <a:ext cx="812800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23">
                  <a:extLst>
                    <a:ext uri="{9D8B030D-6E8A-4147-A177-3AD203B41FA5}">
                      <a16:colId xmlns:a16="http://schemas.microsoft.com/office/drawing/2014/main" val="1502827026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2022939193"/>
                    </a:ext>
                  </a:extLst>
                </a:gridCol>
                <a:gridCol w="1271594">
                  <a:extLst>
                    <a:ext uri="{9D8B030D-6E8A-4147-A177-3AD203B41FA5}">
                      <a16:colId xmlns:a16="http://schemas.microsoft.com/office/drawing/2014/main" val="1763518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93427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7704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51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작업</a:t>
                      </a:r>
                      <a:r>
                        <a:rPr lang="en-US" altLang="ko-KR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   </a:t>
                      </a:r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</a:t>
                      </a:r>
                      <a:r>
                        <a:rPr lang="en-US" altLang="ko-KR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08 / </a:t>
                      </a:r>
                      <a:r>
                        <a:rPr lang="en-US" altLang="ko-KR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23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~08 / 26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~08</a:t>
                      </a:r>
                      <a:r>
                        <a:rPr lang="en-US" altLang="ko-KR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/ 31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~09 / 02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~09</a:t>
                      </a:r>
                      <a:r>
                        <a:rPr lang="en-US" altLang="ko-KR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/ 09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설계 및 </a:t>
                      </a:r>
                      <a:endParaRPr lang="en-US" altLang="ko-KR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리소스 수집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rgbClr val="E4484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로컬 플레이 구현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온라인 </a:t>
                      </a:r>
                      <a:r>
                        <a:rPr lang="ko-KR" altLang="en-US" dirty="0" err="1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플레이구현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57419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인게임</a:t>
                      </a:r>
                      <a:r>
                        <a:rPr lang="ko-KR" altLang="en-US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외</a:t>
                      </a:r>
                      <a:r>
                        <a:rPr lang="ko-KR" altLang="en-US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Scene </a:t>
                      </a:r>
                      <a:r>
                        <a:rPr lang="ko-KR" altLang="en-US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구현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rgbClr val="E4484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rgbClr val="E4484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rgbClr val="E4484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848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기능 추가 및</a:t>
                      </a:r>
                      <a:endParaRPr lang="en-US" altLang="ko-KR" dirty="0" smtClean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디버깅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7692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92CBFD-244F-4078-B19C-1E64EA015308}"/>
              </a:ext>
            </a:extLst>
          </p:cNvPr>
          <p:cNvCxnSpPr>
            <a:cxnSpLocks/>
          </p:cNvCxnSpPr>
          <p:nvPr/>
        </p:nvCxnSpPr>
        <p:spPr>
          <a:xfrm>
            <a:off x="2835608" y="1991173"/>
            <a:ext cx="192818" cy="276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5902036" y="2023741"/>
            <a:ext cx="257694" cy="211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793970" y="1724483"/>
            <a:ext cx="473826" cy="29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28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638167" y="2034658"/>
            <a:ext cx="257694" cy="211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30101" y="1720990"/>
            <a:ext cx="473826" cy="29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48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38761" y="176274"/>
            <a:ext cx="3714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클래스 다이어그램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071AE2-F8A5-4F8D-B12B-55BB8882BA94}"/>
              </a:ext>
            </a:extLst>
          </p:cNvPr>
          <p:cNvSpPr/>
          <p:nvPr/>
        </p:nvSpPr>
        <p:spPr>
          <a:xfrm>
            <a:off x="0" y="800100"/>
            <a:ext cx="12192000" cy="6057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605087"/>
            <a:ext cx="7953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15602" y="107663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내용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071AE2-F8A5-4F8D-B12B-55BB8882BA94}"/>
              </a:ext>
            </a:extLst>
          </p:cNvPr>
          <p:cNvSpPr/>
          <p:nvPr/>
        </p:nvSpPr>
        <p:spPr>
          <a:xfrm>
            <a:off x="0" y="800100"/>
            <a:ext cx="12192000" cy="6057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49" y="2223540"/>
            <a:ext cx="7970308" cy="32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1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58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DX경필명조B</vt:lpstr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2018-12-02T10:25:36Z</dcterms:created>
  <dcterms:modified xsi:type="dcterms:W3CDTF">2020-08-26T01:10:35Z</dcterms:modified>
</cp:coreProperties>
</file>