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152B39"/>
    <a:srgbClr val="FFFFFF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0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6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2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1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2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0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0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9D6-79B1-4CC8-A3E6-4BDC2E4555B6}" type="datetimeFigureOut">
              <a:rPr lang="ko-KR" altLang="en-US" smtClean="0"/>
              <a:t>2020-08-19-Wed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2389-F735-41D6-BFE5-ED76B5D2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21434" y="2010308"/>
            <a:ext cx="3149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Cat Want Sushi!</a:t>
            </a:r>
            <a:endParaRPr lang="ko-KR" altLang="en-US" sz="32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19513" y="3552825"/>
            <a:ext cx="4752975" cy="432376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759" y="3584347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Cat Want Sushi!</a:t>
            </a:r>
            <a:endParaRPr lang="ko-KR" altLang="en-US" dirty="0">
              <a:solidFill>
                <a:schemeClr val="bg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99010" y="6169561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152B39"/>
                </a:solidFill>
              </a:rPr>
              <a:t>인하대미래인재개발원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r>
              <a:rPr lang="ko-KR" altLang="en-US" dirty="0">
                <a:solidFill>
                  <a:srgbClr val="152B39"/>
                </a:solidFill>
              </a:rPr>
              <a:t>임우재</a:t>
            </a:r>
            <a:endParaRPr lang="en-US" altLang="ko-KR" dirty="0">
              <a:solidFill>
                <a:srgbClr val="152B39"/>
              </a:solidFill>
            </a:endParaRPr>
          </a:p>
          <a:p>
            <a:pPr algn="r"/>
            <a:endParaRPr lang="ko-KR" altLang="en-US" dirty="0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74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285875"/>
            <a:ext cx="12192000" cy="5572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11264" y="331144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7500" y="1870075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81126" y="2220873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852741" y="2191345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게임 개요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65703" y="3225878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59329" y="3576676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30944" y="3547148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순서도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78949" y="4611052"/>
            <a:ext cx="9060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152B3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</a:t>
            </a:r>
            <a:endParaRPr lang="ko-KR" altLang="en-US" sz="5000" dirty="0">
              <a:solidFill>
                <a:srgbClr val="152B3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72575" y="4961850"/>
            <a:ext cx="2613246" cy="314423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844190" y="4932322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86380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877557" y="107662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게임 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3A6B74-A69A-436A-B958-2A4A6CF9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8" y="1449067"/>
            <a:ext cx="5895975" cy="4714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27821B-7B1F-4FCD-B6AC-2F0DC832A997}"/>
              </a:ext>
            </a:extLst>
          </p:cNvPr>
          <p:cNvSpPr/>
          <p:nvPr/>
        </p:nvSpPr>
        <p:spPr>
          <a:xfrm>
            <a:off x="6024563" y="1449067"/>
            <a:ext cx="6076950" cy="471487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CE7755-65D7-41C2-9228-AF5D21BE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563" y="1825304"/>
            <a:ext cx="58769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29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순서도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68">
            <a:extLst>
              <a:ext uri="{FF2B5EF4-FFF2-40B4-BE49-F238E27FC236}">
                <a16:creationId xmlns:a16="http://schemas.microsoft.com/office/drawing/2014/main" id="{A8DB082A-989F-4E70-8E9F-43020C0B9AFA}"/>
              </a:ext>
            </a:extLst>
          </p:cNvPr>
          <p:cNvSpPr/>
          <p:nvPr/>
        </p:nvSpPr>
        <p:spPr>
          <a:xfrm>
            <a:off x="1538662" y="294027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DX유니고딕 20"/>
                <a:ea typeface="DX유니고딕 20"/>
              </a:rPr>
              <a:t>게임 실행</a:t>
            </a:r>
          </a:p>
        </p:txBody>
      </p:sp>
      <p:sp>
        <p:nvSpPr>
          <p:cNvPr id="8" name="모서리가 둥근 직사각형 68">
            <a:extLst>
              <a:ext uri="{FF2B5EF4-FFF2-40B4-BE49-F238E27FC236}">
                <a16:creationId xmlns:a16="http://schemas.microsoft.com/office/drawing/2014/main" id="{F793A81C-D881-42BC-A54B-77F72AAF4163}"/>
              </a:ext>
            </a:extLst>
          </p:cNvPr>
          <p:cNvSpPr/>
          <p:nvPr/>
        </p:nvSpPr>
        <p:spPr>
          <a:xfrm>
            <a:off x="3645697" y="2264118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로컬 플레이</a:t>
            </a:r>
          </a:p>
        </p:txBody>
      </p:sp>
      <p:sp>
        <p:nvSpPr>
          <p:cNvPr id="11" name="모서리가 둥근 직사각형 68">
            <a:extLst>
              <a:ext uri="{FF2B5EF4-FFF2-40B4-BE49-F238E27FC236}">
                <a16:creationId xmlns:a16="http://schemas.microsoft.com/office/drawing/2014/main" id="{E8AA85FD-867C-4ADD-AD5F-CFB6B2EC2DCD}"/>
              </a:ext>
            </a:extLst>
          </p:cNvPr>
          <p:cNvSpPr/>
          <p:nvPr/>
        </p:nvSpPr>
        <p:spPr>
          <a:xfrm>
            <a:off x="3645696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온라인 플레이</a:t>
            </a:r>
          </a:p>
        </p:txBody>
      </p:sp>
      <p:sp>
        <p:nvSpPr>
          <p:cNvPr id="17" name="모서리가 둥근 직사각형 68">
            <a:extLst>
              <a:ext uri="{FF2B5EF4-FFF2-40B4-BE49-F238E27FC236}">
                <a16:creationId xmlns:a16="http://schemas.microsoft.com/office/drawing/2014/main" id="{85885CDE-E903-4D5C-B3CB-A2C02032B70A}"/>
              </a:ext>
            </a:extLst>
          </p:cNvPr>
          <p:cNvSpPr/>
          <p:nvPr/>
        </p:nvSpPr>
        <p:spPr>
          <a:xfrm>
            <a:off x="6004517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로그인</a:t>
            </a:r>
          </a:p>
        </p:txBody>
      </p:sp>
      <p:sp>
        <p:nvSpPr>
          <p:cNvPr id="19" name="모서리가 둥근 직사각형 68">
            <a:extLst>
              <a:ext uri="{FF2B5EF4-FFF2-40B4-BE49-F238E27FC236}">
                <a16:creationId xmlns:a16="http://schemas.microsoft.com/office/drawing/2014/main" id="{75BA8733-78DB-4F8F-A29E-4285253243A2}"/>
              </a:ext>
            </a:extLst>
          </p:cNvPr>
          <p:cNvSpPr/>
          <p:nvPr/>
        </p:nvSpPr>
        <p:spPr>
          <a:xfrm>
            <a:off x="4855109" y="4514057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latin typeface="DX유니고딕 20"/>
                <a:ea typeface="DX유니고딕 20"/>
              </a:rPr>
              <a:t>회원 가입</a:t>
            </a:r>
            <a:endParaRPr lang="ko-KR" altLang="en-US" dirty="0">
              <a:solidFill>
                <a:schemeClr val="tx1"/>
              </a:solidFill>
              <a:latin typeface="DX유니고딕 20"/>
              <a:ea typeface="DX유니고딕 2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D6231D2-E2E6-428F-B5D2-44A34B40C573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3392861" y="3232376"/>
            <a:ext cx="252835" cy="68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4D8AAB-BE6A-4A30-A4C9-4D5C2FF479B6}"/>
              </a:ext>
            </a:extLst>
          </p:cNvPr>
          <p:cNvCxnSpPr>
            <a:endCxn id="8" idx="1"/>
          </p:cNvCxnSpPr>
          <p:nvPr/>
        </p:nvCxnSpPr>
        <p:spPr>
          <a:xfrm flipV="1">
            <a:off x="3392861" y="2556218"/>
            <a:ext cx="252836" cy="67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9AF6A49-8702-470B-9859-C5CA3E18C695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5499895" y="3919196"/>
            <a:ext cx="504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68D784A-BC37-4FE2-A929-632E7A5547C7}"/>
              </a:ext>
            </a:extLst>
          </p:cNvPr>
          <p:cNvCxnSpPr>
            <a:endCxn id="19" idx="1"/>
          </p:cNvCxnSpPr>
          <p:nvPr/>
        </p:nvCxnSpPr>
        <p:spPr>
          <a:xfrm>
            <a:off x="4572795" y="4211296"/>
            <a:ext cx="282314" cy="59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77062A7-33D6-4591-9C1A-8C737400A633}"/>
              </a:ext>
            </a:extLst>
          </p:cNvPr>
          <p:cNvCxnSpPr>
            <a:endCxn id="17" idx="2"/>
          </p:cNvCxnSpPr>
          <p:nvPr/>
        </p:nvCxnSpPr>
        <p:spPr>
          <a:xfrm flipV="1">
            <a:off x="6746944" y="4211296"/>
            <a:ext cx="184673" cy="5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68">
            <a:extLst>
              <a:ext uri="{FF2B5EF4-FFF2-40B4-BE49-F238E27FC236}">
                <a16:creationId xmlns:a16="http://schemas.microsoft.com/office/drawing/2014/main" id="{C0148E57-1500-4C0A-8BC1-68972DA956EF}"/>
              </a:ext>
            </a:extLst>
          </p:cNvPr>
          <p:cNvSpPr/>
          <p:nvPr/>
        </p:nvSpPr>
        <p:spPr>
          <a:xfrm>
            <a:off x="8464005" y="3627096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방 접속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9AA35E7-E5A8-450C-BB3D-9BBC9EA726E4}"/>
              </a:ext>
            </a:extLst>
          </p:cNvPr>
          <p:cNvCxnSpPr>
            <a:stCxn id="17" idx="3"/>
            <a:endCxn id="31" idx="1"/>
          </p:cNvCxnSpPr>
          <p:nvPr/>
        </p:nvCxnSpPr>
        <p:spPr>
          <a:xfrm>
            <a:off x="7858716" y="3919196"/>
            <a:ext cx="60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68">
            <a:extLst>
              <a:ext uri="{FF2B5EF4-FFF2-40B4-BE49-F238E27FC236}">
                <a16:creationId xmlns:a16="http://schemas.microsoft.com/office/drawing/2014/main" id="{B860CA5B-DA8F-4380-9E3D-E6CF6D43D6CB}"/>
              </a:ext>
            </a:extLst>
          </p:cNvPr>
          <p:cNvSpPr/>
          <p:nvPr/>
        </p:nvSpPr>
        <p:spPr>
          <a:xfrm>
            <a:off x="8435868" y="2264118"/>
            <a:ext cx="1854199" cy="58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/>
                </a:solidFill>
                <a:latin typeface="DX유니고딕 20"/>
                <a:ea typeface="DX유니고딕 20"/>
              </a:rPr>
              <a:t>게임 플레이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1A20FD-A56A-4718-96C5-E09C4CDE9B0C}"/>
              </a:ext>
            </a:extLst>
          </p:cNvPr>
          <p:cNvCxnSpPr>
            <a:stCxn id="31" idx="0"/>
            <a:endCxn id="38" idx="2"/>
          </p:cNvCxnSpPr>
          <p:nvPr/>
        </p:nvCxnSpPr>
        <p:spPr>
          <a:xfrm flipH="1" flipV="1">
            <a:off x="9362968" y="2848318"/>
            <a:ext cx="28137" cy="7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520C0BD-D28C-4BEE-99C0-E01D597E683F}"/>
              </a:ext>
            </a:extLst>
          </p:cNvPr>
          <p:cNvCxnSpPr>
            <a:stCxn id="8" idx="3"/>
            <a:endCxn id="38" idx="1"/>
          </p:cNvCxnSpPr>
          <p:nvPr/>
        </p:nvCxnSpPr>
        <p:spPr>
          <a:xfrm>
            <a:off x="5499896" y="2556218"/>
            <a:ext cx="2935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152B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15602" y="107663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03. </a:t>
            </a:r>
            <a:r>
              <a:rPr lang="ko-KR" altLang="en-US" sz="32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개발 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071AE2-F8A5-4F8D-B12B-55BB8882BA94}"/>
              </a:ext>
            </a:extLst>
          </p:cNvPr>
          <p:cNvSpPr/>
          <p:nvPr/>
        </p:nvSpPr>
        <p:spPr>
          <a:xfrm>
            <a:off x="0" y="800100"/>
            <a:ext cx="12192000" cy="6057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E6D657A-7333-4AB0-9DF0-1DE6382A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821628"/>
              </p:ext>
            </p:extLst>
          </p:nvPr>
        </p:nvGraphicFramePr>
        <p:xfrm>
          <a:off x="2270044" y="1945640"/>
          <a:ext cx="812800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23">
                  <a:extLst>
                    <a:ext uri="{9D8B030D-6E8A-4147-A177-3AD203B41FA5}">
                      <a16:colId xmlns:a16="http://schemas.microsoft.com/office/drawing/2014/main" val="1502827026"/>
                    </a:ext>
                  </a:extLst>
                </a:gridCol>
                <a:gridCol w="1230284">
                  <a:extLst>
                    <a:ext uri="{9D8B030D-6E8A-4147-A177-3AD203B41FA5}">
                      <a16:colId xmlns:a16="http://schemas.microsoft.com/office/drawing/2014/main" val="2022939193"/>
                    </a:ext>
                  </a:extLst>
                </a:gridCol>
                <a:gridCol w="1271594">
                  <a:extLst>
                    <a:ext uri="{9D8B030D-6E8A-4147-A177-3AD203B41FA5}">
                      <a16:colId xmlns:a16="http://schemas.microsoft.com/office/drawing/2014/main" val="1763518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493427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477043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151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작업</a:t>
                      </a:r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   </a:t>
                      </a:r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</a:t>
                      </a:r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08 / 23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~08 / 26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~08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/ 30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~09 / 02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~09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/ 09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7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설계 및 </a:t>
                      </a:r>
                      <a:endParaRPr lang="en-US" altLang="ko-KR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로컬 플레이 구현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온라인 </a:t>
                      </a:r>
                      <a:r>
                        <a:rPr lang="ko-KR" altLang="en-US" dirty="0" err="1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플레이구현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7419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인게임</a:t>
                      </a:r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외</a:t>
                      </a:r>
                      <a:r>
                        <a:rPr lang="ko-KR" altLang="en-US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Scene </a:t>
                      </a:r>
                      <a:r>
                        <a:rPr lang="ko-KR" altLang="en-US" baseline="0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구현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1848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기능 추가 및</a:t>
                      </a:r>
                      <a:endParaRPr lang="en-US" altLang="ko-KR" dirty="0" smtClean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latin typeface="DX경필명조B" panose="02020600000000000000" pitchFamily="18" charset="-127"/>
                          <a:ea typeface="DX경필명조B" panose="02020600000000000000" pitchFamily="18" charset="-127"/>
                        </a:rPr>
                        <a:t>디버깅</a:t>
                      </a:r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DX경필명조B" panose="02020600000000000000" pitchFamily="18" charset="-127"/>
                        <a:ea typeface="DX경필명조B" panose="02020600000000000000" pitchFamily="18" charset="-127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76929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92CBFD-244F-4078-B19C-1E64EA015308}"/>
              </a:ext>
            </a:extLst>
          </p:cNvPr>
          <p:cNvCxnSpPr>
            <a:cxnSpLocks/>
          </p:cNvCxnSpPr>
          <p:nvPr/>
        </p:nvCxnSpPr>
        <p:spPr>
          <a:xfrm>
            <a:off x="2835608" y="1991173"/>
            <a:ext cx="192818" cy="2768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B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3400426"/>
            <a:ext cx="12192000" cy="34575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89489" y="2815651"/>
            <a:ext cx="2613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 YOU!</a:t>
            </a:r>
            <a:endParaRPr lang="ko-KR" altLang="en-US" sz="320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5763" y="642654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152B39"/>
                </a:solidFill>
              </a:rPr>
              <a:t>MADE BY HENDO</a:t>
            </a:r>
            <a:endParaRPr lang="ko-KR" altLang="en-US">
              <a:solidFill>
                <a:srgbClr val="152B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7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88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DX경필명조B</vt:lpstr>
      <vt:lpstr>DX유니고딕 20</vt:lpstr>
      <vt:lpstr>KoPub돋움체 Bold</vt:lpstr>
      <vt:lpstr>KoPub돋움체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25</cp:revision>
  <dcterms:created xsi:type="dcterms:W3CDTF">2018-12-02T10:25:36Z</dcterms:created>
  <dcterms:modified xsi:type="dcterms:W3CDTF">2020-08-19T02:00:37Z</dcterms:modified>
</cp:coreProperties>
</file>