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D9961-DFFA-4CFE-A207-2C4BD6FF7F63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C345-7A03-487D-AB73-601E6EF6E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0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D9961-DFFA-4CFE-A207-2C4BD6FF7F63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C345-7A03-487D-AB73-601E6EF6E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5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D9961-DFFA-4CFE-A207-2C4BD6FF7F63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C345-7A03-487D-AB73-601E6EF6E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74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D9961-DFFA-4CFE-A207-2C4BD6FF7F63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C345-7A03-487D-AB73-601E6EF6E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09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D9961-DFFA-4CFE-A207-2C4BD6FF7F63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C345-7A03-487D-AB73-601E6EF6E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676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D9961-DFFA-4CFE-A207-2C4BD6FF7F63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C345-7A03-487D-AB73-601E6EF6E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487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D9961-DFFA-4CFE-A207-2C4BD6FF7F63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C345-7A03-487D-AB73-601E6EF6E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244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D9961-DFFA-4CFE-A207-2C4BD6FF7F63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C345-7A03-487D-AB73-601E6EF6E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9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D9961-DFFA-4CFE-A207-2C4BD6FF7F63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C345-7A03-487D-AB73-601E6EF6E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548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D9961-DFFA-4CFE-A207-2C4BD6FF7F63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C345-7A03-487D-AB73-601E6EF6E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37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D9961-DFFA-4CFE-A207-2C4BD6FF7F63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C345-7A03-487D-AB73-601E6EF6E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463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D9961-DFFA-4CFE-A207-2C4BD6FF7F63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AC345-7A03-487D-AB73-601E6EF6E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80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7041602" y="603421"/>
            <a:ext cx="4110681" cy="1746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도서 조회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7041601" y="2349842"/>
            <a:ext cx="4110681" cy="1746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도서 대여</a:t>
            </a:r>
            <a:endParaRPr lang="en-US" altLang="ko-KR" dirty="0" smtClean="0"/>
          </a:p>
        </p:txBody>
      </p:sp>
      <p:sp>
        <p:nvSpPr>
          <p:cNvPr id="6" name="타원 5"/>
          <p:cNvSpPr/>
          <p:nvPr/>
        </p:nvSpPr>
        <p:spPr>
          <a:xfrm>
            <a:off x="7128864" y="4096263"/>
            <a:ext cx="4110681" cy="1746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도서 신청</a:t>
            </a:r>
            <a:endParaRPr lang="ko-KR" altLang="en-US" dirty="0"/>
          </a:p>
        </p:txBody>
      </p:sp>
      <p:grpSp>
        <p:nvGrpSpPr>
          <p:cNvPr id="27" name="그룹 26"/>
          <p:cNvGrpSpPr/>
          <p:nvPr/>
        </p:nvGrpSpPr>
        <p:grpSpPr>
          <a:xfrm>
            <a:off x="832022" y="603421"/>
            <a:ext cx="3006811" cy="4835611"/>
            <a:chOff x="5741773" y="609600"/>
            <a:chExt cx="3451654" cy="5088151"/>
          </a:xfrm>
        </p:grpSpPr>
        <p:sp>
          <p:nvSpPr>
            <p:cNvPr id="7" name="타원 6"/>
            <p:cNvSpPr/>
            <p:nvPr/>
          </p:nvSpPr>
          <p:spPr>
            <a:xfrm>
              <a:off x="6326657" y="609600"/>
              <a:ext cx="2117124" cy="2117124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5741773" y="3122141"/>
              <a:ext cx="34516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7385221" y="2726724"/>
              <a:ext cx="0" cy="105392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7385219" y="3780653"/>
              <a:ext cx="1420409" cy="18602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5859160" y="3723762"/>
              <a:ext cx="1526058" cy="19739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1070919" y="5842684"/>
            <a:ext cx="240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회원</a:t>
            </a:r>
            <a:endParaRPr lang="ko-KR" altLang="en-US" dirty="0"/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3838833" y="1609443"/>
            <a:ext cx="3202768" cy="1381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3838833" y="2991257"/>
            <a:ext cx="3290031" cy="1811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3838833" y="2991257"/>
            <a:ext cx="3202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14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5464853" y="603421"/>
            <a:ext cx="3066225" cy="1159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도서 주문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5464848" y="1888527"/>
            <a:ext cx="3066230" cy="1092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신청 자격 확인</a:t>
            </a:r>
            <a:endParaRPr lang="en-US" altLang="ko-KR" dirty="0" smtClean="0"/>
          </a:p>
        </p:txBody>
      </p:sp>
      <p:sp>
        <p:nvSpPr>
          <p:cNvPr id="6" name="타원 5"/>
          <p:cNvSpPr/>
          <p:nvPr/>
        </p:nvSpPr>
        <p:spPr>
          <a:xfrm>
            <a:off x="5537417" y="3147528"/>
            <a:ext cx="2978963" cy="11430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반납처리</a:t>
            </a:r>
            <a:endParaRPr lang="en-US" altLang="ko-KR" dirty="0" smtClean="0"/>
          </a:p>
        </p:txBody>
      </p:sp>
      <p:grpSp>
        <p:nvGrpSpPr>
          <p:cNvPr id="27" name="그룹 26"/>
          <p:cNvGrpSpPr/>
          <p:nvPr/>
        </p:nvGrpSpPr>
        <p:grpSpPr>
          <a:xfrm>
            <a:off x="832022" y="603421"/>
            <a:ext cx="3006811" cy="4835611"/>
            <a:chOff x="5741773" y="609600"/>
            <a:chExt cx="3451654" cy="5088151"/>
          </a:xfrm>
        </p:grpSpPr>
        <p:sp>
          <p:nvSpPr>
            <p:cNvPr id="7" name="타원 6"/>
            <p:cNvSpPr/>
            <p:nvPr/>
          </p:nvSpPr>
          <p:spPr>
            <a:xfrm>
              <a:off x="6326657" y="609600"/>
              <a:ext cx="2117124" cy="2117124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5741773" y="3122141"/>
              <a:ext cx="34516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7385221" y="2726724"/>
              <a:ext cx="0" cy="105392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7385219" y="3780653"/>
              <a:ext cx="1420409" cy="18602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5859160" y="3723762"/>
              <a:ext cx="1526058" cy="19739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1070919" y="5842684"/>
            <a:ext cx="240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관리자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5552115" y="4501024"/>
            <a:ext cx="2978963" cy="1118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회원조회</a:t>
            </a:r>
            <a:endParaRPr lang="en-US" altLang="ko-KR" dirty="0" smtClean="0"/>
          </a:p>
        </p:txBody>
      </p:sp>
      <p:sp>
        <p:nvSpPr>
          <p:cNvPr id="18" name="타원 17"/>
          <p:cNvSpPr/>
          <p:nvPr/>
        </p:nvSpPr>
        <p:spPr>
          <a:xfrm>
            <a:off x="5494168" y="5775538"/>
            <a:ext cx="3065459" cy="1363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대여자격조회</a:t>
            </a:r>
            <a:endParaRPr lang="en-US" altLang="ko-KR" dirty="0" smtClean="0"/>
          </a:p>
        </p:txBody>
      </p:sp>
      <p:sp>
        <p:nvSpPr>
          <p:cNvPr id="19" name="타원 18"/>
          <p:cNvSpPr/>
          <p:nvPr/>
        </p:nvSpPr>
        <p:spPr>
          <a:xfrm>
            <a:off x="9387081" y="603421"/>
            <a:ext cx="3066225" cy="1159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도서주문</a:t>
            </a:r>
            <a:endParaRPr lang="en-US" altLang="ko-KR" dirty="0"/>
          </a:p>
          <a:p>
            <a:pPr algn="ctr"/>
            <a:r>
              <a:rPr lang="ko-KR" altLang="en-US" dirty="0" smtClean="0"/>
              <a:t>현황등록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9387080" y="1888527"/>
            <a:ext cx="3066225" cy="1159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도서주문 발주</a:t>
            </a:r>
            <a:endParaRPr lang="en-US" altLang="ko-KR" dirty="0"/>
          </a:p>
        </p:txBody>
      </p:sp>
      <p:cxnSp>
        <p:nvCxnSpPr>
          <p:cNvPr id="3" name="직선 화살표 연결선 2"/>
          <p:cNvCxnSpPr/>
          <p:nvPr/>
        </p:nvCxnSpPr>
        <p:spPr>
          <a:xfrm flipV="1">
            <a:off x="3838833" y="1342768"/>
            <a:ext cx="1626015" cy="1638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5" idx="2"/>
          </p:cNvCxnSpPr>
          <p:nvPr/>
        </p:nvCxnSpPr>
        <p:spPr>
          <a:xfrm flipV="1">
            <a:off x="3838833" y="2434982"/>
            <a:ext cx="1626015" cy="546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6" idx="2"/>
          </p:cNvCxnSpPr>
          <p:nvPr/>
        </p:nvCxnSpPr>
        <p:spPr>
          <a:xfrm>
            <a:off x="3838833" y="2981437"/>
            <a:ext cx="1698584" cy="737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3802549" y="2991257"/>
            <a:ext cx="1749566" cy="1951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18" idx="2"/>
          </p:cNvCxnSpPr>
          <p:nvPr/>
        </p:nvCxnSpPr>
        <p:spPr>
          <a:xfrm>
            <a:off x="3813342" y="3001078"/>
            <a:ext cx="1680826" cy="3456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4" idx="6"/>
            <a:endCxn id="19" idx="2"/>
          </p:cNvCxnSpPr>
          <p:nvPr/>
        </p:nvCxnSpPr>
        <p:spPr>
          <a:xfrm>
            <a:off x="8531078" y="1183159"/>
            <a:ext cx="8560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5" idx="6"/>
            <a:endCxn id="19" idx="2"/>
          </p:cNvCxnSpPr>
          <p:nvPr/>
        </p:nvCxnSpPr>
        <p:spPr>
          <a:xfrm flipV="1">
            <a:off x="8531078" y="1183159"/>
            <a:ext cx="856003" cy="1251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9" idx="4"/>
            <a:endCxn id="20" idx="0"/>
          </p:cNvCxnSpPr>
          <p:nvPr/>
        </p:nvCxnSpPr>
        <p:spPr>
          <a:xfrm flipH="1">
            <a:off x="10920193" y="1762897"/>
            <a:ext cx="1" cy="125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148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20</Words>
  <Application>Microsoft Office PowerPoint</Application>
  <PresentationFormat>와이드스크린</PresentationFormat>
  <Paragraphs>13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403</dc:creator>
  <cp:lastModifiedBy>403</cp:lastModifiedBy>
  <cp:revision>2</cp:revision>
  <dcterms:created xsi:type="dcterms:W3CDTF">2021-04-29T01:30:06Z</dcterms:created>
  <dcterms:modified xsi:type="dcterms:W3CDTF">2021-04-29T01:33:19Z</dcterms:modified>
</cp:coreProperties>
</file>