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a9299c6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a9299c6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a2dad7b6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a2dad7b6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specific node examples.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19c5a2c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19c5a2c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a2dad7b69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a2dad7b6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a9299c6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a9299c6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a9299c6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a9299c6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a9299c6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a9299c6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0858323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0858323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a2dad7b6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a2dad7b6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a2dad7b6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a2dad7b6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a2dad7b6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a2dad7b6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a9299c6d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a9299c6d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1b9f540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1b9f540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a9299c6d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a9299c6d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a2dad7b6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a2dad7b6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a2dad7b6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a2dad7b6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Machine_learning" TargetMode="External"/><Relationship Id="rId4" Type="http://schemas.openxmlformats.org/officeDocument/2006/relationships/hyperlink" Target="https://en.wikipedia.org/wiki/Dimensionality_reduction" TargetMode="External"/><Relationship Id="rId5" Type="http://schemas.openxmlformats.org/officeDocument/2006/relationships/hyperlink" Target="https://en.wikipedia.org/wiki/Topology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Organizing Maps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Drew Grier - Cem Tener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Heatmaps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236704"/>
            <a:ext cx="8679901" cy="267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83900" y="491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Heatmaps </a:t>
            </a:r>
            <a:endParaRPr sz="348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  of </a:t>
            </a:r>
            <a:endParaRPr sz="34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Variables</a:t>
            </a:r>
            <a:endParaRPr sz="34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80"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9559" l="9843" r="10646" t="0"/>
          <a:stretch/>
        </p:blipFill>
        <p:spPr>
          <a:xfrm>
            <a:off x="2864650" y="2568873"/>
            <a:ext cx="2551450" cy="244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4">
            <a:alphaModFix/>
          </a:blip>
          <a:srcRect b="9477" l="11118" r="10908" t="0"/>
          <a:stretch/>
        </p:blipFill>
        <p:spPr>
          <a:xfrm>
            <a:off x="5595725" y="2495542"/>
            <a:ext cx="2551450" cy="2496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5">
            <a:alphaModFix/>
          </a:blip>
          <a:srcRect b="9559" l="9844" r="10639" t="0"/>
          <a:stretch/>
        </p:blipFill>
        <p:spPr>
          <a:xfrm>
            <a:off x="2765694" y="106350"/>
            <a:ext cx="2604257" cy="249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6">
            <a:alphaModFix/>
          </a:blip>
          <a:srcRect b="9477" l="11118" r="10908" t="0"/>
          <a:stretch/>
        </p:blipFill>
        <p:spPr>
          <a:xfrm>
            <a:off x="5595728" y="106352"/>
            <a:ext cx="2499697" cy="24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102250" y="2495550"/>
            <a:ext cx="2499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Each variable is given a heatmap.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helps us view how they each interact with each other.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can see some relationships between them.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to Cluster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237100"/>
            <a:ext cx="79629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24509" r="25223" t="0"/>
          <a:stretch/>
        </p:blipFill>
        <p:spPr>
          <a:xfrm>
            <a:off x="5530049" y="1017450"/>
            <a:ext cx="2330150" cy="38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375" y="1017450"/>
            <a:ext cx="2224700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62" y="1319626"/>
            <a:ext cx="8437676" cy="330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Data Clustering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263" y="1017450"/>
            <a:ext cx="4635464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64" y="1232249"/>
            <a:ext cx="7192736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450" y="2182549"/>
            <a:ext cx="299085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3981400" y="2813350"/>
            <a:ext cx="3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Accuracy = 6/31 = 0.1935484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Organizing Maps illustrate multidimensional datasets in 2 dimensional representations.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Vectors from the observations to the nodes on the grid are weighted according to the their corresponding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Neighborhoods are recognized within the radius of the BMU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 = </a:t>
            </a:r>
            <a:r>
              <a:rPr lang="en"/>
              <a:t>unlabeled</a:t>
            </a:r>
            <a:r>
              <a:rPr lang="en"/>
              <a:t> data, supervised learning = labeled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 Methodology: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 Fit a model 2.  Train 3. Predict 4. Improve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CANNOT TRAIN A SUPERVISED LEARNING MODEL BASED ON AN UNSUPERVISED LEARNING MODEL CLUSTERING!!!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Self Organizing Map?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747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700">
                <a:solidFill>
                  <a:srgbClr val="202122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achine learning</a:t>
            </a:r>
            <a:r>
              <a:rPr lang="en" sz="170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technique used to produce a </a:t>
            </a:r>
            <a:r>
              <a:rPr lang="en" sz="1700">
                <a:solidFill>
                  <a:srgbClr val="202122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low-dimensional</a:t>
            </a:r>
            <a:r>
              <a:rPr lang="en" sz="170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(typically two-dimensional) representation of a higher dimensional data set while preserving the </a:t>
            </a:r>
            <a:r>
              <a:rPr lang="en" sz="1700">
                <a:solidFill>
                  <a:srgbClr val="202122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topological structure</a:t>
            </a:r>
            <a:r>
              <a:rPr lang="en" sz="170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of the data. </a:t>
            </a:r>
            <a:endParaRPr sz="1700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Two Types</a:t>
            </a:r>
            <a:endParaRPr sz="1700" u="sng">
              <a:solidFill>
                <a:srgbClr val="2021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2021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Unsupervised vs Supervised: 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Supervised learning algorithms are trained using labeled data. Unsupervised learning algorithms are trained using unlabeled data.</a:t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074" y="3437200"/>
            <a:ext cx="2483650" cy="14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071" y="3437200"/>
            <a:ext cx="3050124" cy="9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Dimensional Data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Definition: Number of columns in a data-How many variables you have?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the number of features in our model increases, the risk of overfitting increases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Clustering  becomes more </a:t>
            </a:r>
            <a:r>
              <a:rPr lang="en"/>
              <a:t>challenging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Trends become harder to detect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-1460" l="0" r="0" t="16063"/>
          <a:stretch/>
        </p:blipFill>
        <p:spPr>
          <a:xfrm>
            <a:off x="5204300" y="2571750"/>
            <a:ext cx="2770250" cy="22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570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0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Randomly position the grid’s neurons in the data space.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Select one data point, either randomly or systematically cycling through the dataset in order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Find the neuron that is closest to the chosen data point. This neuron is called the Best Matching Unit (BMU).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3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Move the BMU closer to that data point. The distance moved by the BMU is determined by a </a:t>
            </a: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learning rate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which decreases after each iteration.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4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Move the BMU’s neighbors closer to that data point as well, with farther away neighbors moving less. Neighbors are identified using a radius around the BMU, and the value for this radius decreases after each iteration.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5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Iterate these steps until positions of neurons have been stabilized.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700" y="240050"/>
            <a:ext cx="2451124" cy="14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299" y="1884375"/>
            <a:ext cx="2743000" cy="268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vs Unnormalized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Normalization is crucial in plotting more than 1 variables to prevent biases between different observations when determining the BMU.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supervised learning, we need normalization to make comparisons between training and and validation sets.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Unnormalized scale gives us a better understanding of what range of values go into a cluster.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Normalizing vs Not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4316193" cy="382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893" y="1017450"/>
            <a:ext cx="4211307" cy="372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Rectangular vs Hexagonal </a:t>
            </a:r>
            <a:r>
              <a:rPr lang="en"/>
              <a:t>Grid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Nodes are closer to each other in hexagonal grid than </a:t>
            </a:r>
            <a:r>
              <a:rPr lang="en"/>
              <a:t>rectangular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Rectangular is more suitable to detect extreme observations because of the high density on the corners.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chose to work with the rectangular grid to see the extremes in our data.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27" y="2698187"/>
            <a:ext cx="2776025" cy="19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175" y="2659563"/>
            <a:ext cx="2885725" cy="20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14750" y="391350"/>
            <a:ext cx="8617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in Baseball-Clustering by Hitter Type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14800" y="1152475"/>
            <a:ext cx="86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Finding meaningful clusters of hitters in the 2022 MLB season using SOM.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7304" l="0" r="0" t="0"/>
          <a:stretch/>
        </p:blipFill>
        <p:spPr>
          <a:xfrm>
            <a:off x="826100" y="1771800"/>
            <a:ext cx="2617650" cy="28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195" y="1649570"/>
            <a:ext cx="3705074" cy="31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58000" y="2806950"/>
            <a:ext cx="8520600" cy="25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</a:rPr>
              <a:t>We got the data for every player in the MLB 2022 season.</a:t>
            </a:r>
            <a:endParaRPr>
              <a:solidFill>
                <a:srgbClr val="2021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</a:rPr>
              <a:t>Filtered out players that had less than 400 PA’s.</a:t>
            </a:r>
            <a:endParaRPr>
              <a:solidFill>
                <a:srgbClr val="2021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</a:rPr>
              <a:t>Selected 8 variables to work/make clusters with which are single, double, triple, home run, b</a:t>
            </a:r>
            <a:r>
              <a:rPr lang="en">
                <a:solidFill>
                  <a:srgbClr val="202122"/>
                </a:solidFill>
              </a:rPr>
              <a:t>atted ball in play average, batting average, on-base-percentage, and slugging percentage.</a:t>
            </a:r>
            <a:endParaRPr>
              <a:solidFill>
                <a:srgbClr val="2021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</a:rPr>
              <a:t>Normalized each variable to ensure fair “competition” for weighing the vectors.</a:t>
            </a:r>
            <a:endParaRPr>
              <a:solidFill>
                <a:srgbClr val="20212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2122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00" y="931550"/>
            <a:ext cx="7557177" cy="17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