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Relationship Id="rId11" Type="http://schemas.openxmlformats.org/officeDocument/2006/relationships/image" Target="../media/image121.png"/><Relationship Id="rId12" Type="http://schemas.openxmlformats.org/officeDocument/2006/relationships/image" Target="../media/image122.png"/><Relationship Id="rId13" Type="http://schemas.openxmlformats.org/officeDocument/2006/relationships/image" Target="../media/image12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2" Type="http://schemas.openxmlformats.org/officeDocument/2006/relationships/image" Target="../media/image134.png"/><Relationship Id="rId13" Type="http://schemas.openxmlformats.org/officeDocument/2006/relationships/image" Target="../media/image135.png"/><Relationship Id="rId14" Type="http://schemas.openxmlformats.org/officeDocument/2006/relationships/image" Target="../media/image136.png"/><Relationship Id="rId15" Type="http://schemas.openxmlformats.org/officeDocument/2006/relationships/image" Target="../media/image137.png"/><Relationship Id="rId16" Type="http://schemas.openxmlformats.org/officeDocument/2006/relationships/image" Target="../media/image138.png"/><Relationship Id="rId17" Type="http://schemas.openxmlformats.org/officeDocument/2006/relationships/image" Target="../media/image139.png"/><Relationship Id="rId18" Type="http://schemas.openxmlformats.org/officeDocument/2006/relationships/image" Target="../media/image140.png"/><Relationship Id="rId19" Type="http://schemas.openxmlformats.org/officeDocument/2006/relationships/image" Target="../media/image141.png"/><Relationship Id="rId20" Type="http://schemas.openxmlformats.org/officeDocument/2006/relationships/image" Target="../media/image142.png"/><Relationship Id="rId21" Type="http://schemas.openxmlformats.org/officeDocument/2006/relationships/image" Target="../media/image143.png"/><Relationship Id="rId22" Type="http://schemas.openxmlformats.org/officeDocument/2006/relationships/image" Target="../media/image144.png"/><Relationship Id="rId23" Type="http://schemas.openxmlformats.org/officeDocument/2006/relationships/image" Target="../media/image145.png"/><Relationship Id="rId24" Type="http://schemas.openxmlformats.org/officeDocument/2006/relationships/image" Target="../media/image14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9" Type="http://schemas.openxmlformats.org/officeDocument/2006/relationships/image" Target="../media/image154.png"/><Relationship Id="rId10" Type="http://schemas.openxmlformats.org/officeDocument/2006/relationships/image" Target="../media/image155.png"/><Relationship Id="rId11" Type="http://schemas.openxmlformats.org/officeDocument/2006/relationships/image" Target="../media/image156.png"/><Relationship Id="rId12" Type="http://schemas.openxmlformats.org/officeDocument/2006/relationships/image" Target="../media/image157.png"/><Relationship Id="rId13" Type="http://schemas.openxmlformats.org/officeDocument/2006/relationships/image" Target="../media/image15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Relationship Id="rId6" Type="http://schemas.openxmlformats.org/officeDocument/2006/relationships/image" Target="../media/image163.png"/><Relationship Id="rId7" Type="http://schemas.openxmlformats.org/officeDocument/2006/relationships/image" Target="../media/image164.png"/><Relationship Id="rId8" Type="http://schemas.openxmlformats.org/officeDocument/2006/relationships/image" Target="../media/image165.png"/><Relationship Id="rId9" Type="http://schemas.openxmlformats.org/officeDocument/2006/relationships/image" Target="../media/image166.png"/><Relationship Id="rId10" Type="http://schemas.openxmlformats.org/officeDocument/2006/relationships/image" Target="../media/image167.png"/><Relationship Id="rId11" Type="http://schemas.openxmlformats.org/officeDocument/2006/relationships/image" Target="../media/image168.png"/><Relationship Id="rId12" Type="http://schemas.openxmlformats.org/officeDocument/2006/relationships/image" Target="../media/image169.png"/><Relationship Id="rId13" Type="http://schemas.openxmlformats.org/officeDocument/2006/relationships/image" Target="../media/image170.png"/><Relationship Id="rId14" Type="http://schemas.openxmlformats.org/officeDocument/2006/relationships/image" Target="../media/image171.png"/><Relationship Id="rId15" Type="http://schemas.openxmlformats.org/officeDocument/2006/relationships/image" Target="../media/image17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3.png"/><Relationship Id="rId3" Type="http://schemas.openxmlformats.org/officeDocument/2006/relationships/image" Target="../media/image174.png"/><Relationship Id="rId4" Type="http://schemas.openxmlformats.org/officeDocument/2006/relationships/image" Target="../media/image175.png"/><Relationship Id="rId5" Type="http://schemas.openxmlformats.org/officeDocument/2006/relationships/image" Target="../media/image176.png"/><Relationship Id="rId6" Type="http://schemas.openxmlformats.org/officeDocument/2006/relationships/image" Target="../media/image177.png"/><Relationship Id="rId7" Type="http://schemas.openxmlformats.org/officeDocument/2006/relationships/image" Target="../media/image178.png"/><Relationship Id="rId8" Type="http://schemas.openxmlformats.org/officeDocument/2006/relationships/image" Target="../media/image179.png"/><Relationship Id="rId9" Type="http://schemas.openxmlformats.org/officeDocument/2006/relationships/image" Target="../media/image180.png"/><Relationship Id="rId10" Type="http://schemas.openxmlformats.org/officeDocument/2006/relationships/image" Target="../media/image181.png"/><Relationship Id="rId11" Type="http://schemas.openxmlformats.org/officeDocument/2006/relationships/image" Target="../media/image182.png"/><Relationship Id="rId12" Type="http://schemas.openxmlformats.org/officeDocument/2006/relationships/image" Target="../media/image183.png"/><Relationship Id="rId13" Type="http://schemas.openxmlformats.org/officeDocument/2006/relationships/image" Target="../media/image184.png"/><Relationship Id="rId14" Type="http://schemas.openxmlformats.org/officeDocument/2006/relationships/image" Target="../media/image185.png"/><Relationship Id="rId15" Type="http://schemas.openxmlformats.org/officeDocument/2006/relationships/image" Target="../media/image186.png"/><Relationship Id="rId16" Type="http://schemas.openxmlformats.org/officeDocument/2006/relationships/image" Target="../media/image187.png"/><Relationship Id="rId17" Type="http://schemas.openxmlformats.org/officeDocument/2006/relationships/image" Target="../media/image188.png"/><Relationship Id="rId18" Type="http://schemas.openxmlformats.org/officeDocument/2006/relationships/image" Target="../media/image189.png"/><Relationship Id="rId19" Type="http://schemas.openxmlformats.org/officeDocument/2006/relationships/image" Target="../media/image190.png"/><Relationship Id="rId20" Type="http://schemas.openxmlformats.org/officeDocument/2006/relationships/image" Target="../media/image19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72.png"/><Relationship Id="rId17" Type="http://schemas.openxmlformats.org/officeDocument/2006/relationships/image" Target="../media/image73.png"/><Relationship Id="rId18" Type="http://schemas.openxmlformats.org/officeDocument/2006/relationships/image" Target="../media/image74.png"/><Relationship Id="rId19" Type="http://schemas.openxmlformats.org/officeDocument/2006/relationships/image" Target="../media/image75.png"/><Relationship Id="rId20" Type="http://schemas.openxmlformats.org/officeDocument/2006/relationships/image" Target="../media/image76.png"/><Relationship Id="rId21" Type="http://schemas.openxmlformats.org/officeDocument/2006/relationships/image" Target="../media/image77.png"/><Relationship Id="rId22" Type="http://schemas.openxmlformats.org/officeDocument/2006/relationships/image" Target="../media/image78.png"/><Relationship Id="rId23" Type="http://schemas.openxmlformats.org/officeDocument/2006/relationships/image" Target="../media/image79.png"/><Relationship Id="rId24" Type="http://schemas.openxmlformats.org/officeDocument/2006/relationships/image" Target="../media/image80.png"/><Relationship Id="rId25" Type="http://schemas.openxmlformats.org/officeDocument/2006/relationships/image" Target="../media/image81.png"/><Relationship Id="rId26" Type="http://schemas.openxmlformats.org/officeDocument/2006/relationships/image" Target="../media/image82.png"/><Relationship Id="rId27" Type="http://schemas.openxmlformats.org/officeDocument/2006/relationships/image" Target="../media/image83.png"/><Relationship Id="rId28" Type="http://schemas.openxmlformats.org/officeDocument/2006/relationships/image" Target="../media/image84.png"/><Relationship Id="rId29" Type="http://schemas.openxmlformats.org/officeDocument/2006/relationships/image" Target="../media/image85.png"/><Relationship Id="rId30" Type="http://schemas.openxmlformats.org/officeDocument/2006/relationships/image" Target="../media/image86.png"/><Relationship Id="rId31" Type="http://schemas.openxmlformats.org/officeDocument/2006/relationships/image" Target="../media/image8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Relationship Id="rId13" Type="http://schemas.openxmlformats.org/officeDocument/2006/relationships/image" Target="../media/image9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Relationship Id="rId11" Type="http://schemas.openxmlformats.org/officeDocument/2006/relationships/image" Target="../media/image109.png"/><Relationship Id="rId12" Type="http://schemas.openxmlformats.org/officeDocument/2006/relationships/image" Target="../media/image110.png"/><Relationship Id="rId13" Type="http://schemas.openxmlformats.org/officeDocument/2006/relationships/image" Target="../media/image1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98119" y="1794739"/>
            <a:ext cx="10595424" cy="2735304"/>
            <a:chOff x="1198119" y="1794739"/>
            <a:chExt cx="10595424" cy="27353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8119" y="1794739"/>
              <a:ext cx="10595424" cy="27353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8119" y="5456675"/>
            <a:ext cx="7535484" cy="46154"/>
            <a:chOff x="1198119" y="5456675"/>
            <a:chExt cx="7535484" cy="461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8119" y="5456675"/>
              <a:ext cx="7535484" cy="461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1393" y="1689221"/>
            <a:ext cx="10955056" cy="228531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8786" y="4414467"/>
            <a:ext cx="8237019" cy="13803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12086" y="5895773"/>
            <a:ext cx="5823743" cy="37799"/>
            <a:chOff x="6212086" y="5895773"/>
            <a:chExt cx="5823743" cy="377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212086" y="5895773"/>
              <a:ext cx="5823743" cy="377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37746" y="3419646"/>
            <a:ext cx="6171429" cy="3767410"/>
            <a:chOff x="1637746" y="3419646"/>
            <a:chExt cx="6171429" cy="376741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7746" y="3419646"/>
              <a:ext cx="6171429" cy="376741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69502" y="635311"/>
            <a:ext cx="13747087" cy="251054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21729" y="3074419"/>
            <a:ext cx="4079229" cy="10520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61242" y="5183227"/>
            <a:ext cx="7008286" cy="127572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99775" y="5013087"/>
            <a:ext cx="803960" cy="103252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99775" y="5897483"/>
            <a:ext cx="803960" cy="10325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368586" y="3702062"/>
            <a:ext cx="7544000" cy="98749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61242" y="6015201"/>
            <a:ext cx="7968571" cy="16627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57636" y="4568259"/>
            <a:ext cx="1538743" cy="1271955"/>
            <a:chOff x="9057636" y="4568259"/>
            <a:chExt cx="1538743" cy="12719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57636" y="4568259"/>
              <a:ext cx="1538743" cy="127195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17004" y="636902"/>
            <a:ext cx="13875943" cy="25105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03516" y="3409518"/>
            <a:ext cx="8265238" cy="127572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40303" y="2826109"/>
            <a:ext cx="4150000" cy="105138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03516" y="5866934"/>
            <a:ext cx="8443305" cy="127572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03516" y="6878260"/>
            <a:ext cx="8471886" cy="127572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42048" y="3308484"/>
            <a:ext cx="803960" cy="103252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942048" y="5782585"/>
            <a:ext cx="803960" cy="103252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942048" y="6793910"/>
            <a:ext cx="803960" cy="103252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75570" y="3007299"/>
            <a:ext cx="7448075" cy="3256231"/>
            <a:chOff x="1075570" y="3007299"/>
            <a:chExt cx="7448075" cy="325623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75570" y="3007299"/>
              <a:ext cx="7448075" cy="32562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5570" y="3126171"/>
            <a:ext cx="1983183" cy="1225612"/>
            <a:chOff x="1075570" y="3126171"/>
            <a:chExt cx="1983183" cy="122561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3976" y="2593363"/>
              <a:ext cx="3966366" cy="245122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5570" y="3126171"/>
              <a:ext cx="1983183" cy="12256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5570" y="4351783"/>
            <a:ext cx="5665616" cy="1864013"/>
            <a:chOff x="1075570" y="4351783"/>
            <a:chExt cx="5665616" cy="186401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-1635572" y="3541443"/>
              <a:ext cx="11331232" cy="3728026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75570" y="4351783"/>
              <a:ext cx="5665616" cy="186401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41700" y="5285325"/>
            <a:ext cx="487564" cy="31782"/>
            <a:chOff x="6741700" y="5285325"/>
            <a:chExt cx="487564" cy="3178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41700" y="5285325"/>
              <a:ext cx="487564" cy="3178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453551" y="6007863"/>
            <a:ext cx="1543142" cy="95345"/>
            <a:chOff x="6453551" y="6007863"/>
            <a:chExt cx="1543142" cy="9534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6453551" y="6007863"/>
              <a:ext cx="1543142" cy="953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05611" y="3752805"/>
            <a:ext cx="269860" cy="31782"/>
            <a:chOff x="805611" y="3752805"/>
            <a:chExt cx="269860" cy="3178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5611" y="3752805"/>
              <a:ext cx="269860" cy="3178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-782527" y="5318337"/>
            <a:ext cx="3226996" cy="95345"/>
            <a:chOff x="-782527" y="5318337"/>
            <a:chExt cx="3226996" cy="9534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-782527" y="5318337"/>
              <a:ext cx="3226996" cy="95345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817801" y="6770965"/>
            <a:ext cx="2917467" cy="853657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18773" y="6889748"/>
            <a:ext cx="1967340" cy="11092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5667" y="3218032"/>
            <a:ext cx="7896638" cy="3508444"/>
            <a:chOff x="915667" y="3218032"/>
            <a:chExt cx="7896638" cy="350844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5667" y="3218032"/>
              <a:ext cx="7896638" cy="350844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56369" y="637054"/>
            <a:ext cx="14669963" cy="250257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00250" y="3022174"/>
            <a:ext cx="3919010" cy="11033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71463" y="3816713"/>
            <a:ext cx="7860457" cy="126253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09995" y="3723539"/>
            <a:ext cx="803960" cy="103252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09995" y="4693813"/>
            <a:ext cx="803960" cy="103252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71429" y="5949486"/>
            <a:ext cx="8074799" cy="126253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09995" y="5879363"/>
            <a:ext cx="803960" cy="103252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571463" y="4852130"/>
            <a:ext cx="8201686" cy="12757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73540" y="638645"/>
            <a:ext cx="13777706" cy="25025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2609" y="2692658"/>
            <a:ext cx="4597352" cy="11414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8365" y="3319243"/>
            <a:ext cx="8039086" cy="16496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3564" y="3223868"/>
            <a:ext cx="917474" cy="101609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5508" y="4785292"/>
            <a:ext cx="2390324" cy="87542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0231" y="4701600"/>
            <a:ext cx="917474" cy="101609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56936" y="5230753"/>
            <a:ext cx="8141219" cy="158251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02533" y="3262098"/>
            <a:ext cx="3686161" cy="87542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86442" y="3178409"/>
            <a:ext cx="917474" cy="101609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59810" y="3757343"/>
            <a:ext cx="8058133" cy="164963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712056" y="5027553"/>
            <a:ext cx="8104314" cy="126253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383292" y="3296136"/>
            <a:ext cx="5129220" cy="6633849"/>
            <a:chOff x="12383292" y="3296136"/>
            <a:chExt cx="5129220" cy="66338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3292" y="3296136"/>
              <a:ext cx="5129220" cy="66338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384285" y="3655507"/>
            <a:ext cx="1766757" cy="261905"/>
            <a:chOff x="12384285" y="3655507"/>
            <a:chExt cx="1766757" cy="2619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84285" y="3655507"/>
              <a:ext cx="1766757" cy="2619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4285" y="5171264"/>
            <a:ext cx="1803175" cy="269524"/>
            <a:chOff x="12384285" y="5171264"/>
            <a:chExt cx="1803175" cy="269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84285" y="5171264"/>
              <a:ext cx="1803175" cy="2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20703" y="6728091"/>
            <a:ext cx="1766757" cy="261905"/>
            <a:chOff x="12420703" y="6728091"/>
            <a:chExt cx="1766757" cy="26190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20703" y="6728091"/>
              <a:ext cx="1766757" cy="2619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609812" y="5306026"/>
            <a:ext cx="774473" cy="1571675"/>
            <a:chOff x="11609812" y="5306026"/>
            <a:chExt cx="774473" cy="157167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09812" y="5306026"/>
              <a:ext cx="774473" cy="157167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30159" y="3279590"/>
            <a:ext cx="6171429" cy="3813531"/>
            <a:chOff x="1730159" y="3279590"/>
            <a:chExt cx="6171429" cy="381353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30159" y="3279590"/>
              <a:ext cx="6171429" cy="381353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97698" y="3655507"/>
            <a:ext cx="3205385" cy="261905"/>
            <a:chOff x="1897698" y="3655507"/>
            <a:chExt cx="3205385" cy="26190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7698" y="3655507"/>
              <a:ext cx="3205385" cy="26190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897698" y="4665545"/>
            <a:ext cx="3205385" cy="261905"/>
            <a:chOff x="1897698" y="4665545"/>
            <a:chExt cx="3205385" cy="26190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97698" y="4665545"/>
              <a:ext cx="3205385" cy="26190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24841" y="3715342"/>
            <a:ext cx="572857" cy="1162526"/>
            <a:chOff x="1324841" y="3715342"/>
            <a:chExt cx="572857" cy="116252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5803" y="3171470"/>
              <a:ext cx="1145714" cy="2325052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24841" y="3715342"/>
              <a:ext cx="572857" cy="116252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-59115" y="6052608"/>
            <a:ext cx="2816781" cy="42857"/>
            <a:chOff x="-59115" y="6052608"/>
            <a:chExt cx="2816781" cy="4285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59115" y="6052608"/>
              <a:ext cx="2816781" cy="42857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673540" y="638645"/>
            <a:ext cx="13777706" cy="250257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826921" y="2491865"/>
            <a:ext cx="3756504" cy="87542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834984" y="2491865"/>
            <a:ext cx="3802895" cy="875429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578190" y="5384371"/>
            <a:ext cx="2161724" cy="1959495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95107" y="7427509"/>
            <a:ext cx="1901990" cy="89653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4191346"/>
            <a:ext cx="2914720" cy="1763779"/>
            <a:chOff x="773202" y="4191346"/>
            <a:chExt cx="2914720" cy="17637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4191346"/>
              <a:ext cx="2914720" cy="17637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66627" y="4191346"/>
            <a:ext cx="2726599" cy="1730411"/>
            <a:chOff x="7566627" y="4191346"/>
            <a:chExt cx="2726599" cy="17304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66627" y="4191346"/>
              <a:ext cx="2726599" cy="17304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21876" y="4275678"/>
            <a:ext cx="1860506" cy="1679448"/>
            <a:chOff x="14221876" y="4275678"/>
            <a:chExt cx="1860506" cy="16794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21876" y="4275678"/>
              <a:ext cx="1860506" cy="16794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759216" y="4191346"/>
            <a:ext cx="3195439" cy="1797147"/>
            <a:chOff x="3759216" y="4191346"/>
            <a:chExt cx="3195439" cy="179714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9216" y="4191346"/>
              <a:ext cx="3195439" cy="179714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378183" y="4191346"/>
            <a:ext cx="3147016" cy="1713727"/>
            <a:chOff x="10378183" y="4191346"/>
            <a:chExt cx="3147016" cy="171372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78183" y="4191346"/>
              <a:ext cx="3147016" cy="171372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63026" y="879274"/>
            <a:ext cx="13171201" cy="250257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2650" y="1482987"/>
            <a:ext cx="1270287" cy="98936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7395" y="2875046"/>
            <a:ext cx="11570476" cy="9513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7614" y="2814211"/>
            <a:ext cx="803960" cy="103252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7869" y="5819738"/>
            <a:ext cx="6512515" cy="209999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88454" y="6037269"/>
            <a:ext cx="5954372" cy="214535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136542" y="6211815"/>
            <a:ext cx="3981752" cy="14159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5703048"/>
            <a:ext cx="5636410" cy="2275617"/>
            <a:chOff x="773202" y="5703048"/>
            <a:chExt cx="5636410" cy="22756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5703048"/>
              <a:ext cx="5636410" cy="22756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26984" y="2883527"/>
            <a:ext cx="4464550" cy="6402187"/>
            <a:chOff x="9126984" y="2883527"/>
            <a:chExt cx="4464550" cy="640218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6984" y="2883527"/>
              <a:ext cx="4464550" cy="640218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813756" y="7182000"/>
            <a:ext cx="3204614" cy="2119588"/>
            <a:chOff x="13813756" y="7182000"/>
            <a:chExt cx="3204614" cy="211958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13756" y="7182000"/>
              <a:ext cx="3204614" cy="211958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831679" y="784692"/>
            <a:ext cx="19153373" cy="252600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1237" y="3195019"/>
            <a:ext cx="5449962" cy="142997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1713" y="4531067"/>
            <a:ext cx="4740733" cy="111977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3844" y="3128308"/>
            <a:ext cx="583129" cy="77261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3844" y="4447678"/>
            <a:ext cx="583129" cy="77261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4726" y="8058919"/>
            <a:ext cx="5960562" cy="10011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831679" y="784692"/>
            <a:ext cx="19153373" cy="252600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5362" y="4271448"/>
            <a:ext cx="9170371" cy="17633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1713" y="2994322"/>
            <a:ext cx="9152686" cy="111977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3986" y="2952270"/>
            <a:ext cx="582701" cy="74030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8113" y="4215506"/>
            <a:ext cx="582701" cy="7403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09164" y="3309935"/>
            <a:ext cx="6232576" cy="5599184"/>
            <a:chOff x="11109164" y="3309935"/>
            <a:chExt cx="6232576" cy="55991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09164" y="3309935"/>
              <a:ext cx="6232576" cy="55991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3202" y="3309935"/>
            <a:ext cx="10005123" cy="4265328"/>
            <a:chOff x="773202" y="3309935"/>
            <a:chExt cx="10005123" cy="42653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202" y="3309935"/>
              <a:ext cx="10005123" cy="426532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6338" y="890488"/>
            <a:ext cx="14224011" cy="247417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7983" y="3670448"/>
            <a:ext cx="9664213" cy="33133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1858" y="4073361"/>
            <a:ext cx="7951354" cy="3632922"/>
            <a:chOff x="611858" y="4073361"/>
            <a:chExt cx="7951354" cy="36329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858" y="4073361"/>
              <a:ext cx="7951354" cy="36329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50420" y="4073361"/>
            <a:ext cx="8100747" cy="3632922"/>
            <a:chOff x="9250420" y="4073361"/>
            <a:chExt cx="8100747" cy="36329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50420" y="4073361"/>
              <a:ext cx="8100747" cy="36329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2515" y="6069069"/>
            <a:ext cx="5270274" cy="32280"/>
            <a:chOff x="6362515" y="6069069"/>
            <a:chExt cx="5270274" cy="3228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6362515" y="6069069"/>
              <a:ext cx="5270274" cy="3228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56338" y="890488"/>
            <a:ext cx="14224011" cy="247417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6783" y="4365506"/>
            <a:ext cx="7465022" cy="328119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27503" y="4387744"/>
            <a:ext cx="8193907" cy="322926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849630" y="3119748"/>
            <a:ext cx="1796114" cy="17098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4794" y="3089869"/>
            <a:ext cx="1872305" cy="17098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12565" y="5513743"/>
            <a:ext cx="7293363" cy="3473612"/>
            <a:chOff x="9212565" y="5513743"/>
            <a:chExt cx="7293363" cy="34736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12565" y="5513743"/>
              <a:ext cx="7293363" cy="347361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73569" y="643988"/>
            <a:ext cx="14008868" cy="24863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6916" y="2844352"/>
            <a:ext cx="2639438" cy="9265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2769" y="3868210"/>
            <a:ext cx="5468257" cy="82201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2769" y="3443621"/>
            <a:ext cx="4946657" cy="8220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3693" y="6079567"/>
            <a:ext cx="4319114" cy="82355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89277" y="6504156"/>
            <a:ext cx="5573067" cy="82355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3424" y="5565885"/>
            <a:ext cx="2555267" cy="95515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3844" y="3843776"/>
            <a:ext cx="583129" cy="77261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03424" y="6923437"/>
            <a:ext cx="1094685" cy="94562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89277" y="7454389"/>
            <a:ext cx="6066552" cy="8235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98801" y="7890064"/>
            <a:ext cx="7128048" cy="115394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36571" y="2796444"/>
            <a:ext cx="3432410" cy="92658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364591" y="3232089"/>
            <a:ext cx="7901152" cy="82355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427577" y="3616897"/>
            <a:ext cx="8090162" cy="118914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048003" y="4232311"/>
            <a:ext cx="1269514" cy="94562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93844" y="3394853"/>
            <a:ext cx="583129" cy="77261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30352" y="6059428"/>
            <a:ext cx="583129" cy="77261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30352" y="6466793"/>
            <a:ext cx="583129" cy="77261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30352" y="7404859"/>
            <a:ext cx="583129" cy="77261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30352" y="7860617"/>
            <a:ext cx="583129" cy="77261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122546" y="3211950"/>
            <a:ext cx="583129" cy="77261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133207" y="3577756"/>
            <a:ext cx="583129" cy="77261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9427577" y="4667702"/>
            <a:ext cx="5662876" cy="82355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9185803" y="4625006"/>
            <a:ext cx="583129" cy="77261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52769" y="4313578"/>
            <a:ext cx="5787762" cy="118758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693844" y="4241329"/>
            <a:ext cx="583129" cy="7726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3569" y="643988"/>
            <a:ext cx="14008868" cy="248639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7869" y="2975170"/>
            <a:ext cx="5651495" cy="10584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0285" y="3574164"/>
            <a:ext cx="9297133" cy="8846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7869" y="4730945"/>
            <a:ext cx="6624029" cy="10584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3844" y="3548966"/>
            <a:ext cx="583129" cy="77261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0285" y="5298769"/>
            <a:ext cx="9265819" cy="127167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3844" y="5263182"/>
            <a:ext cx="583129" cy="77261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3844" y="6106911"/>
            <a:ext cx="583129" cy="77261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0285" y="6141413"/>
            <a:ext cx="5995914" cy="8857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92928" y="2757771"/>
            <a:ext cx="7701978" cy="4985986"/>
            <a:chOff x="9592928" y="2757771"/>
            <a:chExt cx="7701978" cy="4985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92928" y="2757771"/>
              <a:ext cx="7701978" cy="49859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68260" cy="9854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58438" y="3102069"/>
            <a:ext cx="7393682" cy="458343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67514" y="2963450"/>
            <a:ext cx="3620829" cy="3778256"/>
            <a:chOff x="2767514" y="2963450"/>
            <a:chExt cx="3620829" cy="37782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7514" y="2963450"/>
              <a:ext cx="3620829" cy="37782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74077" y="5080141"/>
            <a:ext cx="2286134" cy="107143"/>
            <a:chOff x="5274077" y="5080141"/>
            <a:chExt cx="2286134" cy="1071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160000">
              <a:off x="5274077" y="5080141"/>
              <a:ext cx="2286134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975940" y="7256734"/>
            <a:ext cx="1734081" cy="107143"/>
            <a:chOff x="3975940" y="7256734"/>
            <a:chExt cx="1734081" cy="1071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3975940" y="7256734"/>
              <a:ext cx="1734081" cy="10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76042" y="5695727"/>
            <a:ext cx="6171429" cy="37799"/>
            <a:chOff x="6076042" y="5695727"/>
            <a:chExt cx="6171429" cy="377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6076042" y="5695727"/>
              <a:ext cx="6171429" cy="3779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66265" y="5656499"/>
            <a:ext cx="2942594" cy="109170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42250" y="8083232"/>
            <a:ext cx="3211604" cy="109170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4207" y="635740"/>
            <a:ext cx="14723030" cy="25017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2023-12-06T08:39:06Z</dcterms:created>
  <dcterms:modified xsi:type="dcterms:W3CDTF">2023-12-06T08:39:06Z</dcterms:modified>
</cp:coreProperties>
</file>