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6" Type="http://schemas.openxmlformats.org/officeDocument/2006/relationships/image" Target="../media/image151.png"/><Relationship Id="rId17" Type="http://schemas.openxmlformats.org/officeDocument/2006/relationships/image" Target="../media/image15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Relationship Id="rId20" Type="http://schemas.openxmlformats.org/officeDocument/2006/relationships/image" Target="../media/image171.png"/><Relationship Id="rId21" Type="http://schemas.openxmlformats.org/officeDocument/2006/relationships/image" Target="../media/image172.png"/><Relationship Id="rId22" Type="http://schemas.openxmlformats.org/officeDocument/2006/relationships/image" Target="../media/image173.png"/><Relationship Id="rId23" Type="http://schemas.openxmlformats.org/officeDocument/2006/relationships/image" Target="../media/image174.png"/><Relationship Id="rId24" Type="http://schemas.openxmlformats.org/officeDocument/2006/relationships/image" Target="../media/image17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Relationship Id="rId13" Type="http://schemas.openxmlformats.org/officeDocument/2006/relationships/image" Target="../media/image187.png"/><Relationship Id="rId14" Type="http://schemas.openxmlformats.org/officeDocument/2006/relationships/image" Target="../media/image1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1.png"/><Relationship Id="rId15" Type="http://schemas.openxmlformats.org/officeDocument/2006/relationships/image" Target="../media/image20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image" Target="../media/image2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4985986"/>
            <a:chOff x="9592928" y="2757771"/>
            <a:chExt cx="7701978" cy="4985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4985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58438" y="3102069"/>
            <a:ext cx="7393682" cy="45834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730" y="3182307"/>
            <a:ext cx="8097150" cy="3921100"/>
            <a:chOff x="700730" y="3182307"/>
            <a:chExt cx="8097150" cy="39211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730" y="3182307"/>
              <a:ext cx="8097150" cy="39211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7555" y="5155678"/>
            <a:ext cx="7009114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952318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555" y="6042487"/>
            <a:ext cx="6927762" cy="1269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0776" y="3666234"/>
            <a:ext cx="7338048" cy="1269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81149" y="3002801"/>
            <a:ext cx="4537481" cy="5184288"/>
            <a:chOff x="2681149" y="3002801"/>
            <a:chExt cx="4537481" cy="51842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1149" y="3002801"/>
              <a:ext cx="4537481" cy="518428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7555" y="5155678"/>
            <a:ext cx="7009114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952318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555" y="6042487"/>
            <a:ext cx="6927762" cy="1269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0776" y="3666234"/>
            <a:ext cx="7338048" cy="12696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7134" y="6898617"/>
            <a:ext cx="6706022" cy="117774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71863" y="7449237"/>
            <a:ext cx="4720013" cy="114917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71863" y="7974741"/>
            <a:ext cx="5744527" cy="114917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71863" y="8500246"/>
            <a:ext cx="5160432" cy="1149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585947"/>
            <a:ext cx="5823743" cy="37799"/>
            <a:chOff x="6212086" y="5585947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585947"/>
              <a:ext cx="5823743" cy="377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0833" y="2909011"/>
            <a:ext cx="4446667" cy="11431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8723" y="3668738"/>
            <a:ext cx="8159352" cy="2043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960" y="3578570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579" y="5340616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2047" y="5490542"/>
            <a:ext cx="8158819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96924" y="5656972"/>
            <a:ext cx="1299394" cy="11378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3373" y="5806574"/>
            <a:ext cx="1313733" cy="952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218583"/>
            <a:ext cx="7448075" cy="3256231"/>
            <a:chOff x="1075570" y="3218583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218583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337455"/>
            <a:ext cx="1983183" cy="1225612"/>
            <a:chOff x="1075570" y="3337455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804647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337455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563067"/>
            <a:ext cx="5665616" cy="1864013"/>
            <a:chOff x="1075570" y="4563067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752727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563067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496609"/>
            <a:ext cx="487564" cy="31782"/>
            <a:chOff x="6741700" y="5496609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496609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219147"/>
            <a:ext cx="1543142" cy="95345"/>
            <a:chOff x="6453551" y="6219147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219147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964089"/>
            <a:ext cx="269860" cy="31782"/>
            <a:chOff x="805611" y="3964089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964089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529620"/>
            <a:ext cx="3226996" cy="95345"/>
            <a:chOff x="-782527" y="5529620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529620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982249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7101032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6229" y="5521326"/>
            <a:ext cx="5708217" cy="34962"/>
            <a:chOff x="6306229" y="5521326"/>
            <a:chExt cx="5708217" cy="34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6229" y="5521326"/>
              <a:ext cx="5708217" cy="34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141841"/>
            <a:ext cx="7896638" cy="3508444"/>
            <a:chOff x="773202" y="3141841"/>
            <a:chExt cx="7896638" cy="35084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141841"/>
              <a:ext cx="7896638" cy="35084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6862" y="4829344"/>
            <a:ext cx="8074105" cy="1262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7343"/>
            <a:ext cx="8058133" cy="16496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879" y="2510008"/>
            <a:ext cx="7979446" cy="3267502"/>
            <a:chOff x="6087879" y="2510008"/>
            <a:chExt cx="7979446" cy="3267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879" y="2510008"/>
              <a:ext cx="7979446" cy="3267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87879" y="6278857"/>
            <a:ext cx="7979446" cy="2984635"/>
            <a:chOff x="6087879" y="6278857"/>
            <a:chExt cx="7979446" cy="2984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7879" y="6278857"/>
              <a:ext cx="7979446" cy="29846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0220" y="3582994"/>
            <a:ext cx="3756504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585" y="6943743"/>
            <a:ext cx="3802895" cy="8754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656" y="4900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1450" y="4868379"/>
            <a:ext cx="3433027" cy="16285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5098" y="6088967"/>
            <a:ext cx="5098795" cy="7634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5906" y="4972739"/>
            <a:ext cx="3265193" cy="1496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40262" y="6111819"/>
            <a:ext cx="5238529" cy="755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7638" y="7012664"/>
            <a:ext cx="3246146" cy="1496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3474" y="8163600"/>
            <a:ext cx="4647891" cy="7359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2544" y="4883606"/>
            <a:ext cx="3246146" cy="1496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0399" y="6022687"/>
            <a:ext cx="5735852" cy="765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8398" y="4716433"/>
            <a:ext cx="3420550" cy="16285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3122" y="6126920"/>
            <a:ext cx="4793224" cy="735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4191346"/>
            <a:ext cx="2914720" cy="1763779"/>
            <a:chOff x="773202" y="4191346"/>
            <a:chExt cx="2914720" cy="1763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4191346"/>
              <a:ext cx="2914720" cy="1763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6627" y="4191346"/>
            <a:ext cx="2726599" cy="1730411"/>
            <a:chOff x="7566627" y="4191346"/>
            <a:chExt cx="2726599" cy="1730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627" y="4191346"/>
              <a:ext cx="2726599" cy="1730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21876" y="4275678"/>
            <a:ext cx="1860506" cy="1679448"/>
            <a:chOff x="14221876" y="4275678"/>
            <a:chExt cx="1860506" cy="16794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1876" y="4275678"/>
              <a:ext cx="1860506" cy="16794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9216" y="4191346"/>
            <a:ext cx="3195439" cy="1797147"/>
            <a:chOff x="3759216" y="4191346"/>
            <a:chExt cx="3195439" cy="17971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216" y="4191346"/>
              <a:ext cx="3195439" cy="17971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78183" y="4191346"/>
            <a:ext cx="3147016" cy="1713727"/>
            <a:chOff x="10378183" y="4191346"/>
            <a:chExt cx="3147016" cy="17137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8183" y="4191346"/>
              <a:ext cx="3147016" cy="17137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395" y="2875046"/>
            <a:ext cx="11570476" cy="9513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614" y="2814211"/>
            <a:ext cx="803960" cy="1032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869" y="5819738"/>
            <a:ext cx="6512515" cy="209999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8454" y="6037269"/>
            <a:ext cx="5954372" cy="21453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36542" y="6211815"/>
            <a:ext cx="3981752" cy="1415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5703048"/>
            <a:ext cx="5636410" cy="2275617"/>
            <a:chOff x="773202" y="5703048"/>
            <a:chExt cx="5636410" cy="2275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5703048"/>
              <a:ext cx="5636410" cy="22756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6984" y="2883527"/>
            <a:ext cx="4464550" cy="6402187"/>
            <a:chOff x="9126984" y="2883527"/>
            <a:chExt cx="4464550" cy="64021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6984" y="2883527"/>
              <a:ext cx="4464550" cy="6402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13756" y="7182000"/>
            <a:ext cx="3204614" cy="2119588"/>
            <a:chOff x="13813756" y="7182000"/>
            <a:chExt cx="3204614" cy="21195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13756" y="7182000"/>
              <a:ext cx="3204614" cy="21195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831679" y="784692"/>
            <a:ext cx="19153373" cy="25260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7" y="3195019"/>
            <a:ext cx="5449962" cy="14299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1713" y="4531067"/>
            <a:ext cx="4740733" cy="11197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3128308"/>
            <a:ext cx="583129" cy="7726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4447678"/>
            <a:ext cx="583129" cy="7726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4726" y="8058919"/>
            <a:ext cx="5960562" cy="1001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31679" y="784692"/>
            <a:ext cx="19153373" cy="25260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362" y="4271448"/>
            <a:ext cx="9170371" cy="17633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1713" y="2994322"/>
            <a:ext cx="9152686" cy="1119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986" y="2952270"/>
            <a:ext cx="582701" cy="7403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113" y="4215506"/>
            <a:ext cx="582701" cy="740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58" y="4073361"/>
            <a:ext cx="7951354" cy="3632922"/>
            <a:chOff x="611858" y="4073361"/>
            <a:chExt cx="7951354" cy="3632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58" y="4073361"/>
              <a:ext cx="7951354" cy="363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0420" y="4073361"/>
            <a:ext cx="8100747" cy="3632922"/>
            <a:chOff x="9250420" y="4073361"/>
            <a:chExt cx="8100747" cy="363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0420" y="4073361"/>
              <a:ext cx="8100747" cy="363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515" y="6069069"/>
            <a:ext cx="5270274" cy="32280"/>
            <a:chOff x="6362515" y="6069069"/>
            <a:chExt cx="5270274" cy="32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62515" y="6069069"/>
              <a:ext cx="5270274" cy="322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783" y="4365506"/>
            <a:ext cx="7465022" cy="3281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7503" y="4387744"/>
            <a:ext cx="8193907" cy="32292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9630" y="3119748"/>
            <a:ext cx="1796114" cy="1709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4794" y="3089869"/>
            <a:ext cx="1872305" cy="17098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565" y="5513743"/>
            <a:ext cx="7293363" cy="3473612"/>
            <a:chOff x="9212565" y="5513743"/>
            <a:chExt cx="7293363" cy="3473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65" y="5513743"/>
              <a:ext cx="7293363" cy="3473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916" y="2844352"/>
            <a:ext cx="2639438" cy="926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769" y="3868210"/>
            <a:ext cx="5468257" cy="8220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69" y="3443621"/>
            <a:ext cx="4946657" cy="8220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3693" y="6079567"/>
            <a:ext cx="4319114" cy="82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9277" y="6504156"/>
            <a:ext cx="5573067" cy="8235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3424" y="5565885"/>
            <a:ext cx="2555267" cy="955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844" y="3843776"/>
            <a:ext cx="583129" cy="772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424" y="6923437"/>
            <a:ext cx="1094685" cy="9456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9277" y="7454389"/>
            <a:ext cx="6066552" cy="8235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8801" y="7890064"/>
            <a:ext cx="7128048" cy="1153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36571" y="2796444"/>
            <a:ext cx="3432410" cy="9265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4591" y="3232089"/>
            <a:ext cx="7901152" cy="8235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27577" y="3616897"/>
            <a:ext cx="8090162" cy="1189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48003" y="4232311"/>
            <a:ext cx="1269514" cy="9456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3844" y="3394853"/>
            <a:ext cx="583129" cy="7726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0352" y="6059428"/>
            <a:ext cx="583129" cy="7726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0352" y="6466793"/>
            <a:ext cx="583129" cy="7726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0352" y="7404859"/>
            <a:ext cx="583129" cy="77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0352" y="7860617"/>
            <a:ext cx="583129" cy="7726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22546" y="3211950"/>
            <a:ext cx="583129" cy="7726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33207" y="3577756"/>
            <a:ext cx="583129" cy="7726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27577" y="4667702"/>
            <a:ext cx="5662876" cy="82355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185803" y="4625006"/>
            <a:ext cx="583129" cy="7726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2769" y="4313578"/>
            <a:ext cx="5787762" cy="11875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93844" y="4241329"/>
            <a:ext cx="583129" cy="772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869" y="2975170"/>
            <a:ext cx="5651495" cy="1058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5" y="3574164"/>
            <a:ext cx="9297133" cy="884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869" y="4730945"/>
            <a:ext cx="6624029" cy="1058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844" y="3548966"/>
            <a:ext cx="583129" cy="772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285" y="5298769"/>
            <a:ext cx="9265819" cy="1271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5263182"/>
            <a:ext cx="583129" cy="7726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6106911"/>
            <a:ext cx="583129" cy="7726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0285" y="6141413"/>
            <a:ext cx="5995914" cy="885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2023-12-05T08:33:21Z</dcterms:created>
  <dcterms:modified xsi:type="dcterms:W3CDTF">2023-12-05T08:33:21Z</dcterms:modified>
</cp:coreProperties>
</file>