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90056-750D-4D40-9FF8-0F80B51B6E0F}" v="3" dt="2023-07-27T10:51:22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96354-A8F2-0842-EBB9-BFE530F6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6D567D-A2C8-D413-EF3C-1B7E7A32F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38931-89DA-EF41-81A3-CB65196A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E96B7-E555-7600-74B6-F9A0CC74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D39E1-5068-7CD8-8722-75370F83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6677E-70D3-A8E4-74A7-F7C662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A1056-2AAA-B8C0-EAF9-BDB575DE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CC564-06D8-B753-985A-C9E36F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BB677-75E1-D4C2-4D51-DCB32F7E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B2591-B76C-815A-FCCC-4C4E4F7C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4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89367B-DCB5-BFDB-9503-06539B226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9FDF5C-17C5-DA87-0C47-6A357F39E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4EC45-7B5A-E1CB-69A4-DC951D30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EFEE4-BA15-0E4E-AC5B-2985BD6B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9879-F92D-4DDE-F5F7-1F6F9F49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98B43-47CE-72B7-688E-0EC3B567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C4806-A4FD-FC56-CB3B-53BEBF74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BC1C7-93A5-42C4-9C6B-45E4951C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DC183-D77C-D00B-245E-59321237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A395B-2F7A-D5FF-84AF-EFA5B77A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C48E6-70C1-8141-D89A-1E8030C7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2BF18-D6FB-8314-6CA6-3F5DD6CF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BC511-7E99-F10B-2EF1-7EA4CEA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4271D-3154-2FD7-4FA0-E35CE76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F286B-5CE8-9E13-CB4E-441E3550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2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B34CD-6ECC-5666-9529-989F9833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8B1CA-07F8-F62B-A451-123D72188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CC9DE-6E3D-48C4-A05C-C6AECE55C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2523B-30C7-51B9-96C0-C5177DD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59231-545A-F5CD-8671-649D4BF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88488-46C8-055F-A3D9-7E65366F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3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E24A-4B46-0735-6280-E8FE260F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58D81-0C7B-9EFB-FB70-7E4B98C62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9BF42-1602-4A31-6394-3B293FBE5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6B40D-1F3D-301E-49E6-C1E48B68D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2C9A4-837A-1DE1-592C-F1972A17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DC294-780B-5A24-7336-5476EFF3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3A341-7494-ECC3-DF21-9FD28CF7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51F04-AE71-F5DB-BDC2-D31DC77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D8F1-C54B-4834-A9D4-1D123C52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FCF8D9-D1F3-D6B9-C928-43C568A7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A8E221-92CC-BECD-1D3B-ECA76CE1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85E2C-D766-FB8F-197D-3AC7FDB9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9189D0-2FCD-AD8F-264A-B9E33A47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DA2224-0D14-3F0B-CC39-0110FE15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DE418-3225-79AA-BDB4-ECD0839F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4EDDF-49B6-8529-12F1-7A137152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AA6BA-2562-DC66-6B33-F491D6D3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3AD9D6-946E-2886-B877-EAAA149F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C872F-548A-1AD9-7DBA-F068BBF6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21FEE-E015-68AE-F2A7-C4918B5A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B7B70-2CBA-3F77-F3F7-54A4A0CF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D68C-C16F-3A4D-B8C7-0FA9CC87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49E0C5-EC09-468F-1DC5-A76370B3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2663A-0D72-E533-AA6B-1B4598C4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7E693-0D7F-32FC-4A97-0B1DD969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1DFDD-5494-96F8-2EC4-D8F94819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9C1EF-B8A5-C324-D04E-62C472FB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5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A3F88-DEE1-2994-55AF-2CF59487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C7112-B7E7-346A-C615-C93FB2B8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D3836-7B1A-ECBF-3099-DB099059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D934-6B6F-4A10-BE35-50082E5313B5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7FC87-71CB-B200-5ACE-1F855ED9F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DFB3F-A1FB-795D-4B89-5009CDCE9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14EE-259E-45AB-A3FC-9C3DDF9A9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7D9398-77F5-0758-CCF4-ED8A6F6A3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4400" dirty="0"/>
              <a:t>좌표축 전환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EACEC-7613-82A7-D53A-6D737AA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latin typeface="+mn-ea"/>
              </a:rPr>
              <a:t>HL</a:t>
            </a:r>
            <a:r>
              <a:rPr lang="ko-KR" altLang="en-US" sz="1800" dirty="0">
                <a:latin typeface="+mn-ea"/>
              </a:rPr>
              <a:t>만도 소프트웨어 트랙 </a:t>
            </a:r>
            <a:r>
              <a:rPr lang="en-US" altLang="ko-KR" sz="1800" dirty="0">
                <a:latin typeface="+mn-ea"/>
              </a:rPr>
              <a:t>3</a:t>
            </a:r>
            <a:r>
              <a:rPr lang="ko-KR" altLang="en-US" sz="1800" dirty="0">
                <a:latin typeface="+mn-ea"/>
              </a:rPr>
              <a:t>기 박중현</a:t>
            </a:r>
          </a:p>
          <a:p>
            <a:endParaRPr lang="ko-KR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0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7CBC54-972A-978F-9BC5-8D352D23C3A9}"/>
              </a:ext>
            </a:extLst>
          </p:cNvPr>
          <p:cNvSpPr txBox="1"/>
          <p:nvPr/>
        </p:nvSpPr>
        <p:spPr>
          <a:xfrm>
            <a:off x="560739" y="5695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+mj-ea"/>
                <a:ea typeface="+mj-ea"/>
              </a:rPr>
              <a:t>Stanley Method</a:t>
            </a:r>
            <a:r>
              <a:rPr lang="ko-KR" altLang="en-US" b="1" i="0" dirty="0">
                <a:effectLst/>
                <a:latin typeface="+mj-ea"/>
                <a:ea typeface="+mj-ea"/>
              </a:rPr>
              <a:t>란</a:t>
            </a:r>
            <a:r>
              <a:rPr lang="en-US" altLang="ko-KR" b="1" i="0" dirty="0">
                <a:effectLst/>
                <a:latin typeface="+mj-ea"/>
                <a:ea typeface="+mj-ea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57D4B-8907-3B7A-D9A1-47F58C709C23}"/>
              </a:ext>
            </a:extLst>
          </p:cNvPr>
          <p:cNvSpPr txBox="1"/>
          <p:nvPr/>
        </p:nvSpPr>
        <p:spPr>
          <a:xfrm>
            <a:off x="518823" y="1072887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+mn-ea"/>
              </a:rPr>
              <a:t>2005</a:t>
            </a:r>
            <a:r>
              <a:rPr lang="ko-KR" altLang="en-US" b="0" i="0" dirty="0">
                <a:effectLst/>
                <a:latin typeface="+mn-ea"/>
              </a:rPr>
              <a:t>년 </a:t>
            </a:r>
            <a:r>
              <a:rPr lang="en-US" altLang="ko-KR" b="0" i="0" dirty="0" err="1">
                <a:effectLst/>
                <a:latin typeface="+mn-ea"/>
              </a:rPr>
              <a:t>Darpa</a:t>
            </a:r>
            <a:r>
              <a:rPr lang="en-US" altLang="ko-KR" b="0" i="0" dirty="0">
                <a:effectLst/>
                <a:latin typeface="+mn-ea"/>
              </a:rPr>
              <a:t> Grand Challenge</a:t>
            </a:r>
            <a:r>
              <a:rPr lang="ko-KR" altLang="en-US" b="0" i="0" dirty="0">
                <a:effectLst/>
                <a:latin typeface="+mn-ea"/>
              </a:rPr>
              <a:t>에서 우승을 차지한 </a:t>
            </a:r>
            <a:r>
              <a:rPr lang="en-US" altLang="ko-KR" b="0" i="0" dirty="0" err="1">
                <a:effectLst/>
                <a:latin typeface="+mn-ea"/>
              </a:rPr>
              <a:t>Standford</a:t>
            </a:r>
            <a:r>
              <a:rPr lang="en-US" altLang="ko-KR" b="0" i="0" dirty="0">
                <a:effectLst/>
                <a:latin typeface="+mn-ea"/>
              </a:rPr>
              <a:t> University </a:t>
            </a:r>
            <a:r>
              <a:rPr lang="ko-KR" altLang="en-US" b="0" i="0" dirty="0">
                <a:effectLst/>
                <a:latin typeface="+mn-ea"/>
              </a:rPr>
              <a:t>팀이 사용한 </a:t>
            </a:r>
            <a:r>
              <a:rPr lang="ko-KR" altLang="en-US" b="0" i="0" dirty="0" err="1">
                <a:effectLst/>
                <a:latin typeface="+mn-ea"/>
              </a:rPr>
              <a:t>사용한</a:t>
            </a:r>
            <a:r>
              <a:rPr lang="ko-KR" altLang="en-US" b="0" i="0" dirty="0">
                <a:effectLst/>
                <a:latin typeface="+mn-ea"/>
              </a:rPr>
              <a:t> </a:t>
            </a:r>
            <a:r>
              <a:rPr lang="en-US" altLang="ko-KR" b="0" i="0" dirty="0" err="1">
                <a:effectLst/>
                <a:latin typeface="+mn-ea"/>
              </a:rPr>
              <a:t>Contoller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+mn-ea"/>
              </a:rPr>
              <a:t>Pure pursuit</a:t>
            </a:r>
            <a:r>
              <a:rPr lang="ko-KR" altLang="en-US" b="0" i="0" dirty="0">
                <a:effectLst/>
                <a:latin typeface="+mn-ea"/>
              </a:rPr>
              <a:t>과는 다르게 앞바퀴를 </a:t>
            </a:r>
            <a:r>
              <a:rPr lang="en-US" altLang="ko-KR" b="0" i="0" dirty="0">
                <a:effectLst/>
                <a:latin typeface="+mn-ea"/>
              </a:rPr>
              <a:t>reference point</a:t>
            </a:r>
            <a:r>
              <a:rPr lang="ko-KR" altLang="en-US" b="0" i="0" dirty="0">
                <a:effectLst/>
                <a:latin typeface="+mn-ea"/>
              </a:rPr>
              <a:t>로 잡음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+mn-ea"/>
              </a:rPr>
              <a:t>Cross track Error</a:t>
            </a:r>
            <a:r>
              <a:rPr lang="ko-KR" altLang="en-US" b="0" i="0" dirty="0">
                <a:effectLst/>
                <a:latin typeface="+mn-ea"/>
              </a:rPr>
              <a:t>와 </a:t>
            </a:r>
            <a:r>
              <a:rPr lang="en-US" altLang="ko-KR" b="0" i="0" dirty="0">
                <a:effectLst/>
                <a:latin typeface="+mn-ea"/>
              </a:rPr>
              <a:t>heading error </a:t>
            </a:r>
            <a:r>
              <a:rPr lang="ko-KR" altLang="en-US" b="0" i="0" dirty="0">
                <a:effectLst/>
                <a:latin typeface="+mn-ea"/>
              </a:rPr>
              <a:t>를 고려하여 제어를 한다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DA656-9EFB-1F3B-782B-2C788AC3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3" y="3646935"/>
            <a:ext cx="4643904" cy="2022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68240F-C6EC-96AF-D28D-B097104DD44A}"/>
              </a:ext>
            </a:extLst>
          </p:cNvPr>
          <p:cNvSpPr txBox="1"/>
          <p:nvPr/>
        </p:nvSpPr>
        <p:spPr>
          <a:xfrm>
            <a:off x="4748917" y="3914954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1" dirty="0">
                <a:effectLst/>
                <a:latin typeface="+mn-ea"/>
              </a:rPr>
              <a:t>                    </a:t>
            </a:r>
            <a:r>
              <a:rPr lang="el-GR" altLang="ko-KR" b="0" i="1" dirty="0">
                <a:effectLst/>
                <a:latin typeface="+mn-ea"/>
              </a:rPr>
              <a:t>δ</a:t>
            </a:r>
            <a:r>
              <a:rPr lang="el-GR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)=</a:t>
            </a:r>
            <a:r>
              <a:rPr lang="el-GR" altLang="ko-KR" b="0" i="1" dirty="0">
                <a:effectLst/>
                <a:latin typeface="+mn-ea"/>
              </a:rPr>
              <a:t>ψ</a:t>
            </a:r>
            <a:r>
              <a:rPr lang="el-GR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)+arctan(</a:t>
            </a:r>
            <a:r>
              <a:rPr lang="en-US" altLang="ko-KR" b="0" i="1" dirty="0">
                <a:effectLst/>
                <a:latin typeface="+mn-ea"/>
              </a:rPr>
              <a:t>u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</a:t>
            </a:r>
            <a:r>
              <a:rPr lang="en-US" altLang="ko-KR" b="0" i="1" dirty="0" err="1">
                <a:effectLst/>
                <a:latin typeface="+mn-ea"/>
              </a:rPr>
              <a:t>kx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)​)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ko-KR" b="0" i="1" dirty="0">
                <a:effectLst/>
                <a:latin typeface="+mn-ea"/>
              </a:rPr>
              <a:t>ψ</a:t>
            </a:r>
            <a:r>
              <a:rPr lang="el-GR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 </a:t>
            </a:r>
            <a:r>
              <a:rPr lang="ko-KR" altLang="en-US" b="0" i="0" dirty="0">
                <a:effectLst/>
                <a:latin typeface="+mn-ea"/>
              </a:rPr>
              <a:t>는 </a:t>
            </a:r>
            <a:r>
              <a:rPr lang="en-US" altLang="ko-KR" b="0" i="0" dirty="0">
                <a:effectLst/>
                <a:latin typeface="+mn-ea"/>
              </a:rPr>
              <a:t>heading error</a:t>
            </a:r>
            <a:r>
              <a:rPr lang="ko-KR" altLang="en-US" b="0" i="0" dirty="0">
                <a:effectLst/>
                <a:latin typeface="+mn-ea"/>
              </a:rPr>
              <a:t>를 잡아주고</a:t>
            </a:r>
            <a:r>
              <a:rPr lang="en-US" altLang="ko-KR" b="0" i="0" dirty="0">
                <a:effectLst/>
                <a:latin typeface="+mn-ea"/>
              </a:rPr>
              <a:t>, arctan(</a:t>
            </a:r>
            <a:r>
              <a:rPr lang="en-US" altLang="ko-KR" b="0" i="1" dirty="0">
                <a:effectLst/>
                <a:latin typeface="+mn-ea"/>
              </a:rPr>
              <a:t>u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</a:t>
            </a:r>
            <a:r>
              <a:rPr lang="en-US" altLang="ko-KR" b="0" i="1" dirty="0" err="1">
                <a:effectLst/>
                <a:latin typeface="+mn-ea"/>
              </a:rPr>
              <a:t>kx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)​) </a:t>
            </a:r>
            <a:r>
              <a:rPr lang="ko-KR" altLang="en-US" b="0" i="0" dirty="0">
                <a:effectLst/>
                <a:latin typeface="+mn-ea"/>
              </a:rPr>
              <a:t>는 </a:t>
            </a:r>
            <a:r>
              <a:rPr lang="en-US" altLang="ko-KR" b="0" i="0" dirty="0">
                <a:effectLst/>
                <a:latin typeface="+mn-ea"/>
              </a:rPr>
              <a:t>CTR </a:t>
            </a:r>
            <a:r>
              <a:rPr lang="ko-KR" altLang="en-US" b="0" i="0" dirty="0">
                <a:effectLst/>
                <a:latin typeface="+mn-ea"/>
              </a:rPr>
              <a:t>를 잡아주는 역할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속도가 낮을 경우를 보정하기 위해 다음과 같이 </a:t>
            </a:r>
            <a:r>
              <a:rPr lang="en-US" altLang="ko-KR" b="0" i="1" dirty="0" err="1">
                <a:effectLst/>
                <a:latin typeface="+mn-ea"/>
              </a:rPr>
              <a:t>ks</a:t>
            </a:r>
            <a:r>
              <a:rPr lang="en-US" altLang="ko-KR" b="0" i="0" dirty="0">
                <a:effectLst/>
                <a:latin typeface="+mn-ea"/>
              </a:rPr>
              <a:t>​</a:t>
            </a:r>
            <a:r>
              <a:rPr lang="ko-KR" altLang="en-US" b="0" i="0" dirty="0">
                <a:effectLst/>
                <a:latin typeface="+mn-ea"/>
              </a:rPr>
              <a:t>를 추가할 수도 있음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ko-KR" b="0" i="1" dirty="0">
                <a:effectLst/>
                <a:latin typeface="+mn-ea"/>
              </a:rPr>
              <a:t>δ</a:t>
            </a:r>
            <a:r>
              <a:rPr lang="el-GR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)=</a:t>
            </a:r>
            <a:r>
              <a:rPr lang="el-GR" altLang="ko-KR" b="0" i="1" dirty="0">
                <a:effectLst/>
                <a:latin typeface="+mn-ea"/>
              </a:rPr>
              <a:t>ψ</a:t>
            </a:r>
            <a:r>
              <a:rPr lang="el-GR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)+arctan(</a:t>
            </a:r>
            <a:r>
              <a:rPr lang="en-US" altLang="ko-KR" b="0" i="1" dirty="0" err="1">
                <a:effectLst/>
                <a:latin typeface="+mn-ea"/>
              </a:rPr>
              <a:t>ks</a:t>
            </a:r>
            <a:r>
              <a:rPr lang="en-US" altLang="ko-KR" b="0" i="0" dirty="0">
                <a:effectLst/>
                <a:latin typeface="+mn-ea"/>
              </a:rPr>
              <a:t>​+</a:t>
            </a:r>
            <a:r>
              <a:rPr lang="en-US" altLang="ko-KR" b="0" i="1" dirty="0">
                <a:effectLst/>
                <a:latin typeface="+mn-ea"/>
              </a:rPr>
              <a:t>u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</a:t>
            </a:r>
            <a:r>
              <a:rPr lang="en-US" altLang="ko-KR" b="0" i="1" dirty="0" err="1">
                <a:effectLst/>
                <a:latin typeface="+mn-ea"/>
              </a:rPr>
              <a:t>kx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en-US" altLang="ko-KR" b="0" i="1" dirty="0">
                <a:effectLst/>
                <a:latin typeface="+mn-ea"/>
              </a:rPr>
              <a:t>t</a:t>
            </a:r>
            <a:r>
              <a:rPr lang="en-US" altLang="ko-KR" b="0" i="0" dirty="0">
                <a:effectLst/>
                <a:latin typeface="+mn-ea"/>
              </a:rPr>
              <a:t>)​)</a:t>
            </a:r>
          </a:p>
        </p:txBody>
      </p:sp>
    </p:spTree>
    <p:extLst>
      <p:ext uri="{BB962C8B-B14F-4D97-AF65-F5344CB8AC3E}">
        <p14:creationId xmlns:p14="http://schemas.microsoft.com/office/powerpoint/2010/main" val="373471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F56E2B9-1B8F-7E01-3A60-49233887FA3E}"/>
              </a:ext>
            </a:extLst>
          </p:cNvPr>
          <p:cNvCxnSpPr>
            <a:cxnSpLocks/>
          </p:cNvCxnSpPr>
          <p:nvPr/>
        </p:nvCxnSpPr>
        <p:spPr>
          <a:xfrm flipV="1">
            <a:off x="9836521" y="1540049"/>
            <a:ext cx="0" cy="391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371BFF5-963E-C788-253B-96D22AA0A8FC}"/>
              </a:ext>
            </a:extLst>
          </p:cNvPr>
          <p:cNvSpPr txBox="1"/>
          <p:nvPr/>
        </p:nvSpPr>
        <p:spPr>
          <a:xfrm>
            <a:off x="9036031" y="1310884"/>
            <a:ext cx="97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map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1F43BE-9706-E512-BDA6-41E7D674D2E9}"/>
              </a:ext>
            </a:extLst>
          </p:cNvPr>
          <p:cNvCxnSpPr>
            <a:cxnSpLocks/>
          </p:cNvCxnSpPr>
          <p:nvPr/>
        </p:nvCxnSpPr>
        <p:spPr>
          <a:xfrm flipH="1">
            <a:off x="5356860" y="5454407"/>
            <a:ext cx="447966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BCABAF-9A03-2C7D-CC83-ED7AFB624AB6}"/>
              </a:ext>
            </a:extLst>
          </p:cNvPr>
          <p:cNvSpPr txBox="1"/>
          <p:nvPr/>
        </p:nvSpPr>
        <p:spPr>
          <a:xfrm>
            <a:off x="6278455" y="5744228"/>
            <a:ext cx="2717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Map X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north , Y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West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E4CB4-0D5C-4E2F-F41E-D01FE369D4F8}"/>
              </a:ext>
            </a:extLst>
          </p:cNvPr>
          <p:cNvSpPr txBox="1"/>
          <p:nvPr/>
        </p:nvSpPr>
        <p:spPr>
          <a:xfrm>
            <a:off x="5407990" y="3365879"/>
            <a:ext cx="1554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wp1(1.996, 2.760)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C5F5BF-E5E0-6E4E-8E14-25F8113C1495}"/>
              </a:ext>
            </a:extLst>
          </p:cNvPr>
          <p:cNvCxnSpPr>
            <a:cxnSpLocks/>
          </p:cNvCxnSpPr>
          <p:nvPr/>
        </p:nvCxnSpPr>
        <p:spPr>
          <a:xfrm flipH="1" flipV="1">
            <a:off x="5400090" y="1540049"/>
            <a:ext cx="4425162" cy="3914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4E4651-EC02-71FA-37EB-8FC6E67505BB}"/>
              </a:ext>
            </a:extLst>
          </p:cNvPr>
          <p:cNvSpPr txBox="1"/>
          <p:nvPr/>
        </p:nvSpPr>
        <p:spPr>
          <a:xfrm>
            <a:off x="9042138" y="4342048"/>
            <a:ext cx="8495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54.129º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6A4F14D-9109-7CA0-5706-223681E38A3A}"/>
              </a:ext>
            </a:extLst>
          </p:cNvPr>
          <p:cNvCxnSpPr>
            <a:cxnSpLocks/>
          </p:cNvCxnSpPr>
          <p:nvPr/>
        </p:nvCxnSpPr>
        <p:spPr>
          <a:xfrm flipH="1">
            <a:off x="7446366" y="3678462"/>
            <a:ext cx="359294" cy="4478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7B2E56-8F88-84C2-28B2-E6567E2BA104}"/>
              </a:ext>
            </a:extLst>
          </p:cNvPr>
          <p:cNvSpPr txBox="1"/>
          <p:nvPr/>
        </p:nvSpPr>
        <p:spPr>
          <a:xfrm>
            <a:off x="7522077" y="3241803"/>
            <a:ext cx="19254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heading_angle_error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70A44DC-7E1A-7936-3EB8-6594B97828F9}"/>
              </a:ext>
            </a:extLst>
          </p:cNvPr>
          <p:cNvCxnSpPr>
            <a:cxnSpLocks/>
          </p:cNvCxnSpPr>
          <p:nvPr/>
        </p:nvCxnSpPr>
        <p:spPr>
          <a:xfrm flipH="1" flipV="1">
            <a:off x="6645288" y="3646448"/>
            <a:ext cx="3191233" cy="180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5ED8669B-0867-33D7-ADBB-2475AD335BC8}"/>
              </a:ext>
            </a:extLst>
          </p:cNvPr>
          <p:cNvSpPr/>
          <p:nvPr/>
        </p:nvSpPr>
        <p:spPr>
          <a:xfrm flipH="1">
            <a:off x="6633022" y="3599422"/>
            <a:ext cx="125442" cy="1488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원호 96">
            <a:extLst>
              <a:ext uri="{FF2B5EF4-FFF2-40B4-BE49-F238E27FC236}">
                <a16:creationId xmlns:a16="http://schemas.microsoft.com/office/drawing/2014/main" id="{2D294C2D-F0B3-A13C-3E2F-309DE46CBDD6}"/>
              </a:ext>
            </a:extLst>
          </p:cNvPr>
          <p:cNvSpPr/>
          <p:nvPr/>
        </p:nvSpPr>
        <p:spPr>
          <a:xfrm>
            <a:off x="8738984" y="4583734"/>
            <a:ext cx="1215068" cy="1028946"/>
          </a:xfrm>
          <a:prstGeom prst="arc">
            <a:avLst>
              <a:gd name="adj1" fmla="val 12184116"/>
              <a:gd name="adj2" fmla="val 19622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AFAA06B-9AA6-59DB-BEE9-FACEB0FC0845}"/>
              </a:ext>
            </a:extLst>
          </p:cNvPr>
          <p:cNvSpPr/>
          <p:nvPr/>
        </p:nvSpPr>
        <p:spPr>
          <a:xfrm>
            <a:off x="8489646" y="4289154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BA9143-26AA-57D2-2481-12E846B99007}"/>
              </a:ext>
            </a:extLst>
          </p:cNvPr>
          <p:cNvSpPr txBox="1"/>
          <p:nvPr/>
        </p:nvSpPr>
        <p:spPr>
          <a:xfrm>
            <a:off x="8334840" y="4006974"/>
            <a:ext cx="984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(1, 1)</a:t>
            </a:r>
            <a:endParaRPr lang="ko-KR" altLang="en-US" sz="1100" dirty="0"/>
          </a:p>
        </p:txBody>
      </p:sp>
      <p:sp>
        <p:nvSpPr>
          <p:cNvPr id="103" name="원호 102">
            <a:extLst>
              <a:ext uri="{FF2B5EF4-FFF2-40B4-BE49-F238E27FC236}">
                <a16:creationId xmlns:a16="http://schemas.microsoft.com/office/drawing/2014/main" id="{D82BABE8-13F5-0A16-A3D7-AA879CA1034D}"/>
              </a:ext>
            </a:extLst>
          </p:cNvPr>
          <p:cNvSpPr/>
          <p:nvPr/>
        </p:nvSpPr>
        <p:spPr>
          <a:xfrm>
            <a:off x="8510307" y="4055978"/>
            <a:ext cx="1555276" cy="1028946"/>
          </a:xfrm>
          <a:prstGeom prst="arc">
            <a:avLst>
              <a:gd name="adj1" fmla="val 12078906"/>
              <a:gd name="adj2" fmla="val 19622973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CC887-F5D2-D00E-3A35-AD4A0B9007A3}"/>
              </a:ext>
            </a:extLst>
          </p:cNvPr>
          <p:cNvSpPr txBox="1"/>
          <p:nvPr/>
        </p:nvSpPr>
        <p:spPr>
          <a:xfrm>
            <a:off x="9158603" y="3854856"/>
            <a:ext cx="729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45º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4065E9-700D-BA8C-50F1-4302377D304F}"/>
              </a:ext>
            </a:extLst>
          </p:cNvPr>
          <p:cNvSpPr txBox="1"/>
          <p:nvPr/>
        </p:nvSpPr>
        <p:spPr>
          <a:xfrm>
            <a:off x="7182526" y="3584468"/>
            <a:ext cx="77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9.129º</a:t>
            </a:r>
            <a:endParaRPr lang="ko-KR" altLang="en-US" sz="12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F0A13733-D676-A8E0-10DA-BD858D2CB5E7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763252" y="3503413"/>
            <a:ext cx="721528" cy="209327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938F473-E861-FD3D-2FA7-54E2BBBEFCA3}"/>
              </a:ext>
            </a:extLst>
          </p:cNvPr>
          <p:cNvSpPr txBox="1"/>
          <p:nvPr/>
        </p:nvSpPr>
        <p:spPr>
          <a:xfrm>
            <a:off x="9447482" y="3824612"/>
            <a:ext cx="19134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base_link_origin.yaw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C4682D-BBEF-F1C0-4E23-E9CBECC5B744}"/>
              </a:ext>
            </a:extLst>
          </p:cNvPr>
          <p:cNvSpPr txBox="1"/>
          <p:nvPr/>
        </p:nvSpPr>
        <p:spPr>
          <a:xfrm>
            <a:off x="5066380" y="5423436"/>
            <a:ext cx="106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y map</a:t>
            </a:r>
            <a:endParaRPr lang="ko-KR" altLang="en-US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B4408-D829-502C-ACCA-F18AC32808A7}"/>
              </a:ext>
            </a:extLst>
          </p:cNvPr>
          <p:cNvSpPr txBox="1"/>
          <p:nvPr/>
        </p:nvSpPr>
        <p:spPr>
          <a:xfrm>
            <a:off x="304800" y="498121"/>
            <a:ext cx="246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Steering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Control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B4DD012-ED01-81F0-2768-298C7DD02786}"/>
              </a:ext>
            </a:extLst>
          </p:cNvPr>
          <p:cNvSpPr txBox="1"/>
          <p:nvPr/>
        </p:nvSpPr>
        <p:spPr>
          <a:xfrm>
            <a:off x="9417802" y="4387681"/>
            <a:ext cx="194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way_point_angle_map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54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C456830-F3D1-58C8-0A50-BFCF5E1B0023}"/>
              </a:ext>
            </a:extLst>
          </p:cNvPr>
          <p:cNvCxnSpPr>
            <a:cxnSpLocks/>
          </p:cNvCxnSpPr>
          <p:nvPr/>
        </p:nvCxnSpPr>
        <p:spPr>
          <a:xfrm flipV="1">
            <a:off x="9859381" y="1576685"/>
            <a:ext cx="0" cy="391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71187F-C1BD-7406-5285-9A075F98ABD0}"/>
              </a:ext>
            </a:extLst>
          </p:cNvPr>
          <p:cNvSpPr txBox="1"/>
          <p:nvPr/>
        </p:nvSpPr>
        <p:spPr>
          <a:xfrm>
            <a:off x="9058891" y="1347520"/>
            <a:ext cx="97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map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2D58D4F-1BC2-AAD5-8110-C9728C7C241F}"/>
              </a:ext>
            </a:extLst>
          </p:cNvPr>
          <p:cNvCxnSpPr>
            <a:cxnSpLocks/>
          </p:cNvCxnSpPr>
          <p:nvPr/>
        </p:nvCxnSpPr>
        <p:spPr>
          <a:xfrm flipH="1">
            <a:off x="5379720" y="5491043"/>
            <a:ext cx="447966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1F9F24-8DC9-C7CE-0690-95CDCB95E0CA}"/>
              </a:ext>
            </a:extLst>
          </p:cNvPr>
          <p:cNvSpPr txBox="1"/>
          <p:nvPr/>
        </p:nvSpPr>
        <p:spPr>
          <a:xfrm>
            <a:off x="9793139" y="1993375"/>
            <a:ext cx="1554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wp2(13.035, -2.172)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F70A14-8E3F-B401-934D-BC0CBFF7B182}"/>
              </a:ext>
            </a:extLst>
          </p:cNvPr>
          <p:cNvCxnSpPr>
            <a:cxnSpLocks/>
          </p:cNvCxnSpPr>
          <p:nvPr/>
        </p:nvCxnSpPr>
        <p:spPr>
          <a:xfrm flipH="1" flipV="1">
            <a:off x="5422950" y="1576685"/>
            <a:ext cx="4425162" cy="3914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DF67B3-9F8A-19F3-8D0A-71F8EEA19CE5}"/>
              </a:ext>
            </a:extLst>
          </p:cNvPr>
          <p:cNvSpPr txBox="1"/>
          <p:nvPr/>
        </p:nvSpPr>
        <p:spPr>
          <a:xfrm>
            <a:off x="10069933" y="4933817"/>
            <a:ext cx="8495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-24.073º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DF1E5-6AD4-9702-13E6-4DB140A238D3}"/>
              </a:ext>
            </a:extLst>
          </p:cNvPr>
          <p:cNvSpPr txBox="1"/>
          <p:nvPr/>
        </p:nvSpPr>
        <p:spPr>
          <a:xfrm>
            <a:off x="7964176" y="2595838"/>
            <a:ext cx="19254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heading_angle_error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1CE942-71FA-FFC4-7F30-052EE4F941D5}"/>
              </a:ext>
            </a:extLst>
          </p:cNvPr>
          <p:cNvCxnSpPr>
            <a:cxnSpLocks/>
          </p:cNvCxnSpPr>
          <p:nvPr/>
        </p:nvCxnSpPr>
        <p:spPr>
          <a:xfrm flipV="1">
            <a:off x="9859381" y="2213830"/>
            <a:ext cx="812494" cy="3277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B014AC1-DC49-410F-521C-0026115C1CC8}"/>
              </a:ext>
            </a:extLst>
          </p:cNvPr>
          <p:cNvSpPr/>
          <p:nvPr/>
        </p:nvSpPr>
        <p:spPr>
          <a:xfrm>
            <a:off x="10612159" y="2213829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E73B19B2-2710-BF0F-E6EB-7E40F08505D8}"/>
              </a:ext>
            </a:extLst>
          </p:cNvPr>
          <p:cNvSpPr/>
          <p:nvPr/>
        </p:nvSpPr>
        <p:spPr>
          <a:xfrm>
            <a:off x="9848112" y="4497640"/>
            <a:ext cx="285949" cy="178848"/>
          </a:xfrm>
          <a:prstGeom prst="arc">
            <a:avLst>
              <a:gd name="adj1" fmla="val 12184116"/>
              <a:gd name="adj2" fmla="val 19622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81CE331-AE6A-595C-186A-63024AF53A14}"/>
              </a:ext>
            </a:extLst>
          </p:cNvPr>
          <p:cNvSpPr/>
          <p:nvPr/>
        </p:nvSpPr>
        <p:spPr>
          <a:xfrm>
            <a:off x="8512506" y="4325790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BD144-873F-B50F-E83C-58515CB34466}"/>
              </a:ext>
            </a:extLst>
          </p:cNvPr>
          <p:cNvSpPr txBox="1"/>
          <p:nvPr/>
        </p:nvSpPr>
        <p:spPr>
          <a:xfrm>
            <a:off x="8174607" y="4391644"/>
            <a:ext cx="984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(1, 1)</a:t>
            </a:r>
            <a:endParaRPr lang="ko-KR" altLang="en-US" sz="1100" dirty="0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D7824957-CCE0-0D2B-A863-0787C6AF7AAB}"/>
              </a:ext>
            </a:extLst>
          </p:cNvPr>
          <p:cNvSpPr/>
          <p:nvPr/>
        </p:nvSpPr>
        <p:spPr>
          <a:xfrm>
            <a:off x="8533167" y="4092614"/>
            <a:ext cx="1555276" cy="1028946"/>
          </a:xfrm>
          <a:prstGeom prst="arc">
            <a:avLst>
              <a:gd name="adj1" fmla="val 12078906"/>
              <a:gd name="adj2" fmla="val 19622973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0039-C13A-A6EA-4B08-527536515600}"/>
              </a:ext>
            </a:extLst>
          </p:cNvPr>
          <p:cNvSpPr txBox="1"/>
          <p:nvPr/>
        </p:nvSpPr>
        <p:spPr>
          <a:xfrm>
            <a:off x="9162668" y="3871989"/>
            <a:ext cx="729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45º</a:t>
            </a:r>
            <a:endParaRPr lang="ko-KR" altLang="en-US" sz="12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DC9C3C4-2E08-7457-8A3C-4F571342D1B1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8549234" y="2949625"/>
            <a:ext cx="469822" cy="28546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1B68E3-E8E1-CD4D-CBB1-EB4E5C973CA2}"/>
              </a:ext>
            </a:extLst>
          </p:cNvPr>
          <p:cNvSpPr txBox="1"/>
          <p:nvPr/>
        </p:nvSpPr>
        <p:spPr>
          <a:xfrm>
            <a:off x="5089240" y="5460072"/>
            <a:ext cx="106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y map</a:t>
            </a:r>
            <a:endParaRPr lang="ko-KR" altLang="en-US" sz="1600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984F9DEC-B4D8-3E21-9EC1-E7F7D4F86DB7}"/>
              </a:ext>
            </a:extLst>
          </p:cNvPr>
          <p:cNvSpPr/>
          <p:nvPr/>
        </p:nvSpPr>
        <p:spPr>
          <a:xfrm>
            <a:off x="7785521" y="3251742"/>
            <a:ext cx="2784710" cy="2106955"/>
          </a:xfrm>
          <a:prstGeom prst="arc">
            <a:avLst>
              <a:gd name="adj1" fmla="val 12078906"/>
              <a:gd name="adj2" fmla="val 198410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6C20E-6247-1315-208E-FAF960FB564F}"/>
              </a:ext>
            </a:extLst>
          </p:cNvPr>
          <p:cNvSpPr txBox="1"/>
          <p:nvPr/>
        </p:nvSpPr>
        <p:spPr>
          <a:xfrm>
            <a:off x="8879506" y="2938130"/>
            <a:ext cx="847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-69.073º</a:t>
            </a:r>
            <a:endParaRPr lang="ko-KR" altLang="en-US" sz="12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ACE8D68-225E-38EA-D696-CE8A6F0151C2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16200000" flipH="1">
            <a:off x="10086976" y="4526102"/>
            <a:ext cx="411103" cy="404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E9B11D-ADB4-1E6B-CB82-8331CBE89B46}"/>
              </a:ext>
            </a:extLst>
          </p:cNvPr>
          <p:cNvSpPr txBox="1"/>
          <p:nvPr/>
        </p:nvSpPr>
        <p:spPr>
          <a:xfrm>
            <a:off x="8014945" y="3686201"/>
            <a:ext cx="1894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base_link_origin.yaw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6A13E-CF75-0DBB-DC38-BEF04BE5D5A0}"/>
              </a:ext>
            </a:extLst>
          </p:cNvPr>
          <p:cNvSpPr txBox="1"/>
          <p:nvPr/>
        </p:nvSpPr>
        <p:spPr>
          <a:xfrm>
            <a:off x="6232840" y="5729613"/>
            <a:ext cx="31053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Map X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north , Y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West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EF82D5-FB82-E74A-C3CC-CA3AB7D134BE}"/>
              </a:ext>
            </a:extLst>
          </p:cNvPr>
          <p:cNvSpPr txBox="1"/>
          <p:nvPr/>
        </p:nvSpPr>
        <p:spPr>
          <a:xfrm>
            <a:off x="190500" y="615434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Steering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Control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C032C9-45F3-09D6-4559-7707C8DBD25B}"/>
              </a:ext>
            </a:extLst>
          </p:cNvPr>
          <p:cNvSpPr txBox="1"/>
          <p:nvPr/>
        </p:nvSpPr>
        <p:spPr>
          <a:xfrm>
            <a:off x="10069933" y="5071013"/>
            <a:ext cx="16871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way_point_angle_map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69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D84C297-B911-B0D4-EE4D-78357CCD0DF7}"/>
              </a:ext>
            </a:extLst>
          </p:cNvPr>
          <p:cNvCxnSpPr>
            <a:cxnSpLocks/>
          </p:cNvCxnSpPr>
          <p:nvPr/>
        </p:nvCxnSpPr>
        <p:spPr>
          <a:xfrm flipV="1">
            <a:off x="9806041" y="1277480"/>
            <a:ext cx="0" cy="4005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5D5C02-6458-20CA-2FAE-A2B8FD735C58}"/>
              </a:ext>
            </a:extLst>
          </p:cNvPr>
          <p:cNvSpPr txBox="1"/>
          <p:nvPr/>
        </p:nvSpPr>
        <p:spPr>
          <a:xfrm>
            <a:off x="9011658" y="1138981"/>
            <a:ext cx="97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map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5E6B180-ED3A-ECCA-30A0-E6E280578D8C}"/>
              </a:ext>
            </a:extLst>
          </p:cNvPr>
          <p:cNvCxnSpPr>
            <a:cxnSpLocks/>
          </p:cNvCxnSpPr>
          <p:nvPr/>
        </p:nvCxnSpPr>
        <p:spPr>
          <a:xfrm flipH="1">
            <a:off x="5326380" y="5282679"/>
            <a:ext cx="447966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4DF62-2024-1DB5-31E4-EB42F1A06B82}"/>
              </a:ext>
            </a:extLst>
          </p:cNvPr>
          <p:cNvSpPr txBox="1"/>
          <p:nvPr/>
        </p:nvSpPr>
        <p:spPr>
          <a:xfrm>
            <a:off x="10395752" y="1625028"/>
            <a:ext cx="1554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wp3(16.955, -5.718)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B6DF78-5953-FF14-7509-FDF74B017986}"/>
              </a:ext>
            </a:extLst>
          </p:cNvPr>
          <p:cNvCxnSpPr>
            <a:cxnSpLocks/>
          </p:cNvCxnSpPr>
          <p:nvPr/>
        </p:nvCxnSpPr>
        <p:spPr>
          <a:xfrm flipH="1" flipV="1">
            <a:off x="5369610" y="1368321"/>
            <a:ext cx="4425162" cy="3914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957FF4-9266-61EC-49E6-92357CCFA5E0}"/>
              </a:ext>
            </a:extLst>
          </p:cNvPr>
          <p:cNvSpPr txBox="1"/>
          <p:nvPr/>
        </p:nvSpPr>
        <p:spPr>
          <a:xfrm>
            <a:off x="7815772" y="2509293"/>
            <a:ext cx="19254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heading_angle_error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F3271F-A5EA-DD3C-B30A-68300F79443C}"/>
              </a:ext>
            </a:extLst>
          </p:cNvPr>
          <p:cNvCxnSpPr>
            <a:cxnSpLocks/>
          </p:cNvCxnSpPr>
          <p:nvPr/>
        </p:nvCxnSpPr>
        <p:spPr>
          <a:xfrm flipV="1">
            <a:off x="9806041" y="1902029"/>
            <a:ext cx="1366802" cy="3380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4549C89-D73E-B9C0-32C6-63AC8A672509}"/>
              </a:ext>
            </a:extLst>
          </p:cNvPr>
          <p:cNvSpPr/>
          <p:nvPr/>
        </p:nvSpPr>
        <p:spPr>
          <a:xfrm>
            <a:off x="11108390" y="1902028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523FA244-872F-C460-6FBC-611019B3E0F8}"/>
              </a:ext>
            </a:extLst>
          </p:cNvPr>
          <p:cNvSpPr/>
          <p:nvPr/>
        </p:nvSpPr>
        <p:spPr>
          <a:xfrm>
            <a:off x="9780325" y="4161249"/>
            <a:ext cx="430245" cy="340043"/>
          </a:xfrm>
          <a:prstGeom prst="arc">
            <a:avLst>
              <a:gd name="adj1" fmla="val 12184116"/>
              <a:gd name="adj2" fmla="val 21271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5A1B96-6263-EB23-E738-A60054CF97B9}"/>
              </a:ext>
            </a:extLst>
          </p:cNvPr>
          <p:cNvSpPr/>
          <p:nvPr/>
        </p:nvSpPr>
        <p:spPr>
          <a:xfrm>
            <a:off x="8459166" y="4117426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39DEB-2F54-9DDA-4810-7DED3609D2CF}"/>
              </a:ext>
            </a:extLst>
          </p:cNvPr>
          <p:cNvSpPr txBox="1"/>
          <p:nvPr/>
        </p:nvSpPr>
        <p:spPr>
          <a:xfrm>
            <a:off x="8304360" y="3835246"/>
            <a:ext cx="984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(1, 1)</a:t>
            </a:r>
            <a:endParaRPr lang="ko-KR" altLang="en-US" sz="1100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149D947A-E695-08C5-262B-F902B3E943F4}"/>
              </a:ext>
            </a:extLst>
          </p:cNvPr>
          <p:cNvSpPr/>
          <p:nvPr/>
        </p:nvSpPr>
        <p:spPr>
          <a:xfrm>
            <a:off x="8479827" y="3884250"/>
            <a:ext cx="1555276" cy="1028946"/>
          </a:xfrm>
          <a:prstGeom prst="arc">
            <a:avLst>
              <a:gd name="adj1" fmla="val 12078906"/>
              <a:gd name="adj2" fmla="val 19622973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03DD5-46D7-6ACF-409E-BD16C6C39BC2}"/>
              </a:ext>
            </a:extLst>
          </p:cNvPr>
          <p:cNvSpPr txBox="1"/>
          <p:nvPr/>
        </p:nvSpPr>
        <p:spPr>
          <a:xfrm>
            <a:off x="9128123" y="3683128"/>
            <a:ext cx="729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45º</a:t>
            </a:r>
            <a:endParaRPr lang="ko-KR" altLang="en-US" sz="12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AFCA22A-8F03-CDE3-183A-812A6F0CDB74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425817" y="2946803"/>
            <a:ext cx="528557" cy="17675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6A1AED-BA33-429D-02EE-4FD10643D19E}"/>
              </a:ext>
            </a:extLst>
          </p:cNvPr>
          <p:cNvSpPr txBox="1"/>
          <p:nvPr/>
        </p:nvSpPr>
        <p:spPr>
          <a:xfrm>
            <a:off x="5035900" y="5251708"/>
            <a:ext cx="106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y map</a:t>
            </a:r>
            <a:endParaRPr lang="ko-KR" altLang="en-US" sz="16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6777CC-8832-E4C0-FE76-19BE846E5F8A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10234070" y="4285710"/>
            <a:ext cx="293496" cy="343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810A8C-92A1-5F7E-0635-DCF4D5B6D3E3}"/>
              </a:ext>
            </a:extLst>
          </p:cNvPr>
          <p:cNvSpPr txBox="1"/>
          <p:nvPr/>
        </p:nvSpPr>
        <p:spPr>
          <a:xfrm>
            <a:off x="10185807" y="4560215"/>
            <a:ext cx="10192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-42.134º</a:t>
            </a:r>
            <a:endParaRPr lang="ko-KR" altLang="en-US" sz="1100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B53AC9DF-4F86-3EC0-12BA-324086CCD924}"/>
              </a:ext>
            </a:extLst>
          </p:cNvPr>
          <p:cNvSpPr/>
          <p:nvPr/>
        </p:nvSpPr>
        <p:spPr>
          <a:xfrm>
            <a:off x="7799278" y="3144753"/>
            <a:ext cx="3089697" cy="2106955"/>
          </a:xfrm>
          <a:prstGeom prst="arc">
            <a:avLst>
              <a:gd name="adj1" fmla="val 12078906"/>
              <a:gd name="adj2" fmla="val 198410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4573A-B67D-3856-122F-0E34D4CD6D8E}"/>
              </a:ext>
            </a:extLst>
          </p:cNvPr>
          <p:cNvSpPr txBox="1"/>
          <p:nvPr/>
        </p:nvSpPr>
        <p:spPr>
          <a:xfrm>
            <a:off x="8770979" y="2801659"/>
            <a:ext cx="854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-87.134º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F1A37-181A-1826-707B-E8BA626FD341}"/>
              </a:ext>
            </a:extLst>
          </p:cNvPr>
          <p:cNvSpPr txBox="1"/>
          <p:nvPr/>
        </p:nvSpPr>
        <p:spPr>
          <a:xfrm>
            <a:off x="6452165" y="5510494"/>
            <a:ext cx="2727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Map X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north , Y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West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23845-AD79-3455-8336-7D80709E8A24}"/>
              </a:ext>
            </a:extLst>
          </p:cNvPr>
          <p:cNvSpPr txBox="1"/>
          <p:nvPr/>
        </p:nvSpPr>
        <p:spPr>
          <a:xfrm>
            <a:off x="7950678" y="3510400"/>
            <a:ext cx="187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base_link_origin.yaw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E7C092-8BAE-AD0C-65B2-6B58ADF02937}"/>
              </a:ext>
            </a:extLst>
          </p:cNvPr>
          <p:cNvSpPr txBox="1"/>
          <p:nvPr/>
        </p:nvSpPr>
        <p:spPr>
          <a:xfrm>
            <a:off x="121920" y="746789"/>
            <a:ext cx="277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Steering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Control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ABE5C3-C856-6959-EFDF-09760F354E92}"/>
              </a:ext>
            </a:extLst>
          </p:cNvPr>
          <p:cNvSpPr txBox="1"/>
          <p:nvPr/>
        </p:nvSpPr>
        <p:spPr>
          <a:xfrm>
            <a:off x="9986576" y="4691020"/>
            <a:ext cx="17658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way_point_angle_map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44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D84C297-B911-B0D4-EE4D-78357CCD0DF7}"/>
              </a:ext>
            </a:extLst>
          </p:cNvPr>
          <p:cNvCxnSpPr>
            <a:cxnSpLocks/>
          </p:cNvCxnSpPr>
          <p:nvPr/>
        </p:nvCxnSpPr>
        <p:spPr>
          <a:xfrm flipV="1">
            <a:off x="9806041" y="1277480"/>
            <a:ext cx="0" cy="4005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5D5C02-6458-20CA-2FAE-A2B8FD735C58}"/>
              </a:ext>
            </a:extLst>
          </p:cNvPr>
          <p:cNvSpPr txBox="1"/>
          <p:nvPr/>
        </p:nvSpPr>
        <p:spPr>
          <a:xfrm>
            <a:off x="9011658" y="1138981"/>
            <a:ext cx="97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map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5E6B180-ED3A-ECCA-30A0-E6E280578D8C}"/>
              </a:ext>
            </a:extLst>
          </p:cNvPr>
          <p:cNvCxnSpPr>
            <a:cxnSpLocks/>
          </p:cNvCxnSpPr>
          <p:nvPr/>
        </p:nvCxnSpPr>
        <p:spPr>
          <a:xfrm flipH="1">
            <a:off x="5326380" y="5282679"/>
            <a:ext cx="447966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4DF62-2024-1DB5-31E4-EB42F1A06B82}"/>
              </a:ext>
            </a:extLst>
          </p:cNvPr>
          <p:cNvSpPr txBox="1"/>
          <p:nvPr/>
        </p:nvSpPr>
        <p:spPr>
          <a:xfrm>
            <a:off x="10209002" y="1323321"/>
            <a:ext cx="1554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wp4(20.993, -9.665)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B6DF78-5953-FF14-7509-FDF74B017986}"/>
              </a:ext>
            </a:extLst>
          </p:cNvPr>
          <p:cNvCxnSpPr>
            <a:cxnSpLocks/>
          </p:cNvCxnSpPr>
          <p:nvPr/>
        </p:nvCxnSpPr>
        <p:spPr>
          <a:xfrm flipH="1" flipV="1">
            <a:off x="5369610" y="1368321"/>
            <a:ext cx="4425162" cy="3914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957FF4-9266-61EC-49E6-92357CCFA5E0}"/>
              </a:ext>
            </a:extLst>
          </p:cNvPr>
          <p:cNvSpPr txBox="1"/>
          <p:nvPr/>
        </p:nvSpPr>
        <p:spPr>
          <a:xfrm>
            <a:off x="7815772" y="2509293"/>
            <a:ext cx="19254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heading_angle_error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F3271F-A5EA-DD3C-B30A-68300F79443C}"/>
              </a:ext>
            </a:extLst>
          </p:cNvPr>
          <p:cNvCxnSpPr>
            <a:cxnSpLocks/>
          </p:cNvCxnSpPr>
          <p:nvPr/>
        </p:nvCxnSpPr>
        <p:spPr>
          <a:xfrm flipV="1">
            <a:off x="9806041" y="1606292"/>
            <a:ext cx="1763483" cy="3676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4549C89-D73E-B9C0-32C6-63AC8A672509}"/>
              </a:ext>
            </a:extLst>
          </p:cNvPr>
          <p:cNvSpPr/>
          <p:nvPr/>
        </p:nvSpPr>
        <p:spPr>
          <a:xfrm>
            <a:off x="11505071" y="1590675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523FA244-872F-C460-6FBC-611019B3E0F8}"/>
              </a:ext>
            </a:extLst>
          </p:cNvPr>
          <p:cNvSpPr/>
          <p:nvPr/>
        </p:nvSpPr>
        <p:spPr>
          <a:xfrm>
            <a:off x="9780325" y="4161249"/>
            <a:ext cx="474137" cy="350258"/>
          </a:xfrm>
          <a:prstGeom prst="arc">
            <a:avLst>
              <a:gd name="adj1" fmla="val 12184116"/>
              <a:gd name="adj2" fmla="val 21271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5A1B96-6263-EB23-E738-A60054CF97B9}"/>
              </a:ext>
            </a:extLst>
          </p:cNvPr>
          <p:cNvSpPr/>
          <p:nvPr/>
        </p:nvSpPr>
        <p:spPr>
          <a:xfrm>
            <a:off x="8459166" y="4117426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39DEB-2F54-9DDA-4810-7DED3609D2CF}"/>
              </a:ext>
            </a:extLst>
          </p:cNvPr>
          <p:cNvSpPr txBox="1"/>
          <p:nvPr/>
        </p:nvSpPr>
        <p:spPr>
          <a:xfrm>
            <a:off x="8304360" y="3835246"/>
            <a:ext cx="984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(1, 1)</a:t>
            </a:r>
            <a:endParaRPr lang="ko-KR" altLang="en-US" sz="1100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149D947A-E695-08C5-262B-F902B3E943F4}"/>
              </a:ext>
            </a:extLst>
          </p:cNvPr>
          <p:cNvSpPr/>
          <p:nvPr/>
        </p:nvSpPr>
        <p:spPr>
          <a:xfrm>
            <a:off x="8479827" y="3884250"/>
            <a:ext cx="1555276" cy="1028946"/>
          </a:xfrm>
          <a:prstGeom prst="arc">
            <a:avLst>
              <a:gd name="adj1" fmla="val 12078906"/>
              <a:gd name="adj2" fmla="val 19622973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03DD5-46D7-6ACF-409E-BD16C6C39BC2}"/>
              </a:ext>
            </a:extLst>
          </p:cNvPr>
          <p:cNvSpPr txBox="1"/>
          <p:nvPr/>
        </p:nvSpPr>
        <p:spPr>
          <a:xfrm>
            <a:off x="9128123" y="3683128"/>
            <a:ext cx="729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45º</a:t>
            </a:r>
            <a:endParaRPr lang="ko-KR" altLang="en-US" sz="12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AFCA22A-8F03-CDE3-183A-812A6F0CDB74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8451979" y="2920638"/>
            <a:ext cx="476230" cy="17676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6A1AED-BA33-429D-02EE-4FD10643D19E}"/>
              </a:ext>
            </a:extLst>
          </p:cNvPr>
          <p:cNvSpPr txBox="1"/>
          <p:nvPr/>
        </p:nvSpPr>
        <p:spPr>
          <a:xfrm>
            <a:off x="5035900" y="5251708"/>
            <a:ext cx="106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y map</a:t>
            </a:r>
            <a:endParaRPr lang="ko-KR" altLang="en-US" sz="16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6777CC-8832-E4C0-FE76-19BE846E5F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79530" y="4268211"/>
            <a:ext cx="293496" cy="343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810A8C-92A1-5F7E-0635-DCF4D5B6D3E3}"/>
              </a:ext>
            </a:extLst>
          </p:cNvPr>
          <p:cNvSpPr txBox="1"/>
          <p:nvPr/>
        </p:nvSpPr>
        <p:spPr>
          <a:xfrm>
            <a:off x="10551160" y="4471455"/>
            <a:ext cx="10192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-44.123º</a:t>
            </a:r>
            <a:endParaRPr lang="ko-KR" altLang="en-US" sz="1100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B53AC9DF-4F86-3EC0-12BA-324086CCD924}"/>
              </a:ext>
            </a:extLst>
          </p:cNvPr>
          <p:cNvSpPr/>
          <p:nvPr/>
        </p:nvSpPr>
        <p:spPr>
          <a:xfrm>
            <a:off x="7711442" y="3144753"/>
            <a:ext cx="3345176" cy="2106955"/>
          </a:xfrm>
          <a:prstGeom prst="arc">
            <a:avLst>
              <a:gd name="adj1" fmla="val 12078906"/>
              <a:gd name="adj2" fmla="val 19883369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4573A-B67D-3856-122F-0E34D4CD6D8E}"/>
              </a:ext>
            </a:extLst>
          </p:cNvPr>
          <p:cNvSpPr txBox="1"/>
          <p:nvPr/>
        </p:nvSpPr>
        <p:spPr>
          <a:xfrm>
            <a:off x="8770979" y="2801659"/>
            <a:ext cx="854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-89.123º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F1A37-181A-1826-707B-E8BA626FD341}"/>
              </a:ext>
            </a:extLst>
          </p:cNvPr>
          <p:cNvSpPr txBox="1"/>
          <p:nvPr/>
        </p:nvSpPr>
        <p:spPr>
          <a:xfrm>
            <a:off x="6452165" y="5510494"/>
            <a:ext cx="2727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Map X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north , Y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West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23845-AD79-3455-8336-7D80709E8A24}"/>
              </a:ext>
            </a:extLst>
          </p:cNvPr>
          <p:cNvSpPr txBox="1"/>
          <p:nvPr/>
        </p:nvSpPr>
        <p:spPr>
          <a:xfrm>
            <a:off x="7963482" y="3526897"/>
            <a:ext cx="187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base_link_origin.yaw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E7C092-8BAE-AD0C-65B2-6B58ADF02937}"/>
              </a:ext>
            </a:extLst>
          </p:cNvPr>
          <p:cNvSpPr txBox="1"/>
          <p:nvPr/>
        </p:nvSpPr>
        <p:spPr>
          <a:xfrm>
            <a:off x="121920" y="746789"/>
            <a:ext cx="277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Steering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Control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ABE5C3-C856-6959-EFDF-09760F354E92}"/>
              </a:ext>
            </a:extLst>
          </p:cNvPr>
          <p:cNvSpPr txBox="1"/>
          <p:nvPr/>
        </p:nvSpPr>
        <p:spPr>
          <a:xfrm>
            <a:off x="9838707" y="5690248"/>
            <a:ext cx="17658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way_point_angle_map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349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F56E2B9-1B8F-7E01-3A60-49233887FA3E}"/>
              </a:ext>
            </a:extLst>
          </p:cNvPr>
          <p:cNvCxnSpPr>
            <a:cxnSpLocks/>
          </p:cNvCxnSpPr>
          <p:nvPr/>
        </p:nvCxnSpPr>
        <p:spPr>
          <a:xfrm flipV="1">
            <a:off x="9836521" y="1540049"/>
            <a:ext cx="0" cy="391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371BFF5-963E-C788-253B-96D22AA0A8FC}"/>
              </a:ext>
            </a:extLst>
          </p:cNvPr>
          <p:cNvSpPr txBox="1"/>
          <p:nvPr/>
        </p:nvSpPr>
        <p:spPr>
          <a:xfrm>
            <a:off x="9036031" y="1310884"/>
            <a:ext cx="97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map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1F43BE-9706-E512-BDA6-41E7D674D2E9}"/>
              </a:ext>
            </a:extLst>
          </p:cNvPr>
          <p:cNvCxnSpPr>
            <a:cxnSpLocks/>
          </p:cNvCxnSpPr>
          <p:nvPr/>
        </p:nvCxnSpPr>
        <p:spPr>
          <a:xfrm flipH="1">
            <a:off x="5356860" y="5454407"/>
            <a:ext cx="447966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BCABAF-9A03-2C7D-CC83-ED7AFB624AB6}"/>
              </a:ext>
            </a:extLst>
          </p:cNvPr>
          <p:cNvSpPr txBox="1"/>
          <p:nvPr/>
        </p:nvSpPr>
        <p:spPr>
          <a:xfrm>
            <a:off x="6278455" y="5744228"/>
            <a:ext cx="2717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Map X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north , Y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n-ea"/>
              </a:rPr>
              <a:t>방향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n-ea"/>
              </a:rPr>
              <a:t>: West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E4CB4-0D5C-4E2F-F41E-D01FE369D4F8}"/>
              </a:ext>
            </a:extLst>
          </p:cNvPr>
          <p:cNvSpPr txBox="1"/>
          <p:nvPr/>
        </p:nvSpPr>
        <p:spPr>
          <a:xfrm>
            <a:off x="8511859" y="4016890"/>
            <a:ext cx="1554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wp1(1.996, 2.760)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C5F5BF-E5E0-6E4E-8E14-25F8113C1495}"/>
              </a:ext>
            </a:extLst>
          </p:cNvPr>
          <p:cNvCxnSpPr>
            <a:cxnSpLocks/>
          </p:cNvCxnSpPr>
          <p:nvPr/>
        </p:nvCxnSpPr>
        <p:spPr>
          <a:xfrm flipH="1" flipV="1">
            <a:off x="5400090" y="1540049"/>
            <a:ext cx="4425162" cy="3914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4E4651-EC02-71FA-37EB-8FC6E67505BB}"/>
              </a:ext>
            </a:extLst>
          </p:cNvPr>
          <p:cNvSpPr txBox="1"/>
          <p:nvPr/>
        </p:nvSpPr>
        <p:spPr>
          <a:xfrm>
            <a:off x="1114023" y="2436058"/>
            <a:ext cx="8495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54.129º</a:t>
            </a:r>
            <a:endParaRPr lang="ko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6A4F14D-9109-7CA0-5706-223681E38A3A}"/>
              </a:ext>
            </a:extLst>
          </p:cNvPr>
          <p:cNvCxnSpPr>
            <a:cxnSpLocks/>
          </p:cNvCxnSpPr>
          <p:nvPr/>
        </p:nvCxnSpPr>
        <p:spPr>
          <a:xfrm flipH="1">
            <a:off x="4873941" y="3195075"/>
            <a:ext cx="359294" cy="4478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7B2E56-8F88-84C2-28B2-E6567E2BA104}"/>
              </a:ext>
            </a:extLst>
          </p:cNvPr>
          <p:cNvSpPr txBox="1"/>
          <p:nvPr/>
        </p:nvSpPr>
        <p:spPr>
          <a:xfrm>
            <a:off x="415954" y="4289154"/>
            <a:ext cx="19254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heading_angle_error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70A44DC-7E1A-7936-3EB8-6594B97828F9}"/>
              </a:ext>
            </a:extLst>
          </p:cNvPr>
          <p:cNvCxnSpPr>
            <a:cxnSpLocks/>
          </p:cNvCxnSpPr>
          <p:nvPr/>
        </p:nvCxnSpPr>
        <p:spPr>
          <a:xfrm flipH="1" flipV="1">
            <a:off x="6654425" y="3797618"/>
            <a:ext cx="3191234" cy="1641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5ED8669B-0867-33D7-ADBB-2475AD335BC8}"/>
              </a:ext>
            </a:extLst>
          </p:cNvPr>
          <p:cNvSpPr/>
          <p:nvPr/>
        </p:nvSpPr>
        <p:spPr>
          <a:xfrm flipH="1">
            <a:off x="6645287" y="3738675"/>
            <a:ext cx="125442" cy="1488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원호 96">
            <a:extLst>
              <a:ext uri="{FF2B5EF4-FFF2-40B4-BE49-F238E27FC236}">
                <a16:creationId xmlns:a16="http://schemas.microsoft.com/office/drawing/2014/main" id="{2D294C2D-F0B3-A13C-3E2F-309DE46CBDD6}"/>
              </a:ext>
            </a:extLst>
          </p:cNvPr>
          <p:cNvSpPr/>
          <p:nvPr/>
        </p:nvSpPr>
        <p:spPr>
          <a:xfrm>
            <a:off x="1849430" y="3615099"/>
            <a:ext cx="1215068" cy="1028946"/>
          </a:xfrm>
          <a:prstGeom prst="arc">
            <a:avLst>
              <a:gd name="adj1" fmla="val 12184116"/>
              <a:gd name="adj2" fmla="val 19622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AFAA06B-9AA6-59DB-BEE9-FACEB0FC0845}"/>
              </a:ext>
            </a:extLst>
          </p:cNvPr>
          <p:cNvSpPr/>
          <p:nvPr/>
        </p:nvSpPr>
        <p:spPr>
          <a:xfrm>
            <a:off x="8489646" y="4289154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BA9143-26AA-57D2-2481-12E846B99007}"/>
              </a:ext>
            </a:extLst>
          </p:cNvPr>
          <p:cNvSpPr txBox="1"/>
          <p:nvPr/>
        </p:nvSpPr>
        <p:spPr>
          <a:xfrm>
            <a:off x="9900907" y="5192797"/>
            <a:ext cx="6319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(0, 0)</a:t>
            </a:r>
            <a:endParaRPr lang="ko-KR" altLang="en-US" sz="1100" dirty="0"/>
          </a:p>
        </p:txBody>
      </p:sp>
      <p:sp>
        <p:nvSpPr>
          <p:cNvPr id="103" name="원호 102">
            <a:extLst>
              <a:ext uri="{FF2B5EF4-FFF2-40B4-BE49-F238E27FC236}">
                <a16:creationId xmlns:a16="http://schemas.microsoft.com/office/drawing/2014/main" id="{D82BABE8-13F5-0A16-A3D7-AA879CA1034D}"/>
              </a:ext>
            </a:extLst>
          </p:cNvPr>
          <p:cNvSpPr/>
          <p:nvPr/>
        </p:nvSpPr>
        <p:spPr>
          <a:xfrm>
            <a:off x="3926432" y="2274680"/>
            <a:ext cx="1555276" cy="1028946"/>
          </a:xfrm>
          <a:prstGeom prst="arc">
            <a:avLst>
              <a:gd name="adj1" fmla="val 12078906"/>
              <a:gd name="adj2" fmla="val 19622973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CC887-F5D2-D00E-3A35-AD4A0B9007A3}"/>
              </a:ext>
            </a:extLst>
          </p:cNvPr>
          <p:cNvSpPr txBox="1"/>
          <p:nvPr/>
        </p:nvSpPr>
        <p:spPr>
          <a:xfrm>
            <a:off x="807462" y="3642878"/>
            <a:ext cx="729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45º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4065E9-700D-BA8C-50F1-4302377D304F}"/>
              </a:ext>
            </a:extLst>
          </p:cNvPr>
          <p:cNvSpPr txBox="1"/>
          <p:nvPr/>
        </p:nvSpPr>
        <p:spPr>
          <a:xfrm>
            <a:off x="4703760" y="3770512"/>
            <a:ext cx="77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9.129º</a:t>
            </a:r>
            <a:endParaRPr lang="ko-KR" altLang="en-US" sz="12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F0A13733-D676-A8E0-10DA-BD858D2CB5E7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57129" y="4550764"/>
            <a:ext cx="721528" cy="209327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938F473-E861-FD3D-2FA7-54E2BBBEFCA3}"/>
              </a:ext>
            </a:extLst>
          </p:cNvPr>
          <p:cNvSpPr txBox="1"/>
          <p:nvPr/>
        </p:nvSpPr>
        <p:spPr>
          <a:xfrm>
            <a:off x="596910" y="2979783"/>
            <a:ext cx="19134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base_link_origin.yaw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C4682D-BBEF-F1C0-4E23-E9CBECC5B744}"/>
              </a:ext>
            </a:extLst>
          </p:cNvPr>
          <p:cNvSpPr txBox="1"/>
          <p:nvPr/>
        </p:nvSpPr>
        <p:spPr>
          <a:xfrm>
            <a:off x="5066380" y="5423436"/>
            <a:ext cx="106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y map</a:t>
            </a:r>
            <a:endParaRPr lang="ko-KR" altLang="en-US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B4408-D829-502C-ACCA-F18AC32808A7}"/>
              </a:ext>
            </a:extLst>
          </p:cNvPr>
          <p:cNvSpPr txBox="1"/>
          <p:nvPr/>
        </p:nvSpPr>
        <p:spPr>
          <a:xfrm>
            <a:off x="304800" y="498121"/>
            <a:ext cx="246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Steering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Control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B4DD012-ED01-81F0-2768-298C7DD02786}"/>
              </a:ext>
            </a:extLst>
          </p:cNvPr>
          <p:cNvSpPr txBox="1"/>
          <p:nvPr/>
        </p:nvSpPr>
        <p:spPr>
          <a:xfrm>
            <a:off x="567230" y="2089806"/>
            <a:ext cx="194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way_point_angle_map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5249B09-CEA0-2135-3621-8FC4854742EE}"/>
              </a:ext>
            </a:extLst>
          </p:cNvPr>
          <p:cNvSpPr/>
          <p:nvPr/>
        </p:nvSpPr>
        <p:spPr>
          <a:xfrm>
            <a:off x="9760733" y="5386028"/>
            <a:ext cx="128905" cy="10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DBAFF4-5C64-0E94-AAB1-862505630C63}"/>
              </a:ext>
            </a:extLst>
          </p:cNvPr>
          <p:cNvCxnSpPr>
            <a:cxnSpLocks/>
            <a:stCxn id="95" idx="2"/>
            <a:endCxn id="98" idx="1"/>
          </p:cNvCxnSpPr>
          <p:nvPr/>
        </p:nvCxnSpPr>
        <p:spPr>
          <a:xfrm>
            <a:off x="6770729" y="3813102"/>
            <a:ext cx="1737795" cy="4915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A1359D-D268-7C8F-98EE-A690F952909B}"/>
              </a:ext>
            </a:extLst>
          </p:cNvPr>
          <p:cNvCxnSpPr>
            <a:cxnSpLocks/>
          </p:cNvCxnSpPr>
          <p:nvPr/>
        </p:nvCxnSpPr>
        <p:spPr>
          <a:xfrm flipH="1">
            <a:off x="8224838" y="4365647"/>
            <a:ext cx="271691" cy="16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E71825-BF50-CA86-9D8A-B7BA966CBF1F}"/>
              </a:ext>
            </a:extLst>
          </p:cNvPr>
          <p:cNvCxnSpPr>
            <a:cxnSpLocks/>
          </p:cNvCxnSpPr>
          <p:nvPr/>
        </p:nvCxnSpPr>
        <p:spPr>
          <a:xfrm flipH="1" flipV="1">
            <a:off x="8236428" y="3959272"/>
            <a:ext cx="289649" cy="34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68DD37F-F8D7-8E9B-5A4F-534325672CF3}"/>
              </a:ext>
            </a:extLst>
          </p:cNvPr>
          <p:cNvCxnSpPr>
            <a:stCxn id="98" idx="3"/>
          </p:cNvCxnSpPr>
          <p:nvPr/>
        </p:nvCxnSpPr>
        <p:spPr>
          <a:xfrm flipH="1">
            <a:off x="8315219" y="4379450"/>
            <a:ext cx="193305" cy="27597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912172591F464386FD4D788C69C5FC" ma:contentTypeVersion="10" ma:contentTypeDescription="새 문서를 만듭니다." ma:contentTypeScope="" ma:versionID="1b4bd9716d366052952f13971c398fd0">
  <xsd:schema xmlns:xsd="http://www.w3.org/2001/XMLSchema" xmlns:xs="http://www.w3.org/2001/XMLSchema" xmlns:p="http://schemas.microsoft.com/office/2006/metadata/properties" xmlns:ns3="fcc8f8d7-4747-4d63-8291-5cd6130eb8e8" xmlns:ns4="3f586c2f-5121-426c-8a6e-8a8348707699" targetNamespace="http://schemas.microsoft.com/office/2006/metadata/properties" ma:root="true" ma:fieldsID="d732daec19021039b3419c8c9c690286" ns3:_="" ns4:_="">
    <xsd:import namespace="fcc8f8d7-4747-4d63-8291-5cd6130eb8e8"/>
    <xsd:import namespace="3f586c2f-5121-426c-8a6e-8a83487076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8f8d7-4747-4d63-8291-5cd6130eb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86c2f-5121-426c-8a6e-8a8348707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c8f8d7-4747-4d63-8291-5cd6130eb8e8" xsi:nil="true"/>
  </documentManagement>
</p:properties>
</file>

<file path=customXml/itemProps1.xml><?xml version="1.0" encoding="utf-8"?>
<ds:datastoreItem xmlns:ds="http://schemas.openxmlformats.org/officeDocument/2006/customXml" ds:itemID="{EC69BACB-A9A8-446B-BD51-5FEC00AAC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8f8d7-4747-4d63-8291-5cd6130eb8e8"/>
    <ds:schemaRef ds:uri="3f586c2f-5121-426c-8a6e-8a8348707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DF65-3039-4573-896C-B908F0A89C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E4AC2-820B-4B0B-A2A3-079ECB4D8949}">
  <ds:schemaRefs>
    <ds:schemaRef ds:uri="3f586c2f-5121-426c-8a6e-8a8348707699"/>
    <ds:schemaRef ds:uri="http://schemas.openxmlformats.org/package/2006/metadata/core-properties"/>
    <ds:schemaRef ds:uri="fcc8f8d7-4747-4d63-8291-5cd6130eb8e8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377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좌표축 전환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좌표축 전환 정리</dc:title>
  <dc:creator>박중현</dc:creator>
  <cp:lastModifiedBy>박중현</cp:lastModifiedBy>
  <cp:revision>3</cp:revision>
  <dcterms:created xsi:type="dcterms:W3CDTF">2023-07-27T00:42:10Z</dcterms:created>
  <dcterms:modified xsi:type="dcterms:W3CDTF">2023-07-28T08:35:06Z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0x0101006B912172591F464386FD4D788C69C5FC</vt:lpwstr>
  </property>
</Properties>
</file>