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68259" cy="9854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3414" y="4530917"/>
            <a:ext cx="3420550" cy="16285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875" y="5751501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78319" y="4511906"/>
            <a:ext cx="3276584" cy="15301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1087" y="5666172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77507" y="4550001"/>
            <a:ext cx="3287726" cy="15295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11709" y="5716124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9279" y="4550001"/>
            <a:ext cx="3275403" cy="15295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5509" y="5704268"/>
            <a:ext cx="5735852" cy="7659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0437" y="2993565"/>
            <a:ext cx="7161084" cy="3430338"/>
            <a:chOff x="980437" y="2993565"/>
            <a:chExt cx="7161084" cy="34303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437" y="2993565"/>
              <a:ext cx="7161084" cy="34303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76042" y="5708864"/>
            <a:ext cx="6171429" cy="37799"/>
            <a:chOff x="6076042" y="5708864"/>
            <a:chExt cx="6171429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076042" y="5708864"/>
              <a:ext cx="6171429" cy="377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3323" y="6164096"/>
            <a:ext cx="2535814" cy="107143"/>
            <a:chOff x="2773323" y="6164096"/>
            <a:chExt cx="2535814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440000">
              <a:off x="2773323" y="6164096"/>
              <a:ext cx="253581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03917" y="6164096"/>
            <a:ext cx="2239998" cy="107143"/>
            <a:chOff x="4203917" y="6164096"/>
            <a:chExt cx="2239998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340000">
              <a:off x="4203917" y="6164096"/>
              <a:ext cx="2239998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59456" y="2642049"/>
            <a:ext cx="8053057" cy="4656493"/>
            <a:chOff x="9459456" y="2642049"/>
            <a:chExt cx="8053057" cy="46564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9456" y="2642049"/>
              <a:ext cx="8053057" cy="46564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488" y="1482983"/>
            <a:ext cx="1272973" cy="98936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37660" y="635311"/>
            <a:ext cx="16495525" cy="25105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92079" y="3179009"/>
            <a:ext cx="7569124" cy="1929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3785" y="7119931"/>
            <a:ext cx="1511908" cy="111075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63901" y="7119931"/>
            <a:ext cx="1147727" cy="11107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08724" y="5032105"/>
            <a:ext cx="7676286" cy="1929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3983935"/>
            <a:chOff x="9592928" y="2757771"/>
            <a:chExt cx="7701978" cy="3983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3983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4000" y="3067187"/>
            <a:ext cx="7447949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59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309432"/>
            <a:ext cx="8097150" cy="3921100"/>
            <a:chOff x="773202" y="3309432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309432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68258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2023-12-01T12:25:17Z</dcterms:created>
  <dcterms:modified xsi:type="dcterms:W3CDTF">2023-12-01T12:25:17Z</dcterms:modified>
</cp:coreProperties>
</file>