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Relationship Id="rId29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662" y="2942587"/>
            <a:ext cx="803960" cy="10325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603" y="3021231"/>
            <a:ext cx="8037889" cy="18533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603" y="4504618"/>
            <a:ext cx="8025813" cy="18533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614" y="4449241"/>
            <a:ext cx="803960" cy="10325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8486" y="6027723"/>
            <a:ext cx="8037841" cy="18533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567" y="594907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8571" y="2757851"/>
            <a:ext cx="8653333" cy="22438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4762" y="5369549"/>
            <a:ext cx="8579362" cy="13746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8571" y="7539696"/>
            <a:ext cx="8609486" cy="128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33455" y="3856023"/>
            <a:ext cx="2434060" cy="24090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33455" y="5931285"/>
            <a:ext cx="2434060" cy="2409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78972"/>
            <a:ext cx="5467714" cy="815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4383"/>
            <a:ext cx="4946010" cy="8235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185" y="5637468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769" y="6062057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6916" y="5123786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6917" y="6481338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2769" y="7012290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2293" y="74479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3844" y="5617329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3844" y="6024694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3844" y="6962760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3844" y="7418518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3983935"/>
            <a:chOff x="9592928" y="2757771"/>
            <a:chExt cx="7701978" cy="3983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3983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4000" y="3067187"/>
            <a:ext cx="7447949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2023-12-02T08:08:38Z</dcterms:created>
  <dcterms:modified xsi:type="dcterms:W3CDTF">2023-12-02T08:08:38Z</dcterms:modified>
</cp:coreProperties>
</file>