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Relationship Id="rId14" Type="http://schemas.openxmlformats.org/officeDocument/2006/relationships/image" Target="../media/image137.png"/><Relationship Id="rId15" Type="http://schemas.openxmlformats.org/officeDocument/2006/relationships/image" Target="../media/image138.png"/><Relationship Id="rId16" Type="http://schemas.openxmlformats.org/officeDocument/2006/relationships/image" Target="../media/image139.png"/><Relationship Id="rId17" Type="http://schemas.openxmlformats.org/officeDocument/2006/relationships/image" Target="../media/image140.png"/><Relationship Id="rId18" Type="http://schemas.openxmlformats.org/officeDocument/2006/relationships/image" Target="../media/image141.png"/><Relationship Id="rId19" Type="http://schemas.openxmlformats.org/officeDocument/2006/relationships/image" Target="../media/image142.png"/><Relationship Id="rId20" Type="http://schemas.openxmlformats.org/officeDocument/2006/relationships/image" Target="../media/image143.png"/><Relationship Id="rId21" Type="http://schemas.openxmlformats.org/officeDocument/2006/relationships/image" Target="../media/image144.png"/><Relationship Id="rId22" Type="http://schemas.openxmlformats.org/officeDocument/2006/relationships/image" Target="../media/image145.png"/><Relationship Id="rId23" Type="http://schemas.openxmlformats.org/officeDocument/2006/relationships/image" Target="../media/image146.png"/><Relationship Id="rId24" Type="http://schemas.openxmlformats.org/officeDocument/2006/relationships/image" Target="../media/image14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image" Target="../media/image17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Relationship Id="rId11" Type="http://schemas.openxmlformats.org/officeDocument/2006/relationships/image" Target="../media/image182.png"/><Relationship Id="rId12" Type="http://schemas.openxmlformats.org/officeDocument/2006/relationships/image" Target="../media/image183.png"/><Relationship Id="rId13" Type="http://schemas.openxmlformats.org/officeDocument/2006/relationships/image" Target="../media/image184.png"/><Relationship Id="rId14" Type="http://schemas.openxmlformats.org/officeDocument/2006/relationships/image" Target="../media/image185.png"/><Relationship Id="rId15" Type="http://schemas.openxmlformats.org/officeDocument/2006/relationships/image" Target="../media/image18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9" Type="http://schemas.openxmlformats.org/officeDocument/2006/relationships/image" Target="../media/image19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96.png"/><Relationship Id="rId28" Type="http://schemas.openxmlformats.org/officeDocument/2006/relationships/image" Target="../media/image97.png"/><Relationship Id="rId29" Type="http://schemas.openxmlformats.org/officeDocument/2006/relationships/image" Target="../media/image98.png"/><Relationship Id="rId30" Type="http://schemas.openxmlformats.org/officeDocument/2006/relationships/image" Target="../media/image99.png"/><Relationship Id="rId31" Type="http://schemas.openxmlformats.org/officeDocument/2006/relationships/image" Target="../media/image10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8119" y="1794739"/>
            <a:ext cx="10595424" cy="2735304"/>
            <a:chOff x="1198119" y="1794739"/>
            <a:chExt cx="10595424" cy="2735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19" y="1794739"/>
              <a:ext cx="10595424" cy="2735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8119" y="5456675"/>
            <a:ext cx="7535484" cy="46154"/>
            <a:chOff x="1198119" y="5456675"/>
            <a:chExt cx="7535484" cy="46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19" y="5456675"/>
              <a:ext cx="7535484" cy="461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393" y="1689221"/>
            <a:ext cx="10955056" cy="22853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786" y="4414467"/>
            <a:ext cx="8237019" cy="1380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92928" y="2757771"/>
            <a:ext cx="7701978" cy="4985986"/>
            <a:chOff x="9592928" y="2757771"/>
            <a:chExt cx="7701978" cy="4985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2928" y="2757771"/>
              <a:ext cx="7701978" cy="4985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68260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58438" y="3102069"/>
            <a:ext cx="7393682" cy="45834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7514" y="2963450"/>
            <a:ext cx="3620829" cy="3778256"/>
            <a:chOff x="2767514" y="2963450"/>
            <a:chExt cx="3620829" cy="3778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7514" y="2963450"/>
              <a:ext cx="3620829" cy="3778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74077" y="5080141"/>
            <a:ext cx="2286134" cy="107143"/>
            <a:chOff x="5274077" y="5080141"/>
            <a:chExt cx="2286134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">
              <a:off x="5274077" y="5080141"/>
              <a:ext cx="228613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75940" y="7256734"/>
            <a:ext cx="1734081" cy="107143"/>
            <a:chOff x="3975940" y="7256734"/>
            <a:chExt cx="1734081" cy="10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75940" y="7256734"/>
              <a:ext cx="1734081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76042" y="5695727"/>
            <a:ext cx="6171429" cy="37799"/>
            <a:chOff x="6076042" y="5695727"/>
            <a:chExt cx="6171429" cy="377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076042" y="5695727"/>
              <a:ext cx="6171429" cy="377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6265" y="5656499"/>
            <a:ext cx="2942594" cy="10917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2250" y="8083232"/>
            <a:ext cx="3211604" cy="10917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207" y="635740"/>
            <a:ext cx="14723030" cy="25017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2086" y="5585947"/>
            <a:ext cx="5823743" cy="37799"/>
            <a:chOff x="6212086" y="5585947"/>
            <a:chExt cx="5823743" cy="377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212086" y="5585947"/>
              <a:ext cx="5823743" cy="377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7004" y="636902"/>
            <a:ext cx="13875943" cy="25105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80833" y="2909011"/>
            <a:ext cx="4446667" cy="11431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88723" y="3668738"/>
            <a:ext cx="8159352" cy="2043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56960" y="3578570"/>
            <a:ext cx="803960" cy="1032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0579" y="5340616"/>
            <a:ext cx="803960" cy="10325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52047" y="5490542"/>
            <a:ext cx="8158819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96924" y="5656972"/>
            <a:ext cx="1299394" cy="11378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63373" y="5806574"/>
            <a:ext cx="1313733" cy="9520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5570" y="3218583"/>
            <a:ext cx="7448075" cy="3256231"/>
            <a:chOff x="1075570" y="3218583"/>
            <a:chExt cx="7448075" cy="32562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5570" y="3218583"/>
              <a:ext cx="7448075" cy="3256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570" y="3337455"/>
            <a:ext cx="1983183" cy="1225612"/>
            <a:chOff x="1075570" y="3337455"/>
            <a:chExt cx="1983183" cy="12256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76" y="2804647"/>
              <a:ext cx="3966366" cy="245122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5570" y="3337455"/>
              <a:ext cx="1983183" cy="12256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570" y="4563067"/>
            <a:ext cx="5665616" cy="1864013"/>
            <a:chOff x="1075570" y="4563067"/>
            <a:chExt cx="5665616" cy="18640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635572" y="3752727"/>
              <a:ext cx="11331232" cy="372802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570" y="4563067"/>
              <a:ext cx="5665616" cy="18640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1700" y="5496609"/>
            <a:ext cx="487564" cy="31782"/>
            <a:chOff x="6741700" y="5496609"/>
            <a:chExt cx="487564" cy="3178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41700" y="5496609"/>
              <a:ext cx="487564" cy="317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53551" y="6219147"/>
            <a:ext cx="1543142" cy="95345"/>
            <a:chOff x="6453551" y="6219147"/>
            <a:chExt cx="1543142" cy="953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453551" y="6219147"/>
              <a:ext cx="1543142" cy="953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5611" y="3964089"/>
            <a:ext cx="269860" cy="31782"/>
            <a:chOff x="805611" y="3964089"/>
            <a:chExt cx="269860" cy="317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5611" y="3964089"/>
              <a:ext cx="269860" cy="317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782527" y="5529620"/>
            <a:ext cx="3226996" cy="95345"/>
            <a:chOff x="-782527" y="5529620"/>
            <a:chExt cx="3226996" cy="9534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782527" y="5529620"/>
              <a:ext cx="3226996" cy="9534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17801" y="6982249"/>
            <a:ext cx="2917467" cy="85365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18773" y="7101032"/>
            <a:ext cx="1967340" cy="11092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3309432"/>
            <a:ext cx="8097150" cy="3921100"/>
            <a:chOff x="773202" y="3309432"/>
            <a:chExt cx="8097150" cy="39211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3309432"/>
              <a:ext cx="8097150" cy="39211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12086" y="5895773"/>
            <a:ext cx="5823743" cy="37799"/>
            <a:chOff x="6212086" y="5895773"/>
            <a:chExt cx="5823743" cy="377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212086" y="5895773"/>
              <a:ext cx="5823743" cy="377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9502" y="635311"/>
            <a:ext cx="13747087" cy="25105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21729" y="3074419"/>
            <a:ext cx="4079229" cy="10520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87555" y="5155678"/>
            <a:ext cx="7009114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9775" y="5013087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99775" y="5952318"/>
            <a:ext cx="803960" cy="10325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7555" y="6042487"/>
            <a:ext cx="6927762" cy="1269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40776" y="3666234"/>
            <a:ext cx="7338048" cy="12696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6229" y="5521326"/>
            <a:ext cx="5708217" cy="34962"/>
            <a:chOff x="6306229" y="5521326"/>
            <a:chExt cx="5708217" cy="349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06229" y="5521326"/>
              <a:ext cx="5708217" cy="349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141841"/>
            <a:ext cx="7896638" cy="3508444"/>
            <a:chOff x="773202" y="3141841"/>
            <a:chExt cx="7896638" cy="35084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141841"/>
              <a:ext cx="7896638" cy="35084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6369" y="637054"/>
            <a:ext cx="14669963" cy="2502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00250" y="3022174"/>
            <a:ext cx="3919010" cy="1103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71463" y="3816713"/>
            <a:ext cx="7860457" cy="12625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09995" y="3723539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26862" y="4829344"/>
            <a:ext cx="8074105" cy="12625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09995" y="4693813"/>
            <a:ext cx="803960" cy="10325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71429" y="5949486"/>
            <a:ext cx="8074799" cy="12625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09995" y="5879363"/>
            <a:ext cx="803960" cy="10325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609" y="2692658"/>
            <a:ext cx="4597352" cy="1141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365" y="3319243"/>
            <a:ext cx="8039086" cy="16496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564" y="3223868"/>
            <a:ext cx="917474" cy="10160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5508" y="4785292"/>
            <a:ext cx="2390324" cy="875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231" y="4701600"/>
            <a:ext cx="917474" cy="1016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936" y="5230753"/>
            <a:ext cx="8141219" cy="15825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02533" y="3262098"/>
            <a:ext cx="3686161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86442" y="3178409"/>
            <a:ext cx="917474" cy="10160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59810" y="3757343"/>
            <a:ext cx="8058133" cy="16496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12056" y="5027553"/>
            <a:ext cx="8104314" cy="12625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87879" y="2510008"/>
            <a:ext cx="7979446" cy="3267502"/>
            <a:chOff x="6087879" y="2510008"/>
            <a:chExt cx="7979446" cy="3267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7879" y="2510008"/>
              <a:ext cx="7979446" cy="32675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87879" y="6278857"/>
            <a:ext cx="7979446" cy="2984635"/>
            <a:chOff x="6087879" y="6278857"/>
            <a:chExt cx="7979446" cy="2984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7879" y="6278857"/>
              <a:ext cx="7979446" cy="29846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90220" y="3582994"/>
            <a:ext cx="3756504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0585" y="6943743"/>
            <a:ext cx="3802895" cy="8754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656" y="4900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1450" y="4868379"/>
            <a:ext cx="3433027" cy="16285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15098" y="6088967"/>
            <a:ext cx="5098795" cy="7634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5906" y="4972739"/>
            <a:ext cx="3265193" cy="14965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40262" y="6111819"/>
            <a:ext cx="5238529" cy="7557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7638" y="7012664"/>
            <a:ext cx="3246146" cy="14965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3474" y="8163600"/>
            <a:ext cx="4647891" cy="7359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82544" y="4883606"/>
            <a:ext cx="3246146" cy="14965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30399" y="6022687"/>
            <a:ext cx="5735852" cy="7659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8398" y="4716433"/>
            <a:ext cx="3420550" cy="16285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3122" y="6126920"/>
            <a:ext cx="4793224" cy="7359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4191346"/>
            <a:ext cx="2914720" cy="1763779"/>
            <a:chOff x="773202" y="4191346"/>
            <a:chExt cx="2914720" cy="17637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4191346"/>
              <a:ext cx="2914720" cy="17637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66627" y="4191346"/>
            <a:ext cx="2726599" cy="1730411"/>
            <a:chOff x="7566627" y="4191346"/>
            <a:chExt cx="2726599" cy="17304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6627" y="4191346"/>
              <a:ext cx="2726599" cy="17304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21876" y="4275678"/>
            <a:ext cx="1860506" cy="1679448"/>
            <a:chOff x="14221876" y="4275678"/>
            <a:chExt cx="1860506" cy="16794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21876" y="4275678"/>
              <a:ext cx="1860506" cy="16794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59216" y="4191346"/>
            <a:ext cx="3195439" cy="1797147"/>
            <a:chOff x="3759216" y="4191346"/>
            <a:chExt cx="3195439" cy="17971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9216" y="4191346"/>
              <a:ext cx="3195439" cy="17971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78183" y="4191346"/>
            <a:ext cx="3147016" cy="1713727"/>
            <a:chOff x="10378183" y="4191346"/>
            <a:chExt cx="3147016" cy="17137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8183" y="4191346"/>
              <a:ext cx="3147016" cy="171372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63026" y="879274"/>
            <a:ext cx="13171201" cy="250257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7395" y="2875046"/>
            <a:ext cx="11570476" cy="9513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614" y="2814211"/>
            <a:ext cx="803960" cy="10325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7869" y="5819738"/>
            <a:ext cx="6512515" cy="209999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88454" y="6037269"/>
            <a:ext cx="5954372" cy="214535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136542" y="6211815"/>
            <a:ext cx="3981752" cy="1415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5703048"/>
            <a:ext cx="5636410" cy="2275617"/>
            <a:chOff x="773202" y="5703048"/>
            <a:chExt cx="5636410" cy="22756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5703048"/>
              <a:ext cx="5636410" cy="22756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6984" y="2883527"/>
            <a:ext cx="4464550" cy="6402187"/>
            <a:chOff x="9126984" y="2883527"/>
            <a:chExt cx="4464550" cy="64021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6984" y="2883527"/>
              <a:ext cx="4464550" cy="64021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13756" y="7182000"/>
            <a:ext cx="3204614" cy="2119588"/>
            <a:chOff x="13813756" y="7182000"/>
            <a:chExt cx="3204614" cy="21195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13756" y="7182000"/>
              <a:ext cx="3204614" cy="211958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831679" y="784692"/>
            <a:ext cx="19153373" cy="252600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237" y="3195019"/>
            <a:ext cx="5449962" cy="142997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1713" y="4531067"/>
            <a:ext cx="4740733" cy="11197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844" y="3128308"/>
            <a:ext cx="583129" cy="7726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3844" y="4447678"/>
            <a:ext cx="583129" cy="77261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4726" y="8058919"/>
            <a:ext cx="5960562" cy="1001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831679" y="784692"/>
            <a:ext cx="19153373" cy="25260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5362" y="4271448"/>
            <a:ext cx="9170371" cy="17633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1713" y="2994322"/>
            <a:ext cx="9152686" cy="11197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986" y="2952270"/>
            <a:ext cx="582701" cy="7403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8113" y="4215506"/>
            <a:ext cx="582701" cy="7403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09164" y="3309935"/>
            <a:ext cx="6232576" cy="5599184"/>
            <a:chOff x="11109164" y="3309935"/>
            <a:chExt cx="6232576" cy="55991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164" y="3309935"/>
              <a:ext cx="6232576" cy="5599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309935"/>
            <a:ext cx="10005123" cy="4265328"/>
            <a:chOff x="773202" y="3309935"/>
            <a:chExt cx="10005123" cy="42653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309935"/>
              <a:ext cx="10005123" cy="42653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983" y="3670448"/>
            <a:ext cx="9664213" cy="33133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1858" y="4073361"/>
            <a:ext cx="7951354" cy="3632922"/>
            <a:chOff x="611858" y="4073361"/>
            <a:chExt cx="7951354" cy="36329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858" y="4073361"/>
              <a:ext cx="7951354" cy="36329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50420" y="4073361"/>
            <a:ext cx="8100747" cy="3632922"/>
            <a:chOff x="9250420" y="4073361"/>
            <a:chExt cx="8100747" cy="36329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0420" y="4073361"/>
              <a:ext cx="8100747" cy="3632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2515" y="6069069"/>
            <a:ext cx="5270274" cy="32280"/>
            <a:chOff x="6362515" y="6069069"/>
            <a:chExt cx="5270274" cy="322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62515" y="6069069"/>
              <a:ext cx="5270274" cy="3228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6783" y="4365506"/>
            <a:ext cx="7465022" cy="328119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7503" y="4387744"/>
            <a:ext cx="8193907" cy="322926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49630" y="3119748"/>
            <a:ext cx="1796114" cy="17098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4794" y="3089869"/>
            <a:ext cx="1872305" cy="17098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12565" y="5513743"/>
            <a:ext cx="7293363" cy="3473612"/>
            <a:chOff x="9212565" y="5513743"/>
            <a:chExt cx="7293363" cy="34736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2565" y="5513743"/>
              <a:ext cx="7293363" cy="34736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916" y="2844352"/>
            <a:ext cx="2639438" cy="9265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2769" y="3868210"/>
            <a:ext cx="5468257" cy="8220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769" y="3443621"/>
            <a:ext cx="4946657" cy="8220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3693" y="6079567"/>
            <a:ext cx="4319114" cy="8235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9277" y="6504156"/>
            <a:ext cx="5573067" cy="8235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3424" y="5565885"/>
            <a:ext cx="2555267" cy="9551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844" y="3843776"/>
            <a:ext cx="583129" cy="7726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3424" y="6923437"/>
            <a:ext cx="1094685" cy="9456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9277" y="7454389"/>
            <a:ext cx="6066552" cy="8235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8801" y="7890064"/>
            <a:ext cx="7128048" cy="11539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36571" y="2796444"/>
            <a:ext cx="3432410" cy="9265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64591" y="3232089"/>
            <a:ext cx="7901152" cy="8235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27577" y="3616897"/>
            <a:ext cx="8090162" cy="118914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048003" y="4232311"/>
            <a:ext cx="1269514" cy="9456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3844" y="3394853"/>
            <a:ext cx="583129" cy="77261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30352" y="6059428"/>
            <a:ext cx="583129" cy="77261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30352" y="6466793"/>
            <a:ext cx="583129" cy="77261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30352" y="7404859"/>
            <a:ext cx="583129" cy="772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30352" y="7860617"/>
            <a:ext cx="583129" cy="7726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122546" y="3211950"/>
            <a:ext cx="583129" cy="7726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33207" y="3577756"/>
            <a:ext cx="583129" cy="77261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427577" y="4667702"/>
            <a:ext cx="5662876" cy="82355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185803" y="4625006"/>
            <a:ext cx="583129" cy="77261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52769" y="4313578"/>
            <a:ext cx="5787762" cy="118758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93844" y="4241329"/>
            <a:ext cx="583129" cy="772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869" y="2975170"/>
            <a:ext cx="5651495" cy="1058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285" y="3574164"/>
            <a:ext cx="9297133" cy="884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869" y="4730945"/>
            <a:ext cx="6624029" cy="10584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844" y="3548966"/>
            <a:ext cx="583129" cy="772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0285" y="5298769"/>
            <a:ext cx="9265819" cy="12716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844" y="5263182"/>
            <a:ext cx="583129" cy="7726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3844" y="6106911"/>
            <a:ext cx="583129" cy="7726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0285" y="6141413"/>
            <a:ext cx="5995914" cy="885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2023-12-03T19:26:02Z</dcterms:created>
  <dcterms:modified xsi:type="dcterms:W3CDTF">2023-12-03T19:26:02Z</dcterms:modified>
</cp:coreProperties>
</file>