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4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3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23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45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45.png"/><Relationship Id="rId18" Type="http://schemas.openxmlformats.org/officeDocument/2006/relationships/image" Target="../media/image75.png"/><Relationship Id="rId3" Type="http://schemas.openxmlformats.org/officeDocument/2006/relationships/image" Target="../media/image23.png"/><Relationship Id="rId7" Type="http://schemas.openxmlformats.org/officeDocument/2006/relationships/image" Target="../media/image67.png"/><Relationship Id="rId12" Type="http://schemas.openxmlformats.org/officeDocument/2006/relationships/image" Target="../media/image56.png"/><Relationship Id="rId17" Type="http://schemas.openxmlformats.org/officeDocument/2006/relationships/image" Target="../media/image74.png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5" Type="http://schemas.openxmlformats.org/officeDocument/2006/relationships/image" Target="../media/image72.png"/><Relationship Id="rId10" Type="http://schemas.openxmlformats.org/officeDocument/2006/relationships/image" Target="../media/image57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2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8119" y="1794739"/>
            <a:ext cx="10595424" cy="2735304"/>
            <a:chOff x="1198119" y="1794739"/>
            <a:chExt cx="10595424" cy="2735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19" y="1794739"/>
              <a:ext cx="10595424" cy="2735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8119" y="5456675"/>
            <a:ext cx="7535484" cy="46154"/>
            <a:chOff x="1198119" y="5456675"/>
            <a:chExt cx="7535484" cy="4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19" y="5456675"/>
              <a:ext cx="7535484" cy="46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393" y="1689221"/>
            <a:ext cx="10955056" cy="22853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786" y="4414467"/>
            <a:ext cx="8237019" cy="13803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54877" y="9023844"/>
            <a:ext cx="2574670" cy="1206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656" y="4900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6157" y="6624295"/>
            <a:ext cx="4136464" cy="21429"/>
            <a:chOff x="4406157" y="6624295"/>
            <a:chExt cx="413646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406157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34755" y="6590770"/>
            <a:ext cx="4136464" cy="21429"/>
            <a:chOff x="9934755" y="6590770"/>
            <a:chExt cx="413646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34755" y="6590770"/>
              <a:ext cx="413646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3280" y="4292336"/>
            <a:ext cx="3271583" cy="15295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1237" y="5446599"/>
            <a:ext cx="5098795" cy="7634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61488" y="4292332"/>
            <a:ext cx="3276584" cy="15301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24256" y="5446599"/>
            <a:ext cx="5238529" cy="75573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35739" y="6798962"/>
            <a:ext cx="3287726" cy="152956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1589" y="7953218"/>
            <a:ext cx="5611653" cy="75573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31721" y="4292332"/>
            <a:ext cx="3275403" cy="152956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60932" y="5406799"/>
            <a:ext cx="5983843" cy="79434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31721" y="6798952"/>
            <a:ext cx="3274231" cy="152956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78922" y="7953218"/>
            <a:ext cx="4849843" cy="75573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46917" y="6798952"/>
            <a:ext cx="3276584" cy="152956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89246" y="7953218"/>
            <a:ext cx="4449729" cy="1097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9164" y="3309935"/>
            <a:ext cx="6232576" cy="5599184"/>
            <a:chOff x="11109164" y="3309935"/>
            <a:chExt cx="6232576" cy="5599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164" y="3309935"/>
              <a:ext cx="6232576" cy="5599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309935"/>
            <a:ext cx="10005123" cy="4265328"/>
            <a:chOff x="773202" y="3309935"/>
            <a:chExt cx="10005123" cy="42653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309935"/>
              <a:ext cx="10005123" cy="42653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3779" y="3872051"/>
            <a:ext cx="9621099" cy="33264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3009867"/>
            <a:ext cx="8060182" cy="3651815"/>
            <a:chOff x="773202" y="3009867"/>
            <a:chExt cx="8060182" cy="36518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3009867"/>
              <a:ext cx="8060182" cy="36518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76042" y="5708864"/>
            <a:ext cx="6171429" cy="37799"/>
            <a:chOff x="6076042" y="5708864"/>
            <a:chExt cx="6171429" cy="377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076042" y="5708864"/>
              <a:ext cx="6171429" cy="377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13045" y="6326592"/>
            <a:ext cx="2535814" cy="107143"/>
            <a:chOff x="3113045" y="6326592"/>
            <a:chExt cx="2535814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440000">
              <a:off x="3113045" y="6326592"/>
              <a:ext cx="253581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92537" y="6319339"/>
            <a:ext cx="2348731" cy="107143"/>
            <a:chOff x="4992537" y="6319339"/>
            <a:chExt cx="2348731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960000">
              <a:off x="4992537" y="6319339"/>
              <a:ext cx="2348731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59456" y="2642049"/>
            <a:ext cx="8053057" cy="4852263"/>
            <a:chOff x="9459456" y="2642049"/>
            <a:chExt cx="8053057" cy="48522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9456" y="2642049"/>
              <a:ext cx="8053057" cy="485226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3488" y="1482983"/>
            <a:ext cx="1272973" cy="98936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452203" y="566378"/>
            <a:ext cx="17377477" cy="252095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44529" y="3280119"/>
            <a:ext cx="7530270" cy="191721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18672" y="5106027"/>
            <a:ext cx="7458404" cy="191721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66523" y="7242590"/>
            <a:ext cx="1511908" cy="111075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12393" y="7242590"/>
            <a:ext cx="1147727" cy="11107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92928" y="2757771"/>
            <a:ext cx="7701978" cy="3983935"/>
            <a:chOff x="9592928" y="2757771"/>
            <a:chExt cx="7701978" cy="3983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2928" y="2757771"/>
              <a:ext cx="7701978" cy="39839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34000" y="3067187"/>
            <a:ext cx="7447949" cy="36925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7514" y="2963450"/>
            <a:ext cx="3620829" cy="3778256"/>
            <a:chOff x="2767514" y="2963450"/>
            <a:chExt cx="3620829" cy="3778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7514" y="2963450"/>
              <a:ext cx="3620829" cy="3778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74077" y="5080141"/>
            <a:ext cx="2286134" cy="107143"/>
            <a:chOff x="5274077" y="5080141"/>
            <a:chExt cx="2286134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">
              <a:off x="5274077" y="5080141"/>
              <a:ext cx="228613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75940" y="7256734"/>
            <a:ext cx="1734081" cy="107143"/>
            <a:chOff x="3975940" y="7256734"/>
            <a:chExt cx="1734081" cy="10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75940" y="7256734"/>
              <a:ext cx="1734081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6042" y="5695727"/>
            <a:ext cx="6171429" cy="37799"/>
            <a:chOff x="6076042" y="5695727"/>
            <a:chExt cx="6171429" cy="377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076042" y="5695727"/>
              <a:ext cx="6171429" cy="377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6265" y="5656499"/>
            <a:ext cx="2942594" cy="10917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250" y="8083232"/>
            <a:ext cx="3211604" cy="10917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207" y="635740"/>
            <a:ext cx="14723030" cy="25017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2941848"/>
            <a:ext cx="8369655" cy="3659137"/>
            <a:chOff x="773202" y="2941848"/>
            <a:chExt cx="8369655" cy="36591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2941848"/>
              <a:ext cx="8369655" cy="36591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68679" y="2941848"/>
            <a:ext cx="8230887" cy="4292644"/>
            <a:chOff x="9668679" y="2941848"/>
            <a:chExt cx="8230887" cy="42926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68679" y="2941848"/>
              <a:ext cx="8230887" cy="42926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3202" y="3075429"/>
            <a:ext cx="2228570" cy="1377261"/>
            <a:chOff x="773202" y="3075429"/>
            <a:chExt cx="2228570" cy="1377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51187" y="2476694"/>
              <a:ext cx="4457141" cy="275452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202" y="3075429"/>
              <a:ext cx="2228570" cy="13772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3202" y="4452690"/>
            <a:ext cx="6366646" cy="2094655"/>
            <a:chOff x="773202" y="4452690"/>
            <a:chExt cx="6366646" cy="20946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273400" y="3542084"/>
              <a:ext cx="12733291" cy="418931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202" y="4452690"/>
              <a:ext cx="6366646" cy="20946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40425" y="5501743"/>
            <a:ext cx="547892" cy="35714"/>
            <a:chOff x="7140425" y="5501743"/>
            <a:chExt cx="547892" cy="3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40425" y="5501743"/>
              <a:ext cx="547892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16622" y="6313684"/>
            <a:ext cx="1734081" cy="107143"/>
            <a:chOff x="6816622" y="6313684"/>
            <a:chExt cx="1734081" cy="1071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816622" y="6313684"/>
              <a:ext cx="1734081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69840" y="3779598"/>
            <a:ext cx="303250" cy="35714"/>
            <a:chOff x="469840" y="3779598"/>
            <a:chExt cx="303250" cy="35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9840" y="3779598"/>
              <a:ext cx="303250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1314804" y="5538839"/>
            <a:ext cx="3626285" cy="107143"/>
            <a:chOff x="-1314804" y="5538839"/>
            <a:chExt cx="3626285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-1314804" y="5538839"/>
              <a:ext cx="3626285" cy="107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8602" y="1488764"/>
            <a:ext cx="1268259" cy="98549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376" y="637328"/>
            <a:ext cx="15764610" cy="252808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872683" y="3461035"/>
            <a:ext cx="7956850" cy="352010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93527" y="7173422"/>
            <a:ext cx="3295584" cy="94976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62662" y="7306802"/>
            <a:ext cx="2233829" cy="12380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2922829"/>
            <a:ext cx="9052195" cy="5112092"/>
            <a:chOff x="773202" y="2922829"/>
            <a:chExt cx="9052195" cy="51120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2922829"/>
              <a:ext cx="9052195" cy="5112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61805" y="2922829"/>
            <a:ext cx="7350707" cy="3634994"/>
            <a:chOff x="10161805" y="2922829"/>
            <a:chExt cx="7350707" cy="36349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61805" y="2922829"/>
              <a:ext cx="7350707" cy="36349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5901" y="2922829"/>
            <a:ext cx="6938796" cy="2525172"/>
            <a:chOff x="785901" y="2922829"/>
            <a:chExt cx="6938796" cy="25251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518676" y="1825064"/>
              <a:ext cx="13877592" cy="505034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901" y="2922829"/>
              <a:ext cx="6938796" cy="25251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3202" y="5529668"/>
            <a:ext cx="6888002" cy="2505252"/>
            <a:chOff x="773202" y="5529668"/>
            <a:chExt cx="6888002" cy="25052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507278" y="4440563"/>
              <a:ext cx="13776004" cy="501050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202" y="5529668"/>
              <a:ext cx="6888002" cy="25052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9840" y="3779598"/>
            <a:ext cx="303250" cy="35714"/>
            <a:chOff x="469840" y="3779598"/>
            <a:chExt cx="303250" cy="3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840" y="3779598"/>
              <a:ext cx="303250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841459" y="6058303"/>
            <a:ext cx="4665148" cy="107143"/>
            <a:chOff x="-1841459" y="6058303"/>
            <a:chExt cx="4665148" cy="1071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-1841459" y="6058303"/>
              <a:ext cx="4665148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61312" y="6754369"/>
            <a:ext cx="547892" cy="35714"/>
            <a:chOff x="7661312" y="6754369"/>
            <a:chExt cx="547892" cy="35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61312" y="6754369"/>
              <a:ext cx="547892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42271" y="7576913"/>
            <a:ext cx="1734081" cy="107143"/>
            <a:chOff x="7342271" y="7576913"/>
            <a:chExt cx="1734081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7342271" y="7576913"/>
              <a:ext cx="1734081" cy="107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8602" y="1488764"/>
            <a:ext cx="1258735" cy="98549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5931" y="637054"/>
            <a:ext cx="15234011" cy="250257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376473" y="3206340"/>
            <a:ext cx="7007031" cy="327109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8317" y="8483178"/>
            <a:ext cx="2908571" cy="120126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92086" y="8404941"/>
            <a:ext cx="2683676" cy="1534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2917724"/>
            <a:ext cx="7247576" cy="3297387"/>
            <a:chOff x="773202" y="2917724"/>
            <a:chExt cx="7247576" cy="32973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2917724"/>
              <a:ext cx="7247576" cy="329738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62625" y="673925"/>
            <a:ext cx="12849829" cy="21817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2917724"/>
            <a:ext cx="8369655" cy="5810091"/>
            <a:chOff x="9142857" y="2917724"/>
            <a:chExt cx="8369655" cy="5810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245715" y="5578199"/>
              <a:ext cx="4042451" cy="789536"/>
              <a:chOff x="9245715" y="5578199"/>
              <a:chExt cx="4042451" cy="78953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245715" y="5578199"/>
                <a:ext cx="4042451" cy="78953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245715" y="2917724"/>
              <a:ext cx="4042451" cy="686679"/>
              <a:chOff x="9245715" y="2917724"/>
              <a:chExt cx="4042451" cy="68667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245715" y="2917724"/>
                <a:ext cx="4042451" cy="686679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90215" y="2792423"/>
              <a:ext cx="3949114" cy="111575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57448" y="3679381"/>
              <a:ext cx="8662856" cy="86338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9775" y="3745572"/>
              <a:ext cx="461194" cy="618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92311" y="4191898"/>
              <a:ext cx="8527895" cy="882133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79623" y="4242304"/>
              <a:ext cx="461652" cy="61100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82665" y="5495121"/>
              <a:ext cx="3742990" cy="110338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08310" y="6421022"/>
              <a:ext cx="5211200" cy="87691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9775" y="6415388"/>
              <a:ext cx="461194" cy="618261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08310" y="6854631"/>
              <a:ext cx="5898276" cy="876914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9775" y="6870160"/>
              <a:ext cx="461194" cy="618261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25634" y="7330567"/>
              <a:ext cx="5750067" cy="1256210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9775" y="7441208"/>
              <a:ext cx="461194" cy="61826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92484" y="8154531"/>
              <a:ext cx="7897563" cy="883401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9775" y="8229904"/>
              <a:ext cx="461194" cy="6182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박중현</cp:lastModifiedBy>
  <cp:revision>1</cp:revision>
  <dcterms:created xsi:type="dcterms:W3CDTF">2023-11-06T17:27:52Z</dcterms:created>
  <dcterms:modified xsi:type="dcterms:W3CDTF">2023-11-30T11:45:27Z</dcterms:modified>
</cp:coreProperties>
</file>