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6.png"/><Relationship Id="rId3" Type="http://schemas.openxmlformats.org/officeDocument/2006/relationships/image" Target="../media/image127.png"/><Relationship Id="rId4" Type="http://schemas.openxmlformats.org/officeDocument/2006/relationships/image" Target="../media/image128.png"/><Relationship Id="rId5" Type="http://schemas.openxmlformats.org/officeDocument/2006/relationships/image" Target="../media/image129.png"/><Relationship Id="rId6" Type="http://schemas.openxmlformats.org/officeDocument/2006/relationships/image" Target="../media/image130.png"/><Relationship Id="rId7" Type="http://schemas.openxmlformats.org/officeDocument/2006/relationships/image" Target="../media/image131.png"/><Relationship Id="rId8" Type="http://schemas.openxmlformats.org/officeDocument/2006/relationships/image" Target="../media/image132.png"/><Relationship Id="rId9" Type="http://schemas.openxmlformats.org/officeDocument/2006/relationships/image" Target="../media/image133.png"/><Relationship Id="rId10" Type="http://schemas.openxmlformats.org/officeDocument/2006/relationships/image" Target="../media/image134.png"/><Relationship Id="rId11" Type="http://schemas.openxmlformats.org/officeDocument/2006/relationships/image" Target="../media/image135.png"/><Relationship Id="rId12" Type="http://schemas.openxmlformats.org/officeDocument/2006/relationships/image" Target="../media/image136.png"/><Relationship Id="rId13" Type="http://schemas.openxmlformats.org/officeDocument/2006/relationships/image" Target="../media/image13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8.png"/><Relationship Id="rId3" Type="http://schemas.openxmlformats.org/officeDocument/2006/relationships/image" Target="../media/image139.png"/><Relationship Id="rId4" Type="http://schemas.openxmlformats.org/officeDocument/2006/relationships/image" Target="../media/image140.png"/><Relationship Id="rId5" Type="http://schemas.openxmlformats.org/officeDocument/2006/relationships/image" Target="../media/image141.png"/><Relationship Id="rId6" Type="http://schemas.openxmlformats.org/officeDocument/2006/relationships/image" Target="../media/image142.png"/><Relationship Id="rId7" Type="http://schemas.openxmlformats.org/officeDocument/2006/relationships/image" Target="../media/image143.png"/><Relationship Id="rId8" Type="http://schemas.openxmlformats.org/officeDocument/2006/relationships/image" Target="../media/image144.png"/><Relationship Id="rId9" Type="http://schemas.openxmlformats.org/officeDocument/2006/relationships/image" Target="../media/image145.png"/><Relationship Id="rId10" Type="http://schemas.openxmlformats.org/officeDocument/2006/relationships/image" Target="../media/image146.png"/><Relationship Id="rId11" Type="http://schemas.openxmlformats.org/officeDocument/2006/relationships/image" Target="../media/image147.png"/><Relationship Id="rId12" Type="http://schemas.openxmlformats.org/officeDocument/2006/relationships/image" Target="../media/image148.png"/><Relationship Id="rId13" Type="http://schemas.openxmlformats.org/officeDocument/2006/relationships/image" Target="../media/image149.png"/><Relationship Id="rId14" Type="http://schemas.openxmlformats.org/officeDocument/2006/relationships/image" Target="../media/image15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1.png"/><Relationship Id="rId3" Type="http://schemas.openxmlformats.org/officeDocument/2006/relationships/image" Target="../media/image152.png"/><Relationship Id="rId4" Type="http://schemas.openxmlformats.org/officeDocument/2006/relationships/image" Target="../media/image153.png"/><Relationship Id="rId5" Type="http://schemas.openxmlformats.org/officeDocument/2006/relationships/image" Target="../media/image154.png"/><Relationship Id="rId6" Type="http://schemas.openxmlformats.org/officeDocument/2006/relationships/image" Target="../media/image155.png"/><Relationship Id="rId7" Type="http://schemas.openxmlformats.org/officeDocument/2006/relationships/image" Target="../media/image156.png"/><Relationship Id="rId8" Type="http://schemas.openxmlformats.org/officeDocument/2006/relationships/image" Target="../media/image157.png"/><Relationship Id="rId9" Type="http://schemas.openxmlformats.org/officeDocument/2006/relationships/image" Target="../media/image158.png"/><Relationship Id="rId10" Type="http://schemas.openxmlformats.org/officeDocument/2006/relationships/image" Target="../media/image159.png"/><Relationship Id="rId11" Type="http://schemas.openxmlformats.org/officeDocument/2006/relationships/image" Target="../media/image160.png"/><Relationship Id="rId12" Type="http://schemas.openxmlformats.org/officeDocument/2006/relationships/image" Target="../media/image161.png"/><Relationship Id="rId13" Type="http://schemas.openxmlformats.org/officeDocument/2006/relationships/image" Target="../media/image162.png"/><Relationship Id="rId14" Type="http://schemas.openxmlformats.org/officeDocument/2006/relationships/image" Target="../media/image163.png"/><Relationship Id="rId15" Type="http://schemas.openxmlformats.org/officeDocument/2006/relationships/image" Target="../media/image16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5.png"/><Relationship Id="rId3" Type="http://schemas.openxmlformats.org/officeDocument/2006/relationships/image" Target="../media/image166.png"/><Relationship Id="rId4" Type="http://schemas.openxmlformats.org/officeDocument/2006/relationships/image" Target="../media/image167.png"/><Relationship Id="rId5" Type="http://schemas.openxmlformats.org/officeDocument/2006/relationships/image" Target="../media/image168.png"/><Relationship Id="rId6" Type="http://schemas.openxmlformats.org/officeDocument/2006/relationships/image" Target="../media/image169.png"/><Relationship Id="rId7" Type="http://schemas.openxmlformats.org/officeDocument/2006/relationships/image" Target="../media/image170.png"/><Relationship Id="rId8" Type="http://schemas.openxmlformats.org/officeDocument/2006/relationships/image" Target="../media/image171.png"/><Relationship Id="rId9" Type="http://schemas.openxmlformats.org/officeDocument/2006/relationships/image" Target="../media/image17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5" Type="http://schemas.openxmlformats.org/officeDocument/2006/relationships/image" Target="../media/image3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2" Type="http://schemas.openxmlformats.org/officeDocument/2006/relationships/image" Target="../media/image5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0" Type="http://schemas.openxmlformats.org/officeDocument/2006/relationships/image" Target="../media/image59.png"/><Relationship Id="rId11" Type="http://schemas.openxmlformats.org/officeDocument/2006/relationships/image" Target="../media/image60.png"/><Relationship Id="rId12" Type="http://schemas.openxmlformats.org/officeDocument/2006/relationships/image" Target="../media/image61.png"/><Relationship Id="rId13" Type="http://schemas.openxmlformats.org/officeDocument/2006/relationships/image" Target="../media/image62.png"/><Relationship Id="rId14" Type="http://schemas.openxmlformats.org/officeDocument/2006/relationships/image" Target="../media/image63.png"/><Relationship Id="rId15" Type="http://schemas.openxmlformats.org/officeDocument/2006/relationships/image" Target="../media/image64.png"/><Relationship Id="rId16" Type="http://schemas.openxmlformats.org/officeDocument/2006/relationships/image" Target="../media/image65.png"/><Relationship Id="rId17" Type="http://schemas.openxmlformats.org/officeDocument/2006/relationships/image" Target="../media/image66.png"/><Relationship Id="rId18" Type="http://schemas.openxmlformats.org/officeDocument/2006/relationships/image" Target="../media/image67.png"/><Relationship Id="rId19" Type="http://schemas.openxmlformats.org/officeDocument/2006/relationships/image" Target="../media/image68.png"/><Relationship Id="rId20" Type="http://schemas.openxmlformats.org/officeDocument/2006/relationships/image" Target="../media/image69.png"/><Relationship Id="rId21" Type="http://schemas.openxmlformats.org/officeDocument/2006/relationships/image" Target="../media/image70.png"/><Relationship Id="rId22" Type="http://schemas.openxmlformats.org/officeDocument/2006/relationships/image" Target="../media/image71.png"/><Relationship Id="rId23" Type="http://schemas.openxmlformats.org/officeDocument/2006/relationships/image" Target="../media/image72.png"/><Relationship Id="rId24" Type="http://schemas.openxmlformats.org/officeDocument/2006/relationships/image" Target="../media/image73.png"/><Relationship Id="rId25" Type="http://schemas.openxmlformats.org/officeDocument/2006/relationships/image" Target="../media/image74.png"/><Relationship Id="rId26" Type="http://schemas.openxmlformats.org/officeDocument/2006/relationships/image" Target="../media/image75.png"/><Relationship Id="rId27" Type="http://schemas.openxmlformats.org/officeDocument/2006/relationships/image" Target="../media/image76.png"/><Relationship Id="rId28" Type="http://schemas.openxmlformats.org/officeDocument/2006/relationships/image" Target="../media/image77.png"/><Relationship Id="rId29" Type="http://schemas.openxmlformats.org/officeDocument/2006/relationships/image" Target="../media/image7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Relationship Id="rId9" Type="http://schemas.openxmlformats.org/officeDocument/2006/relationships/image" Target="../media/image86.png"/><Relationship Id="rId10" Type="http://schemas.openxmlformats.org/officeDocument/2006/relationships/image" Target="../media/image87.png"/><Relationship Id="rId11" Type="http://schemas.openxmlformats.org/officeDocument/2006/relationships/image" Target="../media/image88.png"/><Relationship Id="rId12" Type="http://schemas.openxmlformats.org/officeDocument/2006/relationships/image" Target="../media/image89.png"/><Relationship Id="rId13" Type="http://schemas.openxmlformats.org/officeDocument/2006/relationships/image" Target="../media/image9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Relationship Id="rId9" Type="http://schemas.openxmlformats.org/officeDocument/2006/relationships/image" Target="../media/image98.png"/><Relationship Id="rId10" Type="http://schemas.openxmlformats.org/officeDocument/2006/relationships/image" Target="../media/image99.png"/><Relationship Id="rId11" Type="http://schemas.openxmlformats.org/officeDocument/2006/relationships/image" Target="../media/image100.png"/><Relationship Id="rId12" Type="http://schemas.openxmlformats.org/officeDocument/2006/relationships/image" Target="../media/image101.png"/><Relationship Id="rId13" Type="http://schemas.openxmlformats.org/officeDocument/2006/relationships/image" Target="../media/image10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Relationship Id="rId9" Type="http://schemas.openxmlformats.org/officeDocument/2006/relationships/image" Target="../media/image110.png"/><Relationship Id="rId10" Type="http://schemas.openxmlformats.org/officeDocument/2006/relationships/image" Target="../media/image111.png"/><Relationship Id="rId11" Type="http://schemas.openxmlformats.org/officeDocument/2006/relationships/image" Target="../media/image112.png"/><Relationship Id="rId12" Type="http://schemas.openxmlformats.org/officeDocument/2006/relationships/image" Target="../media/image113.png"/><Relationship Id="rId13" Type="http://schemas.openxmlformats.org/officeDocument/2006/relationships/image" Target="../media/image114.png"/><Relationship Id="rId14" Type="http://schemas.openxmlformats.org/officeDocument/2006/relationships/image" Target="../media/image115.png"/><Relationship Id="rId15" Type="http://schemas.openxmlformats.org/officeDocument/2006/relationships/image" Target="../media/image116.png"/><Relationship Id="rId16" Type="http://schemas.openxmlformats.org/officeDocument/2006/relationships/image" Target="../media/image117.png"/><Relationship Id="rId17" Type="http://schemas.openxmlformats.org/officeDocument/2006/relationships/image" Target="../media/image118.png"/><Relationship Id="rId18" Type="http://schemas.openxmlformats.org/officeDocument/2006/relationships/image" Target="../media/image119.png"/><Relationship Id="rId19" Type="http://schemas.openxmlformats.org/officeDocument/2006/relationships/image" Target="../media/image120.png"/><Relationship Id="rId20" Type="http://schemas.openxmlformats.org/officeDocument/2006/relationships/image" Target="../media/image121.png"/><Relationship Id="rId21" Type="http://schemas.openxmlformats.org/officeDocument/2006/relationships/image" Target="../media/image122.png"/><Relationship Id="rId22" Type="http://schemas.openxmlformats.org/officeDocument/2006/relationships/image" Target="../media/image123.png"/><Relationship Id="rId23" Type="http://schemas.openxmlformats.org/officeDocument/2006/relationships/image" Target="../media/image124.png"/><Relationship Id="rId24" Type="http://schemas.openxmlformats.org/officeDocument/2006/relationships/image" Target="../media/image12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98119" y="1794739"/>
            <a:ext cx="10595424" cy="2735304"/>
            <a:chOff x="1198119" y="1794739"/>
            <a:chExt cx="10595424" cy="27353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8119" y="1794739"/>
              <a:ext cx="10595424" cy="27353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98119" y="5456675"/>
            <a:ext cx="7535484" cy="46154"/>
            <a:chOff x="1198119" y="5456675"/>
            <a:chExt cx="7535484" cy="4615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8119" y="5456675"/>
              <a:ext cx="7535484" cy="4615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1393" y="1689221"/>
            <a:ext cx="10955056" cy="228531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8786" y="4414467"/>
            <a:ext cx="8237019" cy="13803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3202" y="3309432"/>
            <a:ext cx="8097150" cy="3921100"/>
            <a:chOff x="773202" y="3309432"/>
            <a:chExt cx="8097150" cy="39211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3309432"/>
              <a:ext cx="8097150" cy="39211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212086" y="5895773"/>
            <a:ext cx="5823743" cy="37799"/>
            <a:chOff x="6212086" y="5895773"/>
            <a:chExt cx="5823743" cy="3779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6212086" y="5895773"/>
              <a:ext cx="5823743" cy="3779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8602" y="1488764"/>
            <a:ext cx="1258734" cy="98549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69502" y="635311"/>
            <a:ext cx="13747087" cy="251054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21729" y="3074419"/>
            <a:ext cx="4079229" cy="105208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87555" y="5155678"/>
            <a:ext cx="7009114" cy="126966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99775" y="5013087"/>
            <a:ext cx="803960" cy="103252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299775" y="5952318"/>
            <a:ext cx="803960" cy="103252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87555" y="6042487"/>
            <a:ext cx="6927762" cy="126966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340776" y="3666234"/>
            <a:ext cx="7338048" cy="12696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06229" y="5521326"/>
            <a:ext cx="5708217" cy="34962"/>
            <a:chOff x="6306229" y="5521326"/>
            <a:chExt cx="5708217" cy="349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6306229" y="5521326"/>
              <a:ext cx="5708217" cy="349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73202" y="3141841"/>
            <a:ext cx="7896638" cy="3508444"/>
            <a:chOff x="773202" y="3141841"/>
            <a:chExt cx="7896638" cy="350844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3202" y="3141841"/>
              <a:ext cx="7896638" cy="350844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8602" y="1488764"/>
            <a:ext cx="1258736" cy="98549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56369" y="637054"/>
            <a:ext cx="14669963" cy="250257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200250" y="3022174"/>
            <a:ext cx="3919010" cy="110338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71463" y="3816713"/>
            <a:ext cx="7860457" cy="126253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09995" y="3723539"/>
            <a:ext cx="803960" cy="103252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526862" y="4829344"/>
            <a:ext cx="8074105" cy="126253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209995" y="4693813"/>
            <a:ext cx="803960" cy="103252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571429" y="5949486"/>
            <a:ext cx="8074799" cy="126253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209995" y="5879363"/>
            <a:ext cx="803960" cy="103252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8602" y="1488764"/>
            <a:ext cx="1258736" cy="98549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73540" y="638645"/>
            <a:ext cx="13777706" cy="250257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2609" y="2692658"/>
            <a:ext cx="4597352" cy="114147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8365" y="3319243"/>
            <a:ext cx="8039086" cy="16496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3564" y="3223868"/>
            <a:ext cx="917474" cy="101609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45508" y="4785292"/>
            <a:ext cx="2390324" cy="87542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0231" y="4701600"/>
            <a:ext cx="917474" cy="101609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56936" y="5230753"/>
            <a:ext cx="8141219" cy="158251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02533" y="3262098"/>
            <a:ext cx="3686161" cy="87542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186442" y="3178409"/>
            <a:ext cx="917474" cy="101609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759810" y="3757343"/>
            <a:ext cx="8058133" cy="164963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712056" y="5027553"/>
            <a:ext cx="8104314" cy="126253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87879" y="2510008"/>
            <a:ext cx="7979446" cy="3267502"/>
            <a:chOff x="6087879" y="2510008"/>
            <a:chExt cx="7979446" cy="326750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7879" y="2510008"/>
              <a:ext cx="7979446" cy="326750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87879" y="6278857"/>
            <a:ext cx="7979446" cy="2984635"/>
            <a:chOff x="6087879" y="6278857"/>
            <a:chExt cx="7979446" cy="298463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87879" y="6278857"/>
              <a:ext cx="7979446" cy="298463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8602" y="1488764"/>
            <a:ext cx="1258736" cy="98549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73540" y="638645"/>
            <a:ext cx="13777706" cy="250257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90220" y="3582994"/>
            <a:ext cx="3756504" cy="87542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20585" y="6943743"/>
            <a:ext cx="3802895" cy="87542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4656" y="490037"/>
            <a:ext cx="6819536" cy="33836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54628" y="6624295"/>
            <a:ext cx="15376458" cy="21429"/>
            <a:chOff x="1454628" y="6624295"/>
            <a:chExt cx="15376458" cy="2142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4628" y="6624295"/>
              <a:ext cx="15376458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9667026"/>
            <a:ext cx="16739310" cy="21429"/>
            <a:chOff x="773202" y="9667026"/>
            <a:chExt cx="16739310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9667026"/>
              <a:ext cx="16739310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71450" y="4868379"/>
            <a:ext cx="3433027" cy="162857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15098" y="6088967"/>
            <a:ext cx="5098795" cy="76346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085906" y="4972739"/>
            <a:ext cx="3265193" cy="149659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840262" y="6111819"/>
            <a:ext cx="5238529" cy="75573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27638" y="7012664"/>
            <a:ext cx="3246146" cy="149659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53474" y="8163600"/>
            <a:ext cx="4647891" cy="73597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482544" y="4883606"/>
            <a:ext cx="3246146" cy="14965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730399" y="6022687"/>
            <a:ext cx="5735852" cy="76595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48398" y="4716433"/>
            <a:ext cx="3420550" cy="162857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13122" y="6126920"/>
            <a:ext cx="4793224" cy="7359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3202" y="4191346"/>
            <a:ext cx="2914720" cy="1763779"/>
            <a:chOff x="773202" y="4191346"/>
            <a:chExt cx="2914720" cy="176377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4191346"/>
              <a:ext cx="2914720" cy="17637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66627" y="4191346"/>
            <a:ext cx="2726599" cy="1730411"/>
            <a:chOff x="7566627" y="4191346"/>
            <a:chExt cx="2726599" cy="173041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66627" y="4191346"/>
              <a:ext cx="2726599" cy="173041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221876" y="4275678"/>
            <a:ext cx="1860506" cy="1679448"/>
            <a:chOff x="14221876" y="4275678"/>
            <a:chExt cx="1860506" cy="16794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21876" y="4275678"/>
              <a:ext cx="1860506" cy="16794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759216" y="4191346"/>
            <a:ext cx="3195439" cy="1797147"/>
            <a:chOff x="3759216" y="4191346"/>
            <a:chExt cx="3195439" cy="179714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59216" y="4191346"/>
              <a:ext cx="3195439" cy="179714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378183" y="4191346"/>
            <a:ext cx="3147016" cy="1713727"/>
            <a:chOff x="10378183" y="4191346"/>
            <a:chExt cx="3147016" cy="171372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78183" y="4191346"/>
              <a:ext cx="3147016" cy="1713727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63026" y="879274"/>
            <a:ext cx="13171201" cy="250257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2650" y="1482987"/>
            <a:ext cx="1270287" cy="98936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37395" y="2875046"/>
            <a:ext cx="11570476" cy="95139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57614" y="2814211"/>
            <a:ext cx="803960" cy="103252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87869" y="5819738"/>
            <a:ext cx="6512515" cy="209999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488454" y="6037269"/>
            <a:ext cx="5954372" cy="214535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136542" y="6211815"/>
            <a:ext cx="3981752" cy="14159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09164" y="3309935"/>
            <a:ext cx="6232576" cy="5599184"/>
            <a:chOff x="11109164" y="3309935"/>
            <a:chExt cx="6232576" cy="559918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09164" y="3309935"/>
              <a:ext cx="6232576" cy="55991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73202" y="3309935"/>
            <a:ext cx="10005123" cy="4265328"/>
            <a:chOff x="773202" y="3309935"/>
            <a:chExt cx="10005123" cy="426532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3202" y="3309935"/>
              <a:ext cx="10005123" cy="426532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56338" y="890488"/>
            <a:ext cx="14224011" cy="247417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8602" y="1488764"/>
            <a:ext cx="1258734" cy="98549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7983" y="3670448"/>
            <a:ext cx="9664213" cy="33133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1858" y="4073361"/>
            <a:ext cx="7951354" cy="3632922"/>
            <a:chOff x="611858" y="4073361"/>
            <a:chExt cx="7951354" cy="36329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1858" y="4073361"/>
              <a:ext cx="7951354" cy="36329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50420" y="4073361"/>
            <a:ext cx="8100747" cy="3632922"/>
            <a:chOff x="9250420" y="4073361"/>
            <a:chExt cx="8100747" cy="363292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50420" y="4073361"/>
              <a:ext cx="8100747" cy="363292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62515" y="6069069"/>
            <a:ext cx="5270274" cy="32280"/>
            <a:chOff x="6362515" y="6069069"/>
            <a:chExt cx="5270274" cy="3228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6362515" y="6069069"/>
              <a:ext cx="5270274" cy="3228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56338" y="890488"/>
            <a:ext cx="14224011" cy="247417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8602" y="1488764"/>
            <a:ext cx="1258734" cy="98549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16783" y="4365506"/>
            <a:ext cx="7465022" cy="328119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27503" y="4387744"/>
            <a:ext cx="8193907" cy="322926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849630" y="3119748"/>
            <a:ext cx="1796114" cy="170982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74794" y="3089869"/>
            <a:ext cx="1872305" cy="17098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212565" y="5513743"/>
            <a:ext cx="7293363" cy="3473612"/>
            <a:chOff x="9212565" y="5513743"/>
            <a:chExt cx="7293363" cy="34736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12565" y="5513743"/>
              <a:ext cx="7293363" cy="347361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8602" y="1488764"/>
            <a:ext cx="1258734" cy="98549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73569" y="643988"/>
            <a:ext cx="14008868" cy="248639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6916" y="2844352"/>
            <a:ext cx="2639438" cy="92658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2769" y="3878972"/>
            <a:ext cx="5467714" cy="81572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2769" y="3444383"/>
            <a:ext cx="4946010" cy="82355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7185" y="5637468"/>
            <a:ext cx="4319114" cy="82355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52769" y="6062057"/>
            <a:ext cx="5573067" cy="82355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66916" y="5123786"/>
            <a:ext cx="2555267" cy="95515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93844" y="3843776"/>
            <a:ext cx="583129" cy="77261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66917" y="6481338"/>
            <a:ext cx="1094685" cy="94562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52769" y="7012290"/>
            <a:ext cx="6066552" cy="82355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62293" y="7447964"/>
            <a:ext cx="7128048" cy="115394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036571" y="2796444"/>
            <a:ext cx="3432410" cy="92658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364591" y="3232089"/>
            <a:ext cx="7901152" cy="82355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427577" y="3616897"/>
            <a:ext cx="8090162" cy="118914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048003" y="4232311"/>
            <a:ext cx="1269514" cy="945629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93844" y="3394853"/>
            <a:ext cx="583129" cy="77261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93844" y="5617329"/>
            <a:ext cx="583129" cy="77261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93844" y="6024694"/>
            <a:ext cx="583129" cy="772615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693844" y="6962760"/>
            <a:ext cx="583129" cy="77261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693844" y="7418518"/>
            <a:ext cx="583129" cy="77261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9122546" y="3211950"/>
            <a:ext cx="583129" cy="772615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133207" y="3577756"/>
            <a:ext cx="583129" cy="772615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9427577" y="4667702"/>
            <a:ext cx="5662876" cy="823552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9185803" y="4625006"/>
            <a:ext cx="583129" cy="7726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8602" y="1488764"/>
            <a:ext cx="1258734" cy="98549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3569" y="643988"/>
            <a:ext cx="14008868" cy="248639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7869" y="2975170"/>
            <a:ext cx="5651495" cy="10584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0285" y="3574164"/>
            <a:ext cx="9297133" cy="88466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7869" y="4730945"/>
            <a:ext cx="6624029" cy="105840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3844" y="3548966"/>
            <a:ext cx="583129" cy="77261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0285" y="5298769"/>
            <a:ext cx="9265819" cy="127167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3844" y="5263182"/>
            <a:ext cx="583129" cy="77261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93844" y="6106911"/>
            <a:ext cx="583129" cy="77261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30285" y="6141413"/>
            <a:ext cx="5995914" cy="8857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592928" y="2757771"/>
            <a:ext cx="7701978" cy="4985986"/>
            <a:chOff x="9592928" y="2757771"/>
            <a:chExt cx="7701978" cy="4985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92928" y="2757771"/>
              <a:ext cx="7701978" cy="49859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8602" y="1488764"/>
            <a:ext cx="1268260" cy="98549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58438" y="3102069"/>
            <a:ext cx="7393682" cy="458343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767514" y="2963450"/>
            <a:ext cx="3620829" cy="3778256"/>
            <a:chOff x="2767514" y="2963450"/>
            <a:chExt cx="3620829" cy="377825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67514" y="2963450"/>
              <a:ext cx="3620829" cy="377825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274077" y="5080141"/>
            <a:ext cx="2286134" cy="107143"/>
            <a:chOff x="5274077" y="5080141"/>
            <a:chExt cx="2286134" cy="10714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160000">
              <a:off x="5274077" y="5080141"/>
              <a:ext cx="2286134" cy="10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975940" y="7256734"/>
            <a:ext cx="1734081" cy="107143"/>
            <a:chOff x="3975940" y="7256734"/>
            <a:chExt cx="1734081" cy="10714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3975940" y="7256734"/>
              <a:ext cx="1734081" cy="1071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76042" y="5695727"/>
            <a:ext cx="6171429" cy="37799"/>
            <a:chOff x="6076042" y="5695727"/>
            <a:chExt cx="6171429" cy="3779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6076042" y="5695727"/>
              <a:ext cx="6171429" cy="3779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266265" y="5656499"/>
            <a:ext cx="2942594" cy="109170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342250" y="8083232"/>
            <a:ext cx="3211604" cy="109170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44207" y="635740"/>
            <a:ext cx="14723030" cy="25017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12086" y="5585947"/>
            <a:ext cx="5823743" cy="37799"/>
            <a:chOff x="6212086" y="5585947"/>
            <a:chExt cx="5823743" cy="3779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6212086" y="5585947"/>
              <a:ext cx="5823743" cy="3779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8602" y="1488764"/>
            <a:ext cx="1258736" cy="98549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17004" y="636902"/>
            <a:ext cx="13875943" cy="251054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80833" y="2909011"/>
            <a:ext cx="4446667" cy="114315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688723" y="3668738"/>
            <a:ext cx="8159352" cy="204371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256960" y="3578570"/>
            <a:ext cx="803960" cy="103252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90579" y="5340616"/>
            <a:ext cx="803960" cy="103252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52047" y="5490542"/>
            <a:ext cx="8158819" cy="126966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396924" y="5656972"/>
            <a:ext cx="1299394" cy="113781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363373" y="5806574"/>
            <a:ext cx="1313733" cy="95208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75570" y="3218583"/>
            <a:ext cx="7448075" cy="3256231"/>
            <a:chOff x="1075570" y="3218583"/>
            <a:chExt cx="7448075" cy="325623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75570" y="3218583"/>
              <a:ext cx="7448075" cy="325623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75570" y="3337455"/>
            <a:ext cx="1983183" cy="1225612"/>
            <a:chOff x="1075570" y="3337455"/>
            <a:chExt cx="1983183" cy="122561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3976" y="2804647"/>
              <a:ext cx="3966366" cy="2451223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75570" y="3337455"/>
              <a:ext cx="1983183" cy="122561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75570" y="4563067"/>
            <a:ext cx="5665616" cy="1864013"/>
            <a:chOff x="1075570" y="4563067"/>
            <a:chExt cx="5665616" cy="186401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-1635572" y="3752727"/>
              <a:ext cx="11331232" cy="3728026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75570" y="4563067"/>
              <a:ext cx="5665616" cy="186401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41700" y="5496609"/>
            <a:ext cx="487564" cy="31782"/>
            <a:chOff x="6741700" y="5496609"/>
            <a:chExt cx="487564" cy="3178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741700" y="5496609"/>
              <a:ext cx="487564" cy="3178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453551" y="6219147"/>
            <a:ext cx="1543142" cy="95345"/>
            <a:chOff x="6453551" y="6219147"/>
            <a:chExt cx="1543142" cy="9534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6453551" y="6219147"/>
              <a:ext cx="1543142" cy="953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05611" y="3964089"/>
            <a:ext cx="269860" cy="31782"/>
            <a:chOff x="805611" y="3964089"/>
            <a:chExt cx="269860" cy="3178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05611" y="3964089"/>
              <a:ext cx="269860" cy="3178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-782527" y="5529620"/>
            <a:ext cx="3226996" cy="95345"/>
            <a:chOff x="-782527" y="5529620"/>
            <a:chExt cx="3226996" cy="9534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5400000">
              <a:off x="-782527" y="5529620"/>
              <a:ext cx="3226996" cy="95345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817801" y="6982249"/>
            <a:ext cx="2917467" cy="853657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18773" y="7101032"/>
            <a:ext cx="1967340" cy="11092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2023-12-02T17:15:43Z</dcterms:created>
  <dcterms:modified xsi:type="dcterms:W3CDTF">2023-12-02T17:15:43Z</dcterms:modified>
</cp:coreProperties>
</file>