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Relationship Id="rId15" Type="http://schemas.openxmlformats.org/officeDocument/2006/relationships/image" Target="../media/image132.png"/><Relationship Id="rId16" Type="http://schemas.openxmlformats.org/officeDocument/2006/relationships/image" Target="../media/image133.png"/><Relationship Id="rId17" Type="http://schemas.openxmlformats.org/officeDocument/2006/relationships/image" Target="../media/image134.png"/><Relationship Id="rId18" Type="http://schemas.openxmlformats.org/officeDocument/2006/relationships/image" Target="../media/image135.png"/><Relationship Id="rId19" Type="http://schemas.openxmlformats.org/officeDocument/2006/relationships/image" Target="../media/image136.png"/><Relationship Id="rId20" Type="http://schemas.openxmlformats.org/officeDocument/2006/relationships/image" Target="../media/image137.png"/><Relationship Id="rId21" Type="http://schemas.openxmlformats.org/officeDocument/2006/relationships/image" Target="../media/image138.png"/><Relationship Id="rId22" Type="http://schemas.openxmlformats.org/officeDocument/2006/relationships/image" Target="../media/image139.png"/><Relationship Id="rId23" Type="http://schemas.openxmlformats.org/officeDocument/2006/relationships/image" Target="../media/image140.png"/><Relationship Id="rId24" Type="http://schemas.openxmlformats.org/officeDocument/2006/relationships/image" Target="../media/image14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4" Type="http://schemas.openxmlformats.org/officeDocument/2006/relationships/image" Target="../media/image166.png"/><Relationship Id="rId15" Type="http://schemas.openxmlformats.org/officeDocument/2006/relationships/image" Target="../media/image16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Relationship Id="rId12" Type="http://schemas.openxmlformats.org/officeDocument/2006/relationships/image" Target="../media/image178.png"/><Relationship Id="rId13" Type="http://schemas.openxmlformats.org/officeDocument/2006/relationships/image" Target="../media/image179.png"/><Relationship Id="rId14" Type="http://schemas.openxmlformats.org/officeDocument/2006/relationships/image" Target="../media/image180.png"/><Relationship Id="rId15" Type="http://schemas.openxmlformats.org/officeDocument/2006/relationships/image" Target="../media/image181.png"/><Relationship Id="rId16" Type="http://schemas.openxmlformats.org/officeDocument/2006/relationships/image" Target="../media/image182.png"/><Relationship Id="rId17" Type="http://schemas.openxmlformats.org/officeDocument/2006/relationships/image" Target="../media/image183.png"/><Relationship Id="rId18" Type="http://schemas.openxmlformats.org/officeDocument/2006/relationships/image" Target="../media/image184.png"/><Relationship Id="rId19" Type="http://schemas.openxmlformats.org/officeDocument/2006/relationships/image" Target="../media/image185.png"/><Relationship Id="rId20" Type="http://schemas.openxmlformats.org/officeDocument/2006/relationships/image" Target="../media/image18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Relationship Id="rId19" Type="http://schemas.openxmlformats.org/officeDocument/2006/relationships/image" Target="../media/image69.png"/><Relationship Id="rId20" Type="http://schemas.openxmlformats.org/officeDocument/2006/relationships/image" Target="../media/image70.png"/><Relationship Id="rId21" Type="http://schemas.openxmlformats.org/officeDocument/2006/relationships/image" Target="../media/image71.png"/><Relationship Id="rId22" Type="http://schemas.openxmlformats.org/officeDocument/2006/relationships/image" Target="../media/image72.png"/><Relationship Id="rId23" Type="http://schemas.openxmlformats.org/officeDocument/2006/relationships/image" Target="../media/image73.png"/><Relationship Id="rId24" Type="http://schemas.openxmlformats.org/officeDocument/2006/relationships/image" Target="../media/image74.png"/><Relationship Id="rId25" Type="http://schemas.openxmlformats.org/officeDocument/2006/relationships/image" Target="../media/image75.png"/><Relationship Id="rId26" Type="http://schemas.openxmlformats.org/officeDocument/2006/relationships/image" Target="../media/image76.png"/><Relationship Id="rId27" Type="http://schemas.openxmlformats.org/officeDocument/2006/relationships/image" Target="../media/image77.png"/><Relationship Id="rId28" Type="http://schemas.openxmlformats.org/officeDocument/2006/relationships/image" Target="../media/image7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8119" y="1794739"/>
            <a:ext cx="10595424" cy="2735304"/>
            <a:chOff x="1198119" y="1794739"/>
            <a:chExt cx="10595424" cy="27353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19" y="1794739"/>
              <a:ext cx="10595424" cy="2735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8119" y="5456675"/>
            <a:ext cx="7535484" cy="46154"/>
            <a:chOff x="1198119" y="5456675"/>
            <a:chExt cx="7535484" cy="461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119" y="5456675"/>
              <a:ext cx="7535484" cy="461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393" y="1689221"/>
            <a:ext cx="10955056" cy="22853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8786" y="4414467"/>
            <a:ext cx="8237019" cy="13803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57636" y="4568259"/>
            <a:ext cx="1538743" cy="1271955"/>
            <a:chOff x="9057636" y="4568259"/>
            <a:chExt cx="1538743" cy="12719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7636" y="4568259"/>
              <a:ext cx="1538743" cy="12719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7004" y="636902"/>
            <a:ext cx="13875943" cy="25105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3516" y="3409518"/>
            <a:ext cx="8265238" cy="127572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40303" y="2826109"/>
            <a:ext cx="4150000" cy="10513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03516" y="5866934"/>
            <a:ext cx="8443305" cy="12757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03516" y="6878260"/>
            <a:ext cx="8471886" cy="12757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42048" y="3308484"/>
            <a:ext cx="803960" cy="103252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42048" y="5782585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2048" y="6793910"/>
            <a:ext cx="803960" cy="10325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5570" y="3007299"/>
            <a:ext cx="7448075" cy="3256231"/>
            <a:chOff x="1075570" y="3007299"/>
            <a:chExt cx="7448075" cy="32562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5570" y="3007299"/>
              <a:ext cx="7448075" cy="32562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5570" y="3126171"/>
            <a:ext cx="1983183" cy="1225612"/>
            <a:chOff x="1075570" y="3126171"/>
            <a:chExt cx="1983183" cy="12256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976" y="2593363"/>
              <a:ext cx="3966366" cy="245122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5570" y="3126171"/>
              <a:ext cx="1983183" cy="12256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570" y="4351783"/>
            <a:ext cx="5665616" cy="1864013"/>
            <a:chOff x="1075570" y="4351783"/>
            <a:chExt cx="5665616" cy="186401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1635572" y="3541443"/>
              <a:ext cx="11331232" cy="3728026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5570" y="4351783"/>
              <a:ext cx="5665616" cy="18640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41700" y="5285325"/>
            <a:ext cx="487564" cy="31782"/>
            <a:chOff x="6741700" y="5285325"/>
            <a:chExt cx="487564" cy="3178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41700" y="5285325"/>
              <a:ext cx="487564" cy="317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53551" y="6007863"/>
            <a:ext cx="1543142" cy="95345"/>
            <a:chOff x="6453551" y="6007863"/>
            <a:chExt cx="1543142" cy="9534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453551" y="6007863"/>
              <a:ext cx="1543142" cy="953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5611" y="3752805"/>
            <a:ext cx="269860" cy="31782"/>
            <a:chOff x="805611" y="3752805"/>
            <a:chExt cx="269860" cy="3178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5611" y="3752805"/>
              <a:ext cx="269860" cy="317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782527" y="5318337"/>
            <a:ext cx="3226996" cy="95345"/>
            <a:chOff x="-782527" y="5318337"/>
            <a:chExt cx="3226996" cy="9534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782527" y="5318337"/>
              <a:ext cx="3226996" cy="9534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817801" y="6770965"/>
            <a:ext cx="2917467" cy="85365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18773" y="6889748"/>
            <a:ext cx="1967340" cy="11092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5667" y="3218032"/>
            <a:ext cx="7896638" cy="3508444"/>
            <a:chOff x="915667" y="3218032"/>
            <a:chExt cx="7896638" cy="35084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667" y="3218032"/>
              <a:ext cx="7896638" cy="350844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6369" y="637054"/>
            <a:ext cx="14669963" cy="250257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00250" y="3022174"/>
            <a:ext cx="3919010" cy="11033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71463" y="3816713"/>
            <a:ext cx="7860457" cy="12625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09995" y="3723539"/>
            <a:ext cx="803960" cy="1032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09995" y="4693813"/>
            <a:ext cx="803960" cy="103252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71429" y="5949486"/>
            <a:ext cx="8074799" cy="12625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09995" y="5879363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71463" y="4852130"/>
            <a:ext cx="8201686" cy="12757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609" y="2692658"/>
            <a:ext cx="4597352" cy="1141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8365" y="3319243"/>
            <a:ext cx="8039086" cy="16496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3564" y="3223868"/>
            <a:ext cx="917474" cy="101609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5508" y="4785292"/>
            <a:ext cx="2390324" cy="8754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0231" y="4701600"/>
            <a:ext cx="917474" cy="10160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6936" y="5230753"/>
            <a:ext cx="8141219" cy="15825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02533" y="3262098"/>
            <a:ext cx="3686161" cy="87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86442" y="3178409"/>
            <a:ext cx="917474" cy="10160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59810" y="3752524"/>
            <a:ext cx="8011323" cy="12757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12056" y="5027553"/>
            <a:ext cx="8104314" cy="12625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83292" y="3296136"/>
            <a:ext cx="5129220" cy="6633849"/>
            <a:chOff x="12383292" y="3296136"/>
            <a:chExt cx="5129220" cy="66338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3292" y="3296136"/>
              <a:ext cx="5129220" cy="66338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84285" y="3655507"/>
            <a:ext cx="1766757" cy="261905"/>
            <a:chOff x="12384285" y="3655507"/>
            <a:chExt cx="1766757" cy="261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4285" y="3655507"/>
              <a:ext cx="1766757" cy="261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4285" y="5171264"/>
            <a:ext cx="1803175" cy="269524"/>
            <a:chOff x="12384285" y="5171264"/>
            <a:chExt cx="1803175" cy="26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4285" y="5171264"/>
              <a:ext cx="1803175" cy="2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20703" y="6728091"/>
            <a:ext cx="1766757" cy="261905"/>
            <a:chOff x="12420703" y="6728091"/>
            <a:chExt cx="1766757" cy="2619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20703" y="6728091"/>
              <a:ext cx="1766757" cy="261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09812" y="5306026"/>
            <a:ext cx="774473" cy="1571675"/>
            <a:chOff x="11609812" y="5306026"/>
            <a:chExt cx="774473" cy="157167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09812" y="5306026"/>
              <a:ext cx="774473" cy="157167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30159" y="3279590"/>
            <a:ext cx="6171429" cy="3813531"/>
            <a:chOff x="1730159" y="3279590"/>
            <a:chExt cx="6171429" cy="381353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0159" y="3279590"/>
              <a:ext cx="6171429" cy="381353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97698" y="3655507"/>
            <a:ext cx="3205385" cy="261905"/>
            <a:chOff x="1897698" y="3655507"/>
            <a:chExt cx="3205385" cy="26190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7698" y="3655507"/>
              <a:ext cx="3205385" cy="26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97698" y="4665545"/>
            <a:ext cx="3205385" cy="261905"/>
            <a:chOff x="1897698" y="4665545"/>
            <a:chExt cx="3205385" cy="2619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7698" y="4665545"/>
              <a:ext cx="3205385" cy="2619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24841" y="3715342"/>
            <a:ext cx="572857" cy="1162526"/>
            <a:chOff x="1324841" y="3715342"/>
            <a:chExt cx="572857" cy="116252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5803" y="3171470"/>
              <a:ext cx="1145714" cy="2325052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4841" y="3715342"/>
              <a:ext cx="572857" cy="116252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-59115" y="6052608"/>
            <a:ext cx="2816781" cy="42857"/>
            <a:chOff x="-59115" y="6052608"/>
            <a:chExt cx="2816781" cy="4285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9115" y="6052608"/>
              <a:ext cx="2816781" cy="4285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26921" y="2491865"/>
            <a:ext cx="3756504" cy="87542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834984" y="2491865"/>
            <a:ext cx="3802895" cy="87542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578190" y="5384371"/>
            <a:ext cx="2161724" cy="195949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5107" y="7427509"/>
            <a:ext cx="1901990" cy="8965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4191346"/>
            <a:ext cx="2914720" cy="1763779"/>
            <a:chOff x="773202" y="4191346"/>
            <a:chExt cx="2914720" cy="17637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4191346"/>
              <a:ext cx="2914720" cy="17637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66627" y="4191346"/>
            <a:ext cx="2726599" cy="1730411"/>
            <a:chOff x="7566627" y="4191346"/>
            <a:chExt cx="2726599" cy="17304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6627" y="4191346"/>
              <a:ext cx="2726599" cy="17304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21876" y="4275678"/>
            <a:ext cx="1860506" cy="1679448"/>
            <a:chOff x="14221876" y="4275678"/>
            <a:chExt cx="1860506" cy="16794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21876" y="4275678"/>
              <a:ext cx="1860506" cy="16794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59216" y="4191346"/>
            <a:ext cx="3195439" cy="1797147"/>
            <a:chOff x="3759216" y="4191346"/>
            <a:chExt cx="3195439" cy="17971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9216" y="4191346"/>
              <a:ext cx="3195439" cy="17971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78183" y="4191346"/>
            <a:ext cx="3147016" cy="1713727"/>
            <a:chOff x="10378183" y="4191346"/>
            <a:chExt cx="3147016" cy="17137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78183" y="4191346"/>
              <a:ext cx="3147016" cy="171372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63026" y="879274"/>
            <a:ext cx="13171201" cy="250257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2650" y="1482987"/>
            <a:ext cx="1270287" cy="98936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7395" y="2875046"/>
            <a:ext cx="11570476" cy="9513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7614" y="2814211"/>
            <a:ext cx="803960" cy="103252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7869" y="5819738"/>
            <a:ext cx="6512515" cy="209999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88454" y="6037269"/>
            <a:ext cx="5954372" cy="214535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136542" y="6211815"/>
            <a:ext cx="3981752" cy="1415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5703048"/>
            <a:ext cx="5636410" cy="2275617"/>
            <a:chOff x="773202" y="5703048"/>
            <a:chExt cx="5636410" cy="22756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5703048"/>
              <a:ext cx="5636410" cy="22756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6984" y="2883527"/>
            <a:ext cx="4464550" cy="6402187"/>
            <a:chOff x="9126984" y="2883527"/>
            <a:chExt cx="4464550" cy="64021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6984" y="2883527"/>
              <a:ext cx="4464550" cy="64021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13756" y="7182000"/>
            <a:ext cx="3204614" cy="2119588"/>
            <a:chOff x="13813756" y="7182000"/>
            <a:chExt cx="3204614" cy="21195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13756" y="7182000"/>
              <a:ext cx="3204614" cy="211958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049860" y="884007"/>
            <a:ext cx="18108583" cy="249736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237" y="3195019"/>
            <a:ext cx="5449962" cy="142997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1713" y="4531067"/>
            <a:ext cx="4740733" cy="11197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844" y="3128308"/>
            <a:ext cx="583129" cy="7726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3844" y="4447678"/>
            <a:ext cx="583129" cy="77261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4726" y="8058919"/>
            <a:ext cx="5960562" cy="1001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49860" y="884007"/>
            <a:ext cx="18108583" cy="24973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5362" y="4271448"/>
            <a:ext cx="9170371" cy="17633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1713" y="2994322"/>
            <a:ext cx="9152686" cy="11197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3986" y="2952270"/>
            <a:ext cx="582701" cy="7403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8113" y="4215506"/>
            <a:ext cx="582701" cy="7403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09164" y="3309935"/>
            <a:ext cx="6232576" cy="5599184"/>
            <a:chOff x="11109164" y="3309935"/>
            <a:chExt cx="6232576" cy="55991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9164" y="3309935"/>
              <a:ext cx="6232576" cy="55991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309935"/>
            <a:ext cx="9550338" cy="4071447"/>
            <a:chOff x="773202" y="3309935"/>
            <a:chExt cx="9550338" cy="40714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309935"/>
              <a:ext cx="9550338" cy="407144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0192" y="3678350"/>
            <a:ext cx="8590943" cy="7800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9715" y="4084967"/>
            <a:ext cx="8427362" cy="10822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2360" y="4862239"/>
            <a:ext cx="8463857" cy="108226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2465" y="3655142"/>
            <a:ext cx="582701" cy="74030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2465" y="4029028"/>
            <a:ext cx="582701" cy="74030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2465" y="4754264"/>
            <a:ext cx="582701" cy="7403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12565" y="5513743"/>
            <a:ext cx="7293363" cy="3473612"/>
            <a:chOff x="9212565" y="5513743"/>
            <a:chExt cx="7293363" cy="34736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2565" y="5513743"/>
              <a:ext cx="7293363" cy="34736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3569" y="643988"/>
            <a:ext cx="14008868" cy="24863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6916" y="2844352"/>
            <a:ext cx="2639438" cy="9265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2769" y="3868210"/>
            <a:ext cx="5468257" cy="8220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2769" y="3443621"/>
            <a:ext cx="4946657" cy="8220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3693" y="6079567"/>
            <a:ext cx="4319114" cy="8235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9277" y="6504156"/>
            <a:ext cx="5573067" cy="8235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3424" y="5565885"/>
            <a:ext cx="2555267" cy="9551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3844" y="3843776"/>
            <a:ext cx="583129" cy="7726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3424" y="6923437"/>
            <a:ext cx="1094685" cy="9456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9277" y="7454389"/>
            <a:ext cx="6066552" cy="8235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8801" y="7890064"/>
            <a:ext cx="7128048" cy="11539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36571" y="2796444"/>
            <a:ext cx="3432410" cy="9265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64591" y="3232089"/>
            <a:ext cx="7901152" cy="8235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27577" y="3616897"/>
            <a:ext cx="8090162" cy="118914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3844" y="3394853"/>
            <a:ext cx="583129" cy="77261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30352" y="6059428"/>
            <a:ext cx="583129" cy="77261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30352" y="6466793"/>
            <a:ext cx="583129" cy="77261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30352" y="7404859"/>
            <a:ext cx="583129" cy="77261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30352" y="7860617"/>
            <a:ext cx="583129" cy="7726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122546" y="3211950"/>
            <a:ext cx="583129" cy="7726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133207" y="3577756"/>
            <a:ext cx="583129" cy="77261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52769" y="4313578"/>
            <a:ext cx="5787762" cy="118758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93844" y="4241329"/>
            <a:ext cx="583129" cy="772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3569" y="643988"/>
            <a:ext cx="14008868" cy="24863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869" y="2975170"/>
            <a:ext cx="5651495" cy="1058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285" y="3574164"/>
            <a:ext cx="9297133" cy="8846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869" y="4730945"/>
            <a:ext cx="6624029" cy="10584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844" y="3548966"/>
            <a:ext cx="583129" cy="772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0285" y="5298769"/>
            <a:ext cx="9265819" cy="12716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844" y="5263182"/>
            <a:ext cx="583129" cy="7726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3844" y="6106911"/>
            <a:ext cx="583129" cy="77261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0285" y="6141413"/>
            <a:ext cx="5995914" cy="8857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92928" y="2757771"/>
            <a:ext cx="7701978" cy="4352325"/>
            <a:chOff x="9592928" y="2757771"/>
            <a:chExt cx="7701978" cy="4352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2928" y="2757771"/>
              <a:ext cx="7701978" cy="4352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68260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58468" y="3102068"/>
            <a:ext cx="7393682" cy="36925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67514" y="2963450"/>
            <a:ext cx="3620829" cy="3778256"/>
            <a:chOff x="2767514" y="2963450"/>
            <a:chExt cx="3620829" cy="37782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7514" y="2963450"/>
              <a:ext cx="3620829" cy="3778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74077" y="5080141"/>
            <a:ext cx="2286134" cy="107143"/>
            <a:chOff x="5274077" y="5080141"/>
            <a:chExt cx="2286134" cy="10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160000">
              <a:off x="5274077" y="5080141"/>
              <a:ext cx="228613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75940" y="7256734"/>
            <a:ext cx="1734081" cy="107143"/>
            <a:chOff x="3975940" y="7256734"/>
            <a:chExt cx="1734081" cy="10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975940" y="7256734"/>
              <a:ext cx="1734081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76042" y="5695727"/>
            <a:ext cx="6171429" cy="37799"/>
            <a:chOff x="6076042" y="5695727"/>
            <a:chExt cx="6171429" cy="377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076042" y="5695727"/>
              <a:ext cx="6171429" cy="3779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66265" y="5656499"/>
            <a:ext cx="2942594" cy="109170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2250" y="8083232"/>
            <a:ext cx="3211604" cy="109170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4207" y="635740"/>
            <a:ext cx="14723030" cy="25017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12086" y="5895773"/>
            <a:ext cx="5823743" cy="37799"/>
            <a:chOff x="6212086" y="5895773"/>
            <a:chExt cx="5823743" cy="377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212086" y="5895773"/>
              <a:ext cx="5823743" cy="377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6310" y="4454126"/>
            <a:ext cx="6171429" cy="2703292"/>
            <a:chOff x="1586310" y="4454126"/>
            <a:chExt cx="6171429" cy="27032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310" y="4454126"/>
              <a:ext cx="6171429" cy="27032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48296" y="5754608"/>
            <a:ext cx="2167402" cy="107143"/>
            <a:chOff x="6748296" y="5754608"/>
            <a:chExt cx="2167402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748296" y="5754608"/>
              <a:ext cx="2167402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9730" y="5680445"/>
            <a:ext cx="2155318" cy="107143"/>
            <a:chOff x="399730" y="5680445"/>
            <a:chExt cx="2155318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99730" y="5680445"/>
              <a:ext cx="2155318" cy="10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69502" y="635311"/>
            <a:ext cx="13747087" cy="251054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21729" y="3074419"/>
            <a:ext cx="4079229" cy="105208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61242" y="5183227"/>
            <a:ext cx="7008286" cy="12757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99775" y="5013087"/>
            <a:ext cx="803960" cy="103252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299775" y="5897483"/>
            <a:ext cx="803960" cy="103252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68586" y="3702062"/>
            <a:ext cx="7544000" cy="98749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61242" y="6015201"/>
            <a:ext cx="7968571" cy="16627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83285" y="5312336"/>
            <a:ext cx="1313733" cy="93462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16997" y="5400766"/>
            <a:ext cx="1313733" cy="9346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2023-12-06T17:37:22Z</dcterms:created>
  <dcterms:modified xsi:type="dcterms:W3CDTF">2023-12-06T17:37:22Z</dcterms:modified>
</cp:coreProperties>
</file>