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2" r:id="rId6"/>
    <p:sldId id="28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만든 이" initials="오전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8A1C8-5850-4989-81F0-43A9C323DD1A}" v="9" dt="2023-04-02T08:46:3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중현" userId="19715189-0498-43dc-b659-dc6c7d41151c" providerId="ADAL" clId="{E8D8A1C8-5850-4989-81F0-43A9C323DD1A}"/>
    <pc:docChg chg="addSld delSld modSld">
      <pc:chgData name="박중현" userId="19715189-0498-43dc-b659-dc6c7d41151c" providerId="ADAL" clId="{E8D8A1C8-5850-4989-81F0-43A9C323DD1A}" dt="2023-04-02T08:46:39.521" v="18" actId="14100"/>
      <pc:docMkLst>
        <pc:docMk/>
      </pc:docMkLst>
      <pc:sldChg chg="new del">
        <pc:chgData name="박중현" userId="19715189-0498-43dc-b659-dc6c7d41151c" providerId="ADAL" clId="{E8D8A1C8-5850-4989-81F0-43A9C323DD1A}" dt="2023-04-02T08:43:18.525" v="1" actId="2696"/>
        <pc:sldMkLst>
          <pc:docMk/>
          <pc:sldMk cId="2830612374" sldId="283"/>
        </pc:sldMkLst>
      </pc:sldChg>
      <pc:sldChg chg="new del">
        <pc:chgData name="박중현" userId="19715189-0498-43dc-b659-dc6c7d41151c" providerId="ADAL" clId="{E8D8A1C8-5850-4989-81F0-43A9C323DD1A}" dt="2023-04-02T08:43:33.442" v="3" actId="2696"/>
        <pc:sldMkLst>
          <pc:docMk/>
          <pc:sldMk cId="2947665572" sldId="283"/>
        </pc:sldMkLst>
      </pc:sldChg>
      <pc:sldChg chg="addSp delSp modSp new mod">
        <pc:chgData name="박중현" userId="19715189-0498-43dc-b659-dc6c7d41151c" providerId="ADAL" clId="{E8D8A1C8-5850-4989-81F0-43A9C323DD1A}" dt="2023-04-02T08:46:39.521" v="18" actId="14100"/>
        <pc:sldMkLst>
          <pc:docMk/>
          <pc:sldMk cId="4076708648" sldId="283"/>
        </pc:sldMkLst>
        <pc:spChg chg="del">
          <ac:chgData name="박중현" userId="19715189-0498-43dc-b659-dc6c7d41151c" providerId="ADAL" clId="{E8D8A1C8-5850-4989-81F0-43A9C323DD1A}" dt="2023-04-02T08:45:12.719" v="5"/>
          <ac:spMkLst>
            <pc:docMk/>
            <pc:sldMk cId="4076708648" sldId="283"/>
            <ac:spMk id="3" creationId="{6CD15482-CD99-8F91-DDFB-683985F9AC37}"/>
          </ac:spMkLst>
        </pc:spChg>
        <pc:spChg chg="add mod">
          <ac:chgData name="박중현" userId="19715189-0498-43dc-b659-dc6c7d41151c" providerId="ADAL" clId="{E8D8A1C8-5850-4989-81F0-43A9C323DD1A}" dt="2023-04-02T08:46:39.521" v="18" actId="14100"/>
          <ac:spMkLst>
            <pc:docMk/>
            <pc:sldMk cId="4076708648" sldId="283"/>
            <ac:spMk id="9" creationId="{88C84411-72B9-E9CF-C788-9019BC8CFD0A}"/>
          </ac:spMkLst>
        </pc:spChg>
        <pc:picChg chg="add mod">
          <ac:chgData name="박중현" userId="19715189-0498-43dc-b659-dc6c7d41151c" providerId="ADAL" clId="{E8D8A1C8-5850-4989-81F0-43A9C323DD1A}" dt="2023-04-02T08:45:23.283" v="10" actId="1076"/>
          <ac:picMkLst>
            <pc:docMk/>
            <pc:sldMk cId="4076708648" sldId="283"/>
            <ac:picMk id="8" creationId="{D9AC8A55-ED75-4122-5396-BAE9D2884F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76C62E-27E8-4D31-B87D-0C42E4BE9B3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2023-04-02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7534D4-AC06-4646-843F-0CC7DACE20EC}" type="datetime1">
              <a:rPr lang="ko-KR" altLang="en-US" noProof="0" smtClean="0"/>
              <a:t>2023-04-02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BAF473-2665-42A7-89E3-C7BA7EB58D1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0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직도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5" name="텍스트 개체 틀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6" name="텍스트 개체 틀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7" name="텍스트 개체 틀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8" name="텍스트 개체 틀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날짜 개체 틀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42" name="바닥글 개체 틀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직원 방향</a:t>
            </a:r>
          </a:p>
        </p:txBody>
      </p:sp>
      <p:sp>
        <p:nvSpPr>
          <p:cNvPr id="43" name="슬라이드 번호 개체 틀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cxnSp>
        <p:nvCxnSpPr>
          <p:cNvPr id="47" name="직선 연결선(S)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(S)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(S)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오른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슬라이드 닫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7" name="그림 개체 틀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8" name="그림 개체 틀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그림 개체 틀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  <a:endParaRPr lang="ko-KR" altLang="en-ZA" noProof="0"/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  <a:endParaRPr lang="ko-KR" altLang="en-ZA" noProof="0"/>
          </a:p>
        </p:txBody>
      </p:sp>
      <p:sp>
        <p:nvSpPr>
          <p:cNvPr id="24" name="날짜 개체 틀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5" name="바닥글 개체 틀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6" name="슬라이드 번호 개체 틀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4개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왼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날짜 개체 틀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바닥글 개체 틀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위쪽 테두리가 있는 가운데 텍스트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텍스트 가운데 맞춤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4개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US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US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US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US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5" name="날짜 개체 틀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26" name="바닥글 개체 틀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콘텐츠 및 4개의 이미지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1" name="온라인 이미지 개체 틀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2" name="온라인 이미지 개체 틀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3" name="온라인 이미지 개체 틀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24" name="온라인 이미지 개체 틀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온라인 이미지를 추가하려면 아이콘을 클릭하세요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1</a:t>
            </a:r>
            <a:endParaRPr lang="ko-KR" altLang="en-ZA" noProof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날짜 개체 틀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31" name="바닥글 개체 틀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</a:p>
        </p:txBody>
      </p:sp>
      <p:sp>
        <p:nvSpPr>
          <p:cNvPr id="32" name="슬라이드 번호 개체 틀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20XX/7/29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직원 방향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ko-KR" altLang="en-US" dirty="0"/>
              <a:t>기계학습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_201953040_</a:t>
            </a:r>
            <a:r>
              <a:rPr lang="ko-KR" altLang="en-US" dirty="0"/>
              <a:t>박중현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1" name="날짜 개체 틀 60">
            <a:extLst>
              <a:ext uri="{FF2B5EF4-FFF2-40B4-BE49-F238E27FC236}">
                <a16:creationId xmlns:a16="http://schemas.microsoft.com/office/drawing/2014/main" id="{C5E86CA3-CC65-4085-BCDC-93141EBD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8538" y="6356350"/>
            <a:ext cx="2743200" cy="365125"/>
          </a:xfrm>
        </p:spPr>
        <p:txBody>
          <a:bodyPr rtlCol="0"/>
          <a:lstStyle/>
          <a:p>
            <a:pPr rtl="0"/>
            <a:endParaRPr lang="en-US" altLang="ko-KR" dirty="0"/>
          </a:p>
        </p:txBody>
      </p:sp>
      <p:sp>
        <p:nvSpPr>
          <p:cNvPr id="62" name="바닥글 개체 틀 61">
            <a:extLst>
              <a:ext uri="{FF2B5EF4-FFF2-40B4-BE49-F238E27FC236}">
                <a16:creationId xmlns:a16="http://schemas.microsoft.com/office/drawing/2014/main" id="{C1BA4316-79F5-4E35-B754-FEEFC06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3" name="슬라이드 번호 개체 틀 62">
            <a:extLst>
              <a:ext uri="{FF2B5EF4-FFF2-40B4-BE49-F238E27FC236}">
                <a16:creationId xmlns:a16="http://schemas.microsoft.com/office/drawing/2014/main" id="{22B5CBBF-FB43-46F2-8846-3DF85C2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033C3C60-5C6C-260D-304C-E35AC4B13C6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86287" y="3414390"/>
            <a:ext cx="2823650" cy="233653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4" name="그림 33" descr="차트이(가) 표시된 사진&#10;&#10;자동 생성된 설명">
            <a:extLst>
              <a:ext uri="{FF2B5EF4-FFF2-40B4-BE49-F238E27FC236}">
                <a16:creationId xmlns:a16="http://schemas.microsoft.com/office/drawing/2014/main" id="{387E99DC-AFEB-C552-B666-052635CE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6426"/>
            <a:ext cx="5696243" cy="5785147"/>
          </a:xfrm>
          <a:prstGeom prst="rect">
            <a:avLst/>
          </a:prstGeom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D3483BCB-BFC9-AEE5-88FD-C8CA0B82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71" y="3469521"/>
            <a:ext cx="3388534" cy="1107996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bar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,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y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함수는 두 개의 인자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x와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y를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받아서,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x축과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y축에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해당하는 데이터를 그래프로 나타냅니다. 이 코드에서는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x에는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상품 이름(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item_name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)이,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y에는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주문 횟수(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order_cnt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)가 입력됩니다.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36736-488C-ECF1-34C0-9097336C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 descr="차트이(가) 표시된 사진&#10;&#10;자동 생성된 설명">
            <a:extLst>
              <a:ext uri="{FF2B5EF4-FFF2-40B4-BE49-F238E27FC236}">
                <a16:creationId xmlns:a16="http://schemas.microsoft.com/office/drawing/2014/main" id="{D9AC8A55-ED75-4122-5396-BAE9D2884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055" y="1190288"/>
            <a:ext cx="5684520" cy="52724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C029D-3B08-F122-A56A-018D043A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20XX/7/29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B14E0-3BD4-FF98-B225-F7ED08BA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직원 방향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8207D-0B35-61D7-97A6-A8BCAD64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8C84411-72B9-E9CF-C788-9019BC8C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39" y="3066626"/>
            <a:ext cx="4997291" cy="129266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hist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함수는 하나의 인자인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x를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받아서, 주어진 데이터의 분포를 히스토그램으로 나타냅니다. 이 코드에서는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item_price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라는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변수에 저장된 데이터를 사용합니다.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öhne Mono"/>
              </a:rPr>
              <a:t>bins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ea typeface="Söhne"/>
              </a:rPr>
              <a:t> 매개변수는 히스토그램의 막대 개수를 지정합니다. 이 코드에서는 30개의 막대로 히스토그램을 그립니다.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0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31_TF03460514_Win32" id="{8E7D40A2-437C-4EB5-8E67-5D5ABAB416A1}" vid="{D411D985-EBA7-48FC-BEDB-2F1C53718C4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cc8f8d7-4747-4d63-8291-5cd6130eb8e8" xsi:nil="true"/>
    <_activity xmlns="fcc8f8d7-4747-4d63-8291-5cd6130eb8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912172591F464386FD4D788C69C5FC" ma:contentTypeVersion="6" ma:contentTypeDescription="새 문서를 만듭니다." ma:contentTypeScope="" ma:versionID="55e6f8a12e2e8450be2b7b51bf16f042">
  <xsd:schema xmlns:xsd="http://www.w3.org/2001/XMLSchema" xmlns:xs="http://www.w3.org/2001/XMLSchema" xmlns:p="http://schemas.microsoft.com/office/2006/metadata/properties" xmlns:ns3="fcc8f8d7-4747-4d63-8291-5cd6130eb8e8" targetNamespace="http://schemas.microsoft.com/office/2006/metadata/properties" ma:root="true" ma:fieldsID="500308e622d05b5894dfe905c3d9caa7" ns3:_="">
    <xsd:import namespace="fcc8f8d7-4747-4d63-8291-5cd6130eb8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8f8d7-4747-4d63-8291-5cd6130eb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purl.org/dc/terms/"/>
    <ds:schemaRef ds:uri="http://purl.org/dc/dcmitype/"/>
    <ds:schemaRef ds:uri="fcc8f8d7-4747-4d63-8291-5cd6130eb8e8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2F43F-4AD0-4086-922C-8B7B0A9CD7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8f8d7-4747-4d63-8291-5cd6130eb8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{3703C6CA-383A-4C86-9689-764C015835D4}tf03460514_win32</Template>
  <TotalTime>8</TotalTime>
  <Words>108</Words>
  <Application>Microsoft Office PowerPoint</Application>
  <PresentationFormat>와이드스크린</PresentationFormat>
  <Paragraphs>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 Unicode MS</vt:lpstr>
      <vt:lpstr>맑은 고딕</vt:lpstr>
      <vt:lpstr>Arial</vt:lpstr>
      <vt:lpstr>Skeena</vt:lpstr>
      <vt:lpstr>Office 테마</vt:lpstr>
      <vt:lpstr>기계학습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</dc:title>
  <dc:creator>박중현</dc:creator>
  <cp:lastModifiedBy>박중현</cp:lastModifiedBy>
  <cp:revision>1</cp:revision>
  <dcterms:created xsi:type="dcterms:W3CDTF">2023-04-02T08:38:36Z</dcterms:created>
  <dcterms:modified xsi:type="dcterms:W3CDTF">2023-04-02T08:46:42Z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0x0101006B912172591F464386FD4D788C69C5FC</vt:lpwstr>
  </property>
</Properties>
</file>