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3" r:id="rId2"/>
    <p:sldId id="334" r:id="rId3"/>
    <p:sldId id="260" r:id="rId4"/>
    <p:sldId id="369" r:id="rId5"/>
    <p:sldId id="412" r:id="rId6"/>
    <p:sldId id="415" r:id="rId7"/>
    <p:sldId id="371" r:id="rId8"/>
    <p:sldId id="416" r:id="rId9"/>
    <p:sldId id="33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224"/>
      </p:cViewPr>
      <p:guideLst>
        <p:guide orient="horz" pos="2205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한라대학교 모바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4" descr="한라대학교 모바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C8C72-84AB-435C-A2D8-D098CF6815A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874445" y="64670"/>
            <a:ext cx="2038663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653294C-2317-BF08-6304-B7F24FD03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79" y="4018830"/>
            <a:ext cx="1761733" cy="7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32-bit TriCore™ AURIX™ – TC2xx - Infineon Technologies">
            <a:extLst>
              <a:ext uri="{FF2B5EF4-FFF2-40B4-BE49-F238E27FC236}">
                <a16:creationId xmlns:a16="http://schemas.microsoft.com/office/drawing/2014/main" id="{E9005842-5FE5-D511-0603-5454AAA0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47" y="3812824"/>
            <a:ext cx="2026598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2A63CBF-B042-2BA6-7404-8104B1EB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11" y="4159519"/>
            <a:ext cx="3201067" cy="32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48875" y="3497326"/>
            <a:ext cx="342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만도 </a:t>
            </a:r>
            <a:r>
              <a:rPr lang="en-US" altLang="ko-KR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SW 3</a:t>
            </a:r>
            <a:r>
              <a:rPr lang="ko-KR" altLang="en-US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기 박중현</a:t>
            </a:r>
            <a:endParaRPr lang="en-US" altLang="ko-KR" sz="2000" dirty="0">
              <a:solidFill>
                <a:srgbClr val="0000FF"/>
              </a:solidFill>
              <a:latin typeface="Monospac821 BT" panose="020B0609020202020204" pitchFamily="49" charset="0"/>
            </a:endParaRPr>
          </a:p>
          <a:p>
            <a:pPr algn="ctr"/>
            <a:r>
              <a:rPr lang="en-US" altLang="ko-KR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2023.03.24</a:t>
            </a:r>
            <a:endParaRPr lang="ko-KR" altLang="en-US" sz="20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7BE57-1B63-4E40-A2D8-5C190F9079B6}"/>
              </a:ext>
            </a:extLst>
          </p:cNvPr>
          <p:cNvSpPr txBox="1"/>
          <p:nvPr/>
        </p:nvSpPr>
        <p:spPr>
          <a:xfrm>
            <a:off x="2020724" y="2268144"/>
            <a:ext cx="768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Apple SD Gothic Neo"/>
              </a:rPr>
              <a:t>                             </a:t>
            </a:r>
            <a:r>
              <a:rPr lang="en-US" altLang="ko-KR" sz="3600" b="0" i="0" dirty="0" err="1">
                <a:solidFill>
                  <a:srgbClr val="000000"/>
                </a:solidFill>
                <a:effectLst/>
                <a:latin typeface="Apple SD Gothic Neo"/>
              </a:rPr>
              <a:t>Aurix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Apple SD Gothic Neo"/>
              </a:rPr>
              <a:t> TC275 Project 1</a:t>
            </a:r>
          </a:p>
        </p:txBody>
      </p:sp>
      <p:pic>
        <p:nvPicPr>
          <p:cNvPr id="1026" name="Picture 2" descr="TC399XX256F300SBCKXUMA1 Infineon Technologies | Mouser 대한민국">
            <a:extLst>
              <a:ext uri="{FF2B5EF4-FFF2-40B4-BE49-F238E27FC236}">
                <a16:creationId xmlns:a16="http://schemas.microsoft.com/office/drawing/2014/main" id="{DB8C536A-BB8A-F5E5-66F6-D2E408E3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9" y="4667408"/>
            <a:ext cx="1408790" cy="1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D9E6E1-B623-307C-B18A-800CFCEC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48" y="5093917"/>
            <a:ext cx="1713440" cy="75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2-bit TriCore™ AURIX™ – TC2xx - Infineon Technologies">
            <a:extLst>
              <a:ext uri="{FF2B5EF4-FFF2-40B4-BE49-F238E27FC236}">
                <a16:creationId xmlns:a16="http://schemas.microsoft.com/office/drawing/2014/main" id="{70AA8A1C-43A2-089B-6195-283D1518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70" y="4880468"/>
            <a:ext cx="1971045" cy="131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AC917B0-2F6F-6F57-09C7-5309B678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68" y="5217660"/>
            <a:ext cx="3113314" cy="3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900A72-2837-9BBB-49D1-3A9542DCEC4C}"/>
              </a:ext>
            </a:extLst>
          </p:cNvPr>
          <p:cNvSpPr txBox="1"/>
          <p:nvPr/>
        </p:nvSpPr>
        <p:spPr>
          <a:xfrm>
            <a:off x="395264" y="1380651"/>
            <a:ext cx="7775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목차</a:t>
            </a: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1.  UART 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통신구현 </a:t>
            </a: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2.  LED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 구현</a:t>
            </a: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3. IO</a:t>
            </a:r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-apple-system"/>
              </a:rPr>
              <a:t>LED</a:t>
            </a:r>
          </a:p>
          <a:p>
            <a:pPr marL="457200" indent="-457200" algn="l" fontAlgn="base">
              <a:buAutoNum type="arabicPeriod" startAt="2"/>
            </a:pP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pPr marL="457200" indent="-457200" algn="l" fontAlgn="base">
              <a:buAutoNum type="arabicPeriod" startAt="2"/>
            </a:pPr>
            <a:endParaRPr lang="ko-KR" altLang="en-US" sz="20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F02B52-697C-3FD5-2FDE-F87FEE21C443}"/>
              </a:ext>
            </a:extLst>
          </p:cNvPr>
          <p:cNvSpPr txBox="1"/>
          <p:nvPr/>
        </p:nvSpPr>
        <p:spPr>
          <a:xfrm>
            <a:off x="902278" y="1230555"/>
            <a:ext cx="66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1.Infineon </a:t>
            </a:r>
            <a:r>
              <a:rPr lang="ko-KR" altLang="en-US" dirty="0">
                <a:solidFill>
                  <a:srgbClr val="0000FF"/>
                </a:solidFill>
              </a:rPr>
              <a:t>마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 err="1">
                <a:solidFill>
                  <a:srgbClr val="0000FF"/>
                </a:solidFill>
              </a:rPr>
              <a:t>이크로컨트롤러를</a:t>
            </a:r>
            <a:r>
              <a:rPr lang="ko-KR" altLang="en-US" dirty="0">
                <a:solidFill>
                  <a:srgbClr val="0000FF"/>
                </a:solidFill>
              </a:rPr>
              <a:t> 사용하여 </a:t>
            </a:r>
            <a:r>
              <a:rPr lang="en-US" altLang="ko-KR" dirty="0">
                <a:solidFill>
                  <a:srgbClr val="0000FF"/>
                </a:solidFill>
              </a:rPr>
              <a:t>UART</a:t>
            </a:r>
            <a:r>
              <a:rPr lang="ko-KR" altLang="en-US" dirty="0">
                <a:solidFill>
                  <a:srgbClr val="0000FF"/>
                </a:solidFill>
              </a:rPr>
              <a:t> 통신을 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0E02E7-FEB2-4753-239A-86517266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90" y="2084698"/>
            <a:ext cx="4709881" cy="2777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34E131-619B-4502-41E0-DFB0876D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12" y="2020016"/>
            <a:ext cx="4834422" cy="28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E07B8D-2B49-3063-3AE7-411F24E3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3" y="2049076"/>
            <a:ext cx="5205494" cy="275984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5A02AD7-B486-696E-A82A-0AA28937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04" y="1976079"/>
            <a:ext cx="4922574" cy="27011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E68BD-960F-7FFF-924E-2E3CDF209882}"/>
              </a:ext>
            </a:extLst>
          </p:cNvPr>
          <p:cNvSpPr txBox="1"/>
          <p:nvPr/>
        </p:nvSpPr>
        <p:spPr>
          <a:xfrm>
            <a:off x="1025611" y="1192427"/>
            <a:ext cx="811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1.Infineon </a:t>
            </a:r>
            <a:r>
              <a:rPr lang="ko-KR" altLang="en-US" dirty="0" err="1">
                <a:solidFill>
                  <a:srgbClr val="0000FF"/>
                </a:solidFill>
              </a:rPr>
              <a:t>마이크로컨트롤러를</a:t>
            </a:r>
            <a:r>
              <a:rPr lang="ko-KR" altLang="en-US" dirty="0">
                <a:solidFill>
                  <a:srgbClr val="0000FF"/>
                </a:solidFill>
              </a:rPr>
              <a:t> 사용하여 </a:t>
            </a:r>
            <a:r>
              <a:rPr lang="en-US" altLang="ko-KR" dirty="0">
                <a:solidFill>
                  <a:srgbClr val="0000FF"/>
                </a:solidFill>
              </a:rPr>
              <a:t>UART</a:t>
            </a:r>
            <a:r>
              <a:rPr lang="ko-KR" altLang="en-US" dirty="0">
                <a:solidFill>
                  <a:srgbClr val="0000FF"/>
                </a:solidFill>
              </a:rPr>
              <a:t> 통신을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F44425-3AA5-E5F6-844F-3837969EB8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3" y="1893380"/>
            <a:ext cx="5062654" cy="328508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A2EC5C5-DC64-6090-596C-6560B586D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4" y="1998038"/>
            <a:ext cx="5062654" cy="3180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DC0AC-B00D-D77B-6AD4-20693B4937D1}"/>
              </a:ext>
            </a:extLst>
          </p:cNvPr>
          <p:cNvSpPr txBox="1"/>
          <p:nvPr/>
        </p:nvSpPr>
        <p:spPr>
          <a:xfrm>
            <a:off x="481914" y="1056503"/>
            <a:ext cx="866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1.Infineon </a:t>
            </a:r>
            <a:r>
              <a:rPr lang="ko-KR" altLang="en-US" dirty="0" err="1">
                <a:solidFill>
                  <a:srgbClr val="0000FF"/>
                </a:solidFill>
              </a:rPr>
              <a:t>마이크로컨트롤러를</a:t>
            </a:r>
            <a:r>
              <a:rPr lang="ko-KR" altLang="en-US" dirty="0">
                <a:solidFill>
                  <a:srgbClr val="0000FF"/>
                </a:solidFill>
              </a:rPr>
              <a:t> 사용하여 </a:t>
            </a:r>
            <a:r>
              <a:rPr lang="en-US" altLang="ko-KR" dirty="0">
                <a:solidFill>
                  <a:srgbClr val="0000FF"/>
                </a:solidFill>
              </a:rPr>
              <a:t>UART</a:t>
            </a:r>
            <a:r>
              <a:rPr lang="ko-KR" altLang="en-US" dirty="0">
                <a:solidFill>
                  <a:srgbClr val="0000FF"/>
                </a:solidFill>
              </a:rPr>
              <a:t> 통신을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4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0AA35E94-C328-BF7C-F79C-377C8B169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86" y="1313538"/>
            <a:ext cx="9884228" cy="45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DB260-E604-430F-3149-8E0D1F0F2B5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6FF9-9EE2-9BBF-4DBB-685B1E1B962F}"/>
              </a:ext>
            </a:extLst>
          </p:cNvPr>
          <p:cNvSpPr txBox="1"/>
          <p:nvPr/>
        </p:nvSpPr>
        <p:spPr>
          <a:xfrm>
            <a:off x="698393" y="1474480"/>
            <a:ext cx="10214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결론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746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026B3-8071-4DB6-9E2C-30CF57522F8C}"/>
              </a:ext>
            </a:extLst>
          </p:cNvPr>
          <p:cNvSpPr txBox="1"/>
          <p:nvPr/>
        </p:nvSpPr>
        <p:spPr>
          <a:xfrm>
            <a:off x="4799010" y="2782669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감사합니다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pic>
        <p:nvPicPr>
          <p:cNvPr id="5" name="Picture 6" descr="32-bit TriCore™ AURIX™ – TC2xx - Infineon Technologies">
            <a:extLst>
              <a:ext uri="{FF2B5EF4-FFF2-40B4-BE49-F238E27FC236}">
                <a16:creationId xmlns:a16="http://schemas.microsoft.com/office/drawing/2014/main" id="{A028A880-626E-1D17-DDB8-92559430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10" y="3678163"/>
            <a:ext cx="3803556" cy="25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4F9E78A-28DF-7544-3D80-E5CC45EE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3" y="5833686"/>
            <a:ext cx="3113314" cy="3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18961</TotalTime>
  <Words>53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-apple-system</vt:lpstr>
      <vt:lpstr>Monospac821 BT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박중현</cp:lastModifiedBy>
  <cp:revision>104</cp:revision>
  <dcterms:created xsi:type="dcterms:W3CDTF">2019-12-27T04:19:41Z</dcterms:created>
  <dcterms:modified xsi:type="dcterms:W3CDTF">2023-03-24T06:11:04Z</dcterms:modified>
</cp:coreProperties>
</file>