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72" r:id="rId2"/>
    <p:sldId id="257" r:id="rId3"/>
    <p:sldId id="258" r:id="rId4"/>
    <p:sldId id="259" r:id="rId5"/>
    <p:sldId id="261" r:id="rId6"/>
    <p:sldId id="263" r:id="rId7"/>
    <p:sldId id="265" r:id="rId8"/>
    <p:sldId id="260" r:id="rId9"/>
    <p:sldId id="266" r:id="rId10"/>
    <p:sldId id="269" r:id="rId11"/>
    <p:sldId id="267" r:id="rId12"/>
    <p:sldId id="268" r:id="rId13"/>
    <p:sldId id="273" r:id="rId14"/>
    <p:sldId id="275" r:id="rId15"/>
    <p:sldId id="264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111C3147-D2DF-41A3-9909-0D483AB9F84A}">
          <p14:sldIdLst>
            <p14:sldId id="272"/>
          </p14:sldIdLst>
        </p14:section>
        <p14:section name="목차" id="{78C0DDD9-2C43-496F-90E5-AA3D7E954A6C}">
          <p14:sldIdLst>
            <p14:sldId id="257"/>
          </p14:sldIdLst>
        </p14:section>
        <p14:section name="한빛미디어가 하는 일" id="{7F250321-F285-4137-A152-8879AF430695}">
          <p14:sldIdLst>
            <p14:sldId id="258"/>
            <p14:sldId id="259"/>
            <p14:sldId id="261"/>
            <p14:sldId id="263"/>
          </p14:sldIdLst>
        </p14:section>
        <p14:section name="한빛미디어 성과" id="{ECF295BA-F59D-486F-B674-4737B6587F29}">
          <p14:sldIdLst>
            <p14:sldId id="265"/>
            <p14:sldId id="260"/>
            <p14:sldId id="266"/>
            <p14:sldId id="269"/>
          </p14:sldIdLst>
        </p14:section>
        <p14:section name="한빛미디어 사람들" id="{9BE4B18F-2D0B-42D5-BBE7-96E3BBCF2C54}">
          <p14:sldIdLst>
            <p14:sldId id="267"/>
            <p14:sldId id="268"/>
            <p14:sldId id="273"/>
            <p14:sldId id="275"/>
          </p14:sldIdLst>
        </p14:section>
        <p14:section name="로고" id="{AD033411-98E5-4F75-8280-AC242B98E29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54A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50" y="96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2E-42EE-A67B-AF99334ABBE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2E-42EE-A67B-AF99334ABBE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D2E-42EE-A67B-AF99334ABB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D2E-42EE-A67B-AF99334ABBE2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rgbClr val="FFFF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D2E-42EE-A67B-AF99334ABB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수험서</c:v>
                </c:pt>
                <c:pt idx="1">
                  <c:v>경제/경영</c:v>
                </c:pt>
                <c:pt idx="2">
                  <c:v>컴퓨터</c:v>
                </c:pt>
                <c:pt idx="3">
                  <c:v>IT전문서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25</c:v>
                </c:pt>
                <c:pt idx="2">
                  <c:v>50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2E-42EE-A67B-AF99334AB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30"/>
        <c:axId val="314346584"/>
        <c:axId val="314344624"/>
      </c:barChart>
      <c:catAx>
        <c:axId val="31434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rgbClr val="919191"/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4344624"/>
        <c:crosses val="autoZero"/>
        <c:auto val="1"/>
        <c:lblAlgn val="ctr"/>
        <c:lblOffset val="100"/>
        <c:noMultiLvlLbl val="0"/>
      </c:catAx>
      <c:valAx>
        <c:axId val="3143446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43465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파워포인트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A2-483F-AB64-C5DFCADDE7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A2-483F-AB64-C5DFCADDE794}"/>
              </c:ext>
            </c:extLst>
          </c:dPt>
          <c:dLbls>
            <c:dLbl>
              <c:idx val="0"/>
              <c:layout>
                <c:manualLayout>
                  <c:x val="-0.15235267513158698"/>
                  <c:y val="-1.64769122022586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9DF163-FED8-4E57-BAA3-F04D2A45DC03}" type="PERCENTAGE">
                      <a:rPr lang="en-US" altLang="ko-KR" sz="28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>
                        <a:defRPr sz="2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defRPr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6A2-483F-AB64-C5DFCADDE794}"/>
                </c:ext>
              </c:extLst>
            </c:dLbl>
            <c:dLbl>
              <c:idx val="1"/>
              <c:layout>
                <c:manualLayout>
                  <c:x val="0.24634641953772254"/>
                  <c:y val="8.911939243502704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lnSpc>
                        <a:spcPts val="5000"/>
                      </a:lnSpc>
                      <a:defRPr sz="8000" b="1" i="0" u="none" strike="noStrike" kern="1200" baseline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4BAD34-1E20-491B-B11C-904394642D92}" type="PERCENTAGE">
                      <a:rPr lang="en-US" altLang="ko-KR" sz="8000" baseline="0" smtClean="0">
                        <a:solidFill>
                          <a:srgbClr val="FFFF00"/>
                        </a:solidFill>
                      </a:rPr>
                      <a:pPr>
                        <a:lnSpc>
                          <a:spcPts val="5000"/>
                        </a:lnSpc>
                        <a:defRPr sz="8000" b="1">
                          <a:solidFill>
                            <a:srgbClr val="FFFF00"/>
                          </a:solidFill>
                        </a:defRPr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lnSpc>
                      <a:spcPts val="5000"/>
                    </a:lnSpc>
                    <a:defRPr sz="8000" b="1" i="0" u="none" strike="noStrike" kern="1200" baseline="0">
                      <a:solidFill>
                        <a:srgbClr val="FFFF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63318134350931"/>
                      <c:h val="0.3048016701461377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6A2-483F-AB64-C5DFCADDE7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비구매</c:v>
                </c:pt>
                <c:pt idx="1">
                  <c:v>구매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A2-483F-AB64-C5DFCADDE79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7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0.61787</cdr:x>
      <cdr:y>0.46444</cdr:y>
    </cdr:from>
    <cdr:to>
      <cdr:x>0.74981</cdr:x>
      <cdr:y>0.51357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D06BD16-1864-4E7E-AEF2-A7EBBFADE84C}"/>
            </a:ext>
          </a:extLst>
        </cdr:cNvPr>
        <cdr:cNvSpPr txBox="1"/>
      </cdr:nvSpPr>
      <cdr:spPr>
        <a:xfrm xmlns:a="http://schemas.openxmlformats.org/drawingml/2006/main">
          <a:off x="5638062" y="2825306"/>
          <a:ext cx="1203960" cy="298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fld id="{CE50DFAC-F7FB-45E4-AD2F-3372EA933B82}" type="CATEGORYNAME">
            <a:rPr lang="ko-KR" altLang="en-US" sz="1600" b="1" u="sng">
              <a:solidFill>
                <a:schemeClr val="tx1">
                  <a:lumMod val="65000"/>
                  <a:lumOff val="35000"/>
                </a:schemeClr>
              </a:solidFill>
            </a:rPr>
            <a:pPr algn="ctr"/>
            <a:t>비구매</a:t>
          </a:fld>
          <a:r>
            <a:rPr lang="ko-KR" altLang="en-US" sz="1600" b="1" u="sng">
              <a:solidFill>
                <a:schemeClr val="tx1">
                  <a:lumMod val="65000"/>
                  <a:lumOff val="35000"/>
                </a:schemeClr>
              </a:solidFill>
            </a:rPr>
            <a:t>자</a:t>
          </a:r>
          <a:endParaRPr lang="ko-KR" altLang="en-US" sz="1600" b="1" u="sng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8.sv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5221750" y="6159175"/>
            <a:ext cx="1828800" cy="300139"/>
            <a:chOff x="7910513" y="5729288"/>
            <a:chExt cx="3530600" cy="579437"/>
          </a:xfrm>
          <a:solidFill>
            <a:schemeClr val="bg1"/>
          </a:solidFill>
        </p:grpSpPr>
        <p:sp>
          <p:nvSpPr>
            <p:cNvPr id="9" name="Freeform 42"/>
            <p:cNvSpPr>
              <a:spLocks/>
            </p:cNvSpPr>
            <p:nvPr userDrawn="1"/>
          </p:nvSpPr>
          <p:spPr bwMode="auto">
            <a:xfrm>
              <a:off x="9920288" y="6153150"/>
              <a:ext cx="79375" cy="117475"/>
            </a:xfrm>
            <a:custGeom>
              <a:avLst/>
              <a:gdLst>
                <a:gd name="T0" fmla="*/ 0 w 50"/>
                <a:gd name="T1" fmla="*/ 74 h 74"/>
                <a:gd name="T2" fmla="*/ 0 w 50"/>
                <a:gd name="T3" fmla="*/ 0 h 74"/>
                <a:gd name="T4" fmla="*/ 9 w 50"/>
                <a:gd name="T5" fmla="*/ 0 h 74"/>
                <a:gd name="T6" fmla="*/ 9 w 50"/>
                <a:gd name="T7" fmla="*/ 29 h 74"/>
                <a:gd name="T8" fmla="*/ 38 w 50"/>
                <a:gd name="T9" fmla="*/ 29 h 74"/>
                <a:gd name="T10" fmla="*/ 38 w 50"/>
                <a:gd name="T11" fmla="*/ 0 h 74"/>
                <a:gd name="T12" fmla="*/ 50 w 50"/>
                <a:gd name="T13" fmla="*/ 0 h 74"/>
                <a:gd name="T14" fmla="*/ 50 w 50"/>
                <a:gd name="T15" fmla="*/ 74 h 74"/>
                <a:gd name="T16" fmla="*/ 38 w 50"/>
                <a:gd name="T17" fmla="*/ 74 h 74"/>
                <a:gd name="T18" fmla="*/ 38 w 50"/>
                <a:gd name="T19" fmla="*/ 41 h 74"/>
                <a:gd name="T20" fmla="*/ 9 w 50"/>
                <a:gd name="T21" fmla="*/ 41 h 74"/>
                <a:gd name="T22" fmla="*/ 9 w 50"/>
                <a:gd name="T23" fmla="*/ 74 h 74"/>
                <a:gd name="T24" fmla="*/ 0 w 50"/>
                <a:gd name="T2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4">
                  <a:moveTo>
                    <a:pt x="0" y="74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29"/>
                  </a:lnTo>
                  <a:lnTo>
                    <a:pt x="38" y="29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38" y="41"/>
                  </a:lnTo>
                  <a:lnTo>
                    <a:pt x="9" y="41"/>
                  </a:lnTo>
                  <a:lnTo>
                    <a:pt x="9" y="74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3"/>
            <p:cNvSpPr>
              <a:spLocks noEditPoints="1"/>
            </p:cNvSpPr>
            <p:nvPr userDrawn="1"/>
          </p:nvSpPr>
          <p:spPr bwMode="auto">
            <a:xfrm>
              <a:off x="10018713" y="6180138"/>
              <a:ext cx="88900" cy="93662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4"/>
            <p:cNvSpPr>
              <a:spLocks/>
            </p:cNvSpPr>
            <p:nvPr userDrawn="1"/>
          </p:nvSpPr>
          <p:spPr bwMode="auto">
            <a:xfrm>
              <a:off x="10134600" y="6180138"/>
              <a:ext cx="71437" cy="90487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"/>
            <p:cNvSpPr>
              <a:spLocks noEditPoints="1"/>
            </p:cNvSpPr>
            <p:nvPr userDrawn="1"/>
          </p:nvSpPr>
          <p:spPr bwMode="auto">
            <a:xfrm>
              <a:off x="10225088" y="6153150"/>
              <a:ext cx="90487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6"/>
            <p:cNvSpPr>
              <a:spLocks noEditPoints="1"/>
            </p:cNvSpPr>
            <p:nvPr userDrawn="1"/>
          </p:nvSpPr>
          <p:spPr bwMode="auto">
            <a:xfrm>
              <a:off x="10337800" y="6153150"/>
              <a:ext cx="15875" cy="117475"/>
            </a:xfrm>
            <a:custGeom>
              <a:avLst/>
              <a:gdLst>
                <a:gd name="T0" fmla="*/ 0 w 10"/>
                <a:gd name="T1" fmla="*/ 17 h 74"/>
                <a:gd name="T2" fmla="*/ 10 w 10"/>
                <a:gd name="T3" fmla="*/ 17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17 h 74"/>
                <a:gd name="T10" fmla="*/ 0 w 10"/>
                <a:gd name="T11" fmla="*/ 10 h 74"/>
                <a:gd name="T12" fmla="*/ 0 w 10"/>
                <a:gd name="T13" fmla="*/ 0 h 74"/>
                <a:gd name="T14" fmla="*/ 10 w 10"/>
                <a:gd name="T15" fmla="*/ 0 h 74"/>
                <a:gd name="T16" fmla="*/ 10 w 10"/>
                <a:gd name="T17" fmla="*/ 10 h 74"/>
                <a:gd name="T18" fmla="*/ 0 w 10"/>
                <a:gd name="T19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4">
                  <a:moveTo>
                    <a:pt x="0" y="17"/>
                  </a:moveTo>
                  <a:lnTo>
                    <a:pt x="10" y="17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17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7"/>
            <p:cNvSpPr>
              <a:spLocks/>
            </p:cNvSpPr>
            <p:nvPr userDrawn="1"/>
          </p:nvSpPr>
          <p:spPr bwMode="auto">
            <a:xfrm>
              <a:off x="10379075" y="6153150"/>
              <a:ext cx="38100" cy="117475"/>
            </a:xfrm>
            <a:custGeom>
              <a:avLst/>
              <a:gdLst>
                <a:gd name="T0" fmla="*/ 7 w 24"/>
                <a:gd name="T1" fmla="*/ 29 h 74"/>
                <a:gd name="T2" fmla="*/ 0 w 24"/>
                <a:gd name="T3" fmla="*/ 29 h 74"/>
                <a:gd name="T4" fmla="*/ 0 w 24"/>
                <a:gd name="T5" fmla="*/ 17 h 74"/>
                <a:gd name="T6" fmla="*/ 7 w 24"/>
                <a:gd name="T7" fmla="*/ 17 h 74"/>
                <a:gd name="T8" fmla="*/ 7 w 24"/>
                <a:gd name="T9" fmla="*/ 0 h 74"/>
                <a:gd name="T10" fmla="*/ 17 w 24"/>
                <a:gd name="T11" fmla="*/ 0 h 74"/>
                <a:gd name="T12" fmla="*/ 17 w 24"/>
                <a:gd name="T13" fmla="*/ 17 h 74"/>
                <a:gd name="T14" fmla="*/ 24 w 24"/>
                <a:gd name="T15" fmla="*/ 17 h 74"/>
                <a:gd name="T16" fmla="*/ 24 w 24"/>
                <a:gd name="T17" fmla="*/ 29 h 74"/>
                <a:gd name="T18" fmla="*/ 17 w 24"/>
                <a:gd name="T19" fmla="*/ 29 h 74"/>
                <a:gd name="T20" fmla="*/ 17 w 24"/>
                <a:gd name="T21" fmla="*/ 74 h 74"/>
                <a:gd name="T22" fmla="*/ 7 w 24"/>
                <a:gd name="T23" fmla="*/ 74 h 74"/>
                <a:gd name="T24" fmla="*/ 7 w 24"/>
                <a:gd name="T25" fmla="*/ 2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4">
                  <a:moveTo>
                    <a:pt x="7" y="29"/>
                  </a:moveTo>
                  <a:lnTo>
                    <a:pt x="0" y="29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24" y="17"/>
                  </a:lnTo>
                  <a:lnTo>
                    <a:pt x="24" y="29"/>
                  </a:lnTo>
                  <a:lnTo>
                    <a:pt x="17" y="29"/>
                  </a:lnTo>
                  <a:lnTo>
                    <a:pt x="17" y="74"/>
                  </a:lnTo>
                  <a:lnTo>
                    <a:pt x="7" y="74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8"/>
            <p:cNvSpPr>
              <a:spLocks/>
            </p:cNvSpPr>
            <p:nvPr userDrawn="1"/>
          </p:nvSpPr>
          <p:spPr bwMode="auto">
            <a:xfrm>
              <a:off x="10502900" y="6153150"/>
              <a:ext cx="117475" cy="117475"/>
            </a:xfrm>
            <a:custGeom>
              <a:avLst/>
              <a:gdLst>
                <a:gd name="T0" fmla="*/ 0 w 74"/>
                <a:gd name="T1" fmla="*/ 74 h 74"/>
                <a:gd name="T2" fmla="*/ 0 w 74"/>
                <a:gd name="T3" fmla="*/ 0 h 74"/>
                <a:gd name="T4" fmla="*/ 17 w 74"/>
                <a:gd name="T5" fmla="*/ 0 h 74"/>
                <a:gd name="T6" fmla="*/ 38 w 74"/>
                <a:gd name="T7" fmla="*/ 55 h 74"/>
                <a:gd name="T8" fmla="*/ 57 w 74"/>
                <a:gd name="T9" fmla="*/ 0 h 74"/>
                <a:gd name="T10" fmla="*/ 74 w 74"/>
                <a:gd name="T11" fmla="*/ 0 h 74"/>
                <a:gd name="T12" fmla="*/ 74 w 74"/>
                <a:gd name="T13" fmla="*/ 74 h 74"/>
                <a:gd name="T14" fmla="*/ 62 w 74"/>
                <a:gd name="T15" fmla="*/ 74 h 74"/>
                <a:gd name="T16" fmla="*/ 62 w 74"/>
                <a:gd name="T17" fmla="*/ 15 h 74"/>
                <a:gd name="T18" fmla="*/ 41 w 74"/>
                <a:gd name="T19" fmla="*/ 74 h 74"/>
                <a:gd name="T20" fmla="*/ 34 w 74"/>
                <a:gd name="T21" fmla="*/ 74 h 74"/>
                <a:gd name="T22" fmla="*/ 12 w 74"/>
                <a:gd name="T23" fmla="*/ 15 h 74"/>
                <a:gd name="T24" fmla="*/ 12 w 74"/>
                <a:gd name="T25" fmla="*/ 74 h 74"/>
                <a:gd name="T26" fmla="*/ 0 w 7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4">
                  <a:moveTo>
                    <a:pt x="0" y="74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8" y="55"/>
                  </a:lnTo>
                  <a:lnTo>
                    <a:pt x="57" y="0"/>
                  </a:lnTo>
                  <a:lnTo>
                    <a:pt x="74" y="0"/>
                  </a:lnTo>
                  <a:lnTo>
                    <a:pt x="74" y="74"/>
                  </a:lnTo>
                  <a:lnTo>
                    <a:pt x="62" y="74"/>
                  </a:lnTo>
                  <a:lnTo>
                    <a:pt x="62" y="15"/>
                  </a:lnTo>
                  <a:lnTo>
                    <a:pt x="41" y="74"/>
                  </a:lnTo>
                  <a:lnTo>
                    <a:pt x="34" y="74"/>
                  </a:lnTo>
                  <a:lnTo>
                    <a:pt x="12" y="15"/>
                  </a:lnTo>
                  <a:lnTo>
                    <a:pt x="12" y="74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9"/>
            <p:cNvSpPr>
              <a:spLocks noEditPoints="1"/>
            </p:cNvSpPr>
            <p:nvPr userDrawn="1"/>
          </p:nvSpPr>
          <p:spPr bwMode="auto">
            <a:xfrm>
              <a:off x="10639425" y="6176963"/>
              <a:ext cx="90487" cy="96837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0"/>
            <p:cNvSpPr>
              <a:spLocks noEditPoints="1"/>
            </p:cNvSpPr>
            <p:nvPr userDrawn="1"/>
          </p:nvSpPr>
          <p:spPr bwMode="auto">
            <a:xfrm>
              <a:off x="10747375" y="6153150"/>
              <a:ext cx="90487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51"/>
            <p:cNvSpPr>
              <a:spLocks noEditPoints="1"/>
            </p:cNvSpPr>
            <p:nvPr userDrawn="1"/>
          </p:nvSpPr>
          <p:spPr bwMode="auto">
            <a:xfrm>
              <a:off x="10861675" y="6153150"/>
              <a:ext cx="17462" cy="117475"/>
            </a:xfrm>
            <a:custGeom>
              <a:avLst/>
              <a:gdLst>
                <a:gd name="T0" fmla="*/ 0 w 11"/>
                <a:gd name="T1" fmla="*/ 17 h 74"/>
                <a:gd name="T2" fmla="*/ 11 w 11"/>
                <a:gd name="T3" fmla="*/ 17 h 74"/>
                <a:gd name="T4" fmla="*/ 11 w 11"/>
                <a:gd name="T5" fmla="*/ 74 h 74"/>
                <a:gd name="T6" fmla="*/ 0 w 11"/>
                <a:gd name="T7" fmla="*/ 74 h 74"/>
                <a:gd name="T8" fmla="*/ 0 w 11"/>
                <a:gd name="T9" fmla="*/ 17 h 74"/>
                <a:gd name="T10" fmla="*/ 0 w 11"/>
                <a:gd name="T11" fmla="*/ 10 h 74"/>
                <a:gd name="T12" fmla="*/ 0 w 11"/>
                <a:gd name="T13" fmla="*/ 0 h 74"/>
                <a:gd name="T14" fmla="*/ 11 w 11"/>
                <a:gd name="T15" fmla="*/ 0 h 74"/>
                <a:gd name="T16" fmla="*/ 11 w 11"/>
                <a:gd name="T17" fmla="*/ 10 h 74"/>
                <a:gd name="T18" fmla="*/ 0 w 11"/>
                <a:gd name="T19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4">
                  <a:moveTo>
                    <a:pt x="0" y="17"/>
                  </a:moveTo>
                  <a:lnTo>
                    <a:pt x="11" y="17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17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52"/>
            <p:cNvSpPr>
              <a:spLocks noEditPoints="1"/>
            </p:cNvSpPr>
            <p:nvPr userDrawn="1"/>
          </p:nvSpPr>
          <p:spPr bwMode="auto">
            <a:xfrm>
              <a:off x="10898188" y="6180138"/>
              <a:ext cx="90487" cy="93662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53"/>
            <p:cNvSpPr>
              <a:spLocks/>
            </p:cNvSpPr>
            <p:nvPr userDrawn="1"/>
          </p:nvSpPr>
          <p:spPr bwMode="auto">
            <a:xfrm>
              <a:off x="11015663" y="6251575"/>
              <a:ext cx="14287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54"/>
            <p:cNvSpPr>
              <a:spLocks noChangeArrowheads="1"/>
            </p:cNvSpPr>
            <p:nvPr userDrawn="1"/>
          </p:nvSpPr>
          <p:spPr bwMode="auto">
            <a:xfrm>
              <a:off x="11106150" y="6153150"/>
              <a:ext cx="19050" cy="117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55"/>
            <p:cNvSpPr>
              <a:spLocks/>
            </p:cNvSpPr>
            <p:nvPr userDrawn="1"/>
          </p:nvSpPr>
          <p:spPr bwMode="auto">
            <a:xfrm>
              <a:off x="11147425" y="6180138"/>
              <a:ext cx="74612" cy="90487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56"/>
            <p:cNvSpPr>
              <a:spLocks/>
            </p:cNvSpPr>
            <p:nvPr userDrawn="1"/>
          </p:nvSpPr>
          <p:spPr bwMode="auto">
            <a:xfrm>
              <a:off x="11244263" y="6176963"/>
              <a:ext cx="87312" cy="96837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57"/>
            <p:cNvSpPr>
              <a:spLocks noChangeArrowheads="1"/>
            </p:cNvSpPr>
            <p:nvPr userDrawn="1"/>
          </p:nvSpPr>
          <p:spPr bwMode="auto">
            <a:xfrm>
              <a:off x="11353800" y="6251575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58"/>
            <p:cNvSpPr>
              <a:spLocks/>
            </p:cNvSpPr>
            <p:nvPr userDrawn="1"/>
          </p:nvSpPr>
          <p:spPr bwMode="auto">
            <a:xfrm>
              <a:off x="9050338" y="5765800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9"/>
            <p:cNvSpPr>
              <a:spLocks/>
            </p:cNvSpPr>
            <p:nvPr userDrawn="1"/>
          </p:nvSpPr>
          <p:spPr bwMode="auto">
            <a:xfrm>
              <a:off x="8701088" y="6116638"/>
              <a:ext cx="428625" cy="168275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0"/>
            <p:cNvSpPr>
              <a:spLocks noEditPoints="1"/>
            </p:cNvSpPr>
            <p:nvPr userDrawn="1"/>
          </p:nvSpPr>
          <p:spPr bwMode="auto">
            <a:xfrm>
              <a:off x="8666163" y="5729288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1"/>
            <p:cNvSpPr>
              <a:spLocks noEditPoints="1"/>
            </p:cNvSpPr>
            <p:nvPr userDrawn="1"/>
          </p:nvSpPr>
          <p:spPr bwMode="auto">
            <a:xfrm>
              <a:off x="9826625" y="5773738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62"/>
            <p:cNvSpPr>
              <a:spLocks noChangeArrowheads="1"/>
            </p:cNvSpPr>
            <p:nvPr userDrawn="1"/>
          </p:nvSpPr>
          <p:spPr bwMode="auto">
            <a:xfrm>
              <a:off x="10221913" y="5765800"/>
              <a:ext cx="74612" cy="3349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3"/>
            <p:cNvSpPr>
              <a:spLocks/>
            </p:cNvSpPr>
            <p:nvPr userDrawn="1"/>
          </p:nvSpPr>
          <p:spPr bwMode="auto">
            <a:xfrm>
              <a:off x="10394950" y="5773738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64"/>
            <p:cNvSpPr>
              <a:spLocks noChangeArrowheads="1"/>
            </p:cNvSpPr>
            <p:nvPr userDrawn="1"/>
          </p:nvSpPr>
          <p:spPr bwMode="auto">
            <a:xfrm>
              <a:off x="10782300" y="5765800"/>
              <a:ext cx="74612" cy="3349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5"/>
            <p:cNvSpPr>
              <a:spLocks noEditPoints="1"/>
            </p:cNvSpPr>
            <p:nvPr userDrawn="1"/>
          </p:nvSpPr>
          <p:spPr bwMode="auto">
            <a:xfrm>
              <a:off x="9258300" y="5770563"/>
              <a:ext cx="346075" cy="280987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66"/>
            <p:cNvSpPr>
              <a:spLocks noChangeArrowheads="1"/>
            </p:cNvSpPr>
            <p:nvPr userDrawn="1"/>
          </p:nvSpPr>
          <p:spPr bwMode="auto">
            <a:xfrm>
              <a:off x="9648825" y="5765800"/>
              <a:ext cx="76200" cy="3095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7"/>
            <p:cNvSpPr>
              <a:spLocks/>
            </p:cNvSpPr>
            <p:nvPr userDrawn="1"/>
          </p:nvSpPr>
          <p:spPr bwMode="auto">
            <a:xfrm>
              <a:off x="9272588" y="6070600"/>
              <a:ext cx="477837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68"/>
            <p:cNvSpPr>
              <a:spLocks noEditPoints="1"/>
            </p:cNvSpPr>
            <p:nvPr userDrawn="1"/>
          </p:nvSpPr>
          <p:spPr bwMode="auto">
            <a:xfrm>
              <a:off x="10944225" y="5762625"/>
              <a:ext cx="349250" cy="331787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69"/>
            <p:cNvSpPr>
              <a:spLocks/>
            </p:cNvSpPr>
            <p:nvPr userDrawn="1"/>
          </p:nvSpPr>
          <p:spPr bwMode="auto">
            <a:xfrm>
              <a:off x="11301413" y="5765800"/>
              <a:ext cx="139700" cy="334962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0"/>
            <p:cNvSpPr>
              <a:spLocks/>
            </p:cNvSpPr>
            <p:nvPr userDrawn="1"/>
          </p:nvSpPr>
          <p:spPr bwMode="auto">
            <a:xfrm>
              <a:off x="8226425" y="6040438"/>
              <a:ext cx="260350" cy="23336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1"/>
            <p:cNvSpPr>
              <a:spLocks/>
            </p:cNvSpPr>
            <p:nvPr userDrawn="1"/>
          </p:nvSpPr>
          <p:spPr bwMode="auto">
            <a:xfrm>
              <a:off x="8226425" y="5770563"/>
              <a:ext cx="260350" cy="23336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Line 72"/>
            <p:cNvSpPr>
              <a:spLocks noChangeShapeType="1"/>
            </p:cNvSpPr>
            <p:nvPr userDrawn="1"/>
          </p:nvSpPr>
          <p:spPr bwMode="auto">
            <a:xfrm>
              <a:off x="8031163" y="58150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Line 73"/>
            <p:cNvSpPr>
              <a:spLocks noChangeShapeType="1"/>
            </p:cNvSpPr>
            <p:nvPr userDrawn="1"/>
          </p:nvSpPr>
          <p:spPr bwMode="auto">
            <a:xfrm>
              <a:off x="8031163" y="58150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74"/>
            <p:cNvSpPr>
              <a:spLocks noChangeShapeType="1"/>
            </p:cNvSpPr>
            <p:nvPr userDrawn="1"/>
          </p:nvSpPr>
          <p:spPr bwMode="auto">
            <a:xfrm>
              <a:off x="8075613" y="58150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75"/>
            <p:cNvSpPr>
              <a:spLocks noChangeShapeType="1"/>
            </p:cNvSpPr>
            <p:nvPr userDrawn="1"/>
          </p:nvSpPr>
          <p:spPr bwMode="auto">
            <a:xfrm>
              <a:off x="8075613" y="58150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6"/>
            <p:cNvSpPr>
              <a:spLocks/>
            </p:cNvSpPr>
            <p:nvPr userDrawn="1"/>
          </p:nvSpPr>
          <p:spPr bwMode="auto">
            <a:xfrm>
              <a:off x="8075613" y="5759450"/>
              <a:ext cx="123825" cy="519112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7"/>
            <p:cNvSpPr>
              <a:spLocks/>
            </p:cNvSpPr>
            <p:nvPr userDrawn="1"/>
          </p:nvSpPr>
          <p:spPr bwMode="auto">
            <a:xfrm>
              <a:off x="7910513" y="5759450"/>
              <a:ext cx="120650" cy="519112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Oval 78"/>
            <p:cNvSpPr>
              <a:spLocks noChangeArrowheads="1"/>
            </p:cNvSpPr>
            <p:nvPr userDrawn="1"/>
          </p:nvSpPr>
          <p:spPr bwMode="auto">
            <a:xfrm>
              <a:off x="8001000" y="5965825"/>
              <a:ext cx="109537" cy="1095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907BEB35-3739-4C8B-BC09-52E2C8EFEA2C}"/>
              </a:ext>
            </a:extLst>
          </p:cNvPr>
          <p:cNvSpPr/>
          <p:nvPr userDrawn="1"/>
        </p:nvSpPr>
        <p:spPr>
          <a:xfrm>
            <a:off x="3136184" y="738576"/>
            <a:ext cx="2341036" cy="552264"/>
          </a:xfrm>
          <a:custGeom>
            <a:avLst/>
            <a:gdLst>
              <a:gd name="connsiteX0" fmla="*/ 4147684 w 4186038"/>
              <a:gd name="connsiteY0" fmla="*/ 718676 h 987510"/>
              <a:gd name="connsiteX1" fmla="*/ 2403009 w 4186038"/>
              <a:gd name="connsiteY1" fmla="*/ 768045 h 987510"/>
              <a:gd name="connsiteX2" fmla="*/ 4081847 w 4186038"/>
              <a:gd name="connsiteY2" fmla="*/ 537616 h 987510"/>
              <a:gd name="connsiteX3" fmla="*/ 4098304 w 4186038"/>
              <a:gd name="connsiteY3" fmla="*/ 537616 h 987510"/>
              <a:gd name="connsiteX4" fmla="*/ 4120232 w 4186038"/>
              <a:gd name="connsiteY4" fmla="*/ 515687 h 987510"/>
              <a:gd name="connsiteX5" fmla="*/ 4098304 w 4186038"/>
              <a:gd name="connsiteY5" fmla="*/ 493758 h 987510"/>
              <a:gd name="connsiteX6" fmla="*/ 4081847 w 4186038"/>
              <a:gd name="connsiteY6" fmla="*/ 493758 h 987510"/>
              <a:gd name="connsiteX7" fmla="*/ 2172580 w 4186038"/>
              <a:gd name="connsiteY7" fmla="*/ 833906 h 987510"/>
              <a:gd name="connsiteX8" fmla="*/ 3829473 w 4186038"/>
              <a:gd name="connsiteY8" fmla="*/ 213932 h 987510"/>
              <a:gd name="connsiteX9" fmla="*/ 3845929 w 4186038"/>
              <a:gd name="connsiteY9" fmla="*/ 192003 h 987510"/>
              <a:gd name="connsiteX10" fmla="*/ 3824000 w 4186038"/>
              <a:gd name="connsiteY10" fmla="*/ 175547 h 987510"/>
              <a:gd name="connsiteX11" fmla="*/ 2139675 w 4186038"/>
              <a:gd name="connsiteY11" fmla="*/ 811980 h 987510"/>
              <a:gd name="connsiteX12" fmla="*/ 2139675 w 4186038"/>
              <a:gd name="connsiteY12" fmla="*/ 795523 h 987510"/>
              <a:gd name="connsiteX13" fmla="*/ 3275360 w 4186038"/>
              <a:gd name="connsiteY13" fmla="*/ 43896 h 987510"/>
              <a:gd name="connsiteX14" fmla="*/ 3291816 w 4186038"/>
              <a:gd name="connsiteY14" fmla="*/ 16456 h 987510"/>
              <a:gd name="connsiteX15" fmla="*/ 3264377 w 4186038"/>
              <a:gd name="connsiteY15" fmla="*/ 0 h 987510"/>
              <a:gd name="connsiteX16" fmla="*/ 2671845 w 4186038"/>
              <a:gd name="connsiteY16" fmla="*/ 235896 h 987510"/>
              <a:gd name="connsiteX17" fmla="*/ 2145131 w 4186038"/>
              <a:gd name="connsiteY17" fmla="*/ 685800 h 987510"/>
              <a:gd name="connsiteX18" fmla="*/ 2704754 w 4186038"/>
              <a:gd name="connsiteY18" fmla="*/ 43891 h 987510"/>
              <a:gd name="connsiteX19" fmla="*/ 2726683 w 4186038"/>
              <a:gd name="connsiteY19" fmla="*/ 32908 h 987510"/>
              <a:gd name="connsiteX20" fmla="*/ 2721210 w 4186038"/>
              <a:gd name="connsiteY20" fmla="*/ 5468 h 987510"/>
              <a:gd name="connsiteX21" fmla="*/ 2616959 w 4186038"/>
              <a:gd name="connsiteY21" fmla="*/ 38380 h 987510"/>
              <a:gd name="connsiteX22" fmla="*/ 2106743 w 4186038"/>
              <a:gd name="connsiteY22" fmla="*/ 658354 h 987510"/>
              <a:gd name="connsiteX23" fmla="*/ 1596528 w 4186038"/>
              <a:gd name="connsiteY23" fmla="*/ 38380 h 987510"/>
              <a:gd name="connsiteX24" fmla="*/ 1492276 w 4186038"/>
              <a:gd name="connsiteY24" fmla="*/ 5468 h 987510"/>
              <a:gd name="connsiteX25" fmla="*/ 1486803 w 4186038"/>
              <a:gd name="connsiteY25" fmla="*/ 32908 h 987510"/>
              <a:gd name="connsiteX26" fmla="*/ 1508733 w 4186038"/>
              <a:gd name="connsiteY26" fmla="*/ 43891 h 987510"/>
              <a:gd name="connsiteX27" fmla="*/ 2084814 w 4186038"/>
              <a:gd name="connsiteY27" fmla="*/ 746150 h 987510"/>
              <a:gd name="connsiteX28" fmla="*/ 2079342 w 4186038"/>
              <a:gd name="connsiteY28" fmla="*/ 779063 h 987510"/>
              <a:gd name="connsiteX29" fmla="*/ 1508776 w 4186038"/>
              <a:gd name="connsiteY29" fmla="*/ 241406 h 987510"/>
              <a:gd name="connsiteX30" fmla="*/ 916245 w 4186038"/>
              <a:gd name="connsiteY30" fmla="*/ 5510 h 987510"/>
              <a:gd name="connsiteX31" fmla="*/ 888805 w 4186038"/>
              <a:gd name="connsiteY31" fmla="*/ 21966 h 987510"/>
              <a:gd name="connsiteX32" fmla="*/ 905261 w 4186038"/>
              <a:gd name="connsiteY32" fmla="*/ 49406 h 987510"/>
              <a:gd name="connsiteX33" fmla="*/ 2051918 w 4186038"/>
              <a:gd name="connsiteY33" fmla="*/ 833942 h 987510"/>
              <a:gd name="connsiteX34" fmla="*/ 356621 w 4186038"/>
              <a:gd name="connsiteY34" fmla="*/ 181050 h 987510"/>
              <a:gd name="connsiteX35" fmla="*/ 334692 w 4186038"/>
              <a:gd name="connsiteY35" fmla="*/ 197507 h 987510"/>
              <a:gd name="connsiteX36" fmla="*/ 351148 w 4186038"/>
              <a:gd name="connsiteY36" fmla="*/ 219435 h 987510"/>
              <a:gd name="connsiteX37" fmla="*/ 2008041 w 4186038"/>
              <a:gd name="connsiteY37" fmla="*/ 839408 h 987510"/>
              <a:gd name="connsiteX38" fmla="*/ 98774 w 4186038"/>
              <a:gd name="connsiteY38" fmla="*/ 499261 h 987510"/>
              <a:gd name="connsiteX39" fmla="*/ 82318 w 4186038"/>
              <a:gd name="connsiteY39" fmla="*/ 499261 h 987510"/>
              <a:gd name="connsiteX40" fmla="*/ 60389 w 4186038"/>
              <a:gd name="connsiteY40" fmla="*/ 521190 h 987510"/>
              <a:gd name="connsiteX41" fmla="*/ 82318 w 4186038"/>
              <a:gd name="connsiteY41" fmla="*/ 543119 h 987510"/>
              <a:gd name="connsiteX42" fmla="*/ 98774 w 4186038"/>
              <a:gd name="connsiteY42" fmla="*/ 543119 h 987510"/>
              <a:gd name="connsiteX43" fmla="*/ 1761153 w 4186038"/>
              <a:gd name="connsiteY43" fmla="*/ 762556 h 987510"/>
              <a:gd name="connsiteX44" fmla="*/ 38423 w 4186038"/>
              <a:gd name="connsiteY44" fmla="*/ 724132 h 987510"/>
              <a:gd name="connsiteX45" fmla="*/ 0 w 4186038"/>
              <a:gd name="connsiteY45" fmla="*/ 773501 h 987510"/>
              <a:gd name="connsiteX46" fmla="*/ 49369 w 4186038"/>
              <a:gd name="connsiteY46" fmla="*/ 811924 h 987510"/>
              <a:gd name="connsiteX47" fmla="*/ 2013500 w 4186038"/>
              <a:gd name="connsiteY47" fmla="*/ 976526 h 987510"/>
              <a:gd name="connsiteX48" fmla="*/ 2024484 w 4186038"/>
              <a:gd name="connsiteY48" fmla="*/ 987510 h 987510"/>
              <a:gd name="connsiteX49" fmla="*/ 2150583 w 4186038"/>
              <a:gd name="connsiteY49" fmla="*/ 987472 h 987510"/>
              <a:gd name="connsiteX50" fmla="*/ 2161566 w 4186038"/>
              <a:gd name="connsiteY50" fmla="*/ 976488 h 987510"/>
              <a:gd name="connsiteX51" fmla="*/ 4136671 w 4186038"/>
              <a:gd name="connsiteY51" fmla="*/ 811886 h 987510"/>
              <a:gd name="connsiteX52" fmla="*/ 4186039 w 4186038"/>
              <a:gd name="connsiteY52" fmla="*/ 773463 h 987510"/>
              <a:gd name="connsiteX53" fmla="*/ 4147616 w 4186038"/>
              <a:gd name="connsiteY53" fmla="*/ 718660 h 9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186038" h="987510">
                <a:moveTo>
                  <a:pt x="4147684" y="718676"/>
                </a:moveTo>
                <a:cubicBezTo>
                  <a:pt x="4092804" y="713204"/>
                  <a:pt x="2995540" y="603442"/>
                  <a:pt x="2403009" y="768045"/>
                </a:cubicBezTo>
                <a:cubicBezTo>
                  <a:pt x="2677329" y="658327"/>
                  <a:pt x="3176601" y="537616"/>
                  <a:pt x="4081847" y="537616"/>
                </a:cubicBezTo>
                <a:lnTo>
                  <a:pt x="4098304" y="537616"/>
                </a:lnTo>
                <a:cubicBezTo>
                  <a:pt x="4109287" y="537616"/>
                  <a:pt x="4120232" y="526633"/>
                  <a:pt x="4120232" y="515687"/>
                </a:cubicBezTo>
                <a:cubicBezTo>
                  <a:pt x="4120232" y="504704"/>
                  <a:pt x="4109249" y="493758"/>
                  <a:pt x="4098304" y="493758"/>
                </a:cubicBezTo>
                <a:lnTo>
                  <a:pt x="4081847" y="493758"/>
                </a:lnTo>
                <a:cubicBezTo>
                  <a:pt x="2858380" y="493758"/>
                  <a:pt x="2359118" y="707728"/>
                  <a:pt x="2172580" y="833906"/>
                </a:cubicBezTo>
                <a:cubicBezTo>
                  <a:pt x="2562134" y="362075"/>
                  <a:pt x="3813014" y="213932"/>
                  <a:pt x="3829473" y="213932"/>
                </a:cubicBezTo>
                <a:cubicBezTo>
                  <a:pt x="3840457" y="213932"/>
                  <a:pt x="3851402" y="202949"/>
                  <a:pt x="3845929" y="192003"/>
                </a:cubicBezTo>
                <a:cubicBezTo>
                  <a:pt x="3845929" y="181020"/>
                  <a:pt x="3834946" y="170075"/>
                  <a:pt x="3824000" y="175547"/>
                </a:cubicBezTo>
                <a:cubicBezTo>
                  <a:pt x="3769120" y="181020"/>
                  <a:pt x="2540182" y="329166"/>
                  <a:pt x="2139675" y="811980"/>
                </a:cubicBezTo>
                <a:lnTo>
                  <a:pt x="2139675" y="795523"/>
                </a:lnTo>
                <a:cubicBezTo>
                  <a:pt x="2315260" y="307233"/>
                  <a:pt x="3264387" y="49373"/>
                  <a:pt x="3275360" y="43896"/>
                </a:cubicBezTo>
                <a:cubicBezTo>
                  <a:pt x="3286344" y="38423"/>
                  <a:pt x="3291816" y="27440"/>
                  <a:pt x="3291816" y="16456"/>
                </a:cubicBezTo>
                <a:cubicBezTo>
                  <a:pt x="3286344" y="5473"/>
                  <a:pt x="3275360" y="0"/>
                  <a:pt x="3264377" y="0"/>
                </a:cubicBezTo>
                <a:cubicBezTo>
                  <a:pt x="3258904" y="0"/>
                  <a:pt x="2968130" y="82280"/>
                  <a:pt x="2671845" y="235896"/>
                </a:cubicBezTo>
                <a:cubicBezTo>
                  <a:pt x="2413984" y="373056"/>
                  <a:pt x="2238439" y="521198"/>
                  <a:pt x="2145131" y="685800"/>
                </a:cubicBezTo>
                <a:cubicBezTo>
                  <a:pt x="2260365" y="285303"/>
                  <a:pt x="2655347" y="49368"/>
                  <a:pt x="2704754" y="43891"/>
                </a:cubicBezTo>
                <a:cubicBezTo>
                  <a:pt x="2715737" y="43891"/>
                  <a:pt x="2726683" y="43891"/>
                  <a:pt x="2726683" y="32908"/>
                </a:cubicBezTo>
                <a:cubicBezTo>
                  <a:pt x="2732155" y="21924"/>
                  <a:pt x="2732155" y="10979"/>
                  <a:pt x="2721210" y="5468"/>
                </a:cubicBezTo>
                <a:cubicBezTo>
                  <a:pt x="2715738" y="-5"/>
                  <a:pt x="2699281" y="-10988"/>
                  <a:pt x="2616959" y="38380"/>
                </a:cubicBezTo>
                <a:cubicBezTo>
                  <a:pt x="2452357" y="131644"/>
                  <a:pt x="2200002" y="351125"/>
                  <a:pt x="2106743" y="658354"/>
                </a:cubicBezTo>
                <a:cubicBezTo>
                  <a:pt x="2013479" y="351125"/>
                  <a:pt x="1761090" y="131639"/>
                  <a:pt x="1596528" y="38380"/>
                </a:cubicBezTo>
                <a:cubicBezTo>
                  <a:pt x="1514247" y="-5516"/>
                  <a:pt x="1497792" y="-43"/>
                  <a:pt x="1492276" y="5468"/>
                </a:cubicBezTo>
                <a:cubicBezTo>
                  <a:pt x="1481293" y="10940"/>
                  <a:pt x="1481293" y="27397"/>
                  <a:pt x="1486803" y="32908"/>
                </a:cubicBezTo>
                <a:cubicBezTo>
                  <a:pt x="1492276" y="43891"/>
                  <a:pt x="1503260" y="43891"/>
                  <a:pt x="1508733" y="43891"/>
                </a:cubicBezTo>
                <a:cubicBezTo>
                  <a:pt x="1563612" y="49364"/>
                  <a:pt x="1991546" y="312735"/>
                  <a:pt x="2084814" y="746150"/>
                </a:cubicBezTo>
                <a:cubicBezTo>
                  <a:pt x="2084814" y="757134"/>
                  <a:pt x="2079342" y="768080"/>
                  <a:pt x="2079342" y="779063"/>
                </a:cubicBezTo>
                <a:cubicBezTo>
                  <a:pt x="2008007" y="587019"/>
                  <a:pt x="1810498" y="400492"/>
                  <a:pt x="1508776" y="241406"/>
                </a:cubicBezTo>
                <a:cubicBezTo>
                  <a:pt x="1217996" y="87786"/>
                  <a:pt x="921711" y="5510"/>
                  <a:pt x="916245" y="5510"/>
                </a:cubicBezTo>
                <a:cubicBezTo>
                  <a:pt x="905261" y="37"/>
                  <a:pt x="894316" y="10982"/>
                  <a:pt x="888805" y="21966"/>
                </a:cubicBezTo>
                <a:cubicBezTo>
                  <a:pt x="883332" y="32950"/>
                  <a:pt x="894277" y="43895"/>
                  <a:pt x="905261" y="49406"/>
                </a:cubicBezTo>
                <a:cubicBezTo>
                  <a:pt x="916245" y="54879"/>
                  <a:pt x="1909272" y="329203"/>
                  <a:pt x="2051918" y="833942"/>
                </a:cubicBezTo>
                <a:cubicBezTo>
                  <a:pt x="1667881" y="334670"/>
                  <a:pt x="411485" y="186566"/>
                  <a:pt x="356621" y="181050"/>
                </a:cubicBezTo>
                <a:cubicBezTo>
                  <a:pt x="345637" y="181050"/>
                  <a:pt x="334692" y="186523"/>
                  <a:pt x="334692" y="197507"/>
                </a:cubicBezTo>
                <a:cubicBezTo>
                  <a:pt x="334692" y="208490"/>
                  <a:pt x="340165" y="219435"/>
                  <a:pt x="351148" y="219435"/>
                </a:cubicBezTo>
                <a:cubicBezTo>
                  <a:pt x="362132" y="219435"/>
                  <a:pt x="1618507" y="367578"/>
                  <a:pt x="2008041" y="839408"/>
                </a:cubicBezTo>
                <a:cubicBezTo>
                  <a:pt x="1821513" y="713231"/>
                  <a:pt x="1322241" y="499261"/>
                  <a:pt x="98774" y="499261"/>
                </a:cubicBezTo>
                <a:lnTo>
                  <a:pt x="82318" y="499261"/>
                </a:lnTo>
                <a:cubicBezTo>
                  <a:pt x="71334" y="499261"/>
                  <a:pt x="60389" y="510245"/>
                  <a:pt x="60389" y="521190"/>
                </a:cubicBezTo>
                <a:cubicBezTo>
                  <a:pt x="60389" y="532174"/>
                  <a:pt x="71372" y="543119"/>
                  <a:pt x="82318" y="543119"/>
                </a:cubicBezTo>
                <a:lnTo>
                  <a:pt x="98774" y="543119"/>
                </a:lnTo>
                <a:cubicBezTo>
                  <a:pt x="982084" y="543119"/>
                  <a:pt x="1481347" y="658354"/>
                  <a:pt x="1761153" y="762556"/>
                </a:cubicBezTo>
                <a:cubicBezTo>
                  <a:pt x="1168622" y="608937"/>
                  <a:pt x="93287" y="718660"/>
                  <a:pt x="38423" y="724132"/>
                </a:cubicBezTo>
                <a:cubicBezTo>
                  <a:pt x="16495" y="724132"/>
                  <a:pt x="0" y="746061"/>
                  <a:pt x="0" y="773501"/>
                </a:cubicBezTo>
                <a:cubicBezTo>
                  <a:pt x="0" y="795430"/>
                  <a:pt x="21929" y="817397"/>
                  <a:pt x="49369" y="811924"/>
                </a:cubicBezTo>
                <a:cubicBezTo>
                  <a:pt x="65825" y="811924"/>
                  <a:pt x="1678830" y="652838"/>
                  <a:pt x="2013500" y="976526"/>
                </a:cubicBezTo>
                <a:lnTo>
                  <a:pt x="2024484" y="987510"/>
                </a:lnTo>
                <a:lnTo>
                  <a:pt x="2150583" y="987472"/>
                </a:lnTo>
                <a:lnTo>
                  <a:pt x="2161566" y="976488"/>
                </a:lnTo>
                <a:cubicBezTo>
                  <a:pt x="2523678" y="652800"/>
                  <a:pt x="4120211" y="811886"/>
                  <a:pt x="4136671" y="811886"/>
                </a:cubicBezTo>
                <a:cubicBezTo>
                  <a:pt x="4158599" y="811886"/>
                  <a:pt x="4180566" y="795430"/>
                  <a:pt x="4186039" y="773463"/>
                </a:cubicBezTo>
                <a:cubicBezTo>
                  <a:pt x="4186001" y="746061"/>
                  <a:pt x="4169545" y="724132"/>
                  <a:pt x="4147616" y="718660"/>
                </a:cubicBezTo>
                <a:close/>
              </a:path>
            </a:pathLst>
          </a:custGeom>
          <a:solidFill>
            <a:schemeClr val="accent2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D6E6DC7-6678-4897-8FD0-B3A140998D5B}"/>
              </a:ext>
            </a:extLst>
          </p:cNvPr>
          <p:cNvGrpSpPr/>
          <p:nvPr userDrawn="1"/>
        </p:nvGrpSpPr>
        <p:grpSpPr>
          <a:xfrm>
            <a:off x="10062186" y="3941612"/>
            <a:ext cx="986814" cy="825358"/>
            <a:chOff x="14518553" y="1559245"/>
            <a:chExt cx="4166744" cy="3485009"/>
          </a:xfrm>
          <a:solidFill>
            <a:schemeClr val="accent2"/>
          </a:solidFill>
        </p:grpSpPr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1F5FA1E-B26A-4744-97E1-E76068BB6AAE}"/>
                </a:ext>
              </a:extLst>
            </p:cNvPr>
            <p:cNvSpPr/>
            <p:nvPr/>
          </p:nvSpPr>
          <p:spPr>
            <a:xfrm>
              <a:off x="14518553" y="1996266"/>
              <a:ext cx="2011647" cy="3047988"/>
            </a:xfrm>
            <a:custGeom>
              <a:avLst/>
              <a:gdLst>
                <a:gd name="connsiteX0" fmla="*/ 304779 w 2011647"/>
                <a:gd name="connsiteY0" fmla="*/ 0 h 3047988"/>
                <a:gd name="connsiteX1" fmla="*/ 0 w 2011647"/>
                <a:gd name="connsiteY1" fmla="*/ 0 h 3047988"/>
                <a:gd name="connsiteX2" fmla="*/ 0 w 2011647"/>
                <a:gd name="connsiteY2" fmla="*/ 3047989 h 3047988"/>
                <a:gd name="connsiteX3" fmla="*/ 2011647 w 2011647"/>
                <a:gd name="connsiteY3" fmla="*/ 3047989 h 3047988"/>
                <a:gd name="connsiteX4" fmla="*/ 304789 w 2011647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47" h="3047988">
                  <a:moveTo>
                    <a:pt x="304779" y="0"/>
                  </a:moveTo>
                  <a:lnTo>
                    <a:pt x="0" y="0"/>
                  </a:lnTo>
                  <a:lnTo>
                    <a:pt x="0" y="3047989"/>
                  </a:lnTo>
                  <a:lnTo>
                    <a:pt x="2011647" y="3047989"/>
                  </a:lnTo>
                  <a:lnTo>
                    <a:pt x="304789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F070F1B-E994-48A8-A2F6-86912E53FF04}"/>
                </a:ext>
              </a:extLst>
            </p:cNvPr>
            <p:cNvSpPr/>
            <p:nvPr/>
          </p:nvSpPr>
          <p:spPr>
            <a:xfrm>
              <a:off x="14945307" y="1835231"/>
              <a:ext cx="1399913" cy="3074892"/>
            </a:xfrm>
            <a:custGeom>
              <a:avLst/>
              <a:gdLst>
                <a:gd name="connsiteX0" fmla="*/ 365825 w 1399913"/>
                <a:gd name="connsiteY0" fmla="*/ 2598761 h 3074892"/>
                <a:gd name="connsiteX1" fmla="*/ 365825 w 1399913"/>
                <a:gd name="connsiteY1" fmla="*/ 61007 h 3074892"/>
                <a:gd name="connsiteX2" fmla="*/ 0 w 1399913"/>
                <a:gd name="connsiteY2" fmla="*/ 0 h 3074892"/>
                <a:gd name="connsiteX3" fmla="*/ 0 w 1399913"/>
                <a:gd name="connsiteY3" fmla="*/ 2800611 h 3074892"/>
                <a:gd name="connsiteX4" fmla="*/ 1399914 w 1399913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913" h="3074892">
                  <a:moveTo>
                    <a:pt x="365825" y="2598761"/>
                  </a:moveTo>
                  <a:lnTo>
                    <a:pt x="365825" y="61007"/>
                  </a:lnTo>
                  <a:lnTo>
                    <a:pt x="0" y="0"/>
                  </a:lnTo>
                  <a:lnTo>
                    <a:pt x="0" y="2800611"/>
                  </a:lnTo>
                  <a:lnTo>
                    <a:pt x="1399914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3B01C03F-25EC-4E60-9E3D-84F7D17801F8}"/>
                </a:ext>
              </a:extLst>
            </p:cNvPr>
            <p:cNvSpPr/>
            <p:nvPr/>
          </p:nvSpPr>
          <p:spPr>
            <a:xfrm>
              <a:off x="15422427" y="1559245"/>
              <a:ext cx="1118441" cy="3312002"/>
            </a:xfrm>
            <a:custGeom>
              <a:avLst/>
              <a:gdLst>
                <a:gd name="connsiteX0" fmla="*/ 0 w 1118441"/>
                <a:gd name="connsiteY0" fmla="*/ 2803129 h 3312002"/>
                <a:gd name="connsiteX1" fmla="*/ 1118442 w 1118441"/>
                <a:gd name="connsiteY1" fmla="*/ 3312003 h 3312002"/>
                <a:gd name="connsiteX2" fmla="*/ 1118442 w 1118441"/>
                <a:gd name="connsiteY2" fmla="*/ 508648 h 3312002"/>
                <a:gd name="connsiteX3" fmla="*/ 0 w 1118441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441" h="3312002">
                  <a:moveTo>
                    <a:pt x="0" y="2803129"/>
                  </a:moveTo>
                  <a:lnTo>
                    <a:pt x="1118442" y="3312003"/>
                  </a:lnTo>
                  <a:lnTo>
                    <a:pt x="1118442" y="5086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E4BD9AB-A91A-41F4-A7FD-452196132F98}"/>
                </a:ext>
              </a:extLst>
            </p:cNvPr>
            <p:cNvSpPr/>
            <p:nvPr/>
          </p:nvSpPr>
          <p:spPr>
            <a:xfrm>
              <a:off x="16673552" y="1996266"/>
              <a:ext cx="2011745" cy="3047988"/>
            </a:xfrm>
            <a:custGeom>
              <a:avLst/>
              <a:gdLst>
                <a:gd name="connsiteX0" fmla="*/ 1706927 w 2011745"/>
                <a:gd name="connsiteY0" fmla="*/ 0 h 3047988"/>
                <a:gd name="connsiteX1" fmla="*/ 2011746 w 2011745"/>
                <a:gd name="connsiteY1" fmla="*/ 0 h 3047988"/>
                <a:gd name="connsiteX2" fmla="*/ 2011746 w 2011745"/>
                <a:gd name="connsiteY2" fmla="*/ 3047989 h 3047988"/>
                <a:gd name="connsiteX3" fmla="*/ 0 w 2011745"/>
                <a:gd name="connsiteY3" fmla="*/ 3047989 h 3047988"/>
                <a:gd name="connsiteX4" fmla="*/ 1706957 w 2011745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745" h="3047988">
                  <a:moveTo>
                    <a:pt x="1706927" y="0"/>
                  </a:moveTo>
                  <a:lnTo>
                    <a:pt x="2011746" y="0"/>
                  </a:lnTo>
                  <a:lnTo>
                    <a:pt x="2011746" y="3047989"/>
                  </a:lnTo>
                  <a:lnTo>
                    <a:pt x="0" y="3047989"/>
                  </a:lnTo>
                  <a:lnTo>
                    <a:pt x="1706957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22681964-AC33-4622-BC3F-92ABB656FD27}"/>
                </a:ext>
              </a:extLst>
            </p:cNvPr>
            <p:cNvSpPr/>
            <p:nvPr/>
          </p:nvSpPr>
          <p:spPr>
            <a:xfrm>
              <a:off x="16858532" y="1835231"/>
              <a:ext cx="1400011" cy="3074892"/>
            </a:xfrm>
            <a:custGeom>
              <a:avLst/>
              <a:gdLst>
                <a:gd name="connsiteX0" fmla="*/ 1034147 w 1400011"/>
                <a:gd name="connsiteY0" fmla="*/ 2598761 h 3074892"/>
                <a:gd name="connsiteX1" fmla="*/ 1034147 w 1400011"/>
                <a:gd name="connsiteY1" fmla="*/ 61007 h 3074892"/>
                <a:gd name="connsiteX2" fmla="*/ 1400012 w 1400011"/>
                <a:gd name="connsiteY2" fmla="*/ 0 h 3074892"/>
                <a:gd name="connsiteX3" fmla="*/ 1400012 w 1400011"/>
                <a:gd name="connsiteY3" fmla="*/ 2800611 h 3074892"/>
                <a:gd name="connsiteX4" fmla="*/ 0 w 1400011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011" h="3074892">
                  <a:moveTo>
                    <a:pt x="1034147" y="2598761"/>
                  </a:moveTo>
                  <a:lnTo>
                    <a:pt x="1034147" y="61007"/>
                  </a:lnTo>
                  <a:lnTo>
                    <a:pt x="1400012" y="0"/>
                  </a:lnTo>
                  <a:lnTo>
                    <a:pt x="1400012" y="2800611"/>
                  </a:lnTo>
                  <a:lnTo>
                    <a:pt x="0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9EF94AE-43BF-471F-9A92-B47E152A9811}"/>
                </a:ext>
              </a:extLst>
            </p:cNvPr>
            <p:cNvSpPr/>
            <p:nvPr/>
          </p:nvSpPr>
          <p:spPr>
            <a:xfrm>
              <a:off x="16662844" y="1559245"/>
              <a:ext cx="1118539" cy="3312002"/>
            </a:xfrm>
            <a:custGeom>
              <a:avLst/>
              <a:gdLst>
                <a:gd name="connsiteX0" fmla="*/ 1118540 w 1118539"/>
                <a:gd name="connsiteY0" fmla="*/ 2803129 h 3312002"/>
                <a:gd name="connsiteX1" fmla="*/ 0 w 1118539"/>
                <a:gd name="connsiteY1" fmla="*/ 3312003 h 3312002"/>
                <a:gd name="connsiteX2" fmla="*/ 0 w 1118539"/>
                <a:gd name="connsiteY2" fmla="*/ 508648 h 3312002"/>
                <a:gd name="connsiteX3" fmla="*/ 1118540 w 1118539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539" h="3312002">
                  <a:moveTo>
                    <a:pt x="1118540" y="2803129"/>
                  </a:moveTo>
                  <a:lnTo>
                    <a:pt x="0" y="3312003"/>
                  </a:lnTo>
                  <a:lnTo>
                    <a:pt x="0" y="508648"/>
                  </a:lnTo>
                  <a:lnTo>
                    <a:pt x="111854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FE9AEA7-BC1F-49C4-9A3A-28DAE920C2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3348" y="889796"/>
            <a:ext cx="3426249" cy="5078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C7B10D-C122-4E2D-98EB-C4A9DD5691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83861" y="889796"/>
            <a:ext cx="4151736" cy="50784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10BF30-3CFE-4636-AB10-7679FE0B3F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6557" y="889796"/>
            <a:ext cx="4145639" cy="50784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252C18-4F64-44D2-B9A0-8BFB81D83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03157" y="889796"/>
            <a:ext cx="3615241" cy="5078408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306B93FA-00FC-4130-BBEC-A95A17E05DC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7925" y="2466975"/>
            <a:ext cx="72961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A159F036-0492-496B-B80A-3639AF25F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5" y="418008"/>
            <a:ext cx="4400550" cy="1171575"/>
          </a:xfrm>
          <a:prstGeom prst="rect">
            <a:avLst/>
          </a:prstGeom>
        </p:spPr>
      </p:pic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FB8FFC8-424A-4542-9F94-D048FFD23465}"/>
              </a:ext>
            </a:extLst>
          </p:cNvPr>
          <p:cNvSpPr/>
          <p:nvPr userDrawn="1"/>
        </p:nvSpPr>
        <p:spPr>
          <a:xfrm>
            <a:off x="8844451" y="2206446"/>
            <a:ext cx="1537546" cy="362716"/>
          </a:xfrm>
          <a:custGeom>
            <a:avLst/>
            <a:gdLst>
              <a:gd name="connsiteX0" fmla="*/ 4147684 w 4186038"/>
              <a:gd name="connsiteY0" fmla="*/ 718676 h 987510"/>
              <a:gd name="connsiteX1" fmla="*/ 2403009 w 4186038"/>
              <a:gd name="connsiteY1" fmla="*/ 768045 h 987510"/>
              <a:gd name="connsiteX2" fmla="*/ 4081847 w 4186038"/>
              <a:gd name="connsiteY2" fmla="*/ 537616 h 987510"/>
              <a:gd name="connsiteX3" fmla="*/ 4098304 w 4186038"/>
              <a:gd name="connsiteY3" fmla="*/ 537616 h 987510"/>
              <a:gd name="connsiteX4" fmla="*/ 4120232 w 4186038"/>
              <a:gd name="connsiteY4" fmla="*/ 515687 h 987510"/>
              <a:gd name="connsiteX5" fmla="*/ 4098304 w 4186038"/>
              <a:gd name="connsiteY5" fmla="*/ 493758 h 987510"/>
              <a:gd name="connsiteX6" fmla="*/ 4081847 w 4186038"/>
              <a:gd name="connsiteY6" fmla="*/ 493758 h 987510"/>
              <a:gd name="connsiteX7" fmla="*/ 2172580 w 4186038"/>
              <a:gd name="connsiteY7" fmla="*/ 833906 h 987510"/>
              <a:gd name="connsiteX8" fmla="*/ 3829473 w 4186038"/>
              <a:gd name="connsiteY8" fmla="*/ 213932 h 987510"/>
              <a:gd name="connsiteX9" fmla="*/ 3845929 w 4186038"/>
              <a:gd name="connsiteY9" fmla="*/ 192003 h 987510"/>
              <a:gd name="connsiteX10" fmla="*/ 3824000 w 4186038"/>
              <a:gd name="connsiteY10" fmla="*/ 175547 h 987510"/>
              <a:gd name="connsiteX11" fmla="*/ 2139675 w 4186038"/>
              <a:gd name="connsiteY11" fmla="*/ 811980 h 987510"/>
              <a:gd name="connsiteX12" fmla="*/ 2139675 w 4186038"/>
              <a:gd name="connsiteY12" fmla="*/ 795523 h 987510"/>
              <a:gd name="connsiteX13" fmla="*/ 3275360 w 4186038"/>
              <a:gd name="connsiteY13" fmla="*/ 43896 h 987510"/>
              <a:gd name="connsiteX14" fmla="*/ 3291816 w 4186038"/>
              <a:gd name="connsiteY14" fmla="*/ 16456 h 987510"/>
              <a:gd name="connsiteX15" fmla="*/ 3264377 w 4186038"/>
              <a:gd name="connsiteY15" fmla="*/ 0 h 987510"/>
              <a:gd name="connsiteX16" fmla="*/ 2671845 w 4186038"/>
              <a:gd name="connsiteY16" fmla="*/ 235896 h 987510"/>
              <a:gd name="connsiteX17" fmla="*/ 2145131 w 4186038"/>
              <a:gd name="connsiteY17" fmla="*/ 685800 h 987510"/>
              <a:gd name="connsiteX18" fmla="*/ 2704754 w 4186038"/>
              <a:gd name="connsiteY18" fmla="*/ 43891 h 987510"/>
              <a:gd name="connsiteX19" fmla="*/ 2726683 w 4186038"/>
              <a:gd name="connsiteY19" fmla="*/ 32908 h 987510"/>
              <a:gd name="connsiteX20" fmla="*/ 2721210 w 4186038"/>
              <a:gd name="connsiteY20" fmla="*/ 5468 h 987510"/>
              <a:gd name="connsiteX21" fmla="*/ 2616959 w 4186038"/>
              <a:gd name="connsiteY21" fmla="*/ 38380 h 987510"/>
              <a:gd name="connsiteX22" fmla="*/ 2106743 w 4186038"/>
              <a:gd name="connsiteY22" fmla="*/ 658354 h 987510"/>
              <a:gd name="connsiteX23" fmla="*/ 1596528 w 4186038"/>
              <a:gd name="connsiteY23" fmla="*/ 38380 h 987510"/>
              <a:gd name="connsiteX24" fmla="*/ 1492276 w 4186038"/>
              <a:gd name="connsiteY24" fmla="*/ 5468 h 987510"/>
              <a:gd name="connsiteX25" fmla="*/ 1486803 w 4186038"/>
              <a:gd name="connsiteY25" fmla="*/ 32908 h 987510"/>
              <a:gd name="connsiteX26" fmla="*/ 1508733 w 4186038"/>
              <a:gd name="connsiteY26" fmla="*/ 43891 h 987510"/>
              <a:gd name="connsiteX27" fmla="*/ 2084814 w 4186038"/>
              <a:gd name="connsiteY27" fmla="*/ 746150 h 987510"/>
              <a:gd name="connsiteX28" fmla="*/ 2079342 w 4186038"/>
              <a:gd name="connsiteY28" fmla="*/ 779063 h 987510"/>
              <a:gd name="connsiteX29" fmla="*/ 1508776 w 4186038"/>
              <a:gd name="connsiteY29" fmla="*/ 241406 h 987510"/>
              <a:gd name="connsiteX30" fmla="*/ 916245 w 4186038"/>
              <a:gd name="connsiteY30" fmla="*/ 5510 h 987510"/>
              <a:gd name="connsiteX31" fmla="*/ 888805 w 4186038"/>
              <a:gd name="connsiteY31" fmla="*/ 21966 h 987510"/>
              <a:gd name="connsiteX32" fmla="*/ 905261 w 4186038"/>
              <a:gd name="connsiteY32" fmla="*/ 49406 h 987510"/>
              <a:gd name="connsiteX33" fmla="*/ 2051918 w 4186038"/>
              <a:gd name="connsiteY33" fmla="*/ 833942 h 987510"/>
              <a:gd name="connsiteX34" fmla="*/ 356621 w 4186038"/>
              <a:gd name="connsiteY34" fmla="*/ 181050 h 987510"/>
              <a:gd name="connsiteX35" fmla="*/ 334692 w 4186038"/>
              <a:gd name="connsiteY35" fmla="*/ 197507 h 987510"/>
              <a:gd name="connsiteX36" fmla="*/ 351148 w 4186038"/>
              <a:gd name="connsiteY36" fmla="*/ 219435 h 987510"/>
              <a:gd name="connsiteX37" fmla="*/ 2008041 w 4186038"/>
              <a:gd name="connsiteY37" fmla="*/ 839408 h 987510"/>
              <a:gd name="connsiteX38" fmla="*/ 98774 w 4186038"/>
              <a:gd name="connsiteY38" fmla="*/ 499261 h 987510"/>
              <a:gd name="connsiteX39" fmla="*/ 82318 w 4186038"/>
              <a:gd name="connsiteY39" fmla="*/ 499261 h 987510"/>
              <a:gd name="connsiteX40" fmla="*/ 60389 w 4186038"/>
              <a:gd name="connsiteY40" fmla="*/ 521190 h 987510"/>
              <a:gd name="connsiteX41" fmla="*/ 82318 w 4186038"/>
              <a:gd name="connsiteY41" fmla="*/ 543119 h 987510"/>
              <a:gd name="connsiteX42" fmla="*/ 98774 w 4186038"/>
              <a:gd name="connsiteY42" fmla="*/ 543119 h 987510"/>
              <a:gd name="connsiteX43" fmla="*/ 1761153 w 4186038"/>
              <a:gd name="connsiteY43" fmla="*/ 762556 h 987510"/>
              <a:gd name="connsiteX44" fmla="*/ 38423 w 4186038"/>
              <a:gd name="connsiteY44" fmla="*/ 724132 h 987510"/>
              <a:gd name="connsiteX45" fmla="*/ 0 w 4186038"/>
              <a:gd name="connsiteY45" fmla="*/ 773501 h 987510"/>
              <a:gd name="connsiteX46" fmla="*/ 49369 w 4186038"/>
              <a:gd name="connsiteY46" fmla="*/ 811924 h 987510"/>
              <a:gd name="connsiteX47" fmla="*/ 2013500 w 4186038"/>
              <a:gd name="connsiteY47" fmla="*/ 976526 h 987510"/>
              <a:gd name="connsiteX48" fmla="*/ 2024484 w 4186038"/>
              <a:gd name="connsiteY48" fmla="*/ 987510 h 987510"/>
              <a:gd name="connsiteX49" fmla="*/ 2150583 w 4186038"/>
              <a:gd name="connsiteY49" fmla="*/ 987472 h 987510"/>
              <a:gd name="connsiteX50" fmla="*/ 2161566 w 4186038"/>
              <a:gd name="connsiteY50" fmla="*/ 976488 h 987510"/>
              <a:gd name="connsiteX51" fmla="*/ 4136671 w 4186038"/>
              <a:gd name="connsiteY51" fmla="*/ 811886 h 987510"/>
              <a:gd name="connsiteX52" fmla="*/ 4186039 w 4186038"/>
              <a:gd name="connsiteY52" fmla="*/ 773463 h 987510"/>
              <a:gd name="connsiteX53" fmla="*/ 4147616 w 4186038"/>
              <a:gd name="connsiteY53" fmla="*/ 718660 h 9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186038" h="987510">
                <a:moveTo>
                  <a:pt x="4147684" y="718676"/>
                </a:moveTo>
                <a:cubicBezTo>
                  <a:pt x="4092804" y="713204"/>
                  <a:pt x="2995540" y="603442"/>
                  <a:pt x="2403009" y="768045"/>
                </a:cubicBezTo>
                <a:cubicBezTo>
                  <a:pt x="2677329" y="658327"/>
                  <a:pt x="3176601" y="537616"/>
                  <a:pt x="4081847" y="537616"/>
                </a:cubicBezTo>
                <a:lnTo>
                  <a:pt x="4098304" y="537616"/>
                </a:lnTo>
                <a:cubicBezTo>
                  <a:pt x="4109287" y="537616"/>
                  <a:pt x="4120232" y="526633"/>
                  <a:pt x="4120232" y="515687"/>
                </a:cubicBezTo>
                <a:cubicBezTo>
                  <a:pt x="4120232" y="504704"/>
                  <a:pt x="4109249" y="493758"/>
                  <a:pt x="4098304" y="493758"/>
                </a:cubicBezTo>
                <a:lnTo>
                  <a:pt x="4081847" y="493758"/>
                </a:lnTo>
                <a:cubicBezTo>
                  <a:pt x="2858380" y="493758"/>
                  <a:pt x="2359118" y="707728"/>
                  <a:pt x="2172580" y="833906"/>
                </a:cubicBezTo>
                <a:cubicBezTo>
                  <a:pt x="2562134" y="362075"/>
                  <a:pt x="3813014" y="213932"/>
                  <a:pt x="3829473" y="213932"/>
                </a:cubicBezTo>
                <a:cubicBezTo>
                  <a:pt x="3840457" y="213932"/>
                  <a:pt x="3851402" y="202949"/>
                  <a:pt x="3845929" y="192003"/>
                </a:cubicBezTo>
                <a:cubicBezTo>
                  <a:pt x="3845929" y="181020"/>
                  <a:pt x="3834946" y="170075"/>
                  <a:pt x="3824000" y="175547"/>
                </a:cubicBezTo>
                <a:cubicBezTo>
                  <a:pt x="3769120" y="181020"/>
                  <a:pt x="2540182" y="329166"/>
                  <a:pt x="2139675" y="811980"/>
                </a:cubicBezTo>
                <a:lnTo>
                  <a:pt x="2139675" y="795523"/>
                </a:lnTo>
                <a:cubicBezTo>
                  <a:pt x="2315260" y="307233"/>
                  <a:pt x="3264387" y="49373"/>
                  <a:pt x="3275360" y="43896"/>
                </a:cubicBezTo>
                <a:cubicBezTo>
                  <a:pt x="3286344" y="38423"/>
                  <a:pt x="3291816" y="27440"/>
                  <a:pt x="3291816" y="16456"/>
                </a:cubicBezTo>
                <a:cubicBezTo>
                  <a:pt x="3286344" y="5473"/>
                  <a:pt x="3275360" y="0"/>
                  <a:pt x="3264377" y="0"/>
                </a:cubicBezTo>
                <a:cubicBezTo>
                  <a:pt x="3258904" y="0"/>
                  <a:pt x="2968130" y="82280"/>
                  <a:pt x="2671845" y="235896"/>
                </a:cubicBezTo>
                <a:cubicBezTo>
                  <a:pt x="2413984" y="373056"/>
                  <a:pt x="2238439" y="521198"/>
                  <a:pt x="2145131" y="685800"/>
                </a:cubicBezTo>
                <a:cubicBezTo>
                  <a:pt x="2260365" y="285303"/>
                  <a:pt x="2655347" y="49368"/>
                  <a:pt x="2704754" y="43891"/>
                </a:cubicBezTo>
                <a:cubicBezTo>
                  <a:pt x="2715737" y="43891"/>
                  <a:pt x="2726683" y="43891"/>
                  <a:pt x="2726683" y="32908"/>
                </a:cubicBezTo>
                <a:cubicBezTo>
                  <a:pt x="2732155" y="21924"/>
                  <a:pt x="2732155" y="10979"/>
                  <a:pt x="2721210" y="5468"/>
                </a:cubicBezTo>
                <a:cubicBezTo>
                  <a:pt x="2715738" y="-5"/>
                  <a:pt x="2699281" y="-10988"/>
                  <a:pt x="2616959" y="38380"/>
                </a:cubicBezTo>
                <a:cubicBezTo>
                  <a:pt x="2452357" y="131644"/>
                  <a:pt x="2200002" y="351125"/>
                  <a:pt x="2106743" y="658354"/>
                </a:cubicBezTo>
                <a:cubicBezTo>
                  <a:pt x="2013479" y="351125"/>
                  <a:pt x="1761090" y="131639"/>
                  <a:pt x="1596528" y="38380"/>
                </a:cubicBezTo>
                <a:cubicBezTo>
                  <a:pt x="1514247" y="-5516"/>
                  <a:pt x="1497792" y="-43"/>
                  <a:pt x="1492276" y="5468"/>
                </a:cubicBezTo>
                <a:cubicBezTo>
                  <a:pt x="1481293" y="10940"/>
                  <a:pt x="1481293" y="27397"/>
                  <a:pt x="1486803" y="32908"/>
                </a:cubicBezTo>
                <a:cubicBezTo>
                  <a:pt x="1492276" y="43891"/>
                  <a:pt x="1503260" y="43891"/>
                  <a:pt x="1508733" y="43891"/>
                </a:cubicBezTo>
                <a:cubicBezTo>
                  <a:pt x="1563612" y="49364"/>
                  <a:pt x="1991546" y="312735"/>
                  <a:pt x="2084814" y="746150"/>
                </a:cubicBezTo>
                <a:cubicBezTo>
                  <a:pt x="2084814" y="757134"/>
                  <a:pt x="2079342" y="768080"/>
                  <a:pt x="2079342" y="779063"/>
                </a:cubicBezTo>
                <a:cubicBezTo>
                  <a:pt x="2008007" y="587019"/>
                  <a:pt x="1810498" y="400492"/>
                  <a:pt x="1508776" y="241406"/>
                </a:cubicBezTo>
                <a:cubicBezTo>
                  <a:pt x="1217996" y="87786"/>
                  <a:pt x="921711" y="5510"/>
                  <a:pt x="916245" y="5510"/>
                </a:cubicBezTo>
                <a:cubicBezTo>
                  <a:pt x="905261" y="37"/>
                  <a:pt x="894316" y="10982"/>
                  <a:pt x="888805" y="21966"/>
                </a:cubicBezTo>
                <a:cubicBezTo>
                  <a:pt x="883332" y="32950"/>
                  <a:pt x="894277" y="43895"/>
                  <a:pt x="905261" y="49406"/>
                </a:cubicBezTo>
                <a:cubicBezTo>
                  <a:pt x="916245" y="54879"/>
                  <a:pt x="1909272" y="329203"/>
                  <a:pt x="2051918" y="833942"/>
                </a:cubicBezTo>
                <a:cubicBezTo>
                  <a:pt x="1667881" y="334670"/>
                  <a:pt x="411485" y="186566"/>
                  <a:pt x="356621" y="181050"/>
                </a:cubicBezTo>
                <a:cubicBezTo>
                  <a:pt x="345637" y="181050"/>
                  <a:pt x="334692" y="186523"/>
                  <a:pt x="334692" y="197507"/>
                </a:cubicBezTo>
                <a:cubicBezTo>
                  <a:pt x="334692" y="208490"/>
                  <a:pt x="340165" y="219435"/>
                  <a:pt x="351148" y="219435"/>
                </a:cubicBezTo>
                <a:cubicBezTo>
                  <a:pt x="362132" y="219435"/>
                  <a:pt x="1618507" y="367578"/>
                  <a:pt x="2008041" y="839408"/>
                </a:cubicBezTo>
                <a:cubicBezTo>
                  <a:pt x="1821513" y="713231"/>
                  <a:pt x="1322241" y="499261"/>
                  <a:pt x="98774" y="499261"/>
                </a:cubicBezTo>
                <a:lnTo>
                  <a:pt x="82318" y="499261"/>
                </a:lnTo>
                <a:cubicBezTo>
                  <a:pt x="71334" y="499261"/>
                  <a:pt x="60389" y="510245"/>
                  <a:pt x="60389" y="521190"/>
                </a:cubicBezTo>
                <a:cubicBezTo>
                  <a:pt x="60389" y="532174"/>
                  <a:pt x="71372" y="543119"/>
                  <a:pt x="82318" y="543119"/>
                </a:cubicBezTo>
                <a:lnTo>
                  <a:pt x="98774" y="543119"/>
                </a:lnTo>
                <a:cubicBezTo>
                  <a:pt x="982084" y="543119"/>
                  <a:pt x="1481347" y="658354"/>
                  <a:pt x="1761153" y="762556"/>
                </a:cubicBezTo>
                <a:cubicBezTo>
                  <a:pt x="1168622" y="608937"/>
                  <a:pt x="93287" y="718660"/>
                  <a:pt x="38423" y="724132"/>
                </a:cubicBezTo>
                <a:cubicBezTo>
                  <a:pt x="16495" y="724132"/>
                  <a:pt x="0" y="746061"/>
                  <a:pt x="0" y="773501"/>
                </a:cubicBezTo>
                <a:cubicBezTo>
                  <a:pt x="0" y="795430"/>
                  <a:pt x="21929" y="817397"/>
                  <a:pt x="49369" y="811924"/>
                </a:cubicBezTo>
                <a:cubicBezTo>
                  <a:pt x="65825" y="811924"/>
                  <a:pt x="1678830" y="652838"/>
                  <a:pt x="2013500" y="976526"/>
                </a:cubicBezTo>
                <a:lnTo>
                  <a:pt x="2024484" y="987510"/>
                </a:lnTo>
                <a:lnTo>
                  <a:pt x="2150583" y="987472"/>
                </a:lnTo>
                <a:lnTo>
                  <a:pt x="2161566" y="976488"/>
                </a:lnTo>
                <a:cubicBezTo>
                  <a:pt x="2523678" y="652800"/>
                  <a:pt x="4120211" y="811886"/>
                  <a:pt x="4136671" y="811886"/>
                </a:cubicBezTo>
                <a:cubicBezTo>
                  <a:pt x="4158599" y="811886"/>
                  <a:pt x="4180566" y="795430"/>
                  <a:pt x="4186039" y="773463"/>
                </a:cubicBezTo>
                <a:cubicBezTo>
                  <a:pt x="4186001" y="746061"/>
                  <a:pt x="4169545" y="724132"/>
                  <a:pt x="4147616" y="718660"/>
                </a:cubicBezTo>
                <a:close/>
              </a:path>
            </a:pathLst>
          </a:custGeom>
          <a:solidFill>
            <a:schemeClr val="accent2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1FB8051-358F-4F29-B0CB-89804A001780}"/>
              </a:ext>
            </a:extLst>
          </p:cNvPr>
          <p:cNvGrpSpPr/>
          <p:nvPr userDrawn="1"/>
        </p:nvGrpSpPr>
        <p:grpSpPr>
          <a:xfrm>
            <a:off x="10702975" y="5239523"/>
            <a:ext cx="755525" cy="631911"/>
            <a:chOff x="14518553" y="1559245"/>
            <a:chExt cx="4166744" cy="348500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3D59ABB-5052-493A-A83B-0F1D63744A0F}"/>
                </a:ext>
              </a:extLst>
            </p:cNvPr>
            <p:cNvSpPr/>
            <p:nvPr/>
          </p:nvSpPr>
          <p:spPr>
            <a:xfrm>
              <a:off x="14518553" y="1996266"/>
              <a:ext cx="2011647" cy="3047988"/>
            </a:xfrm>
            <a:custGeom>
              <a:avLst/>
              <a:gdLst>
                <a:gd name="connsiteX0" fmla="*/ 304779 w 2011647"/>
                <a:gd name="connsiteY0" fmla="*/ 0 h 3047988"/>
                <a:gd name="connsiteX1" fmla="*/ 0 w 2011647"/>
                <a:gd name="connsiteY1" fmla="*/ 0 h 3047988"/>
                <a:gd name="connsiteX2" fmla="*/ 0 w 2011647"/>
                <a:gd name="connsiteY2" fmla="*/ 3047989 h 3047988"/>
                <a:gd name="connsiteX3" fmla="*/ 2011647 w 2011647"/>
                <a:gd name="connsiteY3" fmla="*/ 3047989 h 3047988"/>
                <a:gd name="connsiteX4" fmla="*/ 304789 w 2011647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47" h="3047988">
                  <a:moveTo>
                    <a:pt x="304779" y="0"/>
                  </a:moveTo>
                  <a:lnTo>
                    <a:pt x="0" y="0"/>
                  </a:lnTo>
                  <a:lnTo>
                    <a:pt x="0" y="3047989"/>
                  </a:lnTo>
                  <a:lnTo>
                    <a:pt x="2011647" y="3047989"/>
                  </a:lnTo>
                  <a:lnTo>
                    <a:pt x="304789" y="2742896"/>
                  </a:lnTo>
                  <a:close/>
                </a:path>
              </a:pathLst>
            </a:custGeom>
            <a:solidFill>
              <a:schemeClr val="accent2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C0B4150-5AB1-4042-852A-A7BC9A2040AF}"/>
                </a:ext>
              </a:extLst>
            </p:cNvPr>
            <p:cNvSpPr/>
            <p:nvPr/>
          </p:nvSpPr>
          <p:spPr>
            <a:xfrm>
              <a:off x="14945307" y="1835231"/>
              <a:ext cx="1399913" cy="3074892"/>
            </a:xfrm>
            <a:custGeom>
              <a:avLst/>
              <a:gdLst>
                <a:gd name="connsiteX0" fmla="*/ 365825 w 1399913"/>
                <a:gd name="connsiteY0" fmla="*/ 2598761 h 3074892"/>
                <a:gd name="connsiteX1" fmla="*/ 365825 w 1399913"/>
                <a:gd name="connsiteY1" fmla="*/ 61007 h 3074892"/>
                <a:gd name="connsiteX2" fmla="*/ 0 w 1399913"/>
                <a:gd name="connsiteY2" fmla="*/ 0 h 3074892"/>
                <a:gd name="connsiteX3" fmla="*/ 0 w 1399913"/>
                <a:gd name="connsiteY3" fmla="*/ 2800611 h 3074892"/>
                <a:gd name="connsiteX4" fmla="*/ 1399914 w 1399913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913" h="3074892">
                  <a:moveTo>
                    <a:pt x="365825" y="2598761"/>
                  </a:moveTo>
                  <a:lnTo>
                    <a:pt x="365825" y="61007"/>
                  </a:lnTo>
                  <a:lnTo>
                    <a:pt x="0" y="0"/>
                  </a:lnTo>
                  <a:lnTo>
                    <a:pt x="0" y="2800611"/>
                  </a:lnTo>
                  <a:lnTo>
                    <a:pt x="1399914" y="3074892"/>
                  </a:lnTo>
                  <a:close/>
                </a:path>
              </a:pathLst>
            </a:custGeom>
            <a:solidFill>
              <a:schemeClr val="accent2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38914-926D-4FCD-8499-5D7B6CA97DA1}"/>
                </a:ext>
              </a:extLst>
            </p:cNvPr>
            <p:cNvSpPr/>
            <p:nvPr/>
          </p:nvSpPr>
          <p:spPr>
            <a:xfrm>
              <a:off x="15422427" y="1559245"/>
              <a:ext cx="1118441" cy="3312002"/>
            </a:xfrm>
            <a:custGeom>
              <a:avLst/>
              <a:gdLst>
                <a:gd name="connsiteX0" fmla="*/ 0 w 1118441"/>
                <a:gd name="connsiteY0" fmla="*/ 2803129 h 3312002"/>
                <a:gd name="connsiteX1" fmla="*/ 1118442 w 1118441"/>
                <a:gd name="connsiteY1" fmla="*/ 3312003 h 3312002"/>
                <a:gd name="connsiteX2" fmla="*/ 1118442 w 1118441"/>
                <a:gd name="connsiteY2" fmla="*/ 508648 h 3312002"/>
                <a:gd name="connsiteX3" fmla="*/ 0 w 1118441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441" h="3312002">
                  <a:moveTo>
                    <a:pt x="0" y="2803129"/>
                  </a:moveTo>
                  <a:lnTo>
                    <a:pt x="1118442" y="3312003"/>
                  </a:lnTo>
                  <a:lnTo>
                    <a:pt x="1118442" y="508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6114808-5BBE-45A3-86DC-253B2A11BCD3}"/>
                </a:ext>
              </a:extLst>
            </p:cNvPr>
            <p:cNvSpPr/>
            <p:nvPr/>
          </p:nvSpPr>
          <p:spPr>
            <a:xfrm>
              <a:off x="16673552" y="1996266"/>
              <a:ext cx="2011745" cy="3047988"/>
            </a:xfrm>
            <a:custGeom>
              <a:avLst/>
              <a:gdLst>
                <a:gd name="connsiteX0" fmla="*/ 1706927 w 2011745"/>
                <a:gd name="connsiteY0" fmla="*/ 0 h 3047988"/>
                <a:gd name="connsiteX1" fmla="*/ 2011746 w 2011745"/>
                <a:gd name="connsiteY1" fmla="*/ 0 h 3047988"/>
                <a:gd name="connsiteX2" fmla="*/ 2011746 w 2011745"/>
                <a:gd name="connsiteY2" fmla="*/ 3047989 h 3047988"/>
                <a:gd name="connsiteX3" fmla="*/ 0 w 2011745"/>
                <a:gd name="connsiteY3" fmla="*/ 3047989 h 3047988"/>
                <a:gd name="connsiteX4" fmla="*/ 1706957 w 2011745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745" h="3047988">
                  <a:moveTo>
                    <a:pt x="1706927" y="0"/>
                  </a:moveTo>
                  <a:lnTo>
                    <a:pt x="2011746" y="0"/>
                  </a:lnTo>
                  <a:lnTo>
                    <a:pt x="2011746" y="3047989"/>
                  </a:lnTo>
                  <a:lnTo>
                    <a:pt x="0" y="3047989"/>
                  </a:lnTo>
                  <a:lnTo>
                    <a:pt x="1706957" y="2742896"/>
                  </a:lnTo>
                  <a:close/>
                </a:path>
              </a:pathLst>
            </a:custGeom>
            <a:solidFill>
              <a:schemeClr val="accent2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F9CA09E-B3B3-484E-B6E6-5F679E7FB3F6}"/>
                </a:ext>
              </a:extLst>
            </p:cNvPr>
            <p:cNvSpPr/>
            <p:nvPr/>
          </p:nvSpPr>
          <p:spPr>
            <a:xfrm>
              <a:off x="16858532" y="1835231"/>
              <a:ext cx="1400011" cy="3074892"/>
            </a:xfrm>
            <a:custGeom>
              <a:avLst/>
              <a:gdLst>
                <a:gd name="connsiteX0" fmla="*/ 1034147 w 1400011"/>
                <a:gd name="connsiteY0" fmla="*/ 2598761 h 3074892"/>
                <a:gd name="connsiteX1" fmla="*/ 1034147 w 1400011"/>
                <a:gd name="connsiteY1" fmla="*/ 61007 h 3074892"/>
                <a:gd name="connsiteX2" fmla="*/ 1400012 w 1400011"/>
                <a:gd name="connsiteY2" fmla="*/ 0 h 3074892"/>
                <a:gd name="connsiteX3" fmla="*/ 1400012 w 1400011"/>
                <a:gd name="connsiteY3" fmla="*/ 2800611 h 3074892"/>
                <a:gd name="connsiteX4" fmla="*/ 0 w 1400011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011" h="3074892">
                  <a:moveTo>
                    <a:pt x="1034147" y="2598761"/>
                  </a:moveTo>
                  <a:lnTo>
                    <a:pt x="1034147" y="61007"/>
                  </a:lnTo>
                  <a:lnTo>
                    <a:pt x="1400012" y="0"/>
                  </a:lnTo>
                  <a:lnTo>
                    <a:pt x="1400012" y="2800611"/>
                  </a:lnTo>
                  <a:lnTo>
                    <a:pt x="0" y="3074892"/>
                  </a:lnTo>
                  <a:close/>
                </a:path>
              </a:pathLst>
            </a:custGeom>
            <a:solidFill>
              <a:schemeClr val="accent2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6D76169-33DE-4EAF-A43D-A9537D115BE1}"/>
                </a:ext>
              </a:extLst>
            </p:cNvPr>
            <p:cNvSpPr/>
            <p:nvPr/>
          </p:nvSpPr>
          <p:spPr>
            <a:xfrm>
              <a:off x="16662844" y="1559245"/>
              <a:ext cx="1118539" cy="3312002"/>
            </a:xfrm>
            <a:custGeom>
              <a:avLst/>
              <a:gdLst>
                <a:gd name="connsiteX0" fmla="*/ 1118540 w 1118539"/>
                <a:gd name="connsiteY0" fmla="*/ 2803129 h 3312002"/>
                <a:gd name="connsiteX1" fmla="*/ 0 w 1118539"/>
                <a:gd name="connsiteY1" fmla="*/ 3312003 h 3312002"/>
                <a:gd name="connsiteX2" fmla="*/ 0 w 1118539"/>
                <a:gd name="connsiteY2" fmla="*/ 508648 h 3312002"/>
                <a:gd name="connsiteX3" fmla="*/ 1118540 w 1118539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539" h="3312002">
                  <a:moveTo>
                    <a:pt x="1118540" y="2803129"/>
                  </a:moveTo>
                  <a:lnTo>
                    <a:pt x="0" y="3312003"/>
                  </a:lnTo>
                  <a:lnTo>
                    <a:pt x="0" y="508648"/>
                  </a:lnTo>
                  <a:lnTo>
                    <a:pt x="1118540" y="0"/>
                  </a:lnTo>
                  <a:close/>
                </a:path>
              </a:pathLst>
            </a:custGeom>
            <a:solidFill>
              <a:schemeClr val="accent2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07E072F-F325-4780-8852-2E7722477C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13224" y="1185966"/>
            <a:ext cx="1664375" cy="246694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0B7392D-4EE5-41C2-A104-CA70B1E6912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12148" y="2388945"/>
            <a:ext cx="2016796" cy="24669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5A7BF6C-2E95-40A4-B081-74EB43C1E56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59951" y="3176674"/>
            <a:ext cx="2013834" cy="24669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A68241-FC98-416D-9FC5-C3A61D7D632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24878" y="3987536"/>
            <a:ext cx="1756182" cy="2466946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DD40E14-BD8E-48D7-BD50-3F3EF814992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489" y="3104915"/>
            <a:ext cx="7000875" cy="107632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359BE1C5-66CE-42B6-AB66-003AADA15E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353" y="4023403"/>
            <a:ext cx="6467475" cy="1076325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6967B566-5733-4A30-918A-395EF99033C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1950" y="4957362"/>
            <a:ext cx="6953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D6EC6D-CA34-4ADD-99C8-F15E666F5882}"/>
              </a:ext>
            </a:extLst>
          </p:cNvPr>
          <p:cNvGrpSpPr/>
          <p:nvPr userDrawn="1"/>
        </p:nvGrpSpPr>
        <p:grpSpPr>
          <a:xfrm>
            <a:off x="3430948" y="4715648"/>
            <a:ext cx="755525" cy="631911"/>
            <a:chOff x="14518553" y="1559245"/>
            <a:chExt cx="4166744" cy="3485009"/>
          </a:xfrm>
          <a:solidFill>
            <a:schemeClr val="accent2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D1F491E-73CD-454D-A79B-6F8740E9053D}"/>
                </a:ext>
              </a:extLst>
            </p:cNvPr>
            <p:cNvSpPr/>
            <p:nvPr/>
          </p:nvSpPr>
          <p:spPr>
            <a:xfrm>
              <a:off x="14518553" y="1996266"/>
              <a:ext cx="2011647" cy="3047988"/>
            </a:xfrm>
            <a:custGeom>
              <a:avLst/>
              <a:gdLst>
                <a:gd name="connsiteX0" fmla="*/ 304779 w 2011647"/>
                <a:gd name="connsiteY0" fmla="*/ 0 h 3047988"/>
                <a:gd name="connsiteX1" fmla="*/ 0 w 2011647"/>
                <a:gd name="connsiteY1" fmla="*/ 0 h 3047988"/>
                <a:gd name="connsiteX2" fmla="*/ 0 w 2011647"/>
                <a:gd name="connsiteY2" fmla="*/ 3047989 h 3047988"/>
                <a:gd name="connsiteX3" fmla="*/ 2011647 w 2011647"/>
                <a:gd name="connsiteY3" fmla="*/ 3047989 h 3047988"/>
                <a:gd name="connsiteX4" fmla="*/ 304789 w 2011647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47" h="3047988">
                  <a:moveTo>
                    <a:pt x="304779" y="0"/>
                  </a:moveTo>
                  <a:lnTo>
                    <a:pt x="0" y="0"/>
                  </a:lnTo>
                  <a:lnTo>
                    <a:pt x="0" y="3047989"/>
                  </a:lnTo>
                  <a:lnTo>
                    <a:pt x="2011647" y="3047989"/>
                  </a:lnTo>
                  <a:lnTo>
                    <a:pt x="304789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C5A13A3-4079-4BD3-A5A3-9BB276CB545F}"/>
                </a:ext>
              </a:extLst>
            </p:cNvPr>
            <p:cNvSpPr/>
            <p:nvPr/>
          </p:nvSpPr>
          <p:spPr>
            <a:xfrm>
              <a:off x="14945307" y="1835231"/>
              <a:ext cx="1399913" cy="3074892"/>
            </a:xfrm>
            <a:custGeom>
              <a:avLst/>
              <a:gdLst>
                <a:gd name="connsiteX0" fmla="*/ 365825 w 1399913"/>
                <a:gd name="connsiteY0" fmla="*/ 2598761 h 3074892"/>
                <a:gd name="connsiteX1" fmla="*/ 365825 w 1399913"/>
                <a:gd name="connsiteY1" fmla="*/ 61007 h 3074892"/>
                <a:gd name="connsiteX2" fmla="*/ 0 w 1399913"/>
                <a:gd name="connsiteY2" fmla="*/ 0 h 3074892"/>
                <a:gd name="connsiteX3" fmla="*/ 0 w 1399913"/>
                <a:gd name="connsiteY3" fmla="*/ 2800611 h 3074892"/>
                <a:gd name="connsiteX4" fmla="*/ 1399914 w 1399913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913" h="3074892">
                  <a:moveTo>
                    <a:pt x="365825" y="2598761"/>
                  </a:moveTo>
                  <a:lnTo>
                    <a:pt x="365825" y="61007"/>
                  </a:lnTo>
                  <a:lnTo>
                    <a:pt x="0" y="0"/>
                  </a:lnTo>
                  <a:lnTo>
                    <a:pt x="0" y="2800611"/>
                  </a:lnTo>
                  <a:lnTo>
                    <a:pt x="1399914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45CE795-BD8F-45A5-BE0C-06704D2EE7E7}"/>
                </a:ext>
              </a:extLst>
            </p:cNvPr>
            <p:cNvSpPr/>
            <p:nvPr/>
          </p:nvSpPr>
          <p:spPr>
            <a:xfrm>
              <a:off x="15422427" y="1559245"/>
              <a:ext cx="1118441" cy="3312002"/>
            </a:xfrm>
            <a:custGeom>
              <a:avLst/>
              <a:gdLst>
                <a:gd name="connsiteX0" fmla="*/ 0 w 1118441"/>
                <a:gd name="connsiteY0" fmla="*/ 2803129 h 3312002"/>
                <a:gd name="connsiteX1" fmla="*/ 1118442 w 1118441"/>
                <a:gd name="connsiteY1" fmla="*/ 3312003 h 3312002"/>
                <a:gd name="connsiteX2" fmla="*/ 1118442 w 1118441"/>
                <a:gd name="connsiteY2" fmla="*/ 508648 h 3312002"/>
                <a:gd name="connsiteX3" fmla="*/ 0 w 1118441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441" h="3312002">
                  <a:moveTo>
                    <a:pt x="0" y="2803129"/>
                  </a:moveTo>
                  <a:lnTo>
                    <a:pt x="1118442" y="3312003"/>
                  </a:lnTo>
                  <a:lnTo>
                    <a:pt x="1118442" y="5086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9B939DE-735F-44F0-B5BE-215A8FCC3173}"/>
                </a:ext>
              </a:extLst>
            </p:cNvPr>
            <p:cNvSpPr/>
            <p:nvPr/>
          </p:nvSpPr>
          <p:spPr>
            <a:xfrm>
              <a:off x="16673552" y="1996266"/>
              <a:ext cx="2011745" cy="3047988"/>
            </a:xfrm>
            <a:custGeom>
              <a:avLst/>
              <a:gdLst>
                <a:gd name="connsiteX0" fmla="*/ 1706927 w 2011745"/>
                <a:gd name="connsiteY0" fmla="*/ 0 h 3047988"/>
                <a:gd name="connsiteX1" fmla="*/ 2011746 w 2011745"/>
                <a:gd name="connsiteY1" fmla="*/ 0 h 3047988"/>
                <a:gd name="connsiteX2" fmla="*/ 2011746 w 2011745"/>
                <a:gd name="connsiteY2" fmla="*/ 3047989 h 3047988"/>
                <a:gd name="connsiteX3" fmla="*/ 0 w 2011745"/>
                <a:gd name="connsiteY3" fmla="*/ 3047989 h 3047988"/>
                <a:gd name="connsiteX4" fmla="*/ 1706957 w 2011745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745" h="3047988">
                  <a:moveTo>
                    <a:pt x="1706927" y="0"/>
                  </a:moveTo>
                  <a:lnTo>
                    <a:pt x="2011746" y="0"/>
                  </a:lnTo>
                  <a:lnTo>
                    <a:pt x="2011746" y="3047989"/>
                  </a:lnTo>
                  <a:lnTo>
                    <a:pt x="0" y="3047989"/>
                  </a:lnTo>
                  <a:lnTo>
                    <a:pt x="1706957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2513D18-9B76-4A39-BECC-B882D2910A71}"/>
                </a:ext>
              </a:extLst>
            </p:cNvPr>
            <p:cNvSpPr/>
            <p:nvPr/>
          </p:nvSpPr>
          <p:spPr>
            <a:xfrm>
              <a:off x="16858532" y="1835231"/>
              <a:ext cx="1400011" cy="3074892"/>
            </a:xfrm>
            <a:custGeom>
              <a:avLst/>
              <a:gdLst>
                <a:gd name="connsiteX0" fmla="*/ 1034147 w 1400011"/>
                <a:gd name="connsiteY0" fmla="*/ 2598761 h 3074892"/>
                <a:gd name="connsiteX1" fmla="*/ 1034147 w 1400011"/>
                <a:gd name="connsiteY1" fmla="*/ 61007 h 3074892"/>
                <a:gd name="connsiteX2" fmla="*/ 1400012 w 1400011"/>
                <a:gd name="connsiteY2" fmla="*/ 0 h 3074892"/>
                <a:gd name="connsiteX3" fmla="*/ 1400012 w 1400011"/>
                <a:gd name="connsiteY3" fmla="*/ 2800611 h 3074892"/>
                <a:gd name="connsiteX4" fmla="*/ 0 w 1400011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011" h="3074892">
                  <a:moveTo>
                    <a:pt x="1034147" y="2598761"/>
                  </a:moveTo>
                  <a:lnTo>
                    <a:pt x="1034147" y="61007"/>
                  </a:lnTo>
                  <a:lnTo>
                    <a:pt x="1400012" y="0"/>
                  </a:lnTo>
                  <a:lnTo>
                    <a:pt x="1400012" y="2800611"/>
                  </a:lnTo>
                  <a:lnTo>
                    <a:pt x="0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8344BE5-A54C-4273-A0B7-1252C1829978}"/>
                </a:ext>
              </a:extLst>
            </p:cNvPr>
            <p:cNvSpPr/>
            <p:nvPr/>
          </p:nvSpPr>
          <p:spPr>
            <a:xfrm>
              <a:off x="16662844" y="1559245"/>
              <a:ext cx="1118539" cy="3312002"/>
            </a:xfrm>
            <a:custGeom>
              <a:avLst/>
              <a:gdLst>
                <a:gd name="connsiteX0" fmla="*/ 1118540 w 1118539"/>
                <a:gd name="connsiteY0" fmla="*/ 2803129 h 3312002"/>
                <a:gd name="connsiteX1" fmla="*/ 0 w 1118539"/>
                <a:gd name="connsiteY1" fmla="*/ 3312003 h 3312002"/>
                <a:gd name="connsiteX2" fmla="*/ 0 w 1118539"/>
                <a:gd name="connsiteY2" fmla="*/ 508648 h 3312002"/>
                <a:gd name="connsiteX3" fmla="*/ 1118540 w 1118539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539" h="3312002">
                  <a:moveTo>
                    <a:pt x="1118540" y="2803129"/>
                  </a:moveTo>
                  <a:lnTo>
                    <a:pt x="0" y="3312003"/>
                  </a:lnTo>
                  <a:lnTo>
                    <a:pt x="0" y="508648"/>
                  </a:lnTo>
                  <a:lnTo>
                    <a:pt x="111854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0DE0372-9B5C-4C64-A0CA-C1C21F1DAA45}"/>
              </a:ext>
            </a:extLst>
          </p:cNvPr>
          <p:cNvSpPr/>
          <p:nvPr userDrawn="1"/>
        </p:nvSpPr>
        <p:spPr>
          <a:xfrm>
            <a:off x="1731188" y="1577796"/>
            <a:ext cx="1537546" cy="362716"/>
          </a:xfrm>
          <a:custGeom>
            <a:avLst/>
            <a:gdLst>
              <a:gd name="connsiteX0" fmla="*/ 4147684 w 4186038"/>
              <a:gd name="connsiteY0" fmla="*/ 718676 h 987510"/>
              <a:gd name="connsiteX1" fmla="*/ 2403009 w 4186038"/>
              <a:gd name="connsiteY1" fmla="*/ 768045 h 987510"/>
              <a:gd name="connsiteX2" fmla="*/ 4081847 w 4186038"/>
              <a:gd name="connsiteY2" fmla="*/ 537616 h 987510"/>
              <a:gd name="connsiteX3" fmla="*/ 4098304 w 4186038"/>
              <a:gd name="connsiteY3" fmla="*/ 537616 h 987510"/>
              <a:gd name="connsiteX4" fmla="*/ 4120232 w 4186038"/>
              <a:gd name="connsiteY4" fmla="*/ 515687 h 987510"/>
              <a:gd name="connsiteX5" fmla="*/ 4098304 w 4186038"/>
              <a:gd name="connsiteY5" fmla="*/ 493758 h 987510"/>
              <a:gd name="connsiteX6" fmla="*/ 4081847 w 4186038"/>
              <a:gd name="connsiteY6" fmla="*/ 493758 h 987510"/>
              <a:gd name="connsiteX7" fmla="*/ 2172580 w 4186038"/>
              <a:gd name="connsiteY7" fmla="*/ 833906 h 987510"/>
              <a:gd name="connsiteX8" fmla="*/ 3829473 w 4186038"/>
              <a:gd name="connsiteY8" fmla="*/ 213932 h 987510"/>
              <a:gd name="connsiteX9" fmla="*/ 3845929 w 4186038"/>
              <a:gd name="connsiteY9" fmla="*/ 192003 h 987510"/>
              <a:gd name="connsiteX10" fmla="*/ 3824000 w 4186038"/>
              <a:gd name="connsiteY10" fmla="*/ 175547 h 987510"/>
              <a:gd name="connsiteX11" fmla="*/ 2139675 w 4186038"/>
              <a:gd name="connsiteY11" fmla="*/ 811980 h 987510"/>
              <a:gd name="connsiteX12" fmla="*/ 2139675 w 4186038"/>
              <a:gd name="connsiteY12" fmla="*/ 795523 h 987510"/>
              <a:gd name="connsiteX13" fmla="*/ 3275360 w 4186038"/>
              <a:gd name="connsiteY13" fmla="*/ 43896 h 987510"/>
              <a:gd name="connsiteX14" fmla="*/ 3291816 w 4186038"/>
              <a:gd name="connsiteY14" fmla="*/ 16456 h 987510"/>
              <a:gd name="connsiteX15" fmla="*/ 3264377 w 4186038"/>
              <a:gd name="connsiteY15" fmla="*/ 0 h 987510"/>
              <a:gd name="connsiteX16" fmla="*/ 2671845 w 4186038"/>
              <a:gd name="connsiteY16" fmla="*/ 235896 h 987510"/>
              <a:gd name="connsiteX17" fmla="*/ 2145131 w 4186038"/>
              <a:gd name="connsiteY17" fmla="*/ 685800 h 987510"/>
              <a:gd name="connsiteX18" fmla="*/ 2704754 w 4186038"/>
              <a:gd name="connsiteY18" fmla="*/ 43891 h 987510"/>
              <a:gd name="connsiteX19" fmla="*/ 2726683 w 4186038"/>
              <a:gd name="connsiteY19" fmla="*/ 32908 h 987510"/>
              <a:gd name="connsiteX20" fmla="*/ 2721210 w 4186038"/>
              <a:gd name="connsiteY20" fmla="*/ 5468 h 987510"/>
              <a:gd name="connsiteX21" fmla="*/ 2616959 w 4186038"/>
              <a:gd name="connsiteY21" fmla="*/ 38380 h 987510"/>
              <a:gd name="connsiteX22" fmla="*/ 2106743 w 4186038"/>
              <a:gd name="connsiteY22" fmla="*/ 658354 h 987510"/>
              <a:gd name="connsiteX23" fmla="*/ 1596528 w 4186038"/>
              <a:gd name="connsiteY23" fmla="*/ 38380 h 987510"/>
              <a:gd name="connsiteX24" fmla="*/ 1492276 w 4186038"/>
              <a:gd name="connsiteY24" fmla="*/ 5468 h 987510"/>
              <a:gd name="connsiteX25" fmla="*/ 1486803 w 4186038"/>
              <a:gd name="connsiteY25" fmla="*/ 32908 h 987510"/>
              <a:gd name="connsiteX26" fmla="*/ 1508733 w 4186038"/>
              <a:gd name="connsiteY26" fmla="*/ 43891 h 987510"/>
              <a:gd name="connsiteX27" fmla="*/ 2084814 w 4186038"/>
              <a:gd name="connsiteY27" fmla="*/ 746150 h 987510"/>
              <a:gd name="connsiteX28" fmla="*/ 2079342 w 4186038"/>
              <a:gd name="connsiteY28" fmla="*/ 779063 h 987510"/>
              <a:gd name="connsiteX29" fmla="*/ 1508776 w 4186038"/>
              <a:gd name="connsiteY29" fmla="*/ 241406 h 987510"/>
              <a:gd name="connsiteX30" fmla="*/ 916245 w 4186038"/>
              <a:gd name="connsiteY30" fmla="*/ 5510 h 987510"/>
              <a:gd name="connsiteX31" fmla="*/ 888805 w 4186038"/>
              <a:gd name="connsiteY31" fmla="*/ 21966 h 987510"/>
              <a:gd name="connsiteX32" fmla="*/ 905261 w 4186038"/>
              <a:gd name="connsiteY32" fmla="*/ 49406 h 987510"/>
              <a:gd name="connsiteX33" fmla="*/ 2051918 w 4186038"/>
              <a:gd name="connsiteY33" fmla="*/ 833942 h 987510"/>
              <a:gd name="connsiteX34" fmla="*/ 356621 w 4186038"/>
              <a:gd name="connsiteY34" fmla="*/ 181050 h 987510"/>
              <a:gd name="connsiteX35" fmla="*/ 334692 w 4186038"/>
              <a:gd name="connsiteY35" fmla="*/ 197507 h 987510"/>
              <a:gd name="connsiteX36" fmla="*/ 351148 w 4186038"/>
              <a:gd name="connsiteY36" fmla="*/ 219435 h 987510"/>
              <a:gd name="connsiteX37" fmla="*/ 2008041 w 4186038"/>
              <a:gd name="connsiteY37" fmla="*/ 839408 h 987510"/>
              <a:gd name="connsiteX38" fmla="*/ 98774 w 4186038"/>
              <a:gd name="connsiteY38" fmla="*/ 499261 h 987510"/>
              <a:gd name="connsiteX39" fmla="*/ 82318 w 4186038"/>
              <a:gd name="connsiteY39" fmla="*/ 499261 h 987510"/>
              <a:gd name="connsiteX40" fmla="*/ 60389 w 4186038"/>
              <a:gd name="connsiteY40" fmla="*/ 521190 h 987510"/>
              <a:gd name="connsiteX41" fmla="*/ 82318 w 4186038"/>
              <a:gd name="connsiteY41" fmla="*/ 543119 h 987510"/>
              <a:gd name="connsiteX42" fmla="*/ 98774 w 4186038"/>
              <a:gd name="connsiteY42" fmla="*/ 543119 h 987510"/>
              <a:gd name="connsiteX43" fmla="*/ 1761153 w 4186038"/>
              <a:gd name="connsiteY43" fmla="*/ 762556 h 987510"/>
              <a:gd name="connsiteX44" fmla="*/ 38423 w 4186038"/>
              <a:gd name="connsiteY44" fmla="*/ 724132 h 987510"/>
              <a:gd name="connsiteX45" fmla="*/ 0 w 4186038"/>
              <a:gd name="connsiteY45" fmla="*/ 773501 h 987510"/>
              <a:gd name="connsiteX46" fmla="*/ 49369 w 4186038"/>
              <a:gd name="connsiteY46" fmla="*/ 811924 h 987510"/>
              <a:gd name="connsiteX47" fmla="*/ 2013500 w 4186038"/>
              <a:gd name="connsiteY47" fmla="*/ 976526 h 987510"/>
              <a:gd name="connsiteX48" fmla="*/ 2024484 w 4186038"/>
              <a:gd name="connsiteY48" fmla="*/ 987510 h 987510"/>
              <a:gd name="connsiteX49" fmla="*/ 2150583 w 4186038"/>
              <a:gd name="connsiteY49" fmla="*/ 987472 h 987510"/>
              <a:gd name="connsiteX50" fmla="*/ 2161566 w 4186038"/>
              <a:gd name="connsiteY50" fmla="*/ 976488 h 987510"/>
              <a:gd name="connsiteX51" fmla="*/ 4136671 w 4186038"/>
              <a:gd name="connsiteY51" fmla="*/ 811886 h 987510"/>
              <a:gd name="connsiteX52" fmla="*/ 4186039 w 4186038"/>
              <a:gd name="connsiteY52" fmla="*/ 773463 h 987510"/>
              <a:gd name="connsiteX53" fmla="*/ 4147616 w 4186038"/>
              <a:gd name="connsiteY53" fmla="*/ 718660 h 9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186038" h="987510">
                <a:moveTo>
                  <a:pt x="4147684" y="718676"/>
                </a:moveTo>
                <a:cubicBezTo>
                  <a:pt x="4092804" y="713204"/>
                  <a:pt x="2995540" y="603442"/>
                  <a:pt x="2403009" y="768045"/>
                </a:cubicBezTo>
                <a:cubicBezTo>
                  <a:pt x="2677329" y="658327"/>
                  <a:pt x="3176601" y="537616"/>
                  <a:pt x="4081847" y="537616"/>
                </a:cubicBezTo>
                <a:lnTo>
                  <a:pt x="4098304" y="537616"/>
                </a:lnTo>
                <a:cubicBezTo>
                  <a:pt x="4109287" y="537616"/>
                  <a:pt x="4120232" y="526633"/>
                  <a:pt x="4120232" y="515687"/>
                </a:cubicBezTo>
                <a:cubicBezTo>
                  <a:pt x="4120232" y="504704"/>
                  <a:pt x="4109249" y="493758"/>
                  <a:pt x="4098304" y="493758"/>
                </a:cubicBezTo>
                <a:lnTo>
                  <a:pt x="4081847" y="493758"/>
                </a:lnTo>
                <a:cubicBezTo>
                  <a:pt x="2858380" y="493758"/>
                  <a:pt x="2359118" y="707728"/>
                  <a:pt x="2172580" y="833906"/>
                </a:cubicBezTo>
                <a:cubicBezTo>
                  <a:pt x="2562134" y="362075"/>
                  <a:pt x="3813014" y="213932"/>
                  <a:pt x="3829473" y="213932"/>
                </a:cubicBezTo>
                <a:cubicBezTo>
                  <a:pt x="3840457" y="213932"/>
                  <a:pt x="3851402" y="202949"/>
                  <a:pt x="3845929" y="192003"/>
                </a:cubicBezTo>
                <a:cubicBezTo>
                  <a:pt x="3845929" y="181020"/>
                  <a:pt x="3834946" y="170075"/>
                  <a:pt x="3824000" y="175547"/>
                </a:cubicBezTo>
                <a:cubicBezTo>
                  <a:pt x="3769120" y="181020"/>
                  <a:pt x="2540182" y="329166"/>
                  <a:pt x="2139675" y="811980"/>
                </a:cubicBezTo>
                <a:lnTo>
                  <a:pt x="2139675" y="795523"/>
                </a:lnTo>
                <a:cubicBezTo>
                  <a:pt x="2315260" y="307233"/>
                  <a:pt x="3264387" y="49373"/>
                  <a:pt x="3275360" y="43896"/>
                </a:cubicBezTo>
                <a:cubicBezTo>
                  <a:pt x="3286344" y="38423"/>
                  <a:pt x="3291816" y="27440"/>
                  <a:pt x="3291816" y="16456"/>
                </a:cubicBezTo>
                <a:cubicBezTo>
                  <a:pt x="3286344" y="5473"/>
                  <a:pt x="3275360" y="0"/>
                  <a:pt x="3264377" y="0"/>
                </a:cubicBezTo>
                <a:cubicBezTo>
                  <a:pt x="3258904" y="0"/>
                  <a:pt x="2968130" y="82280"/>
                  <a:pt x="2671845" y="235896"/>
                </a:cubicBezTo>
                <a:cubicBezTo>
                  <a:pt x="2413984" y="373056"/>
                  <a:pt x="2238439" y="521198"/>
                  <a:pt x="2145131" y="685800"/>
                </a:cubicBezTo>
                <a:cubicBezTo>
                  <a:pt x="2260365" y="285303"/>
                  <a:pt x="2655347" y="49368"/>
                  <a:pt x="2704754" y="43891"/>
                </a:cubicBezTo>
                <a:cubicBezTo>
                  <a:pt x="2715737" y="43891"/>
                  <a:pt x="2726683" y="43891"/>
                  <a:pt x="2726683" y="32908"/>
                </a:cubicBezTo>
                <a:cubicBezTo>
                  <a:pt x="2732155" y="21924"/>
                  <a:pt x="2732155" y="10979"/>
                  <a:pt x="2721210" y="5468"/>
                </a:cubicBezTo>
                <a:cubicBezTo>
                  <a:pt x="2715738" y="-5"/>
                  <a:pt x="2699281" y="-10988"/>
                  <a:pt x="2616959" y="38380"/>
                </a:cubicBezTo>
                <a:cubicBezTo>
                  <a:pt x="2452357" y="131644"/>
                  <a:pt x="2200002" y="351125"/>
                  <a:pt x="2106743" y="658354"/>
                </a:cubicBezTo>
                <a:cubicBezTo>
                  <a:pt x="2013479" y="351125"/>
                  <a:pt x="1761090" y="131639"/>
                  <a:pt x="1596528" y="38380"/>
                </a:cubicBezTo>
                <a:cubicBezTo>
                  <a:pt x="1514247" y="-5516"/>
                  <a:pt x="1497792" y="-43"/>
                  <a:pt x="1492276" y="5468"/>
                </a:cubicBezTo>
                <a:cubicBezTo>
                  <a:pt x="1481293" y="10940"/>
                  <a:pt x="1481293" y="27397"/>
                  <a:pt x="1486803" y="32908"/>
                </a:cubicBezTo>
                <a:cubicBezTo>
                  <a:pt x="1492276" y="43891"/>
                  <a:pt x="1503260" y="43891"/>
                  <a:pt x="1508733" y="43891"/>
                </a:cubicBezTo>
                <a:cubicBezTo>
                  <a:pt x="1563612" y="49364"/>
                  <a:pt x="1991546" y="312735"/>
                  <a:pt x="2084814" y="746150"/>
                </a:cubicBezTo>
                <a:cubicBezTo>
                  <a:pt x="2084814" y="757134"/>
                  <a:pt x="2079342" y="768080"/>
                  <a:pt x="2079342" y="779063"/>
                </a:cubicBezTo>
                <a:cubicBezTo>
                  <a:pt x="2008007" y="587019"/>
                  <a:pt x="1810498" y="400492"/>
                  <a:pt x="1508776" y="241406"/>
                </a:cubicBezTo>
                <a:cubicBezTo>
                  <a:pt x="1217996" y="87786"/>
                  <a:pt x="921711" y="5510"/>
                  <a:pt x="916245" y="5510"/>
                </a:cubicBezTo>
                <a:cubicBezTo>
                  <a:pt x="905261" y="37"/>
                  <a:pt x="894316" y="10982"/>
                  <a:pt x="888805" y="21966"/>
                </a:cubicBezTo>
                <a:cubicBezTo>
                  <a:pt x="883332" y="32950"/>
                  <a:pt x="894277" y="43895"/>
                  <a:pt x="905261" y="49406"/>
                </a:cubicBezTo>
                <a:cubicBezTo>
                  <a:pt x="916245" y="54879"/>
                  <a:pt x="1909272" y="329203"/>
                  <a:pt x="2051918" y="833942"/>
                </a:cubicBezTo>
                <a:cubicBezTo>
                  <a:pt x="1667881" y="334670"/>
                  <a:pt x="411485" y="186566"/>
                  <a:pt x="356621" y="181050"/>
                </a:cubicBezTo>
                <a:cubicBezTo>
                  <a:pt x="345637" y="181050"/>
                  <a:pt x="334692" y="186523"/>
                  <a:pt x="334692" y="197507"/>
                </a:cubicBezTo>
                <a:cubicBezTo>
                  <a:pt x="334692" y="208490"/>
                  <a:pt x="340165" y="219435"/>
                  <a:pt x="351148" y="219435"/>
                </a:cubicBezTo>
                <a:cubicBezTo>
                  <a:pt x="362132" y="219435"/>
                  <a:pt x="1618507" y="367578"/>
                  <a:pt x="2008041" y="839408"/>
                </a:cubicBezTo>
                <a:cubicBezTo>
                  <a:pt x="1821513" y="713231"/>
                  <a:pt x="1322241" y="499261"/>
                  <a:pt x="98774" y="499261"/>
                </a:cubicBezTo>
                <a:lnTo>
                  <a:pt x="82318" y="499261"/>
                </a:lnTo>
                <a:cubicBezTo>
                  <a:pt x="71334" y="499261"/>
                  <a:pt x="60389" y="510245"/>
                  <a:pt x="60389" y="521190"/>
                </a:cubicBezTo>
                <a:cubicBezTo>
                  <a:pt x="60389" y="532174"/>
                  <a:pt x="71372" y="543119"/>
                  <a:pt x="82318" y="543119"/>
                </a:cubicBezTo>
                <a:lnTo>
                  <a:pt x="98774" y="543119"/>
                </a:lnTo>
                <a:cubicBezTo>
                  <a:pt x="982084" y="543119"/>
                  <a:pt x="1481347" y="658354"/>
                  <a:pt x="1761153" y="762556"/>
                </a:cubicBezTo>
                <a:cubicBezTo>
                  <a:pt x="1168622" y="608937"/>
                  <a:pt x="93287" y="718660"/>
                  <a:pt x="38423" y="724132"/>
                </a:cubicBezTo>
                <a:cubicBezTo>
                  <a:pt x="16495" y="724132"/>
                  <a:pt x="0" y="746061"/>
                  <a:pt x="0" y="773501"/>
                </a:cubicBezTo>
                <a:cubicBezTo>
                  <a:pt x="0" y="795430"/>
                  <a:pt x="21929" y="817397"/>
                  <a:pt x="49369" y="811924"/>
                </a:cubicBezTo>
                <a:cubicBezTo>
                  <a:pt x="65825" y="811924"/>
                  <a:pt x="1678830" y="652838"/>
                  <a:pt x="2013500" y="976526"/>
                </a:cubicBezTo>
                <a:lnTo>
                  <a:pt x="2024484" y="987510"/>
                </a:lnTo>
                <a:lnTo>
                  <a:pt x="2150583" y="987472"/>
                </a:lnTo>
                <a:lnTo>
                  <a:pt x="2161566" y="976488"/>
                </a:lnTo>
                <a:cubicBezTo>
                  <a:pt x="2523678" y="652800"/>
                  <a:pt x="4120211" y="811886"/>
                  <a:pt x="4136671" y="811886"/>
                </a:cubicBezTo>
                <a:cubicBezTo>
                  <a:pt x="4158599" y="811886"/>
                  <a:pt x="4180566" y="795430"/>
                  <a:pt x="4186039" y="773463"/>
                </a:cubicBezTo>
                <a:cubicBezTo>
                  <a:pt x="4186001" y="746061"/>
                  <a:pt x="4169545" y="724132"/>
                  <a:pt x="4147616" y="718660"/>
                </a:cubicBezTo>
                <a:close/>
              </a:path>
            </a:pathLst>
          </a:custGeom>
          <a:solidFill>
            <a:schemeClr val="accent2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51192F-E5E5-4034-BB1F-AB64E5B23E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8522" y="1488037"/>
            <a:ext cx="2017951" cy="5078408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88AA6149-54DB-402B-A15C-E147D43C29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6473" y="2890837"/>
            <a:ext cx="6257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D6EC6D-CA34-4ADD-99C8-F15E666F5882}"/>
              </a:ext>
            </a:extLst>
          </p:cNvPr>
          <p:cNvGrpSpPr/>
          <p:nvPr userDrawn="1"/>
        </p:nvGrpSpPr>
        <p:grpSpPr>
          <a:xfrm>
            <a:off x="3852828" y="4077473"/>
            <a:ext cx="755525" cy="631911"/>
            <a:chOff x="14518553" y="1559245"/>
            <a:chExt cx="4166744" cy="3485009"/>
          </a:xfrm>
          <a:solidFill>
            <a:schemeClr val="accent2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D1F491E-73CD-454D-A79B-6F8740E9053D}"/>
                </a:ext>
              </a:extLst>
            </p:cNvPr>
            <p:cNvSpPr/>
            <p:nvPr/>
          </p:nvSpPr>
          <p:spPr>
            <a:xfrm>
              <a:off x="14518553" y="1996266"/>
              <a:ext cx="2011647" cy="3047988"/>
            </a:xfrm>
            <a:custGeom>
              <a:avLst/>
              <a:gdLst>
                <a:gd name="connsiteX0" fmla="*/ 304779 w 2011647"/>
                <a:gd name="connsiteY0" fmla="*/ 0 h 3047988"/>
                <a:gd name="connsiteX1" fmla="*/ 0 w 2011647"/>
                <a:gd name="connsiteY1" fmla="*/ 0 h 3047988"/>
                <a:gd name="connsiteX2" fmla="*/ 0 w 2011647"/>
                <a:gd name="connsiteY2" fmla="*/ 3047989 h 3047988"/>
                <a:gd name="connsiteX3" fmla="*/ 2011647 w 2011647"/>
                <a:gd name="connsiteY3" fmla="*/ 3047989 h 3047988"/>
                <a:gd name="connsiteX4" fmla="*/ 304789 w 2011647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47" h="3047988">
                  <a:moveTo>
                    <a:pt x="304779" y="0"/>
                  </a:moveTo>
                  <a:lnTo>
                    <a:pt x="0" y="0"/>
                  </a:lnTo>
                  <a:lnTo>
                    <a:pt x="0" y="3047989"/>
                  </a:lnTo>
                  <a:lnTo>
                    <a:pt x="2011647" y="3047989"/>
                  </a:lnTo>
                  <a:lnTo>
                    <a:pt x="304789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C5A13A3-4079-4BD3-A5A3-9BB276CB545F}"/>
                </a:ext>
              </a:extLst>
            </p:cNvPr>
            <p:cNvSpPr/>
            <p:nvPr/>
          </p:nvSpPr>
          <p:spPr>
            <a:xfrm>
              <a:off x="14945307" y="1835231"/>
              <a:ext cx="1399913" cy="3074892"/>
            </a:xfrm>
            <a:custGeom>
              <a:avLst/>
              <a:gdLst>
                <a:gd name="connsiteX0" fmla="*/ 365825 w 1399913"/>
                <a:gd name="connsiteY0" fmla="*/ 2598761 h 3074892"/>
                <a:gd name="connsiteX1" fmla="*/ 365825 w 1399913"/>
                <a:gd name="connsiteY1" fmla="*/ 61007 h 3074892"/>
                <a:gd name="connsiteX2" fmla="*/ 0 w 1399913"/>
                <a:gd name="connsiteY2" fmla="*/ 0 h 3074892"/>
                <a:gd name="connsiteX3" fmla="*/ 0 w 1399913"/>
                <a:gd name="connsiteY3" fmla="*/ 2800611 h 3074892"/>
                <a:gd name="connsiteX4" fmla="*/ 1399914 w 1399913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913" h="3074892">
                  <a:moveTo>
                    <a:pt x="365825" y="2598761"/>
                  </a:moveTo>
                  <a:lnTo>
                    <a:pt x="365825" y="61007"/>
                  </a:lnTo>
                  <a:lnTo>
                    <a:pt x="0" y="0"/>
                  </a:lnTo>
                  <a:lnTo>
                    <a:pt x="0" y="2800611"/>
                  </a:lnTo>
                  <a:lnTo>
                    <a:pt x="1399914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45CE795-BD8F-45A5-BE0C-06704D2EE7E7}"/>
                </a:ext>
              </a:extLst>
            </p:cNvPr>
            <p:cNvSpPr/>
            <p:nvPr/>
          </p:nvSpPr>
          <p:spPr>
            <a:xfrm>
              <a:off x="15422427" y="1559245"/>
              <a:ext cx="1118441" cy="3312002"/>
            </a:xfrm>
            <a:custGeom>
              <a:avLst/>
              <a:gdLst>
                <a:gd name="connsiteX0" fmla="*/ 0 w 1118441"/>
                <a:gd name="connsiteY0" fmla="*/ 2803129 h 3312002"/>
                <a:gd name="connsiteX1" fmla="*/ 1118442 w 1118441"/>
                <a:gd name="connsiteY1" fmla="*/ 3312003 h 3312002"/>
                <a:gd name="connsiteX2" fmla="*/ 1118442 w 1118441"/>
                <a:gd name="connsiteY2" fmla="*/ 508648 h 3312002"/>
                <a:gd name="connsiteX3" fmla="*/ 0 w 1118441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441" h="3312002">
                  <a:moveTo>
                    <a:pt x="0" y="2803129"/>
                  </a:moveTo>
                  <a:lnTo>
                    <a:pt x="1118442" y="3312003"/>
                  </a:lnTo>
                  <a:lnTo>
                    <a:pt x="1118442" y="5086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9B939DE-735F-44F0-B5BE-215A8FCC3173}"/>
                </a:ext>
              </a:extLst>
            </p:cNvPr>
            <p:cNvSpPr/>
            <p:nvPr/>
          </p:nvSpPr>
          <p:spPr>
            <a:xfrm>
              <a:off x="16673552" y="1996266"/>
              <a:ext cx="2011745" cy="3047988"/>
            </a:xfrm>
            <a:custGeom>
              <a:avLst/>
              <a:gdLst>
                <a:gd name="connsiteX0" fmla="*/ 1706927 w 2011745"/>
                <a:gd name="connsiteY0" fmla="*/ 0 h 3047988"/>
                <a:gd name="connsiteX1" fmla="*/ 2011746 w 2011745"/>
                <a:gd name="connsiteY1" fmla="*/ 0 h 3047988"/>
                <a:gd name="connsiteX2" fmla="*/ 2011746 w 2011745"/>
                <a:gd name="connsiteY2" fmla="*/ 3047989 h 3047988"/>
                <a:gd name="connsiteX3" fmla="*/ 0 w 2011745"/>
                <a:gd name="connsiteY3" fmla="*/ 3047989 h 3047988"/>
                <a:gd name="connsiteX4" fmla="*/ 1706957 w 2011745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745" h="3047988">
                  <a:moveTo>
                    <a:pt x="1706927" y="0"/>
                  </a:moveTo>
                  <a:lnTo>
                    <a:pt x="2011746" y="0"/>
                  </a:lnTo>
                  <a:lnTo>
                    <a:pt x="2011746" y="3047989"/>
                  </a:lnTo>
                  <a:lnTo>
                    <a:pt x="0" y="3047989"/>
                  </a:lnTo>
                  <a:lnTo>
                    <a:pt x="1706957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2513D18-9B76-4A39-BECC-B882D2910A71}"/>
                </a:ext>
              </a:extLst>
            </p:cNvPr>
            <p:cNvSpPr/>
            <p:nvPr/>
          </p:nvSpPr>
          <p:spPr>
            <a:xfrm>
              <a:off x="16858532" y="1835231"/>
              <a:ext cx="1400011" cy="3074892"/>
            </a:xfrm>
            <a:custGeom>
              <a:avLst/>
              <a:gdLst>
                <a:gd name="connsiteX0" fmla="*/ 1034147 w 1400011"/>
                <a:gd name="connsiteY0" fmla="*/ 2598761 h 3074892"/>
                <a:gd name="connsiteX1" fmla="*/ 1034147 w 1400011"/>
                <a:gd name="connsiteY1" fmla="*/ 61007 h 3074892"/>
                <a:gd name="connsiteX2" fmla="*/ 1400012 w 1400011"/>
                <a:gd name="connsiteY2" fmla="*/ 0 h 3074892"/>
                <a:gd name="connsiteX3" fmla="*/ 1400012 w 1400011"/>
                <a:gd name="connsiteY3" fmla="*/ 2800611 h 3074892"/>
                <a:gd name="connsiteX4" fmla="*/ 0 w 1400011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011" h="3074892">
                  <a:moveTo>
                    <a:pt x="1034147" y="2598761"/>
                  </a:moveTo>
                  <a:lnTo>
                    <a:pt x="1034147" y="61007"/>
                  </a:lnTo>
                  <a:lnTo>
                    <a:pt x="1400012" y="0"/>
                  </a:lnTo>
                  <a:lnTo>
                    <a:pt x="1400012" y="2800611"/>
                  </a:lnTo>
                  <a:lnTo>
                    <a:pt x="0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8344BE5-A54C-4273-A0B7-1252C1829978}"/>
                </a:ext>
              </a:extLst>
            </p:cNvPr>
            <p:cNvSpPr/>
            <p:nvPr/>
          </p:nvSpPr>
          <p:spPr>
            <a:xfrm>
              <a:off x="16662844" y="1559245"/>
              <a:ext cx="1118539" cy="3312002"/>
            </a:xfrm>
            <a:custGeom>
              <a:avLst/>
              <a:gdLst>
                <a:gd name="connsiteX0" fmla="*/ 1118540 w 1118539"/>
                <a:gd name="connsiteY0" fmla="*/ 2803129 h 3312002"/>
                <a:gd name="connsiteX1" fmla="*/ 0 w 1118539"/>
                <a:gd name="connsiteY1" fmla="*/ 3312003 h 3312002"/>
                <a:gd name="connsiteX2" fmla="*/ 0 w 1118539"/>
                <a:gd name="connsiteY2" fmla="*/ 508648 h 3312002"/>
                <a:gd name="connsiteX3" fmla="*/ 1118540 w 1118539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539" h="3312002">
                  <a:moveTo>
                    <a:pt x="1118540" y="2803129"/>
                  </a:moveTo>
                  <a:lnTo>
                    <a:pt x="0" y="3312003"/>
                  </a:lnTo>
                  <a:lnTo>
                    <a:pt x="0" y="508648"/>
                  </a:lnTo>
                  <a:lnTo>
                    <a:pt x="111854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0DE0372-9B5C-4C64-A0CA-C1C21F1DAA45}"/>
              </a:ext>
            </a:extLst>
          </p:cNvPr>
          <p:cNvSpPr/>
          <p:nvPr userDrawn="1"/>
        </p:nvSpPr>
        <p:spPr>
          <a:xfrm>
            <a:off x="2574094" y="1498767"/>
            <a:ext cx="1537546" cy="362716"/>
          </a:xfrm>
          <a:custGeom>
            <a:avLst/>
            <a:gdLst>
              <a:gd name="connsiteX0" fmla="*/ 4147684 w 4186038"/>
              <a:gd name="connsiteY0" fmla="*/ 718676 h 987510"/>
              <a:gd name="connsiteX1" fmla="*/ 2403009 w 4186038"/>
              <a:gd name="connsiteY1" fmla="*/ 768045 h 987510"/>
              <a:gd name="connsiteX2" fmla="*/ 4081847 w 4186038"/>
              <a:gd name="connsiteY2" fmla="*/ 537616 h 987510"/>
              <a:gd name="connsiteX3" fmla="*/ 4098304 w 4186038"/>
              <a:gd name="connsiteY3" fmla="*/ 537616 h 987510"/>
              <a:gd name="connsiteX4" fmla="*/ 4120232 w 4186038"/>
              <a:gd name="connsiteY4" fmla="*/ 515687 h 987510"/>
              <a:gd name="connsiteX5" fmla="*/ 4098304 w 4186038"/>
              <a:gd name="connsiteY5" fmla="*/ 493758 h 987510"/>
              <a:gd name="connsiteX6" fmla="*/ 4081847 w 4186038"/>
              <a:gd name="connsiteY6" fmla="*/ 493758 h 987510"/>
              <a:gd name="connsiteX7" fmla="*/ 2172580 w 4186038"/>
              <a:gd name="connsiteY7" fmla="*/ 833906 h 987510"/>
              <a:gd name="connsiteX8" fmla="*/ 3829473 w 4186038"/>
              <a:gd name="connsiteY8" fmla="*/ 213932 h 987510"/>
              <a:gd name="connsiteX9" fmla="*/ 3845929 w 4186038"/>
              <a:gd name="connsiteY9" fmla="*/ 192003 h 987510"/>
              <a:gd name="connsiteX10" fmla="*/ 3824000 w 4186038"/>
              <a:gd name="connsiteY10" fmla="*/ 175547 h 987510"/>
              <a:gd name="connsiteX11" fmla="*/ 2139675 w 4186038"/>
              <a:gd name="connsiteY11" fmla="*/ 811980 h 987510"/>
              <a:gd name="connsiteX12" fmla="*/ 2139675 w 4186038"/>
              <a:gd name="connsiteY12" fmla="*/ 795523 h 987510"/>
              <a:gd name="connsiteX13" fmla="*/ 3275360 w 4186038"/>
              <a:gd name="connsiteY13" fmla="*/ 43896 h 987510"/>
              <a:gd name="connsiteX14" fmla="*/ 3291816 w 4186038"/>
              <a:gd name="connsiteY14" fmla="*/ 16456 h 987510"/>
              <a:gd name="connsiteX15" fmla="*/ 3264377 w 4186038"/>
              <a:gd name="connsiteY15" fmla="*/ 0 h 987510"/>
              <a:gd name="connsiteX16" fmla="*/ 2671845 w 4186038"/>
              <a:gd name="connsiteY16" fmla="*/ 235896 h 987510"/>
              <a:gd name="connsiteX17" fmla="*/ 2145131 w 4186038"/>
              <a:gd name="connsiteY17" fmla="*/ 685800 h 987510"/>
              <a:gd name="connsiteX18" fmla="*/ 2704754 w 4186038"/>
              <a:gd name="connsiteY18" fmla="*/ 43891 h 987510"/>
              <a:gd name="connsiteX19" fmla="*/ 2726683 w 4186038"/>
              <a:gd name="connsiteY19" fmla="*/ 32908 h 987510"/>
              <a:gd name="connsiteX20" fmla="*/ 2721210 w 4186038"/>
              <a:gd name="connsiteY20" fmla="*/ 5468 h 987510"/>
              <a:gd name="connsiteX21" fmla="*/ 2616959 w 4186038"/>
              <a:gd name="connsiteY21" fmla="*/ 38380 h 987510"/>
              <a:gd name="connsiteX22" fmla="*/ 2106743 w 4186038"/>
              <a:gd name="connsiteY22" fmla="*/ 658354 h 987510"/>
              <a:gd name="connsiteX23" fmla="*/ 1596528 w 4186038"/>
              <a:gd name="connsiteY23" fmla="*/ 38380 h 987510"/>
              <a:gd name="connsiteX24" fmla="*/ 1492276 w 4186038"/>
              <a:gd name="connsiteY24" fmla="*/ 5468 h 987510"/>
              <a:gd name="connsiteX25" fmla="*/ 1486803 w 4186038"/>
              <a:gd name="connsiteY25" fmla="*/ 32908 h 987510"/>
              <a:gd name="connsiteX26" fmla="*/ 1508733 w 4186038"/>
              <a:gd name="connsiteY26" fmla="*/ 43891 h 987510"/>
              <a:gd name="connsiteX27" fmla="*/ 2084814 w 4186038"/>
              <a:gd name="connsiteY27" fmla="*/ 746150 h 987510"/>
              <a:gd name="connsiteX28" fmla="*/ 2079342 w 4186038"/>
              <a:gd name="connsiteY28" fmla="*/ 779063 h 987510"/>
              <a:gd name="connsiteX29" fmla="*/ 1508776 w 4186038"/>
              <a:gd name="connsiteY29" fmla="*/ 241406 h 987510"/>
              <a:gd name="connsiteX30" fmla="*/ 916245 w 4186038"/>
              <a:gd name="connsiteY30" fmla="*/ 5510 h 987510"/>
              <a:gd name="connsiteX31" fmla="*/ 888805 w 4186038"/>
              <a:gd name="connsiteY31" fmla="*/ 21966 h 987510"/>
              <a:gd name="connsiteX32" fmla="*/ 905261 w 4186038"/>
              <a:gd name="connsiteY32" fmla="*/ 49406 h 987510"/>
              <a:gd name="connsiteX33" fmla="*/ 2051918 w 4186038"/>
              <a:gd name="connsiteY33" fmla="*/ 833942 h 987510"/>
              <a:gd name="connsiteX34" fmla="*/ 356621 w 4186038"/>
              <a:gd name="connsiteY34" fmla="*/ 181050 h 987510"/>
              <a:gd name="connsiteX35" fmla="*/ 334692 w 4186038"/>
              <a:gd name="connsiteY35" fmla="*/ 197507 h 987510"/>
              <a:gd name="connsiteX36" fmla="*/ 351148 w 4186038"/>
              <a:gd name="connsiteY36" fmla="*/ 219435 h 987510"/>
              <a:gd name="connsiteX37" fmla="*/ 2008041 w 4186038"/>
              <a:gd name="connsiteY37" fmla="*/ 839408 h 987510"/>
              <a:gd name="connsiteX38" fmla="*/ 98774 w 4186038"/>
              <a:gd name="connsiteY38" fmla="*/ 499261 h 987510"/>
              <a:gd name="connsiteX39" fmla="*/ 82318 w 4186038"/>
              <a:gd name="connsiteY39" fmla="*/ 499261 h 987510"/>
              <a:gd name="connsiteX40" fmla="*/ 60389 w 4186038"/>
              <a:gd name="connsiteY40" fmla="*/ 521190 h 987510"/>
              <a:gd name="connsiteX41" fmla="*/ 82318 w 4186038"/>
              <a:gd name="connsiteY41" fmla="*/ 543119 h 987510"/>
              <a:gd name="connsiteX42" fmla="*/ 98774 w 4186038"/>
              <a:gd name="connsiteY42" fmla="*/ 543119 h 987510"/>
              <a:gd name="connsiteX43" fmla="*/ 1761153 w 4186038"/>
              <a:gd name="connsiteY43" fmla="*/ 762556 h 987510"/>
              <a:gd name="connsiteX44" fmla="*/ 38423 w 4186038"/>
              <a:gd name="connsiteY44" fmla="*/ 724132 h 987510"/>
              <a:gd name="connsiteX45" fmla="*/ 0 w 4186038"/>
              <a:gd name="connsiteY45" fmla="*/ 773501 h 987510"/>
              <a:gd name="connsiteX46" fmla="*/ 49369 w 4186038"/>
              <a:gd name="connsiteY46" fmla="*/ 811924 h 987510"/>
              <a:gd name="connsiteX47" fmla="*/ 2013500 w 4186038"/>
              <a:gd name="connsiteY47" fmla="*/ 976526 h 987510"/>
              <a:gd name="connsiteX48" fmla="*/ 2024484 w 4186038"/>
              <a:gd name="connsiteY48" fmla="*/ 987510 h 987510"/>
              <a:gd name="connsiteX49" fmla="*/ 2150583 w 4186038"/>
              <a:gd name="connsiteY49" fmla="*/ 987472 h 987510"/>
              <a:gd name="connsiteX50" fmla="*/ 2161566 w 4186038"/>
              <a:gd name="connsiteY50" fmla="*/ 976488 h 987510"/>
              <a:gd name="connsiteX51" fmla="*/ 4136671 w 4186038"/>
              <a:gd name="connsiteY51" fmla="*/ 811886 h 987510"/>
              <a:gd name="connsiteX52" fmla="*/ 4186039 w 4186038"/>
              <a:gd name="connsiteY52" fmla="*/ 773463 h 987510"/>
              <a:gd name="connsiteX53" fmla="*/ 4147616 w 4186038"/>
              <a:gd name="connsiteY53" fmla="*/ 718660 h 9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186038" h="987510">
                <a:moveTo>
                  <a:pt x="4147684" y="718676"/>
                </a:moveTo>
                <a:cubicBezTo>
                  <a:pt x="4092804" y="713204"/>
                  <a:pt x="2995540" y="603442"/>
                  <a:pt x="2403009" y="768045"/>
                </a:cubicBezTo>
                <a:cubicBezTo>
                  <a:pt x="2677329" y="658327"/>
                  <a:pt x="3176601" y="537616"/>
                  <a:pt x="4081847" y="537616"/>
                </a:cubicBezTo>
                <a:lnTo>
                  <a:pt x="4098304" y="537616"/>
                </a:lnTo>
                <a:cubicBezTo>
                  <a:pt x="4109287" y="537616"/>
                  <a:pt x="4120232" y="526633"/>
                  <a:pt x="4120232" y="515687"/>
                </a:cubicBezTo>
                <a:cubicBezTo>
                  <a:pt x="4120232" y="504704"/>
                  <a:pt x="4109249" y="493758"/>
                  <a:pt x="4098304" y="493758"/>
                </a:cubicBezTo>
                <a:lnTo>
                  <a:pt x="4081847" y="493758"/>
                </a:lnTo>
                <a:cubicBezTo>
                  <a:pt x="2858380" y="493758"/>
                  <a:pt x="2359118" y="707728"/>
                  <a:pt x="2172580" y="833906"/>
                </a:cubicBezTo>
                <a:cubicBezTo>
                  <a:pt x="2562134" y="362075"/>
                  <a:pt x="3813014" y="213932"/>
                  <a:pt x="3829473" y="213932"/>
                </a:cubicBezTo>
                <a:cubicBezTo>
                  <a:pt x="3840457" y="213932"/>
                  <a:pt x="3851402" y="202949"/>
                  <a:pt x="3845929" y="192003"/>
                </a:cubicBezTo>
                <a:cubicBezTo>
                  <a:pt x="3845929" y="181020"/>
                  <a:pt x="3834946" y="170075"/>
                  <a:pt x="3824000" y="175547"/>
                </a:cubicBezTo>
                <a:cubicBezTo>
                  <a:pt x="3769120" y="181020"/>
                  <a:pt x="2540182" y="329166"/>
                  <a:pt x="2139675" y="811980"/>
                </a:cubicBezTo>
                <a:lnTo>
                  <a:pt x="2139675" y="795523"/>
                </a:lnTo>
                <a:cubicBezTo>
                  <a:pt x="2315260" y="307233"/>
                  <a:pt x="3264387" y="49373"/>
                  <a:pt x="3275360" y="43896"/>
                </a:cubicBezTo>
                <a:cubicBezTo>
                  <a:pt x="3286344" y="38423"/>
                  <a:pt x="3291816" y="27440"/>
                  <a:pt x="3291816" y="16456"/>
                </a:cubicBezTo>
                <a:cubicBezTo>
                  <a:pt x="3286344" y="5473"/>
                  <a:pt x="3275360" y="0"/>
                  <a:pt x="3264377" y="0"/>
                </a:cubicBezTo>
                <a:cubicBezTo>
                  <a:pt x="3258904" y="0"/>
                  <a:pt x="2968130" y="82280"/>
                  <a:pt x="2671845" y="235896"/>
                </a:cubicBezTo>
                <a:cubicBezTo>
                  <a:pt x="2413984" y="373056"/>
                  <a:pt x="2238439" y="521198"/>
                  <a:pt x="2145131" y="685800"/>
                </a:cubicBezTo>
                <a:cubicBezTo>
                  <a:pt x="2260365" y="285303"/>
                  <a:pt x="2655347" y="49368"/>
                  <a:pt x="2704754" y="43891"/>
                </a:cubicBezTo>
                <a:cubicBezTo>
                  <a:pt x="2715737" y="43891"/>
                  <a:pt x="2726683" y="43891"/>
                  <a:pt x="2726683" y="32908"/>
                </a:cubicBezTo>
                <a:cubicBezTo>
                  <a:pt x="2732155" y="21924"/>
                  <a:pt x="2732155" y="10979"/>
                  <a:pt x="2721210" y="5468"/>
                </a:cubicBezTo>
                <a:cubicBezTo>
                  <a:pt x="2715738" y="-5"/>
                  <a:pt x="2699281" y="-10988"/>
                  <a:pt x="2616959" y="38380"/>
                </a:cubicBezTo>
                <a:cubicBezTo>
                  <a:pt x="2452357" y="131644"/>
                  <a:pt x="2200002" y="351125"/>
                  <a:pt x="2106743" y="658354"/>
                </a:cubicBezTo>
                <a:cubicBezTo>
                  <a:pt x="2013479" y="351125"/>
                  <a:pt x="1761090" y="131639"/>
                  <a:pt x="1596528" y="38380"/>
                </a:cubicBezTo>
                <a:cubicBezTo>
                  <a:pt x="1514247" y="-5516"/>
                  <a:pt x="1497792" y="-43"/>
                  <a:pt x="1492276" y="5468"/>
                </a:cubicBezTo>
                <a:cubicBezTo>
                  <a:pt x="1481293" y="10940"/>
                  <a:pt x="1481293" y="27397"/>
                  <a:pt x="1486803" y="32908"/>
                </a:cubicBezTo>
                <a:cubicBezTo>
                  <a:pt x="1492276" y="43891"/>
                  <a:pt x="1503260" y="43891"/>
                  <a:pt x="1508733" y="43891"/>
                </a:cubicBezTo>
                <a:cubicBezTo>
                  <a:pt x="1563612" y="49364"/>
                  <a:pt x="1991546" y="312735"/>
                  <a:pt x="2084814" y="746150"/>
                </a:cubicBezTo>
                <a:cubicBezTo>
                  <a:pt x="2084814" y="757134"/>
                  <a:pt x="2079342" y="768080"/>
                  <a:pt x="2079342" y="779063"/>
                </a:cubicBezTo>
                <a:cubicBezTo>
                  <a:pt x="2008007" y="587019"/>
                  <a:pt x="1810498" y="400492"/>
                  <a:pt x="1508776" y="241406"/>
                </a:cubicBezTo>
                <a:cubicBezTo>
                  <a:pt x="1217996" y="87786"/>
                  <a:pt x="921711" y="5510"/>
                  <a:pt x="916245" y="5510"/>
                </a:cubicBezTo>
                <a:cubicBezTo>
                  <a:pt x="905261" y="37"/>
                  <a:pt x="894316" y="10982"/>
                  <a:pt x="888805" y="21966"/>
                </a:cubicBezTo>
                <a:cubicBezTo>
                  <a:pt x="883332" y="32950"/>
                  <a:pt x="894277" y="43895"/>
                  <a:pt x="905261" y="49406"/>
                </a:cubicBezTo>
                <a:cubicBezTo>
                  <a:pt x="916245" y="54879"/>
                  <a:pt x="1909272" y="329203"/>
                  <a:pt x="2051918" y="833942"/>
                </a:cubicBezTo>
                <a:cubicBezTo>
                  <a:pt x="1667881" y="334670"/>
                  <a:pt x="411485" y="186566"/>
                  <a:pt x="356621" y="181050"/>
                </a:cubicBezTo>
                <a:cubicBezTo>
                  <a:pt x="345637" y="181050"/>
                  <a:pt x="334692" y="186523"/>
                  <a:pt x="334692" y="197507"/>
                </a:cubicBezTo>
                <a:cubicBezTo>
                  <a:pt x="334692" y="208490"/>
                  <a:pt x="340165" y="219435"/>
                  <a:pt x="351148" y="219435"/>
                </a:cubicBezTo>
                <a:cubicBezTo>
                  <a:pt x="362132" y="219435"/>
                  <a:pt x="1618507" y="367578"/>
                  <a:pt x="2008041" y="839408"/>
                </a:cubicBezTo>
                <a:cubicBezTo>
                  <a:pt x="1821513" y="713231"/>
                  <a:pt x="1322241" y="499261"/>
                  <a:pt x="98774" y="499261"/>
                </a:cubicBezTo>
                <a:lnTo>
                  <a:pt x="82318" y="499261"/>
                </a:lnTo>
                <a:cubicBezTo>
                  <a:pt x="71334" y="499261"/>
                  <a:pt x="60389" y="510245"/>
                  <a:pt x="60389" y="521190"/>
                </a:cubicBezTo>
                <a:cubicBezTo>
                  <a:pt x="60389" y="532174"/>
                  <a:pt x="71372" y="543119"/>
                  <a:pt x="82318" y="543119"/>
                </a:cubicBezTo>
                <a:lnTo>
                  <a:pt x="98774" y="543119"/>
                </a:lnTo>
                <a:cubicBezTo>
                  <a:pt x="982084" y="543119"/>
                  <a:pt x="1481347" y="658354"/>
                  <a:pt x="1761153" y="762556"/>
                </a:cubicBezTo>
                <a:cubicBezTo>
                  <a:pt x="1168622" y="608937"/>
                  <a:pt x="93287" y="718660"/>
                  <a:pt x="38423" y="724132"/>
                </a:cubicBezTo>
                <a:cubicBezTo>
                  <a:pt x="16495" y="724132"/>
                  <a:pt x="0" y="746061"/>
                  <a:pt x="0" y="773501"/>
                </a:cubicBezTo>
                <a:cubicBezTo>
                  <a:pt x="0" y="795430"/>
                  <a:pt x="21929" y="817397"/>
                  <a:pt x="49369" y="811924"/>
                </a:cubicBezTo>
                <a:cubicBezTo>
                  <a:pt x="65825" y="811924"/>
                  <a:pt x="1678830" y="652838"/>
                  <a:pt x="2013500" y="976526"/>
                </a:cubicBezTo>
                <a:lnTo>
                  <a:pt x="2024484" y="987510"/>
                </a:lnTo>
                <a:lnTo>
                  <a:pt x="2150583" y="987472"/>
                </a:lnTo>
                <a:lnTo>
                  <a:pt x="2161566" y="976488"/>
                </a:lnTo>
                <a:cubicBezTo>
                  <a:pt x="2523678" y="652800"/>
                  <a:pt x="4120211" y="811886"/>
                  <a:pt x="4136671" y="811886"/>
                </a:cubicBezTo>
                <a:cubicBezTo>
                  <a:pt x="4158599" y="811886"/>
                  <a:pt x="4180566" y="795430"/>
                  <a:pt x="4186039" y="773463"/>
                </a:cubicBezTo>
                <a:cubicBezTo>
                  <a:pt x="4186001" y="746061"/>
                  <a:pt x="4169545" y="724132"/>
                  <a:pt x="4147616" y="718660"/>
                </a:cubicBezTo>
                <a:close/>
              </a:path>
            </a:pathLst>
          </a:custGeom>
          <a:solidFill>
            <a:schemeClr val="accent2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77A968-5F85-46FB-9F1C-3E04218755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6980" y="1499396"/>
            <a:ext cx="2828789" cy="507840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BF13EC6F-CC49-4CF2-B55E-C610A6692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769" y="2890837"/>
            <a:ext cx="56292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D6EC6D-CA34-4ADD-99C8-F15E666F5882}"/>
              </a:ext>
            </a:extLst>
          </p:cNvPr>
          <p:cNvGrpSpPr/>
          <p:nvPr userDrawn="1"/>
        </p:nvGrpSpPr>
        <p:grpSpPr>
          <a:xfrm>
            <a:off x="1737612" y="3721967"/>
            <a:ext cx="755525" cy="631911"/>
            <a:chOff x="14518553" y="1559245"/>
            <a:chExt cx="4166744" cy="3485009"/>
          </a:xfrm>
          <a:solidFill>
            <a:schemeClr val="accent2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D1F491E-73CD-454D-A79B-6F8740E9053D}"/>
                </a:ext>
              </a:extLst>
            </p:cNvPr>
            <p:cNvSpPr/>
            <p:nvPr/>
          </p:nvSpPr>
          <p:spPr>
            <a:xfrm>
              <a:off x="14518553" y="1996266"/>
              <a:ext cx="2011647" cy="3047988"/>
            </a:xfrm>
            <a:custGeom>
              <a:avLst/>
              <a:gdLst>
                <a:gd name="connsiteX0" fmla="*/ 304779 w 2011647"/>
                <a:gd name="connsiteY0" fmla="*/ 0 h 3047988"/>
                <a:gd name="connsiteX1" fmla="*/ 0 w 2011647"/>
                <a:gd name="connsiteY1" fmla="*/ 0 h 3047988"/>
                <a:gd name="connsiteX2" fmla="*/ 0 w 2011647"/>
                <a:gd name="connsiteY2" fmla="*/ 3047989 h 3047988"/>
                <a:gd name="connsiteX3" fmla="*/ 2011647 w 2011647"/>
                <a:gd name="connsiteY3" fmla="*/ 3047989 h 3047988"/>
                <a:gd name="connsiteX4" fmla="*/ 304789 w 2011647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47" h="3047988">
                  <a:moveTo>
                    <a:pt x="304779" y="0"/>
                  </a:moveTo>
                  <a:lnTo>
                    <a:pt x="0" y="0"/>
                  </a:lnTo>
                  <a:lnTo>
                    <a:pt x="0" y="3047989"/>
                  </a:lnTo>
                  <a:lnTo>
                    <a:pt x="2011647" y="3047989"/>
                  </a:lnTo>
                  <a:lnTo>
                    <a:pt x="304789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C5A13A3-4079-4BD3-A5A3-9BB276CB545F}"/>
                </a:ext>
              </a:extLst>
            </p:cNvPr>
            <p:cNvSpPr/>
            <p:nvPr/>
          </p:nvSpPr>
          <p:spPr>
            <a:xfrm>
              <a:off x="14945307" y="1835231"/>
              <a:ext cx="1399913" cy="3074892"/>
            </a:xfrm>
            <a:custGeom>
              <a:avLst/>
              <a:gdLst>
                <a:gd name="connsiteX0" fmla="*/ 365825 w 1399913"/>
                <a:gd name="connsiteY0" fmla="*/ 2598761 h 3074892"/>
                <a:gd name="connsiteX1" fmla="*/ 365825 w 1399913"/>
                <a:gd name="connsiteY1" fmla="*/ 61007 h 3074892"/>
                <a:gd name="connsiteX2" fmla="*/ 0 w 1399913"/>
                <a:gd name="connsiteY2" fmla="*/ 0 h 3074892"/>
                <a:gd name="connsiteX3" fmla="*/ 0 w 1399913"/>
                <a:gd name="connsiteY3" fmla="*/ 2800611 h 3074892"/>
                <a:gd name="connsiteX4" fmla="*/ 1399914 w 1399913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913" h="3074892">
                  <a:moveTo>
                    <a:pt x="365825" y="2598761"/>
                  </a:moveTo>
                  <a:lnTo>
                    <a:pt x="365825" y="61007"/>
                  </a:lnTo>
                  <a:lnTo>
                    <a:pt x="0" y="0"/>
                  </a:lnTo>
                  <a:lnTo>
                    <a:pt x="0" y="2800611"/>
                  </a:lnTo>
                  <a:lnTo>
                    <a:pt x="1399914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45CE795-BD8F-45A5-BE0C-06704D2EE7E7}"/>
                </a:ext>
              </a:extLst>
            </p:cNvPr>
            <p:cNvSpPr/>
            <p:nvPr/>
          </p:nvSpPr>
          <p:spPr>
            <a:xfrm>
              <a:off x="15422427" y="1559245"/>
              <a:ext cx="1118441" cy="3312002"/>
            </a:xfrm>
            <a:custGeom>
              <a:avLst/>
              <a:gdLst>
                <a:gd name="connsiteX0" fmla="*/ 0 w 1118441"/>
                <a:gd name="connsiteY0" fmla="*/ 2803129 h 3312002"/>
                <a:gd name="connsiteX1" fmla="*/ 1118442 w 1118441"/>
                <a:gd name="connsiteY1" fmla="*/ 3312003 h 3312002"/>
                <a:gd name="connsiteX2" fmla="*/ 1118442 w 1118441"/>
                <a:gd name="connsiteY2" fmla="*/ 508648 h 3312002"/>
                <a:gd name="connsiteX3" fmla="*/ 0 w 1118441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441" h="3312002">
                  <a:moveTo>
                    <a:pt x="0" y="2803129"/>
                  </a:moveTo>
                  <a:lnTo>
                    <a:pt x="1118442" y="3312003"/>
                  </a:lnTo>
                  <a:lnTo>
                    <a:pt x="1118442" y="5086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9B939DE-735F-44F0-B5BE-215A8FCC3173}"/>
                </a:ext>
              </a:extLst>
            </p:cNvPr>
            <p:cNvSpPr/>
            <p:nvPr/>
          </p:nvSpPr>
          <p:spPr>
            <a:xfrm>
              <a:off x="16673552" y="1996266"/>
              <a:ext cx="2011745" cy="3047988"/>
            </a:xfrm>
            <a:custGeom>
              <a:avLst/>
              <a:gdLst>
                <a:gd name="connsiteX0" fmla="*/ 1706927 w 2011745"/>
                <a:gd name="connsiteY0" fmla="*/ 0 h 3047988"/>
                <a:gd name="connsiteX1" fmla="*/ 2011746 w 2011745"/>
                <a:gd name="connsiteY1" fmla="*/ 0 h 3047988"/>
                <a:gd name="connsiteX2" fmla="*/ 2011746 w 2011745"/>
                <a:gd name="connsiteY2" fmla="*/ 3047989 h 3047988"/>
                <a:gd name="connsiteX3" fmla="*/ 0 w 2011745"/>
                <a:gd name="connsiteY3" fmla="*/ 3047989 h 3047988"/>
                <a:gd name="connsiteX4" fmla="*/ 1706957 w 2011745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745" h="3047988">
                  <a:moveTo>
                    <a:pt x="1706927" y="0"/>
                  </a:moveTo>
                  <a:lnTo>
                    <a:pt x="2011746" y="0"/>
                  </a:lnTo>
                  <a:lnTo>
                    <a:pt x="2011746" y="3047989"/>
                  </a:lnTo>
                  <a:lnTo>
                    <a:pt x="0" y="3047989"/>
                  </a:lnTo>
                  <a:lnTo>
                    <a:pt x="1706957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2513D18-9B76-4A39-BECC-B882D2910A71}"/>
                </a:ext>
              </a:extLst>
            </p:cNvPr>
            <p:cNvSpPr/>
            <p:nvPr/>
          </p:nvSpPr>
          <p:spPr>
            <a:xfrm>
              <a:off x="16858532" y="1835231"/>
              <a:ext cx="1400011" cy="3074892"/>
            </a:xfrm>
            <a:custGeom>
              <a:avLst/>
              <a:gdLst>
                <a:gd name="connsiteX0" fmla="*/ 1034147 w 1400011"/>
                <a:gd name="connsiteY0" fmla="*/ 2598761 h 3074892"/>
                <a:gd name="connsiteX1" fmla="*/ 1034147 w 1400011"/>
                <a:gd name="connsiteY1" fmla="*/ 61007 h 3074892"/>
                <a:gd name="connsiteX2" fmla="*/ 1400012 w 1400011"/>
                <a:gd name="connsiteY2" fmla="*/ 0 h 3074892"/>
                <a:gd name="connsiteX3" fmla="*/ 1400012 w 1400011"/>
                <a:gd name="connsiteY3" fmla="*/ 2800611 h 3074892"/>
                <a:gd name="connsiteX4" fmla="*/ 0 w 1400011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011" h="3074892">
                  <a:moveTo>
                    <a:pt x="1034147" y="2598761"/>
                  </a:moveTo>
                  <a:lnTo>
                    <a:pt x="1034147" y="61007"/>
                  </a:lnTo>
                  <a:lnTo>
                    <a:pt x="1400012" y="0"/>
                  </a:lnTo>
                  <a:lnTo>
                    <a:pt x="1400012" y="2800611"/>
                  </a:lnTo>
                  <a:lnTo>
                    <a:pt x="0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8344BE5-A54C-4273-A0B7-1252C1829978}"/>
                </a:ext>
              </a:extLst>
            </p:cNvPr>
            <p:cNvSpPr/>
            <p:nvPr/>
          </p:nvSpPr>
          <p:spPr>
            <a:xfrm>
              <a:off x="16662844" y="1559245"/>
              <a:ext cx="1118539" cy="3312002"/>
            </a:xfrm>
            <a:custGeom>
              <a:avLst/>
              <a:gdLst>
                <a:gd name="connsiteX0" fmla="*/ 1118540 w 1118539"/>
                <a:gd name="connsiteY0" fmla="*/ 2803129 h 3312002"/>
                <a:gd name="connsiteX1" fmla="*/ 0 w 1118539"/>
                <a:gd name="connsiteY1" fmla="*/ 3312003 h 3312002"/>
                <a:gd name="connsiteX2" fmla="*/ 0 w 1118539"/>
                <a:gd name="connsiteY2" fmla="*/ 508648 h 3312002"/>
                <a:gd name="connsiteX3" fmla="*/ 1118540 w 1118539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539" h="3312002">
                  <a:moveTo>
                    <a:pt x="1118540" y="2803129"/>
                  </a:moveTo>
                  <a:lnTo>
                    <a:pt x="0" y="3312003"/>
                  </a:lnTo>
                  <a:lnTo>
                    <a:pt x="0" y="508648"/>
                  </a:lnTo>
                  <a:lnTo>
                    <a:pt x="111854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0DE0372-9B5C-4C64-A0CA-C1C21F1DAA45}"/>
              </a:ext>
            </a:extLst>
          </p:cNvPr>
          <p:cNvSpPr/>
          <p:nvPr userDrawn="1"/>
        </p:nvSpPr>
        <p:spPr>
          <a:xfrm>
            <a:off x="2314327" y="1501596"/>
            <a:ext cx="1537546" cy="362716"/>
          </a:xfrm>
          <a:custGeom>
            <a:avLst/>
            <a:gdLst>
              <a:gd name="connsiteX0" fmla="*/ 4147684 w 4186038"/>
              <a:gd name="connsiteY0" fmla="*/ 718676 h 987510"/>
              <a:gd name="connsiteX1" fmla="*/ 2403009 w 4186038"/>
              <a:gd name="connsiteY1" fmla="*/ 768045 h 987510"/>
              <a:gd name="connsiteX2" fmla="*/ 4081847 w 4186038"/>
              <a:gd name="connsiteY2" fmla="*/ 537616 h 987510"/>
              <a:gd name="connsiteX3" fmla="*/ 4098304 w 4186038"/>
              <a:gd name="connsiteY3" fmla="*/ 537616 h 987510"/>
              <a:gd name="connsiteX4" fmla="*/ 4120232 w 4186038"/>
              <a:gd name="connsiteY4" fmla="*/ 515687 h 987510"/>
              <a:gd name="connsiteX5" fmla="*/ 4098304 w 4186038"/>
              <a:gd name="connsiteY5" fmla="*/ 493758 h 987510"/>
              <a:gd name="connsiteX6" fmla="*/ 4081847 w 4186038"/>
              <a:gd name="connsiteY6" fmla="*/ 493758 h 987510"/>
              <a:gd name="connsiteX7" fmla="*/ 2172580 w 4186038"/>
              <a:gd name="connsiteY7" fmla="*/ 833906 h 987510"/>
              <a:gd name="connsiteX8" fmla="*/ 3829473 w 4186038"/>
              <a:gd name="connsiteY8" fmla="*/ 213932 h 987510"/>
              <a:gd name="connsiteX9" fmla="*/ 3845929 w 4186038"/>
              <a:gd name="connsiteY9" fmla="*/ 192003 h 987510"/>
              <a:gd name="connsiteX10" fmla="*/ 3824000 w 4186038"/>
              <a:gd name="connsiteY10" fmla="*/ 175547 h 987510"/>
              <a:gd name="connsiteX11" fmla="*/ 2139675 w 4186038"/>
              <a:gd name="connsiteY11" fmla="*/ 811980 h 987510"/>
              <a:gd name="connsiteX12" fmla="*/ 2139675 w 4186038"/>
              <a:gd name="connsiteY12" fmla="*/ 795523 h 987510"/>
              <a:gd name="connsiteX13" fmla="*/ 3275360 w 4186038"/>
              <a:gd name="connsiteY13" fmla="*/ 43896 h 987510"/>
              <a:gd name="connsiteX14" fmla="*/ 3291816 w 4186038"/>
              <a:gd name="connsiteY14" fmla="*/ 16456 h 987510"/>
              <a:gd name="connsiteX15" fmla="*/ 3264377 w 4186038"/>
              <a:gd name="connsiteY15" fmla="*/ 0 h 987510"/>
              <a:gd name="connsiteX16" fmla="*/ 2671845 w 4186038"/>
              <a:gd name="connsiteY16" fmla="*/ 235896 h 987510"/>
              <a:gd name="connsiteX17" fmla="*/ 2145131 w 4186038"/>
              <a:gd name="connsiteY17" fmla="*/ 685800 h 987510"/>
              <a:gd name="connsiteX18" fmla="*/ 2704754 w 4186038"/>
              <a:gd name="connsiteY18" fmla="*/ 43891 h 987510"/>
              <a:gd name="connsiteX19" fmla="*/ 2726683 w 4186038"/>
              <a:gd name="connsiteY19" fmla="*/ 32908 h 987510"/>
              <a:gd name="connsiteX20" fmla="*/ 2721210 w 4186038"/>
              <a:gd name="connsiteY20" fmla="*/ 5468 h 987510"/>
              <a:gd name="connsiteX21" fmla="*/ 2616959 w 4186038"/>
              <a:gd name="connsiteY21" fmla="*/ 38380 h 987510"/>
              <a:gd name="connsiteX22" fmla="*/ 2106743 w 4186038"/>
              <a:gd name="connsiteY22" fmla="*/ 658354 h 987510"/>
              <a:gd name="connsiteX23" fmla="*/ 1596528 w 4186038"/>
              <a:gd name="connsiteY23" fmla="*/ 38380 h 987510"/>
              <a:gd name="connsiteX24" fmla="*/ 1492276 w 4186038"/>
              <a:gd name="connsiteY24" fmla="*/ 5468 h 987510"/>
              <a:gd name="connsiteX25" fmla="*/ 1486803 w 4186038"/>
              <a:gd name="connsiteY25" fmla="*/ 32908 h 987510"/>
              <a:gd name="connsiteX26" fmla="*/ 1508733 w 4186038"/>
              <a:gd name="connsiteY26" fmla="*/ 43891 h 987510"/>
              <a:gd name="connsiteX27" fmla="*/ 2084814 w 4186038"/>
              <a:gd name="connsiteY27" fmla="*/ 746150 h 987510"/>
              <a:gd name="connsiteX28" fmla="*/ 2079342 w 4186038"/>
              <a:gd name="connsiteY28" fmla="*/ 779063 h 987510"/>
              <a:gd name="connsiteX29" fmla="*/ 1508776 w 4186038"/>
              <a:gd name="connsiteY29" fmla="*/ 241406 h 987510"/>
              <a:gd name="connsiteX30" fmla="*/ 916245 w 4186038"/>
              <a:gd name="connsiteY30" fmla="*/ 5510 h 987510"/>
              <a:gd name="connsiteX31" fmla="*/ 888805 w 4186038"/>
              <a:gd name="connsiteY31" fmla="*/ 21966 h 987510"/>
              <a:gd name="connsiteX32" fmla="*/ 905261 w 4186038"/>
              <a:gd name="connsiteY32" fmla="*/ 49406 h 987510"/>
              <a:gd name="connsiteX33" fmla="*/ 2051918 w 4186038"/>
              <a:gd name="connsiteY33" fmla="*/ 833942 h 987510"/>
              <a:gd name="connsiteX34" fmla="*/ 356621 w 4186038"/>
              <a:gd name="connsiteY34" fmla="*/ 181050 h 987510"/>
              <a:gd name="connsiteX35" fmla="*/ 334692 w 4186038"/>
              <a:gd name="connsiteY35" fmla="*/ 197507 h 987510"/>
              <a:gd name="connsiteX36" fmla="*/ 351148 w 4186038"/>
              <a:gd name="connsiteY36" fmla="*/ 219435 h 987510"/>
              <a:gd name="connsiteX37" fmla="*/ 2008041 w 4186038"/>
              <a:gd name="connsiteY37" fmla="*/ 839408 h 987510"/>
              <a:gd name="connsiteX38" fmla="*/ 98774 w 4186038"/>
              <a:gd name="connsiteY38" fmla="*/ 499261 h 987510"/>
              <a:gd name="connsiteX39" fmla="*/ 82318 w 4186038"/>
              <a:gd name="connsiteY39" fmla="*/ 499261 h 987510"/>
              <a:gd name="connsiteX40" fmla="*/ 60389 w 4186038"/>
              <a:gd name="connsiteY40" fmla="*/ 521190 h 987510"/>
              <a:gd name="connsiteX41" fmla="*/ 82318 w 4186038"/>
              <a:gd name="connsiteY41" fmla="*/ 543119 h 987510"/>
              <a:gd name="connsiteX42" fmla="*/ 98774 w 4186038"/>
              <a:gd name="connsiteY42" fmla="*/ 543119 h 987510"/>
              <a:gd name="connsiteX43" fmla="*/ 1761153 w 4186038"/>
              <a:gd name="connsiteY43" fmla="*/ 762556 h 987510"/>
              <a:gd name="connsiteX44" fmla="*/ 38423 w 4186038"/>
              <a:gd name="connsiteY44" fmla="*/ 724132 h 987510"/>
              <a:gd name="connsiteX45" fmla="*/ 0 w 4186038"/>
              <a:gd name="connsiteY45" fmla="*/ 773501 h 987510"/>
              <a:gd name="connsiteX46" fmla="*/ 49369 w 4186038"/>
              <a:gd name="connsiteY46" fmla="*/ 811924 h 987510"/>
              <a:gd name="connsiteX47" fmla="*/ 2013500 w 4186038"/>
              <a:gd name="connsiteY47" fmla="*/ 976526 h 987510"/>
              <a:gd name="connsiteX48" fmla="*/ 2024484 w 4186038"/>
              <a:gd name="connsiteY48" fmla="*/ 987510 h 987510"/>
              <a:gd name="connsiteX49" fmla="*/ 2150583 w 4186038"/>
              <a:gd name="connsiteY49" fmla="*/ 987472 h 987510"/>
              <a:gd name="connsiteX50" fmla="*/ 2161566 w 4186038"/>
              <a:gd name="connsiteY50" fmla="*/ 976488 h 987510"/>
              <a:gd name="connsiteX51" fmla="*/ 4136671 w 4186038"/>
              <a:gd name="connsiteY51" fmla="*/ 811886 h 987510"/>
              <a:gd name="connsiteX52" fmla="*/ 4186039 w 4186038"/>
              <a:gd name="connsiteY52" fmla="*/ 773463 h 987510"/>
              <a:gd name="connsiteX53" fmla="*/ 4147616 w 4186038"/>
              <a:gd name="connsiteY53" fmla="*/ 718660 h 9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186038" h="987510">
                <a:moveTo>
                  <a:pt x="4147684" y="718676"/>
                </a:moveTo>
                <a:cubicBezTo>
                  <a:pt x="4092804" y="713204"/>
                  <a:pt x="2995540" y="603442"/>
                  <a:pt x="2403009" y="768045"/>
                </a:cubicBezTo>
                <a:cubicBezTo>
                  <a:pt x="2677329" y="658327"/>
                  <a:pt x="3176601" y="537616"/>
                  <a:pt x="4081847" y="537616"/>
                </a:cubicBezTo>
                <a:lnTo>
                  <a:pt x="4098304" y="537616"/>
                </a:lnTo>
                <a:cubicBezTo>
                  <a:pt x="4109287" y="537616"/>
                  <a:pt x="4120232" y="526633"/>
                  <a:pt x="4120232" y="515687"/>
                </a:cubicBezTo>
                <a:cubicBezTo>
                  <a:pt x="4120232" y="504704"/>
                  <a:pt x="4109249" y="493758"/>
                  <a:pt x="4098304" y="493758"/>
                </a:cubicBezTo>
                <a:lnTo>
                  <a:pt x="4081847" y="493758"/>
                </a:lnTo>
                <a:cubicBezTo>
                  <a:pt x="2858380" y="493758"/>
                  <a:pt x="2359118" y="707728"/>
                  <a:pt x="2172580" y="833906"/>
                </a:cubicBezTo>
                <a:cubicBezTo>
                  <a:pt x="2562134" y="362075"/>
                  <a:pt x="3813014" y="213932"/>
                  <a:pt x="3829473" y="213932"/>
                </a:cubicBezTo>
                <a:cubicBezTo>
                  <a:pt x="3840457" y="213932"/>
                  <a:pt x="3851402" y="202949"/>
                  <a:pt x="3845929" y="192003"/>
                </a:cubicBezTo>
                <a:cubicBezTo>
                  <a:pt x="3845929" y="181020"/>
                  <a:pt x="3834946" y="170075"/>
                  <a:pt x="3824000" y="175547"/>
                </a:cubicBezTo>
                <a:cubicBezTo>
                  <a:pt x="3769120" y="181020"/>
                  <a:pt x="2540182" y="329166"/>
                  <a:pt x="2139675" y="811980"/>
                </a:cubicBezTo>
                <a:lnTo>
                  <a:pt x="2139675" y="795523"/>
                </a:lnTo>
                <a:cubicBezTo>
                  <a:pt x="2315260" y="307233"/>
                  <a:pt x="3264387" y="49373"/>
                  <a:pt x="3275360" y="43896"/>
                </a:cubicBezTo>
                <a:cubicBezTo>
                  <a:pt x="3286344" y="38423"/>
                  <a:pt x="3291816" y="27440"/>
                  <a:pt x="3291816" y="16456"/>
                </a:cubicBezTo>
                <a:cubicBezTo>
                  <a:pt x="3286344" y="5473"/>
                  <a:pt x="3275360" y="0"/>
                  <a:pt x="3264377" y="0"/>
                </a:cubicBezTo>
                <a:cubicBezTo>
                  <a:pt x="3258904" y="0"/>
                  <a:pt x="2968130" y="82280"/>
                  <a:pt x="2671845" y="235896"/>
                </a:cubicBezTo>
                <a:cubicBezTo>
                  <a:pt x="2413984" y="373056"/>
                  <a:pt x="2238439" y="521198"/>
                  <a:pt x="2145131" y="685800"/>
                </a:cubicBezTo>
                <a:cubicBezTo>
                  <a:pt x="2260365" y="285303"/>
                  <a:pt x="2655347" y="49368"/>
                  <a:pt x="2704754" y="43891"/>
                </a:cubicBezTo>
                <a:cubicBezTo>
                  <a:pt x="2715737" y="43891"/>
                  <a:pt x="2726683" y="43891"/>
                  <a:pt x="2726683" y="32908"/>
                </a:cubicBezTo>
                <a:cubicBezTo>
                  <a:pt x="2732155" y="21924"/>
                  <a:pt x="2732155" y="10979"/>
                  <a:pt x="2721210" y="5468"/>
                </a:cubicBezTo>
                <a:cubicBezTo>
                  <a:pt x="2715738" y="-5"/>
                  <a:pt x="2699281" y="-10988"/>
                  <a:pt x="2616959" y="38380"/>
                </a:cubicBezTo>
                <a:cubicBezTo>
                  <a:pt x="2452357" y="131644"/>
                  <a:pt x="2200002" y="351125"/>
                  <a:pt x="2106743" y="658354"/>
                </a:cubicBezTo>
                <a:cubicBezTo>
                  <a:pt x="2013479" y="351125"/>
                  <a:pt x="1761090" y="131639"/>
                  <a:pt x="1596528" y="38380"/>
                </a:cubicBezTo>
                <a:cubicBezTo>
                  <a:pt x="1514247" y="-5516"/>
                  <a:pt x="1497792" y="-43"/>
                  <a:pt x="1492276" y="5468"/>
                </a:cubicBezTo>
                <a:cubicBezTo>
                  <a:pt x="1481293" y="10940"/>
                  <a:pt x="1481293" y="27397"/>
                  <a:pt x="1486803" y="32908"/>
                </a:cubicBezTo>
                <a:cubicBezTo>
                  <a:pt x="1492276" y="43891"/>
                  <a:pt x="1503260" y="43891"/>
                  <a:pt x="1508733" y="43891"/>
                </a:cubicBezTo>
                <a:cubicBezTo>
                  <a:pt x="1563612" y="49364"/>
                  <a:pt x="1991546" y="312735"/>
                  <a:pt x="2084814" y="746150"/>
                </a:cubicBezTo>
                <a:cubicBezTo>
                  <a:pt x="2084814" y="757134"/>
                  <a:pt x="2079342" y="768080"/>
                  <a:pt x="2079342" y="779063"/>
                </a:cubicBezTo>
                <a:cubicBezTo>
                  <a:pt x="2008007" y="587019"/>
                  <a:pt x="1810498" y="400492"/>
                  <a:pt x="1508776" y="241406"/>
                </a:cubicBezTo>
                <a:cubicBezTo>
                  <a:pt x="1217996" y="87786"/>
                  <a:pt x="921711" y="5510"/>
                  <a:pt x="916245" y="5510"/>
                </a:cubicBezTo>
                <a:cubicBezTo>
                  <a:pt x="905261" y="37"/>
                  <a:pt x="894316" y="10982"/>
                  <a:pt x="888805" y="21966"/>
                </a:cubicBezTo>
                <a:cubicBezTo>
                  <a:pt x="883332" y="32950"/>
                  <a:pt x="894277" y="43895"/>
                  <a:pt x="905261" y="49406"/>
                </a:cubicBezTo>
                <a:cubicBezTo>
                  <a:pt x="916245" y="54879"/>
                  <a:pt x="1909272" y="329203"/>
                  <a:pt x="2051918" y="833942"/>
                </a:cubicBezTo>
                <a:cubicBezTo>
                  <a:pt x="1667881" y="334670"/>
                  <a:pt x="411485" y="186566"/>
                  <a:pt x="356621" y="181050"/>
                </a:cubicBezTo>
                <a:cubicBezTo>
                  <a:pt x="345637" y="181050"/>
                  <a:pt x="334692" y="186523"/>
                  <a:pt x="334692" y="197507"/>
                </a:cubicBezTo>
                <a:cubicBezTo>
                  <a:pt x="334692" y="208490"/>
                  <a:pt x="340165" y="219435"/>
                  <a:pt x="351148" y="219435"/>
                </a:cubicBezTo>
                <a:cubicBezTo>
                  <a:pt x="362132" y="219435"/>
                  <a:pt x="1618507" y="367578"/>
                  <a:pt x="2008041" y="839408"/>
                </a:cubicBezTo>
                <a:cubicBezTo>
                  <a:pt x="1821513" y="713231"/>
                  <a:pt x="1322241" y="499261"/>
                  <a:pt x="98774" y="499261"/>
                </a:cubicBezTo>
                <a:lnTo>
                  <a:pt x="82318" y="499261"/>
                </a:lnTo>
                <a:cubicBezTo>
                  <a:pt x="71334" y="499261"/>
                  <a:pt x="60389" y="510245"/>
                  <a:pt x="60389" y="521190"/>
                </a:cubicBezTo>
                <a:cubicBezTo>
                  <a:pt x="60389" y="532174"/>
                  <a:pt x="71372" y="543119"/>
                  <a:pt x="82318" y="543119"/>
                </a:cubicBezTo>
                <a:lnTo>
                  <a:pt x="98774" y="543119"/>
                </a:lnTo>
                <a:cubicBezTo>
                  <a:pt x="982084" y="543119"/>
                  <a:pt x="1481347" y="658354"/>
                  <a:pt x="1761153" y="762556"/>
                </a:cubicBezTo>
                <a:cubicBezTo>
                  <a:pt x="1168622" y="608937"/>
                  <a:pt x="93287" y="718660"/>
                  <a:pt x="38423" y="724132"/>
                </a:cubicBezTo>
                <a:cubicBezTo>
                  <a:pt x="16495" y="724132"/>
                  <a:pt x="0" y="746061"/>
                  <a:pt x="0" y="773501"/>
                </a:cubicBezTo>
                <a:cubicBezTo>
                  <a:pt x="0" y="795430"/>
                  <a:pt x="21929" y="817397"/>
                  <a:pt x="49369" y="811924"/>
                </a:cubicBezTo>
                <a:cubicBezTo>
                  <a:pt x="65825" y="811924"/>
                  <a:pt x="1678830" y="652838"/>
                  <a:pt x="2013500" y="976526"/>
                </a:cubicBezTo>
                <a:lnTo>
                  <a:pt x="2024484" y="987510"/>
                </a:lnTo>
                <a:lnTo>
                  <a:pt x="2150583" y="987472"/>
                </a:lnTo>
                <a:lnTo>
                  <a:pt x="2161566" y="976488"/>
                </a:lnTo>
                <a:cubicBezTo>
                  <a:pt x="2523678" y="652800"/>
                  <a:pt x="4120211" y="811886"/>
                  <a:pt x="4136671" y="811886"/>
                </a:cubicBezTo>
                <a:cubicBezTo>
                  <a:pt x="4158599" y="811886"/>
                  <a:pt x="4180566" y="795430"/>
                  <a:pt x="4186039" y="773463"/>
                </a:cubicBezTo>
                <a:cubicBezTo>
                  <a:pt x="4186001" y="746061"/>
                  <a:pt x="4169545" y="724132"/>
                  <a:pt x="4147616" y="718660"/>
                </a:cubicBezTo>
                <a:close/>
              </a:path>
            </a:pathLst>
          </a:custGeom>
          <a:solidFill>
            <a:schemeClr val="accent2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9F7780-6110-4446-90F5-4987A79C7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1887" y="1499396"/>
            <a:ext cx="2853175" cy="50784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94C7A2-68DC-4088-9987-D482F58ACE60}"/>
              </a:ext>
            </a:extLst>
          </p:cNvPr>
          <p:cNvSpPr txBox="1"/>
          <p:nvPr userDrawn="1"/>
        </p:nvSpPr>
        <p:spPr>
          <a:xfrm>
            <a:off x="4674834" y="3075057"/>
            <a:ext cx="5883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사람들이 일하는가</a:t>
            </a:r>
            <a:r>
              <a:rPr lang="en-US" altLang="ko-KR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sz="40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75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378" y="318528"/>
            <a:ext cx="11210621" cy="661308"/>
          </a:xfr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0" scaled="1"/>
            <a:tileRect/>
          </a:gradFill>
        </p:spPr>
        <p:txBody>
          <a:bodyPr wrap="square" lIns="360000" tIns="108000" rIns="0" bIns="10800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슬라이드 제목 입력</a:t>
            </a:r>
            <a:endParaRPr 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8FAB0A7-2305-433C-8692-09DB98BD2653}"/>
              </a:ext>
            </a:extLst>
          </p:cNvPr>
          <p:cNvSpPr/>
          <p:nvPr/>
        </p:nvSpPr>
        <p:spPr>
          <a:xfrm>
            <a:off x="284440" y="185960"/>
            <a:ext cx="744260" cy="793876"/>
          </a:xfrm>
          <a:custGeom>
            <a:avLst/>
            <a:gdLst>
              <a:gd name="connsiteX0" fmla="*/ 5143500 w 5143500"/>
              <a:gd name="connsiteY0" fmla="*/ 342900 h 5486400"/>
              <a:gd name="connsiteX1" fmla="*/ 5143500 w 5143500"/>
              <a:gd name="connsiteY1" fmla="*/ 0 h 5486400"/>
              <a:gd name="connsiteX2" fmla="*/ 685800 w 5143500"/>
              <a:gd name="connsiteY2" fmla="*/ 0 h 5486400"/>
              <a:gd name="connsiteX3" fmla="*/ 0 w 5143500"/>
              <a:gd name="connsiteY3" fmla="*/ 685800 h 5486400"/>
              <a:gd name="connsiteX4" fmla="*/ 0 w 5143500"/>
              <a:gd name="connsiteY4" fmla="*/ 4800600 h 5486400"/>
              <a:gd name="connsiteX5" fmla="*/ 685800 w 5143500"/>
              <a:gd name="connsiteY5" fmla="*/ 5486400 h 5486400"/>
              <a:gd name="connsiteX6" fmla="*/ 5143500 w 5143500"/>
              <a:gd name="connsiteY6" fmla="*/ 5486400 h 5486400"/>
              <a:gd name="connsiteX7" fmla="*/ 5143500 w 5143500"/>
              <a:gd name="connsiteY7" fmla="*/ 1028700 h 5486400"/>
              <a:gd name="connsiteX8" fmla="*/ 4800600 w 5143500"/>
              <a:gd name="connsiteY8" fmla="*/ 685800 h 5486400"/>
              <a:gd name="connsiteX9" fmla="*/ 5143500 w 5143500"/>
              <a:gd name="connsiteY9" fmla="*/ 342900 h 5486400"/>
              <a:gd name="connsiteX10" fmla="*/ 342900 w 5143500"/>
              <a:gd name="connsiteY10" fmla="*/ 685800 h 5486400"/>
              <a:gd name="connsiteX11" fmla="*/ 685800 w 5143500"/>
              <a:gd name="connsiteY11" fmla="*/ 342900 h 5486400"/>
              <a:gd name="connsiteX12" fmla="*/ 4552831 w 5143500"/>
              <a:gd name="connsiteY12" fmla="*/ 342900 h 5486400"/>
              <a:gd name="connsiteX13" fmla="*/ 4457730 w 5143500"/>
              <a:gd name="connsiteY13" fmla="*/ 685800 h 5486400"/>
              <a:gd name="connsiteX14" fmla="*/ 4552831 w 5143500"/>
              <a:gd name="connsiteY14" fmla="*/ 1028700 h 5486400"/>
              <a:gd name="connsiteX15" fmla="*/ 685800 w 5143500"/>
              <a:gd name="connsiteY15" fmla="*/ 1028700 h 5486400"/>
              <a:gd name="connsiteX16" fmla="*/ 342900 w 5143500"/>
              <a:gd name="connsiteY16" fmla="*/ 6858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3500" h="5486400">
                <a:moveTo>
                  <a:pt x="5143500" y="342900"/>
                </a:moveTo>
                <a:lnTo>
                  <a:pt x="5143500" y="0"/>
                </a:lnTo>
                <a:lnTo>
                  <a:pt x="685800" y="0"/>
                </a:lnTo>
                <a:cubicBezTo>
                  <a:pt x="307082" y="0"/>
                  <a:pt x="0" y="307082"/>
                  <a:pt x="0" y="685800"/>
                </a:cubicBezTo>
                <a:lnTo>
                  <a:pt x="0" y="4800600"/>
                </a:lnTo>
                <a:cubicBezTo>
                  <a:pt x="0" y="5179319"/>
                  <a:pt x="307082" y="5486400"/>
                  <a:pt x="685800" y="5486400"/>
                </a:cubicBezTo>
                <a:lnTo>
                  <a:pt x="5143500" y="5486400"/>
                </a:lnTo>
                <a:lnTo>
                  <a:pt x="5143500" y="1028700"/>
                </a:lnTo>
                <a:cubicBezTo>
                  <a:pt x="4953945" y="1028700"/>
                  <a:pt x="4800600" y="875316"/>
                  <a:pt x="4800600" y="685800"/>
                </a:cubicBezTo>
                <a:cubicBezTo>
                  <a:pt x="4800600" y="496284"/>
                  <a:pt x="4953984" y="342900"/>
                  <a:pt x="5143500" y="342900"/>
                </a:cubicBezTo>
                <a:close/>
                <a:moveTo>
                  <a:pt x="342900" y="685800"/>
                </a:moveTo>
                <a:cubicBezTo>
                  <a:pt x="342900" y="496245"/>
                  <a:pt x="496441" y="342900"/>
                  <a:pt x="685800" y="342900"/>
                </a:cubicBezTo>
                <a:lnTo>
                  <a:pt x="4552831" y="342900"/>
                </a:lnTo>
                <a:cubicBezTo>
                  <a:pt x="4493895" y="444046"/>
                  <a:pt x="4457730" y="560240"/>
                  <a:pt x="4457730" y="685800"/>
                </a:cubicBezTo>
                <a:cubicBezTo>
                  <a:pt x="4457730" y="811360"/>
                  <a:pt x="4493895" y="927594"/>
                  <a:pt x="4552831" y="1028700"/>
                </a:cubicBezTo>
                <a:lnTo>
                  <a:pt x="685800" y="1028700"/>
                </a:lnTo>
                <a:cubicBezTo>
                  <a:pt x="496441" y="1028700"/>
                  <a:pt x="342900" y="875316"/>
                  <a:pt x="342900" y="685800"/>
                </a:cubicBezTo>
                <a:close/>
              </a:path>
            </a:pathLst>
          </a:custGeom>
          <a:solidFill>
            <a:schemeClr val="accent1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8F41A0BB-9DE2-4179-B1CE-42E9ADE24A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91" y="392580"/>
            <a:ext cx="495300" cy="24765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707F888A-88C8-425F-A49D-29D7A6F0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147" y="438558"/>
            <a:ext cx="8572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378" y="326088"/>
            <a:ext cx="11210621" cy="661308"/>
          </a:xfr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0" scaled="1"/>
            <a:tileRect/>
          </a:gradFill>
        </p:spPr>
        <p:txBody>
          <a:bodyPr vert="horz" wrap="square" lIns="360000" tIns="108000" rIns="0" bIns="108000" rtlCol="0" anchor="ctr">
            <a:spAutoFit/>
          </a:bodyPr>
          <a:lstStyle>
            <a:lvl1pPr>
              <a:defRPr lang="en-US" sz="32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슬라이드 제목 입력</a:t>
            </a:r>
            <a:endParaRPr 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8FAB0A7-2305-433C-8692-09DB98BD2653}"/>
              </a:ext>
            </a:extLst>
          </p:cNvPr>
          <p:cNvSpPr/>
          <p:nvPr/>
        </p:nvSpPr>
        <p:spPr>
          <a:xfrm>
            <a:off x="284440" y="193520"/>
            <a:ext cx="744260" cy="793876"/>
          </a:xfrm>
          <a:custGeom>
            <a:avLst/>
            <a:gdLst>
              <a:gd name="connsiteX0" fmla="*/ 5143500 w 5143500"/>
              <a:gd name="connsiteY0" fmla="*/ 342900 h 5486400"/>
              <a:gd name="connsiteX1" fmla="*/ 5143500 w 5143500"/>
              <a:gd name="connsiteY1" fmla="*/ 0 h 5486400"/>
              <a:gd name="connsiteX2" fmla="*/ 685800 w 5143500"/>
              <a:gd name="connsiteY2" fmla="*/ 0 h 5486400"/>
              <a:gd name="connsiteX3" fmla="*/ 0 w 5143500"/>
              <a:gd name="connsiteY3" fmla="*/ 685800 h 5486400"/>
              <a:gd name="connsiteX4" fmla="*/ 0 w 5143500"/>
              <a:gd name="connsiteY4" fmla="*/ 4800600 h 5486400"/>
              <a:gd name="connsiteX5" fmla="*/ 685800 w 5143500"/>
              <a:gd name="connsiteY5" fmla="*/ 5486400 h 5486400"/>
              <a:gd name="connsiteX6" fmla="*/ 5143500 w 5143500"/>
              <a:gd name="connsiteY6" fmla="*/ 5486400 h 5486400"/>
              <a:gd name="connsiteX7" fmla="*/ 5143500 w 5143500"/>
              <a:gd name="connsiteY7" fmla="*/ 1028700 h 5486400"/>
              <a:gd name="connsiteX8" fmla="*/ 4800600 w 5143500"/>
              <a:gd name="connsiteY8" fmla="*/ 685800 h 5486400"/>
              <a:gd name="connsiteX9" fmla="*/ 5143500 w 5143500"/>
              <a:gd name="connsiteY9" fmla="*/ 342900 h 5486400"/>
              <a:gd name="connsiteX10" fmla="*/ 342900 w 5143500"/>
              <a:gd name="connsiteY10" fmla="*/ 685800 h 5486400"/>
              <a:gd name="connsiteX11" fmla="*/ 685800 w 5143500"/>
              <a:gd name="connsiteY11" fmla="*/ 342900 h 5486400"/>
              <a:gd name="connsiteX12" fmla="*/ 4552831 w 5143500"/>
              <a:gd name="connsiteY12" fmla="*/ 342900 h 5486400"/>
              <a:gd name="connsiteX13" fmla="*/ 4457730 w 5143500"/>
              <a:gd name="connsiteY13" fmla="*/ 685800 h 5486400"/>
              <a:gd name="connsiteX14" fmla="*/ 4552831 w 5143500"/>
              <a:gd name="connsiteY14" fmla="*/ 1028700 h 5486400"/>
              <a:gd name="connsiteX15" fmla="*/ 685800 w 5143500"/>
              <a:gd name="connsiteY15" fmla="*/ 1028700 h 5486400"/>
              <a:gd name="connsiteX16" fmla="*/ 342900 w 5143500"/>
              <a:gd name="connsiteY16" fmla="*/ 6858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3500" h="5486400">
                <a:moveTo>
                  <a:pt x="5143500" y="342900"/>
                </a:moveTo>
                <a:lnTo>
                  <a:pt x="5143500" y="0"/>
                </a:lnTo>
                <a:lnTo>
                  <a:pt x="685800" y="0"/>
                </a:lnTo>
                <a:cubicBezTo>
                  <a:pt x="307082" y="0"/>
                  <a:pt x="0" y="307082"/>
                  <a:pt x="0" y="685800"/>
                </a:cubicBezTo>
                <a:lnTo>
                  <a:pt x="0" y="4800600"/>
                </a:lnTo>
                <a:cubicBezTo>
                  <a:pt x="0" y="5179319"/>
                  <a:pt x="307082" y="5486400"/>
                  <a:pt x="685800" y="5486400"/>
                </a:cubicBezTo>
                <a:lnTo>
                  <a:pt x="5143500" y="5486400"/>
                </a:lnTo>
                <a:lnTo>
                  <a:pt x="5143500" y="1028700"/>
                </a:lnTo>
                <a:cubicBezTo>
                  <a:pt x="4953945" y="1028700"/>
                  <a:pt x="4800600" y="875316"/>
                  <a:pt x="4800600" y="685800"/>
                </a:cubicBezTo>
                <a:cubicBezTo>
                  <a:pt x="4800600" y="496284"/>
                  <a:pt x="4953984" y="342900"/>
                  <a:pt x="5143500" y="342900"/>
                </a:cubicBezTo>
                <a:close/>
                <a:moveTo>
                  <a:pt x="342900" y="685800"/>
                </a:moveTo>
                <a:cubicBezTo>
                  <a:pt x="342900" y="496245"/>
                  <a:pt x="496441" y="342900"/>
                  <a:pt x="685800" y="342900"/>
                </a:cubicBezTo>
                <a:lnTo>
                  <a:pt x="4552831" y="342900"/>
                </a:lnTo>
                <a:cubicBezTo>
                  <a:pt x="4493895" y="444046"/>
                  <a:pt x="4457730" y="560240"/>
                  <a:pt x="4457730" y="685800"/>
                </a:cubicBezTo>
                <a:cubicBezTo>
                  <a:pt x="4457730" y="811360"/>
                  <a:pt x="4493895" y="927594"/>
                  <a:pt x="4552831" y="1028700"/>
                </a:cubicBezTo>
                <a:lnTo>
                  <a:pt x="685800" y="1028700"/>
                </a:lnTo>
                <a:cubicBezTo>
                  <a:pt x="496441" y="1028700"/>
                  <a:pt x="342900" y="875316"/>
                  <a:pt x="342900" y="685800"/>
                </a:cubicBezTo>
                <a:close/>
              </a:path>
            </a:pathLst>
          </a:custGeom>
          <a:solidFill>
            <a:schemeClr val="accent1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AC75F94B-EF34-4647-8CE6-D36D42781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91" y="392580"/>
            <a:ext cx="495300" cy="24765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370303D5-F6A8-4797-93C8-1138C7B681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15" y="437823"/>
            <a:ext cx="923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9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378" y="326088"/>
            <a:ext cx="11210621" cy="661308"/>
          </a:xfr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0" scaled="1"/>
            <a:tileRect/>
          </a:gradFill>
        </p:spPr>
        <p:txBody>
          <a:bodyPr vert="horz" wrap="square" lIns="360000" tIns="108000" rIns="0" bIns="108000" rtlCol="0" anchor="ctr">
            <a:spAutoFit/>
          </a:bodyPr>
          <a:lstStyle>
            <a:lvl1pPr>
              <a:defRPr lang="en-US" sz="32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슬라이드 제목 입력</a:t>
            </a:r>
            <a:endParaRPr 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8FAB0A7-2305-433C-8692-09DB98BD2653}"/>
              </a:ext>
            </a:extLst>
          </p:cNvPr>
          <p:cNvSpPr/>
          <p:nvPr/>
        </p:nvSpPr>
        <p:spPr>
          <a:xfrm>
            <a:off x="284440" y="193520"/>
            <a:ext cx="744260" cy="793876"/>
          </a:xfrm>
          <a:custGeom>
            <a:avLst/>
            <a:gdLst>
              <a:gd name="connsiteX0" fmla="*/ 5143500 w 5143500"/>
              <a:gd name="connsiteY0" fmla="*/ 342900 h 5486400"/>
              <a:gd name="connsiteX1" fmla="*/ 5143500 w 5143500"/>
              <a:gd name="connsiteY1" fmla="*/ 0 h 5486400"/>
              <a:gd name="connsiteX2" fmla="*/ 685800 w 5143500"/>
              <a:gd name="connsiteY2" fmla="*/ 0 h 5486400"/>
              <a:gd name="connsiteX3" fmla="*/ 0 w 5143500"/>
              <a:gd name="connsiteY3" fmla="*/ 685800 h 5486400"/>
              <a:gd name="connsiteX4" fmla="*/ 0 w 5143500"/>
              <a:gd name="connsiteY4" fmla="*/ 4800600 h 5486400"/>
              <a:gd name="connsiteX5" fmla="*/ 685800 w 5143500"/>
              <a:gd name="connsiteY5" fmla="*/ 5486400 h 5486400"/>
              <a:gd name="connsiteX6" fmla="*/ 5143500 w 5143500"/>
              <a:gd name="connsiteY6" fmla="*/ 5486400 h 5486400"/>
              <a:gd name="connsiteX7" fmla="*/ 5143500 w 5143500"/>
              <a:gd name="connsiteY7" fmla="*/ 1028700 h 5486400"/>
              <a:gd name="connsiteX8" fmla="*/ 4800600 w 5143500"/>
              <a:gd name="connsiteY8" fmla="*/ 685800 h 5486400"/>
              <a:gd name="connsiteX9" fmla="*/ 5143500 w 5143500"/>
              <a:gd name="connsiteY9" fmla="*/ 342900 h 5486400"/>
              <a:gd name="connsiteX10" fmla="*/ 342900 w 5143500"/>
              <a:gd name="connsiteY10" fmla="*/ 685800 h 5486400"/>
              <a:gd name="connsiteX11" fmla="*/ 685800 w 5143500"/>
              <a:gd name="connsiteY11" fmla="*/ 342900 h 5486400"/>
              <a:gd name="connsiteX12" fmla="*/ 4552831 w 5143500"/>
              <a:gd name="connsiteY12" fmla="*/ 342900 h 5486400"/>
              <a:gd name="connsiteX13" fmla="*/ 4457730 w 5143500"/>
              <a:gd name="connsiteY13" fmla="*/ 685800 h 5486400"/>
              <a:gd name="connsiteX14" fmla="*/ 4552831 w 5143500"/>
              <a:gd name="connsiteY14" fmla="*/ 1028700 h 5486400"/>
              <a:gd name="connsiteX15" fmla="*/ 685800 w 5143500"/>
              <a:gd name="connsiteY15" fmla="*/ 1028700 h 5486400"/>
              <a:gd name="connsiteX16" fmla="*/ 342900 w 5143500"/>
              <a:gd name="connsiteY16" fmla="*/ 6858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3500" h="5486400">
                <a:moveTo>
                  <a:pt x="5143500" y="342900"/>
                </a:moveTo>
                <a:lnTo>
                  <a:pt x="5143500" y="0"/>
                </a:lnTo>
                <a:lnTo>
                  <a:pt x="685800" y="0"/>
                </a:lnTo>
                <a:cubicBezTo>
                  <a:pt x="307082" y="0"/>
                  <a:pt x="0" y="307082"/>
                  <a:pt x="0" y="685800"/>
                </a:cubicBezTo>
                <a:lnTo>
                  <a:pt x="0" y="4800600"/>
                </a:lnTo>
                <a:cubicBezTo>
                  <a:pt x="0" y="5179319"/>
                  <a:pt x="307082" y="5486400"/>
                  <a:pt x="685800" y="5486400"/>
                </a:cubicBezTo>
                <a:lnTo>
                  <a:pt x="5143500" y="5486400"/>
                </a:lnTo>
                <a:lnTo>
                  <a:pt x="5143500" y="1028700"/>
                </a:lnTo>
                <a:cubicBezTo>
                  <a:pt x="4953945" y="1028700"/>
                  <a:pt x="4800600" y="875316"/>
                  <a:pt x="4800600" y="685800"/>
                </a:cubicBezTo>
                <a:cubicBezTo>
                  <a:pt x="4800600" y="496284"/>
                  <a:pt x="4953984" y="342900"/>
                  <a:pt x="5143500" y="342900"/>
                </a:cubicBezTo>
                <a:close/>
                <a:moveTo>
                  <a:pt x="342900" y="685800"/>
                </a:moveTo>
                <a:cubicBezTo>
                  <a:pt x="342900" y="496245"/>
                  <a:pt x="496441" y="342900"/>
                  <a:pt x="685800" y="342900"/>
                </a:cubicBezTo>
                <a:lnTo>
                  <a:pt x="4552831" y="342900"/>
                </a:lnTo>
                <a:cubicBezTo>
                  <a:pt x="4493895" y="444046"/>
                  <a:pt x="4457730" y="560240"/>
                  <a:pt x="4457730" y="685800"/>
                </a:cubicBezTo>
                <a:cubicBezTo>
                  <a:pt x="4457730" y="811360"/>
                  <a:pt x="4493895" y="927594"/>
                  <a:pt x="4552831" y="1028700"/>
                </a:cubicBezTo>
                <a:lnTo>
                  <a:pt x="685800" y="1028700"/>
                </a:lnTo>
                <a:cubicBezTo>
                  <a:pt x="496441" y="1028700"/>
                  <a:pt x="342900" y="875316"/>
                  <a:pt x="342900" y="685800"/>
                </a:cubicBezTo>
                <a:close/>
              </a:path>
            </a:pathLst>
          </a:custGeom>
          <a:solidFill>
            <a:schemeClr val="accent1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38D5E725-4B30-4CE2-8683-81EC09778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91" y="392580"/>
            <a:ext cx="495300" cy="24765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13261F67-6ECC-4532-A7D5-ACE265C556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608" y="433061"/>
            <a:ext cx="933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4FA74-24FB-4899-A417-DB86C3219B20}"/>
              </a:ext>
            </a:extLst>
          </p:cNvPr>
          <p:cNvGrpSpPr/>
          <p:nvPr userDrawn="1"/>
        </p:nvGrpSpPr>
        <p:grpSpPr>
          <a:xfrm>
            <a:off x="5038725" y="6017653"/>
            <a:ext cx="2114550" cy="347194"/>
            <a:chOff x="4203032" y="2580779"/>
            <a:chExt cx="3785936" cy="621622"/>
          </a:xfrm>
        </p:grpSpPr>
        <p:sp>
          <p:nvSpPr>
            <p:cNvPr id="3" name="Freeform 42"/>
            <p:cNvSpPr>
              <a:spLocks/>
            </p:cNvSpPr>
            <p:nvPr/>
          </p:nvSpPr>
          <p:spPr bwMode="auto">
            <a:xfrm>
              <a:off x="6357422" y="3037202"/>
              <a:ext cx="85154" cy="124325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10 w 50"/>
                <a:gd name="T5" fmla="*/ 0 h 73"/>
                <a:gd name="T6" fmla="*/ 10 w 50"/>
                <a:gd name="T7" fmla="*/ 28 h 73"/>
                <a:gd name="T8" fmla="*/ 38 w 50"/>
                <a:gd name="T9" fmla="*/ 28 h 73"/>
                <a:gd name="T10" fmla="*/ 38 w 50"/>
                <a:gd name="T11" fmla="*/ 0 h 73"/>
                <a:gd name="T12" fmla="*/ 50 w 50"/>
                <a:gd name="T13" fmla="*/ 0 h 73"/>
                <a:gd name="T14" fmla="*/ 50 w 50"/>
                <a:gd name="T15" fmla="*/ 73 h 73"/>
                <a:gd name="T16" fmla="*/ 38 w 50"/>
                <a:gd name="T17" fmla="*/ 73 h 73"/>
                <a:gd name="T18" fmla="*/ 38 w 50"/>
                <a:gd name="T19" fmla="*/ 40 h 73"/>
                <a:gd name="T20" fmla="*/ 10 w 50"/>
                <a:gd name="T21" fmla="*/ 40 h 73"/>
                <a:gd name="T22" fmla="*/ 10 w 50"/>
                <a:gd name="T23" fmla="*/ 73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38" y="2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3"/>
                  </a:lnTo>
                  <a:lnTo>
                    <a:pt x="38" y="73"/>
                  </a:lnTo>
                  <a:lnTo>
                    <a:pt x="38" y="40"/>
                  </a:lnTo>
                  <a:lnTo>
                    <a:pt x="10" y="40"/>
                  </a:lnTo>
                  <a:lnTo>
                    <a:pt x="1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43"/>
            <p:cNvSpPr>
              <a:spLocks noEditPoints="1"/>
            </p:cNvSpPr>
            <p:nvPr/>
          </p:nvSpPr>
          <p:spPr bwMode="auto">
            <a:xfrm>
              <a:off x="6463013" y="3064452"/>
              <a:ext cx="97076" cy="102184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"/>
            <p:cNvSpPr>
              <a:spLocks/>
            </p:cNvSpPr>
            <p:nvPr/>
          </p:nvSpPr>
          <p:spPr bwMode="auto">
            <a:xfrm>
              <a:off x="6587337" y="3064452"/>
              <a:ext cx="76639" cy="97076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5"/>
            <p:cNvSpPr>
              <a:spLocks noEditPoints="1"/>
            </p:cNvSpPr>
            <p:nvPr/>
          </p:nvSpPr>
          <p:spPr bwMode="auto">
            <a:xfrm>
              <a:off x="6684413" y="3037202"/>
              <a:ext cx="97076" cy="129434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6"/>
            <p:cNvSpPr>
              <a:spLocks noEditPoints="1"/>
            </p:cNvSpPr>
            <p:nvPr/>
          </p:nvSpPr>
          <p:spPr bwMode="auto">
            <a:xfrm>
              <a:off x="6805330" y="3037202"/>
              <a:ext cx="17031" cy="124325"/>
            </a:xfrm>
            <a:custGeom>
              <a:avLst/>
              <a:gdLst>
                <a:gd name="T0" fmla="*/ 0 w 10"/>
                <a:gd name="T1" fmla="*/ 16 h 73"/>
                <a:gd name="T2" fmla="*/ 10 w 10"/>
                <a:gd name="T3" fmla="*/ 16 h 73"/>
                <a:gd name="T4" fmla="*/ 10 w 10"/>
                <a:gd name="T5" fmla="*/ 73 h 73"/>
                <a:gd name="T6" fmla="*/ 0 w 10"/>
                <a:gd name="T7" fmla="*/ 73 h 73"/>
                <a:gd name="T8" fmla="*/ 0 w 10"/>
                <a:gd name="T9" fmla="*/ 16 h 73"/>
                <a:gd name="T10" fmla="*/ 0 w 10"/>
                <a:gd name="T11" fmla="*/ 9 h 73"/>
                <a:gd name="T12" fmla="*/ 0 w 10"/>
                <a:gd name="T13" fmla="*/ 0 h 73"/>
                <a:gd name="T14" fmla="*/ 10 w 10"/>
                <a:gd name="T15" fmla="*/ 0 h 73"/>
                <a:gd name="T16" fmla="*/ 10 w 10"/>
                <a:gd name="T17" fmla="*/ 9 h 73"/>
                <a:gd name="T18" fmla="*/ 0 w 10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3">
                  <a:moveTo>
                    <a:pt x="0" y="16"/>
                  </a:moveTo>
                  <a:lnTo>
                    <a:pt x="10" y="16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7"/>
            <p:cNvSpPr>
              <a:spLocks/>
            </p:cNvSpPr>
            <p:nvPr/>
          </p:nvSpPr>
          <p:spPr bwMode="auto">
            <a:xfrm>
              <a:off x="6849610" y="3037202"/>
              <a:ext cx="40874" cy="124325"/>
            </a:xfrm>
            <a:custGeom>
              <a:avLst/>
              <a:gdLst>
                <a:gd name="T0" fmla="*/ 8 w 24"/>
                <a:gd name="T1" fmla="*/ 28 h 73"/>
                <a:gd name="T2" fmla="*/ 0 w 24"/>
                <a:gd name="T3" fmla="*/ 28 h 73"/>
                <a:gd name="T4" fmla="*/ 0 w 24"/>
                <a:gd name="T5" fmla="*/ 16 h 73"/>
                <a:gd name="T6" fmla="*/ 8 w 24"/>
                <a:gd name="T7" fmla="*/ 16 h 73"/>
                <a:gd name="T8" fmla="*/ 8 w 24"/>
                <a:gd name="T9" fmla="*/ 0 h 73"/>
                <a:gd name="T10" fmla="*/ 17 w 24"/>
                <a:gd name="T11" fmla="*/ 0 h 73"/>
                <a:gd name="T12" fmla="*/ 17 w 24"/>
                <a:gd name="T13" fmla="*/ 16 h 73"/>
                <a:gd name="T14" fmla="*/ 24 w 24"/>
                <a:gd name="T15" fmla="*/ 16 h 73"/>
                <a:gd name="T16" fmla="*/ 24 w 24"/>
                <a:gd name="T17" fmla="*/ 28 h 73"/>
                <a:gd name="T18" fmla="*/ 17 w 24"/>
                <a:gd name="T19" fmla="*/ 28 h 73"/>
                <a:gd name="T20" fmla="*/ 17 w 24"/>
                <a:gd name="T21" fmla="*/ 73 h 73"/>
                <a:gd name="T22" fmla="*/ 8 w 24"/>
                <a:gd name="T23" fmla="*/ 73 h 73"/>
                <a:gd name="T24" fmla="*/ 8 w 24"/>
                <a:gd name="T2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3">
                  <a:moveTo>
                    <a:pt x="8" y="28"/>
                  </a:moveTo>
                  <a:lnTo>
                    <a:pt x="0" y="2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7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17" y="28"/>
                  </a:lnTo>
                  <a:lnTo>
                    <a:pt x="17" y="73"/>
                  </a:lnTo>
                  <a:lnTo>
                    <a:pt x="8" y="73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8"/>
            <p:cNvSpPr>
              <a:spLocks/>
            </p:cNvSpPr>
            <p:nvPr/>
          </p:nvSpPr>
          <p:spPr bwMode="auto">
            <a:xfrm>
              <a:off x="6984154" y="3037202"/>
              <a:ext cx="124325" cy="124325"/>
            </a:xfrm>
            <a:custGeom>
              <a:avLst/>
              <a:gdLst>
                <a:gd name="T0" fmla="*/ 0 w 73"/>
                <a:gd name="T1" fmla="*/ 73 h 73"/>
                <a:gd name="T2" fmla="*/ 0 w 73"/>
                <a:gd name="T3" fmla="*/ 0 h 73"/>
                <a:gd name="T4" fmla="*/ 16 w 73"/>
                <a:gd name="T5" fmla="*/ 0 h 73"/>
                <a:gd name="T6" fmla="*/ 38 w 73"/>
                <a:gd name="T7" fmla="*/ 54 h 73"/>
                <a:gd name="T8" fmla="*/ 57 w 73"/>
                <a:gd name="T9" fmla="*/ 0 h 73"/>
                <a:gd name="T10" fmla="*/ 73 w 73"/>
                <a:gd name="T11" fmla="*/ 0 h 73"/>
                <a:gd name="T12" fmla="*/ 73 w 73"/>
                <a:gd name="T13" fmla="*/ 73 h 73"/>
                <a:gd name="T14" fmla="*/ 61 w 73"/>
                <a:gd name="T15" fmla="*/ 73 h 73"/>
                <a:gd name="T16" fmla="*/ 61 w 73"/>
                <a:gd name="T17" fmla="*/ 14 h 73"/>
                <a:gd name="T18" fmla="*/ 40 w 73"/>
                <a:gd name="T19" fmla="*/ 73 h 73"/>
                <a:gd name="T20" fmla="*/ 33 w 73"/>
                <a:gd name="T21" fmla="*/ 73 h 73"/>
                <a:gd name="T22" fmla="*/ 12 w 73"/>
                <a:gd name="T23" fmla="*/ 14 h 73"/>
                <a:gd name="T24" fmla="*/ 12 w 73"/>
                <a:gd name="T25" fmla="*/ 73 h 73"/>
                <a:gd name="T26" fmla="*/ 0 w 73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3">
                  <a:moveTo>
                    <a:pt x="0" y="7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8" y="54"/>
                  </a:lnTo>
                  <a:lnTo>
                    <a:pt x="57" y="0"/>
                  </a:lnTo>
                  <a:lnTo>
                    <a:pt x="73" y="0"/>
                  </a:lnTo>
                  <a:lnTo>
                    <a:pt x="73" y="73"/>
                  </a:lnTo>
                  <a:lnTo>
                    <a:pt x="61" y="73"/>
                  </a:lnTo>
                  <a:lnTo>
                    <a:pt x="61" y="14"/>
                  </a:lnTo>
                  <a:lnTo>
                    <a:pt x="40" y="73"/>
                  </a:lnTo>
                  <a:lnTo>
                    <a:pt x="33" y="73"/>
                  </a:lnTo>
                  <a:lnTo>
                    <a:pt x="12" y="14"/>
                  </a:lnTo>
                  <a:lnTo>
                    <a:pt x="12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9"/>
            <p:cNvSpPr>
              <a:spLocks noEditPoints="1"/>
            </p:cNvSpPr>
            <p:nvPr/>
          </p:nvSpPr>
          <p:spPr bwMode="auto">
            <a:xfrm>
              <a:off x="7128915" y="3061045"/>
              <a:ext cx="97076" cy="105590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50"/>
            <p:cNvSpPr>
              <a:spLocks noEditPoints="1"/>
            </p:cNvSpPr>
            <p:nvPr/>
          </p:nvSpPr>
          <p:spPr bwMode="auto">
            <a:xfrm>
              <a:off x="7246427" y="3037202"/>
              <a:ext cx="97076" cy="129434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51"/>
            <p:cNvSpPr>
              <a:spLocks noEditPoints="1"/>
            </p:cNvSpPr>
            <p:nvPr/>
          </p:nvSpPr>
          <p:spPr bwMode="auto">
            <a:xfrm>
              <a:off x="7367345" y="3037202"/>
              <a:ext cx="20437" cy="124325"/>
            </a:xfrm>
            <a:custGeom>
              <a:avLst/>
              <a:gdLst>
                <a:gd name="T0" fmla="*/ 0 w 12"/>
                <a:gd name="T1" fmla="*/ 16 h 73"/>
                <a:gd name="T2" fmla="*/ 12 w 12"/>
                <a:gd name="T3" fmla="*/ 16 h 73"/>
                <a:gd name="T4" fmla="*/ 12 w 12"/>
                <a:gd name="T5" fmla="*/ 73 h 73"/>
                <a:gd name="T6" fmla="*/ 0 w 12"/>
                <a:gd name="T7" fmla="*/ 73 h 73"/>
                <a:gd name="T8" fmla="*/ 0 w 12"/>
                <a:gd name="T9" fmla="*/ 16 h 73"/>
                <a:gd name="T10" fmla="*/ 0 w 12"/>
                <a:gd name="T11" fmla="*/ 9 h 73"/>
                <a:gd name="T12" fmla="*/ 0 w 12"/>
                <a:gd name="T13" fmla="*/ 0 h 73"/>
                <a:gd name="T14" fmla="*/ 12 w 12"/>
                <a:gd name="T15" fmla="*/ 0 h 73"/>
                <a:gd name="T16" fmla="*/ 12 w 12"/>
                <a:gd name="T17" fmla="*/ 9 h 73"/>
                <a:gd name="T18" fmla="*/ 0 w 12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3">
                  <a:moveTo>
                    <a:pt x="0" y="16"/>
                  </a:moveTo>
                  <a:lnTo>
                    <a:pt x="12" y="16"/>
                  </a:lnTo>
                  <a:lnTo>
                    <a:pt x="12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52"/>
            <p:cNvSpPr>
              <a:spLocks noEditPoints="1"/>
            </p:cNvSpPr>
            <p:nvPr/>
          </p:nvSpPr>
          <p:spPr bwMode="auto">
            <a:xfrm>
              <a:off x="7406516" y="3064452"/>
              <a:ext cx="97076" cy="102184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53"/>
            <p:cNvSpPr>
              <a:spLocks/>
            </p:cNvSpPr>
            <p:nvPr/>
          </p:nvSpPr>
          <p:spPr bwMode="auto">
            <a:xfrm>
              <a:off x="7532544" y="3141090"/>
              <a:ext cx="15328" cy="44280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7629619" y="3037202"/>
              <a:ext cx="20437" cy="12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55"/>
            <p:cNvSpPr>
              <a:spLocks/>
            </p:cNvSpPr>
            <p:nvPr/>
          </p:nvSpPr>
          <p:spPr bwMode="auto">
            <a:xfrm>
              <a:off x="7673899" y="3064452"/>
              <a:ext cx="80045" cy="97076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6"/>
            <p:cNvSpPr>
              <a:spLocks/>
            </p:cNvSpPr>
            <p:nvPr/>
          </p:nvSpPr>
          <p:spPr bwMode="auto">
            <a:xfrm>
              <a:off x="7777787" y="3061045"/>
              <a:ext cx="93670" cy="105590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7895298" y="3141090"/>
              <a:ext cx="20437" cy="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58"/>
            <p:cNvSpPr>
              <a:spLocks/>
            </p:cNvSpPr>
            <p:nvPr/>
          </p:nvSpPr>
          <p:spPr bwMode="auto">
            <a:xfrm>
              <a:off x="5425840" y="2619950"/>
              <a:ext cx="149871" cy="384894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59"/>
            <p:cNvSpPr>
              <a:spLocks/>
            </p:cNvSpPr>
            <p:nvPr/>
          </p:nvSpPr>
          <p:spPr bwMode="auto">
            <a:xfrm>
              <a:off x="5051163" y="2996329"/>
              <a:ext cx="459830" cy="182229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 noEditPoints="1"/>
            </p:cNvSpPr>
            <p:nvPr/>
          </p:nvSpPr>
          <p:spPr bwMode="auto">
            <a:xfrm>
              <a:off x="5013696" y="2580779"/>
              <a:ext cx="367864" cy="395113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61"/>
            <p:cNvSpPr>
              <a:spLocks noEditPoints="1"/>
            </p:cNvSpPr>
            <p:nvPr/>
          </p:nvSpPr>
          <p:spPr bwMode="auto">
            <a:xfrm>
              <a:off x="6256940" y="2628465"/>
              <a:ext cx="350833" cy="32699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62"/>
            <p:cNvSpPr>
              <a:spLocks noChangeArrowheads="1"/>
            </p:cNvSpPr>
            <p:nvPr/>
          </p:nvSpPr>
          <p:spPr bwMode="auto">
            <a:xfrm>
              <a:off x="6681006" y="2619950"/>
              <a:ext cx="80045" cy="35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3"/>
            <p:cNvSpPr>
              <a:spLocks/>
            </p:cNvSpPr>
            <p:nvPr/>
          </p:nvSpPr>
          <p:spPr bwMode="auto">
            <a:xfrm>
              <a:off x="6866641" y="2628465"/>
              <a:ext cx="350833" cy="32699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64"/>
            <p:cNvSpPr>
              <a:spLocks noChangeArrowheads="1"/>
            </p:cNvSpPr>
            <p:nvPr/>
          </p:nvSpPr>
          <p:spPr bwMode="auto">
            <a:xfrm>
              <a:off x="7282191" y="2619950"/>
              <a:ext cx="80045" cy="35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65"/>
            <p:cNvSpPr>
              <a:spLocks noEditPoints="1"/>
            </p:cNvSpPr>
            <p:nvPr/>
          </p:nvSpPr>
          <p:spPr bwMode="auto">
            <a:xfrm>
              <a:off x="5647240" y="2625059"/>
              <a:ext cx="371270" cy="303147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6067900" y="2619950"/>
              <a:ext cx="80045" cy="33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7"/>
            <p:cNvSpPr>
              <a:spLocks/>
            </p:cNvSpPr>
            <p:nvPr/>
          </p:nvSpPr>
          <p:spPr bwMode="auto">
            <a:xfrm>
              <a:off x="5664270" y="2946940"/>
              <a:ext cx="512626" cy="255461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8"/>
            <p:cNvSpPr>
              <a:spLocks noEditPoints="1"/>
            </p:cNvSpPr>
            <p:nvPr/>
          </p:nvSpPr>
          <p:spPr bwMode="auto">
            <a:xfrm>
              <a:off x="7455905" y="2616544"/>
              <a:ext cx="374676" cy="355943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9"/>
            <p:cNvSpPr>
              <a:spLocks/>
            </p:cNvSpPr>
            <p:nvPr/>
          </p:nvSpPr>
          <p:spPr bwMode="auto">
            <a:xfrm>
              <a:off x="7839097" y="2619950"/>
              <a:ext cx="149871" cy="359349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0"/>
            <p:cNvSpPr>
              <a:spLocks/>
            </p:cNvSpPr>
            <p:nvPr/>
          </p:nvSpPr>
          <p:spPr bwMode="auto">
            <a:xfrm>
              <a:off x="4541944" y="2916285"/>
              <a:ext cx="279304" cy="25035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1"/>
            <p:cNvSpPr>
              <a:spLocks/>
            </p:cNvSpPr>
            <p:nvPr/>
          </p:nvSpPr>
          <p:spPr bwMode="auto">
            <a:xfrm>
              <a:off x="4541944" y="2625059"/>
              <a:ext cx="279304" cy="25035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Line 72"/>
            <p:cNvSpPr>
              <a:spLocks noChangeShapeType="1"/>
            </p:cNvSpPr>
            <p:nvPr/>
          </p:nvSpPr>
          <p:spPr bwMode="auto">
            <a:xfrm>
              <a:off x="4332466" y="267274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>
              <a:off x="4332466" y="267274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Line 74"/>
            <p:cNvSpPr>
              <a:spLocks noChangeShapeType="1"/>
            </p:cNvSpPr>
            <p:nvPr/>
          </p:nvSpPr>
          <p:spPr bwMode="auto">
            <a:xfrm>
              <a:off x="4380152" y="267274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Line 75"/>
            <p:cNvSpPr>
              <a:spLocks noChangeShapeType="1"/>
            </p:cNvSpPr>
            <p:nvPr/>
          </p:nvSpPr>
          <p:spPr bwMode="auto">
            <a:xfrm>
              <a:off x="4380152" y="267274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6"/>
            <p:cNvSpPr>
              <a:spLocks/>
            </p:cNvSpPr>
            <p:nvPr/>
          </p:nvSpPr>
          <p:spPr bwMode="auto">
            <a:xfrm>
              <a:off x="4380152" y="2613138"/>
              <a:ext cx="132840" cy="556905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7"/>
            <p:cNvSpPr>
              <a:spLocks/>
            </p:cNvSpPr>
            <p:nvPr/>
          </p:nvSpPr>
          <p:spPr bwMode="auto">
            <a:xfrm>
              <a:off x="4203032" y="2613138"/>
              <a:ext cx="129434" cy="556905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Oval 78"/>
            <p:cNvSpPr>
              <a:spLocks noChangeArrowheads="1"/>
            </p:cNvSpPr>
            <p:nvPr/>
          </p:nvSpPr>
          <p:spPr bwMode="auto">
            <a:xfrm>
              <a:off x="4300108" y="2834537"/>
              <a:ext cx="117513" cy="1175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F20874C4-CA40-4B7E-B71B-BAD6D27A2DBB}"/>
              </a:ext>
            </a:extLst>
          </p:cNvPr>
          <p:cNvSpPr/>
          <p:nvPr userDrawn="1"/>
        </p:nvSpPr>
        <p:spPr>
          <a:xfrm>
            <a:off x="1235801" y="2090189"/>
            <a:ext cx="1537546" cy="362716"/>
          </a:xfrm>
          <a:custGeom>
            <a:avLst/>
            <a:gdLst>
              <a:gd name="connsiteX0" fmla="*/ 4147684 w 4186038"/>
              <a:gd name="connsiteY0" fmla="*/ 718676 h 987510"/>
              <a:gd name="connsiteX1" fmla="*/ 2403009 w 4186038"/>
              <a:gd name="connsiteY1" fmla="*/ 768045 h 987510"/>
              <a:gd name="connsiteX2" fmla="*/ 4081847 w 4186038"/>
              <a:gd name="connsiteY2" fmla="*/ 537616 h 987510"/>
              <a:gd name="connsiteX3" fmla="*/ 4098304 w 4186038"/>
              <a:gd name="connsiteY3" fmla="*/ 537616 h 987510"/>
              <a:gd name="connsiteX4" fmla="*/ 4120232 w 4186038"/>
              <a:gd name="connsiteY4" fmla="*/ 515687 h 987510"/>
              <a:gd name="connsiteX5" fmla="*/ 4098304 w 4186038"/>
              <a:gd name="connsiteY5" fmla="*/ 493758 h 987510"/>
              <a:gd name="connsiteX6" fmla="*/ 4081847 w 4186038"/>
              <a:gd name="connsiteY6" fmla="*/ 493758 h 987510"/>
              <a:gd name="connsiteX7" fmla="*/ 2172580 w 4186038"/>
              <a:gd name="connsiteY7" fmla="*/ 833906 h 987510"/>
              <a:gd name="connsiteX8" fmla="*/ 3829473 w 4186038"/>
              <a:gd name="connsiteY8" fmla="*/ 213932 h 987510"/>
              <a:gd name="connsiteX9" fmla="*/ 3845929 w 4186038"/>
              <a:gd name="connsiteY9" fmla="*/ 192003 h 987510"/>
              <a:gd name="connsiteX10" fmla="*/ 3824000 w 4186038"/>
              <a:gd name="connsiteY10" fmla="*/ 175547 h 987510"/>
              <a:gd name="connsiteX11" fmla="*/ 2139675 w 4186038"/>
              <a:gd name="connsiteY11" fmla="*/ 811980 h 987510"/>
              <a:gd name="connsiteX12" fmla="*/ 2139675 w 4186038"/>
              <a:gd name="connsiteY12" fmla="*/ 795523 h 987510"/>
              <a:gd name="connsiteX13" fmla="*/ 3275360 w 4186038"/>
              <a:gd name="connsiteY13" fmla="*/ 43896 h 987510"/>
              <a:gd name="connsiteX14" fmla="*/ 3291816 w 4186038"/>
              <a:gd name="connsiteY14" fmla="*/ 16456 h 987510"/>
              <a:gd name="connsiteX15" fmla="*/ 3264377 w 4186038"/>
              <a:gd name="connsiteY15" fmla="*/ 0 h 987510"/>
              <a:gd name="connsiteX16" fmla="*/ 2671845 w 4186038"/>
              <a:gd name="connsiteY16" fmla="*/ 235896 h 987510"/>
              <a:gd name="connsiteX17" fmla="*/ 2145131 w 4186038"/>
              <a:gd name="connsiteY17" fmla="*/ 685800 h 987510"/>
              <a:gd name="connsiteX18" fmla="*/ 2704754 w 4186038"/>
              <a:gd name="connsiteY18" fmla="*/ 43891 h 987510"/>
              <a:gd name="connsiteX19" fmla="*/ 2726683 w 4186038"/>
              <a:gd name="connsiteY19" fmla="*/ 32908 h 987510"/>
              <a:gd name="connsiteX20" fmla="*/ 2721210 w 4186038"/>
              <a:gd name="connsiteY20" fmla="*/ 5468 h 987510"/>
              <a:gd name="connsiteX21" fmla="*/ 2616959 w 4186038"/>
              <a:gd name="connsiteY21" fmla="*/ 38380 h 987510"/>
              <a:gd name="connsiteX22" fmla="*/ 2106743 w 4186038"/>
              <a:gd name="connsiteY22" fmla="*/ 658354 h 987510"/>
              <a:gd name="connsiteX23" fmla="*/ 1596528 w 4186038"/>
              <a:gd name="connsiteY23" fmla="*/ 38380 h 987510"/>
              <a:gd name="connsiteX24" fmla="*/ 1492276 w 4186038"/>
              <a:gd name="connsiteY24" fmla="*/ 5468 h 987510"/>
              <a:gd name="connsiteX25" fmla="*/ 1486803 w 4186038"/>
              <a:gd name="connsiteY25" fmla="*/ 32908 h 987510"/>
              <a:gd name="connsiteX26" fmla="*/ 1508733 w 4186038"/>
              <a:gd name="connsiteY26" fmla="*/ 43891 h 987510"/>
              <a:gd name="connsiteX27" fmla="*/ 2084814 w 4186038"/>
              <a:gd name="connsiteY27" fmla="*/ 746150 h 987510"/>
              <a:gd name="connsiteX28" fmla="*/ 2079342 w 4186038"/>
              <a:gd name="connsiteY28" fmla="*/ 779063 h 987510"/>
              <a:gd name="connsiteX29" fmla="*/ 1508776 w 4186038"/>
              <a:gd name="connsiteY29" fmla="*/ 241406 h 987510"/>
              <a:gd name="connsiteX30" fmla="*/ 916245 w 4186038"/>
              <a:gd name="connsiteY30" fmla="*/ 5510 h 987510"/>
              <a:gd name="connsiteX31" fmla="*/ 888805 w 4186038"/>
              <a:gd name="connsiteY31" fmla="*/ 21966 h 987510"/>
              <a:gd name="connsiteX32" fmla="*/ 905261 w 4186038"/>
              <a:gd name="connsiteY32" fmla="*/ 49406 h 987510"/>
              <a:gd name="connsiteX33" fmla="*/ 2051918 w 4186038"/>
              <a:gd name="connsiteY33" fmla="*/ 833942 h 987510"/>
              <a:gd name="connsiteX34" fmla="*/ 356621 w 4186038"/>
              <a:gd name="connsiteY34" fmla="*/ 181050 h 987510"/>
              <a:gd name="connsiteX35" fmla="*/ 334692 w 4186038"/>
              <a:gd name="connsiteY35" fmla="*/ 197507 h 987510"/>
              <a:gd name="connsiteX36" fmla="*/ 351148 w 4186038"/>
              <a:gd name="connsiteY36" fmla="*/ 219435 h 987510"/>
              <a:gd name="connsiteX37" fmla="*/ 2008041 w 4186038"/>
              <a:gd name="connsiteY37" fmla="*/ 839408 h 987510"/>
              <a:gd name="connsiteX38" fmla="*/ 98774 w 4186038"/>
              <a:gd name="connsiteY38" fmla="*/ 499261 h 987510"/>
              <a:gd name="connsiteX39" fmla="*/ 82318 w 4186038"/>
              <a:gd name="connsiteY39" fmla="*/ 499261 h 987510"/>
              <a:gd name="connsiteX40" fmla="*/ 60389 w 4186038"/>
              <a:gd name="connsiteY40" fmla="*/ 521190 h 987510"/>
              <a:gd name="connsiteX41" fmla="*/ 82318 w 4186038"/>
              <a:gd name="connsiteY41" fmla="*/ 543119 h 987510"/>
              <a:gd name="connsiteX42" fmla="*/ 98774 w 4186038"/>
              <a:gd name="connsiteY42" fmla="*/ 543119 h 987510"/>
              <a:gd name="connsiteX43" fmla="*/ 1761153 w 4186038"/>
              <a:gd name="connsiteY43" fmla="*/ 762556 h 987510"/>
              <a:gd name="connsiteX44" fmla="*/ 38423 w 4186038"/>
              <a:gd name="connsiteY44" fmla="*/ 724132 h 987510"/>
              <a:gd name="connsiteX45" fmla="*/ 0 w 4186038"/>
              <a:gd name="connsiteY45" fmla="*/ 773501 h 987510"/>
              <a:gd name="connsiteX46" fmla="*/ 49369 w 4186038"/>
              <a:gd name="connsiteY46" fmla="*/ 811924 h 987510"/>
              <a:gd name="connsiteX47" fmla="*/ 2013500 w 4186038"/>
              <a:gd name="connsiteY47" fmla="*/ 976526 h 987510"/>
              <a:gd name="connsiteX48" fmla="*/ 2024484 w 4186038"/>
              <a:gd name="connsiteY48" fmla="*/ 987510 h 987510"/>
              <a:gd name="connsiteX49" fmla="*/ 2150583 w 4186038"/>
              <a:gd name="connsiteY49" fmla="*/ 987472 h 987510"/>
              <a:gd name="connsiteX50" fmla="*/ 2161566 w 4186038"/>
              <a:gd name="connsiteY50" fmla="*/ 976488 h 987510"/>
              <a:gd name="connsiteX51" fmla="*/ 4136671 w 4186038"/>
              <a:gd name="connsiteY51" fmla="*/ 811886 h 987510"/>
              <a:gd name="connsiteX52" fmla="*/ 4186039 w 4186038"/>
              <a:gd name="connsiteY52" fmla="*/ 773463 h 987510"/>
              <a:gd name="connsiteX53" fmla="*/ 4147616 w 4186038"/>
              <a:gd name="connsiteY53" fmla="*/ 718660 h 98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186038" h="987510">
                <a:moveTo>
                  <a:pt x="4147684" y="718676"/>
                </a:moveTo>
                <a:cubicBezTo>
                  <a:pt x="4092804" y="713204"/>
                  <a:pt x="2995540" y="603442"/>
                  <a:pt x="2403009" y="768045"/>
                </a:cubicBezTo>
                <a:cubicBezTo>
                  <a:pt x="2677329" y="658327"/>
                  <a:pt x="3176601" y="537616"/>
                  <a:pt x="4081847" y="537616"/>
                </a:cubicBezTo>
                <a:lnTo>
                  <a:pt x="4098304" y="537616"/>
                </a:lnTo>
                <a:cubicBezTo>
                  <a:pt x="4109287" y="537616"/>
                  <a:pt x="4120232" y="526633"/>
                  <a:pt x="4120232" y="515687"/>
                </a:cubicBezTo>
                <a:cubicBezTo>
                  <a:pt x="4120232" y="504704"/>
                  <a:pt x="4109249" y="493758"/>
                  <a:pt x="4098304" y="493758"/>
                </a:cubicBezTo>
                <a:lnTo>
                  <a:pt x="4081847" y="493758"/>
                </a:lnTo>
                <a:cubicBezTo>
                  <a:pt x="2858380" y="493758"/>
                  <a:pt x="2359118" y="707728"/>
                  <a:pt x="2172580" y="833906"/>
                </a:cubicBezTo>
                <a:cubicBezTo>
                  <a:pt x="2562134" y="362075"/>
                  <a:pt x="3813014" y="213932"/>
                  <a:pt x="3829473" y="213932"/>
                </a:cubicBezTo>
                <a:cubicBezTo>
                  <a:pt x="3840457" y="213932"/>
                  <a:pt x="3851402" y="202949"/>
                  <a:pt x="3845929" y="192003"/>
                </a:cubicBezTo>
                <a:cubicBezTo>
                  <a:pt x="3845929" y="181020"/>
                  <a:pt x="3834946" y="170075"/>
                  <a:pt x="3824000" y="175547"/>
                </a:cubicBezTo>
                <a:cubicBezTo>
                  <a:pt x="3769120" y="181020"/>
                  <a:pt x="2540182" y="329166"/>
                  <a:pt x="2139675" y="811980"/>
                </a:cubicBezTo>
                <a:lnTo>
                  <a:pt x="2139675" y="795523"/>
                </a:lnTo>
                <a:cubicBezTo>
                  <a:pt x="2315260" y="307233"/>
                  <a:pt x="3264387" y="49373"/>
                  <a:pt x="3275360" y="43896"/>
                </a:cubicBezTo>
                <a:cubicBezTo>
                  <a:pt x="3286344" y="38423"/>
                  <a:pt x="3291816" y="27440"/>
                  <a:pt x="3291816" y="16456"/>
                </a:cubicBezTo>
                <a:cubicBezTo>
                  <a:pt x="3286344" y="5473"/>
                  <a:pt x="3275360" y="0"/>
                  <a:pt x="3264377" y="0"/>
                </a:cubicBezTo>
                <a:cubicBezTo>
                  <a:pt x="3258904" y="0"/>
                  <a:pt x="2968130" y="82280"/>
                  <a:pt x="2671845" y="235896"/>
                </a:cubicBezTo>
                <a:cubicBezTo>
                  <a:pt x="2413984" y="373056"/>
                  <a:pt x="2238439" y="521198"/>
                  <a:pt x="2145131" y="685800"/>
                </a:cubicBezTo>
                <a:cubicBezTo>
                  <a:pt x="2260365" y="285303"/>
                  <a:pt x="2655347" y="49368"/>
                  <a:pt x="2704754" y="43891"/>
                </a:cubicBezTo>
                <a:cubicBezTo>
                  <a:pt x="2715737" y="43891"/>
                  <a:pt x="2726683" y="43891"/>
                  <a:pt x="2726683" y="32908"/>
                </a:cubicBezTo>
                <a:cubicBezTo>
                  <a:pt x="2732155" y="21924"/>
                  <a:pt x="2732155" y="10979"/>
                  <a:pt x="2721210" y="5468"/>
                </a:cubicBezTo>
                <a:cubicBezTo>
                  <a:pt x="2715738" y="-5"/>
                  <a:pt x="2699281" y="-10988"/>
                  <a:pt x="2616959" y="38380"/>
                </a:cubicBezTo>
                <a:cubicBezTo>
                  <a:pt x="2452357" y="131644"/>
                  <a:pt x="2200002" y="351125"/>
                  <a:pt x="2106743" y="658354"/>
                </a:cubicBezTo>
                <a:cubicBezTo>
                  <a:pt x="2013479" y="351125"/>
                  <a:pt x="1761090" y="131639"/>
                  <a:pt x="1596528" y="38380"/>
                </a:cubicBezTo>
                <a:cubicBezTo>
                  <a:pt x="1514247" y="-5516"/>
                  <a:pt x="1497792" y="-43"/>
                  <a:pt x="1492276" y="5468"/>
                </a:cubicBezTo>
                <a:cubicBezTo>
                  <a:pt x="1481293" y="10940"/>
                  <a:pt x="1481293" y="27397"/>
                  <a:pt x="1486803" y="32908"/>
                </a:cubicBezTo>
                <a:cubicBezTo>
                  <a:pt x="1492276" y="43891"/>
                  <a:pt x="1503260" y="43891"/>
                  <a:pt x="1508733" y="43891"/>
                </a:cubicBezTo>
                <a:cubicBezTo>
                  <a:pt x="1563612" y="49364"/>
                  <a:pt x="1991546" y="312735"/>
                  <a:pt x="2084814" y="746150"/>
                </a:cubicBezTo>
                <a:cubicBezTo>
                  <a:pt x="2084814" y="757134"/>
                  <a:pt x="2079342" y="768080"/>
                  <a:pt x="2079342" y="779063"/>
                </a:cubicBezTo>
                <a:cubicBezTo>
                  <a:pt x="2008007" y="587019"/>
                  <a:pt x="1810498" y="400492"/>
                  <a:pt x="1508776" y="241406"/>
                </a:cubicBezTo>
                <a:cubicBezTo>
                  <a:pt x="1217996" y="87786"/>
                  <a:pt x="921711" y="5510"/>
                  <a:pt x="916245" y="5510"/>
                </a:cubicBezTo>
                <a:cubicBezTo>
                  <a:pt x="905261" y="37"/>
                  <a:pt x="894316" y="10982"/>
                  <a:pt x="888805" y="21966"/>
                </a:cubicBezTo>
                <a:cubicBezTo>
                  <a:pt x="883332" y="32950"/>
                  <a:pt x="894277" y="43895"/>
                  <a:pt x="905261" y="49406"/>
                </a:cubicBezTo>
                <a:cubicBezTo>
                  <a:pt x="916245" y="54879"/>
                  <a:pt x="1909272" y="329203"/>
                  <a:pt x="2051918" y="833942"/>
                </a:cubicBezTo>
                <a:cubicBezTo>
                  <a:pt x="1667881" y="334670"/>
                  <a:pt x="411485" y="186566"/>
                  <a:pt x="356621" y="181050"/>
                </a:cubicBezTo>
                <a:cubicBezTo>
                  <a:pt x="345637" y="181050"/>
                  <a:pt x="334692" y="186523"/>
                  <a:pt x="334692" y="197507"/>
                </a:cubicBezTo>
                <a:cubicBezTo>
                  <a:pt x="334692" y="208490"/>
                  <a:pt x="340165" y="219435"/>
                  <a:pt x="351148" y="219435"/>
                </a:cubicBezTo>
                <a:cubicBezTo>
                  <a:pt x="362132" y="219435"/>
                  <a:pt x="1618507" y="367578"/>
                  <a:pt x="2008041" y="839408"/>
                </a:cubicBezTo>
                <a:cubicBezTo>
                  <a:pt x="1821513" y="713231"/>
                  <a:pt x="1322241" y="499261"/>
                  <a:pt x="98774" y="499261"/>
                </a:cubicBezTo>
                <a:lnTo>
                  <a:pt x="82318" y="499261"/>
                </a:lnTo>
                <a:cubicBezTo>
                  <a:pt x="71334" y="499261"/>
                  <a:pt x="60389" y="510245"/>
                  <a:pt x="60389" y="521190"/>
                </a:cubicBezTo>
                <a:cubicBezTo>
                  <a:pt x="60389" y="532174"/>
                  <a:pt x="71372" y="543119"/>
                  <a:pt x="82318" y="543119"/>
                </a:cubicBezTo>
                <a:lnTo>
                  <a:pt x="98774" y="543119"/>
                </a:lnTo>
                <a:cubicBezTo>
                  <a:pt x="982084" y="543119"/>
                  <a:pt x="1481347" y="658354"/>
                  <a:pt x="1761153" y="762556"/>
                </a:cubicBezTo>
                <a:cubicBezTo>
                  <a:pt x="1168622" y="608937"/>
                  <a:pt x="93287" y="718660"/>
                  <a:pt x="38423" y="724132"/>
                </a:cubicBezTo>
                <a:cubicBezTo>
                  <a:pt x="16495" y="724132"/>
                  <a:pt x="0" y="746061"/>
                  <a:pt x="0" y="773501"/>
                </a:cubicBezTo>
                <a:cubicBezTo>
                  <a:pt x="0" y="795430"/>
                  <a:pt x="21929" y="817397"/>
                  <a:pt x="49369" y="811924"/>
                </a:cubicBezTo>
                <a:cubicBezTo>
                  <a:pt x="65825" y="811924"/>
                  <a:pt x="1678830" y="652838"/>
                  <a:pt x="2013500" y="976526"/>
                </a:cubicBezTo>
                <a:lnTo>
                  <a:pt x="2024484" y="987510"/>
                </a:lnTo>
                <a:lnTo>
                  <a:pt x="2150583" y="987472"/>
                </a:lnTo>
                <a:lnTo>
                  <a:pt x="2161566" y="976488"/>
                </a:lnTo>
                <a:cubicBezTo>
                  <a:pt x="2523678" y="652800"/>
                  <a:pt x="4120211" y="811886"/>
                  <a:pt x="4136671" y="811886"/>
                </a:cubicBezTo>
                <a:cubicBezTo>
                  <a:pt x="4158599" y="811886"/>
                  <a:pt x="4180566" y="795430"/>
                  <a:pt x="4186039" y="773463"/>
                </a:cubicBezTo>
                <a:cubicBezTo>
                  <a:pt x="4186001" y="746061"/>
                  <a:pt x="4169545" y="724132"/>
                  <a:pt x="4147616" y="718660"/>
                </a:cubicBezTo>
                <a:close/>
              </a:path>
            </a:pathLst>
          </a:custGeom>
          <a:solidFill>
            <a:schemeClr val="accent1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445D96-3B67-475E-BC54-2B857DAA0A3F}"/>
              </a:ext>
            </a:extLst>
          </p:cNvPr>
          <p:cNvGrpSpPr/>
          <p:nvPr userDrawn="1"/>
        </p:nvGrpSpPr>
        <p:grpSpPr>
          <a:xfrm>
            <a:off x="6058670" y="3068588"/>
            <a:ext cx="755525" cy="631911"/>
            <a:chOff x="14518553" y="1559245"/>
            <a:chExt cx="4166744" cy="3485009"/>
          </a:xfrm>
          <a:solidFill>
            <a:schemeClr val="accent1"/>
          </a:solidFill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4115034-6165-442F-8739-550316595ECE}"/>
                </a:ext>
              </a:extLst>
            </p:cNvPr>
            <p:cNvSpPr/>
            <p:nvPr/>
          </p:nvSpPr>
          <p:spPr>
            <a:xfrm>
              <a:off x="14518553" y="1996266"/>
              <a:ext cx="2011647" cy="3047988"/>
            </a:xfrm>
            <a:custGeom>
              <a:avLst/>
              <a:gdLst>
                <a:gd name="connsiteX0" fmla="*/ 304779 w 2011647"/>
                <a:gd name="connsiteY0" fmla="*/ 0 h 3047988"/>
                <a:gd name="connsiteX1" fmla="*/ 0 w 2011647"/>
                <a:gd name="connsiteY1" fmla="*/ 0 h 3047988"/>
                <a:gd name="connsiteX2" fmla="*/ 0 w 2011647"/>
                <a:gd name="connsiteY2" fmla="*/ 3047989 h 3047988"/>
                <a:gd name="connsiteX3" fmla="*/ 2011647 w 2011647"/>
                <a:gd name="connsiteY3" fmla="*/ 3047989 h 3047988"/>
                <a:gd name="connsiteX4" fmla="*/ 304789 w 2011647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47" h="3047988">
                  <a:moveTo>
                    <a:pt x="304779" y="0"/>
                  </a:moveTo>
                  <a:lnTo>
                    <a:pt x="0" y="0"/>
                  </a:lnTo>
                  <a:lnTo>
                    <a:pt x="0" y="3047989"/>
                  </a:lnTo>
                  <a:lnTo>
                    <a:pt x="2011647" y="3047989"/>
                  </a:lnTo>
                  <a:lnTo>
                    <a:pt x="304789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3772E35-F8AF-4116-BC5E-DDDEFF497318}"/>
                </a:ext>
              </a:extLst>
            </p:cNvPr>
            <p:cNvSpPr/>
            <p:nvPr/>
          </p:nvSpPr>
          <p:spPr>
            <a:xfrm>
              <a:off x="14945307" y="1835231"/>
              <a:ext cx="1399913" cy="3074892"/>
            </a:xfrm>
            <a:custGeom>
              <a:avLst/>
              <a:gdLst>
                <a:gd name="connsiteX0" fmla="*/ 365825 w 1399913"/>
                <a:gd name="connsiteY0" fmla="*/ 2598761 h 3074892"/>
                <a:gd name="connsiteX1" fmla="*/ 365825 w 1399913"/>
                <a:gd name="connsiteY1" fmla="*/ 61007 h 3074892"/>
                <a:gd name="connsiteX2" fmla="*/ 0 w 1399913"/>
                <a:gd name="connsiteY2" fmla="*/ 0 h 3074892"/>
                <a:gd name="connsiteX3" fmla="*/ 0 w 1399913"/>
                <a:gd name="connsiteY3" fmla="*/ 2800611 h 3074892"/>
                <a:gd name="connsiteX4" fmla="*/ 1399914 w 1399913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913" h="3074892">
                  <a:moveTo>
                    <a:pt x="365825" y="2598761"/>
                  </a:moveTo>
                  <a:lnTo>
                    <a:pt x="365825" y="61007"/>
                  </a:lnTo>
                  <a:lnTo>
                    <a:pt x="0" y="0"/>
                  </a:lnTo>
                  <a:lnTo>
                    <a:pt x="0" y="2800611"/>
                  </a:lnTo>
                  <a:lnTo>
                    <a:pt x="1399914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D1DB255-AA7E-43EC-871E-EA96C587BC9C}"/>
                </a:ext>
              </a:extLst>
            </p:cNvPr>
            <p:cNvSpPr/>
            <p:nvPr/>
          </p:nvSpPr>
          <p:spPr>
            <a:xfrm>
              <a:off x="15422427" y="1559245"/>
              <a:ext cx="1118441" cy="3312002"/>
            </a:xfrm>
            <a:custGeom>
              <a:avLst/>
              <a:gdLst>
                <a:gd name="connsiteX0" fmla="*/ 0 w 1118441"/>
                <a:gd name="connsiteY0" fmla="*/ 2803129 h 3312002"/>
                <a:gd name="connsiteX1" fmla="*/ 1118442 w 1118441"/>
                <a:gd name="connsiteY1" fmla="*/ 3312003 h 3312002"/>
                <a:gd name="connsiteX2" fmla="*/ 1118442 w 1118441"/>
                <a:gd name="connsiteY2" fmla="*/ 508648 h 3312002"/>
                <a:gd name="connsiteX3" fmla="*/ 0 w 1118441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441" h="3312002">
                  <a:moveTo>
                    <a:pt x="0" y="2803129"/>
                  </a:moveTo>
                  <a:lnTo>
                    <a:pt x="1118442" y="3312003"/>
                  </a:lnTo>
                  <a:lnTo>
                    <a:pt x="1118442" y="5086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BBC71D9-B8A0-4058-B3EE-FF7A197A7593}"/>
                </a:ext>
              </a:extLst>
            </p:cNvPr>
            <p:cNvSpPr/>
            <p:nvPr/>
          </p:nvSpPr>
          <p:spPr>
            <a:xfrm>
              <a:off x="16673552" y="1996266"/>
              <a:ext cx="2011745" cy="3047988"/>
            </a:xfrm>
            <a:custGeom>
              <a:avLst/>
              <a:gdLst>
                <a:gd name="connsiteX0" fmla="*/ 1706927 w 2011745"/>
                <a:gd name="connsiteY0" fmla="*/ 0 h 3047988"/>
                <a:gd name="connsiteX1" fmla="*/ 2011746 w 2011745"/>
                <a:gd name="connsiteY1" fmla="*/ 0 h 3047988"/>
                <a:gd name="connsiteX2" fmla="*/ 2011746 w 2011745"/>
                <a:gd name="connsiteY2" fmla="*/ 3047989 h 3047988"/>
                <a:gd name="connsiteX3" fmla="*/ 0 w 2011745"/>
                <a:gd name="connsiteY3" fmla="*/ 3047989 h 3047988"/>
                <a:gd name="connsiteX4" fmla="*/ 1706957 w 2011745"/>
                <a:gd name="connsiteY4" fmla="*/ 2742896 h 30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745" h="3047988">
                  <a:moveTo>
                    <a:pt x="1706927" y="0"/>
                  </a:moveTo>
                  <a:lnTo>
                    <a:pt x="2011746" y="0"/>
                  </a:lnTo>
                  <a:lnTo>
                    <a:pt x="2011746" y="3047989"/>
                  </a:lnTo>
                  <a:lnTo>
                    <a:pt x="0" y="3047989"/>
                  </a:lnTo>
                  <a:lnTo>
                    <a:pt x="1706957" y="2742896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F80B514-7763-4D40-A5A7-8AF376C48FB0}"/>
                </a:ext>
              </a:extLst>
            </p:cNvPr>
            <p:cNvSpPr/>
            <p:nvPr/>
          </p:nvSpPr>
          <p:spPr>
            <a:xfrm>
              <a:off x="16858532" y="1835231"/>
              <a:ext cx="1400011" cy="3074892"/>
            </a:xfrm>
            <a:custGeom>
              <a:avLst/>
              <a:gdLst>
                <a:gd name="connsiteX0" fmla="*/ 1034147 w 1400011"/>
                <a:gd name="connsiteY0" fmla="*/ 2598761 h 3074892"/>
                <a:gd name="connsiteX1" fmla="*/ 1034147 w 1400011"/>
                <a:gd name="connsiteY1" fmla="*/ 61007 h 3074892"/>
                <a:gd name="connsiteX2" fmla="*/ 1400012 w 1400011"/>
                <a:gd name="connsiteY2" fmla="*/ 0 h 3074892"/>
                <a:gd name="connsiteX3" fmla="*/ 1400012 w 1400011"/>
                <a:gd name="connsiteY3" fmla="*/ 2800611 h 3074892"/>
                <a:gd name="connsiteX4" fmla="*/ 0 w 1400011"/>
                <a:gd name="connsiteY4" fmla="*/ 3074892 h 307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011" h="3074892">
                  <a:moveTo>
                    <a:pt x="1034147" y="2598761"/>
                  </a:moveTo>
                  <a:lnTo>
                    <a:pt x="1034147" y="61007"/>
                  </a:lnTo>
                  <a:lnTo>
                    <a:pt x="1400012" y="0"/>
                  </a:lnTo>
                  <a:lnTo>
                    <a:pt x="1400012" y="2800611"/>
                  </a:lnTo>
                  <a:lnTo>
                    <a:pt x="0" y="3074892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A0085E7-4003-4E9A-BFF0-9485A17AEA7B}"/>
                </a:ext>
              </a:extLst>
            </p:cNvPr>
            <p:cNvSpPr/>
            <p:nvPr/>
          </p:nvSpPr>
          <p:spPr>
            <a:xfrm>
              <a:off x="16662844" y="1559245"/>
              <a:ext cx="1118539" cy="3312002"/>
            </a:xfrm>
            <a:custGeom>
              <a:avLst/>
              <a:gdLst>
                <a:gd name="connsiteX0" fmla="*/ 1118540 w 1118539"/>
                <a:gd name="connsiteY0" fmla="*/ 2803129 h 3312002"/>
                <a:gd name="connsiteX1" fmla="*/ 0 w 1118539"/>
                <a:gd name="connsiteY1" fmla="*/ 3312003 h 3312002"/>
                <a:gd name="connsiteX2" fmla="*/ 0 w 1118539"/>
                <a:gd name="connsiteY2" fmla="*/ 508648 h 3312002"/>
                <a:gd name="connsiteX3" fmla="*/ 1118540 w 1118539"/>
                <a:gd name="connsiteY3" fmla="*/ 0 h 33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539" h="3312002">
                  <a:moveTo>
                    <a:pt x="1118540" y="2803129"/>
                  </a:moveTo>
                  <a:lnTo>
                    <a:pt x="0" y="3312003"/>
                  </a:lnTo>
                  <a:lnTo>
                    <a:pt x="0" y="508648"/>
                  </a:lnTo>
                  <a:lnTo>
                    <a:pt x="1118540" y="0"/>
                  </a:ln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66699C5-D070-4B9C-B15B-2C0F80481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956" y="2298168"/>
            <a:ext cx="1377815" cy="184724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817E8C9-F129-4B39-A9B7-11704BEEDF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5556" y="2298168"/>
            <a:ext cx="1341236" cy="18472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B7AA947-E67F-42C1-AD9D-8F6DD3F74B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29515" y="2298168"/>
            <a:ext cx="1408298" cy="18472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F66359F-D4C4-439D-894D-67894D64A72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80527" y="2298168"/>
            <a:ext cx="1255885" cy="184724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EF8DCB2-6508-4F89-897B-BFF6190A7C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891014" y="2298168"/>
            <a:ext cx="512108" cy="184724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6CF8B83-5537-4CD7-8D58-1493DD37E98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281470" y="2298168"/>
            <a:ext cx="1225402" cy="184724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13D4BC7-D7A3-491A-873C-A9E774879A2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53944" y="2298168"/>
            <a:ext cx="1585097" cy="184724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C80F79D7-06FE-4D9A-9A12-23E78061845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155977" y="2298168"/>
            <a:ext cx="1182727" cy="18472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F456405-BC25-49BE-AC6D-EC65451FCB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171700" y="2298168"/>
            <a:ext cx="1377815" cy="184724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7BF83E12-8782-41CF-A35D-CF663BE58F8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363247" y="2298168"/>
            <a:ext cx="554784" cy="184724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7B7EECC-96AA-468D-A12E-22D74493A53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40737" y="2298168"/>
            <a:ext cx="1341236" cy="1847248"/>
          </a:xfrm>
          <a:prstGeom prst="rect">
            <a:avLst/>
          </a:prstGeom>
        </p:spPr>
      </p:pic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A4087E7F-3999-4FAB-ACD1-04A94657D893}"/>
              </a:ext>
            </a:extLst>
          </p:cNvPr>
          <p:cNvSpPr/>
          <p:nvPr userDrawn="1"/>
        </p:nvSpPr>
        <p:spPr>
          <a:xfrm>
            <a:off x="9570622" y="2452905"/>
            <a:ext cx="549832" cy="1028762"/>
          </a:xfrm>
          <a:custGeom>
            <a:avLst/>
            <a:gdLst>
              <a:gd name="connsiteX0" fmla="*/ 2773796 w 3140895"/>
              <a:gd name="connsiteY0" fmla="*/ 1713207 h 5486420"/>
              <a:gd name="connsiteX1" fmla="*/ 509872 w 3140895"/>
              <a:gd name="connsiteY1" fmla="*/ 2039540 h 5486420"/>
              <a:gd name="connsiteX2" fmla="*/ 509872 w 3140895"/>
              <a:gd name="connsiteY2" fmla="*/ 3630400 h 5486420"/>
              <a:gd name="connsiteX3" fmla="*/ 2773796 w 3140895"/>
              <a:gd name="connsiteY3" fmla="*/ 3304067 h 5486420"/>
              <a:gd name="connsiteX4" fmla="*/ 2284341 w 3140895"/>
              <a:gd name="connsiteY4" fmla="*/ 815818 h 5486420"/>
              <a:gd name="connsiteX5" fmla="*/ 693608 w 3140895"/>
              <a:gd name="connsiteY5" fmla="*/ 1529610 h 5486420"/>
              <a:gd name="connsiteX6" fmla="*/ 693481 w 3140895"/>
              <a:gd name="connsiteY6" fmla="*/ 1529628 h 5486420"/>
              <a:gd name="connsiteX7" fmla="*/ 693481 w 3140895"/>
              <a:gd name="connsiteY7" fmla="*/ 1529667 h 5486420"/>
              <a:gd name="connsiteX8" fmla="*/ 693608 w 3140895"/>
              <a:gd name="connsiteY8" fmla="*/ 1529610 h 5486420"/>
              <a:gd name="connsiteX9" fmla="*/ 2284341 w 3140895"/>
              <a:gd name="connsiteY9" fmla="*/ 1305293 h 5486420"/>
              <a:gd name="connsiteX10" fmla="*/ 1101365 w 3140895"/>
              <a:gd name="connsiteY10" fmla="*/ 448650 h 5486420"/>
              <a:gd name="connsiteX11" fmla="*/ 244762 w 3140895"/>
              <a:gd name="connsiteY11" fmla="*/ 1550026 h 5486420"/>
              <a:gd name="connsiteX12" fmla="*/ 1101365 w 3140895"/>
              <a:gd name="connsiteY12" fmla="*/ 1182897 h 5486420"/>
              <a:gd name="connsiteX13" fmla="*/ 1244139 w 3140895"/>
              <a:gd name="connsiteY13" fmla="*/ 0 h 5486420"/>
              <a:gd name="connsiteX14" fmla="*/ 1244139 w 3140895"/>
              <a:gd name="connsiteY14" fmla="*/ 1101395 h 5486420"/>
              <a:gd name="connsiteX15" fmla="*/ 2427046 w 3140895"/>
              <a:gd name="connsiteY15" fmla="*/ 591522 h 5486420"/>
              <a:gd name="connsiteX16" fmla="*/ 2427046 w 3140895"/>
              <a:gd name="connsiteY16" fmla="*/ 1284974 h 5486420"/>
              <a:gd name="connsiteX17" fmla="*/ 3140895 w 3140895"/>
              <a:gd name="connsiteY17" fmla="*/ 1182985 h 5486420"/>
              <a:gd name="connsiteX18" fmla="*/ 3140895 w 3140895"/>
              <a:gd name="connsiteY18" fmla="*/ 3120567 h 5486420"/>
              <a:gd name="connsiteX19" fmla="*/ 3140895 w 3140895"/>
              <a:gd name="connsiteY19" fmla="*/ 4772561 h 5486420"/>
              <a:gd name="connsiteX20" fmla="*/ 2875765 w 3140895"/>
              <a:gd name="connsiteY20" fmla="*/ 5078496 h 5486420"/>
              <a:gd name="connsiteX21" fmla="*/ 9 w 3140895"/>
              <a:gd name="connsiteY21" fmla="*/ 5486420 h 5486420"/>
              <a:gd name="connsiteX22" fmla="*/ 0 w 3140895"/>
              <a:gd name="connsiteY22" fmla="*/ 1631616 h 548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40895" h="5486420">
                <a:moveTo>
                  <a:pt x="2773796" y="1713207"/>
                </a:moveTo>
                <a:lnTo>
                  <a:pt x="509872" y="2039540"/>
                </a:lnTo>
                <a:lnTo>
                  <a:pt x="509872" y="3630400"/>
                </a:lnTo>
                <a:lnTo>
                  <a:pt x="2773796" y="3304067"/>
                </a:lnTo>
                <a:close/>
                <a:moveTo>
                  <a:pt x="2284341" y="815818"/>
                </a:moveTo>
                <a:lnTo>
                  <a:pt x="693608" y="1529610"/>
                </a:lnTo>
                <a:lnTo>
                  <a:pt x="693481" y="1529628"/>
                </a:lnTo>
                <a:lnTo>
                  <a:pt x="693481" y="1529667"/>
                </a:lnTo>
                <a:lnTo>
                  <a:pt x="693608" y="1529610"/>
                </a:lnTo>
                <a:lnTo>
                  <a:pt x="2284341" y="1305293"/>
                </a:lnTo>
                <a:close/>
                <a:moveTo>
                  <a:pt x="1101365" y="448650"/>
                </a:moveTo>
                <a:lnTo>
                  <a:pt x="244762" y="1550026"/>
                </a:lnTo>
                <a:lnTo>
                  <a:pt x="1101365" y="1182897"/>
                </a:lnTo>
                <a:close/>
                <a:moveTo>
                  <a:pt x="1244139" y="0"/>
                </a:moveTo>
                <a:lnTo>
                  <a:pt x="1244139" y="1101395"/>
                </a:lnTo>
                <a:lnTo>
                  <a:pt x="2427046" y="591522"/>
                </a:lnTo>
                <a:lnTo>
                  <a:pt x="2427046" y="1284974"/>
                </a:lnTo>
                <a:lnTo>
                  <a:pt x="3140895" y="1182985"/>
                </a:lnTo>
                <a:lnTo>
                  <a:pt x="3140895" y="3120567"/>
                </a:lnTo>
                <a:lnTo>
                  <a:pt x="3140895" y="4772561"/>
                </a:lnTo>
                <a:cubicBezTo>
                  <a:pt x="3140895" y="4935703"/>
                  <a:pt x="3018510" y="5058099"/>
                  <a:pt x="2875765" y="5078496"/>
                </a:cubicBezTo>
                <a:lnTo>
                  <a:pt x="9" y="5486420"/>
                </a:lnTo>
                <a:lnTo>
                  <a:pt x="0" y="1631616"/>
                </a:lnTo>
                <a:close/>
              </a:path>
            </a:pathLst>
          </a:custGeom>
          <a:solidFill>
            <a:schemeClr val="accent1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319C-732D-4888-B285-D928F3481164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4" r:id="rId2"/>
    <p:sldLayoutId id="2147483687" r:id="rId3"/>
    <p:sldLayoutId id="2147483689" r:id="rId4"/>
    <p:sldLayoutId id="2147483690" r:id="rId5"/>
    <p:sldLayoutId id="2147483676" r:id="rId6"/>
    <p:sldLayoutId id="2147483691" r:id="rId7"/>
    <p:sldLayoutId id="2147483692" r:id="rId8"/>
    <p:sldLayoutId id="2147483686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png"/><Relationship Id="rId7" Type="http://schemas.openxmlformats.org/officeDocument/2006/relationships/image" Target="../media/image51.sv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</a:t>
            </a:r>
            <a:r>
              <a:rPr lang="ko-KR" altLang="en-US"/>
              <a:t>년 </a:t>
            </a:r>
            <a:r>
              <a:rPr lang="ko-KR" altLang="en-US" dirty="0" err="1"/>
              <a:t>한빛미디어가</a:t>
            </a:r>
            <a:r>
              <a:rPr lang="ko-KR" altLang="en-US" dirty="0"/>
              <a:t> 이룬 성과</a:t>
            </a: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700541490"/>
              </p:ext>
            </p:extLst>
          </p:nvPr>
        </p:nvGraphicFramePr>
        <p:xfrm>
          <a:off x="2325839" y="1790713"/>
          <a:ext cx="7110261" cy="398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83412" y="198521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19191"/>
                </a:solidFill>
              </a:rPr>
              <a:t>(</a:t>
            </a:r>
            <a:r>
              <a:rPr lang="ko-KR" altLang="en-US" sz="1400" b="1">
                <a:solidFill>
                  <a:srgbClr val="919191"/>
                </a:solidFill>
              </a:rPr>
              <a:t>단위</a:t>
            </a:r>
            <a:r>
              <a:rPr lang="en-US" altLang="ko-KR" sz="1400" b="1">
                <a:solidFill>
                  <a:srgbClr val="919191"/>
                </a:solidFill>
              </a:rPr>
              <a:t>: </a:t>
            </a:r>
            <a:r>
              <a:rPr lang="ko-KR" altLang="en-US" sz="1400" b="1">
                <a:solidFill>
                  <a:srgbClr val="919191"/>
                </a:solidFill>
              </a:rPr>
              <a:t>억원</a:t>
            </a:r>
            <a:r>
              <a:rPr lang="en-US" altLang="ko-KR" sz="1400" b="1">
                <a:solidFill>
                  <a:srgbClr val="919191"/>
                </a:solidFill>
              </a:rPr>
              <a:t>)</a:t>
            </a:r>
            <a:endParaRPr lang="ko-KR" altLang="en-US" sz="1400" b="1" dirty="0">
              <a:solidFill>
                <a:srgbClr val="919191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3DD049D-F12C-4B6B-81FD-D89479B73A74}"/>
              </a:ext>
            </a:extLst>
          </p:cNvPr>
          <p:cNvSpPr/>
          <p:nvPr/>
        </p:nvSpPr>
        <p:spPr>
          <a:xfrm>
            <a:off x="1030439" y="1465825"/>
            <a:ext cx="10131122" cy="5108045"/>
          </a:xfrm>
          <a:custGeom>
            <a:avLst/>
            <a:gdLst>
              <a:gd name="connsiteX0" fmla="*/ 4855315 w 4893749"/>
              <a:gd name="connsiteY0" fmla="*/ 326666 h 2766928"/>
              <a:gd name="connsiteX1" fmla="*/ 4749800 w 4893749"/>
              <a:gd name="connsiteY1" fmla="*/ 326666 h 2766928"/>
              <a:gd name="connsiteX2" fmla="*/ 4657188 w 4893749"/>
              <a:gd name="connsiteY2" fmla="*/ 257165 h 2766928"/>
              <a:gd name="connsiteX3" fmla="*/ 4639504 w 4893749"/>
              <a:gd name="connsiteY3" fmla="*/ 249857 h 2766928"/>
              <a:gd name="connsiteX4" fmla="*/ 3870546 w 4893749"/>
              <a:gd name="connsiteY4" fmla="*/ 141823 h 2766928"/>
              <a:gd name="connsiteX5" fmla="*/ 3512685 w 4893749"/>
              <a:gd name="connsiteY5" fmla="*/ 85608 h 2766928"/>
              <a:gd name="connsiteX6" fmla="*/ 3236455 w 4893749"/>
              <a:gd name="connsiteY6" fmla="*/ 19095 h 2766928"/>
              <a:gd name="connsiteX7" fmla="*/ 3232056 w 4893749"/>
              <a:gd name="connsiteY7" fmla="*/ 18252 h 2766928"/>
              <a:gd name="connsiteX8" fmla="*/ 3103468 w 4893749"/>
              <a:gd name="connsiteY8" fmla="*/ 2831 h 2766928"/>
              <a:gd name="connsiteX9" fmla="*/ 3099912 w 4893749"/>
              <a:gd name="connsiteY9" fmla="*/ 2596 h 2766928"/>
              <a:gd name="connsiteX10" fmla="*/ 3002205 w 4893749"/>
              <a:gd name="connsiteY10" fmla="*/ 29 h 2766928"/>
              <a:gd name="connsiteX11" fmla="*/ 3001177 w 4893749"/>
              <a:gd name="connsiteY11" fmla="*/ 0 h 2766928"/>
              <a:gd name="connsiteX12" fmla="*/ 2997610 w 4893749"/>
              <a:gd name="connsiteY12" fmla="*/ 147 h 2766928"/>
              <a:gd name="connsiteX13" fmla="*/ 2915334 w 4893749"/>
              <a:gd name="connsiteY13" fmla="*/ 7877 h 2766928"/>
              <a:gd name="connsiteX14" fmla="*/ 2909171 w 4893749"/>
              <a:gd name="connsiteY14" fmla="*/ 8984 h 2766928"/>
              <a:gd name="connsiteX15" fmla="*/ 2742013 w 4893749"/>
              <a:gd name="connsiteY15" fmla="*/ 52728 h 2766928"/>
              <a:gd name="connsiteX16" fmla="*/ 2736233 w 4893749"/>
              <a:gd name="connsiteY16" fmla="*/ 54756 h 2766928"/>
              <a:gd name="connsiteX17" fmla="*/ 2625633 w 4893749"/>
              <a:gd name="connsiteY17" fmla="*/ 103634 h 2766928"/>
              <a:gd name="connsiteX18" fmla="*/ 2618902 w 4893749"/>
              <a:gd name="connsiteY18" fmla="*/ 107533 h 2766928"/>
              <a:gd name="connsiteX19" fmla="*/ 2528847 w 4893749"/>
              <a:gd name="connsiteY19" fmla="*/ 171832 h 2766928"/>
              <a:gd name="connsiteX20" fmla="*/ 2521381 w 4893749"/>
              <a:gd name="connsiteY20" fmla="*/ 178788 h 2766928"/>
              <a:gd name="connsiteX21" fmla="*/ 2447873 w 4893749"/>
              <a:gd name="connsiteY21" fmla="*/ 268843 h 2766928"/>
              <a:gd name="connsiteX22" fmla="*/ 2372249 w 4893749"/>
              <a:gd name="connsiteY22" fmla="*/ 178484 h 2766928"/>
              <a:gd name="connsiteX23" fmla="*/ 2364666 w 4893749"/>
              <a:gd name="connsiteY23" fmla="*/ 171558 h 2766928"/>
              <a:gd name="connsiteX24" fmla="*/ 2272054 w 4893749"/>
              <a:gd name="connsiteY24" fmla="*/ 107269 h 2766928"/>
              <a:gd name="connsiteX25" fmla="*/ 2266273 w 4893749"/>
              <a:gd name="connsiteY25" fmla="*/ 103977 h 2766928"/>
              <a:gd name="connsiteX26" fmla="*/ 2160836 w 4893749"/>
              <a:gd name="connsiteY26" fmla="*/ 55099 h 2766928"/>
              <a:gd name="connsiteX27" fmla="*/ 2154106 w 4893749"/>
              <a:gd name="connsiteY27" fmla="*/ 52689 h 2766928"/>
              <a:gd name="connsiteX28" fmla="*/ 1981774 w 4893749"/>
              <a:gd name="connsiteY28" fmla="*/ 8955 h 2766928"/>
              <a:gd name="connsiteX29" fmla="*/ 1975954 w 4893749"/>
              <a:gd name="connsiteY29" fmla="*/ 7916 h 2766928"/>
              <a:gd name="connsiteX30" fmla="*/ 1893678 w 4893749"/>
              <a:gd name="connsiteY30" fmla="*/ 186 h 2766928"/>
              <a:gd name="connsiteX31" fmla="*/ 1890112 w 4893749"/>
              <a:gd name="connsiteY31" fmla="*/ 29 h 2766928"/>
              <a:gd name="connsiteX32" fmla="*/ 1889083 w 4893749"/>
              <a:gd name="connsiteY32" fmla="*/ 69 h 2766928"/>
              <a:gd name="connsiteX33" fmla="*/ 1791376 w 4893749"/>
              <a:gd name="connsiteY33" fmla="*/ 2635 h 2766928"/>
              <a:gd name="connsiteX34" fmla="*/ 1787741 w 4893749"/>
              <a:gd name="connsiteY34" fmla="*/ 2861 h 2766928"/>
              <a:gd name="connsiteX35" fmla="*/ 1661721 w 4893749"/>
              <a:gd name="connsiteY35" fmla="*/ 18291 h 2766928"/>
              <a:gd name="connsiteX36" fmla="*/ 1657400 w 4893749"/>
              <a:gd name="connsiteY36" fmla="*/ 19134 h 2766928"/>
              <a:gd name="connsiteX37" fmla="*/ 1381170 w 4893749"/>
              <a:gd name="connsiteY37" fmla="*/ 85647 h 2766928"/>
              <a:gd name="connsiteX38" fmla="*/ 1025220 w 4893749"/>
              <a:gd name="connsiteY38" fmla="*/ 141980 h 2766928"/>
              <a:gd name="connsiteX39" fmla="*/ 254381 w 4893749"/>
              <a:gd name="connsiteY39" fmla="*/ 249905 h 2766928"/>
              <a:gd name="connsiteX40" fmla="*/ 236658 w 4893749"/>
              <a:gd name="connsiteY40" fmla="*/ 257214 h 2766928"/>
              <a:gd name="connsiteX41" fmla="*/ 144045 w 4893749"/>
              <a:gd name="connsiteY41" fmla="*/ 326715 h 2766928"/>
              <a:gd name="connsiteX42" fmla="*/ 38422 w 4893749"/>
              <a:gd name="connsiteY42" fmla="*/ 326676 h 2766928"/>
              <a:gd name="connsiteX43" fmla="*/ 0 w 4893749"/>
              <a:gd name="connsiteY43" fmla="*/ 365100 h 2766928"/>
              <a:gd name="connsiteX44" fmla="*/ 0 w 4893749"/>
              <a:gd name="connsiteY44" fmla="*/ 2713084 h 2766928"/>
              <a:gd name="connsiteX45" fmla="*/ 38422 w 4893749"/>
              <a:gd name="connsiteY45" fmla="*/ 2751498 h 2766928"/>
              <a:gd name="connsiteX46" fmla="*/ 2265607 w 4893749"/>
              <a:gd name="connsiteY46" fmla="*/ 2751498 h 2766928"/>
              <a:gd name="connsiteX47" fmla="*/ 2283595 w 4893749"/>
              <a:gd name="connsiteY47" fmla="*/ 2746992 h 2766928"/>
              <a:gd name="connsiteX48" fmla="*/ 2284437 w 4893749"/>
              <a:gd name="connsiteY48" fmla="*/ 2747403 h 2766928"/>
              <a:gd name="connsiteX49" fmla="*/ 2291060 w 4893749"/>
              <a:gd name="connsiteY49" fmla="*/ 2749970 h 2766928"/>
              <a:gd name="connsiteX50" fmla="*/ 2327035 w 4893749"/>
              <a:gd name="connsiteY50" fmla="*/ 2760306 h 2766928"/>
              <a:gd name="connsiteX51" fmla="*/ 2334873 w 4893749"/>
              <a:gd name="connsiteY51" fmla="*/ 2761687 h 2766928"/>
              <a:gd name="connsiteX52" fmla="*/ 2406823 w 4893749"/>
              <a:gd name="connsiteY52" fmla="*/ 2766811 h 2766928"/>
              <a:gd name="connsiteX53" fmla="*/ 2448157 w 4893749"/>
              <a:gd name="connsiteY53" fmla="*/ 2766929 h 2766928"/>
              <a:gd name="connsiteX54" fmla="*/ 2484132 w 4893749"/>
              <a:gd name="connsiteY54" fmla="*/ 2766929 h 2766928"/>
              <a:gd name="connsiteX55" fmla="*/ 2525270 w 4893749"/>
              <a:gd name="connsiteY55" fmla="*/ 2764244 h 2766928"/>
              <a:gd name="connsiteX56" fmla="*/ 2559061 w 4893749"/>
              <a:gd name="connsiteY56" fmla="*/ 2761687 h 2766928"/>
              <a:gd name="connsiteX57" fmla="*/ 2566027 w 4893749"/>
              <a:gd name="connsiteY57" fmla="*/ 2760531 h 2766928"/>
              <a:gd name="connsiteX58" fmla="*/ 2602580 w 4893749"/>
              <a:gd name="connsiteY58" fmla="*/ 2750773 h 2766928"/>
              <a:gd name="connsiteX59" fmla="*/ 2612181 w 4893749"/>
              <a:gd name="connsiteY59" fmla="*/ 2748020 h 2766928"/>
              <a:gd name="connsiteX60" fmla="*/ 2628140 w 4893749"/>
              <a:gd name="connsiteY60" fmla="*/ 2751469 h 2766928"/>
              <a:gd name="connsiteX61" fmla="*/ 4855325 w 4893749"/>
              <a:gd name="connsiteY61" fmla="*/ 2751469 h 2766928"/>
              <a:gd name="connsiteX62" fmla="*/ 4893749 w 4893749"/>
              <a:gd name="connsiteY62" fmla="*/ 2713044 h 2766928"/>
              <a:gd name="connsiteX63" fmla="*/ 4893749 w 4893749"/>
              <a:gd name="connsiteY63" fmla="*/ 365061 h 2766928"/>
              <a:gd name="connsiteX64" fmla="*/ 4855364 w 4893749"/>
              <a:gd name="connsiteY64" fmla="*/ 326637 h 2766928"/>
              <a:gd name="connsiteX65" fmla="*/ 1033450 w 4893749"/>
              <a:gd name="connsiteY65" fmla="*/ 196207 h 2766928"/>
              <a:gd name="connsiteX66" fmla="*/ 1033714 w 4893749"/>
              <a:gd name="connsiteY66" fmla="*/ 196168 h 2766928"/>
              <a:gd name="connsiteX67" fmla="*/ 1391192 w 4893749"/>
              <a:gd name="connsiteY67" fmla="*/ 139609 h 2766928"/>
              <a:gd name="connsiteX68" fmla="*/ 1391349 w 4893749"/>
              <a:gd name="connsiteY68" fmla="*/ 139492 h 2766928"/>
              <a:gd name="connsiteX69" fmla="*/ 1392495 w 4893749"/>
              <a:gd name="connsiteY69" fmla="*/ 139374 h 2766928"/>
              <a:gd name="connsiteX70" fmla="*/ 1669461 w 4893749"/>
              <a:gd name="connsiteY70" fmla="*/ 72714 h 2766928"/>
              <a:gd name="connsiteX71" fmla="*/ 1793796 w 4893749"/>
              <a:gd name="connsiteY71" fmla="*/ 57441 h 2766928"/>
              <a:gd name="connsiteX72" fmla="*/ 1889553 w 4893749"/>
              <a:gd name="connsiteY72" fmla="*/ 54952 h 2766928"/>
              <a:gd name="connsiteX73" fmla="*/ 1969645 w 4893749"/>
              <a:gd name="connsiteY73" fmla="*/ 62457 h 2766928"/>
              <a:gd name="connsiteX74" fmla="*/ 2139292 w 4893749"/>
              <a:gd name="connsiteY74" fmla="*/ 105466 h 2766928"/>
              <a:gd name="connsiteX75" fmla="*/ 2242162 w 4893749"/>
              <a:gd name="connsiteY75" fmla="*/ 153149 h 2766928"/>
              <a:gd name="connsiteX76" fmla="*/ 2331600 w 4893749"/>
              <a:gd name="connsiteY76" fmla="*/ 215263 h 2766928"/>
              <a:gd name="connsiteX77" fmla="*/ 2435617 w 4893749"/>
              <a:gd name="connsiteY77" fmla="*/ 339638 h 2766928"/>
              <a:gd name="connsiteX78" fmla="*/ 2436998 w 4893749"/>
              <a:gd name="connsiteY78" fmla="*/ 340294 h 2766928"/>
              <a:gd name="connsiteX79" fmla="*/ 2437841 w 4893749"/>
              <a:gd name="connsiteY79" fmla="*/ 341822 h 2766928"/>
              <a:gd name="connsiteX80" fmla="*/ 2448245 w 4893749"/>
              <a:gd name="connsiteY80" fmla="*/ 345496 h 2766928"/>
              <a:gd name="connsiteX81" fmla="*/ 2458777 w 4893749"/>
              <a:gd name="connsiteY81" fmla="*/ 341705 h 2766928"/>
              <a:gd name="connsiteX82" fmla="*/ 2459649 w 4893749"/>
              <a:gd name="connsiteY82" fmla="*/ 340098 h 2766928"/>
              <a:gd name="connsiteX83" fmla="*/ 2460952 w 4893749"/>
              <a:gd name="connsiteY83" fmla="*/ 339451 h 2766928"/>
              <a:gd name="connsiteX84" fmla="*/ 2562441 w 4893749"/>
              <a:gd name="connsiteY84" fmla="*/ 215116 h 2766928"/>
              <a:gd name="connsiteX85" fmla="*/ 2649273 w 4893749"/>
              <a:gd name="connsiteY85" fmla="*/ 153080 h 2766928"/>
              <a:gd name="connsiteX86" fmla="*/ 2757198 w 4893749"/>
              <a:gd name="connsiteY86" fmla="*/ 105398 h 2766928"/>
              <a:gd name="connsiteX87" fmla="*/ 2921565 w 4893749"/>
              <a:gd name="connsiteY87" fmla="*/ 62418 h 2766928"/>
              <a:gd name="connsiteX88" fmla="*/ 3001784 w 4893749"/>
              <a:gd name="connsiteY88" fmla="*/ 54913 h 2766928"/>
              <a:gd name="connsiteX89" fmla="*/ 3097610 w 4893749"/>
              <a:gd name="connsiteY89" fmla="*/ 57441 h 2766928"/>
              <a:gd name="connsiteX90" fmla="*/ 3224365 w 4893749"/>
              <a:gd name="connsiteY90" fmla="*/ 72597 h 2766928"/>
              <a:gd name="connsiteX91" fmla="*/ 3501360 w 4893749"/>
              <a:gd name="connsiteY91" fmla="*/ 139306 h 2766928"/>
              <a:gd name="connsiteX92" fmla="*/ 3502506 w 4893749"/>
              <a:gd name="connsiteY92" fmla="*/ 139452 h 2766928"/>
              <a:gd name="connsiteX93" fmla="*/ 3502624 w 4893749"/>
              <a:gd name="connsiteY93" fmla="*/ 139492 h 2766928"/>
              <a:gd name="connsiteX94" fmla="*/ 3862629 w 4893749"/>
              <a:gd name="connsiteY94" fmla="*/ 196051 h 2766928"/>
              <a:gd name="connsiteX95" fmla="*/ 3862865 w 4893749"/>
              <a:gd name="connsiteY95" fmla="*/ 196051 h 2766928"/>
              <a:gd name="connsiteX96" fmla="*/ 3862972 w 4893749"/>
              <a:gd name="connsiteY96" fmla="*/ 196090 h 2766928"/>
              <a:gd name="connsiteX97" fmla="*/ 4617735 w 4893749"/>
              <a:gd name="connsiteY97" fmla="*/ 302134 h 2766928"/>
              <a:gd name="connsiteX98" fmla="*/ 4617735 w 4893749"/>
              <a:gd name="connsiteY98" fmla="*/ 2573112 h 2766928"/>
              <a:gd name="connsiteX99" fmla="*/ 3868028 w 4893749"/>
              <a:gd name="connsiteY99" fmla="*/ 2465265 h 2766928"/>
              <a:gd name="connsiteX100" fmla="*/ 3508022 w 4893749"/>
              <a:gd name="connsiteY100" fmla="*/ 2403543 h 2766928"/>
              <a:gd name="connsiteX101" fmla="*/ 3231174 w 4893749"/>
              <a:gd name="connsiteY101" fmla="*/ 2339470 h 2766928"/>
              <a:gd name="connsiteX102" fmla="*/ 3230185 w 4893749"/>
              <a:gd name="connsiteY102" fmla="*/ 2339626 h 2766928"/>
              <a:gd name="connsiteX103" fmla="*/ 3229303 w 4893749"/>
              <a:gd name="connsiteY103" fmla="*/ 2339127 h 2766928"/>
              <a:gd name="connsiteX104" fmla="*/ 3100715 w 4893749"/>
              <a:gd name="connsiteY104" fmla="*/ 2323706 h 2766928"/>
              <a:gd name="connsiteX105" fmla="*/ 3099716 w 4893749"/>
              <a:gd name="connsiteY105" fmla="*/ 2323971 h 2766928"/>
              <a:gd name="connsiteX106" fmla="*/ 3098727 w 4893749"/>
              <a:gd name="connsiteY106" fmla="*/ 2323589 h 2766928"/>
              <a:gd name="connsiteX107" fmla="*/ 3001020 w 4893749"/>
              <a:gd name="connsiteY107" fmla="*/ 2323589 h 2766928"/>
              <a:gd name="connsiteX108" fmla="*/ 3000795 w 4893749"/>
              <a:gd name="connsiteY108" fmla="*/ 2323706 h 2766928"/>
              <a:gd name="connsiteX109" fmla="*/ 3000442 w 4893749"/>
              <a:gd name="connsiteY109" fmla="*/ 2323589 h 2766928"/>
              <a:gd name="connsiteX110" fmla="*/ 2918165 w 4893749"/>
              <a:gd name="connsiteY110" fmla="*/ 2326155 h 2766928"/>
              <a:gd name="connsiteX111" fmla="*/ 2916363 w 4893749"/>
              <a:gd name="connsiteY111" fmla="*/ 2326998 h 2766928"/>
              <a:gd name="connsiteX112" fmla="*/ 2914335 w 4893749"/>
              <a:gd name="connsiteY112" fmla="*/ 2326773 h 2766928"/>
              <a:gd name="connsiteX113" fmla="*/ 2747176 w 4893749"/>
              <a:gd name="connsiteY113" fmla="*/ 2373074 h 2766928"/>
              <a:gd name="connsiteX114" fmla="*/ 2746186 w 4893749"/>
              <a:gd name="connsiteY114" fmla="*/ 2373838 h 2766928"/>
              <a:gd name="connsiteX115" fmla="*/ 2744923 w 4893749"/>
              <a:gd name="connsiteY115" fmla="*/ 2373877 h 2766928"/>
              <a:gd name="connsiteX116" fmla="*/ 2634323 w 4893749"/>
              <a:gd name="connsiteY116" fmla="*/ 2422755 h 2766928"/>
              <a:gd name="connsiteX117" fmla="*/ 2633176 w 4893749"/>
              <a:gd name="connsiteY117" fmla="*/ 2423901 h 2766928"/>
              <a:gd name="connsiteX118" fmla="*/ 2631638 w 4893749"/>
              <a:gd name="connsiteY118" fmla="*/ 2424244 h 2766928"/>
              <a:gd name="connsiteX119" fmla="*/ 2541593 w 4893749"/>
              <a:gd name="connsiteY119" fmla="*/ 2485976 h 2766928"/>
              <a:gd name="connsiteX120" fmla="*/ 2540329 w 4893749"/>
              <a:gd name="connsiteY120" fmla="*/ 2487965 h 2766928"/>
              <a:gd name="connsiteX121" fmla="*/ 2538183 w 4893749"/>
              <a:gd name="connsiteY121" fmla="*/ 2489111 h 2766928"/>
              <a:gd name="connsiteX122" fmla="*/ 2447873 w 4893749"/>
              <a:gd name="connsiteY122" fmla="*/ 2599711 h 2766928"/>
              <a:gd name="connsiteX123" fmla="*/ 2355221 w 4893749"/>
              <a:gd name="connsiteY123" fmla="*/ 2488955 h 2766928"/>
              <a:gd name="connsiteX124" fmla="*/ 2353076 w 4893749"/>
              <a:gd name="connsiteY124" fmla="*/ 2487808 h 2766928"/>
              <a:gd name="connsiteX125" fmla="*/ 2351695 w 4893749"/>
              <a:gd name="connsiteY125" fmla="*/ 2485780 h 2766928"/>
              <a:gd name="connsiteX126" fmla="*/ 2259082 w 4893749"/>
              <a:gd name="connsiteY126" fmla="*/ 2424049 h 2766928"/>
              <a:gd name="connsiteX127" fmla="*/ 2257779 w 4893749"/>
              <a:gd name="connsiteY127" fmla="*/ 2423784 h 2766928"/>
              <a:gd name="connsiteX128" fmla="*/ 2256907 w 4893749"/>
              <a:gd name="connsiteY128" fmla="*/ 2422785 h 2766928"/>
              <a:gd name="connsiteX129" fmla="*/ 2151470 w 4893749"/>
              <a:gd name="connsiteY129" fmla="*/ 2373916 h 2766928"/>
              <a:gd name="connsiteX130" fmla="*/ 2149971 w 4893749"/>
              <a:gd name="connsiteY130" fmla="*/ 2373877 h 2766928"/>
              <a:gd name="connsiteX131" fmla="*/ 2148825 w 4893749"/>
              <a:gd name="connsiteY131" fmla="*/ 2372956 h 2766928"/>
              <a:gd name="connsiteX132" fmla="*/ 1976493 w 4893749"/>
              <a:gd name="connsiteY132" fmla="*/ 2326655 h 2766928"/>
              <a:gd name="connsiteX133" fmla="*/ 1974505 w 4893749"/>
              <a:gd name="connsiteY133" fmla="*/ 2326920 h 2766928"/>
              <a:gd name="connsiteX134" fmla="*/ 1972741 w 4893749"/>
              <a:gd name="connsiteY134" fmla="*/ 2326077 h 2766928"/>
              <a:gd name="connsiteX135" fmla="*/ 1890465 w 4893749"/>
              <a:gd name="connsiteY135" fmla="*/ 2323510 h 2766928"/>
              <a:gd name="connsiteX136" fmla="*/ 1890190 w 4893749"/>
              <a:gd name="connsiteY136" fmla="*/ 2323628 h 2766928"/>
              <a:gd name="connsiteX137" fmla="*/ 1889965 w 4893749"/>
              <a:gd name="connsiteY137" fmla="*/ 2323510 h 2766928"/>
              <a:gd name="connsiteX138" fmla="*/ 1792375 w 4893749"/>
              <a:gd name="connsiteY138" fmla="*/ 2323628 h 2766928"/>
              <a:gd name="connsiteX139" fmla="*/ 1791386 w 4893749"/>
              <a:gd name="connsiteY139" fmla="*/ 2324010 h 2766928"/>
              <a:gd name="connsiteX140" fmla="*/ 1790347 w 4893749"/>
              <a:gd name="connsiteY140" fmla="*/ 2323745 h 2766928"/>
              <a:gd name="connsiteX141" fmla="*/ 1664327 w 4893749"/>
              <a:gd name="connsiteY141" fmla="*/ 2339166 h 2766928"/>
              <a:gd name="connsiteX142" fmla="*/ 1663484 w 4893749"/>
              <a:gd name="connsiteY142" fmla="*/ 2339666 h 2766928"/>
              <a:gd name="connsiteX143" fmla="*/ 1662603 w 4893749"/>
              <a:gd name="connsiteY143" fmla="*/ 2339509 h 2766928"/>
              <a:gd name="connsiteX144" fmla="*/ 1385755 w 4893749"/>
              <a:gd name="connsiteY144" fmla="*/ 2403573 h 2766928"/>
              <a:gd name="connsiteX145" fmla="*/ 1028277 w 4893749"/>
              <a:gd name="connsiteY145" fmla="*/ 2465304 h 2766928"/>
              <a:gd name="connsiteX146" fmla="*/ 276042 w 4893749"/>
              <a:gd name="connsiteY146" fmla="*/ 2573151 h 2766928"/>
              <a:gd name="connsiteX147" fmla="*/ 276042 w 4893749"/>
              <a:gd name="connsiteY147" fmla="*/ 302173 h 2766928"/>
              <a:gd name="connsiteX148" fmla="*/ 983122 w 4893749"/>
              <a:gd name="connsiteY148" fmla="*/ 2665283 h 2766928"/>
              <a:gd name="connsiteX149" fmla="*/ 983161 w 4893749"/>
              <a:gd name="connsiteY149" fmla="*/ 2665244 h 2766928"/>
              <a:gd name="connsiteX150" fmla="*/ 983396 w 4893749"/>
              <a:gd name="connsiteY150" fmla="*/ 2665244 h 2766928"/>
              <a:gd name="connsiteX151" fmla="*/ 1309994 w 4893749"/>
              <a:gd name="connsiteY151" fmla="*/ 2642094 h 2766928"/>
              <a:gd name="connsiteX152" fmla="*/ 1310033 w 4893749"/>
              <a:gd name="connsiteY152" fmla="*/ 2642094 h 2766928"/>
              <a:gd name="connsiteX153" fmla="*/ 1735983 w 4893749"/>
              <a:gd name="connsiteY153" fmla="*/ 2611242 h 2766928"/>
              <a:gd name="connsiteX154" fmla="*/ 1965413 w 4893749"/>
              <a:gd name="connsiteY154" fmla="*/ 2616337 h 2766928"/>
              <a:gd name="connsiteX155" fmla="*/ 2155957 w 4893749"/>
              <a:gd name="connsiteY155" fmla="*/ 2649402 h 2766928"/>
              <a:gd name="connsiteX156" fmla="*/ 2249060 w 4893749"/>
              <a:gd name="connsiteY156" fmla="*/ 2681165 h 2766928"/>
              <a:gd name="connsiteX157" fmla="*/ 2249060 w 4893749"/>
              <a:gd name="connsiteY157" fmla="*/ 2681204 h 2766928"/>
              <a:gd name="connsiteX158" fmla="*/ 662412 w 4893749"/>
              <a:gd name="connsiteY158" fmla="*/ 2681204 h 2766928"/>
              <a:gd name="connsiteX159" fmla="*/ 2422420 w 4893749"/>
              <a:gd name="connsiteY159" fmla="*/ 2704394 h 2766928"/>
              <a:gd name="connsiteX160" fmla="*/ 2392039 w 4893749"/>
              <a:gd name="connsiteY160" fmla="*/ 2704394 h 2766928"/>
              <a:gd name="connsiteX161" fmla="*/ 2382124 w 4893749"/>
              <a:gd name="connsiteY161" fmla="*/ 2700455 h 2766928"/>
              <a:gd name="connsiteX162" fmla="*/ 2378950 w 4893749"/>
              <a:gd name="connsiteY162" fmla="*/ 2700494 h 2766928"/>
              <a:gd name="connsiteX163" fmla="*/ 2376001 w 4893749"/>
              <a:gd name="connsiteY163" fmla="*/ 2699270 h 2766928"/>
              <a:gd name="connsiteX164" fmla="*/ 2367311 w 4893749"/>
              <a:gd name="connsiteY164" fmla="*/ 2699270 h 2766928"/>
              <a:gd name="connsiteX165" fmla="*/ 2356711 w 4893749"/>
              <a:gd name="connsiteY165" fmla="*/ 2697202 h 2766928"/>
              <a:gd name="connsiteX166" fmla="*/ 2346492 w 4893749"/>
              <a:gd name="connsiteY166" fmla="*/ 2694636 h 2766928"/>
              <a:gd name="connsiteX167" fmla="*/ 2344425 w 4893749"/>
              <a:gd name="connsiteY167" fmla="*/ 2694979 h 2766928"/>
              <a:gd name="connsiteX168" fmla="*/ 2342515 w 4893749"/>
              <a:gd name="connsiteY168" fmla="*/ 2694136 h 2766928"/>
              <a:gd name="connsiteX169" fmla="*/ 2336166 w 4893749"/>
              <a:gd name="connsiteY169" fmla="*/ 2694136 h 2766928"/>
              <a:gd name="connsiteX170" fmla="*/ 2330993 w 4893749"/>
              <a:gd name="connsiteY170" fmla="*/ 2691579 h 2766928"/>
              <a:gd name="connsiteX171" fmla="*/ 2335784 w 4893749"/>
              <a:gd name="connsiteY171" fmla="*/ 2688552 h 2766928"/>
              <a:gd name="connsiteX172" fmla="*/ 2336048 w 4893749"/>
              <a:gd name="connsiteY172" fmla="*/ 2688130 h 2766928"/>
              <a:gd name="connsiteX173" fmla="*/ 2336587 w 4893749"/>
              <a:gd name="connsiteY173" fmla="*/ 2687974 h 2766928"/>
              <a:gd name="connsiteX174" fmla="*/ 2353154 w 4893749"/>
              <a:gd name="connsiteY174" fmla="*/ 2676119 h 2766928"/>
              <a:gd name="connsiteX175" fmla="*/ 2373356 w 4893749"/>
              <a:gd name="connsiteY175" fmla="*/ 2667155 h 2766928"/>
              <a:gd name="connsiteX176" fmla="*/ 2396017 w 4893749"/>
              <a:gd name="connsiteY176" fmla="*/ 2662609 h 2766928"/>
              <a:gd name="connsiteX177" fmla="*/ 2420696 w 4893749"/>
              <a:gd name="connsiteY177" fmla="*/ 2660120 h 2766928"/>
              <a:gd name="connsiteX178" fmla="*/ 2470181 w 4893749"/>
              <a:gd name="connsiteY178" fmla="*/ 2660120 h 2766928"/>
              <a:gd name="connsiteX179" fmla="*/ 2491304 w 4893749"/>
              <a:gd name="connsiteY179" fmla="*/ 2662491 h 2766928"/>
              <a:gd name="connsiteX180" fmla="*/ 2512093 w 4893749"/>
              <a:gd name="connsiteY180" fmla="*/ 2667086 h 2766928"/>
              <a:gd name="connsiteX181" fmla="*/ 2532942 w 4893749"/>
              <a:gd name="connsiteY181" fmla="*/ 2676227 h 2766928"/>
              <a:gd name="connsiteX182" fmla="*/ 2552536 w 4893749"/>
              <a:gd name="connsiteY182" fmla="*/ 2688473 h 2766928"/>
              <a:gd name="connsiteX183" fmla="*/ 2560236 w 4893749"/>
              <a:gd name="connsiteY183" fmla="*/ 2694028 h 2766928"/>
              <a:gd name="connsiteX184" fmla="*/ 2559962 w 4893749"/>
              <a:gd name="connsiteY184" fmla="*/ 2694136 h 2766928"/>
              <a:gd name="connsiteX185" fmla="*/ 2551086 w 4893749"/>
              <a:gd name="connsiteY185" fmla="*/ 2694136 h 2766928"/>
              <a:gd name="connsiteX186" fmla="*/ 2549175 w 4893749"/>
              <a:gd name="connsiteY186" fmla="*/ 2694979 h 2766928"/>
              <a:gd name="connsiteX187" fmla="*/ 2547147 w 4893749"/>
              <a:gd name="connsiteY187" fmla="*/ 2694636 h 2766928"/>
              <a:gd name="connsiteX188" fmla="*/ 2536812 w 4893749"/>
              <a:gd name="connsiteY188" fmla="*/ 2697202 h 2766928"/>
              <a:gd name="connsiteX189" fmla="*/ 2528464 w 4893749"/>
              <a:gd name="connsiteY189" fmla="*/ 2699270 h 2766928"/>
              <a:gd name="connsiteX190" fmla="*/ 2517678 w 4893749"/>
              <a:gd name="connsiteY190" fmla="*/ 2699270 h 2766928"/>
              <a:gd name="connsiteX191" fmla="*/ 2514729 w 4893749"/>
              <a:gd name="connsiteY191" fmla="*/ 2700494 h 2766928"/>
              <a:gd name="connsiteX192" fmla="*/ 2511554 w 4893749"/>
              <a:gd name="connsiteY192" fmla="*/ 2700455 h 2766928"/>
              <a:gd name="connsiteX193" fmla="*/ 2501640 w 4893749"/>
              <a:gd name="connsiteY193" fmla="*/ 2704394 h 2766928"/>
              <a:gd name="connsiteX194" fmla="*/ 2644619 w 4893749"/>
              <a:gd name="connsiteY194" fmla="*/ 2681165 h 2766928"/>
              <a:gd name="connsiteX195" fmla="*/ 2737653 w 4893749"/>
              <a:gd name="connsiteY195" fmla="*/ 2649402 h 2766928"/>
              <a:gd name="connsiteX196" fmla="*/ 2925709 w 4893749"/>
              <a:gd name="connsiteY196" fmla="*/ 2616337 h 2766928"/>
              <a:gd name="connsiteX197" fmla="*/ 3155139 w 4893749"/>
              <a:gd name="connsiteY197" fmla="*/ 2611242 h 2766928"/>
              <a:gd name="connsiteX198" fmla="*/ 3583685 w 4893749"/>
              <a:gd name="connsiteY198" fmla="*/ 2642094 h 2766928"/>
              <a:gd name="connsiteX199" fmla="*/ 3583725 w 4893749"/>
              <a:gd name="connsiteY199" fmla="*/ 2642094 h 2766928"/>
              <a:gd name="connsiteX200" fmla="*/ 3910283 w 4893749"/>
              <a:gd name="connsiteY200" fmla="*/ 2665244 h 2766928"/>
              <a:gd name="connsiteX201" fmla="*/ 3910557 w 4893749"/>
              <a:gd name="connsiteY201" fmla="*/ 2665244 h 2766928"/>
              <a:gd name="connsiteX202" fmla="*/ 3910596 w 4893749"/>
              <a:gd name="connsiteY202" fmla="*/ 2665283 h 2766928"/>
              <a:gd name="connsiteX203" fmla="*/ 4231257 w 4893749"/>
              <a:gd name="connsiteY203" fmla="*/ 2681243 h 2766928"/>
              <a:gd name="connsiteX204" fmla="*/ 4532137 w 4893749"/>
              <a:gd name="connsiteY204" fmla="*/ 2663255 h 2766928"/>
              <a:gd name="connsiteX205" fmla="*/ 3912350 w 4893749"/>
              <a:gd name="connsiteY205" fmla="*/ 2632375 h 2766928"/>
              <a:gd name="connsiteX206" fmla="*/ 3912242 w 4893749"/>
              <a:gd name="connsiteY206" fmla="*/ 2632414 h 2766928"/>
              <a:gd name="connsiteX207" fmla="*/ 3586066 w 4893749"/>
              <a:gd name="connsiteY207" fmla="*/ 2609254 h 2766928"/>
              <a:gd name="connsiteX208" fmla="*/ 3156598 w 4893749"/>
              <a:gd name="connsiteY208" fmla="*/ 2578412 h 2766928"/>
              <a:gd name="connsiteX209" fmla="*/ 3155981 w 4893749"/>
              <a:gd name="connsiteY209" fmla="*/ 2578638 h 2766928"/>
              <a:gd name="connsiteX210" fmla="*/ 3155374 w 4893749"/>
              <a:gd name="connsiteY210" fmla="*/ 2578373 h 2766928"/>
              <a:gd name="connsiteX211" fmla="*/ 3154992 w 4893749"/>
              <a:gd name="connsiteY211" fmla="*/ 2578373 h 2766928"/>
              <a:gd name="connsiteX212" fmla="*/ 2923534 w 4893749"/>
              <a:gd name="connsiteY212" fmla="*/ 2583536 h 2766928"/>
              <a:gd name="connsiteX213" fmla="*/ 2922378 w 4893749"/>
              <a:gd name="connsiteY213" fmla="*/ 2584075 h 2766928"/>
              <a:gd name="connsiteX214" fmla="*/ 2921114 w 4893749"/>
              <a:gd name="connsiteY214" fmla="*/ 2583732 h 2766928"/>
              <a:gd name="connsiteX215" fmla="*/ 2730795 w 4893749"/>
              <a:gd name="connsiteY215" fmla="*/ 2617140 h 2766928"/>
              <a:gd name="connsiteX216" fmla="*/ 2729649 w 4893749"/>
              <a:gd name="connsiteY216" fmla="*/ 2617904 h 2766928"/>
              <a:gd name="connsiteX217" fmla="*/ 2728277 w 4893749"/>
              <a:gd name="connsiteY217" fmla="*/ 2617787 h 2766928"/>
              <a:gd name="connsiteX218" fmla="*/ 2622840 w 4893749"/>
              <a:gd name="connsiteY218" fmla="*/ 2653762 h 2766928"/>
              <a:gd name="connsiteX219" fmla="*/ 2596162 w 4893749"/>
              <a:gd name="connsiteY219" fmla="*/ 2661071 h 2766928"/>
              <a:gd name="connsiteX220" fmla="*/ 2588550 w 4893749"/>
              <a:gd name="connsiteY220" fmla="*/ 2662570 h 2766928"/>
              <a:gd name="connsiteX221" fmla="*/ 2578440 w 4893749"/>
              <a:gd name="connsiteY221" fmla="*/ 2655868 h 2766928"/>
              <a:gd name="connsiteX222" fmla="*/ 2558316 w 4893749"/>
              <a:gd name="connsiteY222" fmla="*/ 2640791 h 2766928"/>
              <a:gd name="connsiteX223" fmla="*/ 2555407 w 4893749"/>
              <a:gd name="connsiteY223" fmla="*/ 2640026 h 2766928"/>
              <a:gd name="connsiteX224" fmla="*/ 2553143 w 4893749"/>
              <a:gd name="connsiteY224" fmla="*/ 2638224 h 2766928"/>
              <a:gd name="connsiteX225" fmla="*/ 2527426 w 4893749"/>
              <a:gd name="connsiteY225" fmla="*/ 2630494 h 2766928"/>
              <a:gd name="connsiteX226" fmla="*/ 2501747 w 4893749"/>
              <a:gd name="connsiteY226" fmla="*/ 2622764 h 2766928"/>
              <a:gd name="connsiteX227" fmla="*/ 2500141 w 4893749"/>
              <a:gd name="connsiteY227" fmla="*/ 2622921 h 2766928"/>
              <a:gd name="connsiteX228" fmla="*/ 2498652 w 4893749"/>
              <a:gd name="connsiteY228" fmla="*/ 2622078 h 2766928"/>
              <a:gd name="connsiteX229" fmla="*/ 2474276 w 4893749"/>
              <a:gd name="connsiteY229" fmla="*/ 2619590 h 2766928"/>
              <a:gd name="connsiteX230" fmla="*/ 2562255 w 4893749"/>
              <a:gd name="connsiteY230" fmla="*/ 2511782 h 2766928"/>
              <a:gd name="connsiteX231" fmla="*/ 2648940 w 4893749"/>
              <a:gd name="connsiteY231" fmla="*/ 2452313 h 2766928"/>
              <a:gd name="connsiteX232" fmla="*/ 2757169 w 4893749"/>
              <a:gd name="connsiteY232" fmla="*/ 2404513 h 2766928"/>
              <a:gd name="connsiteX233" fmla="*/ 2921193 w 4893749"/>
              <a:gd name="connsiteY233" fmla="*/ 2359084 h 2766928"/>
              <a:gd name="connsiteX234" fmla="*/ 3001559 w 4893749"/>
              <a:gd name="connsiteY234" fmla="*/ 2356556 h 2766928"/>
              <a:gd name="connsiteX235" fmla="*/ 3097688 w 4893749"/>
              <a:gd name="connsiteY235" fmla="*/ 2356556 h 2766928"/>
              <a:gd name="connsiteX236" fmla="*/ 3224591 w 4893749"/>
              <a:gd name="connsiteY236" fmla="*/ 2371751 h 2766928"/>
              <a:gd name="connsiteX237" fmla="*/ 3501321 w 4893749"/>
              <a:gd name="connsiteY237" fmla="*/ 2435815 h 2766928"/>
              <a:gd name="connsiteX238" fmla="*/ 3502085 w 4893749"/>
              <a:gd name="connsiteY238" fmla="*/ 2435854 h 2766928"/>
              <a:gd name="connsiteX239" fmla="*/ 3502320 w 4893749"/>
              <a:gd name="connsiteY239" fmla="*/ 2436011 h 2766928"/>
              <a:gd name="connsiteX240" fmla="*/ 3862326 w 4893749"/>
              <a:gd name="connsiteY240" fmla="*/ 2497743 h 2766928"/>
              <a:gd name="connsiteX241" fmla="*/ 3862747 w 4893749"/>
              <a:gd name="connsiteY241" fmla="*/ 2497772 h 2766928"/>
              <a:gd name="connsiteX242" fmla="*/ 4627885 w 4893749"/>
              <a:gd name="connsiteY242" fmla="*/ 2607843 h 2766928"/>
              <a:gd name="connsiteX243" fmla="*/ 4733508 w 4893749"/>
              <a:gd name="connsiteY243" fmla="*/ 2681086 h 2766928"/>
              <a:gd name="connsiteX244" fmla="*/ 4547244 w 4893749"/>
              <a:gd name="connsiteY244" fmla="*/ 2681086 h 2766928"/>
              <a:gd name="connsiteX245" fmla="*/ 4547626 w 4893749"/>
              <a:gd name="connsiteY245" fmla="*/ 2680322 h 2766928"/>
              <a:gd name="connsiteX246" fmla="*/ 4532127 w 4893749"/>
              <a:gd name="connsiteY246" fmla="*/ 2663255 h 2766928"/>
              <a:gd name="connsiteX247" fmla="*/ 265775 w 4893749"/>
              <a:gd name="connsiteY247" fmla="*/ 2607990 h 2766928"/>
              <a:gd name="connsiteX248" fmla="*/ 1033469 w 4893749"/>
              <a:gd name="connsiteY248" fmla="*/ 2497929 h 2766928"/>
              <a:gd name="connsiteX249" fmla="*/ 1033890 w 4893749"/>
              <a:gd name="connsiteY249" fmla="*/ 2497889 h 2766928"/>
              <a:gd name="connsiteX250" fmla="*/ 1391369 w 4893749"/>
              <a:gd name="connsiteY250" fmla="*/ 2436168 h 2766928"/>
              <a:gd name="connsiteX251" fmla="*/ 1391604 w 4893749"/>
              <a:gd name="connsiteY251" fmla="*/ 2436011 h 2766928"/>
              <a:gd name="connsiteX252" fmla="*/ 1392329 w 4893749"/>
              <a:gd name="connsiteY252" fmla="*/ 2435971 h 2766928"/>
              <a:gd name="connsiteX253" fmla="*/ 1669059 w 4893749"/>
              <a:gd name="connsiteY253" fmla="*/ 2371947 h 2766928"/>
              <a:gd name="connsiteX254" fmla="*/ 1793473 w 4893749"/>
              <a:gd name="connsiteY254" fmla="*/ 2356673 h 2766928"/>
              <a:gd name="connsiteX255" fmla="*/ 1889534 w 4893749"/>
              <a:gd name="connsiteY255" fmla="*/ 2356673 h 2766928"/>
              <a:gd name="connsiteX256" fmla="*/ 1969861 w 4893749"/>
              <a:gd name="connsiteY256" fmla="*/ 2359201 h 2766928"/>
              <a:gd name="connsiteX257" fmla="*/ 2139018 w 4893749"/>
              <a:gd name="connsiteY257" fmla="*/ 2404630 h 2766928"/>
              <a:gd name="connsiteX258" fmla="*/ 2241927 w 4893749"/>
              <a:gd name="connsiteY258" fmla="*/ 2452313 h 2766928"/>
              <a:gd name="connsiteX259" fmla="*/ 2331630 w 4893749"/>
              <a:gd name="connsiteY259" fmla="*/ 2512135 h 2766928"/>
              <a:gd name="connsiteX260" fmla="*/ 2421107 w 4893749"/>
              <a:gd name="connsiteY260" fmla="*/ 2619061 h 2766928"/>
              <a:gd name="connsiteX261" fmla="*/ 2415631 w 4893749"/>
              <a:gd name="connsiteY261" fmla="*/ 2619590 h 2766928"/>
              <a:gd name="connsiteX262" fmla="*/ 2387503 w 4893749"/>
              <a:gd name="connsiteY262" fmla="*/ 2622156 h 2766928"/>
              <a:gd name="connsiteX263" fmla="*/ 2385975 w 4893749"/>
              <a:gd name="connsiteY263" fmla="*/ 2622999 h 2766928"/>
              <a:gd name="connsiteX264" fmla="*/ 2384290 w 4893749"/>
              <a:gd name="connsiteY264" fmla="*/ 2622842 h 2766928"/>
              <a:gd name="connsiteX265" fmla="*/ 2358572 w 4893749"/>
              <a:gd name="connsiteY265" fmla="*/ 2630572 h 2766928"/>
              <a:gd name="connsiteX266" fmla="*/ 2358347 w 4893749"/>
              <a:gd name="connsiteY266" fmla="*/ 2630729 h 2766928"/>
              <a:gd name="connsiteX267" fmla="*/ 2358112 w 4893749"/>
              <a:gd name="connsiteY267" fmla="*/ 2630729 h 2766928"/>
              <a:gd name="connsiteX268" fmla="*/ 2334961 w 4893749"/>
              <a:gd name="connsiteY268" fmla="*/ 2638380 h 2766928"/>
              <a:gd name="connsiteX269" fmla="*/ 2332972 w 4893749"/>
              <a:gd name="connsiteY269" fmla="*/ 2640066 h 2766928"/>
              <a:gd name="connsiteX270" fmla="*/ 2330288 w 4893749"/>
              <a:gd name="connsiteY270" fmla="*/ 2640791 h 2766928"/>
              <a:gd name="connsiteX271" fmla="*/ 2310547 w 4893749"/>
              <a:gd name="connsiteY271" fmla="*/ 2655682 h 2766928"/>
              <a:gd name="connsiteX272" fmla="*/ 2300632 w 4893749"/>
              <a:gd name="connsiteY272" fmla="*/ 2661345 h 2766928"/>
              <a:gd name="connsiteX273" fmla="*/ 2300475 w 4893749"/>
              <a:gd name="connsiteY273" fmla="*/ 2661227 h 2766928"/>
              <a:gd name="connsiteX274" fmla="*/ 2299829 w 4893749"/>
              <a:gd name="connsiteY274" fmla="*/ 2661081 h 2766928"/>
              <a:gd name="connsiteX275" fmla="*/ 2299064 w 4893749"/>
              <a:gd name="connsiteY275" fmla="*/ 2660728 h 2766928"/>
              <a:gd name="connsiteX276" fmla="*/ 2298565 w 4893749"/>
              <a:gd name="connsiteY276" fmla="*/ 2660728 h 2766928"/>
              <a:gd name="connsiteX277" fmla="*/ 2270515 w 4893749"/>
              <a:gd name="connsiteY277" fmla="*/ 2653694 h 2766928"/>
              <a:gd name="connsiteX278" fmla="*/ 2165422 w 4893749"/>
              <a:gd name="connsiteY278" fmla="*/ 2617826 h 2766928"/>
              <a:gd name="connsiteX279" fmla="*/ 2164040 w 4893749"/>
              <a:gd name="connsiteY279" fmla="*/ 2617865 h 2766928"/>
              <a:gd name="connsiteX280" fmla="*/ 2162894 w 4893749"/>
              <a:gd name="connsiteY280" fmla="*/ 2617140 h 2766928"/>
              <a:gd name="connsiteX281" fmla="*/ 1969978 w 4893749"/>
              <a:gd name="connsiteY281" fmla="*/ 2583732 h 2766928"/>
              <a:gd name="connsiteX282" fmla="*/ 1968675 w 4893749"/>
              <a:gd name="connsiteY282" fmla="*/ 2583997 h 2766928"/>
              <a:gd name="connsiteX283" fmla="*/ 1967529 w 4893749"/>
              <a:gd name="connsiteY283" fmla="*/ 2583507 h 2766928"/>
              <a:gd name="connsiteX284" fmla="*/ 1736071 w 4893749"/>
              <a:gd name="connsiteY284" fmla="*/ 2578334 h 2766928"/>
              <a:gd name="connsiteX285" fmla="*/ 1735689 w 4893749"/>
              <a:gd name="connsiteY285" fmla="*/ 2578334 h 2766928"/>
              <a:gd name="connsiteX286" fmla="*/ 1735072 w 4893749"/>
              <a:gd name="connsiteY286" fmla="*/ 2578608 h 2766928"/>
              <a:gd name="connsiteX287" fmla="*/ 1734465 w 4893749"/>
              <a:gd name="connsiteY287" fmla="*/ 2578373 h 2766928"/>
              <a:gd name="connsiteX288" fmla="*/ 1307564 w 4893749"/>
              <a:gd name="connsiteY288" fmla="*/ 2609224 h 2766928"/>
              <a:gd name="connsiteX289" fmla="*/ 981388 w 4893749"/>
              <a:gd name="connsiteY289" fmla="*/ 2632375 h 2766928"/>
              <a:gd name="connsiteX290" fmla="*/ 981348 w 4893749"/>
              <a:gd name="connsiteY290" fmla="*/ 2632336 h 2766928"/>
              <a:gd name="connsiteX291" fmla="*/ 361562 w 4893749"/>
              <a:gd name="connsiteY291" fmla="*/ 2663177 h 2766928"/>
              <a:gd name="connsiteX292" fmla="*/ 345906 w 4893749"/>
              <a:gd name="connsiteY292" fmla="*/ 2680400 h 2766928"/>
              <a:gd name="connsiteX293" fmla="*/ 346249 w 4893749"/>
              <a:gd name="connsiteY293" fmla="*/ 2681165 h 2766928"/>
              <a:gd name="connsiteX294" fmla="*/ 160142 w 4893749"/>
              <a:gd name="connsiteY294" fmla="*/ 2681165 h 2766928"/>
              <a:gd name="connsiteX295" fmla="*/ 4775400 w 4893749"/>
              <a:gd name="connsiteY295" fmla="*/ 2681243 h 2766928"/>
              <a:gd name="connsiteX296" fmla="*/ 4769590 w 4893749"/>
              <a:gd name="connsiteY296" fmla="*/ 2666204 h 2766928"/>
              <a:gd name="connsiteX297" fmla="*/ 4650643 w 4893749"/>
              <a:gd name="connsiteY297" fmla="*/ 2583693 h 2766928"/>
              <a:gd name="connsiteX298" fmla="*/ 4650643 w 4893749"/>
              <a:gd name="connsiteY298" fmla="*/ 320945 h 2766928"/>
              <a:gd name="connsiteX299" fmla="*/ 4727218 w 4893749"/>
              <a:gd name="connsiteY299" fmla="*/ 378346 h 2766928"/>
              <a:gd name="connsiteX300" fmla="*/ 4727335 w 4893749"/>
              <a:gd name="connsiteY300" fmla="*/ 378385 h 2766928"/>
              <a:gd name="connsiteX301" fmla="*/ 4750143 w 4893749"/>
              <a:gd name="connsiteY301" fmla="*/ 396108 h 2766928"/>
              <a:gd name="connsiteX302" fmla="*/ 4760244 w 4893749"/>
              <a:gd name="connsiteY302" fmla="*/ 399547 h 2766928"/>
              <a:gd name="connsiteX303" fmla="*/ 4773176 w 4893749"/>
              <a:gd name="connsiteY303" fmla="*/ 393238 h 2766928"/>
              <a:gd name="connsiteX304" fmla="*/ 4776429 w 4893749"/>
              <a:gd name="connsiteY304" fmla="*/ 381560 h 2766928"/>
              <a:gd name="connsiteX305" fmla="*/ 4838964 w 4893749"/>
              <a:gd name="connsiteY305" fmla="*/ 381560 h 2766928"/>
              <a:gd name="connsiteX306" fmla="*/ 4838964 w 4893749"/>
              <a:gd name="connsiteY306" fmla="*/ 2681243 h 2766928"/>
              <a:gd name="connsiteX307" fmla="*/ 4775400 w 4893749"/>
              <a:gd name="connsiteY307" fmla="*/ 2681214 h 2766928"/>
              <a:gd name="connsiteX308" fmla="*/ 117348 w 4893749"/>
              <a:gd name="connsiteY308" fmla="*/ 381560 h 2766928"/>
              <a:gd name="connsiteX309" fmla="*/ 120601 w 4893749"/>
              <a:gd name="connsiteY309" fmla="*/ 393228 h 2766928"/>
              <a:gd name="connsiteX310" fmla="*/ 133611 w 4893749"/>
              <a:gd name="connsiteY310" fmla="*/ 399547 h 2766928"/>
              <a:gd name="connsiteX311" fmla="*/ 143722 w 4893749"/>
              <a:gd name="connsiteY311" fmla="*/ 396099 h 2766928"/>
              <a:gd name="connsiteX312" fmla="*/ 166530 w 4893749"/>
              <a:gd name="connsiteY312" fmla="*/ 378385 h 2766928"/>
              <a:gd name="connsiteX313" fmla="*/ 166638 w 4893749"/>
              <a:gd name="connsiteY313" fmla="*/ 378346 h 2766928"/>
              <a:gd name="connsiteX314" fmla="*/ 243183 w 4893749"/>
              <a:gd name="connsiteY314" fmla="*/ 320935 h 2766928"/>
              <a:gd name="connsiteX315" fmla="*/ 243183 w 4893749"/>
              <a:gd name="connsiteY315" fmla="*/ 2583683 h 2766928"/>
              <a:gd name="connsiteX316" fmla="*/ 124236 w 4893749"/>
              <a:gd name="connsiteY316" fmla="*/ 2666195 h 2766928"/>
              <a:gd name="connsiteX317" fmla="*/ 118416 w 4893749"/>
              <a:gd name="connsiteY317" fmla="*/ 2681243 h 2766928"/>
              <a:gd name="connsiteX318" fmla="*/ 54852 w 4893749"/>
              <a:gd name="connsiteY318" fmla="*/ 2681243 h 2766928"/>
              <a:gd name="connsiteX319" fmla="*/ 54852 w 4893749"/>
              <a:gd name="connsiteY319" fmla="*/ 381560 h 27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4893749" h="2766928">
                <a:moveTo>
                  <a:pt x="4855315" y="326666"/>
                </a:moveTo>
                <a:lnTo>
                  <a:pt x="4749800" y="326666"/>
                </a:lnTo>
                <a:lnTo>
                  <a:pt x="4657188" y="257165"/>
                </a:lnTo>
                <a:cubicBezTo>
                  <a:pt x="4651985" y="253344"/>
                  <a:pt x="4645931" y="250817"/>
                  <a:pt x="4639504" y="249857"/>
                </a:cubicBezTo>
                <a:lnTo>
                  <a:pt x="3870546" y="141823"/>
                </a:lnTo>
                <a:lnTo>
                  <a:pt x="3512685" y="85608"/>
                </a:lnTo>
                <a:lnTo>
                  <a:pt x="3236455" y="19095"/>
                </a:lnTo>
                <a:cubicBezTo>
                  <a:pt x="3234966" y="18752"/>
                  <a:pt x="3233506" y="18477"/>
                  <a:pt x="3232056" y="18252"/>
                </a:cubicBezTo>
                <a:lnTo>
                  <a:pt x="3103468" y="2831"/>
                </a:lnTo>
                <a:cubicBezTo>
                  <a:pt x="3102244" y="2714"/>
                  <a:pt x="3101058" y="2596"/>
                  <a:pt x="3099912" y="2596"/>
                </a:cubicBezTo>
                <a:lnTo>
                  <a:pt x="3002205" y="29"/>
                </a:lnTo>
                <a:cubicBezTo>
                  <a:pt x="3001823" y="0"/>
                  <a:pt x="3001480" y="0"/>
                  <a:pt x="3001177" y="0"/>
                </a:cubicBezTo>
                <a:cubicBezTo>
                  <a:pt x="3000020" y="0"/>
                  <a:pt x="2998796" y="29"/>
                  <a:pt x="2997610" y="147"/>
                </a:cubicBezTo>
                <a:lnTo>
                  <a:pt x="2915334" y="7877"/>
                </a:lnTo>
                <a:cubicBezTo>
                  <a:pt x="2913267" y="8112"/>
                  <a:pt x="2911199" y="8494"/>
                  <a:pt x="2909171" y="8984"/>
                </a:cubicBezTo>
                <a:lnTo>
                  <a:pt x="2742013" y="52728"/>
                </a:lnTo>
                <a:cubicBezTo>
                  <a:pt x="2740102" y="53267"/>
                  <a:pt x="2738182" y="53953"/>
                  <a:pt x="2736233" y="54756"/>
                </a:cubicBezTo>
                <a:lnTo>
                  <a:pt x="2625633" y="103634"/>
                </a:lnTo>
                <a:cubicBezTo>
                  <a:pt x="2623262" y="104741"/>
                  <a:pt x="2620969" y="106005"/>
                  <a:pt x="2618902" y="107533"/>
                </a:cubicBezTo>
                <a:lnTo>
                  <a:pt x="2528847" y="171832"/>
                </a:lnTo>
                <a:cubicBezTo>
                  <a:pt x="2526054" y="173821"/>
                  <a:pt x="2523527" y="176113"/>
                  <a:pt x="2521381" y="178788"/>
                </a:cubicBezTo>
                <a:lnTo>
                  <a:pt x="2447873" y="268843"/>
                </a:lnTo>
                <a:lnTo>
                  <a:pt x="2372249" y="178484"/>
                </a:lnTo>
                <a:cubicBezTo>
                  <a:pt x="2370064" y="175849"/>
                  <a:pt x="2367536" y="173547"/>
                  <a:pt x="2364666" y="171558"/>
                </a:cubicBezTo>
                <a:lnTo>
                  <a:pt x="2272054" y="107269"/>
                </a:lnTo>
                <a:cubicBezTo>
                  <a:pt x="2270261" y="106044"/>
                  <a:pt x="2268340" y="104888"/>
                  <a:pt x="2266273" y="103977"/>
                </a:cubicBezTo>
                <a:lnTo>
                  <a:pt x="2160836" y="55099"/>
                </a:lnTo>
                <a:cubicBezTo>
                  <a:pt x="2158662" y="54070"/>
                  <a:pt x="2156398" y="53306"/>
                  <a:pt x="2154106" y="52689"/>
                </a:cubicBezTo>
                <a:lnTo>
                  <a:pt x="1981774" y="8955"/>
                </a:lnTo>
                <a:cubicBezTo>
                  <a:pt x="1979864" y="8455"/>
                  <a:pt x="1977943" y="8112"/>
                  <a:pt x="1975954" y="7916"/>
                </a:cubicBezTo>
                <a:lnTo>
                  <a:pt x="1893678" y="186"/>
                </a:lnTo>
                <a:cubicBezTo>
                  <a:pt x="1892454" y="69"/>
                  <a:pt x="1891268" y="29"/>
                  <a:pt x="1890112" y="29"/>
                </a:cubicBezTo>
                <a:cubicBezTo>
                  <a:pt x="1889769" y="29"/>
                  <a:pt x="1889465" y="29"/>
                  <a:pt x="1889083" y="69"/>
                </a:cubicBezTo>
                <a:lnTo>
                  <a:pt x="1791376" y="2635"/>
                </a:lnTo>
                <a:cubicBezTo>
                  <a:pt x="1790152" y="2635"/>
                  <a:pt x="1788966" y="2753"/>
                  <a:pt x="1787741" y="2861"/>
                </a:cubicBezTo>
                <a:lnTo>
                  <a:pt x="1661721" y="18291"/>
                </a:lnTo>
                <a:cubicBezTo>
                  <a:pt x="1660310" y="18517"/>
                  <a:pt x="1658811" y="18781"/>
                  <a:pt x="1657400" y="19134"/>
                </a:cubicBezTo>
                <a:lnTo>
                  <a:pt x="1381170" y="85647"/>
                </a:lnTo>
                <a:lnTo>
                  <a:pt x="1025220" y="141980"/>
                </a:lnTo>
                <a:lnTo>
                  <a:pt x="254381" y="249905"/>
                </a:lnTo>
                <a:cubicBezTo>
                  <a:pt x="247954" y="250817"/>
                  <a:pt x="241870" y="253305"/>
                  <a:pt x="236658" y="257214"/>
                </a:cubicBezTo>
                <a:lnTo>
                  <a:pt x="144045" y="326715"/>
                </a:lnTo>
                <a:lnTo>
                  <a:pt x="38422" y="326676"/>
                </a:lnTo>
                <a:cubicBezTo>
                  <a:pt x="17182" y="326676"/>
                  <a:pt x="0" y="343860"/>
                  <a:pt x="0" y="365100"/>
                </a:cubicBezTo>
                <a:lnTo>
                  <a:pt x="0" y="2713084"/>
                </a:lnTo>
                <a:cubicBezTo>
                  <a:pt x="0" y="2734324"/>
                  <a:pt x="17182" y="2751498"/>
                  <a:pt x="38422" y="2751498"/>
                </a:cubicBezTo>
                <a:lnTo>
                  <a:pt x="2265607" y="2751498"/>
                </a:lnTo>
                <a:cubicBezTo>
                  <a:pt x="2271926" y="2751498"/>
                  <a:pt x="2278118" y="2749970"/>
                  <a:pt x="2283595" y="2746992"/>
                </a:cubicBezTo>
                <a:lnTo>
                  <a:pt x="2284437" y="2747403"/>
                </a:lnTo>
                <a:cubicBezTo>
                  <a:pt x="2286583" y="2748520"/>
                  <a:pt x="2288758" y="2749323"/>
                  <a:pt x="2291060" y="2749970"/>
                </a:cubicBezTo>
                <a:lnTo>
                  <a:pt x="2327035" y="2760306"/>
                </a:lnTo>
                <a:cubicBezTo>
                  <a:pt x="2329553" y="2761070"/>
                  <a:pt x="2332198" y="2761531"/>
                  <a:pt x="2334873" y="2761687"/>
                </a:cubicBezTo>
                <a:lnTo>
                  <a:pt x="2406823" y="2766811"/>
                </a:lnTo>
                <a:lnTo>
                  <a:pt x="2448157" y="2766929"/>
                </a:lnTo>
                <a:lnTo>
                  <a:pt x="2484132" y="2766929"/>
                </a:lnTo>
                <a:lnTo>
                  <a:pt x="2525270" y="2764244"/>
                </a:lnTo>
                <a:lnTo>
                  <a:pt x="2559061" y="2761687"/>
                </a:lnTo>
                <a:cubicBezTo>
                  <a:pt x="2561432" y="2761452"/>
                  <a:pt x="2563734" y="2761070"/>
                  <a:pt x="2566027" y="2760531"/>
                </a:cubicBezTo>
                <a:lnTo>
                  <a:pt x="2602580" y="2750773"/>
                </a:lnTo>
                <a:cubicBezTo>
                  <a:pt x="2605450" y="2750244"/>
                  <a:pt x="2608624" y="2749402"/>
                  <a:pt x="2612181" y="2748020"/>
                </a:cubicBezTo>
                <a:cubicBezTo>
                  <a:pt x="2617236" y="2750313"/>
                  <a:pt x="2622595" y="2751469"/>
                  <a:pt x="2628140" y="2751469"/>
                </a:cubicBezTo>
                <a:lnTo>
                  <a:pt x="4855325" y="2751469"/>
                </a:lnTo>
                <a:cubicBezTo>
                  <a:pt x="4876565" y="2751469"/>
                  <a:pt x="4893749" y="2734285"/>
                  <a:pt x="4893749" y="2713044"/>
                </a:cubicBezTo>
                <a:lnTo>
                  <a:pt x="4893749" y="365061"/>
                </a:lnTo>
                <a:cubicBezTo>
                  <a:pt x="4893749" y="343821"/>
                  <a:pt x="4876604" y="326637"/>
                  <a:pt x="4855364" y="326637"/>
                </a:cubicBezTo>
                <a:close/>
                <a:moveTo>
                  <a:pt x="1033450" y="196207"/>
                </a:moveTo>
                <a:cubicBezTo>
                  <a:pt x="1033567" y="196168"/>
                  <a:pt x="1033675" y="196168"/>
                  <a:pt x="1033714" y="196168"/>
                </a:cubicBezTo>
                <a:lnTo>
                  <a:pt x="1391192" y="139609"/>
                </a:lnTo>
                <a:cubicBezTo>
                  <a:pt x="1391231" y="139609"/>
                  <a:pt x="1391231" y="139570"/>
                  <a:pt x="1391349" y="139492"/>
                </a:cubicBezTo>
                <a:cubicBezTo>
                  <a:pt x="1391731" y="139452"/>
                  <a:pt x="1392113" y="139452"/>
                  <a:pt x="1392495" y="139374"/>
                </a:cubicBezTo>
                <a:lnTo>
                  <a:pt x="1669461" y="72714"/>
                </a:lnTo>
                <a:lnTo>
                  <a:pt x="1793796" y="57441"/>
                </a:lnTo>
                <a:lnTo>
                  <a:pt x="1889553" y="54952"/>
                </a:lnTo>
                <a:lnTo>
                  <a:pt x="1969645" y="62457"/>
                </a:lnTo>
                <a:lnTo>
                  <a:pt x="2139292" y="105466"/>
                </a:lnTo>
                <a:lnTo>
                  <a:pt x="2242162" y="153149"/>
                </a:lnTo>
                <a:lnTo>
                  <a:pt x="2331600" y="215263"/>
                </a:lnTo>
                <a:lnTo>
                  <a:pt x="2435617" y="339638"/>
                </a:lnTo>
                <a:cubicBezTo>
                  <a:pt x="2435960" y="340059"/>
                  <a:pt x="2436616" y="339912"/>
                  <a:pt x="2436998" y="340294"/>
                </a:cubicBezTo>
                <a:cubicBezTo>
                  <a:pt x="2437420" y="340715"/>
                  <a:pt x="2437341" y="341440"/>
                  <a:pt x="2437841" y="341822"/>
                </a:cubicBezTo>
                <a:cubicBezTo>
                  <a:pt x="2440897" y="344350"/>
                  <a:pt x="2444571" y="345496"/>
                  <a:pt x="2448245" y="345496"/>
                </a:cubicBezTo>
                <a:cubicBezTo>
                  <a:pt x="2451958" y="345496"/>
                  <a:pt x="2455711" y="344272"/>
                  <a:pt x="2458777" y="341705"/>
                </a:cubicBezTo>
                <a:cubicBezTo>
                  <a:pt x="2459267" y="341284"/>
                  <a:pt x="2459159" y="340559"/>
                  <a:pt x="2459649" y="340098"/>
                </a:cubicBezTo>
                <a:cubicBezTo>
                  <a:pt x="2460031" y="339716"/>
                  <a:pt x="2460649" y="339873"/>
                  <a:pt x="2460952" y="339451"/>
                </a:cubicBezTo>
                <a:lnTo>
                  <a:pt x="2562441" y="215116"/>
                </a:lnTo>
                <a:lnTo>
                  <a:pt x="2649273" y="153080"/>
                </a:lnTo>
                <a:lnTo>
                  <a:pt x="2757198" y="105398"/>
                </a:lnTo>
                <a:lnTo>
                  <a:pt x="2921565" y="62418"/>
                </a:lnTo>
                <a:lnTo>
                  <a:pt x="3001784" y="54913"/>
                </a:lnTo>
                <a:lnTo>
                  <a:pt x="3097610" y="57441"/>
                </a:lnTo>
                <a:lnTo>
                  <a:pt x="3224365" y="72597"/>
                </a:lnTo>
                <a:lnTo>
                  <a:pt x="3501360" y="139306"/>
                </a:lnTo>
                <a:cubicBezTo>
                  <a:pt x="3501781" y="139335"/>
                  <a:pt x="3502124" y="139335"/>
                  <a:pt x="3502506" y="139452"/>
                </a:cubicBezTo>
                <a:cubicBezTo>
                  <a:pt x="3502545" y="139452"/>
                  <a:pt x="3502624" y="139492"/>
                  <a:pt x="3502624" y="139492"/>
                </a:cubicBezTo>
                <a:lnTo>
                  <a:pt x="3862629" y="196051"/>
                </a:lnTo>
                <a:lnTo>
                  <a:pt x="3862865" y="196051"/>
                </a:lnTo>
                <a:cubicBezTo>
                  <a:pt x="3862894" y="196051"/>
                  <a:pt x="3862894" y="196090"/>
                  <a:pt x="3862972" y="196090"/>
                </a:cubicBezTo>
                <a:lnTo>
                  <a:pt x="4617735" y="302134"/>
                </a:lnTo>
                <a:lnTo>
                  <a:pt x="4617735" y="2573112"/>
                </a:lnTo>
                <a:lnTo>
                  <a:pt x="3868028" y="2465265"/>
                </a:lnTo>
                <a:lnTo>
                  <a:pt x="3508022" y="2403543"/>
                </a:lnTo>
                <a:lnTo>
                  <a:pt x="3231174" y="2339470"/>
                </a:lnTo>
                <a:cubicBezTo>
                  <a:pt x="3230792" y="2339440"/>
                  <a:pt x="3230527" y="2339705"/>
                  <a:pt x="3230185" y="2339626"/>
                </a:cubicBezTo>
                <a:cubicBezTo>
                  <a:pt x="3229842" y="2339587"/>
                  <a:pt x="3229685" y="2339205"/>
                  <a:pt x="3229303" y="2339127"/>
                </a:cubicBezTo>
                <a:lnTo>
                  <a:pt x="3100715" y="2323706"/>
                </a:lnTo>
                <a:cubicBezTo>
                  <a:pt x="3100373" y="2323667"/>
                  <a:pt x="3100059" y="2324049"/>
                  <a:pt x="3099716" y="2323971"/>
                </a:cubicBezTo>
                <a:cubicBezTo>
                  <a:pt x="3099334" y="2323971"/>
                  <a:pt x="3099109" y="2323589"/>
                  <a:pt x="3098727" y="2323589"/>
                </a:cubicBezTo>
                <a:lnTo>
                  <a:pt x="3001020" y="2323589"/>
                </a:lnTo>
                <a:cubicBezTo>
                  <a:pt x="3000902" y="2323589"/>
                  <a:pt x="3000863" y="2323706"/>
                  <a:pt x="3000795" y="2323706"/>
                </a:cubicBezTo>
                <a:cubicBezTo>
                  <a:pt x="3000677" y="2323706"/>
                  <a:pt x="3000559" y="2323589"/>
                  <a:pt x="3000442" y="2323589"/>
                </a:cubicBezTo>
                <a:lnTo>
                  <a:pt x="2918165" y="2326155"/>
                </a:lnTo>
                <a:cubicBezTo>
                  <a:pt x="2917440" y="2326155"/>
                  <a:pt x="2917019" y="2326880"/>
                  <a:pt x="2916363" y="2326998"/>
                </a:cubicBezTo>
                <a:cubicBezTo>
                  <a:pt x="2915598" y="2327115"/>
                  <a:pt x="2915109" y="2326577"/>
                  <a:pt x="2914335" y="2326773"/>
                </a:cubicBezTo>
                <a:lnTo>
                  <a:pt x="2747176" y="2373074"/>
                </a:lnTo>
                <a:cubicBezTo>
                  <a:pt x="2746754" y="2373191"/>
                  <a:pt x="2746568" y="2373730"/>
                  <a:pt x="2746186" y="2373838"/>
                </a:cubicBezTo>
                <a:cubicBezTo>
                  <a:pt x="2745765" y="2373995"/>
                  <a:pt x="2745305" y="2373730"/>
                  <a:pt x="2744923" y="2373877"/>
                </a:cubicBezTo>
                <a:lnTo>
                  <a:pt x="2634323" y="2422755"/>
                </a:lnTo>
                <a:cubicBezTo>
                  <a:pt x="2633784" y="2422981"/>
                  <a:pt x="2633676" y="2423666"/>
                  <a:pt x="2633176" y="2423901"/>
                </a:cubicBezTo>
                <a:cubicBezTo>
                  <a:pt x="2632677" y="2424127"/>
                  <a:pt x="2632059" y="2423901"/>
                  <a:pt x="2631638" y="2424244"/>
                </a:cubicBezTo>
                <a:lnTo>
                  <a:pt x="2541593" y="2485976"/>
                </a:lnTo>
                <a:cubicBezTo>
                  <a:pt x="2540946" y="2486466"/>
                  <a:pt x="2540946" y="2487387"/>
                  <a:pt x="2540329" y="2487965"/>
                </a:cubicBezTo>
                <a:cubicBezTo>
                  <a:pt x="2539682" y="2488572"/>
                  <a:pt x="2538722" y="2488465"/>
                  <a:pt x="2538183" y="2489111"/>
                </a:cubicBezTo>
                <a:lnTo>
                  <a:pt x="2447873" y="2599711"/>
                </a:lnTo>
                <a:lnTo>
                  <a:pt x="2355221" y="2488955"/>
                </a:lnTo>
                <a:cubicBezTo>
                  <a:pt x="2354683" y="2488308"/>
                  <a:pt x="2353723" y="2488416"/>
                  <a:pt x="2353076" y="2487808"/>
                </a:cubicBezTo>
                <a:cubicBezTo>
                  <a:pt x="2352419" y="2487191"/>
                  <a:pt x="2352419" y="2486280"/>
                  <a:pt x="2351695" y="2485780"/>
                </a:cubicBezTo>
                <a:lnTo>
                  <a:pt x="2259082" y="2424049"/>
                </a:lnTo>
                <a:cubicBezTo>
                  <a:pt x="2258700" y="2423784"/>
                  <a:pt x="2258161" y="2424049"/>
                  <a:pt x="2257779" y="2423784"/>
                </a:cubicBezTo>
                <a:cubicBezTo>
                  <a:pt x="2257397" y="2423549"/>
                  <a:pt x="2257358" y="2423020"/>
                  <a:pt x="2256907" y="2422785"/>
                </a:cubicBezTo>
                <a:lnTo>
                  <a:pt x="2151470" y="2373916"/>
                </a:lnTo>
                <a:cubicBezTo>
                  <a:pt x="2150971" y="2373681"/>
                  <a:pt x="2150471" y="2374024"/>
                  <a:pt x="2149971" y="2373877"/>
                </a:cubicBezTo>
                <a:cubicBezTo>
                  <a:pt x="2149472" y="2373642"/>
                  <a:pt x="2149325" y="2373113"/>
                  <a:pt x="2148825" y="2372956"/>
                </a:cubicBezTo>
                <a:lnTo>
                  <a:pt x="1976493" y="2326655"/>
                </a:lnTo>
                <a:cubicBezTo>
                  <a:pt x="1975768" y="2326498"/>
                  <a:pt x="1975229" y="2327037"/>
                  <a:pt x="1974505" y="2326920"/>
                </a:cubicBezTo>
                <a:cubicBezTo>
                  <a:pt x="1973848" y="2326802"/>
                  <a:pt x="1973397" y="2326077"/>
                  <a:pt x="1972741" y="2326077"/>
                </a:cubicBezTo>
                <a:lnTo>
                  <a:pt x="1890465" y="2323510"/>
                </a:lnTo>
                <a:cubicBezTo>
                  <a:pt x="1890347" y="2323510"/>
                  <a:pt x="1890308" y="2323628"/>
                  <a:pt x="1890190" y="2323628"/>
                </a:cubicBezTo>
                <a:cubicBezTo>
                  <a:pt x="1890161" y="2323628"/>
                  <a:pt x="1890083" y="2323510"/>
                  <a:pt x="1889965" y="2323510"/>
                </a:cubicBezTo>
                <a:lnTo>
                  <a:pt x="1792375" y="2323628"/>
                </a:lnTo>
                <a:cubicBezTo>
                  <a:pt x="1791994" y="2323628"/>
                  <a:pt x="1791768" y="2324010"/>
                  <a:pt x="1791386" y="2324010"/>
                </a:cubicBezTo>
                <a:cubicBezTo>
                  <a:pt x="1790994" y="2324049"/>
                  <a:pt x="1790730" y="2323667"/>
                  <a:pt x="1790347" y="2323745"/>
                </a:cubicBezTo>
                <a:lnTo>
                  <a:pt x="1664327" y="2339166"/>
                </a:lnTo>
                <a:cubicBezTo>
                  <a:pt x="1663984" y="2339205"/>
                  <a:pt x="1663827" y="2339548"/>
                  <a:pt x="1663484" y="2339666"/>
                </a:cubicBezTo>
                <a:cubicBezTo>
                  <a:pt x="1663142" y="2339705"/>
                  <a:pt x="1662945" y="2339430"/>
                  <a:pt x="1662603" y="2339509"/>
                </a:cubicBezTo>
                <a:lnTo>
                  <a:pt x="1385755" y="2403573"/>
                </a:lnTo>
                <a:lnTo>
                  <a:pt x="1028277" y="2465304"/>
                </a:lnTo>
                <a:lnTo>
                  <a:pt x="276042" y="2573151"/>
                </a:lnTo>
                <a:lnTo>
                  <a:pt x="276042" y="302173"/>
                </a:lnTo>
                <a:close/>
                <a:moveTo>
                  <a:pt x="983122" y="2665283"/>
                </a:moveTo>
                <a:lnTo>
                  <a:pt x="983161" y="2665244"/>
                </a:lnTo>
                <a:lnTo>
                  <a:pt x="983396" y="2665244"/>
                </a:lnTo>
                <a:lnTo>
                  <a:pt x="1309994" y="2642094"/>
                </a:lnTo>
                <a:lnTo>
                  <a:pt x="1310033" y="2642094"/>
                </a:lnTo>
                <a:lnTo>
                  <a:pt x="1735983" y="2611242"/>
                </a:lnTo>
                <a:lnTo>
                  <a:pt x="1965413" y="2616337"/>
                </a:lnTo>
                <a:lnTo>
                  <a:pt x="2155957" y="2649402"/>
                </a:lnTo>
                <a:lnTo>
                  <a:pt x="2249060" y="2681165"/>
                </a:lnTo>
                <a:lnTo>
                  <a:pt x="2249060" y="2681204"/>
                </a:lnTo>
                <a:lnTo>
                  <a:pt x="662412" y="2681204"/>
                </a:lnTo>
                <a:close/>
                <a:moveTo>
                  <a:pt x="2422420" y="2704394"/>
                </a:moveTo>
                <a:lnTo>
                  <a:pt x="2392039" y="2704394"/>
                </a:lnTo>
                <a:lnTo>
                  <a:pt x="2382124" y="2700455"/>
                </a:lnTo>
                <a:cubicBezTo>
                  <a:pt x="2381017" y="2700034"/>
                  <a:pt x="2380057" y="2700681"/>
                  <a:pt x="2378950" y="2700494"/>
                </a:cubicBezTo>
                <a:cubicBezTo>
                  <a:pt x="2377833" y="2700259"/>
                  <a:pt x="2377148" y="2699270"/>
                  <a:pt x="2376001" y="2699270"/>
                </a:cubicBezTo>
                <a:lnTo>
                  <a:pt x="2367311" y="2699270"/>
                </a:lnTo>
                <a:lnTo>
                  <a:pt x="2356711" y="2697202"/>
                </a:lnTo>
                <a:lnTo>
                  <a:pt x="2346492" y="2694636"/>
                </a:lnTo>
                <a:cubicBezTo>
                  <a:pt x="2345767" y="2694479"/>
                  <a:pt x="2345189" y="2695018"/>
                  <a:pt x="2344425" y="2694979"/>
                </a:cubicBezTo>
                <a:cubicBezTo>
                  <a:pt x="2343700" y="2694871"/>
                  <a:pt x="2343279" y="2694136"/>
                  <a:pt x="2342515" y="2694136"/>
                </a:cubicBezTo>
                <a:lnTo>
                  <a:pt x="2336166" y="2694136"/>
                </a:lnTo>
                <a:lnTo>
                  <a:pt x="2330993" y="2691579"/>
                </a:lnTo>
                <a:lnTo>
                  <a:pt x="2335784" y="2688552"/>
                </a:lnTo>
                <a:cubicBezTo>
                  <a:pt x="2335931" y="2688434"/>
                  <a:pt x="2335931" y="2688209"/>
                  <a:pt x="2336048" y="2688130"/>
                </a:cubicBezTo>
                <a:cubicBezTo>
                  <a:pt x="2336196" y="2688013"/>
                  <a:pt x="2336431" y="2688091"/>
                  <a:pt x="2336587" y="2687974"/>
                </a:cubicBezTo>
                <a:lnTo>
                  <a:pt x="2353154" y="2676119"/>
                </a:lnTo>
                <a:lnTo>
                  <a:pt x="2373356" y="2667155"/>
                </a:lnTo>
                <a:lnTo>
                  <a:pt x="2396017" y="2662609"/>
                </a:lnTo>
                <a:lnTo>
                  <a:pt x="2420696" y="2660120"/>
                </a:lnTo>
                <a:lnTo>
                  <a:pt x="2470181" y="2660120"/>
                </a:lnTo>
                <a:lnTo>
                  <a:pt x="2491304" y="2662491"/>
                </a:lnTo>
                <a:lnTo>
                  <a:pt x="2512093" y="2667086"/>
                </a:lnTo>
                <a:lnTo>
                  <a:pt x="2532942" y="2676227"/>
                </a:lnTo>
                <a:lnTo>
                  <a:pt x="2552536" y="2688473"/>
                </a:lnTo>
                <a:lnTo>
                  <a:pt x="2560236" y="2694028"/>
                </a:lnTo>
                <a:lnTo>
                  <a:pt x="2559962" y="2694136"/>
                </a:lnTo>
                <a:lnTo>
                  <a:pt x="2551086" y="2694136"/>
                </a:lnTo>
                <a:cubicBezTo>
                  <a:pt x="2550322" y="2694136"/>
                  <a:pt x="2549940" y="2694871"/>
                  <a:pt x="2549175" y="2694979"/>
                </a:cubicBezTo>
                <a:cubicBezTo>
                  <a:pt x="2548411" y="2695018"/>
                  <a:pt x="2547873" y="2694489"/>
                  <a:pt x="2547147" y="2694636"/>
                </a:cubicBezTo>
                <a:lnTo>
                  <a:pt x="2536812" y="2697202"/>
                </a:lnTo>
                <a:lnTo>
                  <a:pt x="2528464" y="2699270"/>
                </a:lnTo>
                <a:lnTo>
                  <a:pt x="2517678" y="2699270"/>
                </a:lnTo>
                <a:cubicBezTo>
                  <a:pt x="2516531" y="2699270"/>
                  <a:pt x="2515797" y="2700298"/>
                  <a:pt x="2514729" y="2700494"/>
                </a:cubicBezTo>
                <a:cubicBezTo>
                  <a:pt x="2513622" y="2700641"/>
                  <a:pt x="2512662" y="2699995"/>
                  <a:pt x="2511554" y="2700455"/>
                </a:cubicBezTo>
                <a:lnTo>
                  <a:pt x="2501640" y="2704394"/>
                </a:lnTo>
                <a:close/>
                <a:moveTo>
                  <a:pt x="2644619" y="2681165"/>
                </a:moveTo>
                <a:lnTo>
                  <a:pt x="2737653" y="2649402"/>
                </a:lnTo>
                <a:lnTo>
                  <a:pt x="2925709" y="2616337"/>
                </a:lnTo>
                <a:lnTo>
                  <a:pt x="3155139" y="2611242"/>
                </a:lnTo>
                <a:lnTo>
                  <a:pt x="3583685" y="2642094"/>
                </a:lnTo>
                <a:lnTo>
                  <a:pt x="3583725" y="2642094"/>
                </a:lnTo>
                <a:lnTo>
                  <a:pt x="3910283" y="2665244"/>
                </a:lnTo>
                <a:lnTo>
                  <a:pt x="3910557" y="2665244"/>
                </a:lnTo>
                <a:cubicBezTo>
                  <a:pt x="3910596" y="2665244"/>
                  <a:pt x="3910596" y="2665283"/>
                  <a:pt x="3910596" y="2665283"/>
                </a:cubicBezTo>
                <a:lnTo>
                  <a:pt x="4231257" y="2681243"/>
                </a:lnTo>
                <a:close/>
                <a:moveTo>
                  <a:pt x="4532137" y="2663255"/>
                </a:moveTo>
                <a:lnTo>
                  <a:pt x="3912350" y="2632375"/>
                </a:lnTo>
                <a:cubicBezTo>
                  <a:pt x="3912311" y="2632375"/>
                  <a:pt x="3912311" y="2632414"/>
                  <a:pt x="3912242" y="2632414"/>
                </a:cubicBezTo>
                <a:lnTo>
                  <a:pt x="3586066" y="2609254"/>
                </a:lnTo>
                <a:lnTo>
                  <a:pt x="3156598" y="2578412"/>
                </a:lnTo>
                <a:cubicBezTo>
                  <a:pt x="3156363" y="2578412"/>
                  <a:pt x="3156216" y="2578638"/>
                  <a:pt x="3155981" y="2578638"/>
                </a:cubicBezTo>
                <a:cubicBezTo>
                  <a:pt x="3155756" y="2578598"/>
                  <a:pt x="3155599" y="2578373"/>
                  <a:pt x="3155374" y="2578373"/>
                </a:cubicBezTo>
                <a:lnTo>
                  <a:pt x="3154992" y="2578373"/>
                </a:lnTo>
                <a:lnTo>
                  <a:pt x="2923534" y="2583536"/>
                </a:lnTo>
                <a:cubicBezTo>
                  <a:pt x="2923034" y="2583536"/>
                  <a:pt x="2922799" y="2584036"/>
                  <a:pt x="2922378" y="2584075"/>
                </a:cubicBezTo>
                <a:cubicBezTo>
                  <a:pt x="2921888" y="2584075"/>
                  <a:pt x="2921536" y="2583693"/>
                  <a:pt x="2921114" y="2583732"/>
                </a:cubicBezTo>
                <a:lnTo>
                  <a:pt x="2730795" y="2617140"/>
                </a:lnTo>
                <a:cubicBezTo>
                  <a:pt x="2730305" y="2617258"/>
                  <a:pt x="2730070" y="2617758"/>
                  <a:pt x="2729649" y="2617904"/>
                </a:cubicBezTo>
                <a:cubicBezTo>
                  <a:pt x="2729149" y="2618022"/>
                  <a:pt x="2728728" y="2617640"/>
                  <a:pt x="2728277" y="2617787"/>
                </a:cubicBezTo>
                <a:lnTo>
                  <a:pt x="2622840" y="2653762"/>
                </a:lnTo>
                <a:lnTo>
                  <a:pt x="2596162" y="2661071"/>
                </a:lnTo>
                <a:lnTo>
                  <a:pt x="2588550" y="2662570"/>
                </a:lnTo>
                <a:lnTo>
                  <a:pt x="2578440" y="2655868"/>
                </a:lnTo>
                <a:lnTo>
                  <a:pt x="2558316" y="2640791"/>
                </a:lnTo>
                <a:cubicBezTo>
                  <a:pt x="2557435" y="2640144"/>
                  <a:pt x="2556396" y="2640448"/>
                  <a:pt x="2555407" y="2640026"/>
                </a:cubicBezTo>
                <a:cubicBezTo>
                  <a:pt x="2554525" y="2639605"/>
                  <a:pt x="2554182" y="2638537"/>
                  <a:pt x="2553143" y="2638224"/>
                </a:cubicBezTo>
                <a:lnTo>
                  <a:pt x="2527426" y="2630494"/>
                </a:lnTo>
                <a:lnTo>
                  <a:pt x="2501747" y="2622764"/>
                </a:lnTo>
                <a:cubicBezTo>
                  <a:pt x="2501219" y="2622617"/>
                  <a:pt x="2500719" y="2623038"/>
                  <a:pt x="2500141" y="2622921"/>
                </a:cubicBezTo>
                <a:cubicBezTo>
                  <a:pt x="2499533" y="2622803"/>
                  <a:pt x="2499259" y="2622156"/>
                  <a:pt x="2498652" y="2622078"/>
                </a:cubicBezTo>
                <a:lnTo>
                  <a:pt x="2474276" y="2619590"/>
                </a:lnTo>
                <a:lnTo>
                  <a:pt x="2562255" y="2511782"/>
                </a:lnTo>
                <a:lnTo>
                  <a:pt x="2648940" y="2452313"/>
                </a:lnTo>
                <a:lnTo>
                  <a:pt x="2757169" y="2404513"/>
                </a:lnTo>
                <a:lnTo>
                  <a:pt x="2921193" y="2359084"/>
                </a:lnTo>
                <a:lnTo>
                  <a:pt x="3001559" y="2356556"/>
                </a:lnTo>
                <a:lnTo>
                  <a:pt x="3097688" y="2356556"/>
                </a:lnTo>
                <a:lnTo>
                  <a:pt x="3224591" y="2371751"/>
                </a:lnTo>
                <a:lnTo>
                  <a:pt x="3501321" y="2435815"/>
                </a:lnTo>
                <a:cubicBezTo>
                  <a:pt x="3501595" y="2435854"/>
                  <a:pt x="3501859" y="2435854"/>
                  <a:pt x="3502085" y="2435854"/>
                </a:cubicBezTo>
                <a:cubicBezTo>
                  <a:pt x="3502202" y="2435893"/>
                  <a:pt x="3502202" y="2436011"/>
                  <a:pt x="3502320" y="2436011"/>
                </a:cubicBezTo>
                <a:lnTo>
                  <a:pt x="3862326" y="2497743"/>
                </a:lnTo>
                <a:cubicBezTo>
                  <a:pt x="3862443" y="2497772"/>
                  <a:pt x="3862590" y="2497743"/>
                  <a:pt x="3862747" y="2497772"/>
                </a:cubicBezTo>
                <a:lnTo>
                  <a:pt x="4627885" y="2607843"/>
                </a:lnTo>
                <a:lnTo>
                  <a:pt x="4733508" y="2681086"/>
                </a:lnTo>
                <a:lnTo>
                  <a:pt x="4547244" y="2681086"/>
                </a:lnTo>
                <a:cubicBezTo>
                  <a:pt x="4547284" y="2680822"/>
                  <a:pt x="4547626" y="2680587"/>
                  <a:pt x="4547626" y="2680322"/>
                </a:cubicBezTo>
                <a:cubicBezTo>
                  <a:pt x="4548165" y="2671407"/>
                  <a:pt x="4541121" y="2663677"/>
                  <a:pt x="4532127" y="2663255"/>
                </a:cubicBezTo>
                <a:close/>
                <a:moveTo>
                  <a:pt x="265775" y="2607990"/>
                </a:moveTo>
                <a:lnTo>
                  <a:pt x="1033469" y="2497929"/>
                </a:lnTo>
                <a:cubicBezTo>
                  <a:pt x="1033626" y="2497889"/>
                  <a:pt x="1033744" y="2497929"/>
                  <a:pt x="1033890" y="2497889"/>
                </a:cubicBezTo>
                <a:lnTo>
                  <a:pt x="1391369" y="2436168"/>
                </a:lnTo>
                <a:cubicBezTo>
                  <a:pt x="1391408" y="2436168"/>
                  <a:pt x="1391486" y="2436050"/>
                  <a:pt x="1391604" y="2436011"/>
                </a:cubicBezTo>
                <a:cubicBezTo>
                  <a:pt x="1391829" y="2436011"/>
                  <a:pt x="1392025" y="2436011"/>
                  <a:pt x="1392329" y="2435971"/>
                </a:cubicBezTo>
                <a:lnTo>
                  <a:pt x="1669059" y="2371947"/>
                </a:lnTo>
                <a:lnTo>
                  <a:pt x="1793473" y="2356673"/>
                </a:lnTo>
                <a:lnTo>
                  <a:pt x="1889534" y="2356673"/>
                </a:lnTo>
                <a:lnTo>
                  <a:pt x="1969861" y="2359201"/>
                </a:lnTo>
                <a:lnTo>
                  <a:pt x="2139018" y="2404630"/>
                </a:lnTo>
                <a:lnTo>
                  <a:pt x="2241927" y="2452313"/>
                </a:lnTo>
                <a:lnTo>
                  <a:pt x="2331630" y="2512135"/>
                </a:lnTo>
                <a:lnTo>
                  <a:pt x="2421107" y="2619061"/>
                </a:lnTo>
                <a:lnTo>
                  <a:pt x="2415631" y="2619590"/>
                </a:lnTo>
                <a:lnTo>
                  <a:pt x="2387503" y="2622156"/>
                </a:lnTo>
                <a:cubicBezTo>
                  <a:pt x="2386856" y="2622195"/>
                  <a:pt x="2386582" y="2622881"/>
                  <a:pt x="2385975" y="2622999"/>
                </a:cubicBezTo>
                <a:cubicBezTo>
                  <a:pt x="2385357" y="2623117"/>
                  <a:pt x="2384868" y="2622656"/>
                  <a:pt x="2384290" y="2622842"/>
                </a:cubicBezTo>
                <a:lnTo>
                  <a:pt x="2358572" y="2630572"/>
                </a:lnTo>
                <a:cubicBezTo>
                  <a:pt x="2358533" y="2630572"/>
                  <a:pt x="2358455" y="2630729"/>
                  <a:pt x="2358347" y="2630729"/>
                </a:cubicBezTo>
                <a:cubicBezTo>
                  <a:pt x="2358308" y="2630768"/>
                  <a:pt x="2358190" y="2630690"/>
                  <a:pt x="2358112" y="2630729"/>
                </a:cubicBezTo>
                <a:lnTo>
                  <a:pt x="2334961" y="2638380"/>
                </a:lnTo>
                <a:cubicBezTo>
                  <a:pt x="2334040" y="2638655"/>
                  <a:pt x="2333815" y="2639644"/>
                  <a:pt x="2332972" y="2640066"/>
                </a:cubicBezTo>
                <a:cubicBezTo>
                  <a:pt x="2332090" y="2640487"/>
                  <a:pt x="2331052" y="2640183"/>
                  <a:pt x="2330288" y="2640791"/>
                </a:cubicBezTo>
                <a:lnTo>
                  <a:pt x="2310547" y="2655682"/>
                </a:lnTo>
                <a:lnTo>
                  <a:pt x="2300632" y="2661345"/>
                </a:lnTo>
                <a:cubicBezTo>
                  <a:pt x="2300593" y="2661345"/>
                  <a:pt x="2300593" y="2661227"/>
                  <a:pt x="2300475" y="2661227"/>
                </a:cubicBezTo>
                <a:lnTo>
                  <a:pt x="2299829" y="2661081"/>
                </a:lnTo>
                <a:cubicBezTo>
                  <a:pt x="2299564" y="2661081"/>
                  <a:pt x="2299407" y="2660728"/>
                  <a:pt x="2299064" y="2660728"/>
                </a:cubicBezTo>
                <a:lnTo>
                  <a:pt x="2298565" y="2660728"/>
                </a:lnTo>
                <a:lnTo>
                  <a:pt x="2270515" y="2653694"/>
                </a:lnTo>
                <a:lnTo>
                  <a:pt x="2165422" y="2617826"/>
                </a:lnTo>
                <a:cubicBezTo>
                  <a:pt x="2165000" y="2617679"/>
                  <a:pt x="2164540" y="2618061"/>
                  <a:pt x="2164040" y="2617865"/>
                </a:cubicBezTo>
                <a:cubicBezTo>
                  <a:pt x="2163540" y="2617758"/>
                  <a:pt x="2163394" y="2617219"/>
                  <a:pt x="2162894" y="2617140"/>
                </a:cubicBezTo>
                <a:lnTo>
                  <a:pt x="1969978" y="2583732"/>
                </a:lnTo>
                <a:cubicBezTo>
                  <a:pt x="1969479" y="2583614"/>
                  <a:pt x="1969136" y="2584075"/>
                  <a:pt x="1968675" y="2583997"/>
                </a:cubicBezTo>
                <a:cubicBezTo>
                  <a:pt x="1968254" y="2583997"/>
                  <a:pt x="1967950" y="2583507"/>
                  <a:pt x="1967529" y="2583507"/>
                </a:cubicBezTo>
                <a:lnTo>
                  <a:pt x="1736071" y="2578334"/>
                </a:lnTo>
                <a:lnTo>
                  <a:pt x="1735689" y="2578334"/>
                </a:lnTo>
                <a:cubicBezTo>
                  <a:pt x="1735454" y="2578334"/>
                  <a:pt x="1735307" y="2578569"/>
                  <a:pt x="1735072" y="2578608"/>
                </a:cubicBezTo>
                <a:cubicBezTo>
                  <a:pt x="1734847" y="2578608"/>
                  <a:pt x="1734690" y="2578373"/>
                  <a:pt x="1734465" y="2578373"/>
                </a:cubicBezTo>
                <a:lnTo>
                  <a:pt x="1307564" y="2609224"/>
                </a:lnTo>
                <a:lnTo>
                  <a:pt x="981388" y="2632375"/>
                </a:lnTo>
                <a:cubicBezTo>
                  <a:pt x="981348" y="2632375"/>
                  <a:pt x="981348" y="2632336"/>
                  <a:pt x="981348" y="2632336"/>
                </a:cubicBezTo>
                <a:lnTo>
                  <a:pt x="361562" y="2663177"/>
                </a:lnTo>
                <a:cubicBezTo>
                  <a:pt x="352489" y="2663677"/>
                  <a:pt x="345485" y="2671367"/>
                  <a:pt x="345906" y="2680400"/>
                </a:cubicBezTo>
                <a:cubicBezTo>
                  <a:pt x="345906" y="2680665"/>
                  <a:pt x="346249" y="2680900"/>
                  <a:pt x="346249" y="2681165"/>
                </a:cubicBezTo>
                <a:lnTo>
                  <a:pt x="160142" y="2681165"/>
                </a:lnTo>
                <a:close/>
                <a:moveTo>
                  <a:pt x="4775400" y="2681243"/>
                </a:moveTo>
                <a:cubicBezTo>
                  <a:pt x="4776017" y="2675541"/>
                  <a:pt x="4774636" y="2669722"/>
                  <a:pt x="4769590" y="2666204"/>
                </a:cubicBezTo>
                <a:lnTo>
                  <a:pt x="4650643" y="2583693"/>
                </a:lnTo>
                <a:lnTo>
                  <a:pt x="4650643" y="320945"/>
                </a:lnTo>
                <a:lnTo>
                  <a:pt x="4727218" y="378346"/>
                </a:lnTo>
                <a:cubicBezTo>
                  <a:pt x="4727218" y="378346"/>
                  <a:pt x="4727257" y="378346"/>
                  <a:pt x="4727335" y="378385"/>
                </a:cubicBezTo>
                <a:lnTo>
                  <a:pt x="4750143" y="396108"/>
                </a:lnTo>
                <a:cubicBezTo>
                  <a:pt x="4753161" y="398479"/>
                  <a:pt x="4756687" y="399547"/>
                  <a:pt x="4760244" y="399547"/>
                </a:cubicBezTo>
                <a:cubicBezTo>
                  <a:pt x="4765182" y="399547"/>
                  <a:pt x="4770002" y="397372"/>
                  <a:pt x="4773176" y="393238"/>
                </a:cubicBezTo>
                <a:cubicBezTo>
                  <a:pt x="4775861" y="389789"/>
                  <a:pt x="4776811" y="385547"/>
                  <a:pt x="4776429" y="381560"/>
                </a:cubicBezTo>
                <a:lnTo>
                  <a:pt x="4838964" y="381560"/>
                </a:lnTo>
                <a:lnTo>
                  <a:pt x="4838964" y="2681243"/>
                </a:lnTo>
                <a:lnTo>
                  <a:pt x="4775400" y="2681214"/>
                </a:lnTo>
                <a:close/>
                <a:moveTo>
                  <a:pt x="117348" y="381560"/>
                </a:moveTo>
                <a:cubicBezTo>
                  <a:pt x="116966" y="385576"/>
                  <a:pt x="117887" y="389750"/>
                  <a:pt x="120601" y="393228"/>
                </a:cubicBezTo>
                <a:cubicBezTo>
                  <a:pt x="123854" y="397362"/>
                  <a:pt x="128683" y="399547"/>
                  <a:pt x="133611" y="399547"/>
                </a:cubicBezTo>
                <a:cubicBezTo>
                  <a:pt x="137138" y="399547"/>
                  <a:pt x="140695" y="398401"/>
                  <a:pt x="143722" y="396099"/>
                </a:cubicBezTo>
                <a:lnTo>
                  <a:pt x="166530" y="378385"/>
                </a:lnTo>
                <a:cubicBezTo>
                  <a:pt x="166530" y="378346"/>
                  <a:pt x="166569" y="378346"/>
                  <a:pt x="166638" y="378346"/>
                </a:cubicBezTo>
                <a:lnTo>
                  <a:pt x="243183" y="320935"/>
                </a:lnTo>
                <a:lnTo>
                  <a:pt x="243183" y="2583683"/>
                </a:lnTo>
                <a:lnTo>
                  <a:pt x="124236" y="2666195"/>
                </a:lnTo>
                <a:cubicBezTo>
                  <a:pt x="119141" y="2669722"/>
                  <a:pt x="117809" y="2675531"/>
                  <a:pt x="118416" y="2681243"/>
                </a:cubicBezTo>
                <a:lnTo>
                  <a:pt x="54852" y="2681243"/>
                </a:lnTo>
                <a:lnTo>
                  <a:pt x="54852" y="381560"/>
                </a:lnTo>
                <a:close/>
              </a:path>
            </a:pathLst>
          </a:custGeom>
          <a:solidFill>
            <a:schemeClr val="accent1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한빛미디어를 만드는 사람들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180" y="4685998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영업팀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17679" y="4685998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디자인팀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25920" y="4695403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기획팀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9655252" y="2619742"/>
            <a:ext cx="1825625" cy="1825625"/>
            <a:chOff x="10099675" y="1735138"/>
            <a:chExt cx="1825625" cy="1825625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0467975" y="1735138"/>
              <a:ext cx="1457325" cy="958850"/>
            </a:xfrm>
            <a:custGeom>
              <a:avLst/>
              <a:gdLst>
                <a:gd name="T0" fmla="*/ 446 w 918"/>
                <a:gd name="T1" fmla="*/ 604 h 604"/>
                <a:gd name="T2" fmla="*/ 426 w 918"/>
                <a:gd name="T3" fmla="*/ 596 h 604"/>
                <a:gd name="T4" fmla="*/ 418 w 918"/>
                <a:gd name="T5" fmla="*/ 576 h 604"/>
                <a:gd name="T6" fmla="*/ 418 w 918"/>
                <a:gd name="T7" fmla="*/ 576 h 604"/>
                <a:gd name="T8" fmla="*/ 426 w 918"/>
                <a:gd name="T9" fmla="*/ 558 h 604"/>
                <a:gd name="T10" fmla="*/ 446 w 918"/>
                <a:gd name="T11" fmla="*/ 550 h 604"/>
                <a:gd name="T12" fmla="*/ 782 w 918"/>
                <a:gd name="T13" fmla="*/ 550 h 604"/>
                <a:gd name="T14" fmla="*/ 798 w 918"/>
                <a:gd name="T15" fmla="*/ 548 h 604"/>
                <a:gd name="T16" fmla="*/ 828 w 918"/>
                <a:gd name="T17" fmla="*/ 536 h 604"/>
                <a:gd name="T18" fmla="*/ 850 w 918"/>
                <a:gd name="T19" fmla="*/ 514 h 604"/>
                <a:gd name="T20" fmla="*/ 862 w 918"/>
                <a:gd name="T21" fmla="*/ 484 h 604"/>
                <a:gd name="T22" fmla="*/ 864 w 918"/>
                <a:gd name="T23" fmla="*/ 468 h 604"/>
                <a:gd name="T24" fmla="*/ 864 w 918"/>
                <a:gd name="T25" fmla="*/ 136 h 604"/>
                <a:gd name="T26" fmla="*/ 858 w 918"/>
                <a:gd name="T27" fmla="*/ 104 h 604"/>
                <a:gd name="T28" fmla="*/ 840 w 918"/>
                <a:gd name="T29" fmla="*/ 78 h 604"/>
                <a:gd name="T30" fmla="*/ 814 w 918"/>
                <a:gd name="T31" fmla="*/ 60 h 604"/>
                <a:gd name="T32" fmla="*/ 782 w 918"/>
                <a:gd name="T33" fmla="*/ 54 h 604"/>
                <a:gd name="T34" fmla="*/ 136 w 918"/>
                <a:gd name="T35" fmla="*/ 54 h 604"/>
                <a:gd name="T36" fmla="*/ 118 w 918"/>
                <a:gd name="T37" fmla="*/ 56 h 604"/>
                <a:gd name="T38" fmla="*/ 90 w 918"/>
                <a:gd name="T39" fmla="*/ 68 h 604"/>
                <a:gd name="T40" fmla="*/ 68 w 918"/>
                <a:gd name="T41" fmla="*/ 90 h 604"/>
                <a:gd name="T42" fmla="*/ 56 w 918"/>
                <a:gd name="T43" fmla="*/ 120 h 604"/>
                <a:gd name="T44" fmla="*/ 54 w 918"/>
                <a:gd name="T45" fmla="*/ 136 h 604"/>
                <a:gd name="T46" fmla="*/ 54 w 918"/>
                <a:gd name="T47" fmla="*/ 204 h 604"/>
                <a:gd name="T48" fmla="*/ 46 w 918"/>
                <a:gd name="T49" fmla="*/ 222 h 604"/>
                <a:gd name="T50" fmla="*/ 26 w 918"/>
                <a:gd name="T51" fmla="*/ 230 h 604"/>
                <a:gd name="T52" fmla="*/ 26 w 918"/>
                <a:gd name="T53" fmla="*/ 230 h 604"/>
                <a:gd name="T54" fmla="*/ 8 w 918"/>
                <a:gd name="T55" fmla="*/ 222 h 604"/>
                <a:gd name="T56" fmla="*/ 0 w 918"/>
                <a:gd name="T57" fmla="*/ 204 h 604"/>
                <a:gd name="T58" fmla="*/ 0 w 918"/>
                <a:gd name="T59" fmla="*/ 136 h 604"/>
                <a:gd name="T60" fmla="*/ 0 w 918"/>
                <a:gd name="T61" fmla="*/ 122 h 604"/>
                <a:gd name="T62" fmla="*/ 6 w 918"/>
                <a:gd name="T63" fmla="*/ 96 h 604"/>
                <a:gd name="T64" fmla="*/ 16 w 918"/>
                <a:gd name="T65" fmla="*/ 72 h 604"/>
                <a:gd name="T66" fmla="*/ 30 w 918"/>
                <a:gd name="T67" fmla="*/ 50 h 604"/>
                <a:gd name="T68" fmla="*/ 50 w 918"/>
                <a:gd name="T69" fmla="*/ 32 h 604"/>
                <a:gd name="T70" fmla="*/ 70 w 918"/>
                <a:gd name="T71" fmla="*/ 16 h 604"/>
                <a:gd name="T72" fmla="*/ 94 w 918"/>
                <a:gd name="T73" fmla="*/ 6 h 604"/>
                <a:gd name="T74" fmla="*/ 122 w 918"/>
                <a:gd name="T75" fmla="*/ 0 h 604"/>
                <a:gd name="T76" fmla="*/ 136 w 918"/>
                <a:gd name="T77" fmla="*/ 0 h 604"/>
                <a:gd name="T78" fmla="*/ 782 w 918"/>
                <a:gd name="T79" fmla="*/ 0 h 604"/>
                <a:gd name="T80" fmla="*/ 810 w 918"/>
                <a:gd name="T81" fmla="*/ 2 h 604"/>
                <a:gd name="T82" fmla="*/ 834 w 918"/>
                <a:gd name="T83" fmla="*/ 10 h 604"/>
                <a:gd name="T84" fmla="*/ 858 w 918"/>
                <a:gd name="T85" fmla="*/ 24 h 604"/>
                <a:gd name="T86" fmla="*/ 878 w 918"/>
                <a:gd name="T87" fmla="*/ 40 h 604"/>
                <a:gd name="T88" fmla="*/ 894 w 918"/>
                <a:gd name="T89" fmla="*/ 60 h 604"/>
                <a:gd name="T90" fmla="*/ 906 w 918"/>
                <a:gd name="T91" fmla="*/ 82 h 604"/>
                <a:gd name="T92" fmla="*/ 914 w 918"/>
                <a:gd name="T93" fmla="*/ 108 h 604"/>
                <a:gd name="T94" fmla="*/ 918 w 918"/>
                <a:gd name="T95" fmla="*/ 136 h 604"/>
                <a:gd name="T96" fmla="*/ 918 w 918"/>
                <a:gd name="T97" fmla="*/ 468 h 604"/>
                <a:gd name="T98" fmla="*/ 916 w 918"/>
                <a:gd name="T99" fmla="*/ 482 h 604"/>
                <a:gd name="T100" fmla="*/ 912 w 918"/>
                <a:gd name="T101" fmla="*/ 508 h 604"/>
                <a:gd name="T102" fmla="*/ 902 w 918"/>
                <a:gd name="T103" fmla="*/ 532 h 604"/>
                <a:gd name="T104" fmla="*/ 886 w 918"/>
                <a:gd name="T105" fmla="*/ 554 h 604"/>
                <a:gd name="T106" fmla="*/ 868 w 918"/>
                <a:gd name="T107" fmla="*/ 572 h 604"/>
                <a:gd name="T108" fmla="*/ 846 w 918"/>
                <a:gd name="T109" fmla="*/ 588 h 604"/>
                <a:gd name="T110" fmla="*/ 822 w 918"/>
                <a:gd name="T111" fmla="*/ 598 h 604"/>
                <a:gd name="T112" fmla="*/ 796 w 918"/>
                <a:gd name="T113" fmla="*/ 602 h 604"/>
                <a:gd name="T114" fmla="*/ 782 w 918"/>
                <a:gd name="T115" fmla="*/ 604 h 604"/>
                <a:gd name="T116" fmla="*/ 446 w 918"/>
                <a:gd name="T11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8" h="604">
                  <a:moveTo>
                    <a:pt x="446" y="604"/>
                  </a:moveTo>
                  <a:lnTo>
                    <a:pt x="446" y="604"/>
                  </a:lnTo>
                  <a:lnTo>
                    <a:pt x="434" y="602"/>
                  </a:lnTo>
                  <a:lnTo>
                    <a:pt x="426" y="596"/>
                  </a:lnTo>
                  <a:lnTo>
                    <a:pt x="420" y="588"/>
                  </a:lnTo>
                  <a:lnTo>
                    <a:pt x="418" y="576"/>
                  </a:lnTo>
                  <a:lnTo>
                    <a:pt x="418" y="576"/>
                  </a:lnTo>
                  <a:lnTo>
                    <a:pt x="418" y="576"/>
                  </a:lnTo>
                  <a:lnTo>
                    <a:pt x="420" y="566"/>
                  </a:lnTo>
                  <a:lnTo>
                    <a:pt x="426" y="558"/>
                  </a:lnTo>
                  <a:lnTo>
                    <a:pt x="434" y="552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782" y="550"/>
                  </a:lnTo>
                  <a:lnTo>
                    <a:pt x="782" y="550"/>
                  </a:lnTo>
                  <a:lnTo>
                    <a:pt x="798" y="548"/>
                  </a:lnTo>
                  <a:lnTo>
                    <a:pt x="814" y="544"/>
                  </a:lnTo>
                  <a:lnTo>
                    <a:pt x="828" y="536"/>
                  </a:lnTo>
                  <a:lnTo>
                    <a:pt x="840" y="526"/>
                  </a:lnTo>
                  <a:lnTo>
                    <a:pt x="850" y="514"/>
                  </a:lnTo>
                  <a:lnTo>
                    <a:pt x="858" y="500"/>
                  </a:lnTo>
                  <a:lnTo>
                    <a:pt x="862" y="484"/>
                  </a:lnTo>
                  <a:lnTo>
                    <a:pt x="864" y="468"/>
                  </a:lnTo>
                  <a:lnTo>
                    <a:pt x="864" y="468"/>
                  </a:lnTo>
                  <a:lnTo>
                    <a:pt x="864" y="136"/>
                  </a:lnTo>
                  <a:lnTo>
                    <a:pt x="864" y="136"/>
                  </a:lnTo>
                  <a:lnTo>
                    <a:pt x="862" y="120"/>
                  </a:lnTo>
                  <a:lnTo>
                    <a:pt x="858" y="104"/>
                  </a:lnTo>
                  <a:lnTo>
                    <a:pt x="850" y="90"/>
                  </a:lnTo>
                  <a:lnTo>
                    <a:pt x="840" y="78"/>
                  </a:lnTo>
                  <a:lnTo>
                    <a:pt x="828" y="68"/>
                  </a:lnTo>
                  <a:lnTo>
                    <a:pt x="814" y="60"/>
                  </a:lnTo>
                  <a:lnTo>
                    <a:pt x="798" y="56"/>
                  </a:lnTo>
                  <a:lnTo>
                    <a:pt x="782" y="54"/>
                  </a:lnTo>
                  <a:lnTo>
                    <a:pt x="782" y="54"/>
                  </a:lnTo>
                  <a:lnTo>
                    <a:pt x="136" y="54"/>
                  </a:lnTo>
                  <a:lnTo>
                    <a:pt x="136" y="54"/>
                  </a:lnTo>
                  <a:lnTo>
                    <a:pt x="118" y="56"/>
                  </a:lnTo>
                  <a:lnTo>
                    <a:pt x="104" y="60"/>
                  </a:lnTo>
                  <a:lnTo>
                    <a:pt x="90" y="68"/>
                  </a:lnTo>
                  <a:lnTo>
                    <a:pt x="78" y="78"/>
                  </a:lnTo>
                  <a:lnTo>
                    <a:pt x="68" y="90"/>
                  </a:lnTo>
                  <a:lnTo>
                    <a:pt x="60" y="104"/>
                  </a:lnTo>
                  <a:lnTo>
                    <a:pt x="56" y="120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2" y="214"/>
                  </a:lnTo>
                  <a:lnTo>
                    <a:pt x="46" y="222"/>
                  </a:lnTo>
                  <a:lnTo>
                    <a:pt x="38" y="228"/>
                  </a:lnTo>
                  <a:lnTo>
                    <a:pt x="26" y="230"/>
                  </a:lnTo>
                  <a:lnTo>
                    <a:pt x="26" y="230"/>
                  </a:lnTo>
                  <a:lnTo>
                    <a:pt x="26" y="230"/>
                  </a:lnTo>
                  <a:lnTo>
                    <a:pt x="16" y="228"/>
                  </a:lnTo>
                  <a:lnTo>
                    <a:pt x="8" y="222"/>
                  </a:lnTo>
                  <a:lnTo>
                    <a:pt x="2" y="21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6"/>
                  </a:lnTo>
                  <a:lnTo>
                    <a:pt x="10" y="82"/>
                  </a:lnTo>
                  <a:lnTo>
                    <a:pt x="16" y="72"/>
                  </a:lnTo>
                  <a:lnTo>
                    <a:pt x="24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0" y="16"/>
                  </a:lnTo>
                  <a:lnTo>
                    <a:pt x="82" y="10"/>
                  </a:lnTo>
                  <a:lnTo>
                    <a:pt x="94" y="6"/>
                  </a:lnTo>
                  <a:lnTo>
                    <a:pt x="108" y="2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796" y="0"/>
                  </a:lnTo>
                  <a:lnTo>
                    <a:pt x="810" y="2"/>
                  </a:lnTo>
                  <a:lnTo>
                    <a:pt x="822" y="6"/>
                  </a:lnTo>
                  <a:lnTo>
                    <a:pt x="834" y="10"/>
                  </a:lnTo>
                  <a:lnTo>
                    <a:pt x="846" y="16"/>
                  </a:lnTo>
                  <a:lnTo>
                    <a:pt x="858" y="24"/>
                  </a:lnTo>
                  <a:lnTo>
                    <a:pt x="868" y="32"/>
                  </a:lnTo>
                  <a:lnTo>
                    <a:pt x="878" y="40"/>
                  </a:lnTo>
                  <a:lnTo>
                    <a:pt x="886" y="50"/>
                  </a:lnTo>
                  <a:lnTo>
                    <a:pt x="894" y="60"/>
                  </a:lnTo>
                  <a:lnTo>
                    <a:pt x="902" y="72"/>
                  </a:lnTo>
                  <a:lnTo>
                    <a:pt x="906" y="82"/>
                  </a:lnTo>
                  <a:lnTo>
                    <a:pt x="912" y="96"/>
                  </a:lnTo>
                  <a:lnTo>
                    <a:pt x="914" y="108"/>
                  </a:lnTo>
                  <a:lnTo>
                    <a:pt x="916" y="122"/>
                  </a:lnTo>
                  <a:lnTo>
                    <a:pt x="918" y="136"/>
                  </a:lnTo>
                  <a:lnTo>
                    <a:pt x="918" y="136"/>
                  </a:lnTo>
                  <a:lnTo>
                    <a:pt x="918" y="468"/>
                  </a:lnTo>
                  <a:lnTo>
                    <a:pt x="918" y="468"/>
                  </a:lnTo>
                  <a:lnTo>
                    <a:pt x="916" y="482"/>
                  </a:lnTo>
                  <a:lnTo>
                    <a:pt x="914" y="496"/>
                  </a:lnTo>
                  <a:lnTo>
                    <a:pt x="912" y="508"/>
                  </a:lnTo>
                  <a:lnTo>
                    <a:pt x="906" y="520"/>
                  </a:lnTo>
                  <a:lnTo>
                    <a:pt x="902" y="532"/>
                  </a:lnTo>
                  <a:lnTo>
                    <a:pt x="894" y="544"/>
                  </a:lnTo>
                  <a:lnTo>
                    <a:pt x="886" y="554"/>
                  </a:lnTo>
                  <a:lnTo>
                    <a:pt x="878" y="564"/>
                  </a:lnTo>
                  <a:lnTo>
                    <a:pt x="868" y="572"/>
                  </a:lnTo>
                  <a:lnTo>
                    <a:pt x="858" y="580"/>
                  </a:lnTo>
                  <a:lnTo>
                    <a:pt x="846" y="588"/>
                  </a:lnTo>
                  <a:lnTo>
                    <a:pt x="834" y="592"/>
                  </a:lnTo>
                  <a:lnTo>
                    <a:pt x="822" y="598"/>
                  </a:lnTo>
                  <a:lnTo>
                    <a:pt x="810" y="600"/>
                  </a:lnTo>
                  <a:lnTo>
                    <a:pt x="796" y="602"/>
                  </a:lnTo>
                  <a:lnTo>
                    <a:pt x="782" y="604"/>
                  </a:lnTo>
                  <a:lnTo>
                    <a:pt x="782" y="604"/>
                  </a:lnTo>
                  <a:lnTo>
                    <a:pt x="446" y="604"/>
                  </a:lnTo>
                  <a:lnTo>
                    <a:pt x="446" y="6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10099675" y="2220913"/>
              <a:ext cx="1060450" cy="1339850"/>
            </a:xfrm>
            <a:custGeom>
              <a:avLst/>
              <a:gdLst>
                <a:gd name="T0" fmla="*/ 46 w 668"/>
                <a:gd name="T1" fmla="*/ 826 h 844"/>
                <a:gd name="T2" fmla="*/ 0 w 668"/>
                <a:gd name="T3" fmla="*/ 740 h 844"/>
                <a:gd name="T4" fmla="*/ 8 w 668"/>
                <a:gd name="T5" fmla="*/ 518 h 844"/>
                <a:gd name="T6" fmla="*/ 84 w 668"/>
                <a:gd name="T7" fmla="*/ 456 h 844"/>
                <a:gd name="T8" fmla="*/ 184 w 668"/>
                <a:gd name="T9" fmla="*/ 452 h 844"/>
                <a:gd name="T10" fmla="*/ 206 w 668"/>
                <a:gd name="T11" fmla="*/ 444 h 844"/>
                <a:gd name="T12" fmla="*/ 216 w 668"/>
                <a:gd name="T13" fmla="*/ 418 h 844"/>
                <a:gd name="T14" fmla="*/ 182 w 668"/>
                <a:gd name="T15" fmla="*/ 334 h 844"/>
                <a:gd name="T16" fmla="*/ 150 w 668"/>
                <a:gd name="T17" fmla="*/ 280 h 844"/>
                <a:gd name="T18" fmla="*/ 134 w 668"/>
                <a:gd name="T19" fmla="*/ 202 h 844"/>
                <a:gd name="T20" fmla="*/ 150 w 668"/>
                <a:gd name="T21" fmla="*/ 124 h 844"/>
                <a:gd name="T22" fmla="*/ 208 w 668"/>
                <a:gd name="T23" fmla="*/ 46 h 844"/>
                <a:gd name="T24" fmla="*/ 294 w 668"/>
                <a:gd name="T25" fmla="*/ 4 h 844"/>
                <a:gd name="T26" fmla="*/ 356 w 668"/>
                <a:gd name="T27" fmla="*/ 2 h 844"/>
                <a:gd name="T28" fmla="*/ 448 w 668"/>
                <a:gd name="T29" fmla="*/ 34 h 844"/>
                <a:gd name="T30" fmla="*/ 512 w 668"/>
                <a:gd name="T31" fmla="*/ 106 h 844"/>
                <a:gd name="T32" fmla="*/ 536 w 668"/>
                <a:gd name="T33" fmla="*/ 202 h 844"/>
                <a:gd name="T34" fmla="*/ 524 w 668"/>
                <a:gd name="T35" fmla="*/ 268 h 844"/>
                <a:gd name="T36" fmla="*/ 460 w 668"/>
                <a:gd name="T37" fmla="*/ 358 h 844"/>
                <a:gd name="T38" fmla="*/ 438 w 668"/>
                <a:gd name="T39" fmla="*/ 364 h 844"/>
                <a:gd name="T40" fmla="*/ 418 w 668"/>
                <a:gd name="T41" fmla="*/ 352 h 844"/>
                <a:gd name="T42" fmla="*/ 418 w 668"/>
                <a:gd name="T43" fmla="*/ 314 h 844"/>
                <a:gd name="T44" fmla="*/ 444 w 668"/>
                <a:gd name="T45" fmla="*/ 288 h 844"/>
                <a:gd name="T46" fmla="*/ 474 w 668"/>
                <a:gd name="T47" fmla="*/ 218 h 844"/>
                <a:gd name="T48" fmla="*/ 472 w 668"/>
                <a:gd name="T49" fmla="*/ 174 h 844"/>
                <a:gd name="T50" fmla="*/ 442 w 668"/>
                <a:gd name="T51" fmla="*/ 112 h 844"/>
                <a:gd name="T52" fmla="*/ 390 w 668"/>
                <a:gd name="T53" fmla="*/ 72 h 844"/>
                <a:gd name="T54" fmla="*/ 336 w 668"/>
                <a:gd name="T55" fmla="*/ 62 h 844"/>
                <a:gd name="T56" fmla="*/ 282 w 668"/>
                <a:gd name="T57" fmla="*/ 72 h 844"/>
                <a:gd name="T58" fmla="*/ 228 w 668"/>
                <a:gd name="T59" fmla="*/ 112 h 844"/>
                <a:gd name="T60" fmla="*/ 198 w 668"/>
                <a:gd name="T61" fmla="*/ 174 h 844"/>
                <a:gd name="T62" fmla="*/ 196 w 668"/>
                <a:gd name="T63" fmla="*/ 216 h 844"/>
                <a:gd name="T64" fmla="*/ 226 w 668"/>
                <a:gd name="T65" fmla="*/ 290 h 844"/>
                <a:gd name="T66" fmla="*/ 262 w 668"/>
                <a:gd name="T67" fmla="*/ 322 h 844"/>
                <a:gd name="T68" fmla="*/ 276 w 668"/>
                <a:gd name="T69" fmla="*/ 440 h 844"/>
                <a:gd name="T70" fmla="*/ 244 w 668"/>
                <a:gd name="T71" fmla="*/ 492 h 844"/>
                <a:gd name="T72" fmla="*/ 174 w 668"/>
                <a:gd name="T73" fmla="*/ 514 h 844"/>
                <a:gd name="T74" fmla="*/ 88 w 668"/>
                <a:gd name="T75" fmla="*/ 518 h 844"/>
                <a:gd name="T76" fmla="*/ 62 w 668"/>
                <a:gd name="T77" fmla="*/ 550 h 844"/>
                <a:gd name="T78" fmla="*/ 62 w 668"/>
                <a:gd name="T79" fmla="*/ 748 h 844"/>
                <a:gd name="T80" fmla="*/ 88 w 668"/>
                <a:gd name="T81" fmla="*/ 780 h 844"/>
                <a:gd name="T82" fmla="*/ 562 w 668"/>
                <a:gd name="T83" fmla="*/ 782 h 844"/>
                <a:gd name="T84" fmla="*/ 598 w 668"/>
                <a:gd name="T85" fmla="*/ 764 h 844"/>
                <a:gd name="T86" fmla="*/ 606 w 668"/>
                <a:gd name="T87" fmla="*/ 580 h 844"/>
                <a:gd name="T88" fmla="*/ 596 w 668"/>
                <a:gd name="T89" fmla="*/ 544 h 844"/>
                <a:gd name="T90" fmla="*/ 570 w 668"/>
                <a:gd name="T91" fmla="*/ 514 h 844"/>
                <a:gd name="T92" fmla="*/ 494 w 668"/>
                <a:gd name="T93" fmla="*/ 514 h 844"/>
                <a:gd name="T94" fmla="*/ 466 w 668"/>
                <a:gd name="T95" fmla="*/ 496 h 844"/>
                <a:gd name="T96" fmla="*/ 464 w 668"/>
                <a:gd name="T97" fmla="*/ 476 h 844"/>
                <a:gd name="T98" fmla="*/ 494 w 668"/>
                <a:gd name="T99" fmla="*/ 452 h 844"/>
                <a:gd name="T100" fmla="*/ 566 w 668"/>
                <a:gd name="T101" fmla="*/ 452 h 844"/>
                <a:gd name="T102" fmla="*/ 610 w 668"/>
                <a:gd name="T103" fmla="*/ 468 h 844"/>
                <a:gd name="T104" fmla="*/ 642 w 668"/>
                <a:gd name="T105" fmla="*/ 498 h 844"/>
                <a:gd name="T106" fmla="*/ 668 w 668"/>
                <a:gd name="T107" fmla="*/ 580 h 844"/>
                <a:gd name="T108" fmla="*/ 650 w 668"/>
                <a:gd name="T109" fmla="*/ 798 h 844"/>
                <a:gd name="T110" fmla="*/ 562 w 668"/>
                <a:gd name="T111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68" h="844">
                  <a:moveTo>
                    <a:pt x="104" y="844"/>
                  </a:moveTo>
                  <a:lnTo>
                    <a:pt x="104" y="844"/>
                  </a:lnTo>
                  <a:lnTo>
                    <a:pt x="84" y="842"/>
                  </a:lnTo>
                  <a:lnTo>
                    <a:pt x="64" y="836"/>
                  </a:lnTo>
                  <a:lnTo>
                    <a:pt x="46" y="826"/>
                  </a:lnTo>
                  <a:lnTo>
                    <a:pt x="30" y="814"/>
                  </a:lnTo>
                  <a:lnTo>
                    <a:pt x="18" y="798"/>
                  </a:lnTo>
                  <a:lnTo>
                    <a:pt x="8" y="780"/>
                  </a:lnTo>
                  <a:lnTo>
                    <a:pt x="2" y="760"/>
                  </a:lnTo>
                  <a:lnTo>
                    <a:pt x="0" y="740"/>
                  </a:lnTo>
                  <a:lnTo>
                    <a:pt x="0" y="740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2" y="536"/>
                  </a:lnTo>
                  <a:lnTo>
                    <a:pt x="8" y="518"/>
                  </a:lnTo>
                  <a:lnTo>
                    <a:pt x="18" y="500"/>
                  </a:lnTo>
                  <a:lnTo>
                    <a:pt x="30" y="484"/>
                  </a:lnTo>
                  <a:lnTo>
                    <a:pt x="46" y="472"/>
                  </a:lnTo>
                  <a:lnTo>
                    <a:pt x="64" y="462"/>
                  </a:lnTo>
                  <a:lnTo>
                    <a:pt x="84" y="456"/>
                  </a:lnTo>
                  <a:lnTo>
                    <a:pt x="104" y="454"/>
                  </a:lnTo>
                  <a:lnTo>
                    <a:pt x="104" y="454"/>
                  </a:lnTo>
                  <a:lnTo>
                    <a:pt x="174" y="454"/>
                  </a:lnTo>
                  <a:lnTo>
                    <a:pt x="174" y="454"/>
                  </a:lnTo>
                  <a:lnTo>
                    <a:pt x="184" y="452"/>
                  </a:lnTo>
                  <a:lnTo>
                    <a:pt x="192" y="450"/>
                  </a:lnTo>
                  <a:lnTo>
                    <a:pt x="200" y="448"/>
                  </a:lnTo>
                  <a:lnTo>
                    <a:pt x="206" y="444"/>
                  </a:lnTo>
                  <a:lnTo>
                    <a:pt x="206" y="444"/>
                  </a:lnTo>
                  <a:lnTo>
                    <a:pt x="206" y="444"/>
                  </a:lnTo>
                  <a:lnTo>
                    <a:pt x="210" y="440"/>
                  </a:lnTo>
                  <a:lnTo>
                    <a:pt x="214" y="434"/>
                  </a:lnTo>
                  <a:lnTo>
                    <a:pt x="216" y="428"/>
                  </a:lnTo>
                  <a:lnTo>
                    <a:pt x="216" y="418"/>
                  </a:lnTo>
                  <a:lnTo>
                    <a:pt x="216" y="418"/>
                  </a:lnTo>
                  <a:lnTo>
                    <a:pt x="216" y="364"/>
                  </a:lnTo>
                  <a:lnTo>
                    <a:pt x="216" y="364"/>
                  </a:lnTo>
                  <a:lnTo>
                    <a:pt x="200" y="352"/>
                  </a:lnTo>
                  <a:lnTo>
                    <a:pt x="182" y="334"/>
                  </a:lnTo>
                  <a:lnTo>
                    <a:pt x="182" y="334"/>
                  </a:lnTo>
                  <a:lnTo>
                    <a:pt x="182" y="334"/>
                  </a:lnTo>
                  <a:lnTo>
                    <a:pt x="174" y="322"/>
                  </a:lnTo>
                  <a:lnTo>
                    <a:pt x="166" y="310"/>
                  </a:lnTo>
                  <a:lnTo>
                    <a:pt x="158" y="296"/>
                  </a:lnTo>
                  <a:lnTo>
                    <a:pt x="150" y="280"/>
                  </a:lnTo>
                  <a:lnTo>
                    <a:pt x="144" y="262"/>
                  </a:lnTo>
                  <a:lnTo>
                    <a:pt x="138" y="244"/>
                  </a:lnTo>
                  <a:lnTo>
                    <a:pt x="136" y="222"/>
                  </a:lnTo>
                  <a:lnTo>
                    <a:pt x="134" y="202"/>
                  </a:lnTo>
                  <a:lnTo>
                    <a:pt x="134" y="202"/>
                  </a:lnTo>
                  <a:lnTo>
                    <a:pt x="134" y="202"/>
                  </a:lnTo>
                  <a:lnTo>
                    <a:pt x="136" y="180"/>
                  </a:lnTo>
                  <a:lnTo>
                    <a:pt x="138" y="160"/>
                  </a:lnTo>
                  <a:lnTo>
                    <a:pt x="144" y="142"/>
                  </a:lnTo>
                  <a:lnTo>
                    <a:pt x="150" y="124"/>
                  </a:lnTo>
                  <a:lnTo>
                    <a:pt x="158" y="106"/>
                  </a:lnTo>
                  <a:lnTo>
                    <a:pt x="168" y="90"/>
                  </a:lnTo>
                  <a:lnTo>
                    <a:pt x="180" y="74"/>
                  </a:lnTo>
                  <a:lnTo>
                    <a:pt x="194" y="60"/>
                  </a:lnTo>
                  <a:lnTo>
                    <a:pt x="208" y="46"/>
                  </a:lnTo>
                  <a:lnTo>
                    <a:pt x="224" y="34"/>
                  </a:lnTo>
                  <a:lnTo>
                    <a:pt x="240" y="24"/>
                  </a:lnTo>
                  <a:lnTo>
                    <a:pt x="258" y="16"/>
                  </a:lnTo>
                  <a:lnTo>
                    <a:pt x="276" y="10"/>
                  </a:lnTo>
                  <a:lnTo>
                    <a:pt x="294" y="4"/>
                  </a:lnTo>
                  <a:lnTo>
                    <a:pt x="314" y="2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56" y="2"/>
                  </a:lnTo>
                  <a:lnTo>
                    <a:pt x="376" y="4"/>
                  </a:lnTo>
                  <a:lnTo>
                    <a:pt x="394" y="10"/>
                  </a:lnTo>
                  <a:lnTo>
                    <a:pt x="414" y="16"/>
                  </a:lnTo>
                  <a:lnTo>
                    <a:pt x="430" y="24"/>
                  </a:lnTo>
                  <a:lnTo>
                    <a:pt x="448" y="34"/>
                  </a:lnTo>
                  <a:lnTo>
                    <a:pt x="462" y="46"/>
                  </a:lnTo>
                  <a:lnTo>
                    <a:pt x="476" y="60"/>
                  </a:lnTo>
                  <a:lnTo>
                    <a:pt x="490" y="74"/>
                  </a:lnTo>
                  <a:lnTo>
                    <a:pt x="502" y="90"/>
                  </a:lnTo>
                  <a:lnTo>
                    <a:pt x="512" y="106"/>
                  </a:lnTo>
                  <a:lnTo>
                    <a:pt x="520" y="124"/>
                  </a:lnTo>
                  <a:lnTo>
                    <a:pt x="526" y="142"/>
                  </a:lnTo>
                  <a:lnTo>
                    <a:pt x="532" y="160"/>
                  </a:lnTo>
                  <a:lnTo>
                    <a:pt x="534" y="180"/>
                  </a:lnTo>
                  <a:lnTo>
                    <a:pt x="536" y="202"/>
                  </a:lnTo>
                  <a:lnTo>
                    <a:pt x="536" y="202"/>
                  </a:lnTo>
                  <a:lnTo>
                    <a:pt x="536" y="202"/>
                  </a:lnTo>
                  <a:lnTo>
                    <a:pt x="534" y="224"/>
                  </a:lnTo>
                  <a:lnTo>
                    <a:pt x="530" y="246"/>
                  </a:lnTo>
                  <a:lnTo>
                    <a:pt x="524" y="268"/>
                  </a:lnTo>
                  <a:lnTo>
                    <a:pt x="516" y="290"/>
                  </a:lnTo>
                  <a:lnTo>
                    <a:pt x="504" y="308"/>
                  </a:lnTo>
                  <a:lnTo>
                    <a:pt x="492" y="326"/>
                  </a:lnTo>
                  <a:lnTo>
                    <a:pt x="478" y="342"/>
                  </a:lnTo>
                  <a:lnTo>
                    <a:pt x="460" y="358"/>
                  </a:lnTo>
                  <a:lnTo>
                    <a:pt x="460" y="358"/>
                  </a:lnTo>
                  <a:lnTo>
                    <a:pt x="460" y="358"/>
                  </a:lnTo>
                  <a:lnTo>
                    <a:pt x="456" y="360"/>
                  </a:lnTo>
                  <a:lnTo>
                    <a:pt x="450" y="362"/>
                  </a:lnTo>
                  <a:lnTo>
                    <a:pt x="438" y="364"/>
                  </a:lnTo>
                  <a:lnTo>
                    <a:pt x="428" y="360"/>
                  </a:lnTo>
                  <a:lnTo>
                    <a:pt x="422" y="358"/>
                  </a:lnTo>
                  <a:lnTo>
                    <a:pt x="418" y="352"/>
                  </a:lnTo>
                  <a:lnTo>
                    <a:pt x="418" y="352"/>
                  </a:lnTo>
                  <a:lnTo>
                    <a:pt x="418" y="352"/>
                  </a:lnTo>
                  <a:lnTo>
                    <a:pt x="414" y="348"/>
                  </a:lnTo>
                  <a:lnTo>
                    <a:pt x="412" y="342"/>
                  </a:lnTo>
                  <a:lnTo>
                    <a:pt x="412" y="330"/>
                  </a:lnTo>
                  <a:lnTo>
                    <a:pt x="414" y="318"/>
                  </a:lnTo>
                  <a:lnTo>
                    <a:pt x="418" y="314"/>
                  </a:lnTo>
                  <a:lnTo>
                    <a:pt x="422" y="310"/>
                  </a:lnTo>
                  <a:lnTo>
                    <a:pt x="422" y="310"/>
                  </a:lnTo>
                  <a:lnTo>
                    <a:pt x="422" y="310"/>
                  </a:lnTo>
                  <a:lnTo>
                    <a:pt x="434" y="300"/>
                  </a:lnTo>
                  <a:lnTo>
                    <a:pt x="444" y="288"/>
                  </a:lnTo>
                  <a:lnTo>
                    <a:pt x="452" y="276"/>
                  </a:lnTo>
                  <a:lnTo>
                    <a:pt x="460" y="262"/>
                  </a:lnTo>
                  <a:lnTo>
                    <a:pt x="466" y="248"/>
                  </a:lnTo>
                  <a:lnTo>
                    <a:pt x="470" y="232"/>
                  </a:lnTo>
                  <a:lnTo>
                    <a:pt x="474" y="218"/>
                  </a:lnTo>
                  <a:lnTo>
                    <a:pt x="474" y="202"/>
                  </a:lnTo>
                  <a:lnTo>
                    <a:pt x="474" y="202"/>
                  </a:lnTo>
                  <a:lnTo>
                    <a:pt x="474" y="202"/>
                  </a:lnTo>
                  <a:lnTo>
                    <a:pt x="474" y="186"/>
                  </a:lnTo>
                  <a:lnTo>
                    <a:pt x="472" y="174"/>
                  </a:lnTo>
                  <a:lnTo>
                    <a:pt x="468" y="160"/>
                  </a:lnTo>
                  <a:lnTo>
                    <a:pt x="464" y="146"/>
                  </a:lnTo>
                  <a:lnTo>
                    <a:pt x="458" y="134"/>
                  </a:lnTo>
                  <a:lnTo>
                    <a:pt x="450" y="124"/>
                  </a:lnTo>
                  <a:lnTo>
                    <a:pt x="442" y="112"/>
                  </a:lnTo>
                  <a:lnTo>
                    <a:pt x="434" y="102"/>
                  </a:lnTo>
                  <a:lnTo>
                    <a:pt x="424" y="94"/>
                  </a:lnTo>
                  <a:lnTo>
                    <a:pt x="412" y="86"/>
                  </a:lnTo>
                  <a:lnTo>
                    <a:pt x="402" y="78"/>
                  </a:lnTo>
                  <a:lnTo>
                    <a:pt x="390" y="72"/>
                  </a:lnTo>
                  <a:lnTo>
                    <a:pt x="376" y="68"/>
                  </a:lnTo>
                  <a:lnTo>
                    <a:pt x="364" y="64"/>
                  </a:lnTo>
                  <a:lnTo>
                    <a:pt x="350" y="62"/>
                  </a:lnTo>
                  <a:lnTo>
                    <a:pt x="336" y="62"/>
                  </a:lnTo>
                  <a:lnTo>
                    <a:pt x="336" y="62"/>
                  </a:lnTo>
                  <a:lnTo>
                    <a:pt x="336" y="62"/>
                  </a:lnTo>
                  <a:lnTo>
                    <a:pt x="320" y="62"/>
                  </a:lnTo>
                  <a:lnTo>
                    <a:pt x="308" y="64"/>
                  </a:lnTo>
                  <a:lnTo>
                    <a:pt x="294" y="68"/>
                  </a:lnTo>
                  <a:lnTo>
                    <a:pt x="282" y="72"/>
                  </a:lnTo>
                  <a:lnTo>
                    <a:pt x="268" y="78"/>
                  </a:lnTo>
                  <a:lnTo>
                    <a:pt x="258" y="86"/>
                  </a:lnTo>
                  <a:lnTo>
                    <a:pt x="246" y="94"/>
                  </a:lnTo>
                  <a:lnTo>
                    <a:pt x="236" y="102"/>
                  </a:lnTo>
                  <a:lnTo>
                    <a:pt x="228" y="112"/>
                  </a:lnTo>
                  <a:lnTo>
                    <a:pt x="220" y="124"/>
                  </a:lnTo>
                  <a:lnTo>
                    <a:pt x="212" y="134"/>
                  </a:lnTo>
                  <a:lnTo>
                    <a:pt x="208" y="146"/>
                  </a:lnTo>
                  <a:lnTo>
                    <a:pt x="202" y="160"/>
                  </a:lnTo>
                  <a:lnTo>
                    <a:pt x="198" y="174"/>
                  </a:lnTo>
                  <a:lnTo>
                    <a:pt x="196" y="186"/>
                  </a:lnTo>
                  <a:lnTo>
                    <a:pt x="196" y="202"/>
                  </a:lnTo>
                  <a:lnTo>
                    <a:pt x="196" y="202"/>
                  </a:lnTo>
                  <a:lnTo>
                    <a:pt x="196" y="202"/>
                  </a:lnTo>
                  <a:lnTo>
                    <a:pt x="196" y="216"/>
                  </a:lnTo>
                  <a:lnTo>
                    <a:pt x="198" y="230"/>
                  </a:lnTo>
                  <a:lnTo>
                    <a:pt x="206" y="254"/>
                  </a:lnTo>
                  <a:lnTo>
                    <a:pt x="214" y="274"/>
                  </a:lnTo>
                  <a:lnTo>
                    <a:pt x="226" y="290"/>
                  </a:lnTo>
                  <a:lnTo>
                    <a:pt x="226" y="290"/>
                  </a:lnTo>
                  <a:lnTo>
                    <a:pt x="226" y="290"/>
                  </a:lnTo>
                  <a:lnTo>
                    <a:pt x="238" y="302"/>
                  </a:lnTo>
                  <a:lnTo>
                    <a:pt x="248" y="312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78" y="330"/>
                  </a:lnTo>
                  <a:lnTo>
                    <a:pt x="278" y="418"/>
                  </a:lnTo>
                  <a:lnTo>
                    <a:pt x="278" y="418"/>
                  </a:lnTo>
                  <a:lnTo>
                    <a:pt x="276" y="440"/>
                  </a:lnTo>
                  <a:lnTo>
                    <a:pt x="270" y="460"/>
                  </a:lnTo>
                  <a:lnTo>
                    <a:pt x="258" y="476"/>
                  </a:lnTo>
                  <a:lnTo>
                    <a:pt x="252" y="484"/>
                  </a:lnTo>
                  <a:lnTo>
                    <a:pt x="244" y="492"/>
                  </a:lnTo>
                  <a:lnTo>
                    <a:pt x="244" y="492"/>
                  </a:lnTo>
                  <a:lnTo>
                    <a:pt x="244" y="492"/>
                  </a:lnTo>
                  <a:lnTo>
                    <a:pt x="228" y="502"/>
                  </a:lnTo>
                  <a:lnTo>
                    <a:pt x="210" y="510"/>
                  </a:lnTo>
                  <a:lnTo>
                    <a:pt x="192" y="514"/>
                  </a:lnTo>
                  <a:lnTo>
                    <a:pt x="174" y="514"/>
                  </a:lnTo>
                  <a:lnTo>
                    <a:pt x="174" y="514"/>
                  </a:lnTo>
                  <a:lnTo>
                    <a:pt x="104" y="514"/>
                  </a:lnTo>
                  <a:lnTo>
                    <a:pt x="104" y="514"/>
                  </a:lnTo>
                  <a:lnTo>
                    <a:pt x="96" y="516"/>
                  </a:lnTo>
                  <a:lnTo>
                    <a:pt x="88" y="518"/>
                  </a:lnTo>
                  <a:lnTo>
                    <a:pt x="80" y="522"/>
                  </a:lnTo>
                  <a:lnTo>
                    <a:pt x="74" y="528"/>
                  </a:lnTo>
                  <a:lnTo>
                    <a:pt x="68" y="534"/>
                  </a:lnTo>
                  <a:lnTo>
                    <a:pt x="64" y="542"/>
                  </a:lnTo>
                  <a:lnTo>
                    <a:pt x="62" y="550"/>
                  </a:lnTo>
                  <a:lnTo>
                    <a:pt x="62" y="558"/>
                  </a:lnTo>
                  <a:lnTo>
                    <a:pt x="62" y="558"/>
                  </a:lnTo>
                  <a:lnTo>
                    <a:pt x="62" y="740"/>
                  </a:lnTo>
                  <a:lnTo>
                    <a:pt x="62" y="740"/>
                  </a:lnTo>
                  <a:lnTo>
                    <a:pt x="62" y="748"/>
                  </a:lnTo>
                  <a:lnTo>
                    <a:pt x="64" y="756"/>
                  </a:lnTo>
                  <a:lnTo>
                    <a:pt x="68" y="764"/>
                  </a:lnTo>
                  <a:lnTo>
                    <a:pt x="74" y="770"/>
                  </a:lnTo>
                  <a:lnTo>
                    <a:pt x="80" y="776"/>
                  </a:lnTo>
                  <a:lnTo>
                    <a:pt x="88" y="780"/>
                  </a:lnTo>
                  <a:lnTo>
                    <a:pt x="96" y="782"/>
                  </a:lnTo>
                  <a:lnTo>
                    <a:pt x="104" y="782"/>
                  </a:lnTo>
                  <a:lnTo>
                    <a:pt x="104" y="782"/>
                  </a:lnTo>
                  <a:lnTo>
                    <a:pt x="562" y="782"/>
                  </a:lnTo>
                  <a:lnTo>
                    <a:pt x="562" y="782"/>
                  </a:lnTo>
                  <a:lnTo>
                    <a:pt x="572" y="782"/>
                  </a:lnTo>
                  <a:lnTo>
                    <a:pt x="580" y="780"/>
                  </a:lnTo>
                  <a:lnTo>
                    <a:pt x="586" y="776"/>
                  </a:lnTo>
                  <a:lnTo>
                    <a:pt x="594" y="770"/>
                  </a:lnTo>
                  <a:lnTo>
                    <a:pt x="598" y="764"/>
                  </a:lnTo>
                  <a:lnTo>
                    <a:pt x="602" y="756"/>
                  </a:lnTo>
                  <a:lnTo>
                    <a:pt x="606" y="748"/>
                  </a:lnTo>
                  <a:lnTo>
                    <a:pt x="606" y="740"/>
                  </a:lnTo>
                  <a:lnTo>
                    <a:pt x="606" y="740"/>
                  </a:lnTo>
                  <a:lnTo>
                    <a:pt x="606" y="580"/>
                  </a:lnTo>
                  <a:lnTo>
                    <a:pt x="606" y="580"/>
                  </a:lnTo>
                  <a:lnTo>
                    <a:pt x="604" y="562"/>
                  </a:lnTo>
                  <a:lnTo>
                    <a:pt x="596" y="544"/>
                  </a:lnTo>
                  <a:lnTo>
                    <a:pt x="596" y="544"/>
                  </a:lnTo>
                  <a:lnTo>
                    <a:pt x="596" y="544"/>
                  </a:lnTo>
                  <a:lnTo>
                    <a:pt x="586" y="528"/>
                  </a:lnTo>
                  <a:lnTo>
                    <a:pt x="576" y="518"/>
                  </a:lnTo>
                  <a:lnTo>
                    <a:pt x="576" y="518"/>
                  </a:lnTo>
                  <a:lnTo>
                    <a:pt x="576" y="518"/>
                  </a:lnTo>
                  <a:lnTo>
                    <a:pt x="570" y="514"/>
                  </a:lnTo>
                  <a:lnTo>
                    <a:pt x="566" y="514"/>
                  </a:lnTo>
                  <a:lnTo>
                    <a:pt x="566" y="514"/>
                  </a:lnTo>
                  <a:lnTo>
                    <a:pt x="566" y="514"/>
                  </a:lnTo>
                  <a:lnTo>
                    <a:pt x="494" y="514"/>
                  </a:lnTo>
                  <a:lnTo>
                    <a:pt x="494" y="514"/>
                  </a:lnTo>
                  <a:lnTo>
                    <a:pt x="494" y="514"/>
                  </a:lnTo>
                  <a:lnTo>
                    <a:pt x="488" y="514"/>
                  </a:lnTo>
                  <a:lnTo>
                    <a:pt x="482" y="512"/>
                  </a:lnTo>
                  <a:lnTo>
                    <a:pt x="472" y="504"/>
                  </a:lnTo>
                  <a:lnTo>
                    <a:pt x="466" y="496"/>
                  </a:lnTo>
                  <a:lnTo>
                    <a:pt x="464" y="490"/>
                  </a:lnTo>
                  <a:lnTo>
                    <a:pt x="464" y="484"/>
                  </a:lnTo>
                  <a:lnTo>
                    <a:pt x="464" y="484"/>
                  </a:lnTo>
                  <a:lnTo>
                    <a:pt x="464" y="484"/>
                  </a:lnTo>
                  <a:lnTo>
                    <a:pt x="464" y="476"/>
                  </a:lnTo>
                  <a:lnTo>
                    <a:pt x="466" y="472"/>
                  </a:lnTo>
                  <a:lnTo>
                    <a:pt x="472" y="462"/>
                  </a:lnTo>
                  <a:lnTo>
                    <a:pt x="482" y="454"/>
                  </a:lnTo>
                  <a:lnTo>
                    <a:pt x="488" y="454"/>
                  </a:lnTo>
                  <a:lnTo>
                    <a:pt x="494" y="452"/>
                  </a:lnTo>
                  <a:lnTo>
                    <a:pt x="494" y="452"/>
                  </a:lnTo>
                  <a:lnTo>
                    <a:pt x="494" y="452"/>
                  </a:lnTo>
                  <a:lnTo>
                    <a:pt x="566" y="452"/>
                  </a:lnTo>
                  <a:lnTo>
                    <a:pt x="566" y="452"/>
                  </a:lnTo>
                  <a:lnTo>
                    <a:pt x="566" y="452"/>
                  </a:lnTo>
                  <a:lnTo>
                    <a:pt x="578" y="454"/>
                  </a:lnTo>
                  <a:lnTo>
                    <a:pt x="590" y="456"/>
                  </a:lnTo>
                  <a:lnTo>
                    <a:pt x="600" y="462"/>
                  </a:lnTo>
                  <a:lnTo>
                    <a:pt x="610" y="468"/>
                  </a:lnTo>
                  <a:lnTo>
                    <a:pt x="610" y="468"/>
                  </a:lnTo>
                  <a:lnTo>
                    <a:pt x="610" y="468"/>
                  </a:lnTo>
                  <a:lnTo>
                    <a:pt x="628" y="482"/>
                  </a:lnTo>
                  <a:lnTo>
                    <a:pt x="642" y="498"/>
                  </a:lnTo>
                  <a:lnTo>
                    <a:pt x="642" y="498"/>
                  </a:lnTo>
                  <a:lnTo>
                    <a:pt x="642" y="498"/>
                  </a:lnTo>
                  <a:lnTo>
                    <a:pt x="652" y="518"/>
                  </a:lnTo>
                  <a:lnTo>
                    <a:pt x="660" y="538"/>
                  </a:lnTo>
                  <a:lnTo>
                    <a:pt x="666" y="558"/>
                  </a:lnTo>
                  <a:lnTo>
                    <a:pt x="668" y="580"/>
                  </a:lnTo>
                  <a:lnTo>
                    <a:pt x="668" y="580"/>
                  </a:lnTo>
                  <a:lnTo>
                    <a:pt x="668" y="740"/>
                  </a:lnTo>
                  <a:lnTo>
                    <a:pt x="668" y="740"/>
                  </a:lnTo>
                  <a:lnTo>
                    <a:pt x="666" y="760"/>
                  </a:lnTo>
                  <a:lnTo>
                    <a:pt x="658" y="780"/>
                  </a:lnTo>
                  <a:lnTo>
                    <a:pt x="650" y="798"/>
                  </a:lnTo>
                  <a:lnTo>
                    <a:pt x="636" y="814"/>
                  </a:lnTo>
                  <a:lnTo>
                    <a:pt x="622" y="826"/>
                  </a:lnTo>
                  <a:lnTo>
                    <a:pt x="604" y="836"/>
                  </a:lnTo>
                  <a:lnTo>
                    <a:pt x="584" y="842"/>
                  </a:lnTo>
                  <a:lnTo>
                    <a:pt x="562" y="844"/>
                  </a:lnTo>
                  <a:lnTo>
                    <a:pt x="562" y="844"/>
                  </a:lnTo>
                  <a:lnTo>
                    <a:pt x="104" y="844"/>
                  </a:lnTo>
                  <a:lnTo>
                    <a:pt x="104" y="8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655252" y="4695403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집필팀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197376" y="2594705"/>
            <a:ext cx="1581150" cy="1847850"/>
            <a:chOff x="5095875" y="1800225"/>
            <a:chExt cx="1581150" cy="1847850"/>
          </a:xfrm>
        </p:grpSpPr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095875" y="2352675"/>
              <a:ext cx="1025525" cy="1295400"/>
            </a:xfrm>
            <a:custGeom>
              <a:avLst/>
              <a:gdLst>
                <a:gd name="T0" fmla="*/ 8 w 646"/>
                <a:gd name="T1" fmla="*/ 500 h 816"/>
                <a:gd name="T2" fmla="*/ 82 w 646"/>
                <a:gd name="T3" fmla="*/ 440 h 816"/>
                <a:gd name="T4" fmla="*/ 178 w 646"/>
                <a:gd name="T5" fmla="*/ 436 h 816"/>
                <a:gd name="T6" fmla="*/ 198 w 646"/>
                <a:gd name="T7" fmla="*/ 428 h 816"/>
                <a:gd name="T8" fmla="*/ 208 w 646"/>
                <a:gd name="T9" fmla="*/ 404 h 816"/>
                <a:gd name="T10" fmla="*/ 176 w 646"/>
                <a:gd name="T11" fmla="*/ 324 h 816"/>
                <a:gd name="T12" fmla="*/ 138 w 646"/>
                <a:gd name="T13" fmla="*/ 254 h 816"/>
                <a:gd name="T14" fmla="*/ 130 w 646"/>
                <a:gd name="T15" fmla="*/ 196 h 816"/>
                <a:gd name="T16" fmla="*/ 154 w 646"/>
                <a:gd name="T17" fmla="*/ 102 h 816"/>
                <a:gd name="T18" fmla="*/ 216 w 646"/>
                <a:gd name="T19" fmla="*/ 34 h 816"/>
                <a:gd name="T20" fmla="*/ 304 w 646"/>
                <a:gd name="T21" fmla="*/ 2 h 816"/>
                <a:gd name="T22" fmla="*/ 364 w 646"/>
                <a:gd name="T23" fmla="*/ 4 h 816"/>
                <a:gd name="T24" fmla="*/ 448 w 646"/>
                <a:gd name="T25" fmla="*/ 46 h 816"/>
                <a:gd name="T26" fmla="*/ 504 w 646"/>
                <a:gd name="T27" fmla="*/ 120 h 816"/>
                <a:gd name="T28" fmla="*/ 518 w 646"/>
                <a:gd name="T29" fmla="*/ 196 h 816"/>
                <a:gd name="T30" fmla="*/ 498 w 646"/>
                <a:gd name="T31" fmla="*/ 280 h 816"/>
                <a:gd name="T32" fmla="*/ 446 w 646"/>
                <a:gd name="T33" fmla="*/ 346 h 816"/>
                <a:gd name="T34" fmla="*/ 424 w 646"/>
                <a:gd name="T35" fmla="*/ 354 h 816"/>
                <a:gd name="T36" fmla="*/ 402 w 646"/>
                <a:gd name="T37" fmla="*/ 342 h 816"/>
                <a:gd name="T38" fmla="*/ 404 w 646"/>
                <a:gd name="T39" fmla="*/ 304 h 816"/>
                <a:gd name="T40" fmla="*/ 428 w 646"/>
                <a:gd name="T41" fmla="*/ 278 h 816"/>
                <a:gd name="T42" fmla="*/ 456 w 646"/>
                <a:gd name="T43" fmla="*/ 210 h 816"/>
                <a:gd name="T44" fmla="*/ 454 w 646"/>
                <a:gd name="T45" fmla="*/ 168 h 816"/>
                <a:gd name="T46" fmla="*/ 426 w 646"/>
                <a:gd name="T47" fmla="*/ 110 h 816"/>
                <a:gd name="T48" fmla="*/ 376 w 646"/>
                <a:gd name="T49" fmla="*/ 72 h 816"/>
                <a:gd name="T50" fmla="*/ 324 w 646"/>
                <a:gd name="T51" fmla="*/ 62 h 816"/>
                <a:gd name="T52" fmla="*/ 272 w 646"/>
                <a:gd name="T53" fmla="*/ 72 h 816"/>
                <a:gd name="T54" fmla="*/ 222 w 646"/>
                <a:gd name="T55" fmla="*/ 110 h 816"/>
                <a:gd name="T56" fmla="*/ 194 w 646"/>
                <a:gd name="T57" fmla="*/ 168 h 816"/>
                <a:gd name="T58" fmla="*/ 192 w 646"/>
                <a:gd name="T59" fmla="*/ 210 h 816"/>
                <a:gd name="T60" fmla="*/ 220 w 646"/>
                <a:gd name="T61" fmla="*/ 280 h 816"/>
                <a:gd name="T62" fmla="*/ 254 w 646"/>
                <a:gd name="T63" fmla="*/ 310 h 816"/>
                <a:gd name="T64" fmla="*/ 268 w 646"/>
                <a:gd name="T65" fmla="*/ 424 h 816"/>
                <a:gd name="T66" fmla="*/ 238 w 646"/>
                <a:gd name="T67" fmla="*/ 476 h 816"/>
                <a:gd name="T68" fmla="*/ 168 w 646"/>
                <a:gd name="T69" fmla="*/ 498 h 816"/>
                <a:gd name="T70" fmla="*/ 80 w 646"/>
                <a:gd name="T71" fmla="*/ 506 h 816"/>
                <a:gd name="T72" fmla="*/ 62 w 646"/>
                <a:gd name="T73" fmla="*/ 540 h 816"/>
                <a:gd name="T74" fmla="*/ 64 w 646"/>
                <a:gd name="T75" fmla="*/ 730 h 816"/>
                <a:gd name="T76" fmla="*/ 94 w 646"/>
                <a:gd name="T77" fmla="*/ 754 h 816"/>
                <a:gd name="T78" fmla="*/ 552 w 646"/>
                <a:gd name="T79" fmla="*/ 754 h 816"/>
                <a:gd name="T80" fmla="*/ 580 w 646"/>
                <a:gd name="T81" fmla="*/ 730 h 816"/>
                <a:gd name="T82" fmla="*/ 584 w 646"/>
                <a:gd name="T83" fmla="*/ 560 h 816"/>
                <a:gd name="T84" fmla="*/ 566 w 646"/>
                <a:gd name="T85" fmla="*/ 512 h 816"/>
                <a:gd name="T86" fmla="*/ 546 w 646"/>
                <a:gd name="T87" fmla="*/ 498 h 816"/>
                <a:gd name="T88" fmla="*/ 478 w 646"/>
                <a:gd name="T89" fmla="*/ 498 h 816"/>
                <a:gd name="T90" fmla="*/ 448 w 646"/>
                <a:gd name="T91" fmla="*/ 474 h 816"/>
                <a:gd name="T92" fmla="*/ 450 w 646"/>
                <a:gd name="T93" fmla="*/ 456 h 816"/>
                <a:gd name="T94" fmla="*/ 478 w 646"/>
                <a:gd name="T95" fmla="*/ 436 h 816"/>
                <a:gd name="T96" fmla="*/ 558 w 646"/>
                <a:gd name="T97" fmla="*/ 438 h 816"/>
                <a:gd name="T98" fmla="*/ 590 w 646"/>
                <a:gd name="T99" fmla="*/ 450 h 816"/>
                <a:gd name="T100" fmla="*/ 630 w 646"/>
                <a:gd name="T101" fmla="*/ 500 h 816"/>
                <a:gd name="T102" fmla="*/ 646 w 646"/>
                <a:gd name="T103" fmla="*/ 714 h 816"/>
                <a:gd name="T104" fmla="*/ 616 w 646"/>
                <a:gd name="T105" fmla="*/ 786 h 816"/>
                <a:gd name="T106" fmla="*/ 544 w 646"/>
                <a:gd name="T107" fmla="*/ 816 h 816"/>
                <a:gd name="T108" fmla="*/ 44 w 646"/>
                <a:gd name="T109" fmla="*/ 798 h 816"/>
                <a:gd name="T110" fmla="*/ 0 w 646"/>
                <a:gd name="T111" fmla="*/ 714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6" h="816">
                  <a:moveTo>
                    <a:pt x="0" y="714"/>
                  </a:moveTo>
                  <a:lnTo>
                    <a:pt x="0" y="540"/>
                  </a:lnTo>
                  <a:lnTo>
                    <a:pt x="0" y="540"/>
                  </a:lnTo>
                  <a:lnTo>
                    <a:pt x="2" y="518"/>
                  </a:lnTo>
                  <a:lnTo>
                    <a:pt x="8" y="500"/>
                  </a:lnTo>
                  <a:lnTo>
                    <a:pt x="18" y="482"/>
                  </a:lnTo>
                  <a:lnTo>
                    <a:pt x="30" y="468"/>
                  </a:lnTo>
                  <a:lnTo>
                    <a:pt x="44" y="454"/>
                  </a:lnTo>
                  <a:lnTo>
                    <a:pt x="62" y="446"/>
                  </a:lnTo>
                  <a:lnTo>
                    <a:pt x="82" y="440"/>
                  </a:lnTo>
                  <a:lnTo>
                    <a:pt x="102" y="438"/>
                  </a:lnTo>
                  <a:lnTo>
                    <a:pt x="102" y="438"/>
                  </a:lnTo>
                  <a:lnTo>
                    <a:pt x="168" y="438"/>
                  </a:lnTo>
                  <a:lnTo>
                    <a:pt x="168" y="438"/>
                  </a:lnTo>
                  <a:lnTo>
                    <a:pt x="178" y="436"/>
                  </a:lnTo>
                  <a:lnTo>
                    <a:pt x="186" y="434"/>
                  </a:lnTo>
                  <a:lnTo>
                    <a:pt x="194" y="432"/>
                  </a:lnTo>
                  <a:lnTo>
                    <a:pt x="198" y="428"/>
                  </a:lnTo>
                  <a:lnTo>
                    <a:pt x="198" y="428"/>
                  </a:lnTo>
                  <a:lnTo>
                    <a:pt x="198" y="428"/>
                  </a:lnTo>
                  <a:lnTo>
                    <a:pt x="202" y="424"/>
                  </a:lnTo>
                  <a:lnTo>
                    <a:pt x="206" y="420"/>
                  </a:lnTo>
                  <a:lnTo>
                    <a:pt x="208" y="412"/>
                  </a:lnTo>
                  <a:lnTo>
                    <a:pt x="208" y="404"/>
                  </a:lnTo>
                  <a:lnTo>
                    <a:pt x="208" y="404"/>
                  </a:lnTo>
                  <a:lnTo>
                    <a:pt x="208" y="354"/>
                  </a:lnTo>
                  <a:lnTo>
                    <a:pt x="208" y="354"/>
                  </a:lnTo>
                  <a:lnTo>
                    <a:pt x="194" y="340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60" y="300"/>
                  </a:lnTo>
                  <a:lnTo>
                    <a:pt x="152" y="286"/>
                  </a:lnTo>
                  <a:lnTo>
                    <a:pt x="144" y="270"/>
                  </a:lnTo>
                  <a:lnTo>
                    <a:pt x="138" y="254"/>
                  </a:lnTo>
                  <a:lnTo>
                    <a:pt x="134" y="236"/>
                  </a:lnTo>
                  <a:lnTo>
                    <a:pt x="130" y="216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30" y="176"/>
                  </a:lnTo>
                  <a:lnTo>
                    <a:pt x="134" y="156"/>
                  </a:lnTo>
                  <a:lnTo>
                    <a:pt x="138" y="138"/>
                  </a:lnTo>
                  <a:lnTo>
                    <a:pt x="146" y="120"/>
                  </a:lnTo>
                  <a:lnTo>
                    <a:pt x="154" y="102"/>
                  </a:lnTo>
                  <a:lnTo>
                    <a:pt x="162" y="86"/>
                  </a:lnTo>
                  <a:lnTo>
                    <a:pt x="174" y="72"/>
                  </a:lnTo>
                  <a:lnTo>
                    <a:pt x="186" y="58"/>
                  </a:lnTo>
                  <a:lnTo>
                    <a:pt x="200" y="46"/>
                  </a:lnTo>
                  <a:lnTo>
                    <a:pt x="216" y="34"/>
                  </a:lnTo>
                  <a:lnTo>
                    <a:pt x="232" y="24"/>
                  </a:lnTo>
                  <a:lnTo>
                    <a:pt x="248" y="16"/>
                  </a:lnTo>
                  <a:lnTo>
                    <a:pt x="266" y="10"/>
                  </a:lnTo>
                  <a:lnTo>
                    <a:pt x="286" y="4"/>
                  </a:lnTo>
                  <a:lnTo>
                    <a:pt x="304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44" y="2"/>
                  </a:lnTo>
                  <a:lnTo>
                    <a:pt x="364" y="4"/>
                  </a:lnTo>
                  <a:lnTo>
                    <a:pt x="382" y="10"/>
                  </a:lnTo>
                  <a:lnTo>
                    <a:pt x="400" y="16"/>
                  </a:lnTo>
                  <a:lnTo>
                    <a:pt x="416" y="24"/>
                  </a:lnTo>
                  <a:lnTo>
                    <a:pt x="432" y="34"/>
                  </a:lnTo>
                  <a:lnTo>
                    <a:pt x="448" y="46"/>
                  </a:lnTo>
                  <a:lnTo>
                    <a:pt x="462" y="58"/>
                  </a:lnTo>
                  <a:lnTo>
                    <a:pt x="474" y="72"/>
                  </a:lnTo>
                  <a:lnTo>
                    <a:pt x="486" y="86"/>
                  </a:lnTo>
                  <a:lnTo>
                    <a:pt x="496" y="102"/>
                  </a:lnTo>
                  <a:lnTo>
                    <a:pt x="504" y="120"/>
                  </a:lnTo>
                  <a:lnTo>
                    <a:pt x="510" y="138"/>
                  </a:lnTo>
                  <a:lnTo>
                    <a:pt x="514" y="156"/>
                  </a:lnTo>
                  <a:lnTo>
                    <a:pt x="518" y="176"/>
                  </a:lnTo>
                  <a:lnTo>
                    <a:pt x="518" y="196"/>
                  </a:lnTo>
                  <a:lnTo>
                    <a:pt x="518" y="196"/>
                  </a:lnTo>
                  <a:lnTo>
                    <a:pt x="518" y="196"/>
                  </a:lnTo>
                  <a:lnTo>
                    <a:pt x="518" y="218"/>
                  </a:lnTo>
                  <a:lnTo>
                    <a:pt x="514" y="240"/>
                  </a:lnTo>
                  <a:lnTo>
                    <a:pt x="508" y="260"/>
                  </a:lnTo>
                  <a:lnTo>
                    <a:pt x="498" y="280"/>
                  </a:lnTo>
                  <a:lnTo>
                    <a:pt x="488" y="300"/>
                  </a:lnTo>
                  <a:lnTo>
                    <a:pt x="476" y="316"/>
                  </a:lnTo>
                  <a:lnTo>
                    <a:pt x="462" y="332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0" y="350"/>
                  </a:lnTo>
                  <a:lnTo>
                    <a:pt x="436" y="352"/>
                  </a:lnTo>
                  <a:lnTo>
                    <a:pt x="424" y="354"/>
                  </a:lnTo>
                  <a:lnTo>
                    <a:pt x="412" y="350"/>
                  </a:lnTo>
                  <a:lnTo>
                    <a:pt x="408" y="346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0" y="336"/>
                  </a:lnTo>
                  <a:lnTo>
                    <a:pt x="398" y="332"/>
                  </a:lnTo>
                  <a:lnTo>
                    <a:pt x="396" y="320"/>
                  </a:lnTo>
                  <a:lnTo>
                    <a:pt x="400" y="308"/>
                  </a:lnTo>
                  <a:lnTo>
                    <a:pt x="404" y="304"/>
                  </a:lnTo>
                  <a:lnTo>
                    <a:pt x="408" y="298"/>
                  </a:lnTo>
                  <a:lnTo>
                    <a:pt x="408" y="298"/>
                  </a:lnTo>
                  <a:lnTo>
                    <a:pt x="408" y="298"/>
                  </a:lnTo>
                  <a:lnTo>
                    <a:pt x="418" y="288"/>
                  </a:lnTo>
                  <a:lnTo>
                    <a:pt x="428" y="278"/>
                  </a:lnTo>
                  <a:lnTo>
                    <a:pt x="436" y="266"/>
                  </a:lnTo>
                  <a:lnTo>
                    <a:pt x="444" y="254"/>
                  </a:lnTo>
                  <a:lnTo>
                    <a:pt x="450" y="240"/>
                  </a:lnTo>
                  <a:lnTo>
                    <a:pt x="454" y="226"/>
                  </a:lnTo>
                  <a:lnTo>
                    <a:pt x="456" y="210"/>
                  </a:lnTo>
                  <a:lnTo>
                    <a:pt x="458" y="196"/>
                  </a:lnTo>
                  <a:lnTo>
                    <a:pt x="458" y="196"/>
                  </a:lnTo>
                  <a:lnTo>
                    <a:pt x="458" y="196"/>
                  </a:lnTo>
                  <a:lnTo>
                    <a:pt x="456" y="182"/>
                  </a:lnTo>
                  <a:lnTo>
                    <a:pt x="454" y="168"/>
                  </a:lnTo>
                  <a:lnTo>
                    <a:pt x="452" y="156"/>
                  </a:lnTo>
                  <a:lnTo>
                    <a:pt x="446" y="144"/>
                  </a:lnTo>
                  <a:lnTo>
                    <a:pt x="442" y="132"/>
                  </a:lnTo>
                  <a:lnTo>
                    <a:pt x="434" y="120"/>
                  </a:lnTo>
                  <a:lnTo>
                    <a:pt x="426" y="110"/>
                  </a:lnTo>
                  <a:lnTo>
                    <a:pt x="418" y="102"/>
                  </a:lnTo>
                  <a:lnTo>
                    <a:pt x="408" y="92"/>
                  </a:lnTo>
                  <a:lnTo>
                    <a:pt x="398" y="84"/>
                  </a:lnTo>
                  <a:lnTo>
                    <a:pt x="388" y="78"/>
                  </a:lnTo>
                  <a:lnTo>
                    <a:pt x="376" y="72"/>
                  </a:lnTo>
                  <a:lnTo>
                    <a:pt x="364" y="68"/>
                  </a:lnTo>
                  <a:lnTo>
                    <a:pt x="352" y="64"/>
                  </a:lnTo>
                  <a:lnTo>
                    <a:pt x="338" y="62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10" y="62"/>
                  </a:lnTo>
                  <a:lnTo>
                    <a:pt x="298" y="64"/>
                  </a:lnTo>
                  <a:lnTo>
                    <a:pt x="284" y="68"/>
                  </a:lnTo>
                  <a:lnTo>
                    <a:pt x="272" y="72"/>
                  </a:lnTo>
                  <a:lnTo>
                    <a:pt x="260" y="78"/>
                  </a:lnTo>
                  <a:lnTo>
                    <a:pt x="250" y="84"/>
                  </a:lnTo>
                  <a:lnTo>
                    <a:pt x="240" y="92"/>
                  </a:lnTo>
                  <a:lnTo>
                    <a:pt x="230" y="102"/>
                  </a:lnTo>
                  <a:lnTo>
                    <a:pt x="222" y="110"/>
                  </a:lnTo>
                  <a:lnTo>
                    <a:pt x="214" y="120"/>
                  </a:lnTo>
                  <a:lnTo>
                    <a:pt x="208" y="132"/>
                  </a:lnTo>
                  <a:lnTo>
                    <a:pt x="202" y="144"/>
                  </a:lnTo>
                  <a:lnTo>
                    <a:pt x="198" y="156"/>
                  </a:lnTo>
                  <a:lnTo>
                    <a:pt x="194" y="168"/>
                  </a:lnTo>
                  <a:lnTo>
                    <a:pt x="192" y="182"/>
                  </a:lnTo>
                  <a:lnTo>
                    <a:pt x="192" y="196"/>
                  </a:lnTo>
                  <a:lnTo>
                    <a:pt x="192" y="196"/>
                  </a:lnTo>
                  <a:lnTo>
                    <a:pt x="192" y="196"/>
                  </a:lnTo>
                  <a:lnTo>
                    <a:pt x="192" y="210"/>
                  </a:lnTo>
                  <a:lnTo>
                    <a:pt x="194" y="222"/>
                  </a:lnTo>
                  <a:lnTo>
                    <a:pt x="200" y="244"/>
                  </a:lnTo>
                  <a:lnTo>
                    <a:pt x="210" y="264"/>
                  </a:lnTo>
                  <a:lnTo>
                    <a:pt x="220" y="280"/>
                  </a:lnTo>
                  <a:lnTo>
                    <a:pt x="220" y="280"/>
                  </a:lnTo>
                  <a:lnTo>
                    <a:pt x="220" y="280"/>
                  </a:lnTo>
                  <a:lnTo>
                    <a:pt x="232" y="292"/>
                  </a:lnTo>
                  <a:lnTo>
                    <a:pt x="242" y="302"/>
                  </a:lnTo>
                  <a:lnTo>
                    <a:pt x="254" y="310"/>
                  </a:lnTo>
                  <a:lnTo>
                    <a:pt x="254" y="310"/>
                  </a:lnTo>
                  <a:lnTo>
                    <a:pt x="254" y="310"/>
                  </a:lnTo>
                  <a:lnTo>
                    <a:pt x="270" y="318"/>
                  </a:lnTo>
                  <a:lnTo>
                    <a:pt x="270" y="404"/>
                  </a:lnTo>
                  <a:lnTo>
                    <a:pt x="270" y="404"/>
                  </a:lnTo>
                  <a:lnTo>
                    <a:pt x="268" y="424"/>
                  </a:lnTo>
                  <a:lnTo>
                    <a:pt x="262" y="444"/>
                  </a:lnTo>
                  <a:lnTo>
                    <a:pt x="252" y="462"/>
                  </a:lnTo>
                  <a:lnTo>
                    <a:pt x="238" y="476"/>
                  </a:lnTo>
                  <a:lnTo>
                    <a:pt x="238" y="476"/>
                  </a:lnTo>
                  <a:lnTo>
                    <a:pt x="238" y="476"/>
                  </a:lnTo>
                  <a:lnTo>
                    <a:pt x="222" y="486"/>
                  </a:lnTo>
                  <a:lnTo>
                    <a:pt x="204" y="494"/>
                  </a:lnTo>
                  <a:lnTo>
                    <a:pt x="186" y="498"/>
                  </a:lnTo>
                  <a:lnTo>
                    <a:pt x="168" y="498"/>
                  </a:lnTo>
                  <a:lnTo>
                    <a:pt x="168" y="498"/>
                  </a:lnTo>
                  <a:lnTo>
                    <a:pt x="102" y="498"/>
                  </a:lnTo>
                  <a:lnTo>
                    <a:pt x="102" y="498"/>
                  </a:lnTo>
                  <a:lnTo>
                    <a:pt x="94" y="500"/>
                  </a:lnTo>
                  <a:lnTo>
                    <a:pt x="86" y="502"/>
                  </a:lnTo>
                  <a:lnTo>
                    <a:pt x="80" y="506"/>
                  </a:lnTo>
                  <a:lnTo>
                    <a:pt x="74" y="510"/>
                  </a:lnTo>
                  <a:lnTo>
                    <a:pt x="68" y="516"/>
                  </a:lnTo>
                  <a:lnTo>
                    <a:pt x="64" y="524"/>
                  </a:lnTo>
                  <a:lnTo>
                    <a:pt x="62" y="532"/>
                  </a:lnTo>
                  <a:lnTo>
                    <a:pt x="62" y="540"/>
                  </a:lnTo>
                  <a:lnTo>
                    <a:pt x="62" y="540"/>
                  </a:lnTo>
                  <a:lnTo>
                    <a:pt x="62" y="714"/>
                  </a:lnTo>
                  <a:lnTo>
                    <a:pt x="62" y="714"/>
                  </a:lnTo>
                  <a:lnTo>
                    <a:pt x="62" y="722"/>
                  </a:lnTo>
                  <a:lnTo>
                    <a:pt x="64" y="730"/>
                  </a:lnTo>
                  <a:lnTo>
                    <a:pt x="68" y="736"/>
                  </a:lnTo>
                  <a:lnTo>
                    <a:pt x="74" y="742"/>
                  </a:lnTo>
                  <a:lnTo>
                    <a:pt x="80" y="748"/>
                  </a:lnTo>
                  <a:lnTo>
                    <a:pt x="86" y="752"/>
                  </a:lnTo>
                  <a:lnTo>
                    <a:pt x="94" y="754"/>
                  </a:lnTo>
                  <a:lnTo>
                    <a:pt x="102" y="754"/>
                  </a:lnTo>
                  <a:lnTo>
                    <a:pt x="102" y="754"/>
                  </a:lnTo>
                  <a:lnTo>
                    <a:pt x="544" y="754"/>
                  </a:lnTo>
                  <a:lnTo>
                    <a:pt x="544" y="754"/>
                  </a:lnTo>
                  <a:lnTo>
                    <a:pt x="552" y="754"/>
                  </a:lnTo>
                  <a:lnTo>
                    <a:pt x="560" y="752"/>
                  </a:lnTo>
                  <a:lnTo>
                    <a:pt x="566" y="748"/>
                  </a:lnTo>
                  <a:lnTo>
                    <a:pt x="572" y="742"/>
                  </a:lnTo>
                  <a:lnTo>
                    <a:pt x="578" y="736"/>
                  </a:lnTo>
                  <a:lnTo>
                    <a:pt x="580" y="730"/>
                  </a:lnTo>
                  <a:lnTo>
                    <a:pt x="584" y="722"/>
                  </a:lnTo>
                  <a:lnTo>
                    <a:pt x="584" y="714"/>
                  </a:lnTo>
                  <a:lnTo>
                    <a:pt x="584" y="714"/>
                  </a:lnTo>
                  <a:lnTo>
                    <a:pt x="584" y="560"/>
                  </a:lnTo>
                  <a:lnTo>
                    <a:pt x="584" y="560"/>
                  </a:lnTo>
                  <a:lnTo>
                    <a:pt x="582" y="544"/>
                  </a:lnTo>
                  <a:lnTo>
                    <a:pt x="576" y="526"/>
                  </a:lnTo>
                  <a:lnTo>
                    <a:pt x="576" y="526"/>
                  </a:lnTo>
                  <a:lnTo>
                    <a:pt x="576" y="526"/>
                  </a:lnTo>
                  <a:lnTo>
                    <a:pt x="566" y="512"/>
                  </a:lnTo>
                  <a:lnTo>
                    <a:pt x="556" y="502"/>
                  </a:lnTo>
                  <a:lnTo>
                    <a:pt x="556" y="502"/>
                  </a:lnTo>
                  <a:lnTo>
                    <a:pt x="556" y="502"/>
                  </a:lnTo>
                  <a:lnTo>
                    <a:pt x="550" y="498"/>
                  </a:lnTo>
                  <a:lnTo>
                    <a:pt x="546" y="498"/>
                  </a:lnTo>
                  <a:lnTo>
                    <a:pt x="546" y="498"/>
                  </a:lnTo>
                  <a:lnTo>
                    <a:pt x="546" y="498"/>
                  </a:lnTo>
                  <a:lnTo>
                    <a:pt x="478" y="498"/>
                  </a:lnTo>
                  <a:lnTo>
                    <a:pt x="478" y="498"/>
                  </a:lnTo>
                  <a:lnTo>
                    <a:pt x="478" y="498"/>
                  </a:lnTo>
                  <a:lnTo>
                    <a:pt x="472" y="498"/>
                  </a:lnTo>
                  <a:lnTo>
                    <a:pt x="466" y="496"/>
                  </a:lnTo>
                  <a:lnTo>
                    <a:pt x="456" y="488"/>
                  </a:lnTo>
                  <a:lnTo>
                    <a:pt x="450" y="478"/>
                  </a:lnTo>
                  <a:lnTo>
                    <a:pt x="448" y="474"/>
                  </a:lnTo>
                  <a:lnTo>
                    <a:pt x="448" y="466"/>
                  </a:lnTo>
                  <a:lnTo>
                    <a:pt x="448" y="466"/>
                  </a:lnTo>
                  <a:lnTo>
                    <a:pt x="448" y="466"/>
                  </a:lnTo>
                  <a:lnTo>
                    <a:pt x="448" y="460"/>
                  </a:lnTo>
                  <a:lnTo>
                    <a:pt x="450" y="456"/>
                  </a:lnTo>
                  <a:lnTo>
                    <a:pt x="456" y="446"/>
                  </a:lnTo>
                  <a:lnTo>
                    <a:pt x="466" y="438"/>
                  </a:lnTo>
                  <a:lnTo>
                    <a:pt x="472" y="436"/>
                  </a:lnTo>
                  <a:lnTo>
                    <a:pt x="478" y="436"/>
                  </a:lnTo>
                  <a:lnTo>
                    <a:pt x="478" y="436"/>
                  </a:lnTo>
                  <a:lnTo>
                    <a:pt x="478" y="436"/>
                  </a:lnTo>
                  <a:lnTo>
                    <a:pt x="546" y="436"/>
                  </a:lnTo>
                  <a:lnTo>
                    <a:pt x="546" y="436"/>
                  </a:lnTo>
                  <a:lnTo>
                    <a:pt x="546" y="436"/>
                  </a:lnTo>
                  <a:lnTo>
                    <a:pt x="558" y="438"/>
                  </a:lnTo>
                  <a:lnTo>
                    <a:pt x="570" y="440"/>
                  </a:lnTo>
                  <a:lnTo>
                    <a:pt x="580" y="444"/>
                  </a:lnTo>
                  <a:lnTo>
                    <a:pt x="590" y="450"/>
                  </a:lnTo>
                  <a:lnTo>
                    <a:pt x="590" y="450"/>
                  </a:lnTo>
                  <a:lnTo>
                    <a:pt x="590" y="450"/>
                  </a:lnTo>
                  <a:lnTo>
                    <a:pt x="606" y="464"/>
                  </a:lnTo>
                  <a:lnTo>
                    <a:pt x="620" y="482"/>
                  </a:lnTo>
                  <a:lnTo>
                    <a:pt x="620" y="482"/>
                  </a:lnTo>
                  <a:lnTo>
                    <a:pt x="620" y="482"/>
                  </a:lnTo>
                  <a:lnTo>
                    <a:pt x="630" y="500"/>
                  </a:lnTo>
                  <a:lnTo>
                    <a:pt x="638" y="518"/>
                  </a:lnTo>
                  <a:lnTo>
                    <a:pt x="644" y="540"/>
                  </a:lnTo>
                  <a:lnTo>
                    <a:pt x="646" y="560"/>
                  </a:lnTo>
                  <a:lnTo>
                    <a:pt x="646" y="560"/>
                  </a:lnTo>
                  <a:lnTo>
                    <a:pt x="646" y="714"/>
                  </a:lnTo>
                  <a:lnTo>
                    <a:pt x="646" y="714"/>
                  </a:lnTo>
                  <a:lnTo>
                    <a:pt x="644" y="734"/>
                  </a:lnTo>
                  <a:lnTo>
                    <a:pt x="638" y="754"/>
                  </a:lnTo>
                  <a:lnTo>
                    <a:pt x="628" y="772"/>
                  </a:lnTo>
                  <a:lnTo>
                    <a:pt x="616" y="786"/>
                  </a:lnTo>
                  <a:lnTo>
                    <a:pt x="600" y="798"/>
                  </a:lnTo>
                  <a:lnTo>
                    <a:pt x="584" y="808"/>
                  </a:lnTo>
                  <a:lnTo>
                    <a:pt x="564" y="814"/>
                  </a:lnTo>
                  <a:lnTo>
                    <a:pt x="544" y="816"/>
                  </a:lnTo>
                  <a:lnTo>
                    <a:pt x="544" y="816"/>
                  </a:lnTo>
                  <a:lnTo>
                    <a:pt x="102" y="816"/>
                  </a:lnTo>
                  <a:lnTo>
                    <a:pt x="102" y="816"/>
                  </a:lnTo>
                  <a:lnTo>
                    <a:pt x="82" y="814"/>
                  </a:lnTo>
                  <a:lnTo>
                    <a:pt x="62" y="808"/>
                  </a:lnTo>
                  <a:lnTo>
                    <a:pt x="44" y="798"/>
                  </a:lnTo>
                  <a:lnTo>
                    <a:pt x="30" y="786"/>
                  </a:lnTo>
                  <a:lnTo>
                    <a:pt x="18" y="772"/>
                  </a:lnTo>
                  <a:lnTo>
                    <a:pt x="8" y="754"/>
                  </a:lnTo>
                  <a:lnTo>
                    <a:pt x="2" y="734"/>
                  </a:lnTo>
                  <a:lnTo>
                    <a:pt x="0" y="714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5283200" y="1800225"/>
              <a:ext cx="1393825" cy="1393825"/>
            </a:xfrm>
            <a:custGeom>
              <a:avLst/>
              <a:gdLst>
                <a:gd name="T0" fmla="*/ 616 w 878"/>
                <a:gd name="T1" fmla="*/ 862 h 878"/>
                <a:gd name="T2" fmla="*/ 566 w 878"/>
                <a:gd name="T3" fmla="*/ 824 h 878"/>
                <a:gd name="T4" fmla="*/ 532 w 878"/>
                <a:gd name="T5" fmla="*/ 804 h 878"/>
                <a:gd name="T6" fmla="*/ 552 w 878"/>
                <a:gd name="T7" fmla="*/ 772 h 878"/>
                <a:gd name="T8" fmla="*/ 618 w 878"/>
                <a:gd name="T9" fmla="*/ 788 h 878"/>
                <a:gd name="T10" fmla="*/ 658 w 878"/>
                <a:gd name="T11" fmla="*/ 824 h 878"/>
                <a:gd name="T12" fmla="*/ 742 w 878"/>
                <a:gd name="T13" fmla="*/ 734 h 878"/>
                <a:gd name="T14" fmla="*/ 688 w 878"/>
                <a:gd name="T15" fmla="*/ 650 h 878"/>
                <a:gd name="T16" fmla="*/ 708 w 878"/>
                <a:gd name="T17" fmla="*/ 588 h 878"/>
                <a:gd name="T18" fmla="*/ 740 w 878"/>
                <a:gd name="T19" fmla="*/ 552 h 878"/>
                <a:gd name="T20" fmla="*/ 824 w 878"/>
                <a:gd name="T21" fmla="*/ 542 h 878"/>
                <a:gd name="T22" fmla="*/ 822 w 878"/>
                <a:gd name="T23" fmla="*/ 416 h 878"/>
                <a:gd name="T24" fmla="*/ 732 w 878"/>
                <a:gd name="T25" fmla="*/ 404 h 878"/>
                <a:gd name="T26" fmla="*/ 694 w 878"/>
                <a:gd name="T27" fmla="*/ 338 h 878"/>
                <a:gd name="T28" fmla="*/ 692 w 878"/>
                <a:gd name="T29" fmla="*/ 284 h 878"/>
                <a:gd name="T30" fmla="*/ 744 w 878"/>
                <a:gd name="T31" fmla="*/ 224 h 878"/>
                <a:gd name="T32" fmla="*/ 656 w 878"/>
                <a:gd name="T33" fmla="*/ 136 h 878"/>
                <a:gd name="T34" fmla="*/ 596 w 878"/>
                <a:gd name="T35" fmla="*/ 186 h 878"/>
                <a:gd name="T36" fmla="*/ 542 w 878"/>
                <a:gd name="T37" fmla="*/ 184 h 878"/>
                <a:gd name="T38" fmla="*/ 476 w 878"/>
                <a:gd name="T39" fmla="*/ 144 h 878"/>
                <a:gd name="T40" fmla="*/ 462 w 878"/>
                <a:gd name="T41" fmla="*/ 56 h 878"/>
                <a:gd name="T42" fmla="*/ 336 w 878"/>
                <a:gd name="T43" fmla="*/ 54 h 878"/>
                <a:gd name="T44" fmla="*/ 328 w 878"/>
                <a:gd name="T45" fmla="*/ 136 h 878"/>
                <a:gd name="T46" fmla="*/ 290 w 878"/>
                <a:gd name="T47" fmla="*/ 168 h 878"/>
                <a:gd name="T48" fmla="*/ 226 w 878"/>
                <a:gd name="T49" fmla="*/ 190 h 878"/>
                <a:gd name="T50" fmla="*/ 144 w 878"/>
                <a:gd name="T51" fmla="*/ 136 h 878"/>
                <a:gd name="T52" fmla="*/ 54 w 878"/>
                <a:gd name="T53" fmla="*/ 222 h 878"/>
                <a:gd name="T54" fmla="*/ 88 w 878"/>
                <a:gd name="T55" fmla="*/ 258 h 878"/>
                <a:gd name="T56" fmla="*/ 80 w 878"/>
                <a:gd name="T57" fmla="*/ 302 h 878"/>
                <a:gd name="T58" fmla="*/ 10 w 878"/>
                <a:gd name="T59" fmla="*/ 254 h 878"/>
                <a:gd name="T60" fmla="*/ 4 w 878"/>
                <a:gd name="T61" fmla="*/ 202 h 878"/>
                <a:gd name="T62" fmla="*/ 120 w 878"/>
                <a:gd name="T63" fmla="*/ 86 h 878"/>
                <a:gd name="T64" fmla="*/ 174 w 878"/>
                <a:gd name="T65" fmla="*/ 90 h 878"/>
                <a:gd name="T66" fmla="*/ 226 w 878"/>
                <a:gd name="T67" fmla="*/ 136 h 878"/>
                <a:gd name="T68" fmla="*/ 272 w 878"/>
                <a:gd name="T69" fmla="*/ 118 h 878"/>
                <a:gd name="T70" fmla="*/ 282 w 878"/>
                <a:gd name="T71" fmla="*/ 104 h 878"/>
                <a:gd name="T72" fmla="*/ 306 w 878"/>
                <a:gd name="T73" fmla="*/ 10 h 878"/>
                <a:gd name="T74" fmla="*/ 470 w 878"/>
                <a:gd name="T75" fmla="*/ 2 h 878"/>
                <a:gd name="T76" fmla="*/ 516 w 878"/>
                <a:gd name="T77" fmla="*/ 56 h 878"/>
                <a:gd name="T78" fmla="*/ 518 w 878"/>
                <a:gd name="T79" fmla="*/ 114 h 878"/>
                <a:gd name="T80" fmla="*/ 564 w 878"/>
                <a:gd name="T81" fmla="*/ 136 h 878"/>
                <a:gd name="T82" fmla="*/ 616 w 878"/>
                <a:gd name="T83" fmla="*/ 98 h 878"/>
                <a:gd name="T84" fmla="*/ 656 w 878"/>
                <a:gd name="T85" fmla="*/ 82 h 878"/>
                <a:gd name="T86" fmla="*/ 780 w 878"/>
                <a:gd name="T87" fmla="*/ 184 h 878"/>
                <a:gd name="T88" fmla="*/ 796 w 878"/>
                <a:gd name="T89" fmla="*/ 234 h 878"/>
                <a:gd name="T90" fmla="*/ 742 w 878"/>
                <a:gd name="T91" fmla="*/ 302 h 878"/>
                <a:gd name="T92" fmla="*/ 758 w 878"/>
                <a:gd name="T93" fmla="*/ 352 h 878"/>
                <a:gd name="T94" fmla="*/ 768 w 878"/>
                <a:gd name="T95" fmla="*/ 362 h 878"/>
                <a:gd name="T96" fmla="*/ 854 w 878"/>
                <a:gd name="T97" fmla="*/ 372 h 878"/>
                <a:gd name="T98" fmla="*/ 878 w 878"/>
                <a:gd name="T99" fmla="*/ 540 h 878"/>
                <a:gd name="T100" fmla="*/ 844 w 878"/>
                <a:gd name="T101" fmla="*/ 592 h 878"/>
                <a:gd name="T102" fmla="*/ 764 w 878"/>
                <a:gd name="T103" fmla="*/ 600 h 878"/>
                <a:gd name="T104" fmla="*/ 742 w 878"/>
                <a:gd name="T105" fmla="*/ 644 h 878"/>
                <a:gd name="T106" fmla="*/ 744 w 878"/>
                <a:gd name="T107" fmla="*/ 660 h 878"/>
                <a:gd name="T108" fmla="*/ 798 w 878"/>
                <a:gd name="T109" fmla="*/ 736 h 878"/>
                <a:gd name="T110" fmla="*/ 780 w 878"/>
                <a:gd name="T111" fmla="*/ 776 h 878"/>
                <a:gd name="T112" fmla="*/ 656 w 878"/>
                <a:gd name="T11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8" h="878">
                  <a:moveTo>
                    <a:pt x="656" y="878"/>
                  </a:moveTo>
                  <a:lnTo>
                    <a:pt x="656" y="878"/>
                  </a:lnTo>
                  <a:lnTo>
                    <a:pt x="644" y="878"/>
                  </a:lnTo>
                  <a:lnTo>
                    <a:pt x="634" y="874"/>
                  </a:lnTo>
                  <a:lnTo>
                    <a:pt x="624" y="870"/>
                  </a:lnTo>
                  <a:lnTo>
                    <a:pt x="616" y="862"/>
                  </a:lnTo>
                  <a:lnTo>
                    <a:pt x="616" y="862"/>
                  </a:lnTo>
                  <a:lnTo>
                    <a:pt x="580" y="826"/>
                  </a:lnTo>
                  <a:lnTo>
                    <a:pt x="580" y="826"/>
                  </a:lnTo>
                  <a:lnTo>
                    <a:pt x="576" y="824"/>
                  </a:lnTo>
                  <a:lnTo>
                    <a:pt x="568" y="822"/>
                  </a:lnTo>
                  <a:lnTo>
                    <a:pt x="568" y="822"/>
                  </a:lnTo>
                  <a:lnTo>
                    <a:pt x="568" y="822"/>
                  </a:lnTo>
                  <a:lnTo>
                    <a:pt x="566" y="824"/>
                  </a:lnTo>
                  <a:lnTo>
                    <a:pt x="566" y="824"/>
                  </a:lnTo>
                  <a:lnTo>
                    <a:pt x="566" y="824"/>
                  </a:lnTo>
                  <a:lnTo>
                    <a:pt x="554" y="824"/>
                  </a:lnTo>
                  <a:lnTo>
                    <a:pt x="544" y="820"/>
                  </a:lnTo>
                  <a:lnTo>
                    <a:pt x="538" y="814"/>
                  </a:lnTo>
                  <a:lnTo>
                    <a:pt x="532" y="804"/>
                  </a:lnTo>
                  <a:lnTo>
                    <a:pt x="532" y="804"/>
                  </a:lnTo>
                  <a:lnTo>
                    <a:pt x="532" y="804"/>
                  </a:lnTo>
                  <a:lnTo>
                    <a:pt x="532" y="794"/>
                  </a:lnTo>
                  <a:lnTo>
                    <a:pt x="536" y="784"/>
                  </a:lnTo>
                  <a:lnTo>
                    <a:pt x="542" y="776"/>
                  </a:lnTo>
                  <a:lnTo>
                    <a:pt x="552" y="772"/>
                  </a:lnTo>
                  <a:lnTo>
                    <a:pt x="552" y="772"/>
                  </a:lnTo>
                  <a:lnTo>
                    <a:pt x="552" y="772"/>
                  </a:lnTo>
                  <a:lnTo>
                    <a:pt x="568" y="768"/>
                  </a:lnTo>
                  <a:lnTo>
                    <a:pt x="568" y="768"/>
                  </a:lnTo>
                  <a:lnTo>
                    <a:pt x="568" y="768"/>
                  </a:lnTo>
                  <a:lnTo>
                    <a:pt x="582" y="770"/>
                  </a:lnTo>
                  <a:lnTo>
                    <a:pt x="594" y="774"/>
                  </a:lnTo>
                  <a:lnTo>
                    <a:pt x="606" y="780"/>
                  </a:lnTo>
                  <a:lnTo>
                    <a:pt x="618" y="788"/>
                  </a:lnTo>
                  <a:lnTo>
                    <a:pt x="618" y="788"/>
                  </a:lnTo>
                  <a:lnTo>
                    <a:pt x="654" y="824"/>
                  </a:lnTo>
                  <a:lnTo>
                    <a:pt x="654" y="824"/>
                  </a:lnTo>
                  <a:lnTo>
                    <a:pt x="656" y="824"/>
                  </a:lnTo>
                  <a:lnTo>
                    <a:pt x="656" y="824"/>
                  </a:lnTo>
                  <a:lnTo>
                    <a:pt x="656" y="824"/>
                  </a:lnTo>
                  <a:lnTo>
                    <a:pt x="658" y="824"/>
                  </a:lnTo>
                  <a:lnTo>
                    <a:pt x="658" y="824"/>
                  </a:lnTo>
                  <a:lnTo>
                    <a:pt x="742" y="738"/>
                  </a:lnTo>
                  <a:lnTo>
                    <a:pt x="742" y="738"/>
                  </a:lnTo>
                  <a:lnTo>
                    <a:pt x="744" y="736"/>
                  </a:lnTo>
                  <a:lnTo>
                    <a:pt x="744" y="736"/>
                  </a:lnTo>
                  <a:lnTo>
                    <a:pt x="744" y="736"/>
                  </a:lnTo>
                  <a:lnTo>
                    <a:pt x="742" y="734"/>
                  </a:lnTo>
                  <a:lnTo>
                    <a:pt x="742" y="734"/>
                  </a:lnTo>
                  <a:lnTo>
                    <a:pt x="706" y="698"/>
                  </a:lnTo>
                  <a:lnTo>
                    <a:pt x="706" y="698"/>
                  </a:lnTo>
                  <a:lnTo>
                    <a:pt x="698" y="688"/>
                  </a:lnTo>
                  <a:lnTo>
                    <a:pt x="692" y="676"/>
                  </a:lnTo>
                  <a:lnTo>
                    <a:pt x="688" y="662"/>
                  </a:lnTo>
                  <a:lnTo>
                    <a:pt x="688" y="650"/>
                  </a:lnTo>
                  <a:lnTo>
                    <a:pt x="688" y="650"/>
                  </a:lnTo>
                  <a:lnTo>
                    <a:pt x="688" y="650"/>
                  </a:lnTo>
                  <a:lnTo>
                    <a:pt x="688" y="636"/>
                  </a:lnTo>
                  <a:lnTo>
                    <a:pt x="694" y="622"/>
                  </a:lnTo>
                  <a:lnTo>
                    <a:pt x="694" y="622"/>
                  </a:lnTo>
                  <a:lnTo>
                    <a:pt x="708" y="588"/>
                  </a:lnTo>
                  <a:lnTo>
                    <a:pt x="708" y="588"/>
                  </a:lnTo>
                  <a:lnTo>
                    <a:pt x="712" y="578"/>
                  </a:lnTo>
                  <a:lnTo>
                    <a:pt x="718" y="570"/>
                  </a:lnTo>
                  <a:lnTo>
                    <a:pt x="724" y="562"/>
                  </a:lnTo>
                  <a:lnTo>
                    <a:pt x="732" y="556"/>
                  </a:lnTo>
                  <a:lnTo>
                    <a:pt x="732" y="556"/>
                  </a:lnTo>
                  <a:lnTo>
                    <a:pt x="732" y="556"/>
                  </a:lnTo>
                  <a:lnTo>
                    <a:pt x="740" y="552"/>
                  </a:lnTo>
                  <a:lnTo>
                    <a:pt x="750" y="546"/>
                  </a:lnTo>
                  <a:lnTo>
                    <a:pt x="760" y="544"/>
                  </a:lnTo>
                  <a:lnTo>
                    <a:pt x="772" y="544"/>
                  </a:lnTo>
                  <a:lnTo>
                    <a:pt x="772" y="544"/>
                  </a:lnTo>
                  <a:lnTo>
                    <a:pt x="822" y="544"/>
                  </a:lnTo>
                  <a:lnTo>
                    <a:pt x="822" y="544"/>
                  </a:lnTo>
                  <a:lnTo>
                    <a:pt x="824" y="542"/>
                  </a:lnTo>
                  <a:lnTo>
                    <a:pt x="824" y="540"/>
                  </a:lnTo>
                  <a:lnTo>
                    <a:pt x="824" y="540"/>
                  </a:lnTo>
                  <a:lnTo>
                    <a:pt x="824" y="420"/>
                  </a:lnTo>
                  <a:lnTo>
                    <a:pt x="824" y="420"/>
                  </a:lnTo>
                  <a:lnTo>
                    <a:pt x="824" y="418"/>
                  </a:lnTo>
                  <a:lnTo>
                    <a:pt x="822" y="416"/>
                  </a:lnTo>
                  <a:lnTo>
                    <a:pt x="822" y="416"/>
                  </a:lnTo>
                  <a:lnTo>
                    <a:pt x="772" y="416"/>
                  </a:lnTo>
                  <a:lnTo>
                    <a:pt x="772" y="416"/>
                  </a:lnTo>
                  <a:lnTo>
                    <a:pt x="760" y="416"/>
                  </a:lnTo>
                  <a:lnTo>
                    <a:pt x="750" y="414"/>
                  </a:lnTo>
                  <a:lnTo>
                    <a:pt x="740" y="410"/>
                  </a:lnTo>
                  <a:lnTo>
                    <a:pt x="732" y="404"/>
                  </a:lnTo>
                  <a:lnTo>
                    <a:pt x="732" y="404"/>
                  </a:lnTo>
                  <a:lnTo>
                    <a:pt x="732" y="404"/>
                  </a:lnTo>
                  <a:lnTo>
                    <a:pt x="724" y="398"/>
                  </a:lnTo>
                  <a:lnTo>
                    <a:pt x="718" y="390"/>
                  </a:lnTo>
                  <a:lnTo>
                    <a:pt x="712" y="38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694" y="338"/>
                  </a:lnTo>
                  <a:lnTo>
                    <a:pt x="694" y="338"/>
                  </a:lnTo>
                  <a:lnTo>
                    <a:pt x="690" y="324"/>
                  </a:lnTo>
                  <a:lnTo>
                    <a:pt x="688" y="310"/>
                  </a:lnTo>
                  <a:lnTo>
                    <a:pt x="688" y="310"/>
                  </a:lnTo>
                  <a:lnTo>
                    <a:pt x="688" y="310"/>
                  </a:lnTo>
                  <a:lnTo>
                    <a:pt x="688" y="296"/>
                  </a:lnTo>
                  <a:lnTo>
                    <a:pt x="692" y="284"/>
                  </a:lnTo>
                  <a:lnTo>
                    <a:pt x="698" y="272"/>
                  </a:lnTo>
                  <a:lnTo>
                    <a:pt x="708" y="260"/>
                  </a:lnTo>
                  <a:lnTo>
                    <a:pt x="708" y="260"/>
                  </a:lnTo>
                  <a:lnTo>
                    <a:pt x="742" y="226"/>
                  </a:lnTo>
                  <a:lnTo>
                    <a:pt x="742" y="226"/>
                  </a:lnTo>
                  <a:lnTo>
                    <a:pt x="744" y="224"/>
                  </a:lnTo>
                  <a:lnTo>
                    <a:pt x="744" y="224"/>
                  </a:lnTo>
                  <a:lnTo>
                    <a:pt x="744" y="224"/>
                  </a:lnTo>
                  <a:lnTo>
                    <a:pt x="742" y="222"/>
                  </a:lnTo>
                  <a:lnTo>
                    <a:pt x="742" y="222"/>
                  </a:lnTo>
                  <a:lnTo>
                    <a:pt x="658" y="136"/>
                  </a:lnTo>
                  <a:lnTo>
                    <a:pt x="658" y="136"/>
                  </a:lnTo>
                  <a:lnTo>
                    <a:pt x="656" y="136"/>
                  </a:lnTo>
                  <a:lnTo>
                    <a:pt x="656" y="136"/>
                  </a:lnTo>
                  <a:lnTo>
                    <a:pt x="656" y="136"/>
                  </a:lnTo>
                  <a:lnTo>
                    <a:pt x="654" y="136"/>
                  </a:lnTo>
                  <a:lnTo>
                    <a:pt x="654" y="136"/>
                  </a:lnTo>
                  <a:lnTo>
                    <a:pt x="618" y="172"/>
                  </a:lnTo>
                  <a:lnTo>
                    <a:pt x="618" y="172"/>
                  </a:lnTo>
                  <a:lnTo>
                    <a:pt x="608" y="180"/>
                  </a:lnTo>
                  <a:lnTo>
                    <a:pt x="596" y="186"/>
                  </a:lnTo>
                  <a:lnTo>
                    <a:pt x="582" y="190"/>
                  </a:lnTo>
                  <a:lnTo>
                    <a:pt x="570" y="190"/>
                  </a:lnTo>
                  <a:lnTo>
                    <a:pt x="570" y="190"/>
                  </a:lnTo>
                  <a:lnTo>
                    <a:pt x="570" y="190"/>
                  </a:lnTo>
                  <a:lnTo>
                    <a:pt x="556" y="188"/>
                  </a:lnTo>
                  <a:lnTo>
                    <a:pt x="542" y="184"/>
                  </a:lnTo>
                  <a:lnTo>
                    <a:pt x="542" y="184"/>
                  </a:lnTo>
                  <a:lnTo>
                    <a:pt x="506" y="170"/>
                  </a:lnTo>
                  <a:lnTo>
                    <a:pt x="506" y="170"/>
                  </a:lnTo>
                  <a:lnTo>
                    <a:pt x="498" y="166"/>
                  </a:lnTo>
                  <a:lnTo>
                    <a:pt x="488" y="160"/>
                  </a:lnTo>
                  <a:lnTo>
                    <a:pt x="482" y="152"/>
                  </a:lnTo>
                  <a:lnTo>
                    <a:pt x="476" y="144"/>
                  </a:lnTo>
                  <a:lnTo>
                    <a:pt x="476" y="144"/>
                  </a:lnTo>
                  <a:lnTo>
                    <a:pt x="476" y="144"/>
                  </a:lnTo>
                  <a:lnTo>
                    <a:pt x="470" y="136"/>
                  </a:lnTo>
                  <a:lnTo>
                    <a:pt x="466" y="126"/>
                  </a:lnTo>
                  <a:lnTo>
                    <a:pt x="462" y="116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62" y="56"/>
                  </a:lnTo>
                  <a:lnTo>
                    <a:pt x="462" y="56"/>
                  </a:lnTo>
                  <a:lnTo>
                    <a:pt x="460" y="54"/>
                  </a:lnTo>
                  <a:lnTo>
                    <a:pt x="460" y="54"/>
                  </a:lnTo>
                  <a:lnTo>
                    <a:pt x="460" y="54"/>
                  </a:lnTo>
                  <a:lnTo>
                    <a:pt x="338" y="54"/>
                  </a:lnTo>
                  <a:lnTo>
                    <a:pt x="338" y="54"/>
                  </a:lnTo>
                  <a:lnTo>
                    <a:pt x="336" y="54"/>
                  </a:lnTo>
                  <a:lnTo>
                    <a:pt x="336" y="56"/>
                  </a:lnTo>
                  <a:lnTo>
                    <a:pt x="336" y="56"/>
                  </a:lnTo>
                  <a:lnTo>
                    <a:pt x="336" y="104"/>
                  </a:lnTo>
                  <a:lnTo>
                    <a:pt x="336" y="104"/>
                  </a:lnTo>
                  <a:lnTo>
                    <a:pt x="334" y="116"/>
                  </a:lnTo>
                  <a:lnTo>
                    <a:pt x="332" y="126"/>
                  </a:lnTo>
                  <a:lnTo>
                    <a:pt x="328" y="136"/>
                  </a:lnTo>
                  <a:lnTo>
                    <a:pt x="322" y="144"/>
                  </a:lnTo>
                  <a:lnTo>
                    <a:pt x="322" y="144"/>
                  </a:lnTo>
                  <a:lnTo>
                    <a:pt x="322" y="144"/>
                  </a:lnTo>
                  <a:lnTo>
                    <a:pt x="316" y="152"/>
                  </a:lnTo>
                  <a:lnTo>
                    <a:pt x="308" y="158"/>
                  </a:lnTo>
                  <a:lnTo>
                    <a:pt x="300" y="164"/>
                  </a:lnTo>
                  <a:lnTo>
                    <a:pt x="290" y="168"/>
                  </a:lnTo>
                  <a:lnTo>
                    <a:pt x="290" y="168"/>
                  </a:lnTo>
                  <a:lnTo>
                    <a:pt x="254" y="184"/>
                  </a:lnTo>
                  <a:lnTo>
                    <a:pt x="254" y="184"/>
                  </a:lnTo>
                  <a:lnTo>
                    <a:pt x="240" y="188"/>
                  </a:lnTo>
                  <a:lnTo>
                    <a:pt x="226" y="190"/>
                  </a:lnTo>
                  <a:lnTo>
                    <a:pt x="226" y="190"/>
                  </a:lnTo>
                  <a:lnTo>
                    <a:pt x="226" y="190"/>
                  </a:lnTo>
                  <a:lnTo>
                    <a:pt x="214" y="188"/>
                  </a:lnTo>
                  <a:lnTo>
                    <a:pt x="200" y="184"/>
                  </a:lnTo>
                  <a:lnTo>
                    <a:pt x="188" y="178"/>
                  </a:lnTo>
                  <a:lnTo>
                    <a:pt x="178" y="170"/>
                  </a:lnTo>
                  <a:lnTo>
                    <a:pt x="178" y="170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0" y="136"/>
                  </a:lnTo>
                  <a:lnTo>
                    <a:pt x="140" y="136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4" y="224"/>
                  </a:lnTo>
                  <a:lnTo>
                    <a:pt x="54" y="224"/>
                  </a:lnTo>
                  <a:lnTo>
                    <a:pt x="54" y="224"/>
                  </a:lnTo>
                  <a:lnTo>
                    <a:pt x="54" y="226"/>
                  </a:lnTo>
                  <a:lnTo>
                    <a:pt x="54" y="226"/>
                  </a:lnTo>
                  <a:lnTo>
                    <a:pt x="88" y="258"/>
                  </a:lnTo>
                  <a:lnTo>
                    <a:pt x="88" y="258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88"/>
                  </a:lnTo>
                  <a:lnTo>
                    <a:pt x="88" y="296"/>
                  </a:lnTo>
                  <a:lnTo>
                    <a:pt x="88" y="296"/>
                  </a:lnTo>
                  <a:lnTo>
                    <a:pt x="88" y="296"/>
                  </a:lnTo>
                  <a:lnTo>
                    <a:pt x="80" y="302"/>
                  </a:lnTo>
                  <a:lnTo>
                    <a:pt x="70" y="304"/>
                  </a:lnTo>
                  <a:lnTo>
                    <a:pt x="60" y="302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16" y="264"/>
                  </a:lnTo>
                  <a:lnTo>
                    <a:pt x="16" y="264"/>
                  </a:lnTo>
                  <a:lnTo>
                    <a:pt x="10" y="254"/>
                  </a:lnTo>
                  <a:lnTo>
                    <a:pt x="4" y="244"/>
                  </a:lnTo>
                  <a:lnTo>
                    <a:pt x="2" y="234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12"/>
                  </a:lnTo>
                  <a:lnTo>
                    <a:pt x="4" y="202"/>
                  </a:lnTo>
                  <a:lnTo>
                    <a:pt x="10" y="192"/>
                  </a:lnTo>
                  <a:lnTo>
                    <a:pt x="16" y="184"/>
                  </a:lnTo>
                  <a:lnTo>
                    <a:pt x="16" y="184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10" y="90"/>
                  </a:lnTo>
                  <a:lnTo>
                    <a:pt x="120" y="86"/>
                  </a:lnTo>
                  <a:lnTo>
                    <a:pt x="132" y="82"/>
                  </a:lnTo>
                  <a:lnTo>
                    <a:pt x="142" y="82"/>
                  </a:lnTo>
                  <a:lnTo>
                    <a:pt x="142" y="82"/>
                  </a:lnTo>
                  <a:lnTo>
                    <a:pt x="142" y="82"/>
                  </a:lnTo>
                  <a:lnTo>
                    <a:pt x="152" y="82"/>
                  </a:lnTo>
                  <a:lnTo>
                    <a:pt x="164" y="86"/>
                  </a:lnTo>
                  <a:lnTo>
                    <a:pt x="174" y="90"/>
                  </a:lnTo>
                  <a:lnTo>
                    <a:pt x="182" y="98"/>
                  </a:lnTo>
                  <a:lnTo>
                    <a:pt x="182" y="98"/>
                  </a:lnTo>
                  <a:lnTo>
                    <a:pt x="216" y="132"/>
                  </a:lnTo>
                  <a:lnTo>
                    <a:pt x="216" y="132"/>
                  </a:lnTo>
                  <a:lnTo>
                    <a:pt x="220" y="134"/>
                  </a:lnTo>
                  <a:lnTo>
                    <a:pt x="226" y="136"/>
                  </a:lnTo>
                  <a:lnTo>
                    <a:pt x="226" y="136"/>
                  </a:lnTo>
                  <a:lnTo>
                    <a:pt x="226" y="136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72" y="118"/>
                  </a:lnTo>
                  <a:lnTo>
                    <a:pt x="272" y="118"/>
                  </a:lnTo>
                  <a:lnTo>
                    <a:pt x="272" y="118"/>
                  </a:lnTo>
                  <a:lnTo>
                    <a:pt x="276" y="116"/>
                  </a:lnTo>
                  <a:lnTo>
                    <a:pt x="278" y="112"/>
                  </a:lnTo>
                  <a:lnTo>
                    <a:pt x="278" y="112"/>
                  </a:lnTo>
                  <a:lnTo>
                    <a:pt x="278" y="112"/>
                  </a:lnTo>
                  <a:lnTo>
                    <a:pt x="282" y="108"/>
                  </a:lnTo>
                  <a:lnTo>
                    <a:pt x="282" y="104"/>
                  </a:lnTo>
                  <a:lnTo>
                    <a:pt x="282" y="104"/>
                  </a:lnTo>
                  <a:lnTo>
                    <a:pt x="282" y="56"/>
                  </a:lnTo>
                  <a:lnTo>
                    <a:pt x="282" y="56"/>
                  </a:lnTo>
                  <a:lnTo>
                    <a:pt x="284" y="46"/>
                  </a:lnTo>
                  <a:lnTo>
                    <a:pt x="286" y="34"/>
                  </a:lnTo>
                  <a:lnTo>
                    <a:pt x="292" y="26"/>
                  </a:lnTo>
                  <a:lnTo>
                    <a:pt x="298" y="16"/>
                  </a:lnTo>
                  <a:lnTo>
                    <a:pt x="306" y="10"/>
                  </a:lnTo>
                  <a:lnTo>
                    <a:pt x="316" y="4"/>
                  </a:lnTo>
                  <a:lnTo>
                    <a:pt x="326" y="2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70" y="2"/>
                  </a:lnTo>
                  <a:lnTo>
                    <a:pt x="482" y="4"/>
                  </a:lnTo>
                  <a:lnTo>
                    <a:pt x="490" y="10"/>
                  </a:lnTo>
                  <a:lnTo>
                    <a:pt x="500" y="16"/>
                  </a:lnTo>
                  <a:lnTo>
                    <a:pt x="506" y="26"/>
                  </a:lnTo>
                  <a:lnTo>
                    <a:pt x="512" y="34"/>
                  </a:lnTo>
                  <a:lnTo>
                    <a:pt x="514" y="46"/>
                  </a:lnTo>
                  <a:lnTo>
                    <a:pt x="516" y="56"/>
                  </a:lnTo>
                  <a:lnTo>
                    <a:pt x="516" y="56"/>
                  </a:lnTo>
                  <a:lnTo>
                    <a:pt x="516" y="106"/>
                  </a:lnTo>
                  <a:lnTo>
                    <a:pt x="516" y="106"/>
                  </a:lnTo>
                  <a:lnTo>
                    <a:pt x="516" y="108"/>
                  </a:lnTo>
                  <a:lnTo>
                    <a:pt x="518" y="114"/>
                  </a:lnTo>
                  <a:lnTo>
                    <a:pt x="518" y="114"/>
                  </a:lnTo>
                  <a:lnTo>
                    <a:pt x="518" y="114"/>
                  </a:lnTo>
                  <a:lnTo>
                    <a:pt x="522" y="118"/>
                  </a:lnTo>
                  <a:lnTo>
                    <a:pt x="526" y="120"/>
                  </a:lnTo>
                  <a:lnTo>
                    <a:pt x="526" y="120"/>
                  </a:lnTo>
                  <a:lnTo>
                    <a:pt x="526" y="120"/>
                  </a:lnTo>
                  <a:lnTo>
                    <a:pt x="564" y="136"/>
                  </a:lnTo>
                  <a:lnTo>
                    <a:pt x="564" y="136"/>
                  </a:lnTo>
                  <a:lnTo>
                    <a:pt x="564" y="136"/>
                  </a:lnTo>
                  <a:lnTo>
                    <a:pt x="570" y="136"/>
                  </a:lnTo>
                  <a:lnTo>
                    <a:pt x="570" y="136"/>
                  </a:lnTo>
                  <a:lnTo>
                    <a:pt x="570" y="136"/>
                  </a:lnTo>
                  <a:lnTo>
                    <a:pt x="576" y="136"/>
                  </a:lnTo>
                  <a:lnTo>
                    <a:pt x="580" y="134"/>
                  </a:lnTo>
                  <a:lnTo>
                    <a:pt x="580" y="134"/>
                  </a:lnTo>
                  <a:lnTo>
                    <a:pt x="616" y="98"/>
                  </a:lnTo>
                  <a:lnTo>
                    <a:pt x="616" y="98"/>
                  </a:lnTo>
                  <a:lnTo>
                    <a:pt x="624" y="90"/>
                  </a:lnTo>
                  <a:lnTo>
                    <a:pt x="634" y="86"/>
                  </a:lnTo>
                  <a:lnTo>
                    <a:pt x="644" y="82"/>
                  </a:lnTo>
                  <a:lnTo>
                    <a:pt x="656" y="82"/>
                  </a:lnTo>
                  <a:lnTo>
                    <a:pt x="656" y="82"/>
                  </a:lnTo>
                  <a:lnTo>
                    <a:pt x="656" y="82"/>
                  </a:lnTo>
                  <a:lnTo>
                    <a:pt x="666" y="82"/>
                  </a:lnTo>
                  <a:lnTo>
                    <a:pt x="676" y="86"/>
                  </a:lnTo>
                  <a:lnTo>
                    <a:pt x="686" y="90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780" y="184"/>
                  </a:lnTo>
                  <a:lnTo>
                    <a:pt x="780" y="184"/>
                  </a:lnTo>
                  <a:lnTo>
                    <a:pt x="788" y="192"/>
                  </a:lnTo>
                  <a:lnTo>
                    <a:pt x="794" y="202"/>
                  </a:lnTo>
                  <a:lnTo>
                    <a:pt x="796" y="212"/>
                  </a:lnTo>
                  <a:lnTo>
                    <a:pt x="798" y="224"/>
                  </a:lnTo>
                  <a:lnTo>
                    <a:pt x="798" y="224"/>
                  </a:lnTo>
                  <a:lnTo>
                    <a:pt x="798" y="224"/>
                  </a:lnTo>
                  <a:lnTo>
                    <a:pt x="796" y="234"/>
                  </a:lnTo>
                  <a:lnTo>
                    <a:pt x="794" y="244"/>
                  </a:lnTo>
                  <a:lnTo>
                    <a:pt x="788" y="254"/>
                  </a:lnTo>
                  <a:lnTo>
                    <a:pt x="780" y="264"/>
                  </a:lnTo>
                  <a:lnTo>
                    <a:pt x="780" y="264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2" y="302"/>
                  </a:lnTo>
                  <a:lnTo>
                    <a:pt x="742" y="310"/>
                  </a:lnTo>
                  <a:lnTo>
                    <a:pt x="742" y="310"/>
                  </a:lnTo>
                  <a:lnTo>
                    <a:pt x="742" y="310"/>
                  </a:lnTo>
                  <a:lnTo>
                    <a:pt x="742" y="316"/>
                  </a:lnTo>
                  <a:lnTo>
                    <a:pt x="742" y="316"/>
                  </a:lnTo>
                  <a:lnTo>
                    <a:pt x="742" y="316"/>
                  </a:lnTo>
                  <a:lnTo>
                    <a:pt x="758" y="352"/>
                  </a:lnTo>
                  <a:lnTo>
                    <a:pt x="758" y="354"/>
                  </a:lnTo>
                  <a:lnTo>
                    <a:pt x="758" y="354"/>
                  </a:lnTo>
                  <a:lnTo>
                    <a:pt x="760" y="356"/>
                  </a:lnTo>
                  <a:lnTo>
                    <a:pt x="764" y="360"/>
                  </a:lnTo>
                  <a:lnTo>
                    <a:pt x="764" y="360"/>
                  </a:lnTo>
                  <a:lnTo>
                    <a:pt x="764" y="360"/>
                  </a:lnTo>
                  <a:lnTo>
                    <a:pt x="768" y="362"/>
                  </a:lnTo>
                  <a:lnTo>
                    <a:pt x="772" y="364"/>
                  </a:lnTo>
                  <a:lnTo>
                    <a:pt x="772" y="364"/>
                  </a:lnTo>
                  <a:lnTo>
                    <a:pt x="822" y="364"/>
                  </a:lnTo>
                  <a:lnTo>
                    <a:pt x="822" y="364"/>
                  </a:lnTo>
                  <a:lnTo>
                    <a:pt x="834" y="364"/>
                  </a:lnTo>
                  <a:lnTo>
                    <a:pt x="844" y="368"/>
                  </a:lnTo>
                  <a:lnTo>
                    <a:pt x="854" y="372"/>
                  </a:lnTo>
                  <a:lnTo>
                    <a:pt x="862" y="380"/>
                  </a:lnTo>
                  <a:lnTo>
                    <a:pt x="868" y="388"/>
                  </a:lnTo>
                  <a:lnTo>
                    <a:pt x="874" y="398"/>
                  </a:lnTo>
                  <a:lnTo>
                    <a:pt x="878" y="408"/>
                  </a:lnTo>
                  <a:lnTo>
                    <a:pt x="878" y="420"/>
                  </a:lnTo>
                  <a:lnTo>
                    <a:pt x="878" y="420"/>
                  </a:lnTo>
                  <a:lnTo>
                    <a:pt x="878" y="540"/>
                  </a:lnTo>
                  <a:lnTo>
                    <a:pt x="878" y="540"/>
                  </a:lnTo>
                  <a:lnTo>
                    <a:pt x="878" y="552"/>
                  </a:lnTo>
                  <a:lnTo>
                    <a:pt x="874" y="562"/>
                  </a:lnTo>
                  <a:lnTo>
                    <a:pt x="868" y="572"/>
                  </a:lnTo>
                  <a:lnTo>
                    <a:pt x="862" y="580"/>
                  </a:lnTo>
                  <a:lnTo>
                    <a:pt x="854" y="588"/>
                  </a:lnTo>
                  <a:lnTo>
                    <a:pt x="844" y="592"/>
                  </a:lnTo>
                  <a:lnTo>
                    <a:pt x="834" y="596"/>
                  </a:lnTo>
                  <a:lnTo>
                    <a:pt x="822" y="596"/>
                  </a:lnTo>
                  <a:lnTo>
                    <a:pt x="822" y="596"/>
                  </a:lnTo>
                  <a:lnTo>
                    <a:pt x="772" y="596"/>
                  </a:lnTo>
                  <a:lnTo>
                    <a:pt x="772" y="596"/>
                  </a:lnTo>
                  <a:lnTo>
                    <a:pt x="768" y="598"/>
                  </a:lnTo>
                  <a:lnTo>
                    <a:pt x="764" y="600"/>
                  </a:lnTo>
                  <a:lnTo>
                    <a:pt x="764" y="600"/>
                  </a:lnTo>
                  <a:lnTo>
                    <a:pt x="764" y="600"/>
                  </a:lnTo>
                  <a:lnTo>
                    <a:pt x="760" y="604"/>
                  </a:lnTo>
                  <a:lnTo>
                    <a:pt x="758" y="606"/>
                  </a:lnTo>
                  <a:lnTo>
                    <a:pt x="758" y="606"/>
                  </a:lnTo>
                  <a:lnTo>
                    <a:pt x="758" y="608"/>
                  </a:lnTo>
                  <a:lnTo>
                    <a:pt x="742" y="644"/>
                  </a:lnTo>
                  <a:lnTo>
                    <a:pt x="742" y="644"/>
                  </a:lnTo>
                  <a:lnTo>
                    <a:pt x="742" y="644"/>
                  </a:lnTo>
                  <a:lnTo>
                    <a:pt x="742" y="650"/>
                  </a:lnTo>
                  <a:lnTo>
                    <a:pt x="742" y="650"/>
                  </a:lnTo>
                  <a:lnTo>
                    <a:pt x="742" y="650"/>
                  </a:lnTo>
                  <a:lnTo>
                    <a:pt x="742" y="656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80" y="696"/>
                  </a:lnTo>
                  <a:lnTo>
                    <a:pt x="780" y="696"/>
                  </a:lnTo>
                  <a:lnTo>
                    <a:pt x="788" y="706"/>
                  </a:lnTo>
                  <a:lnTo>
                    <a:pt x="794" y="716"/>
                  </a:lnTo>
                  <a:lnTo>
                    <a:pt x="796" y="726"/>
                  </a:lnTo>
                  <a:lnTo>
                    <a:pt x="798" y="736"/>
                  </a:lnTo>
                  <a:lnTo>
                    <a:pt x="798" y="736"/>
                  </a:lnTo>
                  <a:lnTo>
                    <a:pt x="798" y="736"/>
                  </a:lnTo>
                  <a:lnTo>
                    <a:pt x="796" y="748"/>
                  </a:lnTo>
                  <a:lnTo>
                    <a:pt x="794" y="758"/>
                  </a:lnTo>
                  <a:lnTo>
                    <a:pt x="788" y="768"/>
                  </a:lnTo>
                  <a:lnTo>
                    <a:pt x="780" y="776"/>
                  </a:lnTo>
                  <a:lnTo>
                    <a:pt x="780" y="776"/>
                  </a:lnTo>
                  <a:lnTo>
                    <a:pt x="696" y="862"/>
                  </a:lnTo>
                  <a:lnTo>
                    <a:pt x="696" y="862"/>
                  </a:lnTo>
                  <a:lnTo>
                    <a:pt x="686" y="870"/>
                  </a:lnTo>
                  <a:lnTo>
                    <a:pt x="676" y="874"/>
                  </a:lnTo>
                  <a:lnTo>
                    <a:pt x="666" y="878"/>
                  </a:lnTo>
                  <a:lnTo>
                    <a:pt x="656" y="878"/>
                  </a:lnTo>
                  <a:lnTo>
                    <a:pt x="656" y="878"/>
                  </a:lnTo>
                  <a:lnTo>
                    <a:pt x="656" y="878"/>
                  </a:lnTo>
                  <a:lnTo>
                    <a:pt x="656" y="878"/>
                  </a:lnTo>
                  <a:lnTo>
                    <a:pt x="656" y="8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966002" y="2523268"/>
            <a:ext cx="1501775" cy="1911350"/>
            <a:chOff x="7962900" y="1728788"/>
            <a:chExt cx="1501775" cy="1911350"/>
          </a:xfrm>
        </p:grpSpPr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7962900" y="2360613"/>
              <a:ext cx="1012825" cy="1279525"/>
            </a:xfrm>
            <a:custGeom>
              <a:avLst/>
              <a:gdLst>
                <a:gd name="T0" fmla="*/ 46 w 638"/>
                <a:gd name="T1" fmla="*/ 788 h 806"/>
                <a:gd name="T2" fmla="*/ 0 w 638"/>
                <a:gd name="T3" fmla="*/ 704 h 806"/>
                <a:gd name="T4" fmla="*/ 8 w 638"/>
                <a:gd name="T5" fmla="*/ 492 h 806"/>
                <a:gd name="T6" fmla="*/ 82 w 638"/>
                <a:gd name="T7" fmla="*/ 432 h 806"/>
                <a:gd name="T8" fmla="*/ 176 w 638"/>
                <a:gd name="T9" fmla="*/ 430 h 806"/>
                <a:gd name="T10" fmla="*/ 196 w 638"/>
                <a:gd name="T11" fmla="*/ 422 h 806"/>
                <a:gd name="T12" fmla="*/ 206 w 638"/>
                <a:gd name="T13" fmla="*/ 398 h 806"/>
                <a:gd name="T14" fmla="*/ 174 w 638"/>
                <a:gd name="T15" fmla="*/ 320 h 806"/>
                <a:gd name="T16" fmla="*/ 136 w 638"/>
                <a:gd name="T17" fmla="*/ 252 h 806"/>
                <a:gd name="T18" fmla="*/ 128 w 638"/>
                <a:gd name="T19" fmla="*/ 194 h 806"/>
                <a:gd name="T20" fmla="*/ 152 w 638"/>
                <a:gd name="T21" fmla="*/ 102 h 806"/>
                <a:gd name="T22" fmla="*/ 214 w 638"/>
                <a:gd name="T23" fmla="*/ 34 h 806"/>
                <a:gd name="T24" fmla="*/ 302 w 638"/>
                <a:gd name="T25" fmla="*/ 2 h 806"/>
                <a:gd name="T26" fmla="*/ 360 w 638"/>
                <a:gd name="T27" fmla="*/ 4 h 806"/>
                <a:gd name="T28" fmla="*/ 444 w 638"/>
                <a:gd name="T29" fmla="*/ 44 h 806"/>
                <a:gd name="T30" fmla="*/ 498 w 638"/>
                <a:gd name="T31" fmla="*/ 118 h 806"/>
                <a:gd name="T32" fmla="*/ 514 w 638"/>
                <a:gd name="T33" fmla="*/ 194 h 806"/>
                <a:gd name="T34" fmla="*/ 494 w 638"/>
                <a:gd name="T35" fmla="*/ 278 h 806"/>
                <a:gd name="T36" fmla="*/ 442 w 638"/>
                <a:gd name="T37" fmla="*/ 344 h 806"/>
                <a:gd name="T38" fmla="*/ 418 w 638"/>
                <a:gd name="T39" fmla="*/ 350 h 806"/>
                <a:gd name="T40" fmla="*/ 396 w 638"/>
                <a:gd name="T41" fmla="*/ 340 h 806"/>
                <a:gd name="T42" fmla="*/ 398 w 638"/>
                <a:gd name="T43" fmla="*/ 298 h 806"/>
                <a:gd name="T44" fmla="*/ 422 w 638"/>
                <a:gd name="T45" fmla="*/ 274 h 806"/>
                <a:gd name="T46" fmla="*/ 448 w 638"/>
                <a:gd name="T47" fmla="*/ 208 h 806"/>
                <a:gd name="T48" fmla="*/ 448 w 638"/>
                <a:gd name="T49" fmla="*/ 168 h 806"/>
                <a:gd name="T50" fmla="*/ 412 w 638"/>
                <a:gd name="T51" fmla="*/ 102 h 806"/>
                <a:gd name="T52" fmla="*/ 346 w 638"/>
                <a:gd name="T53" fmla="*/ 68 h 806"/>
                <a:gd name="T54" fmla="*/ 308 w 638"/>
                <a:gd name="T55" fmla="*/ 66 h 806"/>
                <a:gd name="T56" fmla="*/ 248 w 638"/>
                <a:gd name="T57" fmla="*/ 86 h 806"/>
                <a:gd name="T58" fmla="*/ 198 w 638"/>
                <a:gd name="T59" fmla="*/ 156 h 806"/>
                <a:gd name="T60" fmla="*/ 192 w 638"/>
                <a:gd name="T61" fmla="*/ 194 h 806"/>
                <a:gd name="T62" fmla="*/ 220 w 638"/>
                <a:gd name="T63" fmla="*/ 276 h 806"/>
                <a:gd name="T64" fmla="*/ 252 w 638"/>
                <a:gd name="T65" fmla="*/ 304 h 806"/>
                <a:gd name="T66" fmla="*/ 270 w 638"/>
                <a:gd name="T67" fmla="*/ 398 h 806"/>
                <a:gd name="T68" fmla="*/ 238 w 638"/>
                <a:gd name="T69" fmla="*/ 470 h 806"/>
                <a:gd name="T70" fmla="*/ 168 w 638"/>
                <a:gd name="T71" fmla="*/ 494 h 806"/>
                <a:gd name="T72" fmla="*/ 88 w 638"/>
                <a:gd name="T73" fmla="*/ 496 h 806"/>
                <a:gd name="T74" fmla="*/ 66 w 638"/>
                <a:gd name="T75" fmla="*/ 524 h 806"/>
                <a:gd name="T76" fmla="*/ 66 w 638"/>
                <a:gd name="T77" fmla="*/ 712 h 806"/>
                <a:gd name="T78" fmla="*/ 88 w 638"/>
                <a:gd name="T79" fmla="*/ 738 h 806"/>
                <a:gd name="T80" fmla="*/ 536 w 638"/>
                <a:gd name="T81" fmla="*/ 742 h 806"/>
                <a:gd name="T82" fmla="*/ 568 w 638"/>
                <a:gd name="T83" fmla="*/ 724 h 806"/>
                <a:gd name="T84" fmla="*/ 574 w 638"/>
                <a:gd name="T85" fmla="*/ 552 h 806"/>
                <a:gd name="T86" fmla="*/ 566 w 638"/>
                <a:gd name="T87" fmla="*/ 520 h 806"/>
                <a:gd name="T88" fmla="*/ 542 w 638"/>
                <a:gd name="T89" fmla="*/ 494 h 806"/>
                <a:gd name="T90" fmla="*/ 492 w 638"/>
                <a:gd name="T91" fmla="*/ 492 h 806"/>
                <a:gd name="T92" fmla="*/ 466 w 638"/>
                <a:gd name="T93" fmla="*/ 492 h 806"/>
                <a:gd name="T94" fmla="*/ 440 w 638"/>
                <a:gd name="T95" fmla="*/ 460 h 806"/>
                <a:gd name="T96" fmla="*/ 450 w 638"/>
                <a:gd name="T97" fmla="*/ 438 h 806"/>
                <a:gd name="T98" fmla="*/ 472 w 638"/>
                <a:gd name="T99" fmla="*/ 428 h 806"/>
                <a:gd name="T100" fmla="*/ 564 w 638"/>
                <a:gd name="T101" fmla="*/ 432 h 806"/>
                <a:gd name="T102" fmla="*/ 600 w 638"/>
                <a:gd name="T103" fmla="*/ 458 h 806"/>
                <a:gd name="T104" fmla="*/ 632 w 638"/>
                <a:gd name="T105" fmla="*/ 512 h 806"/>
                <a:gd name="T106" fmla="*/ 638 w 638"/>
                <a:gd name="T107" fmla="*/ 704 h 806"/>
                <a:gd name="T108" fmla="*/ 594 w 638"/>
                <a:gd name="T109" fmla="*/ 788 h 806"/>
                <a:gd name="T110" fmla="*/ 102 w 638"/>
                <a:gd name="T111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8" h="806">
                  <a:moveTo>
                    <a:pt x="102" y="806"/>
                  </a:moveTo>
                  <a:lnTo>
                    <a:pt x="102" y="806"/>
                  </a:lnTo>
                  <a:lnTo>
                    <a:pt x="82" y="804"/>
                  </a:lnTo>
                  <a:lnTo>
                    <a:pt x="62" y="798"/>
                  </a:lnTo>
                  <a:lnTo>
                    <a:pt x="46" y="788"/>
                  </a:lnTo>
                  <a:lnTo>
                    <a:pt x="30" y="776"/>
                  </a:lnTo>
                  <a:lnTo>
                    <a:pt x="18" y="760"/>
                  </a:lnTo>
                  <a:lnTo>
                    <a:pt x="8" y="744"/>
                  </a:lnTo>
                  <a:lnTo>
                    <a:pt x="2" y="724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2" y="512"/>
                  </a:lnTo>
                  <a:lnTo>
                    <a:pt x="8" y="492"/>
                  </a:lnTo>
                  <a:lnTo>
                    <a:pt x="18" y="474"/>
                  </a:lnTo>
                  <a:lnTo>
                    <a:pt x="30" y="460"/>
                  </a:lnTo>
                  <a:lnTo>
                    <a:pt x="46" y="448"/>
                  </a:lnTo>
                  <a:lnTo>
                    <a:pt x="62" y="438"/>
                  </a:lnTo>
                  <a:lnTo>
                    <a:pt x="82" y="432"/>
                  </a:lnTo>
                  <a:lnTo>
                    <a:pt x="102" y="430"/>
                  </a:lnTo>
                  <a:lnTo>
                    <a:pt x="102" y="430"/>
                  </a:lnTo>
                  <a:lnTo>
                    <a:pt x="168" y="430"/>
                  </a:lnTo>
                  <a:lnTo>
                    <a:pt x="168" y="430"/>
                  </a:lnTo>
                  <a:lnTo>
                    <a:pt x="176" y="430"/>
                  </a:lnTo>
                  <a:lnTo>
                    <a:pt x="184" y="428"/>
                  </a:lnTo>
                  <a:lnTo>
                    <a:pt x="192" y="424"/>
                  </a:lnTo>
                  <a:lnTo>
                    <a:pt x="196" y="422"/>
                  </a:lnTo>
                  <a:lnTo>
                    <a:pt x="196" y="422"/>
                  </a:lnTo>
                  <a:lnTo>
                    <a:pt x="196" y="422"/>
                  </a:lnTo>
                  <a:lnTo>
                    <a:pt x="200" y="418"/>
                  </a:lnTo>
                  <a:lnTo>
                    <a:pt x="202" y="414"/>
                  </a:lnTo>
                  <a:lnTo>
                    <a:pt x="204" y="408"/>
                  </a:lnTo>
                  <a:lnTo>
                    <a:pt x="206" y="398"/>
                  </a:lnTo>
                  <a:lnTo>
                    <a:pt x="206" y="398"/>
                  </a:lnTo>
                  <a:lnTo>
                    <a:pt x="206" y="350"/>
                  </a:lnTo>
                  <a:lnTo>
                    <a:pt x="206" y="350"/>
                  </a:lnTo>
                  <a:lnTo>
                    <a:pt x="190" y="338"/>
                  </a:lnTo>
                  <a:lnTo>
                    <a:pt x="174" y="320"/>
                  </a:lnTo>
                  <a:lnTo>
                    <a:pt x="174" y="320"/>
                  </a:lnTo>
                  <a:lnTo>
                    <a:pt x="174" y="320"/>
                  </a:lnTo>
                  <a:lnTo>
                    <a:pt x="158" y="298"/>
                  </a:lnTo>
                  <a:lnTo>
                    <a:pt x="150" y="284"/>
                  </a:lnTo>
                  <a:lnTo>
                    <a:pt x="142" y="268"/>
                  </a:lnTo>
                  <a:lnTo>
                    <a:pt x="136" y="252"/>
                  </a:lnTo>
                  <a:lnTo>
                    <a:pt x="132" y="234"/>
                  </a:lnTo>
                  <a:lnTo>
                    <a:pt x="128" y="214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8" y="174"/>
                  </a:lnTo>
                  <a:lnTo>
                    <a:pt x="132" y="154"/>
                  </a:lnTo>
                  <a:lnTo>
                    <a:pt x="136" y="136"/>
                  </a:lnTo>
                  <a:lnTo>
                    <a:pt x="144" y="118"/>
                  </a:lnTo>
                  <a:lnTo>
                    <a:pt x="152" y="102"/>
                  </a:lnTo>
                  <a:lnTo>
                    <a:pt x="160" y="86"/>
                  </a:lnTo>
                  <a:lnTo>
                    <a:pt x="172" y="70"/>
                  </a:lnTo>
                  <a:lnTo>
                    <a:pt x="184" y="58"/>
                  </a:lnTo>
                  <a:lnTo>
                    <a:pt x="198" y="44"/>
                  </a:lnTo>
                  <a:lnTo>
                    <a:pt x="214" y="34"/>
                  </a:lnTo>
                  <a:lnTo>
                    <a:pt x="228" y="24"/>
                  </a:lnTo>
                  <a:lnTo>
                    <a:pt x="246" y="16"/>
                  </a:lnTo>
                  <a:lnTo>
                    <a:pt x="264" y="10"/>
                  </a:lnTo>
                  <a:lnTo>
                    <a:pt x="282" y="4"/>
                  </a:lnTo>
                  <a:lnTo>
                    <a:pt x="302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4"/>
                  </a:lnTo>
                  <a:lnTo>
                    <a:pt x="378" y="10"/>
                  </a:lnTo>
                  <a:lnTo>
                    <a:pt x="396" y="16"/>
                  </a:lnTo>
                  <a:lnTo>
                    <a:pt x="412" y="24"/>
                  </a:lnTo>
                  <a:lnTo>
                    <a:pt x="428" y="34"/>
                  </a:lnTo>
                  <a:lnTo>
                    <a:pt x="444" y="44"/>
                  </a:lnTo>
                  <a:lnTo>
                    <a:pt x="458" y="58"/>
                  </a:lnTo>
                  <a:lnTo>
                    <a:pt x="470" y="70"/>
                  </a:lnTo>
                  <a:lnTo>
                    <a:pt x="480" y="86"/>
                  </a:lnTo>
                  <a:lnTo>
                    <a:pt x="490" y="102"/>
                  </a:lnTo>
                  <a:lnTo>
                    <a:pt x="498" y="118"/>
                  </a:lnTo>
                  <a:lnTo>
                    <a:pt x="506" y="136"/>
                  </a:lnTo>
                  <a:lnTo>
                    <a:pt x="510" y="154"/>
                  </a:lnTo>
                  <a:lnTo>
                    <a:pt x="512" y="174"/>
                  </a:lnTo>
                  <a:lnTo>
                    <a:pt x="514" y="194"/>
                  </a:lnTo>
                  <a:lnTo>
                    <a:pt x="514" y="194"/>
                  </a:lnTo>
                  <a:lnTo>
                    <a:pt x="514" y="194"/>
                  </a:lnTo>
                  <a:lnTo>
                    <a:pt x="512" y="216"/>
                  </a:lnTo>
                  <a:lnTo>
                    <a:pt x="508" y="238"/>
                  </a:lnTo>
                  <a:lnTo>
                    <a:pt x="502" y="258"/>
                  </a:lnTo>
                  <a:lnTo>
                    <a:pt x="494" y="278"/>
                  </a:lnTo>
                  <a:lnTo>
                    <a:pt x="484" y="296"/>
                  </a:lnTo>
                  <a:lnTo>
                    <a:pt x="472" y="314"/>
                  </a:lnTo>
                  <a:lnTo>
                    <a:pt x="458" y="330"/>
                  </a:lnTo>
                  <a:lnTo>
                    <a:pt x="442" y="344"/>
                  </a:lnTo>
                  <a:lnTo>
                    <a:pt x="442" y="344"/>
                  </a:lnTo>
                  <a:lnTo>
                    <a:pt x="442" y="344"/>
                  </a:lnTo>
                  <a:lnTo>
                    <a:pt x="442" y="344"/>
                  </a:lnTo>
                  <a:lnTo>
                    <a:pt x="436" y="348"/>
                  </a:lnTo>
                  <a:lnTo>
                    <a:pt x="430" y="350"/>
                  </a:lnTo>
                  <a:lnTo>
                    <a:pt x="418" y="350"/>
                  </a:lnTo>
                  <a:lnTo>
                    <a:pt x="406" y="348"/>
                  </a:lnTo>
                  <a:lnTo>
                    <a:pt x="402" y="344"/>
                  </a:lnTo>
                  <a:lnTo>
                    <a:pt x="396" y="340"/>
                  </a:lnTo>
                  <a:lnTo>
                    <a:pt x="396" y="340"/>
                  </a:lnTo>
                  <a:lnTo>
                    <a:pt x="396" y="340"/>
                  </a:lnTo>
                  <a:lnTo>
                    <a:pt x="394" y="334"/>
                  </a:lnTo>
                  <a:lnTo>
                    <a:pt x="392" y="328"/>
                  </a:lnTo>
                  <a:lnTo>
                    <a:pt x="390" y="316"/>
                  </a:lnTo>
                  <a:lnTo>
                    <a:pt x="394" y="304"/>
                  </a:lnTo>
                  <a:lnTo>
                    <a:pt x="398" y="298"/>
                  </a:lnTo>
                  <a:lnTo>
                    <a:pt x="402" y="294"/>
                  </a:lnTo>
                  <a:lnTo>
                    <a:pt x="402" y="294"/>
                  </a:lnTo>
                  <a:lnTo>
                    <a:pt x="402" y="294"/>
                  </a:lnTo>
                  <a:lnTo>
                    <a:pt x="412" y="284"/>
                  </a:lnTo>
                  <a:lnTo>
                    <a:pt x="422" y="274"/>
                  </a:lnTo>
                  <a:lnTo>
                    <a:pt x="430" y="262"/>
                  </a:lnTo>
                  <a:lnTo>
                    <a:pt x="436" y="250"/>
                  </a:lnTo>
                  <a:lnTo>
                    <a:pt x="442" y="236"/>
                  </a:lnTo>
                  <a:lnTo>
                    <a:pt x="446" y="224"/>
                  </a:lnTo>
                  <a:lnTo>
                    <a:pt x="448" y="208"/>
                  </a:lnTo>
                  <a:lnTo>
                    <a:pt x="450" y="194"/>
                  </a:lnTo>
                  <a:lnTo>
                    <a:pt x="450" y="194"/>
                  </a:lnTo>
                  <a:lnTo>
                    <a:pt x="450" y="194"/>
                  </a:lnTo>
                  <a:lnTo>
                    <a:pt x="450" y="180"/>
                  </a:lnTo>
                  <a:lnTo>
                    <a:pt x="448" y="168"/>
                  </a:lnTo>
                  <a:lnTo>
                    <a:pt x="444" y="156"/>
                  </a:lnTo>
                  <a:lnTo>
                    <a:pt x="440" y="144"/>
                  </a:lnTo>
                  <a:lnTo>
                    <a:pt x="434" y="132"/>
                  </a:lnTo>
                  <a:lnTo>
                    <a:pt x="428" y="122"/>
                  </a:lnTo>
                  <a:lnTo>
                    <a:pt x="412" y="102"/>
                  </a:lnTo>
                  <a:lnTo>
                    <a:pt x="392" y="86"/>
                  </a:lnTo>
                  <a:lnTo>
                    <a:pt x="382" y="80"/>
                  </a:lnTo>
                  <a:lnTo>
                    <a:pt x="372" y="74"/>
                  </a:lnTo>
                  <a:lnTo>
                    <a:pt x="360" y="70"/>
                  </a:lnTo>
                  <a:lnTo>
                    <a:pt x="346" y="68"/>
                  </a:lnTo>
                  <a:lnTo>
                    <a:pt x="334" y="66"/>
                  </a:lnTo>
                  <a:lnTo>
                    <a:pt x="320" y="64"/>
                  </a:lnTo>
                  <a:lnTo>
                    <a:pt x="320" y="64"/>
                  </a:lnTo>
                  <a:lnTo>
                    <a:pt x="320" y="64"/>
                  </a:lnTo>
                  <a:lnTo>
                    <a:pt x="308" y="66"/>
                  </a:lnTo>
                  <a:lnTo>
                    <a:pt x="294" y="68"/>
                  </a:lnTo>
                  <a:lnTo>
                    <a:pt x="282" y="70"/>
                  </a:lnTo>
                  <a:lnTo>
                    <a:pt x="270" y="74"/>
                  </a:lnTo>
                  <a:lnTo>
                    <a:pt x="260" y="80"/>
                  </a:lnTo>
                  <a:lnTo>
                    <a:pt x="248" y="86"/>
                  </a:lnTo>
                  <a:lnTo>
                    <a:pt x="230" y="102"/>
                  </a:lnTo>
                  <a:lnTo>
                    <a:pt x="214" y="122"/>
                  </a:lnTo>
                  <a:lnTo>
                    <a:pt x="208" y="132"/>
                  </a:lnTo>
                  <a:lnTo>
                    <a:pt x="202" y="144"/>
                  </a:lnTo>
                  <a:lnTo>
                    <a:pt x="198" y="156"/>
                  </a:lnTo>
                  <a:lnTo>
                    <a:pt x="194" y="168"/>
                  </a:lnTo>
                  <a:lnTo>
                    <a:pt x="192" y="180"/>
                  </a:lnTo>
                  <a:lnTo>
                    <a:pt x="192" y="194"/>
                  </a:lnTo>
                  <a:lnTo>
                    <a:pt x="192" y="194"/>
                  </a:lnTo>
                  <a:lnTo>
                    <a:pt x="192" y="194"/>
                  </a:lnTo>
                  <a:lnTo>
                    <a:pt x="192" y="208"/>
                  </a:lnTo>
                  <a:lnTo>
                    <a:pt x="194" y="220"/>
                  </a:lnTo>
                  <a:lnTo>
                    <a:pt x="200" y="242"/>
                  </a:lnTo>
                  <a:lnTo>
                    <a:pt x="210" y="260"/>
                  </a:lnTo>
                  <a:lnTo>
                    <a:pt x="220" y="276"/>
                  </a:lnTo>
                  <a:lnTo>
                    <a:pt x="220" y="276"/>
                  </a:lnTo>
                  <a:lnTo>
                    <a:pt x="220" y="276"/>
                  </a:lnTo>
                  <a:lnTo>
                    <a:pt x="230" y="288"/>
                  </a:lnTo>
                  <a:lnTo>
                    <a:pt x="240" y="296"/>
                  </a:lnTo>
                  <a:lnTo>
                    <a:pt x="252" y="304"/>
                  </a:lnTo>
                  <a:lnTo>
                    <a:pt x="252" y="304"/>
                  </a:lnTo>
                  <a:lnTo>
                    <a:pt x="252" y="304"/>
                  </a:lnTo>
                  <a:lnTo>
                    <a:pt x="270" y="314"/>
                  </a:lnTo>
                  <a:lnTo>
                    <a:pt x="270" y="398"/>
                  </a:lnTo>
                  <a:lnTo>
                    <a:pt x="270" y="398"/>
                  </a:lnTo>
                  <a:lnTo>
                    <a:pt x="268" y="420"/>
                  </a:lnTo>
                  <a:lnTo>
                    <a:pt x="260" y="440"/>
                  </a:lnTo>
                  <a:lnTo>
                    <a:pt x="250" y="456"/>
                  </a:lnTo>
                  <a:lnTo>
                    <a:pt x="238" y="470"/>
                  </a:lnTo>
                  <a:lnTo>
                    <a:pt x="238" y="470"/>
                  </a:lnTo>
                  <a:lnTo>
                    <a:pt x="238" y="470"/>
                  </a:lnTo>
                  <a:lnTo>
                    <a:pt x="222" y="482"/>
                  </a:lnTo>
                  <a:lnTo>
                    <a:pt x="204" y="488"/>
                  </a:lnTo>
                  <a:lnTo>
                    <a:pt x="186" y="492"/>
                  </a:lnTo>
                  <a:lnTo>
                    <a:pt x="168" y="494"/>
                  </a:lnTo>
                  <a:lnTo>
                    <a:pt x="168" y="494"/>
                  </a:lnTo>
                  <a:lnTo>
                    <a:pt x="102" y="494"/>
                  </a:lnTo>
                  <a:lnTo>
                    <a:pt x="102" y="494"/>
                  </a:lnTo>
                  <a:lnTo>
                    <a:pt x="94" y="494"/>
                  </a:lnTo>
                  <a:lnTo>
                    <a:pt x="88" y="496"/>
                  </a:lnTo>
                  <a:lnTo>
                    <a:pt x="82" y="500"/>
                  </a:lnTo>
                  <a:lnTo>
                    <a:pt x="76" y="506"/>
                  </a:lnTo>
                  <a:lnTo>
                    <a:pt x="70" y="510"/>
                  </a:lnTo>
                  <a:lnTo>
                    <a:pt x="68" y="518"/>
                  </a:lnTo>
                  <a:lnTo>
                    <a:pt x="66" y="524"/>
                  </a:lnTo>
                  <a:lnTo>
                    <a:pt x="64" y="532"/>
                  </a:lnTo>
                  <a:lnTo>
                    <a:pt x="64" y="532"/>
                  </a:lnTo>
                  <a:lnTo>
                    <a:pt x="64" y="704"/>
                  </a:lnTo>
                  <a:lnTo>
                    <a:pt x="64" y="704"/>
                  </a:lnTo>
                  <a:lnTo>
                    <a:pt x="66" y="712"/>
                  </a:lnTo>
                  <a:lnTo>
                    <a:pt x="68" y="718"/>
                  </a:lnTo>
                  <a:lnTo>
                    <a:pt x="70" y="724"/>
                  </a:lnTo>
                  <a:lnTo>
                    <a:pt x="76" y="730"/>
                  </a:lnTo>
                  <a:lnTo>
                    <a:pt x="82" y="736"/>
                  </a:lnTo>
                  <a:lnTo>
                    <a:pt x="88" y="738"/>
                  </a:lnTo>
                  <a:lnTo>
                    <a:pt x="94" y="740"/>
                  </a:lnTo>
                  <a:lnTo>
                    <a:pt x="102" y="742"/>
                  </a:lnTo>
                  <a:lnTo>
                    <a:pt x="102" y="742"/>
                  </a:lnTo>
                  <a:lnTo>
                    <a:pt x="536" y="742"/>
                  </a:lnTo>
                  <a:lnTo>
                    <a:pt x="536" y="742"/>
                  </a:lnTo>
                  <a:lnTo>
                    <a:pt x="544" y="740"/>
                  </a:lnTo>
                  <a:lnTo>
                    <a:pt x="552" y="738"/>
                  </a:lnTo>
                  <a:lnTo>
                    <a:pt x="558" y="736"/>
                  </a:lnTo>
                  <a:lnTo>
                    <a:pt x="564" y="730"/>
                  </a:lnTo>
                  <a:lnTo>
                    <a:pt x="568" y="724"/>
                  </a:lnTo>
                  <a:lnTo>
                    <a:pt x="572" y="718"/>
                  </a:lnTo>
                  <a:lnTo>
                    <a:pt x="574" y="712"/>
                  </a:lnTo>
                  <a:lnTo>
                    <a:pt x="574" y="704"/>
                  </a:lnTo>
                  <a:lnTo>
                    <a:pt x="574" y="704"/>
                  </a:lnTo>
                  <a:lnTo>
                    <a:pt x="574" y="552"/>
                  </a:lnTo>
                  <a:lnTo>
                    <a:pt x="574" y="552"/>
                  </a:lnTo>
                  <a:lnTo>
                    <a:pt x="572" y="538"/>
                  </a:lnTo>
                  <a:lnTo>
                    <a:pt x="566" y="520"/>
                  </a:lnTo>
                  <a:lnTo>
                    <a:pt x="566" y="520"/>
                  </a:lnTo>
                  <a:lnTo>
                    <a:pt x="566" y="520"/>
                  </a:lnTo>
                  <a:lnTo>
                    <a:pt x="556" y="506"/>
                  </a:lnTo>
                  <a:lnTo>
                    <a:pt x="548" y="496"/>
                  </a:lnTo>
                  <a:lnTo>
                    <a:pt x="548" y="496"/>
                  </a:lnTo>
                  <a:lnTo>
                    <a:pt x="548" y="496"/>
                  </a:lnTo>
                  <a:lnTo>
                    <a:pt x="542" y="494"/>
                  </a:lnTo>
                  <a:lnTo>
                    <a:pt x="540" y="492"/>
                  </a:lnTo>
                  <a:lnTo>
                    <a:pt x="540" y="492"/>
                  </a:lnTo>
                  <a:lnTo>
                    <a:pt x="540" y="492"/>
                  </a:lnTo>
                  <a:lnTo>
                    <a:pt x="492" y="492"/>
                  </a:lnTo>
                  <a:lnTo>
                    <a:pt x="492" y="492"/>
                  </a:lnTo>
                  <a:lnTo>
                    <a:pt x="492" y="492"/>
                  </a:lnTo>
                  <a:lnTo>
                    <a:pt x="472" y="492"/>
                  </a:lnTo>
                  <a:lnTo>
                    <a:pt x="472" y="492"/>
                  </a:lnTo>
                  <a:lnTo>
                    <a:pt x="472" y="492"/>
                  </a:lnTo>
                  <a:lnTo>
                    <a:pt x="466" y="492"/>
                  </a:lnTo>
                  <a:lnTo>
                    <a:pt x="460" y="490"/>
                  </a:lnTo>
                  <a:lnTo>
                    <a:pt x="450" y="484"/>
                  </a:lnTo>
                  <a:lnTo>
                    <a:pt x="442" y="474"/>
                  </a:lnTo>
                  <a:lnTo>
                    <a:pt x="440" y="468"/>
                  </a:lnTo>
                  <a:lnTo>
                    <a:pt x="440" y="460"/>
                  </a:lnTo>
                  <a:lnTo>
                    <a:pt x="440" y="460"/>
                  </a:lnTo>
                  <a:lnTo>
                    <a:pt x="440" y="460"/>
                  </a:lnTo>
                  <a:lnTo>
                    <a:pt x="440" y="454"/>
                  </a:lnTo>
                  <a:lnTo>
                    <a:pt x="442" y="448"/>
                  </a:lnTo>
                  <a:lnTo>
                    <a:pt x="450" y="438"/>
                  </a:lnTo>
                  <a:lnTo>
                    <a:pt x="460" y="432"/>
                  </a:lnTo>
                  <a:lnTo>
                    <a:pt x="466" y="430"/>
                  </a:lnTo>
                  <a:lnTo>
                    <a:pt x="472" y="428"/>
                  </a:lnTo>
                  <a:lnTo>
                    <a:pt x="472" y="428"/>
                  </a:lnTo>
                  <a:lnTo>
                    <a:pt x="472" y="428"/>
                  </a:lnTo>
                  <a:lnTo>
                    <a:pt x="540" y="428"/>
                  </a:lnTo>
                  <a:lnTo>
                    <a:pt x="540" y="428"/>
                  </a:lnTo>
                  <a:lnTo>
                    <a:pt x="540" y="428"/>
                  </a:lnTo>
                  <a:lnTo>
                    <a:pt x="552" y="430"/>
                  </a:lnTo>
                  <a:lnTo>
                    <a:pt x="564" y="432"/>
                  </a:lnTo>
                  <a:lnTo>
                    <a:pt x="574" y="438"/>
                  </a:lnTo>
                  <a:lnTo>
                    <a:pt x="584" y="444"/>
                  </a:lnTo>
                  <a:lnTo>
                    <a:pt x="584" y="444"/>
                  </a:lnTo>
                  <a:lnTo>
                    <a:pt x="584" y="444"/>
                  </a:lnTo>
                  <a:lnTo>
                    <a:pt x="600" y="458"/>
                  </a:lnTo>
                  <a:lnTo>
                    <a:pt x="614" y="474"/>
                  </a:lnTo>
                  <a:lnTo>
                    <a:pt x="614" y="474"/>
                  </a:lnTo>
                  <a:lnTo>
                    <a:pt x="614" y="474"/>
                  </a:lnTo>
                  <a:lnTo>
                    <a:pt x="624" y="492"/>
                  </a:lnTo>
                  <a:lnTo>
                    <a:pt x="632" y="512"/>
                  </a:lnTo>
                  <a:lnTo>
                    <a:pt x="636" y="532"/>
                  </a:lnTo>
                  <a:lnTo>
                    <a:pt x="638" y="552"/>
                  </a:lnTo>
                  <a:lnTo>
                    <a:pt x="638" y="552"/>
                  </a:lnTo>
                  <a:lnTo>
                    <a:pt x="638" y="704"/>
                  </a:lnTo>
                  <a:lnTo>
                    <a:pt x="638" y="704"/>
                  </a:lnTo>
                  <a:lnTo>
                    <a:pt x="636" y="724"/>
                  </a:lnTo>
                  <a:lnTo>
                    <a:pt x="630" y="744"/>
                  </a:lnTo>
                  <a:lnTo>
                    <a:pt x="622" y="760"/>
                  </a:lnTo>
                  <a:lnTo>
                    <a:pt x="608" y="776"/>
                  </a:lnTo>
                  <a:lnTo>
                    <a:pt x="594" y="788"/>
                  </a:lnTo>
                  <a:lnTo>
                    <a:pt x="576" y="798"/>
                  </a:lnTo>
                  <a:lnTo>
                    <a:pt x="558" y="804"/>
                  </a:lnTo>
                  <a:lnTo>
                    <a:pt x="536" y="806"/>
                  </a:lnTo>
                  <a:lnTo>
                    <a:pt x="536" y="806"/>
                  </a:lnTo>
                  <a:lnTo>
                    <a:pt x="102" y="806"/>
                  </a:lnTo>
                  <a:lnTo>
                    <a:pt x="102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8842375" y="1728788"/>
              <a:ext cx="622300" cy="898525"/>
            </a:xfrm>
            <a:custGeom>
              <a:avLst/>
              <a:gdLst>
                <a:gd name="T0" fmla="*/ 358 w 392"/>
                <a:gd name="T1" fmla="*/ 564 h 566"/>
                <a:gd name="T2" fmla="*/ 342 w 392"/>
                <a:gd name="T3" fmla="*/ 556 h 566"/>
                <a:gd name="T4" fmla="*/ 338 w 392"/>
                <a:gd name="T5" fmla="*/ 538 h 566"/>
                <a:gd name="T6" fmla="*/ 338 w 392"/>
                <a:gd name="T7" fmla="*/ 538 h 566"/>
                <a:gd name="T8" fmla="*/ 344 w 392"/>
                <a:gd name="T9" fmla="*/ 464 h 566"/>
                <a:gd name="T10" fmla="*/ 344 w 392"/>
                <a:gd name="T11" fmla="*/ 464 h 566"/>
                <a:gd name="T12" fmla="*/ 336 w 392"/>
                <a:gd name="T13" fmla="*/ 384 h 566"/>
                <a:gd name="T14" fmla="*/ 314 w 392"/>
                <a:gd name="T15" fmla="*/ 306 h 566"/>
                <a:gd name="T16" fmla="*/ 314 w 392"/>
                <a:gd name="T17" fmla="*/ 306 h 566"/>
                <a:gd name="T18" fmla="*/ 292 w 392"/>
                <a:gd name="T19" fmla="*/ 256 h 566"/>
                <a:gd name="T20" fmla="*/ 264 w 392"/>
                <a:gd name="T21" fmla="*/ 210 h 566"/>
                <a:gd name="T22" fmla="*/ 232 w 392"/>
                <a:gd name="T23" fmla="*/ 170 h 566"/>
                <a:gd name="T24" fmla="*/ 196 w 392"/>
                <a:gd name="T25" fmla="*/ 134 h 566"/>
                <a:gd name="T26" fmla="*/ 154 w 392"/>
                <a:gd name="T27" fmla="*/ 104 h 566"/>
                <a:gd name="T28" fmla="*/ 112 w 392"/>
                <a:gd name="T29" fmla="*/ 80 h 566"/>
                <a:gd name="T30" fmla="*/ 66 w 392"/>
                <a:gd name="T31" fmla="*/ 60 h 566"/>
                <a:gd name="T32" fmla="*/ 18 w 392"/>
                <a:gd name="T33" fmla="*/ 46 h 566"/>
                <a:gd name="T34" fmla="*/ 18 w 392"/>
                <a:gd name="T35" fmla="*/ 46 h 566"/>
                <a:gd name="T36" fmla="*/ 8 w 392"/>
                <a:gd name="T37" fmla="*/ 42 h 566"/>
                <a:gd name="T38" fmla="*/ 0 w 392"/>
                <a:gd name="T39" fmla="*/ 28 h 566"/>
                <a:gd name="T40" fmla="*/ 0 w 392"/>
                <a:gd name="T41" fmla="*/ 18 h 566"/>
                <a:gd name="T42" fmla="*/ 2 w 392"/>
                <a:gd name="T43" fmla="*/ 10 h 566"/>
                <a:gd name="T44" fmla="*/ 18 w 392"/>
                <a:gd name="T45" fmla="*/ 0 h 566"/>
                <a:gd name="T46" fmla="*/ 28 w 392"/>
                <a:gd name="T47" fmla="*/ 0 h 566"/>
                <a:gd name="T48" fmla="*/ 54 w 392"/>
                <a:gd name="T49" fmla="*/ 6 h 566"/>
                <a:gd name="T50" fmla="*/ 108 w 392"/>
                <a:gd name="T51" fmla="*/ 24 h 566"/>
                <a:gd name="T52" fmla="*/ 158 w 392"/>
                <a:gd name="T53" fmla="*/ 50 h 566"/>
                <a:gd name="T54" fmla="*/ 204 w 392"/>
                <a:gd name="T55" fmla="*/ 80 h 566"/>
                <a:gd name="T56" fmla="*/ 248 w 392"/>
                <a:gd name="T57" fmla="*/ 118 h 566"/>
                <a:gd name="T58" fmla="*/ 286 w 392"/>
                <a:gd name="T59" fmla="*/ 160 h 566"/>
                <a:gd name="T60" fmla="*/ 320 w 392"/>
                <a:gd name="T61" fmla="*/ 208 h 566"/>
                <a:gd name="T62" fmla="*/ 348 w 392"/>
                <a:gd name="T63" fmla="*/ 260 h 566"/>
                <a:gd name="T64" fmla="*/ 360 w 392"/>
                <a:gd name="T65" fmla="*/ 288 h 566"/>
                <a:gd name="T66" fmla="*/ 374 w 392"/>
                <a:gd name="T67" fmla="*/ 332 h 566"/>
                <a:gd name="T68" fmla="*/ 390 w 392"/>
                <a:gd name="T69" fmla="*/ 420 h 566"/>
                <a:gd name="T70" fmla="*/ 392 w 392"/>
                <a:gd name="T71" fmla="*/ 464 h 566"/>
                <a:gd name="T72" fmla="*/ 390 w 392"/>
                <a:gd name="T73" fmla="*/ 504 h 566"/>
                <a:gd name="T74" fmla="*/ 386 w 392"/>
                <a:gd name="T75" fmla="*/ 546 h 566"/>
                <a:gd name="T76" fmla="*/ 382 w 392"/>
                <a:gd name="T77" fmla="*/ 554 h 566"/>
                <a:gd name="T78" fmla="*/ 370 w 392"/>
                <a:gd name="T79" fmla="*/ 564 h 566"/>
                <a:gd name="T80" fmla="*/ 362 w 392"/>
                <a:gd name="T81" fmla="*/ 566 h 566"/>
                <a:gd name="T82" fmla="*/ 358 w 392"/>
                <a:gd name="T83" fmla="*/ 56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2" h="566">
                  <a:moveTo>
                    <a:pt x="358" y="564"/>
                  </a:moveTo>
                  <a:lnTo>
                    <a:pt x="358" y="564"/>
                  </a:lnTo>
                  <a:lnTo>
                    <a:pt x="350" y="562"/>
                  </a:lnTo>
                  <a:lnTo>
                    <a:pt x="342" y="556"/>
                  </a:lnTo>
                  <a:lnTo>
                    <a:pt x="338" y="546"/>
                  </a:lnTo>
                  <a:lnTo>
                    <a:pt x="338" y="538"/>
                  </a:lnTo>
                  <a:lnTo>
                    <a:pt x="338" y="538"/>
                  </a:lnTo>
                  <a:lnTo>
                    <a:pt x="338" y="538"/>
                  </a:lnTo>
                  <a:lnTo>
                    <a:pt x="342" y="502"/>
                  </a:lnTo>
                  <a:lnTo>
                    <a:pt x="344" y="464"/>
                  </a:lnTo>
                  <a:lnTo>
                    <a:pt x="344" y="464"/>
                  </a:lnTo>
                  <a:lnTo>
                    <a:pt x="344" y="464"/>
                  </a:lnTo>
                  <a:lnTo>
                    <a:pt x="342" y="424"/>
                  </a:lnTo>
                  <a:lnTo>
                    <a:pt x="336" y="384"/>
                  </a:lnTo>
                  <a:lnTo>
                    <a:pt x="328" y="344"/>
                  </a:lnTo>
                  <a:lnTo>
                    <a:pt x="314" y="306"/>
                  </a:lnTo>
                  <a:lnTo>
                    <a:pt x="314" y="306"/>
                  </a:lnTo>
                  <a:lnTo>
                    <a:pt x="314" y="306"/>
                  </a:lnTo>
                  <a:lnTo>
                    <a:pt x="304" y="280"/>
                  </a:lnTo>
                  <a:lnTo>
                    <a:pt x="292" y="256"/>
                  </a:lnTo>
                  <a:lnTo>
                    <a:pt x="278" y="232"/>
                  </a:lnTo>
                  <a:lnTo>
                    <a:pt x="264" y="210"/>
                  </a:lnTo>
                  <a:lnTo>
                    <a:pt x="248" y="190"/>
                  </a:lnTo>
                  <a:lnTo>
                    <a:pt x="232" y="170"/>
                  </a:lnTo>
                  <a:lnTo>
                    <a:pt x="214" y="152"/>
                  </a:lnTo>
                  <a:lnTo>
                    <a:pt x="196" y="134"/>
                  </a:lnTo>
                  <a:lnTo>
                    <a:pt x="176" y="118"/>
                  </a:lnTo>
                  <a:lnTo>
                    <a:pt x="154" y="104"/>
                  </a:lnTo>
                  <a:lnTo>
                    <a:pt x="134" y="90"/>
                  </a:lnTo>
                  <a:lnTo>
                    <a:pt x="112" y="80"/>
                  </a:lnTo>
                  <a:lnTo>
                    <a:pt x="88" y="68"/>
                  </a:lnTo>
                  <a:lnTo>
                    <a:pt x="66" y="60"/>
                  </a:lnTo>
                  <a:lnTo>
                    <a:pt x="42" y="52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8" y="42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54" y="6"/>
                  </a:lnTo>
                  <a:lnTo>
                    <a:pt x="82" y="14"/>
                  </a:lnTo>
                  <a:lnTo>
                    <a:pt x="108" y="24"/>
                  </a:lnTo>
                  <a:lnTo>
                    <a:pt x="132" y="36"/>
                  </a:lnTo>
                  <a:lnTo>
                    <a:pt x="158" y="50"/>
                  </a:lnTo>
                  <a:lnTo>
                    <a:pt x="182" y="64"/>
                  </a:lnTo>
                  <a:lnTo>
                    <a:pt x="204" y="80"/>
                  </a:lnTo>
                  <a:lnTo>
                    <a:pt x="226" y="98"/>
                  </a:lnTo>
                  <a:lnTo>
                    <a:pt x="248" y="118"/>
                  </a:lnTo>
                  <a:lnTo>
                    <a:pt x="268" y="138"/>
                  </a:lnTo>
                  <a:lnTo>
                    <a:pt x="286" y="160"/>
                  </a:lnTo>
                  <a:lnTo>
                    <a:pt x="304" y="182"/>
                  </a:lnTo>
                  <a:lnTo>
                    <a:pt x="320" y="208"/>
                  </a:lnTo>
                  <a:lnTo>
                    <a:pt x="334" y="234"/>
                  </a:lnTo>
                  <a:lnTo>
                    <a:pt x="348" y="260"/>
                  </a:lnTo>
                  <a:lnTo>
                    <a:pt x="360" y="288"/>
                  </a:lnTo>
                  <a:lnTo>
                    <a:pt x="360" y="288"/>
                  </a:lnTo>
                  <a:lnTo>
                    <a:pt x="360" y="288"/>
                  </a:lnTo>
                  <a:lnTo>
                    <a:pt x="374" y="332"/>
                  </a:lnTo>
                  <a:lnTo>
                    <a:pt x="384" y="376"/>
                  </a:lnTo>
                  <a:lnTo>
                    <a:pt x="390" y="420"/>
                  </a:lnTo>
                  <a:lnTo>
                    <a:pt x="392" y="464"/>
                  </a:lnTo>
                  <a:lnTo>
                    <a:pt x="392" y="464"/>
                  </a:lnTo>
                  <a:lnTo>
                    <a:pt x="392" y="464"/>
                  </a:lnTo>
                  <a:lnTo>
                    <a:pt x="390" y="504"/>
                  </a:lnTo>
                  <a:lnTo>
                    <a:pt x="386" y="546"/>
                  </a:lnTo>
                  <a:lnTo>
                    <a:pt x="386" y="546"/>
                  </a:lnTo>
                  <a:lnTo>
                    <a:pt x="386" y="546"/>
                  </a:lnTo>
                  <a:lnTo>
                    <a:pt x="382" y="554"/>
                  </a:lnTo>
                  <a:lnTo>
                    <a:pt x="378" y="560"/>
                  </a:lnTo>
                  <a:lnTo>
                    <a:pt x="370" y="564"/>
                  </a:lnTo>
                  <a:lnTo>
                    <a:pt x="362" y="566"/>
                  </a:lnTo>
                  <a:lnTo>
                    <a:pt x="362" y="566"/>
                  </a:lnTo>
                  <a:lnTo>
                    <a:pt x="362" y="566"/>
                  </a:lnTo>
                  <a:lnTo>
                    <a:pt x="358" y="564"/>
                  </a:lnTo>
                  <a:lnTo>
                    <a:pt x="358" y="5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8677275" y="2182813"/>
              <a:ext cx="333375" cy="400050"/>
            </a:xfrm>
            <a:custGeom>
              <a:avLst/>
              <a:gdLst>
                <a:gd name="T0" fmla="*/ 174 w 210"/>
                <a:gd name="T1" fmla="*/ 252 h 252"/>
                <a:gd name="T2" fmla="*/ 160 w 210"/>
                <a:gd name="T3" fmla="*/ 240 h 252"/>
                <a:gd name="T4" fmla="*/ 158 w 210"/>
                <a:gd name="T5" fmla="*/ 222 h 252"/>
                <a:gd name="T6" fmla="*/ 158 w 210"/>
                <a:gd name="T7" fmla="*/ 222 h 252"/>
                <a:gd name="T8" fmla="*/ 162 w 210"/>
                <a:gd name="T9" fmla="*/ 182 h 252"/>
                <a:gd name="T10" fmla="*/ 162 w 210"/>
                <a:gd name="T11" fmla="*/ 182 h 252"/>
                <a:gd name="T12" fmla="*/ 158 w 210"/>
                <a:gd name="T13" fmla="*/ 144 h 252"/>
                <a:gd name="T14" fmla="*/ 154 w 210"/>
                <a:gd name="T15" fmla="*/ 132 h 252"/>
                <a:gd name="T16" fmla="*/ 144 w 210"/>
                <a:gd name="T17" fmla="*/ 114 h 252"/>
                <a:gd name="T18" fmla="*/ 120 w 210"/>
                <a:gd name="T19" fmla="*/ 82 h 252"/>
                <a:gd name="T20" fmla="*/ 88 w 210"/>
                <a:gd name="T21" fmla="*/ 60 h 252"/>
                <a:gd name="T22" fmla="*/ 54 w 210"/>
                <a:gd name="T23" fmla="*/ 50 h 252"/>
                <a:gd name="T24" fmla="*/ 34 w 210"/>
                <a:gd name="T25" fmla="*/ 48 h 252"/>
                <a:gd name="T26" fmla="*/ 26 w 210"/>
                <a:gd name="T27" fmla="*/ 48 h 252"/>
                <a:gd name="T28" fmla="*/ 26 w 210"/>
                <a:gd name="T29" fmla="*/ 48 h 252"/>
                <a:gd name="T30" fmla="*/ 8 w 210"/>
                <a:gd name="T31" fmla="*/ 42 h 252"/>
                <a:gd name="T32" fmla="*/ 0 w 210"/>
                <a:gd name="T33" fmla="*/ 26 h 252"/>
                <a:gd name="T34" fmla="*/ 0 w 210"/>
                <a:gd name="T35" fmla="*/ 26 h 252"/>
                <a:gd name="T36" fmla="*/ 6 w 210"/>
                <a:gd name="T37" fmla="*/ 8 h 252"/>
                <a:gd name="T38" fmla="*/ 24 w 210"/>
                <a:gd name="T39" fmla="*/ 0 h 252"/>
                <a:gd name="T40" fmla="*/ 24 w 210"/>
                <a:gd name="T41" fmla="*/ 0 h 252"/>
                <a:gd name="T42" fmla="*/ 34 w 210"/>
                <a:gd name="T43" fmla="*/ 0 h 252"/>
                <a:gd name="T44" fmla="*/ 60 w 210"/>
                <a:gd name="T45" fmla="*/ 2 h 252"/>
                <a:gd name="T46" fmla="*/ 110 w 210"/>
                <a:gd name="T47" fmla="*/ 18 h 252"/>
                <a:gd name="T48" fmla="*/ 152 w 210"/>
                <a:gd name="T49" fmla="*/ 48 h 252"/>
                <a:gd name="T50" fmla="*/ 186 w 210"/>
                <a:gd name="T51" fmla="*/ 90 h 252"/>
                <a:gd name="T52" fmla="*/ 198 w 210"/>
                <a:gd name="T53" fmla="*/ 114 h 252"/>
                <a:gd name="T54" fmla="*/ 204 w 210"/>
                <a:gd name="T55" fmla="*/ 132 h 252"/>
                <a:gd name="T56" fmla="*/ 210 w 210"/>
                <a:gd name="T57" fmla="*/ 166 h 252"/>
                <a:gd name="T58" fmla="*/ 210 w 210"/>
                <a:gd name="T59" fmla="*/ 182 h 252"/>
                <a:gd name="T60" fmla="*/ 208 w 210"/>
                <a:gd name="T61" fmla="*/ 208 h 252"/>
                <a:gd name="T62" fmla="*/ 204 w 210"/>
                <a:gd name="T63" fmla="*/ 234 h 252"/>
                <a:gd name="T64" fmla="*/ 200 w 210"/>
                <a:gd name="T65" fmla="*/ 242 h 252"/>
                <a:gd name="T66" fmla="*/ 188 w 210"/>
                <a:gd name="T67" fmla="*/ 250 h 252"/>
                <a:gd name="T68" fmla="*/ 180 w 210"/>
                <a:gd name="T69" fmla="*/ 252 h 252"/>
                <a:gd name="T70" fmla="*/ 174 w 210"/>
                <a:gd name="T7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252">
                  <a:moveTo>
                    <a:pt x="174" y="252"/>
                  </a:moveTo>
                  <a:lnTo>
                    <a:pt x="174" y="252"/>
                  </a:lnTo>
                  <a:lnTo>
                    <a:pt x="166" y="246"/>
                  </a:lnTo>
                  <a:lnTo>
                    <a:pt x="160" y="240"/>
                  </a:lnTo>
                  <a:lnTo>
                    <a:pt x="156" y="232"/>
                  </a:lnTo>
                  <a:lnTo>
                    <a:pt x="158" y="222"/>
                  </a:lnTo>
                  <a:lnTo>
                    <a:pt x="158" y="222"/>
                  </a:lnTo>
                  <a:lnTo>
                    <a:pt x="158" y="222"/>
                  </a:lnTo>
                  <a:lnTo>
                    <a:pt x="162" y="202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60" y="158"/>
                  </a:lnTo>
                  <a:lnTo>
                    <a:pt x="158" y="14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4" y="114"/>
                  </a:lnTo>
                  <a:lnTo>
                    <a:pt x="134" y="96"/>
                  </a:lnTo>
                  <a:lnTo>
                    <a:pt x="120" y="82"/>
                  </a:lnTo>
                  <a:lnTo>
                    <a:pt x="106" y="70"/>
                  </a:lnTo>
                  <a:lnTo>
                    <a:pt x="88" y="60"/>
                  </a:lnTo>
                  <a:lnTo>
                    <a:pt x="72" y="54"/>
                  </a:lnTo>
                  <a:lnTo>
                    <a:pt x="54" y="50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48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60" y="2"/>
                  </a:lnTo>
                  <a:lnTo>
                    <a:pt x="86" y="8"/>
                  </a:lnTo>
                  <a:lnTo>
                    <a:pt x="110" y="18"/>
                  </a:lnTo>
                  <a:lnTo>
                    <a:pt x="132" y="30"/>
                  </a:lnTo>
                  <a:lnTo>
                    <a:pt x="152" y="48"/>
                  </a:lnTo>
                  <a:lnTo>
                    <a:pt x="170" y="66"/>
                  </a:lnTo>
                  <a:lnTo>
                    <a:pt x="186" y="9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204" y="132"/>
                  </a:lnTo>
                  <a:lnTo>
                    <a:pt x="208" y="148"/>
                  </a:lnTo>
                  <a:lnTo>
                    <a:pt x="210" y="166"/>
                  </a:lnTo>
                  <a:lnTo>
                    <a:pt x="210" y="182"/>
                  </a:lnTo>
                  <a:lnTo>
                    <a:pt x="210" y="182"/>
                  </a:lnTo>
                  <a:lnTo>
                    <a:pt x="210" y="182"/>
                  </a:lnTo>
                  <a:lnTo>
                    <a:pt x="208" y="208"/>
                  </a:lnTo>
                  <a:lnTo>
                    <a:pt x="204" y="234"/>
                  </a:lnTo>
                  <a:lnTo>
                    <a:pt x="204" y="234"/>
                  </a:lnTo>
                  <a:lnTo>
                    <a:pt x="204" y="234"/>
                  </a:lnTo>
                  <a:lnTo>
                    <a:pt x="200" y="242"/>
                  </a:lnTo>
                  <a:lnTo>
                    <a:pt x="194" y="248"/>
                  </a:lnTo>
                  <a:lnTo>
                    <a:pt x="188" y="250"/>
                  </a:lnTo>
                  <a:lnTo>
                    <a:pt x="180" y="252"/>
                  </a:lnTo>
                  <a:lnTo>
                    <a:pt x="180" y="252"/>
                  </a:lnTo>
                  <a:lnTo>
                    <a:pt x="180" y="252"/>
                  </a:lnTo>
                  <a:lnTo>
                    <a:pt x="174" y="252"/>
                  </a:lnTo>
                  <a:lnTo>
                    <a:pt x="174" y="2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8763000" y="1966913"/>
              <a:ext cx="463550" cy="641350"/>
            </a:xfrm>
            <a:custGeom>
              <a:avLst/>
              <a:gdLst>
                <a:gd name="T0" fmla="*/ 256 w 292"/>
                <a:gd name="T1" fmla="*/ 404 h 404"/>
                <a:gd name="T2" fmla="*/ 240 w 292"/>
                <a:gd name="T3" fmla="*/ 394 h 404"/>
                <a:gd name="T4" fmla="*/ 238 w 292"/>
                <a:gd name="T5" fmla="*/ 376 h 404"/>
                <a:gd name="T6" fmla="*/ 238 w 292"/>
                <a:gd name="T7" fmla="*/ 376 h 404"/>
                <a:gd name="T8" fmla="*/ 244 w 292"/>
                <a:gd name="T9" fmla="*/ 316 h 404"/>
                <a:gd name="T10" fmla="*/ 244 w 292"/>
                <a:gd name="T11" fmla="*/ 316 h 404"/>
                <a:gd name="T12" fmla="*/ 240 w 292"/>
                <a:gd name="T13" fmla="*/ 266 h 404"/>
                <a:gd name="T14" fmla="*/ 224 w 292"/>
                <a:gd name="T15" fmla="*/ 214 h 404"/>
                <a:gd name="T16" fmla="*/ 224 w 292"/>
                <a:gd name="T17" fmla="*/ 214 h 404"/>
                <a:gd name="T18" fmla="*/ 210 w 292"/>
                <a:gd name="T19" fmla="*/ 182 h 404"/>
                <a:gd name="T20" fmla="*/ 190 w 292"/>
                <a:gd name="T21" fmla="*/ 150 h 404"/>
                <a:gd name="T22" fmla="*/ 142 w 292"/>
                <a:gd name="T23" fmla="*/ 100 h 404"/>
                <a:gd name="T24" fmla="*/ 84 w 292"/>
                <a:gd name="T25" fmla="*/ 66 h 404"/>
                <a:gd name="T26" fmla="*/ 20 w 292"/>
                <a:gd name="T27" fmla="*/ 46 h 404"/>
                <a:gd name="T28" fmla="*/ 20 w 292"/>
                <a:gd name="T29" fmla="*/ 46 h 404"/>
                <a:gd name="T30" fmla="*/ 4 w 292"/>
                <a:gd name="T31" fmla="*/ 38 h 404"/>
                <a:gd name="T32" fmla="*/ 0 w 292"/>
                <a:gd name="T33" fmla="*/ 20 h 404"/>
                <a:gd name="T34" fmla="*/ 0 w 292"/>
                <a:gd name="T35" fmla="*/ 20 h 404"/>
                <a:gd name="T36" fmla="*/ 8 w 292"/>
                <a:gd name="T37" fmla="*/ 4 h 404"/>
                <a:gd name="T38" fmla="*/ 26 w 292"/>
                <a:gd name="T39" fmla="*/ 0 h 404"/>
                <a:gd name="T40" fmla="*/ 26 w 292"/>
                <a:gd name="T41" fmla="*/ 0 h 404"/>
                <a:gd name="T42" fmla="*/ 66 w 292"/>
                <a:gd name="T43" fmla="*/ 8 h 404"/>
                <a:gd name="T44" fmla="*/ 104 w 292"/>
                <a:gd name="T45" fmla="*/ 22 h 404"/>
                <a:gd name="T46" fmla="*/ 140 w 292"/>
                <a:gd name="T47" fmla="*/ 40 h 404"/>
                <a:gd name="T48" fmla="*/ 172 w 292"/>
                <a:gd name="T49" fmla="*/ 64 h 404"/>
                <a:gd name="T50" fmla="*/ 202 w 292"/>
                <a:gd name="T51" fmla="*/ 90 h 404"/>
                <a:gd name="T52" fmla="*/ 228 w 292"/>
                <a:gd name="T53" fmla="*/ 122 h 404"/>
                <a:gd name="T54" fmla="*/ 252 w 292"/>
                <a:gd name="T55" fmla="*/ 158 h 404"/>
                <a:gd name="T56" fmla="*/ 270 w 292"/>
                <a:gd name="T57" fmla="*/ 198 h 404"/>
                <a:gd name="T58" fmla="*/ 270 w 292"/>
                <a:gd name="T59" fmla="*/ 198 h 404"/>
                <a:gd name="T60" fmla="*/ 286 w 292"/>
                <a:gd name="T61" fmla="*/ 256 h 404"/>
                <a:gd name="T62" fmla="*/ 292 w 292"/>
                <a:gd name="T63" fmla="*/ 316 h 404"/>
                <a:gd name="T64" fmla="*/ 292 w 292"/>
                <a:gd name="T65" fmla="*/ 316 h 404"/>
                <a:gd name="T66" fmla="*/ 284 w 292"/>
                <a:gd name="T67" fmla="*/ 386 h 404"/>
                <a:gd name="T68" fmla="*/ 284 w 292"/>
                <a:gd name="T69" fmla="*/ 386 h 404"/>
                <a:gd name="T70" fmla="*/ 276 w 292"/>
                <a:gd name="T71" fmla="*/ 400 h 404"/>
                <a:gd name="T72" fmla="*/ 262 w 292"/>
                <a:gd name="T73" fmla="*/ 404 h 404"/>
                <a:gd name="T74" fmla="*/ 262 w 292"/>
                <a:gd name="T75" fmla="*/ 404 h 404"/>
                <a:gd name="T76" fmla="*/ 256 w 292"/>
                <a:gd name="T77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404">
                  <a:moveTo>
                    <a:pt x="256" y="404"/>
                  </a:moveTo>
                  <a:lnTo>
                    <a:pt x="256" y="404"/>
                  </a:lnTo>
                  <a:lnTo>
                    <a:pt x="248" y="400"/>
                  </a:lnTo>
                  <a:lnTo>
                    <a:pt x="240" y="394"/>
                  </a:lnTo>
                  <a:lnTo>
                    <a:pt x="238" y="386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46"/>
                  </a:lnTo>
                  <a:lnTo>
                    <a:pt x="244" y="316"/>
                  </a:lnTo>
                  <a:lnTo>
                    <a:pt x="244" y="316"/>
                  </a:lnTo>
                  <a:lnTo>
                    <a:pt x="244" y="316"/>
                  </a:lnTo>
                  <a:lnTo>
                    <a:pt x="242" y="290"/>
                  </a:lnTo>
                  <a:lnTo>
                    <a:pt x="240" y="266"/>
                  </a:lnTo>
                  <a:lnTo>
                    <a:pt x="234" y="240"/>
                  </a:lnTo>
                  <a:lnTo>
                    <a:pt x="224" y="214"/>
                  </a:lnTo>
                  <a:lnTo>
                    <a:pt x="224" y="214"/>
                  </a:lnTo>
                  <a:lnTo>
                    <a:pt x="224" y="214"/>
                  </a:lnTo>
                  <a:lnTo>
                    <a:pt x="218" y="198"/>
                  </a:lnTo>
                  <a:lnTo>
                    <a:pt x="210" y="182"/>
                  </a:lnTo>
                  <a:lnTo>
                    <a:pt x="200" y="166"/>
                  </a:lnTo>
                  <a:lnTo>
                    <a:pt x="190" y="150"/>
                  </a:lnTo>
                  <a:lnTo>
                    <a:pt x="168" y="124"/>
                  </a:lnTo>
                  <a:lnTo>
                    <a:pt x="142" y="100"/>
                  </a:lnTo>
                  <a:lnTo>
                    <a:pt x="114" y="80"/>
                  </a:lnTo>
                  <a:lnTo>
                    <a:pt x="84" y="66"/>
                  </a:lnTo>
                  <a:lnTo>
                    <a:pt x="52" y="54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0" y="44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6" y="2"/>
                  </a:lnTo>
                  <a:lnTo>
                    <a:pt x="66" y="8"/>
                  </a:lnTo>
                  <a:lnTo>
                    <a:pt x="84" y="14"/>
                  </a:lnTo>
                  <a:lnTo>
                    <a:pt x="104" y="22"/>
                  </a:lnTo>
                  <a:lnTo>
                    <a:pt x="122" y="30"/>
                  </a:lnTo>
                  <a:lnTo>
                    <a:pt x="140" y="40"/>
                  </a:lnTo>
                  <a:lnTo>
                    <a:pt x="156" y="50"/>
                  </a:lnTo>
                  <a:lnTo>
                    <a:pt x="172" y="64"/>
                  </a:lnTo>
                  <a:lnTo>
                    <a:pt x="188" y="76"/>
                  </a:lnTo>
                  <a:lnTo>
                    <a:pt x="202" y="90"/>
                  </a:lnTo>
                  <a:lnTo>
                    <a:pt x="216" y="106"/>
                  </a:lnTo>
                  <a:lnTo>
                    <a:pt x="228" y="122"/>
                  </a:lnTo>
                  <a:lnTo>
                    <a:pt x="240" y="140"/>
                  </a:lnTo>
                  <a:lnTo>
                    <a:pt x="252" y="158"/>
                  </a:lnTo>
                  <a:lnTo>
                    <a:pt x="262" y="178"/>
                  </a:lnTo>
                  <a:lnTo>
                    <a:pt x="270" y="198"/>
                  </a:lnTo>
                  <a:lnTo>
                    <a:pt x="270" y="198"/>
                  </a:lnTo>
                  <a:lnTo>
                    <a:pt x="270" y="198"/>
                  </a:lnTo>
                  <a:lnTo>
                    <a:pt x="280" y="228"/>
                  </a:lnTo>
                  <a:lnTo>
                    <a:pt x="286" y="256"/>
                  </a:lnTo>
                  <a:lnTo>
                    <a:pt x="290" y="286"/>
                  </a:lnTo>
                  <a:lnTo>
                    <a:pt x="292" y="316"/>
                  </a:lnTo>
                  <a:lnTo>
                    <a:pt x="292" y="316"/>
                  </a:lnTo>
                  <a:lnTo>
                    <a:pt x="292" y="316"/>
                  </a:lnTo>
                  <a:lnTo>
                    <a:pt x="290" y="352"/>
                  </a:lnTo>
                  <a:lnTo>
                    <a:pt x="284" y="386"/>
                  </a:lnTo>
                  <a:lnTo>
                    <a:pt x="284" y="386"/>
                  </a:lnTo>
                  <a:lnTo>
                    <a:pt x="284" y="386"/>
                  </a:lnTo>
                  <a:lnTo>
                    <a:pt x="282" y="394"/>
                  </a:lnTo>
                  <a:lnTo>
                    <a:pt x="276" y="400"/>
                  </a:lnTo>
                  <a:lnTo>
                    <a:pt x="270" y="404"/>
                  </a:lnTo>
                  <a:lnTo>
                    <a:pt x="262" y="404"/>
                  </a:lnTo>
                  <a:lnTo>
                    <a:pt x="262" y="404"/>
                  </a:lnTo>
                  <a:lnTo>
                    <a:pt x="262" y="404"/>
                  </a:lnTo>
                  <a:lnTo>
                    <a:pt x="256" y="404"/>
                  </a:lnTo>
                  <a:lnTo>
                    <a:pt x="256" y="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96975" y="2670905"/>
            <a:ext cx="1812925" cy="1771650"/>
            <a:chOff x="1997075" y="1876425"/>
            <a:chExt cx="1812925" cy="1771650"/>
          </a:xfrm>
        </p:grpSpPr>
        <p:grpSp>
          <p:nvGrpSpPr>
            <p:cNvPr id="37" name="그룹 36"/>
            <p:cNvGrpSpPr/>
            <p:nvPr/>
          </p:nvGrpSpPr>
          <p:grpSpPr>
            <a:xfrm>
              <a:off x="2600325" y="1876425"/>
              <a:ext cx="1209675" cy="1219200"/>
              <a:chOff x="2600325" y="1876425"/>
              <a:chExt cx="1209675" cy="1219200"/>
            </a:xfrm>
          </p:grpSpPr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2600325" y="1879600"/>
                <a:ext cx="1209675" cy="1216025"/>
              </a:xfrm>
              <a:custGeom>
                <a:avLst/>
                <a:gdLst>
                  <a:gd name="T0" fmla="*/ 138 w 762"/>
                  <a:gd name="T1" fmla="*/ 680 h 766"/>
                  <a:gd name="T2" fmla="*/ 140 w 762"/>
                  <a:gd name="T3" fmla="*/ 656 h 766"/>
                  <a:gd name="T4" fmla="*/ 146 w 762"/>
                  <a:gd name="T5" fmla="*/ 652 h 766"/>
                  <a:gd name="T6" fmla="*/ 168 w 762"/>
                  <a:gd name="T7" fmla="*/ 652 h 766"/>
                  <a:gd name="T8" fmla="*/ 190 w 762"/>
                  <a:gd name="T9" fmla="*/ 668 h 766"/>
                  <a:gd name="T10" fmla="*/ 266 w 762"/>
                  <a:gd name="T11" fmla="*/ 706 h 766"/>
                  <a:gd name="T12" fmla="*/ 348 w 762"/>
                  <a:gd name="T13" fmla="*/ 724 h 766"/>
                  <a:gd name="T14" fmla="*/ 378 w 762"/>
                  <a:gd name="T15" fmla="*/ 724 h 766"/>
                  <a:gd name="T16" fmla="*/ 480 w 762"/>
                  <a:gd name="T17" fmla="*/ 710 h 766"/>
                  <a:gd name="T18" fmla="*/ 570 w 762"/>
                  <a:gd name="T19" fmla="*/ 666 h 766"/>
                  <a:gd name="T20" fmla="*/ 620 w 762"/>
                  <a:gd name="T21" fmla="*/ 624 h 766"/>
                  <a:gd name="T22" fmla="*/ 662 w 762"/>
                  <a:gd name="T23" fmla="*/ 574 h 766"/>
                  <a:gd name="T24" fmla="*/ 704 w 762"/>
                  <a:gd name="T25" fmla="*/ 484 h 766"/>
                  <a:gd name="T26" fmla="*/ 720 w 762"/>
                  <a:gd name="T27" fmla="*/ 382 h 766"/>
                  <a:gd name="T28" fmla="*/ 718 w 762"/>
                  <a:gd name="T29" fmla="*/ 348 h 766"/>
                  <a:gd name="T30" fmla="*/ 694 w 762"/>
                  <a:gd name="T31" fmla="*/ 250 h 766"/>
                  <a:gd name="T32" fmla="*/ 642 w 762"/>
                  <a:gd name="T33" fmla="*/ 164 h 766"/>
                  <a:gd name="T34" fmla="*/ 620 w 762"/>
                  <a:gd name="T35" fmla="*/ 140 h 766"/>
                  <a:gd name="T36" fmla="*/ 540 w 762"/>
                  <a:gd name="T37" fmla="*/ 82 h 766"/>
                  <a:gd name="T38" fmla="*/ 446 w 762"/>
                  <a:gd name="T39" fmla="*/ 48 h 766"/>
                  <a:gd name="T40" fmla="*/ 378 w 762"/>
                  <a:gd name="T41" fmla="*/ 40 h 766"/>
                  <a:gd name="T42" fmla="*/ 316 w 762"/>
                  <a:gd name="T43" fmla="*/ 46 h 766"/>
                  <a:gd name="T44" fmla="*/ 232 w 762"/>
                  <a:gd name="T45" fmla="*/ 74 h 766"/>
                  <a:gd name="T46" fmla="*/ 158 w 762"/>
                  <a:gd name="T47" fmla="*/ 120 h 766"/>
                  <a:gd name="T48" fmla="*/ 98 w 762"/>
                  <a:gd name="T49" fmla="*/ 184 h 766"/>
                  <a:gd name="T50" fmla="*/ 56 w 762"/>
                  <a:gd name="T51" fmla="*/ 262 h 766"/>
                  <a:gd name="T52" fmla="*/ 42 w 762"/>
                  <a:gd name="T53" fmla="*/ 320 h 766"/>
                  <a:gd name="T54" fmla="*/ 38 w 762"/>
                  <a:gd name="T55" fmla="*/ 328 h 766"/>
                  <a:gd name="T56" fmla="*/ 18 w 762"/>
                  <a:gd name="T57" fmla="*/ 338 h 766"/>
                  <a:gd name="T58" fmla="*/ 10 w 762"/>
                  <a:gd name="T59" fmla="*/ 334 h 766"/>
                  <a:gd name="T60" fmla="*/ 0 w 762"/>
                  <a:gd name="T61" fmla="*/ 314 h 766"/>
                  <a:gd name="T62" fmla="*/ 8 w 762"/>
                  <a:gd name="T63" fmla="*/ 280 h 766"/>
                  <a:gd name="T64" fmla="*/ 46 w 762"/>
                  <a:gd name="T65" fmla="*/ 188 h 766"/>
                  <a:gd name="T66" fmla="*/ 106 w 762"/>
                  <a:gd name="T67" fmla="*/ 112 h 766"/>
                  <a:gd name="T68" fmla="*/ 184 w 762"/>
                  <a:gd name="T69" fmla="*/ 52 h 766"/>
                  <a:gd name="T70" fmla="*/ 276 w 762"/>
                  <a:gd name="T71" fmla="*/ 12 h 766"/>
                  <a:gd name="T72" fmla="*/ 378 w 762"/>
                  <a:gd name="T73" fmla="*/ 0 h 766"/>
                  <a:gd name="T74" fmla="*/ 418 w 762"/>
                  <a:gd name="T75" fmla="*/ 0 h 766"/>
                  <a:gd name="T76" fmla="*/ 528 w 762"/>
                  <a:gd name="T77" fmla="*/ 30 h 766"/>
                  <a:gd name="T78" fmla="*/ 622 w 762"/>
                  <a:gd name="T79" fmla="*/ 86 h 766"/>
                  <a:gd name="T80" fmla="*/ 696 w 762"/>
                  <a:gd name="T81" fmla="*/ 168 h 766"/>
                  <a:gd name="T82" fmla="*/ 744 w 762"/>
                  <a:gd name="T83" fmla="*/ 268 h 766"/>
                  <a:gd name="T84" fmla="*/ 762 w 762"/>
                  <a:gd name="T85" fmla="*/ 382 h 766"/>
                  <a:gd name="T86" fmla="*/ 760 w 762"/>
                  <a:gd name="T87" fmla="*/ 422 h 766"/>
                  <a:gd name="T88" fmla="*/ 732 w 762"/>
                  <a:gd name="T89" fmla="*/ 532 h 766"/>
                  <a:gd name="T90" fmla="*/ 674 w 762"/>
                  <a:gd name="T91" fmla="*/ 626 h 766"/>
                  <a:gd name="T92" fmla="*/ 592 w 762"/>
                  <a:gd name="T93" fmla="*/ 700 h 766"/>
                  <a:gd name="T94" fmla="*/ 492 w 762"/>
                  <a:gd name="T95" fmla="*/ 748 h 766"/>
                  <a:gd name="T96" fmla="*/ 378 w 762"/>
                  <a:gd name="T97" fmla="*/ 766 h 766"/>
                  <a:gd name="T98" fmla="*/ 346 w 762"/>
                  <a:gd name="T99" fmla="*/ 764 h 766"/>
                  <a:gd name="T100" fmla="*/ 252 w 762"/>
                  <a:gd name="T101" fmla="*/ 744 h 766"/>
                  <a:gd name="T102" fmla="*/ 168 w 762"/>
                  <a:gd name="T103" fmla="*/ 704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" h="766">
                    <a:moveTo>
                      <a:pt x="144" y="686"/>
                    </a:moveTo>
                    <a:lnTo>
                      <a:pt x="144" y="686"/>
                    </a:lnTo>
                    <a:lnTo>
                      <a:pt x="138" y="680"/>
                    </a:lnTo>
                    <a:lnTo>
                      <a:pt x="136" y="672"/>
                    </a:lnTo>
                    <a:lnTo>
                      <a:pt x="136" y="664"/>
                    </a:lnTo>
                    <a:lnTo>
                      <a:pt x="140" y="656"/>
                    </a:lnTo>
                    <a:lnTo>
                      <a:pt x="140" y="656"/>
                    </a:lnTo>
                    <a:lnTo>
                      <a:pt x="140" y="656"/>
                    </a:lnTo>
                    <a:lnTo>
                      <a:pt x="146" y="652"/>
                    </a:lnTo>
                    <a:lnTo>
                      <a:pt x="154" y="648"/>
                    </a:lnTo>
                    <a:lnTo>
                      <a:pt x="162" y="650"/>
                    </a:lnTo>
                    <a:lnTo>
                      <a:pt x="168" y="652"/>
                    </a:lnTo>
                    <a:lnTo>
                      <a:pt x="168" y="652"/>
                    </a:lnTo>
                    <a:lnTo>
                      <a:pt x="168" y="652"/>
                    </a:lnTo>
                    <a:lnTo>
                      <a:pt x="190" y="668"/>
                    </a:lnTo>
                    <a:lnTo>
                      <a:pt x="214" y="684"/>
                    </a:lnTo>
                    <a:lnTo>
                      <a:pt x="240" y="696"/>
                    </a:lnTo>
                    <a:lnTo>
                      <a:pt x="266" y="706"/>
                    </a:lnTo>
                    <a:lnTo>
                      <a:pt x="292" y="714"/>
                    </a:lnTo>
                    <a:lnTo>
                      <a:pt x="320" y="720"/>
                    </a:lnTo>
                    <a:lnTo>
                      <a:pt x="348" y="724"/>
                    </a:lnTo>
                    <a:lnTo>
                      <a:pt x="378" y="724"/>
                    </a:lnTo>
                    <a:lnTo>
                      <a:pt x="378" y="724"/>
                    </a:lnTo>
                    <a:lnTo>
                      <a:pt x="378" y="724"/>
                    </a:lnTo>
                    <a:lnTo>
                      <a:pt x="412" y="722"/>
                    </a:lnTo>
                    <a:lnTo>
                      <a:pt x="446" y="718"/>
                    </a:lnTo>
                    <a:lnTo>
                      <a:pt x="480" y="710"/>
                    </a:lnTo>
                    <a:lnTo>
                      <a:pt x="512" y="698"/>
                    </a:lnTo>
                    <a:lnTo>
                      <a:pt x="540" y="684"/>
                    </a:lnTo>
                    <a:lnTo>
                      <a:pt x="570" y="666"/>
                    </a:lnTo>
                    <a:lnTo>
                      <a:pt x="596" y="646"/>
                    </a:lnTo>
                    <a:lnTo>
                      <a:pt x="620" y="624"/>
                    </a:lnTo>
                    <a:lnTo>
                      <a:pt x="620" y="624"/>
                    </a:lnTo>
                    <a:lnTo>
                      <a:pt x="620" y="624"/>
                    </a:lnTo>
                    <a:lnTo>
                      <a:pt x="642" y="600"/>
                    </a:lnTo>
                    <a:lnTo>
                      <a:pt x="662" y="574"/>
                    </a:lnTo>
                    <a:lnTo>
                      <a:pt x="678" y="546"/>
                    </a:lnTo>
                    <a:lnTo>
                      <a:pt x="694" y="516"/>
                    </a:lnTo>
                    <a:lnTo>
                      <a:pt x="704" y="484"/>
                    </a:lnTo>
                    <a:lnTo>
                      <a:pt x="714" y="452"/>
                    </a:lnTo>
                    <a:lnTo>
                      <a:pt x="718" y="418"/>
                    </a:lnTo>
                    <a:lnTo>
                      <a:pt x="720" y="382"/>
                    </a:lnTo>
                    <a:lnTo>
                      <a:pt x="720" y="382"/>
                    </a:lnTo>
                    <a:lnTo>
                      <a:pt x="720" y="382"/>
                    </a:lnTo>
                    <a:lnTo>
                      <a:pt x="718" y="348"/>
                    </a:lnTo>
                    <a:lnTo>
                      <a:pt x="714" y="314"/>
                    </a:lnTo>
                    <a:lnTo>
                      <a:pt x="704" y="280"/>
                    </a:lnTo>
                    <a:lnTo>
                      <a:pt x="694" y="250"/>
                    </a:lnTo>
                    <a:lnTo>
                      <a:pt x="678" y="220"/>
                    </a:lnTo>
                    <a:lnTo>
                      <a:pt x="662" y="192"/>
                    </a:lnTo>
                    <a:lnTo>
                      <a:pt x="642" y="164"/>
                    </a:lnTo>
                    <a:lnTo>
                      <a:pt x="620" y="140"/>
                    </a:lnTo>
                    <a:lnTo>
                      <a:pt x="620" y="140"/>
                    </a:lnTo>
                    <a:lnTo>
                      <a:pt x="620" y="140"/>
                    </a:lnTo>
                    <a:lnTo>
                      <a:pt x="596" y="118"/>
                    </a:lnTo>
                    <a:lnTo>
                      <a:pt x="570" y="98"/>
                    </a:lnTo>
                    <a:lnTo>
                      <a:pt x="540" y="82"/>
                    </a:lnTo>
                    <a:lnTo>
                      <a:pt x="512" y="66"/>
                    </a:lnTo>
                    <a:lnTo>
                      <a:pt x="480" y="56"/>
                    </a:lnTo>
                    <a:lnTo>
                      <a:pt x="446" y="48"/>
                    </a:lnTo>
                    <a:lnTo>
                      <a:pt x="412" y="42"/>
                    </a:lnTo>
                    <a:lnTo>
                      <a:pt x="378" y="40"/>
                    </a:lnTo>
                    <a:lnTo>
                      <a:pt x="378" y="40"/>
                    </a:lnTo>
                    <a:lnTo>
                      <a:pt x="378" y="40"/>
                    </a:lnTo>
                    <a:lnTo>
                      <a:pt x="346" y="42"/>
                    </a:lnTo>
                    <a:lnTo>
                      <a:pt x="316" y="46"/>
                    </a:lnTo>
                    <a:lnTo>
                      <a:pt x="286" y="52"/>
                    </a:lnTo>
                    <a:lnTo>
                      <a:pt x="258" y="62"/>
                    </a:lnTo>
                    <a:lnTo>
                      <a:pt x="232" y="74"/>
                    </a:lnTo>
                    <a:lnTo>
                      <a:pt x="206" y="86"/>
                    </a:lnTo>
                    <a:lnTo>
                      <a:pt x="180" y="102"/>
                    </a:lnTo>
                    <a:lnTo>
                      <a:pt x="158" y="120"/>
                    </a:lnTo>
                    <a:lnTo>
                      <a:pt x="136" y="140"/>
                    </a:lnTo>
                    <a:lnTo>
                      <a:pt x="116" y="162"/>
                    </a:lnTo>
                    <a:lnTo>
                      <a:pt x="98" y="184"/>
                    </a:lnTo>
                    <a:lnTo>
                      <a:pt x="82" y="210"/>
                    </a:lnTo>
                    <a:lnTo>
                      <a:pt x="68" y="236"/>
                    </a:lnTo>
                    <a:lnTo>
                      <a:pt x="56" y="262"/>
                    </a:lnTo>
                    <a:lnTo>
                      <a:pt x="48" y="292"/>
                    </a:lnTo>
                    <a:lnTo>
                      <a:pt x="42" y="320"/>
                    </a:lnTo>
                    <a:lnTo>
                      <a:pt x="42" y="320"/>
                    </a:lnTo>
                    <a:lnTo>
                      <a:pt x="42" y="320"/>
                    </a:lnTo>
                    <a:lnTo>
                      <a:pt x="42" y="320"/>
                    </a:lnTo>
                    <a:lnTo>
                      <a:pt x="38" y="328"/>
                    </a:lnTo>
                    <a:lnTo>
                      <a:pt x="32" y="334"/>
                    </a:lnTo>
                    <a:lnTo>
                      <a:pt x="26" y="338"/>
                    </a:lnTo>
                    <a:lnTo>
                      <a:pt x="18" y="338"/>
                    </a:lnTo>
                    <a:lnTo>
                      <a:pt x="18" y="338"/>
                    </a:lnTo>
                    <a:lnTo>
                      <a:pt x="18" y="338"/>
                    </a:lnTo>
                    <a:lnTo>
                      <a:pt x="10" y="334"/>
                    </a:lnTo>
                    <a:lnTo>
                      <a:pt x="4" y="328"/>
                    </a:lnTo>
                    <a:lnTo>
                      <a:pt x="0" y="322"/>
                    </a:lnTo>
                    <a:lnTo>
                      <a:pt x="0" y="314"/>
                    </a:lnTo>
                    <a:lnTo>
                      <a:pt x="0" y="314"/>
                    </a:lnTo>
                    <a:lnTo>
                      <a:pt x="0" y="314"/>
                    </a:lnTo>
                    <a:lnTo>
                      <a:pt x="8" y="280"/>
                    </a:lnTo>
                    <a:lnTo>
                      <a:pt x="18" y="248"/>
                    </a:lnTo>
                    <a:lnTo>
                      <a:pt x="32" y="218"/>
                    </a:lnTo>
                    <a:lnTo>
                      <a:pt x="46" y="188"/>
                    </a:lnTo>
                    <a:lnTo>
                      <a:pt x="64" y="162"/>
                    </a:lnTo>
                    <a:lnTo>
                      <a:pt x="84" y="136"/>
                    </a:lnTo>
                    <a:lnTo>
                      <a:pt x="106" y="112"/>
                    </a:lnTo>
                    <a:lnTo>
                      <a:pt x="130" y="90"/>
                    </a:lnTo>
                    <a:lnTo>
                      <a:pt x="156" y="70"/>
                    </a:lnTo>
                    <a:lnTo>
                      <a:pt x="184" y="52"/>
                    </a:lnTo>
                    <a:lnTo>
                      <a:pt x="214" y="36"/>
                    </a:lnTo>
                    <a:lnTo>
                      <a:pt x="244" y="22"/>
                    </a:lnTo>
                    <a:lnTo>
                      <a:pt x="276" y="12"/>
                    </a:lnTo>
                    <a:lnTo>
                      <a:pt x="308" y="6"/>
                    </a:lnTo>
                    <a:lnTo>
                      <a:pt x="342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418" y="0"/>
                    </a:lnTo>
                    <a:lnTo>
                      <a:pt x="456" y="6"/>
                    </a:lnTo>
                    <a:lnTo>
                      <a:pt x="492" y="16"/>
                    </a:lnTo>
                    <a:lnTo>
                      <a:pt x="528" y="30"/>
                    </a:lnTo>
                    <a:lnTo>
                      <a:pt x="560" y="46"/>
                    </a:lnTo>
                    <a:lnTo>
                      <a:pt x="592" y="64"/>
                    </a:lnTo>
                    <a:lnTo>
                      <a:pt x="622" y="86"/>
                    </a:lnTo>
                    <a:lnTo>
                      <a:pt x="648" y="112"/>
                    </a:lnTo>
                    <a:lnTo>
                      <a:pt x="674" y="138"/>
                    </a:lnTo>
                    <a:lnTo>
                      <a:pt x="696" y="168"/>
                    </a:lnTo>
                    <a:lnTo>
                      <a:pt x="714" y="200"/>
                    </a:lnTo>
                    <a:lnTo>
                      <a:pt x="732" y="234"/>
                    </a:lnTo>
                    <a:lnTo>
                      <a:pt x="744" y="268"/>
                    </a:lnTo>
                    <a:lnTo>
                      <a:pt x="754" y="306"/>
                    </a:lnTo>
                    <a:lnTo>
                      <a:pt x="760" y="344"/>
                    </a:lnTo>
                    <a:lnTo>
                      <a:pt x="762" y="382"/>
                    </a:lnTo>
                    <a:lnTo>
                      <a:pt x="762" y="382"/>
                    </a:lnTo>
                    <a:lnTo>
                      <a:pt x="762" y="382"/>
                    </a:lnTo>
                    <a:lnTo>
                      <a:pt x="760" y="422"/>
                    </a:lnTo>
                    <a:lnTo>
                      <a:pt x="754" y="460"/>
                    </a:lnTo>
                    <a:lnTo>
                      <a:pt x="744" y="496"/>
                    </a:lnTo>
                    <a:lnTo>
                      <a:pt x="732" y="532"/>
                    </a:lnTo>
                    <a:lnTo>
                      <a:pt x="714" y="566"/>
                    </a:lnTo>
                    <a:lnTo>
                      <a:pt x="696" y="596"/>
                    </a:lnTo>
                    <a:lnTo>
                      <a:pt x="674" y="626"/>
                    </a:lnTo>
                    <a:lnTo>
                      <a:pt x="648" y="654"/>
                    </a:lnTo>
                    <a:lnTo>
                      <a:pt x="622" y="678"/>
                    </a:lnTo>
                    <a:lnTo>
                      <a:pt x="592" y="700"/>
                    </a:lnTo>
                    <a:lnTo>
                      <a:pt x="560" y="720"/>
                    </a:lnTo>
                    <a:lnTo>
                      <a:pt x="528" y="736"/>
                    </a:lnTo>
                    <a:lnTo>
                      <a:pt x="492" y="748"/>
                    </a:lnTo>
                    <a:lnTo>
                      <a:pt x="456" y="758"/>
                    </a:lnTo>
                    <a:lnTo>
                      <a:pt x="418" y="764"/>
                    </a:lnTo>
                    <a:lnTo>
                      <a:pt x="378" y="766"/>
                    </a:lnTo>
                    <a:lnTo>
                      <a:pt x="378" y="766"/>
                    </a:lnTo>
                    <a:lnTo>
                      <a:pt x="378" y="766"/>
                    </a:lnTo>
                    <a:lnTo>
                      <a:pt x="346" y="764"/>
                    </a:lnTo>
                    <a:lnTo>
                      <a:pt x="312" y="760"/>
                    </a:lnTo>
                    <a:lnTo>
                      <a:pt x="282" y="754"/>
                    </a:lnTo>
                    <a:lnTo>
                      <a:pt x="252" y="744"/>
                    </a:lnTo>
                    <a:lnTo>
                      <a:pt x="222" y="732"/>
                    </a:lnTo>
                    <a:lnTo>
                      <a:pt x="194" y="720"/>
                    </a:lnTo>
                    <a:lnTo>
                      <a:pt x="168" y="704"/>
                    </a:lnTo>
                    <a:lnTo>
                      <a:pt x="144" y="686"/>
                    </a:lnTo>
                    <a:lnTo>
                      <a:pt x="144" y="6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5"/>
              <p:cNvSpPr>
                <a:spLocks noEditPoints="1"/>
              </p:cNvSpPr>
              <p:nvPr/>
            </p:nvSpPr>
            <p:spPr bwMode="auto">
              <a:xfrm>
                <a:off x="2806700" y="1876425"/>
                <a:ext cx="784225" cy="1219200"/>
              </a:xfrm>
              <a:custGeom>
                <a:avLst/>
                <a:gdLst>
                  <a:gd name="T0" fmla="*/ 54 w 494"/>
                  <a:gd name="T1" fmla="*/ 624 h 768"/>
                  <a:gd name="T2" fmla="*/ 20 w 494"/>
                  <a:gd name="T3" fmla="*/ 530 h 768"/>
                  <a:gd name="T4" fmla="*/ 2 w 494"/>
                  <a:gd name="T5" fmla="*/ 422 h 768"/>
                  <a:gd name="T6" fmla="*/ 0 w 494"/>
                  <a:gd name="T7" fmla="*/ 384 h 768"/>
                  <a:gd name="T8" fmla="*/ 12 w 494"/>
                  <a:gd name="T9" fmla="*/ 272 h 768"/>
                  <a:gd name="T10" fmla="*/ 42 w 494"/>
                  <a:gd name="T11" fmla="*/ 174 h 768"/>
                  <a:gd name="T12" fmla="*/ 70 w 494"/>
                  <a:gd name="T13" fmla="*/ 116 h 768"/>
                  <a:gd name="T14" fmla="*/ 106 w 494"/>
                  <a:gd name="T15" fmla="*/ 70 h 768"/>
                  <a:gd name="T16" fmla="*/ 172 w 494"/>
                  <a:gd name="T17" fmla="*/ 20 h 768"/>
                  <a:gd name="T18" fmla="*/ 248 w 494"/>
                  <a:gd name="T19" fmla="*/ 0 h 768"/>
                  <a:gd name="T20" fmla="*/ 274 w 494"/>
                  <a:gd name="T21" fmla="*/ 4 h 768"/>
                  <a:gd name="T22" fmla="*/ 348 w 494"/>
                  <a:gd name="T23" fmla="*/ 34 h 768"/>
                  <a:gd name="T24" fmla="*/ 408 w 494"/>
                  <a:gd name="T25" fmla="*/ 92 h 768"/>
                  <a:gd name="T26" fmla="*/ 426 w 494"/>
                  <a:gd name="T27" fmla="*/ 116 h 768"/>
                  <a:gd name="T28" fmla="*/ 466 w 494"/>
                  <a:gd name="T29" fmla="*/ 204 h 768"/>
                  <a:gd name="T30" fmla="*/ 490 w 494"/>
                  <a:gd name="T31" fmla="*/ 308 h 768"/>
                  <a:gd name="T32" fmla="*/ 494 w 494"/>
                  <a:gd name="T33" fmla="*/ 384 h 768"/>
                  <a:gd name="T34" fmla="*/ 490 w 494"/>
                  <a:gd name="T35" fmla="*/ 460 h 768"/>
                  <a:gd name="T36" fmla="*/ 466 w 494"/>
                  <a:gd name="T37" fmla="*/ 564 h 768"/>
                  <a:gd name="T38" fmla="*/ 426 w 494"/>
                  <a:gd name="T39" fmla="*/ 652 h 768"/>
                  <a:gd name="T40" fmla="*/ 408 w 494"/>
                  <a:gd name="T41" fmla="*/ 676 h 768"/>
                  <a:gd name="T42" fmla="*/ 348 w 494"/>
                  <a:gd name="T43" fmla="*/ 736 h 768"/>
                  <a:gd name="T44" fmla="*/ 274 w 494"/>
                  <a:gd name="T45" fmla="*/ 766 h 768"/>
                  <a:gd name="T46" fmla="*/ 248 w 494"/>
                  <a:gd name="T47" fmla="*/ 768 h 768"/>
                  <a:gd name="T48" fmla="*/ 172 w 494"/>
                  <a:gd name="T49" fmla="*/ 750 h 768"/>
                  <a:gd name="T50" fmla="*/ 106 w 494"/>
                  <a:gd name="T51" fmla="*/ 700 h 768"/>
                  <a:gd name="T52" fmla="*/ 70 w 494"/>
                  <a:gd name="T53" fmla="*/ 652 h 768"/>
                  <a:gd name="T54" fmla="*/ 404 w 494"/>
                  <a:gd name="T55" fmla="*/ 606 h 768"/>
                  <a:gd name="T56" fmla="*/ 436 w 494"/>
                  <a:gd name="T57" fmla="*/ 520 h 768"/>
                  <a:gd name="T58" fmla="*/ 452 w 494"/>
                  <a:gd name="T59" fmla="*/ 420 h 768"/>
                  <a:gd name="T60" fmla="*/ 454 w 494"/>
                  <a:gd name="T61" fmla="*/ 384 h 768"/>
                  <a:gd name="T62" fmla="*/ 444 w 494"/>
                  <a:gd name="T63" fmla="*/ 280 h 768"/>
                  <a:gd name="T64" fmla="*/ 416 w 494"/>
                  <a:gd name="T65" fmla="*/ 190 h 768"/>
                  <a:gd name="T66" fmla="*/ 390 w 494"/>
                  <a:gd name="T67" fmla="*/ 138 h 768"/>
                  <a:gd name="T68" fmla="*/ 360 w 494"/>
                  <a:gd name="T69" fmla="*/ 98 h 768"/>
                  <a:gd name="T70" fmla="*/ 306 w 494"/>
                  <a:gd name="T71" fmla="*/ 56 h 768"/>
                  <a:gd name="T72" fmla="*/ 248 w 494"/>
                  <a:gd name="T73" fmla="*/ 42 h 768"/>
                  <a:gd name="T74" fmla="*/ 228 w 494"/>
                  <a:gd name="T75" fmla="*/ 44 h 768"/>
                  <a:gd name="T76" fmla="*/ 172 w 494"/>
                  <a:gd name="T77" fmla="*/ 68 h 768"/>
                  <a:gd name="T78" fmla="*/ 120 w 494"/>
                  <a:gd name="T79" fmla="*/ 116 h 768"/>
                  <a:gd name="T80" fmla="*/ 106 w 494"/>
                  <a:gd name="T81" fmla="*/ 138 h 768"/>
                  <a:gd name="T82" fmla="*/ 68 w 494"/>
                  <a:gd name="T83" fmla="*/ 218 h 768"/>
                  <a:gd name="T84" fmla="*/ 46 w 494"/>
                  <a:gd name="T85" fmla="*/ 314 h 768"/>
                  <a:gd name="T86" fmla="*/ 42 w 494"/>
                  <a:gd name="T87" fmla="*/ 384 h 768"/>
                  <a:gd name="T88" fmla="*/ 46 w 494"/>
                  <a:gd name="T89" fmla="*/ 454 h 768"/>
                  <a:gd name="T90" fmla="*/ 68 w 494"/>
                  <a:gd name="T91" fmla="*/ 550 h 768"/>
                  <a:gd name="T92" fmla="*/ 106 w 494"/>
                  <a:gd name="T93" fmla="*/ 630 h 768"/>
                  <a:gd name="T94" fmla="*/ 120 w 494"/>
                  <a:gd name="T95" fmla="*/ 652 h 768"/>
                  <a:gd name="T96" fmla="*/ 172 w 494"/>
                  <a:gd name="T97" fmla="*/ 702 h 768"/>
                  <a:gd name="T98" fmla="*/ 228 w 494"/>
                  <a:gd name="T99" fmla="*/ 726 h 768"/>
                  <a:gd name="T100" fmla="*/ 248 w 494"/>
                  <a:gd name="T101" fmla="*/ 726 h 768"/>
                  <a:gd name="T102" fmla="*/ 306 w 494"/>
                  <a:gd name="T103" fmla="*/ 712 h 768"/>
                  <a:gd name="T104" fmla="*/ 360 w 494"/>
                  <a:gd name="T105" fmla="*/ 672 h 768"/>
                  <a:gd name="T106" fmla="*/ 390 w 494"/>
                  <a:gd name="T107" fmla="*/ 63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4" h="768">
                    <a:moveTo>
                      <a:pt x="70" y="652"/>
                    </a:moveTo>
                    <a:lnTo>
                      <a:pt x="70" y="652"/>
                    </a:lnTo>
                    <a:lnTo>
                      <a:pt x="54" y="624"/>
                    </a:lnTo>
                    <a:lnTo>
                      <a:pt x="42" y="596"/>
                    </a:lnTo>
                    <a:lnTo>
                      <a:pt x="30" y="564"/>
                    </a:lnTo>
                    <a:lnTo>
                      <a:pt x="20" y="530"/>
                    </a:lnTo>
                    <a:lnTo>
                      <a:pt x="12" y="496"/>
                    </a:lnTo>
                    <a:lnTo>
                      <a:pt x="6" y="460"/>
                    </a:lnTo>
                    <a:lnTo>
                      <a:pt x="2" y="42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46"/>
                    </a:lnTo>
                    <a:lnTo>
                      <a:pt x="6" y="308"/>
                    </a:lnTo>
                    <a:lnTo>
                      <a:pt x="12" y="272"/>
                    </a:lnTo>
                    <a:lnTo>
                      <a:pt x="20" y="238"/>
                    </a:lnTo>
                    <a:lnTo>
                      <a:pt x="30" y="204"/>
                    </a:lnTo>
                    <a:lnTo>
                      <a:pt x="42" y="174"/>
                    </a:lnTo>
                    <a:lnTo>
                      <a:pt x="54" y="144"/>
                    </a:lnTo>
                    <a:lnTo>
                      <a:pt x="70" y="116"/>
                    </a:lnTo>
                    <a:lnTo>
                      <a:pt x="70" y="116"/>
                    </a:lnTo>
                    <a:lnTo>
                      <a:pt x="70" y="116"/>
                    </a:lnTo>
                    <a:lnTo>
                      <a:pt x="88" y="92"/>
                    </a:lnTo>
                    <a:lnTo>
                      <a:pt x="106" y="70"/>
                    </a:lnTo>
                    <a:lnTo>
                      <a:pt x="126" y="50"/>
                    </a:lnTo>
                    <a:lnTo>
                      <a:pt x="148" y="34"/>
                    </a:lnTo>
                    <a:lnTo>
                      <a:pt x="172" y="20"/>
                    </a:lnTo>
                    <a:lnTo>
                      <a:pt x="196" y="10"/>
                    </a:lnTo>
                    <a:lnTo>
                      <a:pt x="222" y="4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74" y="4"/>
                    </a:lnTo>
                    <a:lnTo>
                      <a:pt x="300" y="10"/>
                    </a:lnTo>
                    <a:lnTo>
                      <a:pt x="324" y="20"/>
                    </a:lnTo>
                    <a:lnTo>
                      <a:pt x="348" y="34"/>
                    </a:lnTo>
                    <a:lnTo>
                      <a:pt x="370" y="50"/>
                    </a:lnTo>
                    <a:lnTo>
                      <a:pt x="390" y="70"/>
                    </a:lnTo>
                    <a:lnTo>
                      <a:pt x="408" y="92"/>
                    </a:lnTo>
                    <a:lnTo>
                      <a:pt x="426" y="116"/>
                    </a:lnTo>
                    <a:lnTo>
                      <a:pt x="426" y="116"/>
                    </a:lnTo>
                    <a:lnTo>
                      <a:pt x="426" y="116"/>
                    </a:lnTo>
                    <a:lnTo>
                      <a:pt x="440" y="144"/>
                    </a:lnTo>
                    <a:lnTo>
                      <a:pt x="454" y="174"/>
                    </a:lnTo>
                    <a:lnTo>
                      <a:pt x="466" y="204"/>
                    </a:lnTo>
                    <a:lnTo>
                      <a:pt x="476" y="238"/>
                    </a:lnTo>
                    <a:lnTo>
                      <a:pt x="484" y="272"/>
                    </a:lnTo>
                    <a:lnTo>
                      <a:pt x="490" y="308"/>
                    </a:lnTo>
                    <a:lnTo>
                      <a:pt x="494" y="346"/>
                    </a:lnTo>
                    <a:lnTo>
                      <a:pt x="494" y="384"/>
                    </a:lnTo>
                    <a:lnTo>
                      <a:pt x="494" y="384"/>
                    </a:lnTo>
                    <a:lnTo>
                      <a:pt x="494" y="384"/>
                    </a:lnTo>
                    <a:lnTo>
                      <a:pt x="494" y="422"/>
                    </a:lnTo>
                    <a:lnTo>
                      <a:pt x="490" y="460"/>
                    </a:lnTo>
                    <a:lnTo>
                      <a:pt x="484" y="496"/>
                    </a:lnTo>
                    <a:lnTo>
                      <a:pt x="476" y="530"/>
                    </a:lnTo>
                    <a:lnTo>
                      <a:pt x="466" y="564"/>
                    </a:lnTo>
                    <a:lnTo>
                      <a:pt x="454" y="596"/>
                    </a:lnTo>
                    <a:lnTo>
                      <a:pt x="440" y="624"/>
                    </a:lnTo>
                    <a:lnTo>
                      <a:pt x="426" y="652"/>
                    </a:lnTo>
                    <a:lnTo>
                      <a:pt x="426" y="652"/>
                    </a:lnTo>
                    <a:lnTo>
                      <a:pt x="426" y="652"/>
                    </a:lnTo>
                    <a:lnTo>
                      <a:pt x="408" y="676"/>
                    </a:lnTo>
                    <a:lnTo>
                      <a:pt x="390" y="700"/>
                    </a:lnTo>
                    <a:lnTo>
                      <a:pt x="370" y="718"/>
                    </a:lnTo>
                    <a:lnTo>
                      <a:pt x="348" y="736"/>
                    </a:lnTo>
                    <a:lnTo>
                      <a:pt x="324" y="750"/>
                    </a:lnTo>
                    <a:lnTo>
                      <a:pt x="300" y="760"/>
                    </a:lnTo>
                    <a:lnTo>
                      <a:pt x="274" y="766"/>
                    </a:lnTo>
                    <a:lnTo>
                      <a:pt x="248" y="768"/>
                    </a:lnTo>
                    <a:lnTo>
                      <a:pt x="248" y="768"/>
                    </a:lnTo>
                    <a:lnTo>
                      <a:pt x="248" y="768"/>
                    </a:lnTo>
                    <a:lnTo>
                      <a:pt x="222" y="766"/>
                    </a:lnTo>
                    <a:lnTo>
                      <a:pt x="196" y="760"/>
                    </a:lnTo>
                    <a:lnTo>
                      <a:pt x="172" y="750"/>
                    </a:lnTo>
                    <a:lnTo>
                      <a:pt x="148" y="736"/>
                    </a:lnTo>
                    <a:lnTo>
                      <a:pt x="126" y="718"/>
                    </a:lnTo>
                    <a:lnTo>
                      <a:pt x="106" y="700"/>
                    </a:lnTo>
                    <a:lnTo>
                      <a:pt x="88" y="676"/>
                    </a:lnTo>
                    <a:lnTo>
                      <a:pt x="70" y="652"/>
                    </a:lnTo>
                    <a:lnTo>
                      <a:pt x="70" y="652"/>
                    </a:lnTo>
                    <a:close/>
                    <a:moveTo>
                      <a:pt x="390" y="630"/>
                    </a:moveTo>
                    <a:lnTo>
                      <a:pt x="390" y="630"/>
                    </a:lnTo>
                    <a:lnTo>
                      <a:pt x="404" y="606"/>
                    </a:lnTo>
                    <a:lnTo>
                      <a:pt x="416" y="580"/>
                    </a:lnTo>
                    <a:lnTo>
                      <a:pt x="428" y="550"/>
                    </a:lnTo>
                    <a:lnTo>
                      <a:pt x="436" y="520"/>
                    </a:lnTo>
                    <a:lnTo>
                      <a:pt x="444" y="488"/>
                    </a:lnTo>
                    <a:lnTo>
                      <a:pt x="450" y="454"/>
                    </a:lnTo>
                    <a:lnTo>
                      <a:pt x="452" y="420"/>
                    </a:lnTo>
                    <a:lnTo>
                      <a:pt x="454" y="384"/>
                    </a:lnTo>
                    <a:lnTo>
                      <a:pt x="454" y="384"/>
                    </a:lnTo>
                    <a:lnTo>
                      <a:pt x="454" y="384"/>
                    </a:lnTo>
                    <a:lnTo>
                      <a:pt x="452" y="348"/>
                    </a:lnTo>
                    <a:lnTo>
                      <a:pt x="450" y="314"/>
                    </a:lnTo>
                    <a:lnTo>
                      <a:pt x="444" y="280"/>
                    </a:lnTo>
                    <a:lnTo>
                      <a:pt x="436" y="248"/>
                    </a:lnTo>
                    <a:lnTo>
                      <a:pt x="428" y="218"/>
                    </a:lnTo>
                    <a:lnTo>
                      <a:pt x="416" y="190"/>
                    </a:lnTo>
                    <a:lnTo>
                      <a:pt x="404" y="162"/>
                    </a:lnTo>
                    <a:lnTo>
                      <a:pt x="390" y="138"/>
                    </a:lnTo>
                    <a:lnTo>
                      <a:pt x="390" y="138"/>
                    </a:lnTo>
                    <a:lnTo>
                      <a:pt x="390" y="138"/>
                    </a:lnTo>
                    <a:lnTo>
                      <a:pt x="376" y="116"/>
                    </a:lnTo>
                    <a:lnTo>
                      <a:pt x="360" y="98"/>
                    </a:lnTo>
                    <a:lnTo>
                      <a:pt x="342" y="80"/>
                    </a:lnTo>
                    <a:lnTo>
                      <a:pt x="324" y="68"/>
                    </a:lnTo>
                    <a:lnTo>
                      <a:pt x="306" y="56"/>
                    </a:lnTo>
                    <a:lnTo>
                      <a:pt x="288" y="48"/>
                    </a:lnTo>
                    <a:lnTo>
                      <a:pt x="268" y="44"/>
                    </a:lnTo>
                    <a:lnTo>
                      <a:pt x="248" y="42"/>
                    </a:lnTo>
                    <a:lnTo>
                      <a:pt x="248" y="42"/>
                    </a:lnTo>
                    <a:lnTo>
                      <a:pt x="248" y="42"/>
                    </a:lnTo>
                    <a:lnTo>
                      <a:pt x="228" y="44"/>
                    </a:lnTo>
                    <a:lnTo>
                      <a:pt x="208" y="48"/>
                    </a:lnTo>
                    <a:lnTo>
                      <a:pt x="190" y="56"/>
                    </a:lnTo>
                    <a:lnTo>
                      <a:pt x="172" y="68"/>
                    </a:lnTo>
                    <a:lnTo>
                      <a:pt x="154" y="80"/>
                    </a:lnTo>
                    <a:lnTo>
                      <a:pt x="136" y="98"/>
                    </a:lnTo>
                    <a:lnTo>
                      <a:pt x="120" y="116"/>
                    </a:lnTo>
                    <a:lnTo>
                      <a:pt x="106" y="138"/>
                    </a:lnTo>
                    <a:lnTo>
                      <a:pt x="106" y="138"/>
                    </a:lnTo>
                    <a:lnTo>
                      <a:pt x="106" y="138"/>
                    </a:lnTo>
                    <a:lnTo>
                      <a:pt x="92" y="162"/>
                    </a:lnTo>
                    <a:lnTo>
                      <a:pt x="78" y="190"/>
                    </a:lnTo>
                    <a:lnTo>
                      <a:pt x="68" y="218"/>
                    </a:lnTo>
                    <a:lnTo>
                      <a:pt x="58" y="248"/>
                    </a:lnTo>
                    <a:lnTo>
                      <a:pt x="52" y="280"/>
                    </a:lnTo>
                    <a:lnTo>
                      <a:pt x="46" y="314"/>
                    </a:lnTo>
                    <a:lnTo>
                      <a:pt x="42" y="348"/>
                    </a:lnTo>
                    <a:lnTo>
                      <a:pt x="42" y="384"/>
                    </a:lnTo>
                    <a:lnTo>
                      <a:pt x="42" y="384"/>
                    </a:lnTo>
                    <a:lnTo>
                      <a:pt x="42" y="384"/>
                    </a:lnTo>
                    <a:lnTo>
                      <a:pt x="42" y="420"/>
                    </a:lnTo>
                    <a:lnTo>
                      <a:pt x="46" y="454"/>
                    </a:lnTo>
                    <a:lnTo>
                      <a:pt x="52" y="488"/>
                    </a:lnTo>
                    <a:lnTo>
                      <a:pt x="58" y="520"/>
                    </a:lnTo>
                    <a:lnTo>
                      <a:pt x="68" y="550"/>
                    </a:lnTo>
                    <a:lnTo>
                      <a:pt x="78" y="580"/>
                    </a:lnTo>
                    <a:lnTo>
                      <a:pt x="92" y="606"/>
                    </a:lnTo>
                    <a:lnTo>
                      <a:pt x="106" y="630"/>
                    </a:lnTo>
                    <a:lnTo>
                      <a:pt x="106" y="630"/>
                    </a:lnTo>
                    <a:lnTo>
                      <a:pt x="106" y="630"/>
                    </a:lnTo>
                    <a:lnTo>
                      <a:pt x="120" y="652"/>
                    </a:lnTo>
                    <a:lnTo>
                      <a:pt x="136" y="672"/>
                    </a:lnTo>
                    <a:lnTo>
                      <a:pt x="154" y="688"/>
                    </a:lnTo>
                    <a:lnTo>
                      <a:pt x="172" y="702"/>
                    </a:lnTo>
                    <a:lnTo>
                      <a:pt x="190" y="712"/>
                    </a:lnTo>
                    <a:lnTo>
                      <a:pt x="208" y="720"/>
                    </a:lnTo>
                    <a:lnTo>
                      <a:pt x="228" y="726"/>
                    </a:lnTo>
                    <a:lnTo>
                      <a:pt x="248" y="726"/>
                    </a:lnTo>
                    <a:lnTo>
                      <a:pt x="248" y="726"/>
                    </a:lnTo>
                    <a:lnTo>
                      <a:pt x="248" y="726"/>
                    </a:lnTo>
                    <a:lnTo>
                      <a:pt x="268" y="726"/>
                    </a:lnTo>
                    <a:lnTo>
                      <a:pt x="288" y="720"/>
                    </a:lnTo>
                    <a:lnTo>
                      <a:pt x="306" y="712"/>
                    </a:lnTo>
                    <a:lnTo>
                      <a:pt x="324" y="702"/>
                    </a:lnTo>
                    <a:lnTo>
                      <a:pt x="342" y="688"/>
                    </a:lnTo>
                    <a:lnTo>
                      <a:pt x="360" y="672"/>
                    </a:lnTo>
                    <a:lnTo>
                      <a:pt x="376" y="652"/>
                    </a:lnTo>
                    <a:lnTo>
                      <a:pt x="390" y="630"/>
                    </a:lnTo>
                    <a:lnTo>
                      <a:pt x="390" y="6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152775" y="1898650"/>
                <a:ext cx="63500" cy="1187450"/>
              </a:xfrm>
              <a:custGeom>
                <a:avLst/>
                <a:gdLst>
                  <a:gd name="T0" fmla="*/ 0 w 40"/>
                  <a:gd name="T1" fmla="*/ 726 h 748"/>
                  <a:gd name="T2" fmla="*/ 0 w 40"/>
                  <a:gd name="T3" fmla="*/ 20 h 748"/>
                  <a:gd name="T4" fmla="*/ 0 w 40"/>
                  <a:gd name="T5" fmla="*/ 20 h 748"/>
                  <a:gd name="T6" fmla="*/ 2 w 40"/>
                  <a:gd name="T7" fmla="*/ 12 h 748"/>
                  <a:gd name="T8" fmla="*/ 6 w 40"/>
                  <a:gd name="T9" fmla="*/ 6 h 748"/>
                  <a:gd name="T10" fmla="*/ 12 w 40"/>
                  <a:gd name="T11" fmla="*/ 2 h 748"/>
                  <a:gd name="T12" fmla="*/ 20 w 40"/>
                  <a:gd name="T13" fmla="*/ 0 h 748"/>
                  <a:gd name="T14" fmla="*/ 20 w 40"/>
                  <a:gd name="T15" fmla="*/ 0 h 748"/>
                  <a:gd name="T16" fmla="*/ 20 w 40"/>
                  <a:gd name="T17" fmla="*/ 0 h 748"/>
                  <a:gd name="T18" fmla="*/ 28 w 40"/>
                  <a:gd name="T19" fmla="*/ 2 h 748"/>
                  <a:gd name="T20" fmla="*/ 34 w 40"/>
                  <a:gd name="T21" fmla="*/ 6 h 748"/>
                  <a:gd name="T22" fmla="*/ 40 w 40"/>
                  <a:gd name="T23" fmla="*/ 12 h 748"/>
                  <a:gd name="T24" fmla="*/ 40 w 40"/>
                  <a:gd name="T25" fmla="*/ 20 h 748"/>
                  <a:gd name="T26" fmla="*/ 40 w 40"/>
                  <a:gd name="T27" fmla="*/ 20 h 748"/>
                  <a:gd name="T28" fmla="*/ 40 w 40"/>
                  <a:gd name="T29" fmla="*/ 726 h 748"/>
                  <a:gd name="T30" fmla="*/ 40 w 40"/>
                  <a:gd name="T31" fmla="*/ 726 h 748"/>
                  <a:gd name="T32" fmla="*/ 40 w 40"/>
                  <a:gd name="T33" fmla="*/ 734 h 748"/>
                  <a:gd name="T34" fmla="*/ 34 w 40"/>
                  <a:gd name="T35" fmla="*/ 742 h 748"/>
                  <a:gd name="T36" fmla="*/ 28 w 40"/>
                  <a:gd name="T37" fmla="*/ 746 h 748"/>
                  <a:gd name="T38" fmla="*/ 20 w 40"/>
                  <a:gd name="T39" fmla="*/ 748 h 748"/>
                  <a:gd name="T40" fmla="*/ 20 w 40"/>
                  <a:gd name="T41" fmla="*/ 748 h 748"/>
                  <a:gd name="T42" fmla="*/ 20 w 40"/>
                  <a:gd name="T43" fmla="*/ 748 h 748"/>
                  <a:gd name="T44" fmla="*/ 12 w 40"/>
                  <a:gd name="T45" fmla="*/ 746 h 748"/>
                  <a:gd name="T46" fmla="*/ 6 w 40"/>
                  <a:gd name="T47" fmla="*/ 742 h 748"/>
                  <a:gd name="T48" fmla="*/ 2 w 40"/>
                  <a:gd name="T49" fmla="*/ 734 h 748"/>
                  <a:gd name="T50" fmla="*/ 0 w 40"/>
                  <a:gd name="T51" fmla="*/ 726 h 748"/>
                  <a:gd name="T52" fmla="*/ 0 w 40"/>
                  <a:gd name="T53" fmla="*/ 726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" h="748">
                    <a:moveTo>
                      <a:pt x="0" y="726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40" y="12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0" y="726"/>
                    </a:lnTo>
                    <a:lnTo>
                      <a:pt x="40" y="726"/>
                    </a:lnTo>
                    <a:lnTo>
                      <a:pt x="40" y="734"/>
                    </a:lnTo>
                    <a:lnTo>
                      <a:pt x="34" y="742"/>
                    </a:lnTo>
                    <a:lnTo>
                      <a:pt x="28" y="746"/>
                    </a:lnTo>
                    <a:lnTo>
                      <a:pt x="20" y="748"/>
                    </a:lnTo>
                    <a:lnTo>
                      <a:pt x="20" y="748"/>
                    </a:lnTo>
                    <a:lnTo>
                      <a:pt x="20" y="748"/>
                    </a:lnTo>
                    <a:lnTo>
                      <a:pt x="12" y="746"/>
                    </a:lnTo>
                    <a:lnTo>
                      <a:pt x="6" y="742"/>
                    </a:lnTo>
                    <a:lnTo>
                      <a:pt x="2" y="734"/>
                    </a:lnTo>
                    <a:lnTo>
                      <a:pt x="0" y="726"/>
                    </a:lnTo>
                    <a:lnTo>
                      <a:pt x="0" y="7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2809875" y="2460625"/>
                <a:ext cx="981075" cy="63500"/>
              </a:xfrm>
              <a:custGeom>
                <a:avLst/>
                <a:gdLst>
                  <a:gd name="T0" fmla="*/ 22 w 618"/>
                  <a:gd name="T1" fmla="*/ 40 h 40"/>
                  <a:gd name="T2" fmla="*/ 22 w 618"/>
                  <a:gd name="T3" fmla="*/ 40 h 40"/>
                  <a:gd name="T4" fmla="*/ 14 w 618"/>
                  <a:gd name="T5" fmla="*/ 40 h 40"/>
                  <a:gd name="T6" fmla="*/ 6 w 618"/>
                  <a:gd name="T7" fmla="*/ 34 h 40"/>
                  <a:gd name="T8" fmla="*/ 2 w 618"/>
                  <a:gd name="T9" fmla="*/ 28 h 40"/>
                  <a:gd name="T10" fmla="*/ 0 w 618"/>
                  <a:gd name="T11" fmla="*/ 20 h 40"/>
                  <a:gd name="T12" fmla="*/ 0 w 618"/>
                  <a:gd name="T13" fmla="*/ 20 h 40"/>
                  <a:gd name="T14" fmla="*/ 0 w 618"/>
                  <a:gd name="T15" fmla="*/ 20 h 40"/>
                  <a:gd name="T16" fmla="*/ 2 w 618"/>
                  <a:gd name="T17" fmla="*/ 12 h 40"/>
                  <a:gd name="T18" fmla="*/ 6 w 618"/>
                  <a:gd name="T19" fmla="*/ 6 h 40"/>
                  <a:gd name="T20" fmla="*/ 14 w 618"/>
                  <a:gd name="T21" fmla="*/ 2 h 40"/>
                  <a:gd name="T22" fmla="*/ 22 w 618"/>
                  <a:gd name="T23" fmla="*/ 0 h 40"/>
                  <a:gd name="T24" fmla="*/ 22 w 618"/>
                  <a:gd name="T25" fmla="*/ 0 h 40"/>
                  <a:gd name="T26" fmla="*/ 598 w 618"/>
                  <a:gd name="T27" fmla="*/ 0 h 40"/>
                  <a:gd name="T28" fmla="*/ 598 w 618"/>
                  <a:gd name="T29" fmla="*/ 0 h 40"/>
                  <a:gd name="T30" fmla="*/ 606 w 618"/>
                  <a:gd name="T31" fmla="*/ 2 h 40"/>
                  <a:gd name="T32" fmla="*/ 612 w 618"/>
                  <a:gd name="T33" fmla="*/ 6 h 40"/>
                  <a:gd name="T34" fmla="*/ 618 w 618"/>
                  <a:gd name="T35" fmla="*/ 12 h 40"/>
                  <a:gd name="T36" fmla="*/ 618 w 618"/>
                  <a:gd name="T37" fmla="*/ 20 h 40"/>
                  <a:gd name="T38" fmla="*/ 618 w 618"/>
                  <a:gd name="T39" fmla="*/ 20 h 40"/>
                  <a:gd name="T40" fmla="*/ 618 w 618"/>
                  <a:gd name="T41" fmla="*/ 20 h 40"/>
                  <a:gd name="T42" fmla="*/ 618 w 618"/>
                  <a:gd name="T43" fmla="*/ 28 h 40"/>
                  <a:gd name="T44" fmla="*/ 612 w 618"/>
                  <a:gd name="T45" fmla="*/ 34 h 40"/>
                  <a:gd name="T46" fmla="*/ 606 w 618"/>
                  <a:gd name="T47" fmla="*/ 40 h 40"/>
                  <a:gd name="T48" fmla="*/ 598 w 618"/>
                  <a:gd name="T49" fmla="*/ 40 h 40"/>
                  <a:gd name="T50" fmla="*/ 598 w 618"/>
                  <a:gd name="T51" fmla="*/ 40 h 40"/>
                  <a:gd name="T52" fmla="*/ 22 w 618"/>
                  <a:gd name="T53" fmla="*/ 40 h 40"/>
                  <a:gd name="T54" fmla="*/ 22 w 618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8" h="40">
                    <a:moveTo>
                      <a:pt x="22" y="40"/>
                    </a:moveTo>
                    <a:lnTo>
                      <a:pt x="22" y="40"/>
                    </a:lnTo>
                    <a:lnTo>
                      <a:pt x="14" y="40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598" y="0"/>
                    </a:lnTo>
                    <a:lnTo>
                      <a:pt x="598" y="0"/>
                    </a:lnTo>
                    <a:lnTo>
                      <a:pt x="606" y="2"/>
                    </a:lnTo>
                    <a:lnTo>
                      <a:pt x="612" y="6"/>
                    </a:lnTo>
                    <a:lnTo>
                      <a:pt x="618" y="12"/>
                    </a:lnTo>
                    <a:lnTo>
                      <a:pt x="618" y="20"/>
                    </a:lnTo>
                    <a:lnTo>
                      <a:pt x="618" y="20"/>
                    </a:lnTo>
                    <a:lnTo>
                      <a:pt x="618" y="20"/>
                    </a:lnTo>
                    <a:lnTo>
                      <a:pt x="618" y="28"/>
                    </a:lnTo>
                    <a:lnTo>
                      <a:pt x="612" y="34"/>
                    </a:lnTo>
                    <a:lnTo>
                      <a:pt x="606" y="40"/>
                    </a:lnTo>
                    <a:lnTo>
                      <a:pt x="598" y="40"/>
                    </a:lnTo>
                    <a:lnTo>
                      <a:pt x="598" y="40"/>
                    </a:lnTo>
                    <a:lnTo>
                      <a:pt x="22" y="40"/>
                    </a:lnTo>
                    <a:lnTo>
                      <a:pt x="22" y="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1997075" y="2492375"/>
              <a:ext cx="917575" cy="1155700"/>
            </a:xfrm>
            <a:custGeom>
              <a:avLst/>
              <a:gdLst>
                <a:gd name="T0" fmla="*/ 58 w 578"/>
                <a:gd name="T1" fmla="*/ 720 h 728"/>
                <a:gd name="T2" fmla="*/ 8 w 578"/>
                <a:gd name="T3" fmla="*/ 670 h 728"/>
                <a:gd name="T4" fmla="*/ 0 w 578"/>
                <a:gd name="T5" fmla="*/ 478 h 728"/>
                <a:gd name="T6" fmla="*/ 16 w 578"/>
                <a:gd name="T7" fmla="*/ 426 h 728"/>
                <a:gd name="T8" fmla="*/ 76 w 578"/>
                <a:gd name="T9" fmla="*/ 386 h 728"/>
                <a:gd name="T10" fmla="*/ 152 w 578"/>
                <a:gd name="T11" fmla="*/ 384 h 728"/>
                <a:gd name="T12" fmla="*/ 176 w 578"/>
                <a:gd name="T13" fmla="*/ 378 h 728"/>
                <a:gd name="T14" fmla="*/ 184 w 578"/>
                <a:gd name="T15" fmla="*/ 360 h 728"/>
                <a:gd name="T16" fmla="*/ 170 w 578"/>
                <a:gd name="T17" fmla="*/ 306 h 728"/>
                <a:gd name="T18" fmla="*/ 142 w 578"/>
                <a:gd name="T19" fmla="*/ 270 h 728"/>
                <a:gd name="T20" fmla="*/ 118 w 578"/>
                <a:gd name="T21" fmla="*/ 212 h 728"/>
                <a:gd name="T22" fmla="*/ 114 w 578"/>
                <a:gd name="T23" fmla="*/ 176 h 728"/>
                <a:gd name="T24" fmla="*/ 128 w 578"/>
                <a:gd name="T25" fmla="*/ 106 h 728"/>
                <a:gd name="T26" fmla="*/ 166 w 578"/>
                <a:gd name="T27" fmla="*/ 50 h 728"/>
                <a:gd name="T28" fmla="*/ 222 w 578"/>
                <a:gd name="T29" fmla="*/ 14 h 728"/>
                <a:gd name="T30" fmla="*/ 290 w 578"/>
                <a:gd name="T31" fmla="*/ 0 h 728"/>
                <a:gd name="T32" fmla="*/ 326 w 578"/>
                <a:gd name="T33" fmla="*/ 2 h 728"/>
                <a:gd name="T34" fmla="*/ 390 w 578"/>
                <a:gd name="T35" fmla="*/ 30 h 728"/>
                <a:gd name="T36" fmla="*/ 436 w 578"/>
                <a:gd name="T37" fmla="*/ 76 h 728"/>
                <a:gd name="T38" fmla="*/ 464 w 578"/>
                <a:gd name="T39" fmla="*/ 140 h 728"/>
                <a:gd name="T40" fmla="*/ 468 w 578"/>
                <a:gd name="T41" fmla="*/ 176 h 728"/>
                <a:gd name="T42" fmla="*/ 450 w 578"/>
                <a:gd name="T43" fmla="*/ 252 h 728"/>
                <a:gd name="T44" fmla="*/ 402 w 578"/>
                <a:gd name="T45" fmla="*/ 312 h 728"/>
                <a:gd name="T46" fmla="*/ 390 w 578"/>
                <a:gd name="T47" fmla="*/ 318 h 728"/>
                <a:gd name="T48" fmla="*/ 356 w 578"/>
                <a:gd name="T49" fmla="*/ 308 h 728"/>
                <a:gd name="T50" fmla="*/ 350 w 578"/>
                <a:gd name="T51" fmla="*/ 296 h 728"/>
                <a:gd name="T52" fmla="*/ 362 w 578"/>
                <a:gd name="T53" fmla="*/ 264 h 728"/>
                <a:gd name="T54" fmla="*/ 378 w 578"/>
                <a:gd name="T55" fmla="*/ 246 h 728"/>
                <a:gd name="T56" fmla="*/ 400 w 578"/>
                <a:gd name="T57" fmla="*/ 202 h 728"/>
                <a:gd name="T58" fmla="*/ 404 w 578"/>
                <a:gd name="T59" fmla="*/ 176 h 728"/>
                <a:gd name="T60" fmla="*/ 370 w 578"/>
                <a:gd name="T61" fmla="*/ 96 h 728"/>
                <a:gd name="T62" fmla="*/ 290 w 578"/>
                <a:gd name="T63" fmla="*/ 64 h 728"/>
                <a:gd name="T64" fmla="*/ 248 w 578"/>
                <a:gd name="T65" fmla="*/ 72 h 728"/>
                <a:gd name="T66" fmla="*/ 188 w 578"/>
                <a:gd name="T67" fmla="*/ 132 h 728"/>
                <a:gd name="T68" fmla="*/ 178 w 578"/>
                <a:gd name="T69" fmla="*/ 176 h 728"/>
                <a:gd name="T70" fmla="*/ 202 w 578"/>
                <a:gd name="T71" fmla="*/ 248 h 728"/>
                <a:gd name="T72" fmla="*/ 222 w 578"/>
                <a:gd name="T73" fmla="*/ 266 h 728"/>
                <a:gd name="T74" fmla="*/ 248 w 578"/>
                <a:gd name="T75" fmla="*/ 282 h 728"/>
                <a:gd name="T76" fmla="*/ 240 w 578"/>
                <a:gd name="T77" fmla="*/ 398 h 728"/>
                <a:gd name="T78" fmla="*/ 218 w 578"/>
                <a:gd name="T79" fmla="*/ 426 h 728"/>
                <a:gd name="T80" fmla="*/ 152 w 578"/>
                <a:gd name="T81" fmla="*/ 448 h 728"/>
                <a:gd name="T82" fmla="*/ 88 w 578"/>
                <a:gd name="T83" fmla="*/ 448 h 728"/>
                <a:gd name="T84" fmla="*/ 64 w 578"/>
                <a:gd name="T85" fmla="*/ 472 h 728"/>
                <a:gd name="T86" fmla="*/ 64 w 578"/>
                <a:gd name="T87" fmla="*/ 634 h 728"/>
                <a:gd name="T88" fmla="*/ 82 w 578"/>
                <a:gd name="T89" fmla="*/ 662 h 728"/>
                <a:gd name="T90" fmla="*/ 484 w 578"/>
                <a:gd name="T91" fmla="*/ 664 h 728"/>
                <a:gd name="T92" fmla="*/ 506 w 578"/>
                <a:gd name="T93" fmla="*/ 654 h 728"/>
                <a:gd name="T94" fmla="*/ 514 w 578"/>
                <a:gd name="T95" fmla="*/ 634 h 728"/>
                <a:gd name="T96" fmla="*/ 508 w 578"/>
                <a:gd name="T97" fmla="*/ 470 h 728"/>
                <a:gd name="T98" fmla="*/ 492 w 578"/>
                <a:gd name="T99" fmla="*/ 450 h 728"/>
                <a:gd name="T100" fmla="*/ 486 w 578"/>
                <a:gd name="T101" fmla="*/ 448 h 728"/>
                <a:gd name="T102" fmla="*/ 426 w 578"/>
                <a:gd name="T103" fmla="*/ 448 h 728"/>
                <a:gd name="T104" fmla="*/ 396 w 578"/>
                <a:gd name="T105" fmla="*/ 428 h 728"/>
                <a:gd name="T106" fmla="*/ 394 w 578"/>
                <a:gd name="T107" fmla="*/ 416 h 728"/>
                <a:gd name="T108" fmla="*/ 414 w 578"/>
                <a:gd name="T109" fmla="*/ 386 h 728"/>
                <a:gd name="T110" fmla="*/ 426 w 578"/>
                <a:gd name="T111" fmla="*/ 384 h 728"/>
                <a:gd name="T112" fmla="*/ 498 w 578"/>
                <a:gd name="T113" fmla="*/ 384 h 728"/>
                <a:gd name="T114" fmla="*/ 528 w 578"/>
                <a:gd name="T115" fmla="*/ 396 h 728"/>
                <a:gd name="T116" fmla="*/ 556 w 578"/>
                <a:gd name="T117" fmla="*/ 426 h 728"/>
                <a:gd name="T118" fmla="*/ 578 w 578"/>
                <a:gd name="T119" fmla="*/ 478 h 728"/>
                <a:gd name="T120" fmla="*/ 578 w 578"/>
                <a:gd name="T121" fmla="*/ 634 h 728"/>
                <a:gd name="T122" fmla="*/ 552 w 578"/>
                <a:gd name="T123" fmla="*/ 700 h 728"/>
                <a:gd name="T124" fmla="*/ 484 w 578"/>
                <a:gd name="T12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8" h="728">
                  <a:moveTo>
                    <a:pt x="94" y="728"/>
                  </a:moveTo>
                  <a:lnTo>
                    <a:pt x="94" y="728"/>
                  </a:lnTo>
                  <a:lnTo>
                    <a:pt x="76" y="726"/>
                  </a:lnTo>
                  <a:lnTo>
                    <a:pt x="58" y="720"/>
                  </a:lnTo>
                  <a:lnTo>
                    <a:pt x="42" y="712"/>
                  </a:lnTo>
                  <a:lnTo>
                    <a:pt x="28" y="700"/>
                  </a:lnTo>
                  <a:lnTo>
                    <a:pt x="16" y="686"/>
                  </a:lnTo>
                  <a:lnTo>
                    <a:pt x="8" y="670"/>
                  </a:lnTo>
                  <a:lnTo>
                    <a:pt x="2" y="652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460"/>
                  </a:lnTo>
                  <a:lnTo>
                    <a:pt x="8" y="442"/>
                  </a:lnTo>
                  <a:lnTo>
                    <a:pt x="16" y="426"/>
                  </a:lnTo>
                  <a:lnTo>
                    <a:pt x="28" y="412"/>
                  </a:lnTo>
                  <a:lnTo>
                    <a:pt x="42" y="400"/>
                  </a:lnTo>
                  <a:lnTo>
                    <a:pt x="58" y="392"/>
                  </a:lnTo>
                  <a:lnTo>
                    <a:pt x="76" y="386"/>
                  </a:lnTo>
                  <a:lnTo>
                    <a:pt x="94" y="384"/>
                  </a:lnTo>
                  <a:lnTo>
                    <a:pt x="94" y="384"/>
                  </a:lnTo>
                  <a:lnTo>
                    <a:pt x="152" y="384"/>
                  </a:lnTo>
                  <a:lnTo>
                    <a:pt x="152" y="384"/>
                  </a:lnTo>
                  <a:lnTo>
                    <a:pt x="162" y="384"/>
                  </a:lnTo>
                  <a:lnTo>
                    <a:pt x="168" y="382"/>
                  </a:lnTo>
                  <a:lnTo>
                    <a:pt x="176" y="378"/>
                  </a:lnTo>
                  <a:lnTo>
                    <a:pt x="176" y="378"/>
                  </a:lnTo>
                  <a:lnTo>
                    <a:pt x="176" y="378"/>
                  </a:lnTo>
                  <a:lnTo>
                    <a:pt x="182" y="372"/>
                  </a:lnTo>
                  <a:lnTo>
                    <a:pt x="184" y="366"/>
                  </a:lnTo>
                  <a:lnTo>
                    <a:pt x="184" y="360"/>
                  </a:lnTo>
                  <a:lnTo>
                    <a:pt x="184" y="360"/>
                  </a:lnTo>
                  <a:lnTo>
                    <a:pt x="184" y="318"/>
                  </a:lnTo>
                  <a:lnTo>
                    <a:pt x="184" y="318"/>
                  </a:lnTo>
                  <a:lnTo>
                    <a:pt x="170" y="306"/>
                  </a:lnTo>
                  <a:lnTo>
                    <a:pt x="156" y="292"/>
                  </a:lnTo>
                  <a:lnTo>
                    <a:pt x="156" y="292"/>
                  </a:lnTo>
                  <a:lnTo>
                    <a:pt x="156" y="292"/>
                  </a:lnTo>
                  <a:lnTo>
                    <a:pt x="142" y="270"/>
                  </a:lnTo>
                  <a:lnTo>
                    <a:pt x="134" y="258"/>
                  </a:lnTo>
                  <a:lnTo>
                    <a:pt x="128" y="244"/>
                  </a:lnTo>
                  <a:lnTo>
                    <a:pt x="122" y="228"/>
                  </a:lnTo>
                  <a:lnTo>
                    <a:pt x="118" y="212"/>
                  </a:lnTo>
                  <a:lnTo>
                    <a:pt x="116" y="194"/>
                  </a:lnTo>
                  <a:lnTo>
                    <a:pt x="114" y="176"/>
                  </a:lnTo>
                  <a:lnTo>
                    <a:pt x="114" y="176"/>
                  </a:lnTo>
                  <a:lnTo>
                    <a:pt x="114" y="176"/>
                  </a:lnTo>
                  <a:lnTo>
                    <a:pt x="116" y="158"/>
                  </a:lnTo>
                  <a:lnTo>
                    <a:pt x="118" y="140"/>
                  </a:lnTo>
                  <a:lnTo>
                    <a:pt x="122" y="124"/>
                  </a:lnTo>
                  <a:lnTo>
                    <a:pt x="128" y="106"/>
                  </a:lnTo>
                  <a:lnTo>
                    <a:pt x="136" y="92"/>
                  </a:lnTo>
                  <a:lnTo>
                    <a:pt x="144" y="76"/>
                  </a:lnTo>
                  <a:lnTo>
                    <a:pt x="154" y="64"/>
                  </a:lnTo>
                  <a:lnTo>
                    <a:pt x="166" y="50"/>
                  </a:lnTo>
                  <a:lnTo>
                    <a:pt x="178" y="40"/>
                  </a:lnTo>
                  <a:lnTo>
                    <a:pt x="192" y="30"/>
                  </a:lnTo>
                  <a:lnTo>
                    <a:pt x="206" y="20"/>
                  </a:lnTo>
                  <a:lnTo>
                    <a:pt x="222" y="14"/>
                  </a:lnTo>
                  <a:lnTo>
                    <a:pt x="238" y="8"/>
                  </a:lnTo>
                  <a:lnTo>
                    <a:pt x="256" y="2"/>
                  </a:lnTo>
                  <a:lnTo>
                    <a:pt x="272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08" y="0"/>
                  </a:lnTo>
                  <a:lnTo>
                    <a:pt x="326" y="2"/>
                  </a:lnTo>
                  <a:lnTo>
                    <a:pt x="344" y="8"/>
                  </a:lnTo>
                  <a:lnTo>
                    <a:pt x="360" y="14"/>
                  </a:lnTo>
                  <a:lnTo>
                    <a:pt x="374" y="20"/>
                  </a:lnTo>
                  <a:lnTo>
                    <a:pt x="390" y="30"/>
                  </a:lnTo>
                  <a:lnTo>
                    <a:pt x="402" y="40"/>
                  </a:lnTo>
                  <a:lnTo>
                    <a:pt x="416" y="50"/>
                  </a:lnTo>
                  <a:lnTo>
                    <a:pt x="426" y="64"/>
                  </a:lnTo>
                  <a:lnTo>
                    <a:pt x="436" y="76"/>
                  </a:lnTo>
                  <a:lnTo>
                    <a:pt x="446" y="92"/>
                  </a:lnTo>
                  <a:lnTo>
                    <a:pt x="454" y="106"/>
                  </a:lnTo>
                  <a:lnTo>
                    <a:pt x="460" y="124"/>
                  </a:lnTo>
                  <a:lnTo>
                    <a:pt x="464" y="140"/>
                  </a:lnTo>
                  <a:lnTo>
                    <a:pt x="466" y="158"/>
                  </a:lnTo>
                  <a:lnTo>
                    <a:pt x="468" y="176"/>
                  </a:lnTo>
                  <a:lnTo>
                    <a:pt x="468" y="176"/>
                  </a:lnTo>
                  <a:lnTo>
                    <a:pt x="468" y="176"/>
                  </a:lnTo>
                  <a:lnTo>
                    <a:pt x="466" y="196"/>
                  </a:lnTo>
                  <a:lnTo>
                    <a:pt x="462" y="216"/>
                  </a:lnTo>
                  <a:lnTo>
                    <a:pt x="456" y="234"/>
                  </a:lnTo>
                  <a:lnTo>
                    <a:pt x="450" y="252"/>
                  </a:lnTo>
                  <a:lnTo>
                    <a:pt x="440" y="270"/>
                  </a:lnTo>
                  <a:lnTo>
                    <a:pt x="428" y="286"/>
                  </a:lnTo>
                  <a:lnTo>
                    <a:pt x="416" y="300"/>
                  </a:lnTo>
                  <a:lnTo>
                    <a:pt x="402" y="312"/>
                  </a:lnTo>
                  <a:lnTo>
                    <a:pt x="402" y="312"/>
                  </a:lnTo>
                  <a:lnTo>
                    <a:pt x="402" y="312"/>
                  </a:lnTo>
                  <a:lnTo>
                    <a:pt x="396" y="316"/>
                  </a:lnTo>
                  <a:lnTo>
                    <a:pt x="390" y="318"/>
                  </a:lnTo>
                  <a:lnTo>
                    <a:pt x="378" y="320"/>
                  </a:lnTo>
                  <a:lnTo>
                    <a:pt x="366" y="316"/>
                  </a:lnTo>
                  <a:lnTo>
                    <a:pt x="360" y="312"/>
                  </a:lnTo>
                  <a:lnTo>
                    <a:pt x="356" y="308"/>
                  </a:lnTo>
                  <a:lnTo>
                    <a:pt x="356" y="308"/>
                  </a:lnTo>
                  <a:lnTo>
                    <a:pt x="356" y="308"/>
                  </a:lnTo>
                  <a:lnTo>
                    <a:pt x="352" y="302"/>
                  </a:lnTo>
                  <a:lnTo>
                    <a:pt x="350" y="296"/>
                  </a:lnTo>
                  <a:lnTo>
                    <a:pt x="350" y="284"/>
                  </a:lnTo>
                  <a:lnTo>
                    <a:pt x="354" y="272"/>
                  </a:lnTo>
                  <a:lnTo>
                    <a:pt x="356" y="268"/>
                  </a:lnTo>
                  <a:lnTo>
                    <a:pt x="362" y="264"/>
                  </a:lnTo>
                  <a:lnTo>
                    <a:pt x="362" y="264"/>
                  </a:lnTo>
                  <a:lnTo>
                    <a:pt x="362" y="264"/>
                  </a:lnTo>
                  <a:lnTo>
                    <a:pt x="370" y="254"/>
                  </a:lnTo>
                  <a:lnTo>
                    <a:pt x="378" y="246"/>
                  </a:lnTo>
                  <a:lnTo>
                    <a:pt x="386" y="236"/>
                  </a:lnTo>
                  <a:lnTo>
                    <a:pt x="392" y="224"/>
                  </a:lnTo>
                  <a:lnTo>
                    <a:pt x="396" y="214"/>
                  </a:lnTo>
                  <a:lnTo>
                    <a:pt x="400" y="202"/>
                  </a:lnTo>
                  <a:lnTo>
                    <a:pt x="402" y="188"/>
                  </a:lnTo>
                  <a:lnTo>
                    <a:pt x="404" y="176"/>
                  </a:lnTo>
                  <a:lnTo>
                    <a:pt x="404" y="176"/>
                  </a:lnTo>
                  <a:lnTo>
                    <a:pt x="404" y="176"/>
                  </a:lnTo>
                  <a:lnTo>
                    <a:pt x="400" y="152"/>
                  </a:lnTo>
                  <a:lnTo>
                    <a:pt x="394" y="132"/>
                  </a:lnTo>
                  <a:lnTo>
                    <a:pt x="384" y="112"/>
                  </a:lnTo>
                  <a:lnTo>
                    <a:pt x="370" y="96"/>
                  </a:lnTo>
                  <a:lnTo>
                    <a:pt x="354" y="82"/>
                  </a:lnTo>
                  <a:lnTo>
                    <a:pt x="334" y="72"/>
                  </a:lnTo>
                  <a:lnTo>
                    <a:pt x="314" y="66"/>
                  </a:lnTo>
                  <a:lnTo>
                    <a:pt x="290" y="64"/>
                  </a:lnTo>
                  <a:lnTo>
                    <a:pt x="290" y="64"/>
                  </a:lnTo>
                  <a:lnTo>
                    <a:pt x="290" y="64"/>
                  </a:lnTo>
                  <a:lnTo>
                    <a:pt x="268" y="66"/>
                  </a:lnTo>
                  <a:lnTo>
                    <a:pt x="248" y="72"/>
                  </a:lnTo>
                  <a:lnTo>
                    <a:pt x="228" y="82"/>
                  </a:lnTo>
                  <a:lnTo>
                    <a:pt x="212" y="96"/>
                  </a:lnTo>
                  <a:lnTo>
                    <a:pt x="198" y="112"/>
                  </a:lnTo>
                  <a:lnTo>
                    <a:pt x="188" y="132"/>
                  </a:lnTo>
                  <a:lnTo>
                    <a:pt x="180" y="152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80" y="198"/>
                  </a:lnTo>
                  <a:lnTo>
                    <a:pt x="186" y="218"/>
                  </a:lnTo>
                  <a:lnTo>
                    <a:pt x="194" y="234"/>
                  </a:lnTo>
                  <a:lnTo>
                    <a:pt x="202" y="248"/>
                  </a:lnTo>
                  <a:lnTo>
                    <a:pt x="202" y="248"/>
                  </a:lnTo>
                  <a:lnTo>
                    <a:pt x="202" y="248"/>
                  </a:lnTo>
                  <a:lnTo>
                    <a:pt x="212" y="258"/>
                  </a:lnTo>
                  <a:lnTo>
                    <a:pt x="222" y="266"/>
                  </a:lnTo>
                  <a:lnTo>
                    <a:pt x="232" y="272"/>
                  </a:lnTo>
                  <a:lnTo>
                    <a:pt x="232" y="272"/>
                  </a:lnTo>
                  <a:lnTo>
                    <a:pt x="232" y="272"/>
                  </a:lnTo>
                  <a:lnTo>
                    <a:pt x="248" y="282"/>
                  </a:lnTo>
                  <a:lnTo>
                    <a:pt x="248" y="360"/>
                  </a:lnTo>
                  <a:lnTo>
                    <a:pt x="248" y="360"/>
                  </a:lnTo>
                  <a:lnTo>
                    <a:pt x="246" y="380"/>
                  </a:lnTo>
                  <a:lnTo>
                    <a:pt x="240" y="398"/>
                  </a:lnTo>
                  <a:lnTo>
                    <a:pt x="230" y="414"/>
                  </a:lnTo>
                  <a:lnTo>
                    <a:pt x="218" y="426"/>
                  </a:lnTo>
                  <a:lnTo>
                    <a:pt x="218" y="426"/>
                  </a:lnTo>
                  <a:lnTo>
                    <a:pt x="218" y="426"/>
                  </a:lnTo>
                  <a:lnTo>
                    <a:pt x="202" y="436"/>
                  </a:lnTo>
                  <a:lnTo>
                    <a:pt x="186" y="444"/>
                  </a:lnTo>
                  <a:lnTo>
                    <a:pt x="170" y="446"/>
                  </a:lnTo>
                  <a:lnTo>
                    <a:pt x="152" y="448"/>
                  </a:lnTo>
                  <a:lnTo>
                    <a:pt x="152" y="448"/>
                  </a:lnTo>
                  <a:lnTo>
                    <a:pt x="94" y="448"/>
                  </a:lnTo>
                  <a:lnTo>
                    <a:pt x="94" y="448"/>
                  </a:lnTo>
                  <a:lnTo>
                    <a:pt x="88" y="448"/>
                  </a:lnTo>
                  <a:lnTo>
                    <a:pt x="82" y="450"/>
                  </a:lnTo>
                  <a:lnTo>
                    <a:pt x="72" y="458"/>
                  </a:lnTo>
                  <a:lnTo>
                    <a:pt x="66" y="468"/>
                  </a:lnTo>
                  <a:lnTo>
                    <a:pt x="64" y="472"/>
                  </a:lnTo>
                  <a:lnTo>
                    <a:pt x="64" y="478"/>
                  </a:lnTo>
                  <a:lnTo>
                    <a:pt x="64" y="478"/>
                  </a:lnTo>
                  <a:lnTo>
                    <a:pt x="64" y="634"/>
                  </a:lnTo>
                  <a:lnTo>
                    <a:pt x="64" y="634"/>
                  </a:lnTo>
                  <a:lnTo>
                    <a:pt x="64" y="640"/>
                  </a:lnTo>
                  <a:lnTo>
                    <a:pt x="66" y="646"/>
                  </a:lnTo>
                  <a:lnTo>
                    <a:pt x="72" y="654"/>
                  </a:lnTo>
                  <a:lnTo>
                    <a:pt x="82" y="662"/>
                  </a:lnTo>
                  <a:lnTo>
                    <a:pt x="88" y="664"/>
                  </a:lnTo>
                  <a:lnTo>
                    <a:pt x="94" y="664"/>
                  </a:lnTo>
                  <a:lnTo>
                    <a:pt x="94" y="664"/>
                  </a:lnTo>
                  <a:lnTo>
                    <a:pt x="484" y="664"/>
                  </a:lnTo>
                  <a:lnTo>
                    <a:pt x="484" y="664"/>
                  </a:lnTo>
                  <a:lnTo>
                    <a:pt x="490" y="664"/>
                  </a:lnTo>
                  <a:lnTo>
                    <a:pt x="496" y="662"/>
                  </a:lnTo>
                  <a:lnTo>
                    <a:pt x="506" y="654"/>
                  </a:lnTo>
                  <a:lnTo>
                    <a:pt x="512" y="646"/>
                  </a:lnTo>
                  <a:lnTo>
                    <a:pt x="514" y="640"/>
                  </a:lnTo>
                  <a:lnTo>
                    <a:pt x="514" y="634"/>
                  </a:lnTo>
                  <a:lnTo>
                    <a:pt x="514" y="634"/>
                  </a:lnTo>
                  <a:lnTo>
                    <a:pt x="514" y="496"/>
                  </a:lnTo>
                  <a:lnTo>
                    <a:pt x="514" y="496"/>
                  </a:lnTo>
                  <a:lnTo>
                    <a:pt x="514" y="484"/>
                  </a:lnTo>
                  <a:lnTo>
                    <a:pt x="508" y="470"/>
                  </a:lnTo>
                  <a:lnTo>
                    <a:pt x="508" y="470"/>
                  </a:lnTo>
                  <a:lnTo>
                    <a:pt x="508" y="470"/>
                  </a:lnTo>
                  <a:lnTo>
                    <a:pt x="500" y="458"/>
                  </a:lnTo>
                  <a:lnTo>
                    <a:pt x="492" y="450"/>
                  </a:lnTo>
                  <a:lnTo>
                    <a:pt x="492" y="450"/>
                  </a:lnTo>
                  <a:lnTo>
                    <a:pt x="492" y="450"/>
                  </a:lnTo>
                  <a:lnTo>
                    <a:pt x="486" y="448"/>
                  </a:lnTo>
                  <a:lnTo>
                    <a:pt x="486" y="448"/>
                  </a:lnTo>
                  <a:lnTo>
                    <a:pt x="486" y="448"/>
                  </a:lnTo>
                  <a:lnTo>
                    <a:pt x="426" y="448"/>
                  </a:lnTo>
                  <a:lnTo>
                    <a:pt x="426" y="448"/>
                  </a:lnTo>
                  <a:lnTo>
                    <a:pt x="426" y="448"/>
                  </a:lnTo>
                  <a:lnTo>
                    <a:pt x="420" y="446"/>
                  </a:lnTo>
                  <a:lnTo>
                    <a:pt x="414" y="444"/>
                  </a:lnTo>
                  <a:lnTo>
                    <a:pt x="404" y="438"/>
                  </a:lnTo>
                  <a:lnTo>
                    <a:pt x="396" y="428"/>
                  </a:lnTo>
                  <a:lnTo>
                    <a:pt x="394" y="422"/>
                  </a:lnTo>
                  <a:lnTo>
                    <a:pt x="394" y="416"/>
                  </a:lnTo>
                  <a:lnTo>
                    <a:pt x="394" y="416"/>
                  </a:lnTo>
                  <a:lnTo>
                    <a:pt x="394" y="416"/>
                  </a:lnTo>
                  <a:lnTo>
                    <a:pt x="394" y="408"/>
                  </a:lnTo>
                  <a:lnTo>
                    <a:pt x="396" y="402"/>
                  </a:lnTo>
                  <a:lnTo>
                    <a:pt x="404" y="392"/>
                  </a:lnTo>
                  <a:lnTo>
                    <a:pt x="414" y="386"/>
                  </a:lnTo>
                  <a:lnTo>
                    <a:pt x="420" y="384"/>
                  </a:lnTo>
                  <a:lnTo>
                    <a:pt x="426" y="384"/>
                  </a:lnTo>
                  <a:lnTo>
                    <a:pt x="426" y="384"/>
                  </a:lnTo>
                  <a:lnTo>
                    <a:pt x="426" y="384"/>
                  </a:lnTo>
                  <a:lnTo>
                    <a:pt x="486" y="384"/>
                  </a:lnTo>
                  <a:lnTo>
                    <a:pt x="486" y="384"/>
                  </a:lnTo>
                  <a:lnTo>
                    <a:pt x="486" y="384"/>
                  </a:lnTo>
                  <a:lnTo>
                    <a:pt x="498" y="384"/>
                  </a:lnTo>
                  <a:lnTo>
                    <a:pt x="510" y="388"/>
                  </a:lnTo>
                  <a:lnTo>
                    <a:pt x="520" y="392"/>
                  </a:lnTo>
                  <a:lnTo>
                    <a:pt x="528" y="396"/>
                  </a:lnTo>
                  <a:lnTo>
                    <a:pt x="528" y="396"/>
                  </a:lnTo>
                  <a:lnTo>
                    <a:pt x="528" y="396"/>
                  </a:lnTo>
                  <a:lnTo>
                    <a:pt x="544" y="410"/>
                  </a:lnTo>
                  <a:lnTo>
                    <a:pt x="556" y="426"/>
                  </a:lnTo>
                  <a:lnTo>
                    <a:pt x="556" y="426"/>
                  </a:lnTo>
                  <a:lnTo>
                    <a:pt x="556" y="426"/>
                  </a:lnTo>
                  <a:lnTo>
                    <a:pt x="566" y="442"/>
                  </a:lnTo>
                  <a:lnTo>
                    <a:pt x="572" y="460"/>
                  </a:lnTo>
                  <a:lnTo>
                    <a:pt x="578" y="478"/>
                  </a:lnTo>
                  <a:lnTo>
                    <a:pt x="578" y="496"/>
                  </a:lnTo>
                  <a:lnTo>
                    <a:pt x="578" y="496"/>
                  </a:lnTo>
                  <a:lnTo>
                    <a:pt x="578" y="634"/>
                  </a:lnTo>
                  <a:lnTo>
                    <a:pt x="578" y="634"/>
                  </a:lnTo>
                  <a:lnTo>
                    <a:pt x="576" y="652"/>
                  </a:lnTo>
                  <a:lnTo>
                    <a:pt x="572" y="670"/>
                  </a:lnTo>
                  <a:lnTo>
                    <a:pt x="562" y="686"/>
                  </a:lnTo>
                  <a:lnTo>
                    <a:pt x="552" y="700"/>
                  </a:lnTo>
                  <a:lnTo>
                    <a:pt x="538" y="712"/>
                  </a:lnTo>
                  <a:lnTo>
                    <a:pt x="522" y="720"/>
                  </a:lnTo>
                  <a:lnTo>
                    <a:pt x="504" y="726"/>
                  </a:lnTo>
                  <a:lnTo>
                    <a:pt x="484" y="728"/>
                  </a:lnTo>
                  <a:lnTo>
                    <a:pt x="484" y="728"/>
                  </a:lnTo>
                  <a:lnTo>
                    <a:pt x="94" y="728"/>
                  </a:lnTo>
                  <a:lnTo>
                    <a:pt x="94" y="7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3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한빛미디어</a:t>
            </a:r>
            <a:r>
              <a:rPr lang="ko-KR" altLang="en-US" dirty="0"/>
              <a:t> 인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人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/>
              <a:t>의 생각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D86DA3-CD05-4A16-897D-EEE080494169}"/>
              </a:ext>
            </a:extLst>
          </p:cNvPr>
          <p:cNvGrpSpPr/>
          <p:nvPr/>
        </p:nvGrpSpPr>
        <p:grpSpPr>
          <a:xfrm>
            <a:off x="1191953" y="1664060"/>
            <a:ext cx="9808093" cy="5193940"/>
            <a:chOff x="1191222" y="1691641"/>
            <a:chExt cx="9808093" cy="519394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4EBAFB2-30A5-482F-9134-D9056EE8C5A5}"/>
                </a:ext>
              </a:extLst>
            </p:cNvPr>
            <p:cNvSpPr/>
            <p:nvPr/>
          </p:nvSpPr>
          <p:spPr>
            <a:xfrm>
              <a:off x="3245591" y="2627082"/>
              <a:ext cx="3283569" cy="2212902"/>
            </a:xfrm>
            <a:custGeom>
              <a:avLst/>
              <a:gdLst>
                <a:gd name="connsiteX0" fmla="*/ 2002552 w 5047508"/>
                <a:gd name="connsiteY0" fmla="*/ 3401566 h 3401677"/>
                <a:gd name="connsiteX1" fmla="*/ 1761140 w 5047508"/>
                <a:gd name="connsiteY1" fmla="*/ 1739187 h 3401677"/>
                <a:gd name="connsiteX2" fmla="*/ 1667876 w 5047508"/>
                <a:gd name="connsiteY2" fmla="*/ 356614 h 3401677"/>
                <a:gd name="connsiteX3" fmla="*/ 1602051 w 5047508"/>
                <a:gd name="connsiteY3" fmla="*/ 1207016 h 3401677"/>
                <a:gd name="connsiteX4" fmla="*/ 1344191 w 5047508"/>
                <a:gd name="connsiteY4" fmla="*/ 2523752 h 3401677"/>
                <a:gd name="connsiteX5" fmla="*/ 1091797 w 5047508"/>
                <a:gd name="connsiteY5" fmla="*/ 2008020 h 3401677"/>
                <a:gd name="connsiteX6" fmla="*/ 1009516 w 5047508"/>
                <a:gd name="connsiteY6" fmla="*/ 1645908 h 3401677"/>
                <a:gd name="connsiteX7" fmla="*/ 916252 w 5047508"/>
                <a:gd name="connsiteY7" fmla="*/ 1843419 h 3401677"/>
                <a:gd name="connsiteX8" fmla="*/ 685794 w 5047508"/>
                <a:gd name="connsiteY8" fmla="*/ 2139704 h 3401677"/>
                <a:gd name="connsiteX9" fmla="*/ 477301 w 5047508"/>
                <a:gd name="connsiteY9" fmla="*/ 2035453 h 3401677"/>
                <a:gd name="connsiteX10" fmla="*/ 356600 w 5047508"/>
                <a:gd name="connsiteY10" fmla="*/ 1975100 h 3401677"/>
                <a:gd name="connsiteX11" fmla="*/ 82280 w 5047508"/>
                <a:gd name="connsiteY11" fmla="*/ 1975100 h 3401677"/>
                <a:gd name="connsiteX12" fmla="*/ 0 w 5047508"/>
                <a:gd name="connsiteY12" fmla="*/ 1892820 h 3401677"/>
                <a:gd name="connsiteX13" fmla="*/ 82319 w 5047508"/>
                <a:gd name="connsiteY13" fmla="*/ 1810501 h 3401677"/>
                <a:gd name="connsiteX14" fmla="*/ 356639 w 5047508"/>
                <a:gd name="connsiteY14" fmla="*/ 1810501 h 3401677"/>
                <a:gd name="connsiteX15" fmla="*/ 598050 w 5047508"/>
                <a:gd name="connsiteY15" fmla="*/ 1925735 h 3401677"/>
                <a:gd name="connsiteX16" fmla="*/ 685841 w 5047508"/>
                <a:gd name="connsiteY16" fmla="*/ 1975104 h 3401677"/>
                <a:gd name="connsiteX17" fmla="*/ 757176 w 5047508"/>
                <a:gd name="connsiteY17" fmla="*/ 1799520 h 3401677"/>
                <a:gd name="connsiteX18" fmla="*/ 1015037 w 5047508"/>
                <a:gd name="connsiteY18" fmla="*/ 1481309 h 3401677"/>
                <a:gd name="connsiteX19" fmla="*/ 1256448 w 5047508"/>
                <a:gd name="connsiteY19" fmla="*/ 1980581 h 3401677"/>
                <a:gd name="connsiteX20" fmla="*/ 1327783 w 5047508"/>
                <a:gd name="connsiteY20" fmla="*/ 2326234 h 3401677"/>
                <a:gd name="connsiteX21" fmla="*/ 1437502 w 5047508"/>
                <a:gd name="connsiteY21" fmla="*/ 1190549 h 3401677"/>
                <a:gd name="connsiteX22" fmla="*/ 1667930 w 5047508"/>
                <a:gd name="connsiteY22" fmla="*/ 0 h 3401677"/>
                <a:gd name="connsiteX23" fmla="*/ 1920324 w 5047508"/>
                <a:gd name="connsiteY23" fmla="*/ 1728216 h 3401677"/>
                <a:gd name="connsiteX24" fmla="*/ 2002605 w 5047508"/>
                <a:gd name="connsiteY24" fmla="*/ 3012034 h 3401677"/>
                <a:gd name="connsiteX25" fmla="*/ 2073940 w 5047508"/>
                <a:gd name="connsiteY25" fmla="*/ 2051914 h 3401677"/>
                <a:gd name="connsiteX26" fmla="*/ 2331722 w 5047508"/>
                <a:gd name="connsiteY26" fmla="*/ 658466 h 3401677"/>
                <a:gd name="connsiteX27" fmla="*/ 2562151 w 5047508"/>
                <a:gd name="connsiteY27" fmla="*/ 1618586 h 3401677"/>
                <a:gd name="connsiteX28" fmla="*/ 2666402 w 5047508"/>
                <a:gd name="connsiteY28" fmla="*/ 2490914 h 3401677"/>
                <a:gd name="connsiteX29" fmla="*/ 2737737 w 5047508"/>
                <a:gd name="connsiteY29" fmla="*/ 2035543 h 3401677"/>
                <a:gd name="connsiteX30" fmla="*/ 2990131 w 5047508"/>
                <a:gd name="connsiteY30" fmla="*/ 1371669 h 3401677"/>
                <a:gd name="connsiteX31" fmla="*/ 3226027 w 5047508"/>
                <a:gd name="connsiteY31" fmla="*/ 1810590 h 3401677"/>
                <a:gd name="connsiteX32" fmla="*/ 3319291 w 5047508"/>
                <a:gd name="connsiteY32" fmla="*/ 2139794 h 3401677"/>
                <a:gd name="connsiteX33" fmla="*/ 3418026 w 5047508"/>
                <a:gd name="connsiteY33" fmla="*/ 1887400 h 3401677"/>
                <a:gd name="connsiteX34" fmla="*/ 3648455 w 5047508"/>
                <a:gd name="connsiteY34" fmla="*/ 1536270 h 3401677"/>
                <a:gd name="connsiteX35" fmla="*/ 3900849 w 5047508"/>
                <a:gd name="connsiteY35" fmla="*/ 1821573 h 3401677"/>
                <a:gd name="connsiteX36" fmla="*/ 3977657 w 5047508"/>
                <a:gd name="connsiteY36" fmla="*/ 1975192 h 3401677"/>
                <a:gd name="connsiteX37" fmla="*/ 4092891 w 5047508"/>
                <a:gd name="connsiteY37" fmla="*/ 1865474 h 3401677"/>
                <a:gd name="connsiteX38" fmla="*/ 4306860 w 5047508"/>
                <a:gd name="connsiteY38" fmla="*/ 1700872 h 3401677"/>
                <a:gd name="connsiteX39" fmla="*/ 4493388 w 5047508"/>
                <a:gd name="connsiteY39" fmla="*/ 1766697 h 3401677"/>
                <a:gd name="connsiteX40" fmla="*/ 4636025 w 5047508"/>
                <a:gd name="connsiteY40" fmla="*/ 1810593 h 3401677"/>
                <a:gd name="connsiteX41" fmla="*/ 4965228 w 5047508"/>
                <a:gd name="connsiteY41" fmla="*/ 1810593 h 3401677"/>
                <a:gd name="connsiteX42" fmla="*/ 5047509 w 5047508"/>
                <a:gd name="connsiteY42" fmla="*/ 1892874 h 3401677"/>
                <a:gd name="connsiteX43" fmla="*/ 4965228 w 5047508"/>
                <a:gd name="connsiteY43" fmla="*/ 1975192 h 3401677"/>
                <a:gd name="connsiteX44" fmla="*/ 4636025 w 5047508"/>
                <a:gd name="connsiteY44" fmla="*/ 1975192 h 3401677"/>
                <a:gd name="connsiteX45" fmla="*/ 4400129 w 5047508"/>
                <a:gd name="connsiteY45" fmla="*/ 1898385 h 3401677"/>
                <a:gd name="connsiteX46" fmla="*/ 4306866 w 5047508"/>
                <a:gd name="connsiteY46" fmla="*/ 1865472 h 3401677"/>
                <a:gd name="connsiteX47" fmla="*/ 4235530 w 5047508"/>
                <a:gd name="connsiteY47" fmla="*/ 1947752 h 3401677"/>
                <a:gd name="connsiteX48" fmla="*/ 3977670 w 5047508"/>
                <a:gd name="connsiteY48" fmla="*/ 2139796 h 3401677"/>
                <a:gd name="connsiteX49" fmla="*/ 3741774 w 5047508"/>
                <a:gd name="connsiteY49" fmla="*/ 1870952 h 3401677"/>
                <a:gd name="connsiteX50" fmla="*/ 3648510 w 5047508"/>
                <a:gd name="connsiteY50" fmla="*/ 1700884 h 3401677"/>
                <a:gd name="connsiteX51" fmla="*/ 3582685 w 5047508"/>
                <a:gd name="connsiteY51" fmla="*/ 1914854 h 3401677"/>
                <a:gd name="connsiteX52" fmla="*/ 3319347 w 5047508"/>
                <a:gd name="connsiteY52" fmla="*/ 2304408 h 3401677"/>
                <a:gd name="connsiteX53" fmla="*/ 3061487 w 5047508"/>
                <a:gd name="connsiteY53" fmla="*/ 1832577 h 3401677"/>
                <a:gd name="connsiteX54" fmla="*/ 2995662 w 5047508"/>
                <a:gd name="connsiteY54" fmla="*/ 1541798 h 3401677"/>
                <a:gd name="connsiteX55" fmla="*/ 2902398 w 5047508"/>
                <a:gd name="connsiteY55" fmla="*/ 2052014 h 3401677"/>
                <a:gd name="connsiteX56" fmla="*/ 2660947 w 5047508"/>
                <a:gd name="connsiteY56" fmla="*/ 2688446 h 3401677"/>
                <a:gd name="connsiteX57" fmla="*/ 2397610 w 5047508"/>
                <a:gd name="connsiteY57" fmla="*/ 1629571 h 3401677"/>
                <a:gd name="connsiteX58" fmla="*/ 2331785 w 5047508"/>
                <a:gd name="connsiteY58" fmla="*/ 960230 h 3401677"/>
                <a:gd name="connsiteX59" fmla="*/ 2238521 w 5047508"/>
                <a:gd name="connsiteY59" fmla="*/ 2062996 h 3401677"/>
                <a:gd name="connsiteX60" fmla="*/ 2002586 w 5047508"/>
                <a:gd name="connsiteY60" fmla="*/ 3401678 h 340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47508" h="3401677">
                  <a:moveTo>
                    <a:pt x="2002552" y="3401566"/>
                  </a:moveTo>
                  <a:cubicBezTo>
                    <a:pt x="1865392" y="3401566"/>
                    <a:pt x="1832483" y="3280865"/>
                    <a:pt x="1761140" y="1739187"/>
                  </a:cubicBezTo>
                  <a:cubicBezTo>
                    <a:pt x="1739211" y="1272823"/>
                    <a:pt x="1711772" y="674825"/>
                    <a:pt x="1667876" y="356614"/>
                  </a:cubicBezTo>
                  <a:cubicBezTo>
                    <a:pt x="1640437" y="576050"/>
                    <a:pt x="1618508" y="927180"/>
                    <a:pt x="1602051" y="1207016"/>
                  </a:cubicBezTo>
                  <a:cubicBezTo>
                    <a:pt x="1541699" y="2260405"/>
                    <a:pt x="1508749" y="2523752"/>
                    <a:pt x="1344191" y="2523752"/>
                  </a:cubicBezTo>
                  <a:cubicBezTo>
                    <a:pt x="1168606" y="2523752"/>
                    <a:pt x="1130221" y="2271358"/>
                    <a:pt x="1091797" y="2008020"/>
                  </a:cubicBezTo>
                  <a:cubicBezTo>
                    <a:pt x="1075340" y="1887320"/>
                    <a:pt x="1047900" y="1689809"/>
                    <a:pt x="1009516" y="1645908"/>
                  </a:cubicBezTo>
                  <a:cubicBezTo>
                    <a:pt x="971093" y="1656892"/>
                    <a:pt x="938181" y="1766609"/>
                    <a:pt x="916252" y="1843419"/>
                  </a:cubicBezTo>
                  <a:cubicBezTo>
                    <a:pt x="877829" y="1980579"/>
                    <a:pt x="833934" y="2139704"/>
                    <a:pt x="685794" y="2139704"/>
                  </a:cubicBezTo>
                  <a:cubicBezTo>
                    <a:pt x="565093" y="2139704"/>
                    <a:pt x="510210" y="2073879"/>
                    <a:pt x="477301" y="2035453"/>
                  </a:cubicBezTo>
                  <a:cubicBezTo>
                    <a:pt x="444389" y="1997029"/>
                    <a:pt x="427932" y="1975100"/>
                    <a:pt x="356600" y="1975100"/>
                  </a:cubicBezTo>
                  <a:lnTo>
                    <a:pt x="82280" y="1975100"/>
                  </a:lnTo>
                  <a:cubicBezTo>
                    <a:pt x="38422" y="1975100"/>
                    <a:pt x="0" y="1936677"/>
                    <a:pt x="0" y="1892820"/>
                  </a:cubicBezTo>
                  <a:cubicBezTo>
                    <a:pt x="0" y="1848924"/>
                    <a:pt x="38423" y="1810501"/>
                    <a:pt x="82319" y="1810501"/>
                  </a:cubicBezTo>
                  <a:lnTo>
                    <a:pt x="356639" y="1810501"/>
                  </a:lnTo>
                  <a:cubicBezTo>
                    <a:pt x="504781" y="1810501"/>
                    <a:pt x="559626" y="1881836"/>
                    <a:pt x="598050" y="1925735"/>
                  </a:cubicBezTo>
                  <a:cubicBezTo>
                    <a:pt x="625490" y="1958648"/>
                    <a:pt x="636473" y="1975104"/>
                    <a:pt x="685841" y="1975104"/>
                  </a:cubicBezTo>
                  <a:cubicBezTo>
                    <a:pt x="713281" y="1964120"/>
                    <a:pt x="746194" y="1854403"/>
                    <a:pt x="757176" y="1799520"/>
                  </a:cubicBezTo>
                  <a:cubicBezTo>
                    <a:pt x="801072" y="1656883"/>
                    <a:pt x="850440" y="1481309"/>
                    <a:pt x="1015037" y="1481309"/>
                  </a:cubicBezTo>
                  <a:cubicBezTo>
                    <a:pt x="1185106" y="1481309"/>
                    <a:pt x="1218024" y="1711737"/>
                    <a:pt x="1256448" y="1980581"/>
                  </a:cubicBezTo>
                  <a:cubicBezTo>
                    <a:pt x="1272905" y="2079316"/>
                    <a:pt x="1294872" y="2254901"/>
                    <a:pt x="1327783" y="2326234"/>
                  </a:cubicBezTo>
                  <a:cubicBezTo>
                    <a:pt x="1382663" y="2150649"/>
                    <a:pt x="1415575" y="1580083"/>
                    <a:pt x="1437502" y="1190549"/>
                  </a:cubicBezTo>
                  <a:cubicBezTo>
                    <a:pt x="1492381" y="224952"/>
                    <a:pt x="1519782" y="0"/>
                    <a:pt x="1667930" y="0"/>
                  </a:cubicBezTo>
                  <a:cubicBezTo>
                    <a:pt x="1810567" y="0"/>
                    <a:pt x="1843515" y="137160"/>
                    <a:pt x="1920324" y="1728216"/>
                  </a:cubicBezTo>
                  <a:cubicBezTo>
                    <a:pt x="1942253" y="2156155"/>
                    <a:pt x="1969693" y="2699319"/>
                    <a:pt x="2002605" y="3012034"/>
                  </a:cubicBezTo>
                  <a:cubicBezTo>
                    <a:pt x="2035517" y="2759640"/>
                    <a:pt x="2057484" y="2364658"/>
                    <a:pt x="2073940" y="2051914"/>
                  </a:cubicBezTo>
                  <a:cubicBezTo>
                    <a:pt x="2150709" y="839419"/>
                    <a:pt x="2183619" y="658466"/>
                    <a:pt x="2331722" y="658466"/>
                  </a:cubicBezTo>
                  <a:cubicBezTo>
                    <a:pt x="2485341" y="658466"/>
                    <a:pt x="2512773" y="905344"/>
                    <a:pt x="2562151" y="1618586"/>
                  </a:cubicBezTo>
                  <a:cubicBezTo>
                    <a:pt x="2584080" y="1914832"/>
                    <a:pt x="2617031" y="2342810"/>
                    <a:pt x="2666402" y="2490914"/>
                  </a:cubicBezTo>
                  <a:cubicBezTo>
                    <a:pt x="2699315" y="2397650"/>
                    <a:pt x="2721282" y="2178170"/>
                    <a:pt x="2737737" y="2035543"/>
                  </a:cubicBezTo>
                  <a:cubicBezTo>
                    <a:pt x="2776161" y="1662487"/>
                    <a:pt x="2803562" y="1371669"/>
                    <a:pt x="2990131" y="1371669"/>
                  </a:cubicBezTo>
                  <a:cubicBezTo>
                    <a:pt x="3171182" y="1371669"/>
                    <a:pt x="3198624" y="1596621"/>
                    <a:pt x="3226027" y="1810590"/>
                  </a:cubicBezTo>
                  <a:cubicBezTo>
                    <a:pt x="3242483" y="1925825"/>
                    <a:pt x="3264450" y="2139794"/>
                    <a:pt x="3319291" y="2139794"/>
                  </a:cubicBezTo>
                  <a:cubicBezTo>
                    <a:pt x="3374171" y="2139794"/>
                    <a:pt x="3396098" y="2030076"/>
                    <a:pt x="3418026" y="1887400"/>
                  </a:cubicBezTo>
                  <a:cubicBezTo>
                    <a:pt x="3445466" y="1728314"/>
                    <a:pt x="3478379" y="1536270"/>
                    <a:pt x="3648455" y="1536270"/>
                  </a:cubicBezTo>
                  <a:cubicBezTo>
                    <a:pt x="3818532" y="1536270"/>
                    <a:pt x="3867891" y="1700872"/>
                    <a:pt x="3900849" y="1821573"/>
                  </a:cubicBezTo>
                  <a:cubicBezTo>
                    <a:pt x="3922778" y="1887398"/>
                    <a:pt x="3944745" y="1975192"/>
                    <a:pt x="3977657" y="1975192"/>
                  </a:cubicBezTo>
                  <a:cubicBezTo>
                    <a:pt x="4027026" y="1975192"/>
                    <a:pt x="4048992" y="1942280"/>
                    <a:pt x="4092891" y="1865474"/>
                  </a:cubicBezTo>
                  <a:cubicBezTo>
                    <a:pt x="4131314" y="1794139"/>
                    <a:pt x="4186154" y="1700872"/>
                    <a:pt x="4306860" y="1700872"/>
                  </a:cubicBezTo>
                  <a:cubicBezTo>
                    <a:pt x="4405596" y="1700872"/>
                    <a:pt x="4455003" y="1739296"/>
                    <a:pt x="4493388" y="1766697"/>
                  </a:cubicBezTo>
                  <a:cubicBezTo>
                    <a:pt x="4531812" y="1794137"/>
                    <a:pt x="4559213" y="1810593"/>
                    <a:pt x="4636025" y="1810593"/>
                  </a:cubicBezTo>
                  <a:lnTo>
                    <a:pt x="4965228" y="1810593"/>
                  </a:lnTo>
                  <a:cubicBezTo>
                    <a:pt x="5009125" y="1810593"/>
                    <a:pt x="5047509" y="1849017"/>
                    <a:pt x="5047509" y="1892874"/>
                  </a:cubicBezTo>
                  <a:cubicBezTo>
                    <a:pt x="5047547" y="1936770"/>
                    <a:pt x="5009124" y="1975192"/>
                    <a:pt x="4965228" y="1975192"/>
                  </a:cubicBezTo>
                  <a:lnTo>
                    <a:pt x="4636025" y="1975192"/>
                  </a:lnTo>
                  <a:cubicBezTo>
                    <a:pt x="4504342" y="1975192"/>
                    <a:pt x="4443981" y="1931296"/>
                    <a:pt x="4400129" y="1898385"/>
                  </a:cubicBezTo>
                  <a:cubicBezTo>
                    <a:pt x="4367217" y="1876456"/>
                    <a:pt x="4350760" y="1865472"/>
                    <a:pt x="4306866" y="1865472"/>
                  </a:cubicBezTo>
                  <a:cubicBezTo>
                    <a:pt x="4284936" y="1865472"/>
                    <a:pt x="4268442" y="1892912"/>
                    <a:pt x="4235530" y="1947752"/>
                  </a:cubicBezTo>
                  <a:cubicBezTo>
                    <a:pt x="4191634" y="2024560"/>
                    <a:pt x="4125812" y="2139796"/>
                    <a:pt x="3977670" y="2139796"/>
                  </a:cubicBezTo>
                  <a:cubicBezTo>
                    <a:pt x="3824050" y="2139796"/>
                    <a:pt x="3774683" y="1980710"/>
                    <a:pt x="3741774" y="1870952"/>
                  </a:cubicBezTo>
                  <a:cubicBezTo>
                    <a:pt x="3708861" y="1755719"/>
                    <a:pt x="3686894" y="1700884"/>
                    <a:pt x="3648510" y="1700884"/>
                  </a:cubicBezTo>
                  <a:cubicBezTo>
                    <a:pt x="3615597" y="1700884"/>
                    <a:pt x="3593630" y="1843521"/>
                    <a:pt x="3582685" y="1914854"/>
                  </a:cubicBezTo>
                  <a:cubicBezTo>
                    <a:pt x="3555245" y="2079455"/>
                    <a:pt x="3516860" y="2304408"/>
                    <a:pt x="3319347" y="2304408"/>
                  </a:cubicBezTo>
                  <a:cubicBezTo>
                    <a:pt x="3121835" y="2304408"/>
                    <a:pt x="3088919" y="2052014"/>
                    <a:pt x="3061487" y="1832577"/>
                  </a:cubicBezTo>
                  <a:cubicBezTo>
                    <a:pt x="3050503" y="1739313"/>
                    <a:pt x="3028574" y="1574716"/>
                    <a:pt x="2995662" y="1541798"/>
                  </a:cubicBezTo>
                  <a:cubicBezTo>
                    <a:pt x="2946293" y="1602150"/>
                    <a:pt x="2918854" y="1881945"/>
                    <a:pt x="2902398" y="2052014"/>
                  </a:cubicBezTo>
                  <a:cubicBezTo>
                    <a:pt x="2863936" y="2419602"/>
                    <a:pt x="2836535" y="2688446"/>
                    <a:pt x="2660947" y="2688446"/>
                  </a:cubicBezTo>
                  <a:cubicBezTo>
                    <a:pt x="2490879" y="2688446"/>
                    <a:pt x="2457960" y="2414126"/>
                    <a:pt x="2397610" y="1629571"/>
                  </a:cubicBezTo>
                  <a:cubicBezTo>
                    <a:pt x="2381153" y="1410134"/>
                    <a:pt x="2359186" y="1130298"/>
                    <a:pt x="2331785" y="960230"/>
                  </a:cubicBezTo>
                  <a:cubicBezTo>
                    <a:pt x="2293361" y="1207108"/>
                    <a:pt x="2265960" y="1689921"/>
                    <a:pt x="2238521" y="2062996"/>
                  </a:cubicBezTo>
                  <a:cubicBezTo>
                    <a:pt x="2172658" y="3226113"/>
                    <a:pt x="2139746" y="3401678"/>
                    <a:pt x="2002586" y="340167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79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A992F8C-C7EA-46CD-B376-0C1B09E4F9C8}"/>
                </a:ext>
              </a:extLst>
            </p:cNvPr>
            <p:cNvGrpSpPr/>
            <p:nvPr/>
          </p:nvGrpSpPr>
          <p:grpSpPr>
            <a:xfrm>
              <a:off x="5978905" y="1691641"/>
              <a:ext cx="5020410" cy="5193940"/>
              <a:chOff x="5978905" y="1691641"/>
              <a:chExt cx="5020410" cy="5193940"/>
            </a:xfrm>
          </p:grpSpPr>
          <p:sp>
            <p:nvSpPr>
              <p:cNvPr id="31" name="Freeform 52">
                <a:extLst>
                  <a:ext uri="{FF2B5EF4-FFF2-40B4-BE49-F238E27FC236}">
                    <a16:creationId xmlns:a16="http://schemas.microsoft.com/office/drawing/2014/main" id="{F67D76E7-A03D-4B16-84FB-A0E81B790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8905" y="1691641"/>
                <a:ext cx="5020410" cy="5193940"/>
              </a:xfrm>
              <a:custGeom>
                <a:avLst/>
                <a:gdLst>
                  <a:gd name="T0" fmla="*/ 1480 w 2110"/>
                  <a:gd name="T1" fmla="*/ 1920 h 2102"/>
                  <a:gd name="T2" fmla="*/ 1432 w 2110"/>
                  <a:gd name="T3" fmla="*/ 1691 h 2102"/>
                  <a:gd name="T4" fmla="*/ 1744 w 2110"/>
                  <a:gd name="T5" fmla="*/ 629 h 2102"/>
                  <a:gd name="T6" fmla="*/ 248 w 2110"/>
                  <a:gd name="T7" fmla="*/ 1079 h 2102"/>
                  <a:gd name="T8" fmla="*/ 93 w 2110"/>
                  <a:gd name="T9" fmla="*/ 1283 h 2102"/>
                  <a:gd name="T10" fmla="*/ 126 w 2110"/>
                  <a:gd name="T11" fmla="*/ 1428 h 2102"/>
                  <a:gd name="T12" fmla="*/ 196 w 2110"/>
                  <a:gd name="T13" fmla="*/ 1477 h 2102"/>
                  <a:gd name="T14" fmla="*/ 201 w 2110"/>
                  <a:gd name="T15" fmla="*/ 1568 h 2102"/>
                  <a:gd name="T16" fmla="*/ 217 w 2110"/>
                  <a:gd name="T17" fmla="*/ 1668 h 2102"/>
                  <a:gd name="T18" fmla="*/ 235 w 2110"/>
                  <a:gd name="T19" fmla="*/ 1749 h 2102"/>
                  <a:gd name="T20" fmla="*/ 364 w 2110"/>
                  <a:gd name="T21" fmla="*/ 1958 h 2102"/>
                  <a:gd name="T22" fmla="*/ 624 w 2110"/>
                  <a:gd name="T23" fmla="*/ 1968 h 2102"/>
                  <a:gd name="T24" fmla="*/ 641 w 2110"/>
                  <a:gd name="T25" fmla="*/ 2102 h 2102"/>
                  <a:gd name="connsiteX0" fmla="*/ 7842 w 8479"/>
                  <a:gd name="connsiteY0" fmla="*/ 8724 h 8780"/>
                  <a:gd name="connsiteX1" fmla="*/ 6485 w 8479"/>
                  <a:gd name="connsiteY1" fmla="*/ 6825 h 8780"/>
                  <a:gd name="connsiteX2" fmla="*/ 7963 w 8479"/>
                  <a:gd name="connsiteY2" fmla="*/ 1772 h 8780"/>
                  <a:gd name="connsiteX3" fmla="*/ 873 w 8479"/>
                  <a:gd name="connsiteY3" fmla="*/ 3913 h 8780"/>
                  <a:gd name="connsiteX4" fmla="*/ 139 w 8479"/>
                  <a:gd name="connsiteY4" fmla="*/ 4884 h 8780"/>
                  <a:gd name="connsiteX5" fmla="*/ 295 w 8479"/>
                  <a:gd name="connsiteY5" fmla="*/ 5574 h 8780"/>
                  <a:gd name="connsiteX6" fmla="*/ 627 w 8479"/>
                  <a:gd name="connsiteY6" fmla="*/ 5807 h 8780"/>
                  <a:gd name="connsiteX7" fmla="*/ 651 w 8479"/>
                  <a:gd name="connsiteY7" fmla="*/ 6240 h 8780"/>
                  <a:gd name="connsiteX8" fmla="*/ 726 w 8479"/>
                  <a:gd name="connsiteY8" fmla="*/ 6715 h 8780"/>
                  <a:gd name="connsiteX9" fmla="*/ 812 w 8479"/>
                  <a:gd name="connsiteY9" fmla="*/ 7101 h 8780"/>
                  <a:gd name="connsiteX10" fmla="*/ 1423 w 8479"/>
                  <a:gd name="connsiteY10" fmla="*/ 8095 h 8780"/>
                  <a:gd name="connsiteX11" fmla="*/ 2655 w 8479"/>
                  <a:gd name="connsiteY11" fmla="*/ 8143 h 8780"/>
                  <a:gd name="connsiteX12" fmla="*/ 2736 w 8479"/>
                  <a:gd name="connsiteY12" fmla="*/ 8780 h 8780"/>
                  <a:gd name="connsiteX0" fmla="*/ 9318 w 9998"/>
                  <a:gd name="connsiteY0" fmla="*/ 10092 h 10092"/>
                  <a:gd name="connsiteX1" fmla="*/ 7648 w 9998"/>
                  <a:gd name="connsiteY1" fmla="*/ 7773 h 10092"/>
                  <a:gd name="connsiteX2" fmla="*/ 9391 w 9998"/>
                  <a:gd name="connsiteY2" fmla="*/ 2018 h 10092"/>
                  <a:gd name="connsiteX3" fmla="*/ 1030 w 9998"/>
                  <a:gd name="connsiteY3" fmla="*/ 4457 h 10092"/>
                  <a:gd name="connsiteX4" fmla="*/ 164 w 9998"/>
                  <a:gd name="connsiteY4" fmla="*/ 5563 h 10092"/>
                  <a:gd name="connsiteX5" fmla="*/ 348 w 9998"/>
                  <a:gd name="connsiteY5" fmla="*/ 6349 h 10092"/>
                  <a:gd name="connsiteX6" fmla="*/ 739 w 9998"/>
                  <a:gd name="connsiteY6" fmla="*/ 6614 h 10092"/>
                  <a:gd name="connsiteX7" fmla="*/ 768 w 9998"/>
                  <a:gd name="connsiteY7" fmla="*/ 7107 h 10092"/>
                  <a:gd name="connsiteX8" fmla="*/ 856 w 9998"/>
                  <a:gd name="connsiteY8" fmla="*/ 7648 h 10092"/>
                  <a:gd name="connsiteX9" fmla="*/ 958 w 9998"/>
                  <a:gd name="connsiteY9" fmla="*/ 8088 h 10092"/>
                  <a:gd name="connsiteX10" fmla="*/ 1678 w 9998"/>
                  <a:gd name="connsiteY10" fmla="*/ 9220 h 10092"/>
                  <a:gd name="connsiteX11" fmla="*/ 3131 w 9998"/>
                  <a:gd name="connsiteY11" fmla="*/ 9274 h 10092"/>
                  <a:gd name="connsiteX12" fmla="*/ 3227 w 9998"/>
                  <a:gd name="connsiteY12" fmla="*/ 10000 h 10092"/>
                  <a:gd name="connsiteX0" fmla="*/ 9274 w 10001"/>
                  <a:gd name="connsiteY0" fmla="*/ 9934 h 9934"/>
                  <a:gd name="connsiteX1" fmla="*/ 7650 w 10001"/>
                  <a:gd name="connsiteY1" fmla="*/ 7702 h 9934"/>
                  <a:gd name="connsiteX2" fmla="*/ 9393 w 10001"/>
                  <a:gd name="connsiteY2" fmla="*/ 2000 h 9934"/>
                  <a:gd name="connsiteX3" fmla="*/ 1030 w 10001"/>
                  <a:gd name="connsiteY3" fmla="*/ 4416 h 9934"/>
                  <a:gd name="connsiteX4" fmla="*/ 164 w 10001"/>
                  <a:gd name="connsiteY4" fmla="*/ 5512 h 9934"/>
                  <a:gd name="connsiteX5" fmla="*/ 348 w 10001"/>
                  <a:gd name="connsiteY5" fmla="*/ 6291 h 9934"/>
                  <a:gd name="connsiteX6" fmla="*/ 739 w 10001"/>
                  <a:gd name="connsiteY6" fmla="*/ 6554 h 9934"/>
                  <a:gd name="connsiteX7" fmla="*/ 768 w 10001"/>
                  <a:gd name="connsiteY7" fmla="*/ 7042 h 9934"/>
                  <a:gd name="connsiteX8" fmla="*/ 856 w 10001"/>
                  <a:gd name="connsiteY8" fmla="*/ 7578 h 9934"/>
                  <a:gd name="connsiteX9" fmla="*/ 958 w 10001"/>
                  <a:gd name="connsiteY9" fmla="*/ 8014 h 9934"/>
                  <a:gd name="connsiteX10" fmla="*/ 1678 w 10001"/>
                  <a:gd name="connsiteY10" fmla="*/ 9136 h 9934"/>
                  <a:gd name="connsiteX11" fmla="*/ 3132 w 10001"/>
                  <a:gd name="connsiteY11" fmla="*/ 9189 h 9934"/>
                  <a:gd name="connsiteX12" fmla="*/ 3228 w 10001"/>
                  <a:gd name="connsiteY12" fmla="*/ 9909 h 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1" h="9934">
                    <a:moveTo>
                      <a:pt x="9274" y="9934"/>
                    </a:moveTo>
                    <a:cubicBezTo>
                      <a:pt x="9274" y="9934"/>
                      <a:pt x="7630" y="9024"/>
                      <a:pt x="7650" y="7702"/>
                    </a:cubicBezTo>
                    <a:cubicBezTo>
                      <a:pt x="7670" y="6380"/>
                      <a:pt x="11440" y="5367"/>
                      <a:pt x="9393" y="2000"/>
                    </a:cubicBezTo>
                    <a:cubicBezTo>
                      <a:pt x="7336" y="-1377"/>
                      <a:pt x="-356" y="-415"/>
                      <a:pt x="1030" y="4416"/>
                    </a:cubicBezTo>
                    <a:cubicBezTo>
                      <a:pt x="1030" y="4416"/>
                      <a:pt x="550" y="5054"/>
                      <a:pt x="164" y="5512"/>
                    </a:cubicBezTo>
                    <a:cubicBezTo>
                      <a:pt x="-217" y="5968"/>
                      <a:pt x="164" y="6252"/>
                      <a:pt x="348" y="6291"/>
                    </a:cubicBezTo>
                    <a:cubicBezTo>
                      <a:pt x="527" y="6322"/>
                      <a:pt x="923" y="6359"/>
                      <a:pt x="739" y="6554"/>
                    </a:cubicBezTo>
                    <a:cubicBezTo>
                      <a:pt x="577" y="6731"/>
                      <a:pt x="493" y="6844"/>
                      <a:pt x="768" y="7042"/>
                    </a:cubicBezTo>
                    <a:cubicBezTo>
                      <a:pt x="768" y="7042"/>
                      <a:pt x="331" y="7380"/>
                      <a:pt x="856" y="7578"/>
                    </a:cubicBezTo>
                    <a:cubicBezTo>
                      <a:pt x="1070" y="7660"/>
                      <a:pt x="974" y="7831"/>
                      <a:pt x="958" y="8014"/>
                    </a:cubicBezTo>
                    <a:cubicBezTo>
                      <a:pt x="941" y="8202"/>
                      <a:pt x="823" y="9163"/>
                      <a:pt x="1678" y="9136"/>
                    </a:cubicBezTo>
                    <a:cubicBezTo>
                      <a:pt x="2534" y="9108"/>
                      <a:pt x="2965" y="8706"/>
                      <a:pt x="3132" y="9189"/>
                    </a:cubicBezTo>
                    <a:cubicBezTo>
                      <a:pt x="3295" y="9673"/>
                      <a:pt x="3228" y="9909"/>
                      <a:pt x="3228" y="9909"/>
                    </a:cubicBezTo>
                  </a:path>
                </a:pathLst>
              </a:custGeom>
              <a:solidFill>
                <a:schemeClr val="accent2"/>
              </a:solidFill>
              <a:ln w="841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DD43A7-4D38-409A-B62F-121DF3BD7967}"/>
                  </a:ext>
                </a:extLst>
              </p:cNvPr>
              <p:cNvSpPr txBox="1"/>
              <p:nvPr/>
            </p:nvSpPr>
            <p:spPr>
              <a:xfrm>
                <a:off x="7196546" y="2748528"/>
                <a:ext cx="1009155" cy="588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200" b="1" dirty="0">
                    <a:solidFill>
                      <a:schemeClr val="bg1"/>
                    </a:solidFill>
                  </a:rPr>
                  <a:t>실무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BB8BFD-8B2D-4175-8F39-70C1504BE38B}"/>
                  </a:ext>
                </a:extLst>
              </p:cNvPr>
              <p:cNvSpPr txBox="1"/>
              <p:nvPr/>
            </p:nvSpPr>
            <p:spPr>
              <a:xfrm>
                <a:off x="9009967" y="2226972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SNS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7670A6-9B03-4A74-9FE5-4EA9D5CC6472}"/>
                  </a:ext>
                </a:extLst>
              </p:cNvPr>
              <p:cNvSpPr txBox="1"/>
              <p:nvPr/>
            </p:nvSpPr>
            <p:spPr>
              <a:xfrm>
                <a:off x="8913961" y="3935798"/>
                <a:ext cx="915714" cy="532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800" b="1" dirty="0">
                    <a:solidFill>
                      <a:schemeClr val="bg1"/>
                    </a:solidFill>
                  </a:rPr>
                  <a:t>독자</a:t>
                </a: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167B3946-59B3-4812-B78E-C1F5B591B604}"/>
                  </a:ext>
                </a:extLst>
              </p:cNvPr>
              <p:cNvSpPr/>
              <p:nvPr/>
            </p:nvSpPr>
            <p:spPr>
              <a:xfrm>
                <a:off x="6936076" y="2270434"/>
                <a:ext cx="1522126" cy="1518555"/>
              </a:xfrm>
              <a:custGeom>
                <a:avLst/>
                <a:gdLst>
                  <a:gd name="connsiteX0" fmla="*/ 761062 w 1522126"/>
                  <a:gd name="connsiteY0" fmla="*/ 278636 h 1518555"/>
                  <a:gd name="connsiteX1" fmla="*/ 280422 w 1522126"/>
                  <a:gd name="connsiteY1" fmla="*/ 759276 h 1518555"/>
                  <a:gd name="connsiteX2" fmla="*/ 761062 w 1522126"/>
                  <a:gd name="connsiteY2" fmla="*/ 1239916 h 1518555"/>
                  <a:gd name="connsiteX3" fmla="*/ 1241702 w 1522126"/>
                  <a:gd name="connsiteY3" fmla="*/ 759276 h 1518555"/>
                  <a:gd name="connsiteX4" fmla="*/ 761062 w 1522126"/>
                  <a:gd name="connsiteY4" fmla="*/ 278636 h 1518555"/>
                  <a:gd name="connsiteX5" fmla="*/ 671737 w 1522126"/>
                  <a:gd name="connsiteY5" fmla="*/ 0 h 1518555"/>
                  <a:gd name="connsiteX6" fmla="*/ 850390 w 1522126"/>
                  <a:gd name="connsiteY6" fmla="*/ 0 h 1518555"/>
                  <a:gd name="connsiteX7" fmla="*/ 928999 w 1522126"/>
                  <a:gd name="connsiteY7" fmla="*/ 157215 h 1518555"/>
                  <a:gd name="connsiteX8" fmla="*/ 1068347 w 1522126"/>
                  <a:gd name="connsiteY8" fmla="*/ 214384 h 1518555"/>
                  <a:gd name="connsiteX9" fmla="*/ 1236281 w 1522126"/>
                  <a:gd name="connsiteY9" fmla="*/ 157215 h 1518555"/>
                  <a:gd name="connsiteX10" fmla="*/ 1364912 w 1522126"/>
                  <a:gd name="connsiteY10" fmla="*/ 285846 h 1518555"/>
                  <a:gd name="connsiteX11" fmla="*/ 1307742 w 1522126"/>
                  <a:gd name="connsiteY11" fmla="*/ 453780 h 1518555"/>
                  <a:gd name="connsiteX12" fmla="*/ 1364912 w 1522126"/>
                  <a:gd name="connsiteY12" fmla="*/ 593128 h 1518555"/>
                  <a:gd name="connsiteX13" fmla="*/ 1522126 w 1522126"/>
                  <a:gd name="connsiteY13" fmla="*/ 671737 h 1518555"/>
                  <a:gd name="connsiteX14" fmla="*/ 1522126 w 1522126"/>
                  <a:gd name="connsiteY14" fmla="*/ 850390 h 1518555"/>
                  <a:gd name="connsiteX15" fmla="*/ 1364912 w 1522126"/>
                  <a:gd name="connsiteY15" fmla="*/ 928996 h 1518555"/>
                  <a:gd name="connsiteX16" fmla="*/ 1307742 w 1522126"/>
                  <a:gd name="connsiteY16" fmla="*/ 1068347 h 1518555"/>
                  <a:gd name="connsiteX17" fmla="*/ 1361339 w 1522126"/>
                  <a:gd name="connsiteY17" fmla="*/ 1232709 h 1518555"/>
                  <a:gd name="connsiteX18" fmla="*/ 1236281 w 1522126"/>
                  <a:gd name="connsiteY18" fmla="*/ 1361340 h 1518555"/>
                  <a:gd name="connsiteX19" fmla="*/ 1068347 w 1522126"/>
                  <a:gd name="connsiteY19" fmla="*/ 1304170 h 1518555"/>
                  <a:gd name="connsiteX20" fmla="*/ 928999 w 1522126"/>
                  <a:gd name="connsiteY20" fmla="*/ 1361340 h 1518555"/>
                  <a:gd name="connsiteX21" fmla="*/ 850390 w 1522126"/>
                  <a:gd name="connsiteY21" fmla="*/ 1518555 h 1518555"/>
                  <a:gd name="connsiteX22" fmla="*/ 671737 w 1522126"/>
                  <a:gd name="connsiteY22" fmla="*/ 1518555 h 1518555"/>
                  <a:gd name="connsiteX23" fmla="*/ 593128 w 1522126"/>
                  <a:gd name="connsiteY23" fmla="*/ 1361340 h 1518555"/>
                  <a:gd name="connsiteX24" fmla="*/ 453780 w 1522126"/>
                  <a:gd name="connsiteY24" fmla="*/ 1304170 h 1518555"/>
                  <a:gd name="connsiteX25" fmla="*/ 285846 w 1522126"/>
                  <a:gd name="connsiteY25" fmla="*/ 1357765 h 1518555"/>
                  <a:gd name="connsiteX26" fmla="*/ 160787 w 1522126"/>
                  <a:gd name="connsiteY26" fmla="*/ 1232709 h 1518555"/>
                  <a:gd name="connsiteX27" fmla="*/ 214384 w 1522126"/>
                  <a:gd name="connsiteY27" fmla="*/ 1064775 h 1518555"/>
                  <a:gd name="connsiteX28" fmla="*/ 157215 w 1522126"/>
                  <a:gd name="connsiteY28" fmla="*/ 925424 h 1518555"/>
                  <a:gd name="connsiteX29" fmla="*/ 0 w 1522126"/>
                  <a:gd name="connsiteY29" fmla="*/ 846818 h 1518555"/>
                  <a:gd name="connsiteX30" fmla="*/ 0 w 1522126"/>
                  <a:gd name="connsiteY30" fmla="*/ 668164 h 1518555"/>
                  <a:gd name="connsiteX31" fmla="*/ 157215 w 1522126"/>
                  <a:gd name="connsiteY31" fmla="*/ 589556 h 1518555"/>
                  <a:gd name="connsiteX32" fmla="*/ 214384 w 1522126"/>
                  <a:gd name="connsiteY32" fmla="*/ 450208 h 1518555"/>
                  <a:gd name="connsiteX33" fmla="*/ 160787 w 1522126"/>
                  <a:gd name="connsiteY33" fmla="*/ 282274 h 1518555"/>
                  <a:gd name="connsiteX34" fmla="*/ 285846 w 1522126"/>
                  <a:gd name="connsiteY34" fmla="*/ 157215 h 1518555"/>
                  <a:gd name="connsiteX35" fmla="*/ 453780 w 1522126"/>
                  <a:gd name="connsiteY35" fmla="*/ 214384 h 1518555"/>
                  <a:gd name="connsiteX36" fmla="*/ 593128 w 1522126"/>
                  <a:gd name="connsiteY36" fmla="*/ 157215 h 1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522126" h="1518555">
                    <a:moveTo>
                      <a:pt x="761062" y="278636"/>
                    </a:moveTo>
                    <a:cubicBezTo>
                      <a:pt x="495612" y="278636"/>
                      <a:pt x="280422" y="493826"/>
                      <a:pt x="280422" y="759276"/>
                    </a:cubicBezTo>
                    <a:cubicBezTo>
                      <a:pt x="280422" y="1024726"/>
                      <a:pt x="495612" y="1239916"/>
                      <a:pt x="761062" y="1239916"/>
                    </a:cubicBezTo>
                    <a:cubicBezTo>
                      <a:pt x="1026512" y="1239916"/>
                      <a:pt x="1241702" y="1024726"/>
                      <a:pt x="1241702" y="759276"/>
                    </a:cubicBezTo>
                    <a:cubicBezTo>
                      <a:pt x="1241702" y="493826"/>
                      <a:pt x="1026512" y="278636"/>
                      <a:pt x="761062" y="278636"/>
                    </a:cubicBezTo>
                    <a:close/>
                    <a:moveTo>
                      <a:pt x="671737" y="0"/>
                    </a:moveTo>
                    <a:lnTo>
                      <a:pt x="850390" y="0"/>
                    </a:lnTo>
                    <a:lnTo>
                      <a:pt x="928999" y="157215"/>
                    </a:lnTo>
                    <a:cubicBezTo>
                      <a:pt x="975446" y="171507"/>
                      <a:pt x="1025471" y="189373"/>
                      <a:pt x="1068347" y="214384"/>
                    </a:cubicBezTo>
                    <a:lnTo>
                      <a:pt x="1236281" y="157215"/>
                    </a:lnTo>
                    <a:lnTo>
                      <a:pt x="1364912" y="285846"/>
                    </a:lnTo>
                    <a:lnTo>
                      <a:pt x="1307742" y="453780"/>
                    </a:lnTo>
                    <a:cubicBezTo>
                      <a:pt x="1332754" y="496655"/>
                      <a:pt x="1350620" y="543106"/>
                      <a:pt x="1364912" y="593128"/>
                    </a:cubicBezTo>
                    <a:lnTo>
                      <a:pt x="1522126" y="671737"/>
                    </a:lnTo>
                    <a:lnTo>
                      <a:pt x="1522126" y="850390"/>
                    </a:lnTo>
                    <a:lnTo>
                      <a:pt x="1364912" y="928996"/>
                    </a:lnTo>
                    <a:cubicBezTo>
                      <a:pt x="1350620" y="979021"/>
                      <a:pt x="1332754" y="1025469"/>
                      <a:pt x="1307742" y="1068347"/>
                    </a:cubicBezTo>
                    <a:lnTo>
                      <a:pt x="1361339" y="1232709"/>
                    </a:lnTo>
                    <a:lnTo>
                      <a:pt x="1236281" y="1361340"/>
                    </a:lnTo>
                    <a:lnTo>
                      <a:pt x="1068347" y="1304170"/>
                    </a:lnTo>
                    <a:cubicBezTo>
                      <a:pt x="1025471" y="1329181"/>
                      <a:pt x="979021" y="1347046"/>
                      <a:pt x="928999" y="1361340"/>
                    </a:cubicBezTo>
                    <a:lnTo>
                      <a:pt x="850390" y="1518555"/>
                    </a:lnTo>
                    <a:lnTo>
                      <a:pt x="671737" y="1518555"/>
                    </a:lnTo>
                    <a:lnTo>
                      <a:pt x="593128" y="1361340"/>
                    </a:lnTo>
                    <a:cubicBezTo>
                      <a:pt x="543106" y="1347046"/>
                      <a:pt x="496655" y="1329181"/>
                      <a:pt x="453780" y="1304170"/>
                    </a:cubicBezTo>
                    <a:lnTo>
                      <a:pt x="285846" y="1357765"/>
                    </a:lnTo>
                    <a:lnTo>
                      <a:pt x="160787" y="1232709"/>
                    </a:lnTo>
                    <a:lnTo>
                      <a:pt x="214384" y="1064775"/>
                    </a:lnTo>
                    <a:cubicBezTo>
                      <a:pt x="189373" y="1021897"/>
                      <a:pt x="171507" y="975447"/>
                      <a:pt x="157215" y="925424"/>
                    </a:cubicBezTo>
                    <a:lnTo>
                      <a:pt x="0" y="846818"/>
                    </a:lnTo>
                    <a:lnTo>
                      <a:pt x="0" y="668164"/>
                    </a:lnTo>
                    <a:lnTo>
                      <a:pt x="157215" y="589556"/>
                    </a:lnTo>
                    <a:cubicBezTo>
                      <a:pt x="171507" y="543106"/>
                      <a:pt x="189373" y="493083"/>
                      <a:pt x="214384" y="450208"/>
                    </a:cubicBezTo>
                    <a:lnTo>
                      <a:pt x="160787" y="282274"/>
                    </a:lnTo>
                    <a:lnTo>
                      <a:pt x="285846" y="157215"/>
                    </a:lnTo>
                    <a:lnTo>
                      <a:pt x="453780" y="214384"/>
                    </a:lnTo>
                    <a:cubicBezTo>
                      <a:pt x="496655" y="189373"/>
                      <a:pt x="543106" y="171507"/>
                      <a:pt x="593128" y="157215"/>
                    </a:cubicBezTo>
                    <a:close/>
                  </a:path>
                </a:pathLst>
              </a:custGeom>
              <a:solidFill>
                <a:schemeClr val="bg1"/>
              </a:solidFill>
              <a:ln w="1537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C9B3EDDC-BB5F-4086-8746-BF4F1ED38CC1}"/>
                  </a:ext>
                </a:extLst>
              </p:cNvPr>
              <p:cNvSpPr/>
              <p:nvPr/>
            </p:nvSpPr>
            <p:spPr>
              <a:xfrm>
                <a:off x="8847736" y="1981201"/>
                <a:ext cx="994456" cy="992122"/>
              </a:xfrm>
              <a:custGeom>
                <a:avLst/>
                <a:gdLst>
                  <a:gd name="connsiteX0" fmla="*/ 761062 w 1522126"/>
                  <a:gd name="connsiteY0" fmla="*/ 278636 h 1518555"/>
                  <a:gd name="connsiteX1" fmla="*/ 280422 w 1522126"/>
                  <a:gd name="connsiteY1" fmla="*/ 759276 h 1518555"/>
                  <a:gd name="connsiteX2" fmla="*/ 761062 w 1522126"/>
                  <a:gd name="connsiteY2" fmla="*/ 1239916 h 1518555"/>
                  <a:gd name="connsiteX3" fmla="*/ 1241702 w 1522126"/>
                  <a:gd name="connsiteY3" fmla="*/ 759276 h 1518555"/>
                  <a:gd name="connsiteX4" fmla="*/ 761062 w 1522126"/>
                  <a:gd name="connsiteY4" fmla="*/ 278636 h 1518555"/>
                  <a:gd name="connsiteX5" fmla="*/ 671737 w 1522126"/>
                  <a:gd name="connsiteY5" fmla="*/ 0 h 1518555"/>
                  <a:gd name="connsiteX6" fmla="*/ 850390 w 1522126"/>
                  <a:gd name="connsiteY6" fmla="*/ 0 h 1518555"/>
                  <a:gd name="connsiteX7" fmla="*/ 928999 w 1522126"/>
                  <a:gd name="connsiteY7" fmla="*/ 157215 h 1518555"/>
                  <a:gd name="connsiteX8" fmla="*/ 1068347 w 1522126"/>
                  <a:gd name="connsiteY8" fmla="*/ 214384 h 1518555"/>
                  <a:gd name="connsiteX9" fmla="*/ 1236281 w 1522126"/>
                  <a:gd name="connsiteY9" fmla="*/ 157215 h 1518555"/>
                  <a:gd name="connsiteX10" fmla="*/ 1364912 w 1522126"/>
                  <a:gd name="connsiteY10" fmla="*/ 285846 h 1518555"/>
                  <a:gd name="connsiteX11" fmla="*/ 1307742 w 1522126"/>
                  <a:gd name="connsiteY11" fmla="*/ 453780 h 1518555"/>
                  <a:gd name="connsiteX12" fmla="*/ 1364912 w 1522126"/>
                  <a:gd name="connsiteY12" fmla="*/ 593128 h 1518555"/>
                  <a:gd name="connsiteX13" fmla="*/ 1522126 w 1522126"/>
                  <a:gd name="connsiteY13" fmla="*/ 671737 h 1518555"/>
                  <a:gd name="connsiteX14" fmla="*/ 1522126 w 1522126"/>
                  <a:gd name="connsiteY14" fmla="*/ 850390 h 1518555"/>
                  <a:gd name="connsiteX15" fmla="*/ 1364912 w 1522126"/>
                  <a:gd name="connsiteY15" fmla="*/ 928996 h 1518555"/>
                  <a:gd name="connsiteX16" fmla="*/ 1307742 w 1522126"/>
                  <a:gd name="connsiteY16" fmla="*/ 1068347 h 1518555"/>
                  <a:gd name="connsiteX17" fmla="*/ 1361339 w 1522126"/>
                  <a:gd name="connsiteY17" fmla="*/ 1232709 h 1518555"/>
                  <a:gd name="connsiteX18" fmla="*/ 1236281 w 1522126"/>
                  <a:gd name="connsiteY18" fmla="*/ 1361340 h 1518555"/>
                  <a:gd name="connsiteX19" fmla="*/ 1068347 w 1522126"/>
                  <a:gd name="connsiteY19" fmla="*/ 1304170 h 1518555"/>
                  <a:gd name="connsiteX20" fmla="*/ 928999 w 1522126"/>
                  <a:gd name="connsiteY20" fmla="*/ 1361340 h 1518555"/>
                  <a:gd name="connsiteX21" fmla="*/ 850390 w 1522126"/>
                  <a:gd name="connsiteY21" fmla="*/ 1518555 h 1518555"/>
                  <a:gd name="connsiteX22" fmla="*/ 671737 w 1522126"/>
                  <a:gd name="connsiteY22" fmla="*/ 1518555 h 1518555"/>
                  <a:gd name="connsiteX23" fmla="*/ 593128 w 1522126"/>
                  <a:gd name="connsiteY23" fmla="*/ 1361340 h 1518555"/>
                  <a:gd name="connsiteX24" fmla="*/ 453780 w 1522126"/>
                  <a:gd name="connsiteY24" fmla="*/ 1304170 h 1518555"/>
                  <a:gd name="connsiteX25" fmla="*/ 285846 w 1522126"/>
                  <a:gd name="connsiteY25" fmla="*/ 1357765 h 1518555"/>
                  <a:gd name="connsiteX26" fmla="*/ 160787 w 1522126"/>
                  <a:gd name="connsiteY26" fmla="*/ 1232709 h 1518555"/>
                  <a:gd name="connsiteX27" fmla="*/ 214384 w 1522126"/>
                  <a:gd name="connsiteY27" fmla="*/ 1064775 h 1518555"/>
                  <a:gd name="connsiteX28" fmla="*/ 157215 w 1522126"/>
                  <a:gd name="connsiteY28" fmla="*/ 925424 h 1518555"/>
                  <a:gd name="connsiteX29" fmla="*/ 0 w 1522126"/>
                  <a:gd name="connsiteY29" fmla="*/ 846818 h 1518555"/>
                  <a:gd name="connsiteX30" fmla="*/ 0 w 1522126"/>
                  <a:gd name="connsiteY30" fmla="*/ 668164 h 1518555"/>
                  <a:gd name="connsiteX31" fmla="*/ 157215 w 1522126"/>
                  <a:gd name="connsiteY31" fmla="*/ 589556 h 1518555"/>
                  <a:gd name="connsiteX32" fmla="*/ 214384 w 1522126"/>
                  <a:gd name="connsiteY32" fmla="*/ 450208 h 1518555"/>
                  <a:gd name="connsiteX33" fmla="*/ 160787 w 1522126"/>
                  <a:gd name="connsiteY33" fmla="*/ 282274 h 1518555"/>
                  <a:gd name="connsiteX34" fmla="*/ 285846 w 1522126"/>
                  <a:gd name="connsiteY34" fmla="*/ 157215 h 1518555"/>
                  <a:gd name="connsiteX35" fmla="*/ 453780 w 1522126"/>
                  <a:gd name="connsiteY35" fmla="*/ 214384 h 1518555"/>
                  <a:gd name="connsiteX36" fmla="*/ 593128 w 1522126"/>
                  <a:gd name="connsiteY36" fmla="*/ 157215 h 1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522126" h="1518555">
                    <a:moveTo>
                      <a:pt x="761062" y="278636"/>
                    </a:moveTo>
                    <a:cubicBezTo>
                      <a:pt x="495612" y="278636"/>
                      <a:pt x="280422" y="493826"/>
                      <a:pt x="280422" y="759276"/>
                    </a:cubicBezTo>
                    <a:cubicBezTo>
                      <a:pt x="280422" y="1024726"/>
                      <a:pt x="495612" y="1239916"/>
                      <a:pt x="761062" y="1239916"/>
                    </a:cubicBezTo>
                    <a:cubicBezTo>
                      <a:pt x="1026512" y="1239916"/>
                      <a:pt x="1241702" y="1024726"/>
                      <a:pt x="1241702" y="759276"/>
                    </a:cubicBezTo>
                    <a:cubicBezTo>
                      <a:pt x="1241702" y="493826"/>
                      <a:pt x="1026512" y="278636"/>
                      <a:pt x="761062" y="278636"/>
                    </a:cubicBezTo>
                    <a:close/>
                    <a:moveTo>
                      <a:pt x="671737" y="0"/>
                    </a:moveTo>
                    <a:lnTo>
                      <a:pt x="850390" y="0"/>
                    </a:lnTo>
                    <a:lnTo>
                      <a:pt x="928999" y="157215"/>
                    </a:lnTo>
                    <a:cubicBezTo>
                      <a:pt x="975446" y="171507"/>
                      <a:pt x="1025471" y="189373"/>
                      <a:pt x="1068347" y="214384"/>
                    </a:cubicBezTo>
                    <a:lnTo>
                      <a:pt x="1236281" y="157215"/>
                    </a:lnTo>
                    <a:lnTo>
                      <a:pt x="1364912" y="285846"/>
                    </a:lnTo>
                    <a:lnTo>
                      <a:pt x="1307742" y="453780"/>
                    </a:lnTo>
                    <a:cubicBezTo>
                      <a:pt x="1332754" y="496655"/>
                      <a:pt x="1350620" y="543106"/>
                      <a:pt x="1364912" y="593128"/>
                    </a:cubicBezTo>
                    <a:lnTo>
                      <a:pt x="1522126" y="671737"/>
                    </a:lnTo>
                    <a:lnTo>
                      <a:pt x="1522126" y="850390"/>
                    </a:lnTo>
                    <a:lnTo>
                      <a:pt x="1364912" y="928996"/>
                    </a:lnTo>
                    <a:cubicBezTo>
                      <a:pt x="1350620" y="979021"/>
                      <a:pt x="1332754" y="1025469"/>
                      <a:pt x="1307742" y="1068347"/>
                    </a:cubicBezTo>
                    <a:lnTo>
                      <a:pt x="1361339" y="1232709"/>
                    </a:lnTo>
                    <a:lnTo>
                      <a:pt x="1236281" y="1361340"/>
                    </a:lnTo>
                    <a:lnTo>
                      <a:pt x="1068347" y="1304170"/>
                    </a:lnTo>
                    <a:cubicBezTo>
                      <a:pt x="1025471" y="1329181"/>
                      <a:pt x="979021" y="1347046"/>
                      <a:pt x="928999" y="1361340"/>
                    </a:cubicBezTo>
                    <a:lnTo>
                      <a:pt x="850390" y="1518555"/>
                    </a:lnTo>
                    <a:lnTo>
                      <a:pt x="671737" y="1518555"/>
                    </a:lnTo>
                    <a:lnTo>
                      <a:pt x="593128" y="1361340"/>
                    </a:lnTo>
                    <a:cubicBezTo>
                      <a:pt x="543106" y="1347046"/>
                      <a:pt x="496655" y="1329181"/>
                      <a:pt x="453780" y="1304170"/>
                    </a:cubicBezTo>
                    <a:lnTo>
                      <a:pt x="285846" y="1357765"/>
                    </a:lnTo>
                    <a:lnTo>
                      <a:pt x="160787" y="1232709"/>
                    </a:lnTo>
                    <a:lnTo>
                      <a:pt x="214384" y="1064775"/>
                    </a:lnTo>
                    <a:cubicBezTo>
                      <a:pt x="189373" y="1021897"/>
                      <a:pt x="171507" y="975447"/>
                      <a:pt x="157215" y="925424"/>
                    </a:cubicBezTo>
                    <a:lnTo>
                      <a:pt x="0" y="846818"/>
                    </a:lnTo>
                    <a:lnTo>
                      <a:pt x="0" y="668164"/>
                    </a:lnTo>
                    <a:lnTo>
                      <a:pt x="157215" y="589556"/>
                    </a:lnTo>
                    <a:cubicBezTo>
                      <a:pt x="171507" y="543106"/>
                      <a:pt x="189373" y="493083"/>
                      <a:pt x="214384" y="450208"/>
                    </a:cubicBezTo>
                    <a:lnTo>
                      <a:pt x="160787" y="282274"/>
                    </a:lnTo>
                    <a:lnTo>
                      <a:pt x="285846" y="157215"/>
                    </a:lnTo>
                    <a:lnTo>
                      <a:pt x="453780" y="214384"/>
                    </a:lnTo>
                    <a:cubicBezTo>
                      <a:pt x="496655" y="189373"/>
                      <a:pt x="543106" y="171507"/>
                      <a:pt x="593128" y="157215"/>
                    </a:cubicBezTo>
                    <a:close/>
                  </a:path>
                </a:pathLst>
              </a:custGeom>
              <a:solidFill>
                <a:schemeClr val="bg1"/>
              </a:solidFill>
              <a:ln w="1537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9EA1CE8D-9834-49C6-83E4-0516E0AB270D}"/>
                  </a:ext>
                </a:extLst>
              </p:cNvPr>
              <p:cNvSpPr/>
              <p:nvPr/>
            </p:nvSpPr>
            <p:spPr>
              <a:xfrm>
                <a:off x="8393403" y="3232909"/>
                <a:ext cx="1903122" cy="1898656"/>
              </a:xfrm>
              <a:custGeom>
                <a:avLst/>
                <a:gdLst>
                  <a:gd name="connsiteX0" fmla="*/ 761062 w 1522126"/>
                  <a:gd name="connsiteY0" fmla="*/ 278636 h 1518555"/>
                  <a:gd name="connsiteX1" fmla="*/ 280422 w 1522126"/>
                  <a:gd name="connsiteY1" fmla="*/ 759276 h 1518555"/>
                  <a:gd name="connsiteX2" fmla="*/ 761062 w 1522126"/>
                  <a:gd name="connsiteY2" fmla="*/ 1239916 h 1518555"/>
                  <a:gd name="connsiteX3" fmla="*/ 1241702 w 1522126"/>
                  <a:gd name="connsiteY3" fmla="*/ 759276 h 1518555"/>
                  <a:gd name="connsiteX4" fmla="*/ 761062 w 1522126"/>
                  <a:gd name="connsiteY4" fmla="*/ 278636 h 1518555"/>
                  <a:gd name="connsiteX5" fmla="*/ 671737 w 1522126"/>
                  <a:gd name="connsiteY5" fmla="*/ 0 h 1518555"/>
                  <a:gd name="connsiteX6" fmla="*/ 850390 w 1522126"/>
                  <a:gd name="connsiteY6" fmla="*/ 0 h 1518555"/>
                  <a:gd name="connsiteX7" fmla="*/ 928999 w 1522126"/>
                  <a:gd name="connsiteY7" fmla="*/ 157215 h 1518555"/>
                  <a:gd name="connsiteX8" fmla="*/ 1068347 w 1522126"/>
                  <a:gd name="connsiteY8" fmla="*/ 214384 h 1518555"/>
                  <a:gd name="connsiteX9" fmla="*/ 1236281 w 1522126"/>
                  <a:gd name="connsiteY9" fmla="*/ 157215 h 1518555"/>
                  <a:gd name="connsiteX10" fmla="*/ 1364912 w 1522126"/>
                  <a:gd name="connsiteY10" fmla="*/ 285846 h 1518555"/>
                  <a:gd name="connsiteX11" fmla="*/ 1307742 w 1522126"/>
                  <a:gd name="connsiteY11" fmla="*/ 453780 h 1518555"/>
                  <a:gd name="connsiteX12" fmla="*/ 1364912 w 1522126"/>
                  <a:gd name="connsiteY12" fmla="*/ 593128 h 1518555"/>
                  <a:gd name="connsiteX13" fmla="*/ 1522126 w 1522126"/>
                  <a:gd name="connsiteY13" fmla="*/ 671737 h 1518555"/>
                  <a:gd name="connsiteX14" fmla="*/ 1522126 w 1522126"/>
                  <a:gd name="connsiteY14" fmla="*/ 850390 h 1518555"/>
                  <a:gd name="connsiteX15" fmla="*/ 1364912 w 1522126"/>
                  <a:gd name="connsiteY15" fmla="*/ 928996 h 1518555"/>
                  <a:gd name="connsiteX16" fmla="*/ 1307742 w 1522126"/>
                  <a:gd name="connsiteY16" fmla="*/ 1068347 h 1518555"/>
                  <a:gd name="connsiteX17" fmla="*/ 1361339 w 1522126"/>
                  <a:gd name="connsiteY17" fmla="*/ 1232709 h 1518555"/>
                  <a:gd name="connsiteX18" fmla="*/ 1236281 w 1522126"/>
                  <a:gd name="connsiteY18" fmla="*/ 1361340 h 1518555"/>
                  <a:gd name="connsiteX19" fmla="*/ 1068347 w 1522126"/>
                  <a:gd name="connsiteY19" fmla="*/ 1304170 h 1518555"/>
                  <a:gd name="connsiteX20" fmla="*/ 928999 w 1522126"/>
                  <a:gd name="connsiteY20" fmla="*/ 1361340 h 1518555"/>
                  <a:gd name="connsiteX21" fmla="*/ 850390 w 1522126"/>
                  <a:gd name="connsiteY21" fmla="*/ 1518555 h 1518555"/>
                  <a:gd name="connsiteX22" fmla="*/ 671737 w 1522126"/>
                  <a:gd name="connsiteY22" fmla="*/ 1518555 h 1518555"/>
                  <a:gd name="connsiteX23" fmla="*/ 593128 w 1522126"/>
                  <a:gd name="connsiteY23" fmla="*/ 1361340 h 1518555"/>
                  <a:gd name="connsiteX24" fmla="*/ 453780 w 1522126"/>
                  <a:gd name="connsiteY24" fmla="*/ 1304170 h 1518555"/>
                  <a:gd name="connsiteX25" fmla="*/ 285846 w 1522126"/>
                  <a:gd name="connsiteY25" fmla="*/ 1357765 h 1518555"/>
                  <a:gd name="connsiteX26" fmla="*/ 160787 w 1522126"/>
                  <a:gd name="connsiteY26" fmla="*/ 1232709 h 1518555"/>
                  <a:gd name="connsiteX27" fmla="*/ 214384 w 1522126"/>
                  <a:gd name="connsiteY27" fmla="*/ 1064775 h 1518555"/>
                  <a:gd name="connsiteX28" fmla="*/ 157215 w 1522126"/>
                  <a:gd name="connsiteY28" fmla="*/ 925424 h 1518555"/>
                  <a:gd name="connsiteX29" fmla="*/ 0 w 1522126"/>
                  <a:gd name="connsiteY29" fmla="*/ 846818 h 1518555"/>
                  <a:gd name="connsiteX30" fmla="*/ 0 w 1522126"/>
                  <a:gd name="connsiteY30" fmla="*/ 668164 h 1518555"/>
                  <a:gd name="connsiteX31" fmla="*/ 157215 w 1522126"/>
                  <a:gd name="connsiteY31" fmla="*/ 589556 h 1518555"/>
                  <a:gd name="connsiteX32" fmla="*/ 214384 w 1522126"/>
                  <a:gd name="connsiteY32" fmla="*/ 450208 h 1518555"/>
                  <a:gd name="connsiteX33" fmla="*/ 160787 w 1522126"/>
                  <a:gd name="connsiteY33" fmla="*/ 282274 h 1518555"/>
                  <a:gd name="connsiteX34" fmla="*/ 285846 w 1522126"/>
                  <a:gd name="connsiteY34" fmla="*/ 157215 h 1518555"/>
                  <a:gd name="connsiteX35" fmla="*/ 453780 w 1522126"/>
                  <a:gd name="connsiteY35" fmla="*/ 214384 h 1518555"/>
                  <a:gd name="connsiteX36" fmla="*/ 593128 w 1522126"/>
                  <a:gd name="connsiteY36" fmla="*/ 157215 h 1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522126" h="1518555">
                    <a:moveTo>
                      <a:pt x="761062" y="278636"/>
                    </a:moveTo>
                    <a:cubicBezTo>
                      <a:pt x="495612" y="278636"/>
                      <a:pt x="280422" y="493826"/>
                      <a:pt x="280422" y="759276"/>
                    </a:cubicBezTo>
                    <a:cubicBezTo>
                      <a:pt x="280422" y="1024726"/>
                      <a:pt x="495612" y="1239916"/>
                      <a:pt x="761062" y="1239916"/>
                    </a:cubicBezTo>
                    <a:cubicBezTo>
                      <a:pt x="1026512" y="1239916"/>
                      <a:pt x="1241702" y="1024726"/>
                      <a:pt x="1241702" y="759276"/>
                    </a:cubicBezTo>
                    <a:cubicBezTo>
                      <a:pt x="1241702" y="493826"/>
                      <a:pt x="1026512" y="278636"/>
                      <a:pt x="761062" y="278636"/>
                    </a:cubicBezTo>
                    <a:close/>
                    <a:moveTo>
                      <a:pt x="671737" y="0"/>
                    </a:moveTo>
                    <a:lnTo>
                      <a:pt x="850390" y="0"/>
                    </a:lnTo>
                    <a:lnTo>
                      <a:pt x="928999" y="157215"/>
                    </a:lnTo>
                    <a:cubicBezTo>
                      <a:pt x="975446" y="171507"/>
                      <a:pt x="1025471" y="189373"/>
                      <a:pt x="1068347" y="214384"/>
                    </a:cubicBezTo>
                    <a:lnTo>
                      <a:pt x="1236281" y="157215"/>
                    </a:lnTo>
                    <a:lnTo>
                      <a:pt x="1364912" y="285846"/>
                    </a:lnTo>
                    <a:lnTo>
                      <a:pt x="1307742" y="453780"/>
                    </a:lnTo>
                    <a:cubicBezTo>
                      <a:pt x="1332754" y="496655"/>
                      <a:pt x="1350620" y="543106"/>
                      <a:pt x="1364912" y="593128"/>
                    </a:cubicBezTo>
                    <a:lnTo>
                      <a:pt x="1522126" y="671737"/>
                    </a:lnTo>
                    <a:lnTo>
                      <a:pt x="1522126" y="850390"/>
                    </a:lnTo>
                    <a:lnTo>
                      <a:pt x="1364912" y="928996"/>
                    </a:lnTo>
                    <a:cubicBezTo>
                      <a:pt x="1350620" y="979021"/>
                      <a:pt x="1332754" y="1025469"/>
                      <a:pt x="1307742" y="1068347"/>
                    </a:cubicBezTo>
                    <a:lnTo>
                      <a:pt x="1361339" y="1232709"/>
                    </a:lnTo>
                    <a:lnTo>
                      <a:pt x="1236281" y="1361340"/>
                    </a:lnTo>
                    <a:lnTo>
                      <a:pt x="1068347" y="1304170"/>
                    </a:lnTo>
                    <a:cubicBezTo>
                      <a:pt x="1025471" y="1329181"/>
                      <a:pt x="979021" y="1347046"/>
                      <a:pt x="928999" y="1361340"/>
                    </a:cubicBezTo>
                    <a:lnTo>
                      <a:pt x="850390" y="1518555"/>
                    </a:lnTo>
                    <a:lnTo>
                      <a:pt x="671737" y="1518555"/>
                    </a:lnTo>
                    <a:lnTo>
                      <a:pt x="593128" y="1361340"/>
                    </a:lnTo>
                    <a:cubicBezTo>
                      <a:pt x="543106" y="1347046"/>
                      <a:pt x="496655" y="1329181"/>
                      <a:pt x="453780" y="1304170"/>
                    </a:cubicBezTo>
                    <a:lnTo>
                      <a:pt x="285846" y="1357765"/>
                    </a:lnTo>
                    <a:lnTo>
                      <a:pt x="160787" y="1232709"/>
                    </a:lnTo>
                    <a:lnTo>
                      <a:pt x="214384" y="1064775"/>
                    </a:lnTo>
                    <a:cubicBezTo>
                      <a:pt x="189373" y="1021897"/>
                      <a:pt x="171507" y="975447"/>
                      <a:pt x="157215" y="925424"/>
                    </a:cubicBezTo>
                    <a:lnTo>
                      <a:pt x="0" y="846818"/>
                    </a:lnTo>
                    <a:lnTo>
                      <a:pt x="0" y="668164"/>
                    </a:lnTo>
                    <a:lnTo>
                      <a:pt x="157215" y="589556"/>
                    </a:lnTo>
                    <a:cubicBezTo>
                      <a:pt x="171507" y="543106"/>
                      <a:pt x="189373" y="493083"/>
                      <a:pt x="214384" y="450208"/>
                    </a:cubicBezTo>
                    <a:lnTo>
                      <a:pt x="160787" y="282274"/>
                    </a:lnTo>
                    <a:lnTo>
                      <a:pt x="285846" y="157215"/>
                    </a:lnTo>
                    <a:lnTo>
                      <a:pt x="453780" y="214384"/>
                    </a:lnTo>
                    <a:cubicBezTo>
                      <a:pt x="496655" y="189373"/>
                      <a:pt x="543106" y="171507"/>
                      <a:pt x="593128" y="157215"/>
                    </a:cubicBezTo>
                    <a:close/>
                  </a:path>
                </a:pathLst>
              </a:custGeom>
              <a:solidFill>
                <a:schemeClr val="bg1"/>
              </a:solidFill>
              <a:ln w="1537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9122341-DFE1-4F62-8D9D-3D668AB7392E}"/>
                </a:ext>
              </a:extLst>
            </p:cNvPr>
            <p:cNvGrpSpPr/>
            <p:nvPr/>
          </p:nvGrpSpPr>
          <p:grpSpPr>
            <a:xfrm>
              <a:off x="1191222" y="2931453"/>
              <a:ext cx="2148878" cy="2714314"/>
              <a:chOff x="1191222" y="2931453"/>
              <a:chExt cx="2148878" cy="271431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CD339A-417B-421C-B560-15C0607ABC4F}"/>
                  </a:ext>
                </a:extLst>
              </p:cNvPr>
              <p:cNvSpPr txBox="1"/>
              <p:nvPr/>
            </p:nvSpPr>
            <p:spPr>
              <a:xfrm>
                <a:off x="1755258" y="3227956"/>
                <a:ext cx="1020805" cy="428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 err="1">
                    <a:solidFill>
                      <a:schemeClr val="accent1"/>
                    </a:solidFill>
                  </a:rPr>
                  <a:t>한빛人</a:t>
                </a:r>
                <a:endParaRPr lang="ko-KR" altLang="en-US" sz="20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6B45B05-2C31-4D51-82E8-FF2A6276736B}"/>
                  </a:ext>
                </a:extLst>
              </p:cNvPr>
              <p:cNvSpPr/>
              <p:nvPr/>
            </p:nvSpPr>
            <p:spPr>
              <a:xfrm>
                <a:off x="1191222" y="2931453"/>
                <a:ext cx="2148878" cy="2714314"/>
              </a:xfrm>
              <a:custGeom>
                <a:avLst/>
                <a:gdLst>
                  <a:gd name="connsiteX0" fmla="*/ 360006 w 3909079"/>
                  <a:gd name="connsiteY0" fmla="*/ 0 h 4937681"/>
                  <a:gd name="connsiteX1" fmla="*/ 0 w 3909079"/>
                  <a:gd name="connsiteY1" fmla="*/ 360006 h 4937681"/>
                  <a:gd name="connsiteX2" fmla="*/ 0 w 3909079"/>
                  <a:gd name="connsiteY2" fmla="*/ 4577676 h 4937681"/>
                  <a:gd name="connsiteX3" fmla="*/ 360006 w 3909079"/>
                  <a:gd name="connsiteY3" fmla="*/ 4937682 h 4937681"/>
                  <a:gd name="connsiteX4" fmla="*/ 3549074 w 3909079"/>
                  <a:gd name="connsiteY4" fmla="*/ 4937682 h 4937681"/>
                  <a:gd name="connsiteX5" fmla="*/ 3909080 w 3909079"/>
                  <a:gd name="connsiteY5" fmla="*/ 4577676 h 4937681"/>
                  <a:gd name="connsiteX6" fmla="*/ 3909080 w 3909079"/>
                  <a:gd name="connsiteY6" fmla="*/ 360006 h 4937681"/>
                  <a:gd name="connsiteX7" fmla="*/ 3549035 w 3909079"/>
                  <a:gd name="connsiteY7" fmla="*/ 0 h 4937681"/>
                  <a:gd name="connsiteX8" fmla="*/ 308609 w 3909079"/>
                  <a:gd name="connsiteY8" fmla="*/ 456635 h 4937681"/>
                  <a:gd name="connsiteX9" fmla="*/ 3600449 w 3909079"/>
                  <a:gd name="connsiteY9" fmla="*/ 456635 h 4937681"/>
                  <a:gd name="connsiteX10" fmla="*/ 3600449 w 3909079"/>
                  <a:gd name="connsiteY10" fmla="*/ 4114790 h 4937681"/>
                  <a:gd name="connsiteX11" fmla="*/ 308609 w 3909079"/>
                  <a:gd name="connsiteY11" fmla="*/ 4114790 h 4937681"/>
                  <a:gd name="connsiteX12" fmla="*/ 1954529 w 3909079"/>
                  <a:gd name="connsiteY12" fmla="*/ 4346297 h 4937681"/>
                  <a:gd name="connsiteX13" fmla="*/ 2134552 w 3909079"/>
                  <a:gd name="connsiteY13" fmla="*/ 4526241 h 4937681"/>
                  <a:gd name="connsiteX14" fmla="*/ 1954529 w 3909079"/>
                  <a:gd name="connsiteY14" fmla="*/ 4706264 h 4937681"/>
                  <a:gd name="connsiteX15" fmla="*/ 1774507 w 3909079"/>
                  <a:gd name="connsiteY15" fmla="*/ 4526241 h 4937681"/>
                  <a:gd name="connsiteX16" fmla="*/ 1954529 w 3909079"/>
                  <a:gd name="connsiteY16" fmla="*/ 4346297 h 493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079" h="4937681">
                    <a:moveTo>
                      <a:pt x="360006" y="0"/>
                    </a:moveTo>
                    <a:cubicBezTo>
                      <a:pt x="162260" y="0"/>
                      <a:pt x="0" y="162339"/>
                      <a:pt x="0" y="360006"/>
                    </a:cubicBezTo>
                    <a:lnTo>
                      <a:pt x="0" y="4577676"/>
                    </a:lnTo>
                    <a:cubicBezTo>
                      <a:pt x="0" y="4775343"/>
                      <a:pt x="162300" y="4937682"/>
                      <a:pt x="360006" y="4937682"/>
                    </a:cubicBezTo>
                    <a:lnTo>
                      <a:pt x="3549074" y="4937682"/>
                    </a:lnTo>
                    <a:cubicBezTo>
                      <a:pt x="3746819" y="4937682"/>
                      <a:pt x="3909080" y="4775343"/>
                      <a:pt x="3909080" y="4577676"/>
                    </a:cubicBezTo>
                    <a:lnTo>
                      <a:pt x="3909080" y="360006"/>
                    </a:lnTo>
                    <a:cubicBezTo>
                      <a:pt x="3909041" y="162339"/>
                      <a:pt x="3746741" y="0"/>
                      <a:pt x="3549035" y="0"/>
                    </a:cubicBezTo>
                    <a:close/>
                    <a:moveTo>
                      <a:pt x="308609" y="456635"/>
                    </a:moveTo>
                    <a:lnTo>
                      <a:pt x="3600449" y="456635"/>
                    </a:lnTo>
                    <a:lnTo>
                      <a:pt x="3600449" y="4114790"/>
                    </a:lnTo>
                    <a:lnTo>
                      <a:pt x="308609" y="4114790"/>
                    </a:lnTo>
                    <a:close/>
                    <a:moveTo>
                      <a:pt x="1954529" y="4346297"/>
                    </a:moveTo>
                    <a:cubicBezTo>
                      <a:pt x="2053950" y="4346297"/>
                      <a:pt x="2134552" y="4426932"/>
                      <a:pt x="2134552" y="4526241"/>
                    </a:cubicBezTo>
                    <a:cubicBezTo>
                      <a:pt x="2134552" y="4625663"/>
                      <a:pt x="2053916" y="4706264"/>
                      <a:pt x="1954529" y="4706264"/>
                    </a:cubicBezTo>
                    <a:cubicBezTo>
                      <a:pt x="1855176" y="4706264"/>
                      <a:pt x="1774507" y="4625628"/>
                      <a:pt x="1774507" y="4526241"/>
                    </a:cubicBezTo>
                    <a:cubicBezTo>
                      <a:pt x="1774507" y="4426928"/>
                      <a:pt x="1855104" y="4346297"/>
                      <a:pt x="1954529" y="434629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79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9" name="Freeform 52">
                <a:extLst>
                  <a:ext uri="{FF2B5EF4-FFF2-40B4-BE49-F238E27FC236}">
                    <a16:creationId xmlns:a16="http://schemas.microsoft.com/office/drawing/2014/main" id="{07540108-C881-48E1-92BB-51E1665A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606" y="3592748"/>
                <a:ext cx="1568111" cy="1622313"/>
              </a:xfrm>
              <a:custGeom>
                <a:avLst/>
                <a:gdLst>
                  <a:gd name="T0" fmla="*/ 1480 w 2110"/>
                  <a:gd name="T1" fmla="*/ 1920 h 2102"/>
                  <a:gd name="T2" fmla="*/ 1432 w 2110"/>
                  <a:gd name="T3" fmla="*/ 1691 h 2102"/>
                  <a:gd name="T4" fmla="*/ 1744 w 2110"/>
                  <a:gd name="T5" fmla="*/ 629 h 2102"/>
                  <a:gd name="T6" fmla="*/ 248 w 2110"/>
                  <a:gd name="T7" fmla="*/ 1079 h 2102"/>
                  <a:gd name="T8" fmla="*/ 93 w 2110"/>
                  <a:gd name="T9" fmla="*/ 1283 h 2102"/>
                  <a:gd name="T10" fmla="*/ 126 w 2110"/>
                  <a:gd name="T11" fmla="*/ 1428 h 2102"/>
                  <a:gd name="T12" fmla="*/ 196 w 2110"/>
                  <a:gd name="T13" fmla="*/ 1477 h 2102"/>
                  <a:gd name="T14" fmla="*/ 201 w 2110"/>
                  <a:gd name="T15" fmla="*/ 1568 h 2102"/>
                  <a:gd name="T16" fmla="*/ 217 w 2110"/>
                  <a:gd name="T17" fmla="*/ 1668 h 2102"/>
                  <a:gd name="T18" fmla="*/ 235 w 2110"/>
                  <a:gd name="T19" fmla="*/ 1749 h 2102"/>
                  <a:gd name="T20" fmla="*/ 364 w 2110"/>
                  <a:gd name="T21" fmla="*/ 1958 h 2102"/>
                  <a:gd name="T22" fmla="*/ 624 w 2110"/>
                  <a:gd name="T23" fmla="*/ 1968 h 2102"/>
                  <a:gd name="T24" fmla="*/ 641 w 2110"/>
                  <a:gd name="T25" fmla="*/ 2102 h 2102"/>
                  <a:gd name="connsiteX0" fmla="*/ 7842 w 8479"/>
                  <a:gd name="connsiteY0" fmla="*/ 8724 h 8780"/>
                  <a:gd name="connsiteX1" fmla="*/ 6485 w 8479"/>
                  <a:gd name="connsiteY1" fmla="*/ 6825 h 8780"/>
                  <a:gd name="connsiteX2" fmla="*/ 7963 w 8479"/>
                  <a:gd name="connsiteY2" fmla="*/ 1772 h 8780"/>
                  <a:gd name="connsiteX3" fmla="*/ 873 w 8479"/>
                  <a:gd name="connsiteY3" fmla="*/ 3913 h 8780"/>
                  <a:gd name="connsiteX4" fmla="*/ 139 w 8479"/>
                  <a:gd name="connsiteY4" fmla="*/ 4884 h 8780"/>
                  <a:gd name="connsiteX5" fmla="*/ 295 w 8479"/>
                  <a:gd name="connsiteY5" fmla="*/ 5574 h 8780"/>
                  <a:gd name="connsiteX6" fmla="*/ 627 w 8479"/>
                  <a:gd name="connsiteY6" fmla="*/ 5807 h 8780"/>
                  <a:gd name="connsiteX7" fmla="*/ 651 w 8479"/>
                  <a:gd name="connsiteY7" fmla="*/ 6240 h 8780"/>
                  <a:gd name="connsiteX8" fmla="*/ 726 w 8479"/>
                  <a:gd name="connsiteY8" fmla="*/ 6715 h 8780"/>
                  <a:gd name="connsiteX9" fmla="*/ 812 w 8479"/>
                  <a:gd name="connsiteY9" fmla="*/ 7101 h 8780"/>
                  <a:gd name="connsiteX10" fmla="*/ 1423 w 8479"/>
                  <a:gd name="connsiteY10" fmla="*/ 8095 h 8780"/>
                  <a:gd name="connsiteX11" fmla="*/ 2655 w 8479"/>
                  <a:gd name="connsiteY11" fmla="*/ 8143 h 8780"/>
                  <a:gd name="connsiteX12" fmla="*/ 2736 w 8479"/>
                  <a:gd name="connsiteY12" fmla="*/ 8780 h 8780"/>
                  <a:gd name="connsiteX0" fmla="*/ 9318 w 9998"/>
                  <a:gd name="connsiteY0" fmla="*/ 10092 h 10092"/>
                  <a:gd name="connsiteX1" fmla="*/ 7648 w 9998"/>
                  <a:gd name="connsiteY1" fmla="*/ 7773 h 10092"/>
                  <a:gd name="connsiteX2" fmla="*/ 9391 w 9998"/>
                  <a:gd name="connsiteY2" fmla="*/ 2018 h 10092"/>
                  <a:gd name="connsiteX3" fmla="*/ 1030 w 9998"/>
                  <a:gd name="connsiteY3" fmla="*/ 4457 h 10092"/>
                  <a:gd name="connsiteX4" fmla="*/ 164 w 9998"/>
                  <a:gd name="connsiteY4" fmla="*/ 5563 h 10092"/>
                  <a:gd name="connsiteX5" fmla="*/ 348 w 9998"/>
                  <a:gd name="connsiteY5" fmla="*/ 6349 h 10092"/>
                  <a:gd name="connsiteX6" fmla="*/ 739 w 9998"/>
                  <a:gd name="connsiteY6" fmla="*/ 6614 h 10092"/>
                  <a:gd name="connsiteX7" fmla="*/ 768 w 9998"/>
                  <a:gd name="connsiteY7" fmla="*/ 7107 h 10092"/>
                  <a:gd name="connsiteX8" fmla="*/ 856 w 9998"/>
                  <a:gd name="connsiteY8" fmla="*/ 7648 h 10092"/>
                  <a:gd name="connsiteX9" fmla="*/ 958 w 9998"/>
                  <a:gd name="connsiteY9" fmla="*/ 8088 h 10092"/>
                  <a:gd name="connsiteX10" fmla="*/ 1678 w 9998"/>
                  <a:gd name="connsiteY10" fmla="*/ 9220 h 10092"/>
                  <a:gd name="connsiteX11" fmla="*/ 3131 w 9998"/>
                  <a:gd name="connsiteY11" fmla="*/ 9274 h 10092"/>
                  <a:gd name="connsiteX12" fmla="*/ 3227 w 9998"/>
                  <a:gd name="connsiteY12" fmla="*/ 10000 h 10092"/>
                  <a:gd name="connsiteX0" fmla="*/ 9274 w 10001"/>
                  <a:gd name="connsiteY0" fmla="*/ 9934 h 9934"/>
                  <a:gd name="connsiteX1" fmla="*/ 7650 w 10001"/>
                  <a:gd name="connsiteY1" fmla="*/ 7702 h 9934"/>
                  <a:gd name="connsiteX2" fmla="*/ 9393 w 10001"/>
                  <a:gd name="connsiteY2" fmla="*/ 2000 h 9934"/>
                  <a:gd name="connsiteX3" fmla="*/ 1030 w 10001"/>
                  <a:gd name="connsiteY3" fmla="*/ 4416 h 9934"/>
                  <a:gd name="connsiteX4" fmla="*/ 164 w 10001"/>
                  <a:gd name="connsiteY4" fmla="*/ 5512 h 9934"/>
                  <a:gd name="connsiteX5" fmla="*/ 348 w 10001"/>
                  <a:gd name="connsiteY5" fmla="*/ 6291 h 9934"/>
                  <a:gd name="connsiteX6" fmla="*/ 739 w 10001"/>
                  <a:gd name="connsiteY6" fmla="*/ 6554 h 9934"/>
                  <a:gd name="connsiteX7" fmla="*/ 768 w 10001"/>
                  <a:gd name="connsiteY7" fmla="*/ 7042 h 9934"/>
                  <a:gd name="connsiteX8" fmla="*/ 856 w 10001"/>
                  <a:gd name="connsiteY8" fmla="*/ 7578 h 9934"/>
                  <a:gd name="connsiteX9" fmla="*/ 958 w 10001"/>
                  <a:gd name="connsiteY9" fmla="*/ 8014 h 9934"/>
                  <a:gd name="connsiteX10" fmla="*/ 1678 w 10001"/>
                  <a:gd name="connsiteY10" fmla="*/ 9136 h 9934"/>
                  <a:gd name="connsiteX11" fmla="*/ 3132 w 10001"/>
                  <a:gd name="connsiteY11" fmla="*/ 9189 h 9934"/>
                  <a:gd name="connsiteX12" fmla="*/ 3228 w 10001"/>
                  <a:gd name="connsiteY12" fmla="*/ 9909 h 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1" h="9934">
                    <a:moveTo>
                      <a:pt x="9274" y="9934"/>
                    </a:moveTo>
                    <a:cubicBezTo>
                      <a:pt x="9274" y="9934"/>
                      <a:pt x="7630" y="9024"/>
                      <a:pt x="7650" y="7702"/>
                    </a:cubicBezTo>
                    <a:cubicBezTo>
                      <a:pt x="7670" y="6380"/>
                      <a:pt x="11440" y="5367"/>
                      <a:pt x="9393" y="2000"/>
                    </a:cubicBezTo>
                    <a:cubicBezTo>
                      <a:pt x="7336" y="-1377"/>
                      <a:pt x="-356" y="-415"/>
                      <a:pt x="1030" y="4416"/>
                    </a:cubicBezTo>
                    <a:cubicBezTo>
                      <a:pt x="1030" y="4416"/>
                      <a:pt x="550" y="5054"/>
                      <a:pt x="164" y="5512"/>
                    </a:cubicBezTo>
                    <a:cubicBezTo>
                      <a:pt x="-217" y="5968"/>
                      <a:pt x="164" y="6252"/>
                      <a:pt x="348" y="6291"/>
                    </a:cubicBezTo>
                    <a:cubicBezTo>
                      <a:pt x="527" y="6322"/>
                      <a:pt x="923" y="6359"/>
                      <a:pt x="739" y="6554"/>
                    </a:cubicBezTo>
                    <a:cubicBezTo>
                      <a:pt x="577" y="6731"/>
                      <a:pt x="493" y="6844"/>
                      <a:pt x="768" y="7042"/>
                    </a:cubicBezTo>
                    <a:cubicBezTo>
                      <a:pt x="768" y="7042"/>
                      <a:pt x="331" y="7380"/>
                      <a:pt x="856" y="7578"/>
                    </a:cubicBezTo>
                    <a:cubicBezTo>
                      <a:pt x="1070" y="7660"/>
                      <a:pt x="974" y="7831"/>
                      <a:pt x="958" y="8014"/>
                    </a:cubicBezTo>
                    <a:cubicBezTo>
                      <a:pt x="941" y="8202"/>
                      <a:pt x="823" y="9163"/>
                      <a:pt x="1678" y="9136"/>
                    </a:cubicBezTo>
                    <a:cubicBezTo>
                      <a:pt x="2534" y="9108"/>
                      <a:pt x="2965" y="8706"/>
                      <a:pt x="3132" y="9189"/>
                    </a:cubicBezTo>
                    <a:cubicBezTo>
                      <a:pt x="3295" y="9673"/>
                      <a:pt x="3228" y="9909"/>
                      <a:pt x="3228" y="9909"/>
                    </a:cubicBezTo>
                  </a:path>
                </a:pathLst>
              </a:custGeom>
              <a:solidFill>
                <a:schemeClr val="accent1"/>
              </a:solidFill>
              <a:ln w="841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66FA00EA-8519-40F8-B130-A67CAEB11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0" y="3747745"/>
                <a:ext cx="863600" cy="8103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792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140A972-E8C5-4A42-916A-763FF9BC90F7}"/>
              </a:ext>
            </a:extLst>
          </p:cNvPr>
          <p:cNvSpPr/>
          <p:nvPr/>
        </p:nvSpPr>
        <p:spPr>
          <a:xfrm>
            <a:off x="3322320" y="1505558"/>
            <a:ext cx="5227320" cy="5052060"/>
          </a:xfrm>
          <a:custGeom>
            <a:avLst/>
            <a:gdLst>
              <a:gd name="connsiteX0" fmla="*/ 7620 w 5234940"/>
              <a:gd name="connsiteY0" fmla="*/ 1203960 h 5052060"/>
              <a:gd name="connsiteX1" fmla="*/ 5234940 w 5234940"/>
              <a:gd name="connsiteY1" fmla="*/ 0 h 5052060"/>
              <a:gd name="connsiteX2" fmla="*/ 5234940 w 5234940"/>
              <a:gd name="connsiteY2" fmla="*/ 5052060 h 5052060"/>
              <a:gd name="connsiteX3" fmla="*/ 0 w 5234940"/>
              <a:gd name="connsiteY3" fmla="*/ 4274820 h 5052060"/>
              <a:gd name="connsiteX4" fmla="*/ 7620 w 5234940"/>
              <a:gd name="connsiteY4" fmla="*/ 1203960 h 5052060"/>
              <a:gd name="connsiteX0" fmla="*/ 0 w 5227320"/>
              <a:gd name="connsiteY0" fmla="*/ 1203960 h 5052060"/>
              <a:gd name="connsiteX1" fmla="*/ 5227320 w 5227320"/>
              <a:gd name="connsiteY1" fmla="*/ 0 h 5052060"/>
              <a:gd name="connsiteX2" fmla="*/ 5227320 w 5227320"/>
              <a:gd name="connsiteY2" fmla="*/ 5052060 h 5052060"/>
              <a:gd name="connsiteX3" fmla="*/ 0 w 5227320"/>
              <a:gd name="connsiteY3" fmla="*/ 4343400 h 5052060"/>
              <a:gd name="connsiteX4" fmla="*/ 0 w 5227320"/>
              <a:gd name="connsiteY4" fmla="*/ 1203960 h 5052060"/>
              <a:gd name="connsiteX0" fmla="*/ 7620 w 5227320"/>
              <a:gd name="connsiteY0" fmla="*/ 1150620 h 5052060"/>
              <a:gd name="connsiteX1" fmla="*/ 5227320 w 5227320"/>
              <a:gd name="connsiteY1" fmla="*/ 0 h 5052060"/>
              <a:gd name="connsiteX2" fmla="*/ 5227320 w 5227320"/>
              <a:gd name="connsiteY2" fmla="*/ 5052060 h 5052060"/>
              <a:gd name="connsiteX3" fmla="*/ 0 w 5227320"/>
              <a:gd name="connsiteY3" fmla="*/ 4343400 h 5052060"/>
              <a:gd name="connsiteX4" fmla="*/ 7620 w 5227320"/>
              <a:gd name="connsiteY4" fmla="*/ 1150620 h 5052060"/>
              <a:gd name="connsiteX0" fmla="*/ 7620 w 5227320"/>
              <a:gd name="connsiteY0" fmla="*/ 1150620 h 5052060"/>
              <a:gd name="connsiteX1" fmla="*/ 5227320 w 5227320"/>
              <a:gd name="connsiteY1" fmla="*/ 0 h 5052060"/>
              <a:gd name="connsiteX2" fmla="*/ 5227320 w 5227320"/>
              <a:gd name="connsiteY2" fmla="*/ 5052060 h 5052060"/>
              <a:gd name="connsiteX3" fmla="*/ 0 w 5227320"/>
              <a:gd name="connsiteY3" fmla="*/ 4312920 h 5052060"/>
              <a:gd name="connsiteX4" fmla="*/ 7620 w 5227320"/>
              <a:gd name="connsiteY4" fmla="*/ 1150620 h 505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7320" h="5052060">
                <a:moveTo>
                  <a:pt x="7620" y="1150620"/>
                </a:moveTo>
                <a:lnTo>
                  <a:pt x="5227320" y="0"/>
                </a:lnTo>
                <a:lnTo>
                  <a:pt x="5227320" y="5052060"/>
                </a:lnTo>
                <a:lnTo>
                  <a:pt x="0" y="4312920"/>
                </a:lnTo>
                <a:lnTo>
                  <a:pt x="7620" y="11506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6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396905" y="2294582"/>
            <a:ext cx="3848731" cy="3468927"/>
          </a:xfrm>
          <a:custGeom>
            <a:avLst/>
            <a:gdLst>
              <a:gd name="connsiteX0" fmla="*/ 914739 w 3848731"/>
              <a:gd name="connsiteY0" fmla="*/ 393 h 3468927"/>
              <a:gd name="connsiteX1" fmla="*/ 1737228 w 3848731"/>
              <a:gd name="connsiteY1" fmla="*/ 246563 h 3468927"/>
              <a:gd name="connsiteX2" fmla="*/ 1924196 w 3848731"/>
              <a:gd name="connsiteY2" fmla="*/ 388512 h 3468927"/>
              <a:gd name="connsiteX3" fmla="*/ 2049310 w 3848731"/>
              <a:gd name="connsiteY3" fmla="*/ 285391 h 3468927"/>
              <a:gd name="connsiteX4" fmla="*/ 3848731 w 3848731"/>
              <a:gd name="connsiteY4" fmla="*/ 391772 h 3468927"/>
              <a:gd name="connsiteX5" fmla="*/ 3848731 w 3848731"/>
              <a:gd name="connsiteY5" fmla="*/ 3468927 h 3468927"/>
              <a:gd name="connsiteX6" fmla="*/ 2042864 w 3848731"/>
              <a:gd name="connsiteY6" fmla="*/ 3380234 h 3468927"/>
              <a:gd name="connsiteX7" fmla="*/ 1928491 w 3848731"/>
              <a:gd name="connsiteY7" fmla="*/ 3462959 h 3468927"/>
              <a:gd name="connsiteX8" fmla="*/ 1928491 w 3848731"/>
              <a:gd name="connsiteY8" fmla="*/ 3468927 h 3468927"/>
              <a:gd name="connsiteX9" fmla="*/ 1923937 w 3848731"/>
              <a:gd name="connsiteY9" fmla="*/ 3466253 h 3468927"/>
              <a:gd name="connsiteX10" fmla="*/ 1920240 w 3848731"/>
              <a:gd name="connsiteY10" fmla="*/ 3468927 h 3468927"/>
              <a:gd name="connsiteX11" fmla="*/ 1920240 w 3848731"/>
              <a:gd name="connsiteY11" fmla="*/ 3464082 h 3468927"/>
              <a:gd name="connsiteX12" fmla="*/ 1709620 w 3848731"/>
              <a:gd name="connsiteY12" fmla="*/ 3340398 h 3468927"/>
              <a:gd name="connsiteX13" fmla="*/ 0 w 3848731"/>
              <a:gd name="connsiteY13" fmla="*/ 3468927 h 3468927"/>
              <a:gd name="connsiteX14" fmla="*/ 0 w 3848731"/>
              <a:gd name="connsiteY14" fmla="*/ 391772 h 3468927"/>
              <a:gd name="connsiteX15" fmla="*/ 914739 w 3848731"/>
              <a:gd name="connsiteY15" fmla="*/ 393 h 3468927"/>
              <a:gd name="connsiteX0" fmla="*/ 914739 w 3848731"/>
              <a:gd name="connsiteY0" fmla="*/ 393 h 3468927"/>
              <a:gd name="connsiteX1" fmla="*/ 1737228 w 3848731"/>
              <a:gd name="connsiteY1" fmla="*/ 246563 h 3468927"/>
              <a:gd name="connsiteX2" fmla="*/ 1924196 w 3848731"/>
              <a:gd name="connsiteY2" fmla="*/ 388512 h 3468927"/>
              <a:gd name="connsiteX3" fmla="*/ 2049310 w 3848731"/>
              <a:gd name="connsiteY3" fmla="*/ 285391 h 3468927"/>
              <a:gd name="connsiteX4" fmla="*/ 3848731 w 3848731"/>
              <a:gd name="connsiteY4" fmla="*/ 391772 h 3468927"/>
              <a:gd name="connsiteX5" fmla="*/ 3848731 w 3848731"/>
              <a:gd name="connsiteY5" fmla="*/ 3468927 h 3468927"/>
              <a:gd name="connsiteX6" fmla="*/ 2042864 w 3848731"/>
              <a:gd name="connsiteY6" fmla="*/ 3380234 h 3468927"/>
              <a:gd name="connsiteX7" fmla="*/ 1928491 w 3848731"/>
              <a:gd name="connsiteY7" fmla="*/ 3462959 h 3468927"/>
              <a:gd name="connsiteX8" fmla="*/ 1928491 w 3848731"/>
              <a:gd name="connsiteY8" fmla="*/ 3468927 h 3468927"/>
              <a:gd name="connsiteX9" fmla="*/ 1923937 w 3848731"/>
              <a:gd name="connsiteY9" fmla="*/ 3466253 h 3468927"/>
              <a:gd name="connsiteX10" fmla="*/ 1920240 w 3848731"/>
              <a:gd name="connsiteY10" fmla="*/ 3468927 h 3468927"/>
              <a:gd name="connsiteX11" fmla="*/ 1709620 w 3848731"/>
              <a:gd name="connsiteY11" fmla="*/ 3340398 h 3468927"/>
              <a:gd name="connsiteX12" fmla="*/ 0 w 3848731"/>
              <a:gd name="connsiteY12" fmla="*/ 3468927 h 3468927"/>
              <a:gd name="connsiteX13" fmla="*/ 0 w 3848731"/>
              <a:gd name="connsiteY13" fmla="*/ 391772 h 3468927"/>
              <a:gd name="connsiteX14" fmla="*/ 914739 w 3848731"/>
              <a:gd name="connsiteY14" fmla="*/ 393 h 3468927"/>
              <a:gd name="connsiteX0" fmla="*/ 914739 w 3848731"/>
              <a:gd name="connsiteY0" fmla="*/ 393 h 3468927"/>
              <a:gd name="connsiteX1" fmla="*/ 1737228 w 3848731"/>
              <a:gd name="connsiteY1" fmla="*/ 246563 h 3468927"/>
              <a:gd name="connsiteX2" fmla="*/ 1924196 w 3848731"/>
              <a:gd name="connsiteY2" fmla="*/ 388512 h 3468927"/>
              <a:gd name="connsiteX3" fmla="*/ 2049310 w 3848731"/>
              <a:gd name="connsiteY3" fmla="*/ 285391 h 3468927"/>
              <a:gd name="connsiteX4" fmla="*/ 3848731 w 3848731"/>
              <a:gd name="connsiteY4" fmla="*/ 391772 h 3468927"/>
              <a:gd name="connsiteX5" fmla="*/ 3848731 w 3848731"/>
              <a:gd name="connsiteY5" fmla="*/ 3468927 h 3468927"/>
              <a:gd name="connsiteX6" fmla="*/ 2042864 w 3848731"/>
              <a:gd name="connsiteY6" fmla="*/ 3380234 h 3468927"/>
              <a:gd name="connsiteX7" fmla="*/ 1928491 w 3848731"/>
              <a:gd name="connsiteY7" fmla="*/ 3462959 h 3468927"/>
              <a:gd name="connsiteX8" fmla="*/ 1928491 w 3848731"/>
              <a:gd name="connsiteY8" fmla="*/ 3468927 h 3468927"/>
              <a:gd name="connsiteX9" fmla="*/ 1923937 w 3848731"/>
              <a:gd name="connsiteY9" fmla="*/ 3466253 h 3468927"/>
              <a:gd name="connsiteX10" fmla="*/ 1709620 w 3848731"/>
              <a:gd name="connsiteY10" fmla="*/ 3340398 h 3468927"/>
              <a:gd name="connsiteX11" fmla="*/ 0 w 3848731"/>
              <a:gd name="connsiteY11" fmla="*/ 3468927 h 3468927"/>
              <a:gd name="connsiteX12" fmla="*/ 0 w 3848731"/>
              <a:gd name="connsiteY12" fmla="*/ 391772 h 3468927"/>
              <a:gd name="connsiteX13" fmla="*/ 914739 w 3848731"/>
              <a:gd name="connsiteY13" fmla="*/ 393 h 3468927"/>
              <a:gd name="connsiteX0" fmla="*/ 914739 w 3848731"/>
              <a:gd name="connsiteY0" fmla="*/ 393 h 3468927"/>
              <a:gd name="connsiteX1" fmla="*/ 1737228 w 3848731"/>
              <a:gd name="connsiteY1" fmla="*/ 246563 h 3468927"/>
              <a:gd name="connsiteX2" fmla="*/ 1924196 w 3848731"/>
              <a:gd name="connsiteY2" fmla="*/ 388512 h 3468927"/>
              <a:gd name="connsiteX3" fmla="*/ 2049310 w 3848731"/>
              <a:gd name="connsiteY3" fmla="*/ 285391 h 3468927"/>
              <a:gd name="connsiteX4" fmla="*/ 3848731 w 3848731"/>
              <a:gd name="connsiteY4" fmla="*/ 391772 h 3468927"/>
              <a:gd name="connsiteX5" fmla="*/ 3848731 w 3848731"/>
              <a:gd name="connsiteY5" fmla="*/ 3468927 h 3468927"/>
              <a:gd name="connsiteX6" fmla="*/ 2042864 w 3848731"/>
              <a:gd name="connsiteY6" fmla="*/ 3380234 h 3468927"/>
              <a:gd name="connsiteX7" fmla="*/ 1928491 w 3848731"/>
              <a:gd name="connsiteY7" fmla="*/ 3462959 h 3468927"/>
              <a:gd name="connsiteX8" fmla="*/ 1928491 w 3848731"/>
              <a:gd name="connsiteY8" fmla="*/ 3468927 h 3468927"/>
              <a:gd name="connsiteX9" fmla="*/ 1709620 w 3848731"/>
              <a:gd name="connsiteY9" fmla="*/ 3340398 h 3468927"/>
              <a:gd name="connsiteX10" fmla="*/ 0 w 3848731"/>
              <a:gd name="connsiteY10" fmla="*/ 3468927 h 3468927"/>
              <a:gd name="connsiteX11" fmla="*/ 0 w 3848731"/>
              <a:gd name="connsiteY11" fmla="*/ 391772 h 3468927"/>
              <a:gd name="connsiteX12" fmla="*/ 914739 w 3848731"/>
              <a:gd name="connsiteY12" fmla="*/ 393 h 3468927"/>
              <a:gd name="connsiteX0" fmla="*/ 914739 w 3848731"/>
              <a:gd name="connsiteY0" fmla="*/ 393 h 3468927"/>
              <a:gd name="connsiteX1" fmla="*/ 1737228 w 3848731"/>
              <a:gd name="connsiteY1" fmla="*/ 246563 h 3468927"/>
              <a:gd name="connsiteX2" fmla="*/ 1924196 w 3848731"/>
              <a:gd name="connsiteY2" fmla="*/ 388512 h 3468927"/>
              <a:gd name="connsiteX3" fmla="*/ 2049310 w 3848731"/>
              <a:gd name="connsiteY3" fmla="*/ 285391 h 3468927"/>
              <a:gd name="connsiteX4" fmla="*/ 3848731 w 3848731"/>
              <a:gd name="connsiteY4" fmla="*/ 391772 h 3468927"/>
              <a:gd name="connsiteX5" fmla="*/ 3848731 w 3848731"/>
              <a:gd name="connsiteY5" fmla="*/ 3468927 h 3468927"/>
              <a:gd name="connsiteX6" fmla="*/ 2042864 w 3848731"/>
              <a:gd name="connsiteY6" fmla="*/ 3380234 h 3468927"/>
              <a:gd name="connsiteX7" fmla="*/ 1928491 w 3848731"/>
              <a:gd name="connsiteY7" fmla="*/ 3462959 h 3468927"/>
              <a:gd name="connsiteX8" fmla="*/ 1709620 w 3848731"/>
              <a:gd name="connsiteY8" fmla="*/ 3340398 h 3468927"/>
              <a:gd name="connsiteX9" fmla="*/ 0 w 3848731"/>
              <a:gd name="connsiteY9" fmla="*/ 3468927 h 3468927"/>
              <a:gd name="connsiteX10" fmla="*/ 0 w 3848731"/>
              <a:gd name="connsiteY10" fmla="*/ 391772 h 3468927"/>
              <a:gd name="connsiteX11" fmla="*/ 914739 w 3848731"/>
              <a:gd name="connsiteY11" fmla="*/ 393 h 34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8731" h="3468927">
                <a:moveTo>
                  <a:pt x="914739" y="393"/>
                </a:moveTo>
                <a:cubicBezTo>
                  <a:pt x="1214912" y="-7045"/>
                  <a:pt x="1499710" y="91775"/>
                  <a:pt x="1737228" y="246563"/>
                </a:cubicBezTo>
                <a:lnTo>
                  <a:pt x="1924196" y="388512"/>
                </a:lnTo>
                <a:lnTo>
                  <a:pt x="2049310" y="285391"/>
                </a:lnTo>
                <a:cubicBezTo>
                  <a:pt x="2698788" y="-200060"/>
                  <a:pt x="3403241" y="349"/>
                  <a:pt x="3848731" y="391772"/>
                </a:cubicBezTo>
                <a:lnTo>
                  <a:pt x="3848731" y="3468927"/>
                </a:lnTo>
                <a:cubicBezTo>
                  <a:pt x="3317516" y="3117979"/>
                  <a:pt x="2659051" y="2973961"/>
                  <a:pt x="2042864" y="3380234"/>
                </a:cubicBezTo>
                <a:lnTo>
                  <a:pt x="1928491" y="3462959"/>
                </a:lnTo>
                <a:lnTo>
                  <a:pt x="1709620" y="3340398"/>
                </a:lnTo>
                <a:cubicBezTo>
                  <a:pt x="1184961" y="3070047"/>
                  <a:pt x="569144" y="3019834"/>
                  <a:pt x="0" y="3468927"/>
                </a:cubicBezTo>
                <a:lnTo>
                  <a:pt x="0" y="391772"/>
                </a:lnTo>
                <a:cubicBezTo>
                  <a:pt x="299018" y="121527"/>
                  <a:pt x="614566" y="7831"/>
                  <a:pt x="914739" y="393"/>
                </a:cubicBezTo>
                <a:close/>
              </a:path>
            </a:pathLst>
          </a:cu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695901" y="3136487"/>
            <a:ext cx="3351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accent1"/>
                </a:solidFill>
              </a:rPr>
              <a:t>PowerPoint2021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631182" y="4916334"/>
            <a:ext cx="1400974" cy="230030"/>
            <a:chOff x="4335463" y="1793875"/>
            <a:chExt cx="3529013" cy="579438"/>
          </a:xfrm>
        </p:grpSpPr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6343651" y="2219325"/>
              <a:ext cx="79375" cy="115888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10 w 50"/>
                <a:gd name="T5" fmla="*/ 0 h 73"/>
                <a:gd name="T6" fmla="*/ 10 w 50"/>
                <a:gd name="T7" fmla="*/ 28 h 73"/>
                <a:gd name="T8" fmla="*/ 38 w 50"/>
                <a:gd name="T9" fmla="*/ 28 h 73"/>
                <a:gd name="T10" fmla="*/ 38 w 50"/>
                <a:gd name="T11" fmla="*/ 0 h 73"/>
                <a:gd name="T12" fmla="*/ 50 w 50"/>
                <a:gd name="T13" fmla="*/ 0 h 73"/>
                <a:gd name="T14" fmla="*/ 50 w 50"/>
                <a:gd name="T15" fmla="*/ 73 h 73"/>
                <a:gd name="T16" fmla="*/ 38 w 50"/>
                <a:gd name="T17" fmla="*/ 73 h 73"/>
                <a:gd name="T18" fmla="*/ 38 w 50"/>
                <a:gd name="T19" fmla="*/ 40 h 73"/>
                <a:gd name="T20" fmla="*/ 10 w 50"/>
                <a:gd name="T21" fmla="*/ 40 h 73"/>
                <a:gd name="T22" fmla="*/ 10 w 50"/>
                <a:gd name="T23" fmla="*/ 73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38" y="2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3"/>
                  </a:lnTo>
                  <a:lnTo>
                    <a:pt x="38" y="73"/>
                  </a:lnTo>
                  <a:lnTo>
                    <a:pt x="38" y="40"/>
                  </a:lnTo>
                  <a:lnTo>
                    <a:pt x="10" y="40"/>
                  </a:lnTo>
                  <a:lnTo>
                    <a:pt x="1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3"/>
            <p:cNvSpPr>
              <a:spLocks noEditPoints="1"/>
            </p:cNvSpPr>
            <p:nvPr/>
          </p:nvSpPr>
          <p:spPr bwMode="auto">
            <a:xfrm>
              <a:off x="6442076" y="22447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6557963" y="2244725"/>
              <a:ext cx="71438" cy="90488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5"/>
            <p:cNvSpPr>
              <a:spLocks noEditPoints="1"/>
            </p:cNvSpPr>
            <p:nvPr/>
          </p:nvSpPr>
          <p:spPr bwMode="auto">
            <a:xfrm>
              <a:off x="6648451" y="2219325"/>
              <a:ext cx="90488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46"/>
            <p:cNvSpPr>
              <a:spLocks noEditPoints="1"/>
            </p:cNvSpPr>
            <p:nvPr/>
          </p:nvSpPr>
          <p:spPr bwMode="auto">
            <a:xfrm>
              <a:off x="6761163" y="2219325"/>
              <a:ext cx="15875" cy="115888"/>
            </a:xfrm>
            <a:custGeom>
              <a:avLst/>
              <a:gdLst>
                <a:gd name="T0" fmla="*/ 0 w 10"/>
                <a:gd name="T1" fmla="*/ 16 h 73"/>
                <a:gd name="T2" fmla="*/ 10 w 10"/>
                <a:gd name="T3" fmla="*/ 16 h 73"/>
                <a:gd name="T4" fmla="*/ 10 w 10"/>
                <a:gd name="T5" fmla="*/ 73 h 73"/>
                <a:gd name="T6" fmla="*/ 0 w 10"/>
                <a:gd name="T7" fmla="*/ 73 h 73"/>
                <a:gd name="T8" fmla="*/ 0 w 10"/>
                <a:gd name="T9" fmla="*/ 16 h 73"/>
                <a:gd name="T10" fmla="*/ 0 w 10"/>
                <a:gd name="T11" fmla="*/ 9 h 73"/>
                <a:gd name="T12" fmla="*/ 0 w 10"/>
                <a:gd name="T13" fmla="*/ 0 h 73"/>
                <a:gd name="T14" fmla="*/ 10 w 10"/>
                <a:gd name="T15" fmla="*/ 0 h 73"/>
                <a:gd name="T16" fmla="*/ 10 w 10"/>
                <a:gd name="T17" fmla="*/ 9 h 73"/>
                <a:gd name="T18" fmla="*/ 0 w 10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3">
                  <a:moveTo>
                    <a:pt x="0" y="16"/>
                  </a:moveTo>
                  <a:lnTo>
                    <a:pt x="10" y="16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6802438" y="2219325"/>
              <a:ext cx="38100" cy="115888"/>
            </a:xfrm>
            <a:custGeom>
              <a:avLst/>
              <a:gdLst>
                <a:gd name="T0" fmla="*/ 8 w 24"/>
                <a:gd name="T1" fmla="*/ 28 h 73"/>
                <a:gd name="T2" fmla="*/ 0 w 24"/>
                <a:gd name="T3" fmla="*/ 28 h 73"/>
                <a:gd name="T4" fmla="*/ 0 w 24"/>
                <a:gd name="T5" fmla="*/ 16 h 73"/>
                <a:gd name="T6" fmla="*/ 8 w 24"/>
                <a:gd name="T7" fmla="*/ 16 h 73"/>
                <a:gd name="T8" fmla="*/ 8 w 24"/>
                <a:gd name="T9" fmla="*/ 0 h 73"/>
                <a:gd name="T10" fmla="*/ 17 w 24"/>
                <a:gd name="T11" fmla="*/ 0 h 73"/>
                <a:gd name="T12" fmla="*/ 17 w 24"/>
                <a:gd name="T13" fmla="*/ 16 h 73"/>
                <a:gd name="T14" fmla="*/ 24 w 24"/>
                <a:gd name="T15" fmla="*/ 16 h 73"/>
                <a:gd name="T16" fmla="*/ 24 w 24"/>
                <a:gd name="T17" fmla="*/ 28 h 73"/>
                <a:gd name="T18" fmla="*/ 17 w 24"/>
                <a:gd name="T19" fmla="*/ 28 h 73"/>
                <a:gd name="T20" fmla="*/ 17 w 24"/>
                <a:gd name="T21" fmla="*/ 73 h 73"/>
                <a:gd name="T22" fmla="*/ 8 w 24"/>
                <a:gd name="T23" fmla="*/ 73 h 73"/>
                <a:gd name="T24" fmla="*/ 8 w 24"/>
                <a:gd name="T2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3">
                  <a:moveTo>
                    <a:pt x="8" y="28"/>
                  </a:moveTo>
                  <a:lnTo>
                    <a:pt x="0" y="2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7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17" y="28"/>
                  </a:lnTo>
                  <a:lnTo>
                    <a:pt x="17" y="73"/>
                  </a:lnTo>
                  <a:lnTo>
                    <a:pt x="8" y="73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48"/>
            <p:cNvSpPr>
              <a:spLocks/>
            </p:cNvSpPr>
            <p:nvPr/>
          </p:nvSpPr>
          <p:spPr bwMode="auto">
            <a:xfrm>
              <a:off x="6927851" y="2219325"/>
              <a:ext cx="115888" cy="115888"/>
            </a:xfrm>
            <a:custGeom>
              <a:avLst/>
              <a:gdLst>
                <a:gd name="T0" fmla="*/ 0 w 73"/>
                <a:gd name="T1" fmla="*/ 73 h 73"/>
                <a:gd name="T2" fmla="*/ 0 w 73"/>
                <a:gd name="T3" fmla="*/ 0 h 73"/>
                <a:gd name="T4" fmla="*/ 16 w 73"/>
                <a:gd name="T5" fmla="*/ 0 h 73"/>
                <a:gd name="T6" fmla="*/ 38 w 73"/>
                <a:gd name="T7" fmla="*/ 54 h 73"/>
                <a:gd name="T8" fmla="*/ 57 w 73"/>
                <a:gd name="T9" fmla="*/ 0 h 73"/>
                <a:gd name="T10" fmla="*/ 73 w 73"/>
                <a:gd name="T11" fmla="*/ 0 h 73"/>
                <a:gd name="T12" fmla="*/ 73 w 73"/>
                <a:gd name="T13" fmla="*/ 73 h 73"/>
                <a:gd name="T14" fmla="*/ 61 w 73"/>
                <a:gd name="T15" fmla="*/ 73 h 73"/>
                <a:gd name="T16" fmla="*/ 61 w 73"/>
                <a:gd name="T17" fmla="*/ 14 h 73"/>
                <a:gd name="T18" fmla="*/ 40 w 73"/>
                <a:gd name="T19" fmla="*/ 73 h 73"/>
                <a:gd name="T20" fmla="*/ 33 w 73"/>
                <a:gd name="T21" fmla="*/ 73 h 73"/>
                <a:gd name="T22" fmla="*/ 12 w 73"/>
                <a:gd name="T23" fmla="*/ 14 h 73"/>
                <a:gd name="T24" fmla="*/ 12 w 73"/>
                <a:gd name="T25" fmla="*/ 73 h 73"/>
                <a:gd name="T26" fmla="*/ 0 w 73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3">
                  <a:moveTo>
                    <a:pt x="0" y="7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8" y="54"/>
                  </a:lnTo>
                  <a:lnTo>
                    <a:pt x="57" y="0"/>
                  </a:lnTo>
                  <a:lnTo>
                    <a:pt x="73" y="0"/>
                  </a:lnTo>
                  <a:lnTo>
                    <a:pt x="73" y="73"/>
                  </a:lnTo>
                  <a:lnTo>
                    <a:pt x="61" y="73"/>
                  </a:lnTo>
                  <a:lnTo>
                    <a:pt x="61" y="14"/>
                  </a:lnTo>
                  <a:lnTo>
                    <a:pt x="40" y="73"/>
                  </a:lnTo>
                  <a:lnTo>
                    <a:pt x="33" y="73"/>
                  </a:lnTo>
                  <a:lnTo>
                    <a:pt x="12" y="14"/>
                  </a:lnTo>
                  <a:lnTo>
                    <a:pt x="12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7062788" y="2241550"/>
              <a:ext cx="90488" cy="98425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7172326" y="2219325"/>
              <a:ext cx="90488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7285038" y="2219325"/>
              <a:ext cx="19050" cy="115888"/>
            </a:xfrm>
            <a:custGeom>
              <a:avLst/>
              <a:gdLst>
                <a:gd name="T0" fmla="*/ 0 w 12"/>
                <a:gd name="T1" fmla="*/ 16 h 73"/>
                <a:gd name="T2" fmla="*/ 12 w 12"/>
                <a:gd name="T3" fmla="*/ 16 h 73"/>
                <a:gd name="T4" fmla="*/ 12 w 12"/>
                <a:gd name="T5" fmla="*/ 73 h 73"/>
                <a:gd name="T6" fmla="*/ 0 w 12"/>
                <a:gd name="T7" fmla="*/ 73 h 73"/>
                <a:gd name="T8" fmla="*/ 0 w 12"/>
                <a:gd name="T9" fmla="*/ 16 h 73"/>
                <a:gd name="T10" fmla="*/ 0 w 12"/>
                <a:gd name="T11" fmla="*/ 9 h 73"/>
                <a:gd name="T12" fmla="*/ 0 w 12"/>
                <a:gd name="T13" fmla="*/ 0 h 73"/>
                <a:gd name="T14" fmla="*/ 12 w 12"/>
                <a:gd name="T15" fmla="*/ 0 h 73"/>
                <a:gd name="T16" fmla="*/ 12 w 12"/>
                <a:gd name="T17" fmla="*/ 9 h 73"/>
                <a:gd name="T18" fmla="*/ 0 w 12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3">
                  <a:moveTo>
                    <a:pt x="0" y="16"/>
                  </a:moveTo>
                  <a:lnTo>
                    <a:pt x="12" y="16"/>
                  </a:lnTo>
                  <a:lnTo>
                    <a:pt x="12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7321551" y="22447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53"/>
            <p:cNvSpPr>
              <a:spLocks/>
            </p:cNvSpPr>
            <p:nvPr/>
          </p:nvSpPr>
          <p:spPr bwMode="auto">
            <a:xfrm>
              <a:off x="7439026" y="2316163"/>
              <a:ext cx="14288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54"/>
            <p:cNvSpPr>
              <a:spLocks noChangeArrowheads="1"/>
            </p:cNvSpPr>
            <p:nvPr/>
          </p:nvSpPr>
          <p:spPr bwMode="auto">
            <a:xfrm>
              <a:off x="7529513" y="2219325"/>
              <a:ext cx="19050" cy="1158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55"/>
            <p:cNvSpPr>
              <a:spLocks/>
            </p:cNvSpPr>
            <p:nvPr/>
          </p:nvSpPr>
          <p:spPr bwMode="auto">
            <a:xfrm>
              <a:off x="7570788" y="2244725"/>
              <a:ext cx="74613" cy="90488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>
              <a:off x="7667626" y="2241550"/>
              <a:ext cx="87313" cy="98425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57"/>
            <p:cNvSpPr>
              <a:spLocks noChangeArrowheads="1"/>
            </p:cNvSpPr>
            <p:nvPr/>
          </p:nvSpPr>
          <p:spPr bwMode="auto">
            <a:xfrm>
              <a:off x="7777163" y="2316163"/>
              <a:ext cx="19050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58"/>
            <p:cNvSpPr>
              <a:spLocks/>
            </p:cNvSpPr>
            <p:nvPr/>
          </p:nvSpPr>
          <p:spPr bwMode="auto">
            <a:xfrm>
              <a:off x="5475288" y="1830388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59"/>
            <p:cNvSpPr>
              <a:spLocks/>
            </p:cNvSpPr>
            <p:nvPr/>
          </p:nvSpPr>
          <p:spPr bwMode="auto">
            <a:xfrm>
              <a:off x="5126038" y="2181225"/>
              <a:ext cx="428625" cy="169863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5091113" y="1793875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6249988" y="18383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62"/>
            <p:cNvSpPr>
              <a:spLocks noChangeArrowheads="1"/>
            </p:cNvSpPr>
            <p:nvPr/>
          </p:nvSpPr>
          <p:spPr bwMode="auto">
            <a:xfrm>
              <a:off x="6645276" y="1830388"/>
              <a:ext cx="7461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6818313" y="18383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64"/>
            <p:cNvSpPr>
              <a:spLocks noChangeArrowheads="1"/>
            </p:cNvSpPr>
            <p:nvPr/>
          </p:nvSpPr>
          <p:spPr bwMode="auto">
            <a:xfrm>
              <a:off x="7205663" y="1830388"/>
              <a:ext cx="7461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5681663" y="1835150"/>
              <a:ext cx="346075" cy="282575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66"/>
            <p:cNvSpPr>
              <a:spLocks noChangeArrowheads="1"/>
            </p:cNvSpPr>
            <p:nvPr/>
          </p:nvSpPr>
          <p:spPr bwMode="auto">
            <a:xfrm>
              <a:off x="6073776" y="1830388"/>
              <a:ext cx="74613" cy="3095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5697538" y="2135188"/>
              <a:ext cx="477838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7367588" y="1827213"/>
              <a:ext cx="349250" cy="331788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69"/>
            <p:cNvSpPr>
              <a:spLocks/>
            </p:cNvSpPr>
            <p:nvPr/>
          </p:nvSpPr>
          <p:spPr bwMode="auto">
            <a:xfrm>
              <a:off x="7724776" y="1830388"/>
              <a:ext cx="139700" cy="334963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0"/>
            <p:cNvSpPr>
              <a:spLocks/>
            </p:cNvSpPr>
            <p:nvPr/>
          </p:nvSpPr>
          <p:spPr bwMode="auto">
            <a:xfrm>
              <a:off x="4651376" y="2106613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1"/>
            <p:cNvSpPr>
              <a:spLocks/>
            </p:cNvSpPr>
            <p:nvPr/>
          </p:nvSpPr>
          <p:spPr bwMode="auto">
            <a:xfrm>
              <a:off x="4651376" y="1835150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>
              <a:off x="445611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Line 73"/>
            <p:cNvSpPr>
              <a:spLocks noChangeShapeType="1"/>
            </p:cNvSpPr>
            <p:nvPr/>
          </p:nvSpPr>
          <p:spPr bwMode="auto">
            <a:xfrm>
              <a:off x="445611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450056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450056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76"/>
            <p:cNvSpPr>
              <a:spLocks/>
            </p:cNvSpPr>
            <p:nvPr/>
          </p:nvSpPr>
          <p:spPr bwMode="auto">
            <a:xfrm>
              <a:off x="4500563" y="1824038"/>
              <a:ext cx="123825" cy="519113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77"/>
            <p:cNvSpPr>
              <a:spLocks/>
            </p:cNvSpPr>
            <p:nvPr/>
          </p:nvSpPr>
          <p:spPr bwMode="auto">
            <a:xfrm>
              <a:off x="4335463" y="1824038"/>
              <a:ext cx="120650" cy="519113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Oval 78"/>
            <p:cNvSpPr>
              <a:spLocks noChangeArrowheads="1"/>
            </p:cNvSpPr>
            <p:nvPr/>
          </p:nvSpPr>
          <p:spPr bwMode="auto">
            <a:xfrm>
              <a:off x="4425951" y="2030413"/>
              <a:ext cx="109538" cy="109538"/>
            </a:xfrm>
            <a:prstGeom prst="ellipse">
              <a:avLst/>
            </a:pr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대 </a:t>
            </a:r>
            <a:r>
              <a:rPr lang="ko-KR" altLang="en-US"/>
              <a:t>직장인 </a:t>
            </a:r>
            <a:r>
              <a:rPr lang="en-US" altLang="ko-KR"/>
              <a:t>85%</a:t>
            </a:r>
            <a:r>
              <a:rPr lang="ko-KR" altLang="en-US"/>
              <a:t> 파워포인트 책 구매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253870419"/>
              </p:ext>
            </p:extLst>
          </p:nvPr>
        </p:nvGraphicFramePr>
        <p:xfrm>
          <a:off x="4077438" y="987396"/>
          <a:ext cx="9124953" cy="608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B3A2B5-9D07-4D6D-B2D8-A172A3EA38E3}"/>
              </a:ext>
            </a:extLst>
          </p:cNvPr>
          <p:cNvSpPr txBox="1"/>
          <p:nvPr/>
        </p:nvSpPr>
        <p:spPr>
          <a:xfrm>
            <a:off x="6665296" y="287715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>
                <a:solidFill>
                  <a:schemeClr val="bg1"/>
                </a:solidFill>
              </a:rPr>
              <a:t>구매자</a:t>
            </a:r>
          </a:p>
        </p:txBody>
      </p:sp>
    </p:spTree>
    <p:extLst>
      <p:ext uri="{BB962C8B-B14F-4D97-AF65-F5344CB8AC3E}">
        <p14:creationId xmlns:p14="http://schemas.microsoft.com/office/powerpoint/2010/main" val="32349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0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4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6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한빛미디어의 기본 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48067"/>
              </p:ext>
            </p:extLst>
          </p:nvPr>
        </p:nvGraphicFramePr>
        <p:xfrm>
          <a:off x="441960" y="1409818"/>
          <a:ext cx="11315700" cy="5051544"/>
        </p:xfrm>
        <a:graphic>
          <a:graphicData uri="http://schemas.openxmlformats.org/drawingml/2006/table">
            <a:tbl>
              <a:tblPr firstRow="1" bandRow="1"/>
              <a:tblGrid>
                <a:gridCol w="373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한빛미디어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김태헌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창립일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1993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(03785)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 서대문구 연희로</a:t>
                      </a:r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</a:t>
                      </a:r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62 3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02-325-0384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02-325-9697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220-81-05665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통신판매업신고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</a:t>
                      </a:r>
                      <a:r>
                        <a:rPr lang="ko-KR" altLang="en-US" sz="2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서울서대문</a:t>
                      </a:r>
                      <a:r>
                        <a:rPr lang="en-US" altLang="ko-KR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-0671</a:t>
                      </a:r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최근 </a:t>
            </a:r>
            <a:r>
              <a:rPr lang="en-US" altLang="ko-KR"/>
              <a:t>3</a:t>
            </a:r>
            <a:r>
              <a:rPr lang="ko-KR" altLang="en-US"/>
              <a:t>년간 한빛미디어 </a:t>
            </a:r>
            <a:r>
              <a:rPr lang="ko-KR" altLang="en-US" dirty="0"/>
              <a:t>이야기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24857D-6BAD-4CC8-A3AD-F907D4FA0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t="8779" r="8459" b="2281"/>
          <a:stretch/>
        </p:blipFill>
        <p:spPr bwMode="auto">
          <a:xfrm>
            <a:off x="421028" y="1842144"/>
            <a:ext cx="2854657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C096DB03-B389-458A-8F1C-D8F06766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63120"/>
              </p:ext>
            </p:extLst>
          </p:nvPr>
        </p:nvGraphicFramePr>
        <p:xfrm>
          <a:off x="4950039" y="1665456"/>
          <a:ext cx="7001182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1182">
                  <a:extLst>
                    <a:ext uri="{9D8B030D-6E8A-4147-A177-3AD203B41FA5}">
                      <a16:colId xmlns:a16="http://schemas.microsoft.com/office/drawing/2014/main" val="74242902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한빛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TV 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유튜브 채널 오픈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243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까면서 보는 해부학 만화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APCTP 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올해의 과학도서로 선정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27881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한빛출판네트워크 비즈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핵심가치 재적립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37054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데브그라운드 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 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개최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643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한빛미디어 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혼자 공부하는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시리즈 출간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08054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한빛비즈 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만화로 배우는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시리즈 출간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18946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만화로 배우는 공충의 진화 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APCTP 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올해의 과학도서로 선정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5875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한빛빌딩 대관 서비스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2194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리얼타임 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 Book 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런칭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7353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82563" indent="-182563" algn="l" latinLnBrk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엄마의 말하기 연습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원칙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베스트셀러</a:t>
                      </a:r>
                    </a:p>
                  </a:txBody>
                  <a:tcPr marL="144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B54A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31392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246900-AF98-4EE2-9F53-33A8FCB2EABE}"/>
              </a:ext>
            </a:extLst>
          </p:cNvPr>
          <p:cNvGrpSpPr/>
          <p:nvPr/>
        </p:nvGrpSpPr>
        <p:grpSpPr>
          <a:xfrm>
            <a:off x="3571757" y="2124122"/>
            <a:ext cx="1419343" cy="523220"/>
            <a:chOff x="3571757" y="2334615"/>
            <a:chExt cx="141934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73C762-6535-4E29-A6BC-2DCEE03DE823}"/>
                </a:ext>
              </a:extLst>
            </p:cNvPr>
            <p:cNvSpPr txBox="1"/>
            <p:nvPr/>
          </p:nvSpPr>
          <p:spPr>
            <a:xfrm>
              <a:off x="3571757" y="2334615"/>
              <a:ext cx="1018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accent1"/>
                  </a:solidFill>
                </a:rPr>
                <a:t>2020</a:t>
              </a:r>
              <a:endParaRPr lang="ko-KR" altLang="en-US" sz="2800" b="1">
                <a:solidFill>
                  <a:schemeClr val="accent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304AA22-DACA-48F1-8DE4-9AD036AA9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7108" y="2596225"/>
              <a:ext cx="468000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D4C577-8BE1-4F9D-B51E-7F37C942816D}"/>
                </a:ext>
              </a:extLst>
            </p:cNvPr>
            <p:cNvSpPr/>
            <p:nvPr/>
          </p:nvSpPr>
          <p:spPr>
            <a:xfrm>
              <a:off x="4886326" y="2533650"/>
              <a:ext cx="104774" cy="104774"/>
            </a:xfrm>
            <a:prstGeom prst="ellipse">
              <a:avLst/>
            </a:prstGeom>
            <a:solidFill>
              <a:srgbClr val="39B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1A31D40-4CD1-417A-A5D5-29FBB482EB12}"/>
              </a:ext>
            </a:extLst>
          </p:cNvPr>
          <p:cNvGrpSpPr/>
          <p:nvPr/>
        </p:nvGrpSpPr>
        <p:grpSpPr>
          <a:xfrm>
            <a:off x="3571757" y="3781472"/>
            <a:ext cx="1419343" cy="523220"/>
            <a:chOff x="3571757" y="2334615"/>
            <a:chExt cx="1419343" cy="5232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6F2232-E6F5-4A98-9815-3C6B001F4534}"/>
                </a:ext>
              </a:extLst>
            </p:cNvPr>
            <p:cNvSpPr txBox="1"/>
            <p:nvPr/>
          </p:nvSpPr>
          <p:spPr>
            <a:xfrm>
              <a:off x="3571757" y="2334615"/>
              <a:ext cx="1018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accent1"/>
                  </a:solidFill>
                </a:rPr>
                <a:t>2019</a:t>
              </a:r>
              <a:endParaRPr lang="ko-KR" altLang="en-US" sz="2800" b="1">
                <a:solidFill>
                  <a:schemeClr val="accent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A0C83BC-70B5-48A5-BBF9-1CE9003E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7108" y="2596225"/>
              <a:ext cx="468000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FD4FAC-34FE-4D98-A886-957DB90A79B2}"/>
                </a:ext>
              </a:extLst>
            </p:cNvPr>
            <p:cNvSpPr/>
            <p:nvPr/>
          </p:nvSpPr>
          <p:spPr>
            <a:xfrm>
              <a:off x="4886326" y="2533650"/>
              <a:ext cx="104774" cy="104774"/>
            </a:xfrm>
            <a:prstGeom prst="ellipse">
              <a:avLst/>
            </a:prstGeom>
            <a:solidFill>
              <a:srgbClr val="39B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FE3496-234F-408E-AD39-80F02000F949}"/>
              </a:ext>
            </a:extLst>
          </p:cNvPr>
          <p:cNvGrpSpPr/>
          <p:nvPr/>
        </p:nvGrpSpPr>
        <p:grpSpPr>
          <a:xfrm>
            <a:off x="3571757" y="5400722"/>
            <a:ext cx="1419343" cy="523220"/>
            <a:chOff x="3571757" y="2334615"/>
            <a:chExt cx="141934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C90CB9-B170-4864-9CC9-57738EEC37BA}"/>
                </a:ext>
              </a:extLst>
            </p:cNvPr>
            <p:cNvSpPr txBox="1"/>
            <p:nvPr/>
          </p:nvSpPr>
          <p:spPr>
            <a:xfrm>
              <a:off x="3571757" y="2334615"/>
              <a:ext cx="1018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accent1"/>
                  </a:solidFill>
                </a:rPr>
                <a:t>2018</a:t>
              </a:r>
              <a:endParaRPr lang="ko-KR" altLang="en-US" sz="2800" b="1">
                <a:solidFill>
                  <a:schemeClr val="accent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CD8828-70FC-4F9C-8E1C-7BE657E28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7108" y="2596225"/>
              <a:ext cx="468000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FA936F4-539D-4089-A384-326AAAA633DB}"/>
                </a:ext>
              </a:extLst>
            </p:cNvPr>
            <p:cNvSpPr/>
            <p:nvPr/>
          </p:nvSpPr>
          <p:spPr>
            <a:xfrm>
              <a:off x="4886326" y="2533650"/>
              <a:ext cx="104774" cy="104774"/>
            </a:xfrm>
            <a:prstGeom prst="ellipse">
              <a:avLst/>
            </a:prstGeom>
            <a:solidFill>
              <a:srgbClr val="39B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3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 rot="2165690">
            <a:off x="2763581" y="1961321"/>
            <a:ext cx="2476500" cy="5321300"/>
            <a:chOff x="-1328565" y="1132712"/>
            <a:chExt cx="2476500" cy="5321300"/>
          </a:xfrm>
          <a:solidFill>
            <a:schemeClr val="accent1">
              <a:lumMod val="75000"/>
            </a:schemeClr>
          </a:solidFill>
        </p:grpSpPr>
        <p:grpSp>
          <p:nvGrpSpPr>
            <p:cNvPr id="92" name="그룹 91"/>
            <p:cNvGrpSpPr/>
            <p:nvPr/>
          </p:nvGrpSpPr>
          <p:grpSpPr>
            <a:xfrm>
              <a:off x="-1328565" y="1132712"/>
              <a:ext cx="2476500" cy="5321300"/>
              <a:chOff x="3467100" y="1536700"/>
              <a:chExt cx="2476500" cy="5321300"/>
            </a:xfrm>
            <a:grpFill/>
          </p:grpSpPr>
          <p:sp>
            <p:nvSpPr>
              <p:cNvPr id="93" name="자유형 92"/>
              <p:cNvSpPr/>
              <p:nvPr/>
            </p:nvSpPr>
            <p:spPr>
              <a:xfrm>
                <a:off x="3467100" y="1536700"/>
                <a:ext cx="2476500" cy="5321300"/>
              </a:xfrm>
              <a:custGeom>
                <a:avLst/>
                <a:gdLst>
                  <a:gd name="connsiteX0" fmla="*/ 1238250 w 2476500"/>
                  <a:gd name="connsiteY0" fmla="*/ 438150 h 5321300"/>
                  <a:gd name="connsiteX1" fmla="*/ 965200 w 2476500"/>
                  <a:gd name="connsiteY1" fmla="*/ 711200 h 5321300"/>
                  <a:gd name="connsiteX2" fmla="*/ 1238250 w 2476500"/>
                  <a:gd name="connsiteY2" fmla="*/ 984250 h 5321300"/>
                  <a:gd name="connsiteX3" fmla="*/ 1511300 w 2476500"/>
                  <a:gd name="connsiteY3" fmla="*/ 711200 h 5321300"/>
                  <a:gd name="connsiteX4" fmla="*/ 1238250 w 2476500"/>
                  <a:gd name="connsiteY4" fmla="*/ 438150 h 5321300"/>
                  <a:gd name="connsiteX5" fmla="*/ 166969 w 2476500"/>
                  <a:gd name="connsiteY5" fmla="*/ 0 h 5321300"/>
                  <a:gd name="connsiteX6" fmla="*/ 2309531 w 2476500"/>
                  <a:gd name="connsiteY6" fmla="*/ 0 h 5321300"/>
                  <a:gd name="connsiteX7" fmla="*/ 2476500 w 2476500"/>
                  <a:gd name="connsiteY7" fmla="*/ 1016000 h 5321300"/>
                  <a:gd name="connsiteX8" fmla="*/ 2476500 w 2476500"/>
                  <a:gd name="connsiteY8" fmla="*/ 5321300 h 5321300"/>
                  <a:gd name="connsiteX9" fmla="*/ 0 w 2476500"/>
                  <a:gd name="connsiteY9" fmla="*/ 5321300 h 5321300"/>
                  <a:gd name="connsiteX10" fmla="*/ 0 w 2476500"/>
                  <a:gd name="connsiteY10" fmla="*/ 1016000 h 532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0" h="5321300">
                    <a:moveTo>
                      <a:pt x="1238250" y="438150"/>
                    </a:moveTo>
                    <a:cubicBezTo>
                      <a:pt x="1087449" y="438150"/>
                      <a:pt x="965200" y="560399"/>
                      <a:pt x="965200" y="711200"/>
                    </a:cubicBezTo>
                    <a:cubicBezTo>
                      <a:pt x="965200" y="862001"/>
                      <a:pt x="1087449" y="984250"/>
                      <a:pt x="1238250" y="984250"/>
                    </a:cubicBezTo>
                    <a:cubicBezTo>
                      <a:pt x="1389051" y="984250"/>
                      <a:pt x="1511300" y="862001"/>
                      <a:pt x="1511300" y="711200"/>
                    </a:cubicBezTo>
                    <a:cubicBezTo>
                      <a:pt x="1511300" y="560399"/>
                      <a:pt x="1389051" y="438150"/>
                      <a:pt x="1238250" y="438150"/>
                    </a:cubicBezTo>
                    <a:close/>
                    <a:moveTo>
                      <a:pt x="166969" y="0"/>
                    </a:moveTo>
                    <a:lnTo>
                      <a:pt x="2309531" y="0"/>
                    </a:lnTo>
                    <a:lnTo>
                      <a:pt x="2476500" y="1016000"/>
                    </a:lnTo>
                    <a:lnTo>
                      <a:pt x="2476500" y="5321300"/>
                    </a:lnTo>
                    <a:lnTo>
                      <a:pt x="0" y="5321300"/>
                    </a:lnTo>
                    <a:lnTo>
                      <a:pt x="0" y="101600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도넛 93"/>
              <p:cNvSpPr/>
              <p:nvPr/>
            </p:nvSpPr>
            <p:spPr>
              <a:xfrm>
                <a:off x="4292600" y="1822450"/>
                <a:ext cx="825500" cy="825500"/>
              </a:xfrm>
              <a:prstGeom prst="donut">
                <a:avLst>
                  <a:gd name="adj" fmla="val 18506"/>
                </a:avLst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자유형 94"/>
            <p:cNvSpPr/>
            <p:nvPr/>
          </p:nvSpPr>
          <p:spPr>
            <a:xfrm flipH="1">
              <a:off x="-1168073" y="261690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 flipH="1">
              <a:off x="30780" y="3282974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 flipH="1">
              <a:off x="241627" y="219780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 flipH="1">
              <a:off x="-1225223" y="402660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 flipH="1">
              <a:off x="-101273" y="473145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100" name="자유형 99"/>
            <p:cNvSpPr/>
            <p:nvPr/>
          </p:nvSpPr>
          <p:spPr>
            <a:xfrm flipH="1">
              <a:off x="-1091873" y="555060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101" name="자유형 100"/>
            <p:cNvSpPr/>
            <p:nvPr/>
          </p:nvSpPr>
          <p:spPr>
            <a:xfrm flipH="1">
              <a:off x="222577" y="579825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한빛미디어 브랜드 가치</a:t>
            </a:r>
          </a:p>
        </p:txBody>
      </p:sp>
      <p:grpSp>
        <p:nvGrpSpPr>
          <p:cNvPr id="10" name="그룹 9"/>
          <p:cNvGrpSpPr/>
          <p:nvPr/>
        </p:nvGrpSpPr>
        <p:grpSpPr>
          <a:xfrm rot="3402583">
            <a:off x="2273301" y="1511301"/>
            <a:ext cx="2476500" cy="5321300"/>
            <a:chOff x="3467100" y="1536700"/>
            <a:chExt cx="2476500" cy="5321300"/>
          </a:xfrm>
        </p:grpSpPr>
        <p:sp>
          <p:nvSpPr>
            <p:cNvPr id="7" name="자유형 6"/>
            <p:cNvSpPr/>
            <p:nvPr/>
          </p:nvSpPr>
          <p:spPr>
            <a:xfrm>
              <a:off x="3467100" y="1536700"/>
              <a:ext cx="2476500" cy="5321300"/>
            </a:xfrm>
            <a:custGeom>
              <a:avLst/>
              <a:gdLst>
                <a:gd name="connsiteX0" fmla="*/ 1238250 w 2476500"/>
                <a:gd name="connsiteY0" fmla="*/ 438150 h 5321300"/>
                <a:gd name="connsiteX1" fmla="*/ 965200 w 2476500"/>
                <a:gd name="connsiteY1" fmla="*/ 711200 h 5321300"/>
                <a:gd name="connsiteX2" fmla="*/ 1238250 w 2476500"/>
                <a:gd name="connsiteY2" fmla="*/ 984250 h 5321300"/>
                <a:gd name="connsiteX3" fmla="*/ 1511300 w 2476500"/>
                <a:gd name="connsiteY3" fmla="*/ 711200 h 5321300"/>
                <a:gd name="connsiteX4" fmla="*/ 1238250 w 2476500"/>
                <a:gd name="connsiteY4" fmla="*/ 438150 h 5321300"/>
                <a:gd name="connsiteX5" fmla="*/ 166969 w 2476500"/>
                <a:gd name="connsiteY5" fmla="*/ 0 h 5321300"/>
                <a:gd name="connsiteX6" fmla="*/ 2309531 w 2476500"/>
                <a:gd name="connsiteY6" fmla="*/ 0 h 5321300"/>
                <a:gd name="connsiteX7" fmla="*/ 2476500 w 2476500"/>
                <a:gd name="connsiteY7" fmla="*/ 1016000 h 5321300"/>
                <a:gd name="connsiteX8" fmla="*/ 2476500 w 2476500"/>
                <a:gd name="connsiteY8" fmla="*/ 5321300 h 5321300"/>
                <a:gd name="connsiteX9" fmla="*/ 0 w 2476500"/>
                <a:gd name="connsiteY9" fmla="*/ 5321300 h 5321300"/>
                <a:gd name="connsiteX10" fmla="*/ 0 w 2476500"/>
                <a:gd name="connsiteY10" fmla="*/ 1016000 h 532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0" h="5321300">
                  <a:moveTo>
                    <a:pt x="1238250" y="438150"/>
                  </a:moveTo>
                  <a:cubicBezTo>
                    <a:pt x="1087449" y="438150"/>
                    <a:pt x="965200" y="560399"/>
                    <a:pt x="965200" y="711200"/>
                  </a:cubicBezTo>
                  <a:cubicBezTo>
                    <a:pt x="965200" y="862001"/>
                    <a:pt x="1087449" y="984250"/>
                    <a:pt x="1238250" y="984250"/>
                  </a:cubicBezTo>
                  <a:cubicBezTo>
                    <a:pt x="1389051" y="984250"/>
                    <a:pt x="1511300" y="862001"/>
                    <a:pt x="1511300" y="711200"/>
                  </a:cubicBezTo>
                  <a:cubicBezTo>
                    <a:pt x="1511300" y="560399"/>
                    <a:pt x="1389051" y="438150"/>
                    <a:pt x="1238250" y="438150"/>
                  </a:cubicBezTo>
                  <a:close/>
                  <a:moveTo>
                    <a:pt x="166969" y="0"/>
                  </a:moveTo>
                  <a:lnTo>
                    <a:pt x="2309531" y="0"/>
                  </a:lnTo>
                  <a:lnTo>
                    <a:pt x="2476500" y="1016000"/>
                  </a:lnTo>
                  <a:lnTo>
                    <a:pt x="2476500" y="5321300"/>
                  </a:lnTo>
                  <a:lnTo>
                    <a:pt x="0" y="5321300"/>
                  </a:lnTo>
                  <a:lnTo>
                    <a:pt x="0" y="101600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도넛 7"/>
            <p:cNvSpPr/>
            <p:nvPr/>
          </p:nvSpPr>
          <p:spPr>
            <a:xfrm>
              <a:off x="4292600" y="1822450"/>
              <a:ext cx="825500" cy="825500"/>
            </a:xfrm>
            <a:prstGeom prst="donut">
              <a:avLst>
                <a:gd name="adj" fmla="val 18506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 rot="19499039">
            <a:off x="1395738" y="4100230"/>
            <a:ext cx="3534479" cy="579438"/>
            <a:chOff x="-2470854" y="2708275"/>
            <a:chExt cx="3534479" cy="579438"/>
          </a:xfrm>
        </p:grpSpPr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-457200" y="3133725"/>
              <a:ext cx="79375" cy="115888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10 w 50"/>
                <a:gd name="T5" fmla="*/ 0 h 73"/>
                <a:gd name="T6" fmla="*/ 10 w 50"/>
                <a:gd name="T7" fmla="*/ 28 h 73"/>
                <a:gd name="T8" fmla="*/ 38 w 50"/>
                <a:gd name="T9" fmla="*/ 28 h 73"/>
                <a:gd name="T10" fmla="*/ 38 w 50"/>
                <a:gd name="T11" fmla="*/ 0 h 73"/>
                <a:gd name="T12" fmla="*/ 50 w 50"/>
                <a:gd name="T13" fmla="*/ 0 h 73"/>
                <a:gd name="T14" fmla="*/ 50 w 50"/>
                <a:gd name="T15" fmla="*/ 73 h 73"/>
                <a:gd name="T16" fmla="*/ 38 w 50"/>
                <a:gd name="T17" fmla="*/ 73 h 73"/>
                <a:gd name="T18" fmla="*/ 38 w 50"/>
                <a:gd name="T19" fmla="*/ 40 h 73"/>
                <a:gd name="T20" fmla="*/ 10 w 50"/>
                <a:gd name="T21" fmla="*/ 40 h 73"/>
                <a:gd name="T22" fmla="*/ 10 w 50"/>
                <a:gd name="T23" fmla="*/ 73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38" y="2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3"/>
                  </a:lnTo>
                  <a:lnTo>
                    <a:pt x="38" y="73"/>
                  </a:lnTo>
                  <a:lnTo>
                    <a:pt x="38" y="40"/>
                  </a:lnTo>
                  <a:lnTo>
                    <a:pt x="10" y="40"/>
                  </a:lnTo>
                  <a:lnTo>
                    <a:pt x="1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" name="Freeform 43"/>
            <p:cNvSpPr>
              <a:spLocks noEditPoints="1"/>
            </p:cNvSpPr>
            <p:nvPr/>
          </p:nvSpPr>
          <p:spPr bwMode="auto">
            <a:xfrm>
              <a:off x="-358775" y="31591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-242887" y="3159125"/>
              <a:ext cx="71438" cy="90488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-152400" y="3133725"/>
              <a:ext cx="90488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-39687" y="3133725"/>
              <a:ext cx="15875" cy="115888"/>
            </a:xfrm>
            <a:custGeom>
              <a:avLst/>
              <a:gdLst>
                <a:gd name="T0" fmla="*/ 0 w 10"/>
                <a:gd name="T1" fmla="*/ 16 h 73"/>
                <a:gd name="T2" fmla="*/ 10 w 10"/>
                <a:gd name="T3" fmla="*/ 16 h 73"/>
                <a:gd name="T4" fmla="*/ 10 w 10"/>
                <a:gd name="T5" fmla="*/ 73 h 73"/>
                <a:gd name="T6" fmla="*/ 0 w 10"/>
                <a:gd name="T7" fmla="*/ 73 h 73"/>
                <a:gd name="T8" fmla="*/ 0 w 10"/>
                <a:gd name="T9" fmla="*/ 16 h 73"/>
                <a:gd name="T10" fmla="*/ 0 w 10"/>
                <a:gd name="T11" fmla="*/ 9 h 73"/>
                <a:gd name="T12" fmla="*/ 0 w 10"/>
                <a:gd name="T13" fmla="*/ 0 h 73"/>
                <a:gd name="T14" fmla="*/ 10 w 10"/>
                <a:gd name="T15" fmla="*/ 0 h 73"/>
                <a:gd name="T16" fmla="*/ 10 w 10"/>
                <a:gd name="T17" fmla="*/ 9 h 73"/>
                <a:gd name="T18" fmla="*/ 0 w 10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3">
                  <a:moveTo>
                    <a:pt x="0" y="16"/>
                  </a:moveTo>
                  <a:lnTo>
                    <a:pt x="10" y="16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588" y="3133725"/>
              <a:ext cx="38100" cy="115888"/>
            </a:xfrm>
            <a:custGeom>
              <a:avLst/>
              <a:gdLst>
                <a:gd name="T0" fmla="*/ 8 w 24"/>
                <a:gd name="T1" fmla="*/ 28 h 73"/>
                <a:gd name="T2" fmla="*/ 0 w 24"/>
                <a:gd name="T3" fmla="*/ 28 h 73"/>
                <a:gd name="T4" fmla="*/ 0 w 24"/>
                <a:gd name="T5" fmla="*/ 16 h 73"/>
                <a:gd name="T6" fmla="*/ 8 w 24"/>
                <a:gd name="T7" fmla="*/ 16 h 73"/>
                <a:gd name="T8" fmla="*/ 8 w 24"/>
                <a:gd name="T9" fmla="*/ 0 h 73"/>
                <a:gd name="T10" fmla="*/ 17 w 24"/>
                <a:gd name="T11" fmla="*/ 0 h 73"/>
                <a:gd name="T12" fmla="*/ 17 w 24"/>
                <a:gd name="T13" fmla="*/ 16 h 73"/>
                <a:gd name="T14" fmla="*/ 24 w 24"/>
                <a:gd name="T15" fmla="*/ 16 h 73"/>
                <a:gd name="T16" fmla="*/ 24 w 24"/>
                <a:gd name="T17" fmla="*/ 28 h 73"/>
                <a:gd name="T18" fmla="*/ 17 w 24"/>
                <a:gd name="T19" fmla="*/ 28 h 73"/>
                <a:gd name="T20" fmla="*/ 17 w 24"/>
                <a:gd name="T21" fmla="*/ 73 h 73"/>
                <a:gd name="T22" fmla="*/ 8 w 24"/>
                <a:gd name="T23" fmla="*/ 73 h 73"/>
                <a:gd name="T24" fmla="*/ 8 w 24"/>
                <a:gd name="T2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3">
                  <a:moveTo>
                    <a:pt x="8" y="28"/>
                  </a:moveTo>
                  <a:lnTo>
                    <a:pt x="0" y="2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7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17" y="28"/>
                  </a:lnTo>
                  <a:lnTo>
                    <a:pt x="17" y="73"/>
                  </a:lnTo>
                  <a:lnTo>
                    <a:pt x="8" y="73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127000" y="3133725"/>
              <a:ext cx="115888" cy="115888"/>
            </a:xfrm>
            <a:custGeom>
              <a:avLst/>
              <a:gdLst>
                <a:gd name="T0" fmla="*/ 0 w 73"/>
                <a:gd name="T1" fmla="*/ 73 h 73"/>
                <a:gd name="T2" fmla="*/ 0 w 73"/>
                <a:gd name="T3" fmla="*/ 0 h 73"/>
                <a:gd name="T4" fmla="*/ 16 w 73"/>
                <a:gd name="T5" fmla="*/ 0 h 73"/>
                <a:gd name="T6" fmla="*/ 38 w 73"/>
                <a:gd name="T7" fmla="*/ 54 h 73"/>
                <a:gd name="T8" fmla="*/ 57 w 73"/>
                <a:gd name="T9" fmla="*/ 0 h 73"/>
                <a:gd name="T10" fmla="*/ 73 w 73"/>
                <a:gd name="T11" fmla="*/ 0 h 73"/>
                <a:gd name="T12" fmla="*/ 73 w 73"/>
                <a:gd name="T13" fmla="*/ 73 h 73"/>
                <a:gd name="T14" fmla="*/ 61 w 73"/>
                <a:gd name="T15" fmla="*/ 73 h 73"/>
                <a:gd name="T16" fmla="*/ 61 w 73"/>
                <a:gd name="T17" fmla="*/ 14 h 73"/>
                <a:gd name="T18" fmla="*/ 40 w 73"/>
                <a:gd name="T19" fmla="*/ 73 h 73"/>
                <a:gd name="T20" fmla="*/ 33 w 73"/>
                <a:gd name="T21" fmla="*/ 73 h 73"/>
                <a:gd name="T22" fmla="*/ 12 w 73"/>
                <a:gd name="T23" fmla="*/ 14 h 73"/>
                <a:gd name="T24" fmla="*/ 12 w 73"/>
                <a:gd name="T25" fmla="*/ 73 h 73"/>
                <a:gd name="T26" fmla="*/ 0 w 73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3">
                  <a:moveTo>
                    <a:pt x="0" y="7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8" y="54"/>
                  </a:lnTo>
                  <a:lnTo>
                    <a:pt x="57" y="0"/>
                  </a:lnTo>
                  <a:lnTo>
                    <a:pt x="73" y="0"/>
                  </a:lnTo>
                  <a:lnTo>
                    <a:pt x="73" y="73"/>
                  </a:lnTo>
                  <a:lnTo>
                    <a:pt x="61" y="73"/>
                  </a:lnTo>
                  <a:lnTo>
                    <a:pt x="61" y="14"/>
                  </a:lnTo>
                  <a:lnTo>
                    <a:pt x="40" y="73"/>
                  </a:lnTo>
                  <a:lnTo>
                    <a:pt x="33" y="73"/>
                  </a:lnTo>
                  <a:lnTo>
                    <a:pt x="12" y="14"/>
                  </a:lnTo>
                  <a:lnTo>
                    <a:pt x="12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261938" y="3155950"/>
              <a:ext cx="90488" cy="98425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371475" y="3133725"/>
              <a:ext cx="90488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84188" y="3133725"/>
              <a:ext cx="19050" cy="115888"/>
            </a:xfrm>
            <a:custGeom>
              <a:avLst/>
              <a:gdLst>
                <a:gd name="T0" fmla="*/ 0 w 12"/>
                <a:gd name="T1" fmla="*/ 16 h 73"/>
                <a:gd name="T2" fmla="*/ 12 w 12"/>
                <a:gd name="T3" fmla="*/ 16 h 73"/>
                <a:gd name="T4" fmla="*/ 12 w 12"/>
                <a:gd name="T5" fmla="*/ 73 h 73"/>
                <a:gd name="T6" fmla="*/ 0 w 12"/>
                <a:gd name="T7" fmla="*/ 73 h 73"/>
                <a:gd name="T8" fmla="*/ 0 w 12"/>
                <a:gd name="T9" fmla="*/ 16 h 73"/>
                <a:gd name="T10" fmla="*/ 0 w 12"/>
                <a:gd name="T11" fmla="*/ 9 h 73"/>
                <a:gd name="T12" fmla="*/ 0 w 12"/>
                <a:gd name="T13" fmla="*/ 0 h 73"/>
                <a:gd name="T14" fmla="*/ 12 w 12"/>
                <a:gd name="T15" fmla="*/ 0 h 73"/>
                <a:gd name="T16" fmla="*/ 12 w 12"/>
                <a:gd name="T17" fmla="*/ 9 h 73"/>
                <a:gd name="T18" fmla="*/ 0 w 12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3">
                  <a:moveTo>
                    <a:pt x="0" y="16"/>
                  </a:moveTo>
                  <a:lnTo>
                    <a:pt x="12" y="16"/>
                  </a:lnTo>
                  <a:lnTo>
                    <a:pt x="12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520700" y="31591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638175" y="3230563"/>
              <a:ext cx="14288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728663" y="3133725"/>
              <a:ext cx="19050" cy="115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769938" y="3159125"/>
              <a:ext cx="74613" cy="90488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866775" y="3155950"/>
              <a:ext cx="87313" cy="98425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976313" y="3230563"/>
              <a:ext cx="19050" cy="19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-1325563" y="2744788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-1674813" y="3095625"/>
              <a:ext cx="428625" cy="169863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2" name="Freeform 60"/>
            <p:cNvSpPr>
              <a:spLocks noEditPoints="1"/>
            </p:cNvSpPr>
            <p:nvPr/>
          </p:nvSpPr>
          <p:spPr bwMode="auto">
            <a:xfrm>
              <a:off x="-1709738" y="2708275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3" name="Freeform 61"/>
            <p:cNvSpPr>
              <a:spLocks noEditPoints="1"/>
            </p:cNvSpPr>
            <p:nvPr/>
          </p:nvSpPr>
          <p:spPr bwMode="auto">
            <a:xfrm>
              <a:off x="-550862" y="27527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-155575" y="2744788"/>
              <a:ext cx="74613" cy="33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17463" y="27527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404813" y="2744788"/>
              <a:ext cx="74613" cy="33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Freeform 65"/>
            <p:cNvSpPr>
              <a:spLocks noEditPoints="1"/>
            </p:cNvSpPr>
            <p:nvPr/>
          </p:nvSpPr>
          <p:spPr bwMode="auto">
            <a:xfrm>
              <a:off x="-1119188" y="2749550"/>
              <a:ext cx="346075" cy="282575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-727075" y="2744788"/>
              <a:ext cx="74613" cy="309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-1103313" y="3049588"/>
              <a:ext cx="477838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Freeform 68"/>
            <p:cNvSpPr>
              <a:spLocks noEditPoints="1"/>
            </p:cNvSpPr>
            <p:nvPr/>
          </p:nvSpPr>
          <p:spPr bwMode="auto">
            <a:xfrm>
              <a:off x="566738" y="2741613"/>
              <a:ext cx="349250" cy="331788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923925" y="2744788"/>
              <a:ext cx="139700" cy="334963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-2149475" y="3021013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-2149475" y="2749550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Line 72"/>
            <p:cNvSpPr>
              <a:spLocks noChangeShapeType="1"/>
            </p:cNvSpPr>
            <p:nvPr/>
          </p:nvSpPr>
          <p:spPr bwMode="auto">
            <a:xfrm>
              <a:off x="-2344738" y="2794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Line 73"/>
            <p:cNvSpPr>
              <a:spLocks noChangeShapeType="1"/>
            </p:cNvSpPr>
            <p:nvPr/>
          </p:nvSpPr>
          <p:spPr bwMode="auto">
            <a:xfrm>
              <a:off x="-2344738" y="2794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Line 74"/>
            <p:cNvSpPr>
              <a:spLocks noChangeShapeType="1"/>
            </p:cNvSpPr>
            <p:nvPr/>
          </p:nvSpPr>
          <p:spPr bwMode="auto">
            <a:xfrm>
              <a:off x="-2300288" y="2794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Line 75"/>
            <p:cNvSpPr>
              <a:spLocks noChangeShapeType="1"/>
            </p:cNvSpPr>
            <p:nvPr/>
          </p:nvSpPr>
          <p:spPr bwMode="auto">
            <a:xfrm>
              <a:off x="-2300288" y="2794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-2300288" y="2738438"/>
              <a:ext cx="123825" cy="519113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-2470854" y="2746238"/>
              <a:ext cx="120650" cy="519113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Oval 78"/>
            <p:cNvSpPr>
              <a:spLocks noChangeArrowheads="1"/>
            </p:cNvSpPr>
            <p:nvPr/>
          </p:nvSpPr>
          <p:spPr bwMode="auto">
            <a:xfrm>
              <a:off x="-2402227" y="2983817"/>
              <a:ext cx="109538" cy="109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84766" y="3882171"/>
            <a:ext cx="3709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526</a:t>
            </a:r>
            <a:r>
              <a:rPr lang="ko-KR" altLang="en-US" sz="5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억원</a:t>
            </a:r>
            <a:endParaRPr lang="ko-KR" altLang="en-US" sz="5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238057" y="5324509"/>
            <a:ext cx="3539752" cy="0"/>
          </a:xfrm>
          <a:prstGeom prst="line">
            <a:avLst/>
          </a:prstGeom>
          <a:ln w="139700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E9879FF-BBD2-41FC-85F0-4AA35DA688EF}"/>
              </a:ext>
            </a:extLst>
          </p:cNvPr>
          <p:cNvSpPr/>
          <p:nvPr/>
        </p:nvSpPr>
        <p:spPr>
          <a:xfrm>
            <a:off x="800100" y="929640"/>
            <a:ext cx="6379143" cy="2215655"/>
          </a:xfrm>
          <a:custGeom>
            <a:avLst/>
            <a:gdLst>
              <a:gd name="connsiteX0" fmla="*/ 0 w 4931263"/>
              <a:gd name="connsiteY0" fmla="*/ 0 h 2266418"/>
              <a:gd name="connsiteX1" fmla="*/ 2118360 w 4931263"/>
              <a:gd name="connsiteY1" fmla="*/ 556260 h 2266418"/>
              <a:gd name="connsiteX2" fmla="*/ 4922520 w 4931263"/>
              <a:gd name="connsiteY2" fmla="*/ 541020 h 2266418"/>
              <a:gd name="connsiteX3" fmla="*/ 3002280 w 4931263"/>
              <a:gd name="connsiteY3" fmla="*/ 2194560 h 2266418"/>
              <a:gd name="connsiteX4" fmla="*/ 3070860 w 4931263"/>
              <a:gd name="connsiteY4" fmla="*/ 1813560 h 2266418"/>
              <a:gd name="connsiteX0" fmla="*/ 0 w 4931263"/>
              <a:gd name="connsiteY0" fmla="*/ 0 h 2266418"/>
              <a:gd name="connsiteX1" fmla="*/ 2118360 w 4931263"/>
              <a:gd name="connsiteY1" fmla="*/ 556260 h 2266418"/>
              <a:gd name="connsiteX2" fmla="*/ 4922520 w 4931263"/>
              <a:gd name="connsiteY2" fmla="*/ 541020 h 2266418"/>
              <a:gd name="connsiteX3" fmla="*/ 3002280 w 4931263"/>
              <a:gd name="connsiteY3" fmla="*/ 2194560 h 2266418"/>
              <a:gd name="connsiteX4" fmla="*/ 3070860 w 4931263"/>
              <a:gd name="connsiteY4" fmla="*/ 1813560 h 2266418"/>
              <a:gd name="connsiteX0" fmla="*/ 0 w 5876143"/>
              <a:gd name="connsiteY0" fmla="*/ 0 h 2167358"/>
              <a:gd name="connsiteX1" fmla="*/ 3063240 w 5876143"/>
              <a:gd name="connsiteY1" fmla="*/ 457200 h 2167358"/>
              <a:gd name="connsiteX2" fmla="*/ 5867400 w 5876143"/>
              <a:gd name="connsiteY2" fmla="*/ 441960 h 2167358"/>
              <a:gd name="connsiteX3" fmla="*/ 3947160 w 5876143"/>
              <a:gd name="connsiteY3" fmla="*/ 2095500 h 2167358"/>
              <a:gd name="connsiteX4" fmla="*/ 4015740 w 5876143"/>
              <a:gd name="connsiteY4" fmla="*/ 1714500 h 2167358"/>
              <a:gd name="connsiteX0" fmla="*/ 0 w 5876143"/>
              <a:gd name="connsiteY0" fmla="*/ 0 h 2167358"/>
              <a:gd name="connsiteX1" fmla="*/ 3063240 w 5876143"/>
              <a:gd name="connsiteY1" fmla="*/ 457200 h 2167358"/>
              <a:gd name="connsiteX2" fmla="*/ 5867400 w 5876143"/>
              <a:gd name="connsiteY2" fmla="*/ 441960 h 2167358"/>
              <a:gd name="connsiteX3" fmla="*/ 3947160 w 5876143"/>
              <a:gd name="connsiteY3" fmla="*/ 2095500 h 2167358"/>
              <a:gd name="connsiteX4" fmla="*/ 4015740 w 5876143"/>
              <a:gd name="connsiteY4" fmla="*/ 1714500 h 2167358"/>
              <a:gd name="connsiteX0" fmla="*/ 0 w 5876223"/>
              <a:gd name="connsiteY0" fmla="*/ 0 h 2169935"/>
              <a:gd name="connsiteX1" fmla="*/ 3063240 w 5876223"/>
              <a:gd name="connsiteY1" fmla="*/ 457200 h 2169935"/>
              <a:gd name="connsiteX2" fmla="*/ 5867400 w 5876223"/>
              <a:gd name="connsiteY2" fmla="*/ 441960 h 2169935"/>
              <a:gd name="connsiteX3" fmla="*/ 3947160 w 5876223"/>
              <a:gd name="connsiteY3" fmla="*/ 2095500 h 2169935"/>
              <a:gd name="connsiteX4" fmla="*/ 3911918 w 5876223"/>
              <a:gd name="connsiteY4" fmla="*/ 1867853 h 2169935"/>
              <a:gd name="connsiteX5" fmla="*/ 4015740 w 5876223"/>
              <a:gd name="connsiteY5" fmla="*/ 1714500 h 2169935"/>
              <a:gd name="connsiteX0" fmla="*/ 0 w 5876223"/>
              <a:gd name="connsiteY0" fmla="*/ 0 h 2169935"/>
              <a:gd name="connsiteX1" fmla="*/ 3063240 w 5876223"/>
              <a:gd name="connsiteY1" fmla="*/ 457200 h 2169935"/>
              <a:gd name="connsiteX2" fmla="*/ 5867400 w 5876223"/>
              <a:gd name="connsiteY2" fmla="*/ 441960 h 2169935"/>
              <a:gd name="connsiteX3" fmla="*/ 3947160 w 5876223"/>
              <a:gd name="connsiteY3" fmla="*/ 2095500 h 2169935"/>
              <a:gd name="connsiteX4" fmla="*/ 3911918 w 5876223"/>
              <a:gd name="connsiteY4" fmla="*/ 1867853 h 2169935"/>
              <a:gd name="connsiteX0" fmla="*/ 0 w 6379143"/>
              <a:gd name="connsiteY0" fmla="*/ 0 h 2215655"/>
              <a:gd name="connsiteX1" fmla="*/ 3566160 w 6379143"/>
              <a:gd name="connsiteY1" fmla="*/ 502920 h 2215655"/>
              <a:gd name="connsiteX2" fmla="*/ 6370320 w 6379143"/>
              <a:gd name="connsiteY2" fmla="*/ 487680 h 2215655"/>
              <a:gd name="connsiteX3" fmla="*/ 4450080 w 6379143"/>
              <a:gd name="connsiteY3" fmla="*/ 2141220 h 2215655"/>
              <a:gd name="connsiteX4" fmla="*/ 4414838 w 6379143"/>
              <a:gd name="connsiteY4" fmla="*/ 1913573 h 2215655"/>
              <a:gd name="connsiteX0" fmla="*/ 0 w 6379143"/>
              <a:gd name="connsiteY0" fmla="*/ 0 h 2215655"/>
              <a:gd name="connsiteX1" fmla="*/ 3566160 w 6379143"/>
              <a:gd name="connsiteY1" fmla="*/ 502920 h 2215655"/>
              <a:gd name="connsiteX2" fmla="*/ 6370320 w 6379143"/>
              <a:gd name="connsiteY2" fmla="*/ 487680 h 2215655"/>
              <a:gd name="connsiteX3" fmla="*/ 4450080 w 6379143"/>
              <a:gd name="connsiteY3" fmla="*/ 2141220 h 2215655"/>
              <a:gd name="connsiteX4" fmla="*/ 4414838 w 6379143"/>
              <a:gd name="connsiteY4" fmla="*/ 1913573 h 2215655"/>
              <a:gd name="connsiteX0" fmla="*/ 0 w 6379143"/>
              <a:gd name="connsiteY0" fmla="*/ 0 h 2215655"/>
              <a:gd name="connsiteX1" fmla="*/ 3566160 w 6379143"/>
              <a:gd name="connsiteY1" fmla="*/ 502920 h 2215655"/>
              <a:gd name="connsiteX2" fmla="*/ 6370320 w 6379143"/>
              <a:gd name="connsiteY2" fmla="*/ 487680 h 2215655"/>
              <a:gd name="connsiteX3" fmla="*/ 4450080 w 6379143"/>
              <a:gd name="connsiteY3" fmla="*/ 2141220 h 2215655"/>
              <a:gd name="connsiteX4" fmla="*/ 4414838 w 6379143"/>
              <a:gd name="connsiteY4" fmla="*/ 1913573 h 221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9143" h="2215655">
                <a:moveTo>
                  <a:pt x="0" y="0"/>
                </a:moveTo>
                <a:cubicBezTo>
                  <a:pt x="1502410" y="454025"/>
                  <a:pt x="2222500" y="535940"/>
                  <a:pt x="3566160" y="502920"/>
                </a:cubicBezTo>
                <a:cubicBezTo>
                  <a:pt x="4909820" y="469900"/>
                  <a:pt x="6223000" y="214630"/>
                  <a:pt x="6370320" y="487680"/>
                </a:cubicBezTo>
                <a:cubicBezTo>
                  <a:pt x="6517640" y="760730"/>
                  <a:pt x="4775994" y="1903571"/>
                  <a:pt x="4450080" y="2141220"/>
                </a:cubicBezTo>
                <a:cubicBezTo>
                  <a:pt x="4124166" y="2378869"/>
                  <a:pt x="4403408" y="1977073"/>
                  <a:pt x="4414838" y="191357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82FFFEC-3078-44A2-8DFC-166179FEF745}"/>
              </a:ext>
            </a:extLst>
          </p:cNvPr>
          <p:cNvSpPr/>
          <p:nvPr/>
        </p:nvSpPr>
        <p:spPr>
          <a:xfrm>
            <a:off x="4855900" y="806116"/>
            <a:ext cx="7058251" cy="2340989"/>
          </a:xfrm>
          <a:custGeom>
            <a:avLst/>
            <a:gdLst>
              <a:gd name="connsiteX0" fmla="*/ 281584 w 7058251"/>
              <a:gd name="connsiteY0" fmla="*/ 2033337 h 2340989"/>
              <a:gd name="connsiteX1" fmla="*/ 161268 w 7058251"/>
              <a:gd name="connsiteY1" fmla="*/ 2322095 h 2340989"/>
              <a:gd name="connsiteX2" fmla="*/ 2206637 w 7058251"/>
              <a:gd name="connsiteY2" fmla="*/ 1558089 h 2340989"/>
              <a:gd name="connsiteX3" fmla="*/ 6423705 w 7058251"/>
              <a:gd name="connsiteY3" fmla="*/ 751973 h 2340989"/>
              <a:gd name="connsiteX4" fmla="*/ 6965126 w 7058251"/>
              <a:gd name="connsiteY4" fmla="*/ 0 h 234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8251" h="2340989">
                <a:moveTo>
                  <a:pt x="281584" y="2033337"/>
                </a:moveTo>
                <a:cubicBezTo>
                  <a:pt x="61005" y="2217320"/>
                  <a:pt x="-159574" y="2401303"/>
                  <a:pt x="161268" y="2322095"/>
                </a:cubicBezTo>
                <a:cubicBezTo>
                  <a:pt x="482110" y="2242887"/>
                  <a:pt x="1162898" y="1819776"/>
                  <a:pt x="2206637" y="1558089"/>
                </a:cubicBezTo>
                <a:cubicBezTo>
                  <a:pt x="3250376" y="1296402"/>
                  <a:pt x="5630624" y="1011654"/>
                  <a:pt x="6423705" y="751973"/>
                </a:cubicBezTo>
                <a:cubicBezTo>
                  <a:pt x="7216786" y="492292"/>
                  <a:pt x="7090956" y="246146"/>
                  <a:pt x="6965126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한빛미디어의 책으로 여는 </a:t>
            </a:r>
            <a:r>
              <a:rPr lang="en-US" altLang="ko-KR"/>
              <a:t>IT </a:t>
            </a:r>
            <a:r>
              <a:rPr lang="ko-KR" altLang="en-US"/>
              <a:t>세상</a:t>
            </a:r>
            <a:endParaRPr lang="ko-KR" altLang="en-US" dirty="0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1512FE6C-8041-4271-BF5D-985F7D1CB08F}"/>
              </a:ext>
            </a:extLst>
          </p:cNvPr>
          <p:cNvSpPr/>
          <p:nvPr/>
        </p:nvSpPr>
        <p:spPr>
          <a:xfrm>
            <a:off x="515736" y="1673541"/>
            <a:ext cx="1725179" cy="4705034"/>
          </a:xfrm>
          <a:custGeom>
            <a:avLst/>
            <a:gdLst>
              <a:gd name="connsiteX0" fmla="*/ 1800225 w 1885950"/>
              <a:gd name="connsiteY0" fmla="*/ 0 h 5143500"/>
              <a:gd name="connsiteX1" fmla="*/ 85725 w 1885950"/>
              <a:gd name="connsiteY1" fmla="*/ 0 h 5143500"/>
              <a:gd name="connsiteX2" fmla="*/ 0 w 1885950"/>
              <a:gd name="connsiteY2" fmla="*/ 85725 h 5143500"/>
              <a:gd name="connsiteX3" fmla="*/ 0 w 1885950"/>
              <a:gd name="connsiteY3" fmla="*/ 5057775 h 5143500"/>
              <a:gd name="connsiteX4" fmla="*/ 85725 w 1885950"/>
              <a:gd name="connsiteY4" fmla="*/ 5143500 h 5143500"/>
              <a:gd name="connsiteX5" fmla="*/ 171450 w 1885950"/>
              <a:gd name="connsiteY5" fmla="*/ 5057775 h 5143500"/>
              <a:gd name="connsiteX6" fmla="*/ 171450 w 1885950"/>
              <a:gd name="connsiteY6" fmla="*/ 4286250 h 5143500"/>
              <a:gd name="connsiteX7" fmla="*/ 1714500 w 1885950"/>
              <a:gd name="connsiteY7" fmla="*/ 4286250 h 5143500"/>
              <a:gd name="connsiteX8" fmla="*/ 1714500 w 1885950"/>
              <a:gd name="connsiteY8" fmla="*/ 5057775 h 5143500"/>
              <a:gd name="connsiteX9" fmla="*/ 1800225 w 1885950"/>
              <a:gd name="connsiteY9" fmla="*/ 5143500 h 5143500"/>
              <a:gd name="connsiteX10" fmla="*/ 1885950 w 1885950"/>
              <a:gd name="connsiteY10" fmla="*/ 5057775 h 5143500"/>
              <a:gd name="connsiteX11" fmla="*/ 1885950 w 1885950"/>
              <a:gd name="connsiteY11" fmla="*/ 85725 h 5143500"/>
              <a:gd name="connsiteX12" fmla="*/ 1860845 w 1885950"/>
              <a:gd name="connsiteY12" fmla="*/ 25105 h 5143500"/>
              <a:gd name="connsiteX13" fmla="*/ 1800225 w 1885950"/>
              <a:gd name="connsiteY13" fmla="*/ 0 h 5143500"/>
              <a:gd name="connsiteX14" fmla="*/ 514350 w 1885950"/>
              <a:gd name="connsiteY14" fmla="*/ 2571750 h 5143500"/>
              <a:gd name="connsiteX15" fmla="*/ 514350 w 1885950"/>
              <a:gd name="connsiteY15" fmla="*/ 1885950 h 5143500"/>
              <a:gd name="connsiteX16" fmla="*/ 685800 w 1885950"/>
              <a:gd name="connsiteY16" fmla="*/ 1885950 h 5143500"/>
              <a:gd name="connsiteX17" fmla="*/ 685800 w 1885950"/>
              <a:gd name="connsiteY17" fmla="*/ 2571750 h 5143500"/>
              <a:gd name="connsiteX18" fmla="*/ 857250 w 1885950"/>
              <a:gd name="connsiteY18" fmla="*/ 1885950 h 5143500"/>
              <a:gd name="connsiteX19" fmla="*/ 1028700 w 1885950"/>
              <a:gd name="connsiteY19" fmla="*/ 1885950 h 5143500"/>
              <a:gd name="connsiteX20" fmla="*/ 1028700 w 1885950"/>
              <a:gd name="connsiteY20" fmla="*/ 2571750 h 5143500"/>
              <a:gd name="connsiteX21" fmla="*/ 857250 w 1885950"/>
              <a:gd name="connsiteY21" fmla="*/ 2571750 h 5143500"/>
              <a:gd name="connsiteX22" fmla="*/ 1114425 w 1885950"/>
              <a:gd name="connsiteY22" fmla="*/ 1714500 h 5143500"/>
              <a:gd name="connsiteX23" fmla="*/ 428625 w 1885950"/>
              <a:gd name="connsiteY23" fmla="*/ 1714500 h 5143500"/>
              <a:gd name="connsiteX24" fmla="*/ 342900 w 1885950"/>
              <a:gd name="connsiteY24" fmla="*/ 1800225 h 5143500"/>
              <a:gd name="connsiteX25" fmla="*/ 342900 w 1885950"/>
              <a:gd name="connsiteY25" fmla="*/ 2571750 h 5143500"/>
              <a:gd name="connsiteX26" fmla="*/ 171450 w 1885950"/>
              <a:gd name="connsiteY26" fmla="*/ 2571750 h 5143500"/>
              <a:gd name="connsiteX27" fmla="*/ 171450 w 1885950"/>
              <a:gd name="connsiteY27" fmla="*/ 1371600 h 5143500"/>
              <a:gd name="connsiteX28" fmla="*/ 1714500 w 1885950"/>
              <a:gd name="connsiteY28" fmla="*/ 1371600 h 5143500"/>
              <a:gd name="connsiteX29" fmla="*/ 1714500 w 1885950"/>
              <a:gd name="connsiteY29" fmla="*/ 2571750 h 5143500"/>
              <a:gd name="connsiteX30" fmla="*/ 1200150 w 1885950"/>
              <a:gd name="connsiteY30" fmla="*/ 2571750 h 5143500"/>
              <a:gd name="connsiteX31" fmla="*/ 1200150 w 1885950"/>
              <a:gd name="connsiteY31" fmla="*/ 1800225 h 5143500"/>
              <a:gd name="connsiteX32" fmla="*/ 1175045 w 1885950"/>
              <a:gd name="connsiteY32" fmla="*/ 1739605 h 5143500"/>
              <a:gd name="connsiteX33" fmla="*/ 1114425 w 1885950"/>
              <a:gd name="connsiteY33" fmla="*/ 1714500 h 5143500"/>
              <a:gd name="connsiteX34" fmla="*/ 857250 w 1885950"/>
              <a:gd name="connsiteY34" fmla="*/ 840105 h 5143500"/>
              <a:gd name="connsiteX35" fmla="*/ 959620 w 1885950"/>
              <a:gd name="connsiteY35" fmla="*/ 1200150 h 5143500"/>
              <a:gd name="connsiteX36" fmla="*/ 857250 w 1885950"/>
              <a:gd name="connsiteY36" fmla="*/ 1200150 h 5143500"/>
              <a:gd name="connsiteX37" fmla="*/ 1131570 w 1885950"/>
              <a:gd name="connsiteY37" fmla="*/ 1178106 h 5143500"/>
              <a:gd name="connsiteX38" fmla="*/ 944004 w 1885950"/>
              <a:gd name="connsiteY38" fmla="*/ 518641 h 5143500"/>
              <a:gd name="connsiteX39" fmla="*/ 1108949 w 1885950"/>
              <a:gd name="connsiteY39" fmla="*/ 471492 h 5143500"/>
              <a:gd name="connsiteX40" fmla="*/ 1296583 w 1885950"/>
              <a:gd name="connsiteY40" fmla="*/ 1131575 h 5143500"/>
              <a:gd name="connsiteX41" fmla="*/ 685800 w 1885950"/>
              <a:gd name="connsiteY41" fmla="*/ 1200150 h 5143500"/>
              <a:gd name="connsiteX42" fmla="*/ 514350 w 1885950"/>
              <a:gd name="connsiteY42" fmla="*/ 1200150 h 5143500"/>
              <a:gd name="connsiteX43" fmla="*/ 514350 w 1885950"/>
              <a:gd name="connsiteY43" fmla="*/ 514350 h 5143500"/>
              <a:gd name="connsiteX44" fmla="*/ 685800 w 1885950"/>
              <a:gd name="connsiteY44" fmla="*/ 514350 h 5143500"/>
              <a:gd name="connsiteX45" fmla="*/ 1714500 w 1885950"/>
              <a:gd name="connsiteY45" fmla="*/ 171450 h 5143500"/>
              <a:gd name="connsiteX46" fmla="*/ 1714500 w 1885950"/>
              <a:gd name="connsiteY46" fmla="*/ 1200150 h 5143500"/>
              <a:gd name="connsiteX47" fmla="*/ 1487598 w 1885950"/>
              <a:gd name="connsiteY47" fmla="*/ 1200150 h 5143500"/>
              <a:gd name="connsiteX48" fmla="*/ 1484919 w 1885950"/>
              <a:gd name="connsiteY48" fmla="*/ 1166894 h 5143500"/>
              <a:gd name="connsiteX49" fmla="*/ 1250395 w 1885950"/>
              <a:gd name="connsiteY49" fmla="*/ 342405 h 5143500"/>
              <a:gd name="connsiteX50" fmla="*/ 1144498 w 1885950"/>
              <a:gd name="connsiteY50" fmla="*/ 283393 h 5143500"/>
              <a:gd name="connsiteX51" fmla="*/ 834507 w 1885950"/>
              <a:gd name="connsiteY51" fmla="*/ 371453 h 5143500"/>
              <a:gd name="connsiteX52" fmla="*/ 771514 w 1885950"/>
              <a:gd name="connsiteY52" fmla="*/ 342903 h 5143500"/>
              <a:gd name="connsiteX53" fmla="*/ 428614 w 1885950"/>
              <a:gd name="connsiteY53" fmla="*/ 342903 h 5143500"/>
              <a:gd name="connsiteX54" fmla="*/ 342889 w 1885950"/>
              <a:gd name="connsiteY54" fmla="*/ 428628 h 5143500"/>
              <a:gd name="connsiteX55" fmla="*/ 342889 w 1885950"/>
              <a:gd name="connsiteY55" fmla="*/ 1200153 h 5143500"/>
              <a:gd name="connsiteX56" fmla="*/ 171439 w 1885950"/>
              <a:gd name="connsiteY56" fmla="*/ 1200153 h 5143500"/>
              <a:gd name="connsiteX57" fmla="*/ 171439 w 1885950"/>
              <a:gd name="connsiteY57" fmla="*/ 171453 h 5143500"/>
              <a:gd name="connsiteX58" fmla="*/ 1200150 w 1885950"/>
              <a:gd name="connsiteY58" fmla="*/ 3429000 h 5143500"/>
              <a:gd name="connsiteX59" fmla="*/ 514350 w 1885950"/>
              <a:gd name="connsiteY59" fmla="*/ 3429000 h 5143500"/>
              <a:gd name="connsiteX60" fmla="*/ 514350 w 1885950"/>
              <a:gd name="connsiteY60" fmla="*/ 3257550 h 5143500"/>
              <a:gd name="connsiteX61" fmla="*/ 1200150 w 1885950"/>
              <a:gd name="connsiteY61" fmla="*/ 3257550 h 5143500"/>
              <a:gd name="connsiteX62" fmla="*/ 685800 w 1885950"/>
              <a:gd name="connsiteY62" fmla="*/ 3600450 h 5143500"/>
              <a:gd name="connsiteX63" fmla="*/ 1371600 w 1885950"/>
              <a:gd name="connsiteY63" fmla="*/ 3600450 h 5143500"/>
              <a:gd name="connsiteX64" fmla="*/ 1371600 w 1885950"/>
              <a:gd name="connsiteY64" fmla="*/ 3771900 h 5143500"/>
              <a:gd name="connsiteX65" fmla="*/ 685800 w 1885950"/>
              <a:gd name="connsiteY65" fmla="*/ 3771900 h 5143500"/>
              <a:gd name="connsiteX66" fmla="*/ 600075 w 1885950"/>
              <a:gd name="connsiteY66" fmla="*/ 4114800 h 5143500"/>
              <a:gd name="connsiteX67" fmla="*/ 600075 w 1885950"/>
              <a:gd name="connsiteY67" fmla="*/ 3943350 h 5143500"/>
              <a:gd name="connsiteX68" fmla="*/ 1285875 w 1885950"/>
              <a:gd name="connsiteY68" fmla="*/ 3943350 h 5143500"/>
              <a:gd name="connsiteX69" fmla="*/ 1285875 w 1885950"/>
              <a:gd name="connsiteY69" fmla="*/ 4114800 h 5143500"/>
              <a:gd name="connsiteX70" fmla="*/ 1457325 w 1885950"/>
              <a:gd name="connsiteY70" fmla="*/ 4114800 h 5143500"/>
              <a:gd name="connsiteX71" fmla="*/ 1457325 w 1885950"/>
              <a:gd name="connsiteY71" fmla="*/ 3943350 h 5143500"/>
              <a:gd name="connsiteX72" fmla="*/ 1517945 w 1885950"/>
              <a:gd name="connsiteY72" fmla="*/ 3918245 h 5143500"/>
              <a:gd name="connsiteX73" fmla="*/ 1543050 w 1885950"/>
              <a:gd name="connsiteY73" fmla="*/ 3857625 h 5143500"/>
              <a:gd name="connsiteX74" fmla="*/ 1543050 w 1885950"/>
              <a:gd name="connsiteY74" fmla="*/ 3514725 h 5143500"/>
              <a:gd name="connsiteX75" fmla="*/ 1517945 w 1885950"/>
              <a:gd name="connsiteY75" fmla="*/ 3454105 h 5143500"/>
              <a:gd name="connsiteX76" fmla="*/ 1457325 w 1885950"/>
              <a:gd name="connsiteY76" fmla="*/ 3429000 h 5143500"/>
              <a:gd name="connsiteX77" fmla="*/ 1371600 w 1885950"/>
              <a:gd name="connsiteY77" fmla="*/ 3429000 h 5143500"/>
              <a:gd name="connsiteX78" fmla="*/ 1371600 w 1885950"/>
              <a:gd name="connsiteY78" fmla="*/ 3171825 h 5143500"/>
              <a:gd name="connsiteX79" fmla="*/ 1346495 w 1885950"/>
              <a:gd name="connsiteY79" fmla="*/ 3111205 h 5143500"/>
              <a:gd name="connsiteX80" fmla="*/ 1285875 w 1885950"/>
              <a:gd name="connsiteY80" fmla="*/ 3086100 h 5143500"/>
              <a:gd name="connsiteX81" fmla="*/ 428625 w 1885950"/>
              <a:gd name="connsiteY81" fmla="*/ 3086100 h 5143500"/>
              <a:gd name="connsiteX82" fmla="*/ 342900 w 1885950"/>
              <a:gd name="connsiteY82" fmla="*/ 3171825 h 5143500"/>
              <a:gd name="connsiteX83" fmla="*/ 342900 w 1885950"/>
              <a:gd name="connsiteY83" fmla="*/ 3514725 h 5143500"/>
              <a:gd name="connsiteX84" fmla="*/ 368005 w 1885950"/>
              <a:gd name="connsiteY84" fmla="*/ 3575345 h 5143500"/>
              <a:gd name="connsiteX85" fmla="*/ 428625 w 1885950"/>
              <a:gd name="connsiteY85" fmla="*/ 3600450 h 5143500"/>
              <a:gd name="connsiteX86" fmla="*/ 514350 w 1885950"/>
              <a:gd name="connsiteY86" fmla="*/ 3600450 h 5143500"/>
              <a:gd name="connsiteX87" fmla="*/ 514350 w 1885950"/>
              <a:gd name="connsiteY87" fmla="*/ 3771900 h 5143500"/>
              <a:gd name="connsiteX88" fmla="*/ 428625 w 1885950"/>
              <a:gd name="connsiteY88" fmla="*/ 3857625 h 5143500"/>
              <a:gd name="connsiteX89" fmla="*/ 428625 w 1885950"/>
              <a:gd name="connsiteY89" fmla="*/ 4114800 h 5143500"/>
              <a:gd name="connsiteX90" fmla="*/ 171450 w 1885950"/>
              <a:gd name="connsiteY90" fmla="*/ 4114800 h 5143500"/>
              <a:gd name="connsiteX91" fmla="*/ 171450 w 1885950"/>
              <a:gd name="connsiteY91" fmla="*/ 2743200 h 5143500"/>
              <a:gd name="connsiteX92" fmla="*/ 1714500 w 1885950"/>
              <a:gd name="connsiteY92" fmla="*/ 2743200 h 5143500"/>
              <a:gd name="connsiteX93" fmla="*/ 1714500 w 1885950"/>
              <a:gd name="connsiteY93" fmla="*/ 41148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885950" h="5143500">
                <a:moveTo>
                  <a:pt x="1800225" y="0"/>
                </a:moveTo>
                <a:lnTo>
                  <a:pt x="85725" y="0"/>
                </a:lnTo>
                <a:cubicBezTo>
                  <a:pt x="38385" y="0"/>
                  <a:pt x="0" y="38385"/>
                  <a:pt x="0" y="85725"/>
                </a:cubicBezTo>
                <a:lnTo>
                  <a:pt x="0" y="5057775"/>
                </a:lnTo>
                <a:cubicBezTo>
                  <a:pt x="0" y="5105115"/>
                  <a:pt x="38385" y="5143500"/>
                  <a:pt x="85725" y="5143500"/>
                </a:cubicBezTo>
                <a:cubicBezTo>
                  <a:pt x="133065" y="5143500"/>
                  <a:pt x="171450" y="5105115"/>
                  <a:pt x="171450" y="5057775"/>
                </a:cubicBezTo>
                <a:lnTo>
                  <a:pt x="171450" y="4286250"/>
                </a:lnTo>
                <a:lnTo>
                  <a:pt x="1714500" y="4286250"/>
                </a:lnTo>
                <a:lnTo>
                  <a:pt x="1714500" y="5057775"/>
                </a:lnTo>
                <a:cubicBezTo>
                  <a:pt x="1714500" y="5105115"/>
                  <a:pt x="1752885" y="5143500"/>
                  <a:pt x="1800225" y="5143500"/>
                </a:cubicBezTo>
                <a:cubicBezTo>
                  <a:pt x="1847565" y="5143500"/>
                  <a:pt x="1885950" y="5105115"/>
                  <a:pt x="1885950" y="5057775"/>
                </a:cubicBezTo>
                <a:lnTo>
                  <a:pt x="1885950" y="85725"/>
                </a:lnTo>
                <a:cubicBezTo>
                  <a:pt x="1885950" y="62993"/>
                  <a:pt x="1876918" y="41178"/>
                  <a:pt x="1860845" y="25105"/>
                </a:cubicBezTo>
                <a:cubicBezTo>
                  <a:pt x="1844771" y="9032"/>
                  <a:pt x="1822957" y="0"/>
                  <a:pt x="1800225" y="0"/>
                </a:cubicBezTo>
                <a:close/>
                <a:moveTo>
                  <a:pt x="514350" y="2571750"/>
                </a:moveTo>
                <a:lnTo>
                  <a:pt x="514350" y="1885950"/>
                </a:lnTo>
                <a:lnTo>
                  <a:pt x="685800" y="1885950"/>
                </a:lnTo>
                <a:lnTo>
                  <a:pt x="685800" y="2571750"/>
                </a:lnTo>
                <a:close/>
                <a:moveTo>
                  <a:pt x="857250" y="1885950"/>
                </a:moveTo>
                <a:lnTo>
                  <a:pt x="1028700" y="1885950"/>
                </a:lnTo>
                <a:lnTo>
                  <a:pt x="1028700" y="2571750"/>
                </a:lnTo>
                <a:lnTo>
                  <a:pt x="857250" y="2571750"/>
                </a:lnTo>
                <a:close/>
                <a:moveTo>
                  <a:pt x="1114425" y="1714500"/>
                </a:moveTo>
                <a:lnTo>
                  <a:pt x="428625" y="1714500"/>
                </a:lnTo>
                <a:cubicBezTo>
                  <a:pt x="381285" y="1714500"/>
                  <a:pt x="342900" y="1752885"/>
                  <a:pt x="342900" y="1800225"/>
                </a:cubicBezTo>
                <a:lnTo>
                  <a:pt x="342900" y="2571750"/>
                </a:lnTo>
                <a:lnTo>
                  <a:pt x="171450" y="2571750"/>
                </a:lnTo>
                <a:lnTo>
                  <a:pt x="171450" y="1371600"/>
                </a:lnTo>
                <a:lnTo>
                  <a:pt x="1714500" y="1371600"/>
                </a:lnTo>
                <a:lnTo>
                  <a:pt x="1714500" y="2571750"/>
                </a:lnTo>
                <a:lnTo>
                  <a:pt x="1200150" y="2571750"/>
                </a:lnTo>
                <a:lnTo>
                  <a:pt x="1200150" y="1800225"/>
                </a:lnTo>
                <a:cubicBezTo>
                  <a:pt x="1200150" y="1777493"/>
                  <a:pt x="1191118" y="1755678"/>
                  <a:pt x="1175045" y="1739605"/>
                </a:cubicBezTo>
                <a:cubicBezTo>
                  <a:pt x="1158971" y="1723532"/>
                  <a:pt x="1137157" y="1714500"/>
                  <a:pt x="1114425" y="1714500"/>
                </a:cubicBezTo>
                <a:close/>
                <a:moveTo>
                  <a:pt x="857250" y="840105"/>
                </a:moveTo>
                <a:lnTo>
                  <a:pt x="959620" y="1200150"/>
                </a:lnTo>
                <a:lnTo>
                  <a:pt x="857250" y="1200150"/>
                </a:lnTo>
                <a:close/>
                <a:moveTo>
                  <a:pt x="1131570" y="1178106"/>
                </a:moveTo>
                <a:lnTo>
                  <a:pt x="944004" y="518641"/>
                </a:lnTo>
                <a:lnTo>
                  <a:pt x="1108949" y="471492"/>
                </a:lnTo>
                <a:lnTo>
                  <a:pt x="1296583" y="1131575"/>
                </a:lnTo>
                <a:close/>
                <a:moveTo>
                  <a:pt x="685800" y="1200150"/>
                </a:moveTo>
                <a:lnTo>
                  <a:pt x="514350" y="1200150"/>
                </a:lnTo>
                <a:lnTo>
                  <a:pt x="514350" y="514350"/>
                </a:lnTo>
                <a:lnTo>
                  <a:pt x="685800" y="514350"/>
                </a:lnTo>
                <a:close/>
                <a:moveTo>
                  <a:pt x="1714500" y="171450"/>
                </a:moveTo>
                <a:lnTo>
                  <a:pt x="1714500" y="1200150"/>
                </a:lnTo>
                <a:lnTo>
                  <a:pt x="1487598" y="1200150"/>
                </a:lnTo>
                <a:cubicBezTo>
                  <a:pt x="1488861" y="1189014"/>
                  <a:pt x="1487981" y="1177685"/>
                  <a:pt x="1484919" y="1166894"/>
                </a:cubicBezTo>
                <a:lnTo>
                  <a:pt x="1250395" y="342405"/>
                </a:lnTo>
                <a:cubicBezTo>
                  <a:pt x="1237422" y="296864"/>
                  <a:pt x="1190043" y="270496"/>
                  <a:pt x="1144498" y="283393"/>
                </a:cubicBezTo>
                <a:lnTo>
                  <a:pt x="834507" y="371453"/>
                </a:lnTo>
                <a:cubicBezTo>
                  <a:pt x="818510" y="353428"/>
                  <a:pt x="795624" y="343057"/>
                  <a:pt x="771514" y="342903"/>
                </a:cubicBezTo>
                <a:lnTo>
                  <a:pt x="428614" y="342903"/>
                </a:lnTo>
                <a:cubicBezTo>
                  <a:pt x="381274" y="342903"/>
                  <a:pt x="342889" y="381288"/>
                  <a:pt x="342889" y="428628"/>
                </a:cubicBezTo>
                <a:lnTo>
                  <a:pt x="342889" y="1200153"/>
                </a:lnTo>
                <a:lnTo>
                  <a:pt x="171439" y="1200153"/>
                </a:lnTo>
                <a:lnTo>
                  <a:pt x="171439" y="171453"/>
                </a:lnTo>
                <a:close/>
                <a:moveTo>
                  <a:pt x="1200150" y="3429000"/>
                </a:moveTo>
                <a:lnTo>
                  <a:pt x="514350" y="3429000"/>
                </a:lnTo>
                <a:lnTo>
                  <a:pt x="514350" y="3257550"/>
                </a:lnTo>
                <a:lnTo>
                  <a:pt x="1200150" y="3257550"/>
                </a:lnTo>
                <a:close/>
                <a:moveTo>
                  <a:pt x="685800" y="3600450"/>
                </a:moveTo>
                <a:lnTo>
                  <a:pt x="1371600" y="3600450"/>
                </a:lnTo>
                <a:lnTo>
                  <a:pt x="1371600" y="3771900"/>
                </a:lnTo>
                <a:lnTo>
                  <a:pt x="685800" y="3771900"/>
                </a:lnTo>
                <a:close/>
                <a:moveTo>
                  <a:pt x="600075" y="4114800"/>
                </a:moveTo>
                <a:lnTo>
                  <a:pt x="600075" y="3943350"/>
                </a:lnTo>
                <a:lnTo>
                  <a:pt x="1285875" y="3943350"/>
                </a:lnTo>
                <a:lnTo>
                  <a:pt x="1285875" y="4114800"/>
                </a:lnTo>
                <a:close/>
                <a:moveTo>
                  <a:pt x="1457325" y="4114800"/>
                </a:moveTo>
                <a:lnTo>
                  <a:pt x="1457325" y="3943350"/>
                </a:lnTo>
                <a:cubicBezTo>
                  <a:pt x="1480057" y="3943350"/>
                  <a:pt x="1501872" y="3934318"/>
                  <a:pt x="1517945" y="3918245"/>
                </a:cubicBezTo>
                <a:cubicBezTo>
                  <a:pt x="1534018" y="3902172"/>
                  <a:pt x="1543050" y="3880358"/>
                  <a:pt x="1543050" y="3857625"/>
                </a:cubicBezTo>
                <a:lnTo>
                  <a:pt x="1543050" y="3514725"/>
                </a:lnTo>
                <a:cubicBezTo>
                  <a:pt x="1543050" y="3491993"/>
                  <a:pt x="1534018" y="3470178"/>
                  <a:pt x="1517945" y="3454105"/>
                </a:cubicBezTo>
                <a:cubicBezTo>
                  <a:pt x="1501871" y="3438032"/>
                  <a:pt x="1480057" y="3429000"/>
                  <a:pt x="1457325" y="3429000"/>
                </a:cubicBezTo>
                <a:lnTo>
                  <a:pt x="1371600" y="3429000"/>
                </a:lnTo>
                <a:lnTo>
                  <a:pt x="1371600" y="3171825"/>
                </a:lnTo>
                <a:cubicBezTo>
                  <a:pt x="1371600" y="3149093"/>
                  <a:pt x="1362568" y="3127278"/>
                  <a:pt x="1346495" y="3111205"/>
                </a:cubicBezTo>
                <a:cubicBezTo>
                  <a:pt x="1330421" y="3095132"/>
                  <a:pt x="1308607" y="3086100"/>
                  <a:pt x="1285875" y="3086100"/>
                </a:cubicBezTo>
                <a:lnTo>
                  <a:pt x="428625" y="3086100"/>
                </a:lnTo>
                <a:cubicBezTo>
                  <a:pt x="381285" y="3086100"/>
                  <a:pt x="342900" y="3124485"/>
                  <a:pt x="342900" y="3171825"/>
                </a:cubicBezTo>
                <a:lnTo>
                  <a:pt x="342900" y="3514725"/>
                </a:lnTo>
                <a:cubicBezTo>
                  <a:pt x="342900" y="3537458"/>
                  <a:pt x="351932" y="3559272"/>
                  <a:pt x="368005" y="3575345"/>
                </a:cubicBezTo>
                <a:cubicBezTo>
                  <a:pt x="384079" y="3591418"/>
                  <a:pt x="405893" y="3600450"/>
                  <a:pt x="428625" y="3600450"/>
                </a:cubicBezTo>
                <a:lnTo>
                  <a:pt x="514350" y="3600450"/>
                </a:lnTo>
                <a:lnTo>
                  <a:pt x="514350" y="3771900"/>
                </a:lnTo>
                <a:cubicBezTo>
                  <a:pt x="467010" y="3771900"/>
                  <a:pt x="428625" y="3810285"/>
                  <a:pt x="428625" y="3857625"/>
                </a:cubicBezTo>
                <a:lnTo>
                  <a:pt x="428625" y="4114800"/>
                </a:lnTo>
                <a:lnTo>
                  <a:pt x="171450" y="4114800"/>
                </a:lnTo>
                <a:lnTo>
                  <a:pt x="171450" y="2743200"/>
                </a:lnTo>
                <a:lnTo>
                  <a:pt x="1714500" y="2743200"/>
                </a:lnTo>
                <a:lnTo>
                  <a:pt x="1714500" y="4114800"/>
                </a:lnTo>
                <a:close/>
              </a:path>
            </a:pathLst>
          </a:custGeom>
          <a:solidFill>
            <a:schemeClr val="accent1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6EBC394-D27F-47CF-9132-0F14C5B7CEBC}"/>
              </a:ext>
            </a:extLst>
          </p:cNvPr>
          <p:cNvSpPr/>
          <p:nvPr/>
        </p:nvSpPr>
        <p:spPr>
          <a:xfrm>
            <a:off x="3549268" y="1747624"/>
            <a:ext cx="3443250" cy="4459362"/>
          </a:xfrm>
          <a:custGeom>
            <a:avLst/>
            <a:gdLst>
              <a:gd name="connsiteX0" fmla="*/ 3443251 w 3443250"/>
              <a:gd name="connsiteY0" fmla="*/ 3844862 h 4459362"/>
              <a:gd name="connsiteX1" fmla="*/ 3443251 w 3443250"/>
              <a:gd name="connsiteY1" fmla="*/ 191998 h 4459362"/>
              <a:gd name="connsiteX2" fmla="*/ 3387032 w 3443250"/>
              <a:gd name="connsiteY2" fmla="*/ 56219 h 4459362"/>
              <a:gd name="connsiteX3" fmla="*/ 3251253 w 3443250"/>
              <a:gd name="connsiteY3" fmla="*/ 0 h 4459362"/>
              <a:gd name="connsiteX4" fmla="*/ 191997 w 3443250"/>
              <a:gd name="connsiteY4" fmla="*/ 0 h 4459362"/>
              <a:gd name="connsiteX5" fmla="*/ 56219 w 3443250"/>
              <a:gd name="connsiteY5" fmla="*/ 56219 h 4459362"/>
              <a:gd name="connsiteX6" fmla="*/ 0 w 3443250"/>
              <a:gd name="connsiteY6" fmla="*/ 191998 h 4459362"/>
              <a:gd name="connsiteX7" fmla="*/ 0 w 3443250"/>
              <a:gd name="connsiteY7" fmla="*/ 4151023 h 4459362"/>
              <a:gd name="connsiteX8" fmla="*/ 90471 w 3443250"/>
              <a:gd name="connsiteY8" fmla="*/ 4368892 h 4459362"/>
              <a:gd name="connsiteX9" fmla="*/ 308300 w 3443250"/>
              <a:gd name="connsiteY9" fmla="*/ 4459363 h 4459362"/>
              <a:gd name="connsiteX10" fmla="*/ 3443190 w 3443250"/>
              <a:gd name="connsiteY10" fmla="*/ 4459363 h 4459362"/>
              <a:gd name="connsiteX11" fmla="*/ 3278649 w 3443250"/>
              <a:gd name="connsiteY11" fmla="*/ 191998 h 4459362"/>
              <a:gd name="connsiteX12" fmla="*/ 3278687 w 3443250"/>
              <a:gd name="connsiteY12" fmla="*/ 3844862 h 4459362"/>
              <a:gd name="connsiteX13" fmla="*/ 545872 w 3443250"/>
              <a:gd name="connsiteY13" fmla="*/ 3844862 h 4459362"/>
              <a:gd name="connsiteX14" fmla="*/ 545872 w 3443250"/>
              <a:gd name="connsiteY14" fmla="*/ 164566 h 4459362"/>
              <a:gd name="connsiteX15" fmla="*/ 3251255 w 3443250"/>
              <a:gd name="connsiteY15" fmla="*/ 164566 h 4459362"/>
              <a:gd name="connsiteX16" fmla="*/ 3270811 w 3443250"/>
              <a:gd name="connsiteY16" fmla="*/ 172411 h 4459362"/>
              <a:gd name="connsiteX17" fmla="*/ 3278695 w 3443250"/>
              <a:gd name="connsiteY17" fmla="*/ 191967 h 4459362"/>
              <a:gd name="connsiteX18" fmla="*/ 192059 w 3443250"/>
              <a:gd name="connsiteY18" fmla="*/ 164558 h 4459362"/>
              <a:gd name="connsiteX19" fmla="*/ 381340 w 3443250"/>
              <a:gd name="connsiteY19" fmla="*/ 164558 h 4459362"/>
              <a:gd name="connsiteX20" fmla="*/ 381340 w 3443250"/>
              <a:gd name="connsiteY20" fmla="*/ 3844855 h 4459362"/>
              <a:gd name="connsiteX21" fmla="*/ 308359 w 3443250"/>
              <a:gd name="connsiteY21" fmla="*/ 3844855 h 4459362"/>
              <a:gd name="connsiteX22" fmla="*/ 164616 w 3443250"/>
              <a:gd name="connsiteY22" fmla="*/ 3880484 h 4459362"/>
              <a:gd name="connsiteX23" fmla="*/ 164616 w 3443250"/>
              <a:gd name="connsiteY23" fmla="*/ 191957 h 4459362"/>
              <a:gd name="connsiteX24" fmla="*/ 172652 w 3443250"/>
              <a:gd name="connsiteY24" fmla="*/ 172592 h 4459362"/>
              <a:gd name="connsiteX25" fmla="*/ 192055 w 3443250"/>
              <a:gd name="connsiteY25" fmla="*/ 164556 h 4459362"/>
              <a:gd name="connsiteX26" fmla="*/ 164619 w 3443250"/>
              <a:gd name="connsiteY26" fmla="*/ 4150917 h 4459362"/>
              <a:gd name="connsiteX27" fmla="*/ 206755 w 3443250"/>
              <a:gd name="connsiteY27" fmla="*/ 4049272 h 4459362"/>
              <a:gd name="connsiteX28" fmla="*/ 308361 w 3443250"/>
              <a:gd name="connsiteY28" fmla="*/ 4007175 h 4459362"/>
              <a:gd name="connsiteX29" fmla="*/ 3278757 w 3443250"/>
              <a:gd name="connsiteY29" fmla="*/ 4007175 h 4459362"/>
              <a:gd name="connsiteX30" fmla="*/ 3278757 w 3443250"/>
              <a:gd name="connsiteY30" fmla="*/ 4267220 h 4459362"/>
              <a:gd name="connsiteX31" fmla="*/ 3270873 w 3443250"/>
              <a:gd name="connsiteY31" fmla="*/ 4286777 h 4459362"/>
              <a:gd name="connsiteX32" fmla="*/ 3251317 w 3443250"/>
              <a:gd name="connsiteY32" fmla="*/ 4294660 h 4459362"/>
              <a:gd name="connsiteX33" fmla="*/ 308353 w 3443250"/>
              <a:gd name="connsiteY33" fmla="*/ 4294660 h 4459362"/>
              <a:gd name="connsiteX34" fmla="*/ 206747 w 3443250"/>
              <a:gd name="connsiteY34" fmla="*/ 4252563 h 4459362"/>
              <a:gd name="connsiteX35" fmla="*/ 164612 w 3443250"/>
              <a:gd name="connsiteY35" fmla="*/ 4150917 h 445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43250" h="4459362">
                <a:moveTo>
                  <a:pt x="3443251" y="3844862"/>
                </a:moveTo>
                <a:lnTo>
                  <a:pt x="3443251" y="191998"/>
                </a:lnTo>
                <a:cubicBezTo>
                  <a:pt x="3443251" y="141098"/>
                  <a:pt x="3423044" y="92223"/>
                  <a:pt x="3387032" y="56219"/>
                </a:cubicBezTo>
                <a:cubicBezTo>
                  <a:pt x="3351020" y="20214"/>
                  <a:pt x="3302187" y="0"/>
                  <a:pt x="3251253" y="0"/>
                </a:cubicBezTo>
                <a:lnTo>
                  <a:pt x="191997" y="0"/>
                </a:lnTo>
                <a:cubicBezTo>
                  <a:pt x="141060" y="0"/>
                  <a:pt x="92223" y="20207"/>
                  <a:pt x="56219" y="56219"/>
                </a:cubicBezTo>
                <a:cubicBezTo>
                  <a:pt x="20214" y="92231"/>
                  <a:pt x="0" y="141102"/>
                  <a:pt x="0" y="191998"/>
                </a:cubicBezTo>
                <a:lnTo>
                  <a:pt x="0" y="4151023"/>
                </a:lnTo>
                <a:cubicBezTo>
                  <a:pt x="115" y="4232769"/>
                  <a:pt x="32644" y="4311109"/>
                  <a:pt x="90471" y="4368892"/>
                </a:cubicBezTo>
                <a:cubicBezTo>
                  <a:pt x="148258" y="4426680"/>
                  <a:pt x="226602" y="4459210"/>
                  <a:pt x="308300" y="4459363"/>
                </a:cubicBezTo>
                <a:lnTo>
                  <a:pt x="3443190" y="4459363"/>
                </a:lnTo>
                <a:close/>
                <a:moveTo>
                  <a:pt x="3278649" y="191998"/>
                </a:moveTo>
                <a:lnTo>
                  <a:pt x="3278687" y="3844862"/>
                </a:lnTo>
                <a:lnTo>
                  <a:pt x="545872" y="3844862"/>
                </a:lnTo>
                <a:lnTo>
                  <a:pt x="545872" y="164566"/>
                </a:lnTo>
                <a:lnTo>
                  <a:pt x="3251255" y="164566"/>
                </a:lnTo>
                <a:cubicBezTo>
                  <a:pt x="3258565" y="164412"/>
                  <a:pt x="3265646" y="167245"/>
                  <a:pt x="3270811" y="172411"/>
                </a:cubicBezTo>
                <a:cubicBezTo>
                  <a:pt x="3275978" y="177616"/>
                  <a:pt x="3278848" y="184657"/>
                  <a:pt x="3278695" y="191967"/>
                </a:cubicBezTo>
                <a:close/>
                <a:moveTo>
                  <a:pt x="192059" y="164558"/>
                </a:moveTo>
                <a:lnTo>
                  <a:pt x="381340" y="164558"/>
                </a:lnTo>
                <a:lnTo>
                  <a:pt x="381340" y="3844855"/>
                </a:lnTo>
                <a:lnTo>
                  <a:pt x="308359" y="3844855"/>
                </a:lnTo>
                <a:cubicBezTo>
                  <a:pt x="258263" y="3844778"/>
                  <a:pt x="208898" y="3857025"/>
                  <a:pt x="164616" y="3880484"/>
                </a:cubicBezTo>
                <a:lnTo>
                  <a:pt x="164616" y="191957"/>
                </a:lnTo>
                <a:cubicBezTo>
                  <a:pt x="164616" y="184686"/>
                  <a:pt x="167524" y="177721"/>
                  <a:pt x="172652" y="172592"/>
                </a:cubicBezTo>
                <a:cubicBezTo>
                  <a:pt x="177819" y="167426"/>
                  <a:pt x="184784" y="164556"/>
                  <a:pt x="192055" y="164556"/>
                </a:cubicBezTo>
                <a:close/>
                <a:moveTo>
                  <a:pt x="164619" y="4150917"/>
                </a:moveTo>
                <a:cubicBezTo>
                  <a:pt x="164619" y="4112801"/>
                  <a:pt x="179775" y="4076214"/>
                  <a:pt x="206755" y="4049272"/>
                </a:cubicBezTo>
                <a:cubicBezTo>
                  <a:pt x="233697" y="4022330"/>
                  <a:pt x="270245" y="4007175"/>
                  <a:pt x="308361" y="4007175"/>
                </a:cubicBezTo>
                <a:lnTo>
                  <a:pt x="3278757" y="4007175"/>
                </a:lnTo>
                <a:lnTo>
                  <a:pt x="3278757" y="4267220"/>
                </a:lnTo>
                <a:cubicBezTo>
                  <a:pt x="3278910" y="4274568"/>
                  <a:pt x="3276040" y="4281610"/>
                  <a:pt x="3270873" y="4286777"/>
                </a:cubicBezTo>
                <a:cubicBezTo>
                  <a:pt x="3265707" y="4291981"/>
                  <a:pt x="3258627" y="4294813"/>
                  <a:pt x="3251317" y="4294660"/>
                </a:cubicBezTo>
                <a:lnTo>
                  <a:pt x="308353" y="4294660"/>
                </a:lnTo>
                <a:cubicBezTo>
                  <a:pt x="270237" y="4294660"/>
                  <a:pt x="233688" y="4279505"/>
                  <a:pt x="206747" y="4252563"/>
                </a:cubicBezTo>
                <a:cubicBezTo>
                  <a:pt x="179767" y="4225621"/>
                  <a:pt x="164612" y="4189034"/>
                  <a:pt x="164612" y="4150917"/>
                </a:cubicBezTo>
                <a:close/>
              </a:path>
            </a:pathLst>
          </a:custGeom>
          <a:solidFill>
            <a:schemeClr val="accent2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5B121EE-AC3F-4F76-96ED-96C3EB198ED3}"/>
              </a:ext>
            </a:extLst>
          </p:cNvPr>
          <p:cNvGrpSpPr/>
          <p:nvPr/>
        </p:nvGrpSpPr>
        <p:grpSpPr>
          <a:xfrm>
            <a:off x="4586514" y="5005466"/>
            <a:ext cx="1654628" cy="271678"/>
            <a:chOff x="4335463" y="1793875"/>
            <a:chExt cx="3529013" cy="579438"/>
          </a:xfrm>
        </p:grpSpPr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48E5FBCE-E22B-40C3-8B39-808E00B5E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2219325"/>
              <a:ext cx="79375" cy="115888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10 w 50"/>
                <a:gd name="T5" fmla="*/ 0 h 73"/>
                <a:gd name="T6" fmla="*/ 10 w 50"/>
                <a:gd name="T7" fmla="*/ 28 h 73"/>
                <a:gd name="T8" fmla="*/ 38 w 50"/>
                <a:gd name="T9" fmla="*/ 28 h 73"/>
                <a:gd name="T10" fmla="*/ 38 w 50"/>
                <a:gd name="T11" fmla="*/ 0 h 73"/>
                <a:gd name="T12" fmla="*/ 50 w 50"/>
                <a:gd name="T13" fmla="*/ 0 h 73"/>
                <a:gd name="T14" fmla="*/ 50 w 50"/>
                <a:gd name="T15" fmla="*/ 73 h 73"/>
                <a:gd name="T16" fmla="*/ 38 w 50"/>
                <a:gd name="T17" fmla="*/ 73 h 73"/>
                <a:gd name="T18" fmla="*/ 38 w 50"/>
                <a:gd name="T19" fmla="*/ 40 h 73"/>
                <a:gd name="T20" fmla="*/ 10 w 50"/>
                <a:gd name="T21" fmla="*/ 40 h 73"/>
                <a:gd name="T22" fmla="*/ 10 w 50"/>
                <a:gd name="T23" fmla="*/ 73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38" y="2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3"/>
                  </a:lnTo>
                  <a:lnTo>
                    <a:pt x="38" y="73"/>
                  </a:lnTo>
                  <a:lnTo>
                    <a:pt x="38" y="40"/>
                  </a:lnTo>
                  <a:lnTo>
                    <a:pt x="10" y="40"/>
                  </a:lnTo>
                  <a:lnTo>
                    <a:pt x="1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1C391F71-6748-4B40-8A02-7C21FE4FE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2076" y="22447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78FDB9E8-268D-4FAF-A96F-EE9F51E73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2244725"/>
              <a:ext cx="71438" cy="90488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75A1D76B-9E15-42F6-87EF-1EE29FD0B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8451" y="2219325"/>
              <a:ext cx="90488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A802AAE4-7D8E-4C47-BE12-BD371A1C3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2219325"/>
              <a:ext cx="15875" cy="115888"/>
            </a:xfrm>
            <a:custGeom>
              <a:avLst/>
              <a:gdLst>
                <a:gd name="T0" fmla="*/ 0 w 10"/>
                <a:gd name="T1" fmla="*/ 16 h 73"/>
                <a:gd name="T2" fmla="*/ 10 w 10"/>
                <a:gd name="T3" fmla="*/ 16 h 73"/>
                <a:gd name="T4" fmla="*/ 10 w 10"/>
                <a:gd name="T5" fmla="*/ 73 h 73"/>
                <a:gd name="T6" fmla="*/ 0 w 10"/>
                <a:gd name="T7" fmla="*/ 73 h 73"/>
                <a:gd name="T8" fmla="*/ 0 w 10"/>
                <a:gd name="T9" fmla="*/ 16 h 73"/>
                <a:gd name="T10" fmla="*/ 0 w 10"/>
                <a:gd name="T11" fmla="*/ 9 h 73"/>
                <a:gd name="T12" fmla="*/ 0 w 10"/>
                <a:gd name="T13" fmla="*/ 0 h 73"/>
                <a:gd name="T14" fmla="*/ 10 w 10"/>
                <a:gd name="T15" fmla="*/ 0 h 73"/>
                <a:gd name="T16" fmla="*/ 10 w 10"/>
                <a:gd name="T17" fmla="*/ 9 h 73"/>
                <a:gd name="T18" fmla="*/ 0 w 10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3">
                  <a:moveTo>
                    <a:pt x="0" y="16"/>
                  </a:moveTo>
                  <a:lnTo>
                    <a:pt x="10" y="16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6401A7E7-A7C7-4C70-A746-86E07C645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2219325"/>
              <a:ext cx="38100" cy="115888"/>
            </a:xfrm>
            <a:custGeom>
              <a:avLst/>
              <a:gdLst>
                <a:gd name="T0" fmla="*/ 8 w 24"/>
                <a:gd name="T1" fmla="*/ 28 h 73"/>
                <a:gd name="T2" fmla="*/ 0 w 24"/>
                <a:gd name="T3" fmla="*/ 28 h 73"/>
                <a:gd name="T4" fmla="*/ 0 w 24"/>
                <a:gd name="T5" fmla="*/ 16 h 73"/>
                <a:gd name="T6" fmla="*/ 8 w 24"/>
                <a:gd name="T7" fmla="*/ 16 h 73"/>
                <a:gd name="T8" fmla="*/ 8 w 24"/>
                <a:gd name="T9" fmla="*/ 0 h 73"/>
                <a:gd name="T10" fmla="*/ 17 w 24"/>
                <a:gd name="T11" fmla="*/ 0 h 73"/>
                <a:gd name="T12" fmla="*/ 17 w 24"/>
                <a:gd name="T13" fmla="*/ 16 h 73"/>
                <a:gd name="T14" fmla="*/ 24 w 24"/>
                <a:gd name="T15" fmla="*/ 16 h 73"/>
                <a:gd name="T16" fmla="*/ 24 w 24"/>
                <a:gd name="T17" fmla="*/ 28 h 73"/>
                <a:gd name="T18" fmla="*/ 17 w 24"/>
                <a:gd name="T19" fmla="*/ 28 h 73"/>
                <a:gd name="T20" fmla="*/ 17 w 24"/>
                <a:gd name="T21" fmla="*/ 73 h 73"/>
                <a:gd name="T22" fmla="*/ 8 w 24"/>
                <a:gd name="T23" fmla="*/ 73 h 73"/>
                <a:gd name="T24" fmla="*/ 8 w 24"/>
                <a:gd name="T2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3">
                  <a:moveTo>
                    <a:pt x="8" y="28"/>
                  </a:moveTo>
                  <a:lnTo>
                    <a:pt x="0" y="2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7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17" y="28"/>
                  </a:lnTo>
                  <a:lnTo>
                    <a:pt x="17" y="73"/>
                  </a:lnTo>
                  <a:lnTo>
                    <a:pt x="8" y="73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E031407B-0014-4240-B91E-F1AA5122E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2219325"/>
              <a:ext cx="115888" cy="115888"/>
            </a:xfrm>
            <a:custGeom>
              <a:avLst/>
              <a:gdLst>
                <a:gd name="T0" fmla="*/ 0 w 73"/>
                <a:gd name="T1" fmla="*/ 73 h 73"/>
                <a:gd name="T2" fmla="*/ 0 w 73"/>
                <a:gd name="T3" fmla="*/ 0 h 73"/>
                <a:gd name="T4" fmla="*/ 16 w 73"/>
                <a:gd name="T5" fmla="*/ 0 h 73"/>
                <a:gd name="T6" fmla="*/ 38 w 73"/>
                <a:gd name="T7" fmla="*/ 54 h 73"/>
                <a:gd name="T8" fmla="*/ 57 w 73"/>
                <a:gd name="T9" fmla="*/ 0 h 73"/>
                <a:gd name="T10" fmla="*/ 73 w 73"/>
                <a:gd name="T11" fmla="*/ 0 h 73"/>
                <a:gd name="T12" fmla="*/ 73 w 73"/>
                <a:gd name="T13" fmla="*/ 73 h 73"/>
                <a:gd name="T14" fmla="*/ 61 w 73"/>
                <a:gd name="T15" fmla="*/ 73 h 73"/>
                <a:gd name="T16" fmla="*/ 61 w 73"/>
                <a:gd name="T17" fmla="*/ 14 h 73"/>
                <a:gd name="T18" fmla="*/ 40 w 73"/>
                <a:gd name="T19" fmla="*/ 73 h 73"/>
                <a:gd name="T20" fmla="*/ 33 w 73"/>
                <a:gd name="T21" fmla="*/ 73 h 73"/>
                <a:gd name="T22" fmla="*/ 12 w 73"/>
                <a:gd name="T23" fmla="*/ 14 h 73"/>
                <a:gd name="T24" fmla="*/ 12 w 73"/>
                <a:gd name="T25" fmla="*/ 73 h 73"/>
                <a:gd name="T26" fmla="*/ 0 w 73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3">
                  <a:moveTo>
                    <a:pt x="0" y="7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8" y="54"/>
                  </a:lnTo>
                  <a:lnTo>
                    <a:pt x="57" y="0"/>
                  </a:lnTo>
                  <a:lnTo>
                    <a:pt x="73" y="0"/>
                  </a:lnTo>
                  <a:lnTo>
                    <a:pt x="73" y="73"/>
                  </a:lnTo>
                  <a:lnTo>
                    <a:pt x="61" y="73"/>
                  </a:lnTo>
                  <a:lnTo>
                    <a:pt x="61" y="14"/>
                  </a:lnTo>
                  <a:lnTo>
                    <a:pt x="40" y="73"/>
                  </a:lnTo>
                  <a:lnTo>
                    <a:pt x="33" y="73"/>
                  </a:lnTo>
                  <a:lnTo>
                    <a:pt x="12" y="14"/>
                  </a:lnTo>
                  <a:lnTo>
                    <a:pt x="12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BAD203DD-FA9F-4C7E-BB62-82CEEB679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2788" y="2241550"/>
              <a:ext cx="90488" cy="98425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56581B3C-2062-4F29-A94D-4DED9C006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2326" y="2219325"/>
              <a:ext cx="90488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BF9A7056-B1C8-4E2F-BAED-6BE0F2BD4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5038" y="2219325"/>
              <a:ext cx="19050" cy="115888"/>
            </a:xfrm>
            <a:custGeom>
              <a:avLst/>
              <a:gdLst>
                <a:gd name="T0" fmla="*/ 0 w 12"/>
                <a:gd name="T1" fmla="*/ 16 h 73"/>
                <a:gd name="T2" fmla="*/ 12 w 12"/>
                <a:gd name="T3" fmla="*/ 16 h 73"/>
                <a:gd name="T4" fmla="*/ 12 w 12"/>
                <a:gd name="T5" fmla="*/ 73 h 73"/>
                <a:gd name="T6" fmla="*/ 0 w 12"/>
                <a:gd name="T7" fmla="*/ 73 h 73"/>
                <a:gd name="T8" fmla="*/ 0 w 12"/>
                <a:gd name="T9" fmla="*/ 16 h 73"/>
                <a:gd name="T10" fmla="*/ 0 w 12"/>
                <a:gd name="T11" fmla="*/ 9 h 73"/>
                <a:gd name="T12" fmla="*/ 0 w 12"/>
                <a:gd name="T13" fmla="*/ 0 h 73"/>
                <a:gd name="T14" fmla="*/ 12 w 12"/>
                <a:gd name="T15" fmla="*/ 0 h 73"/>
                <a:gd name="T16" fmla="*/ 12 w 12"/>
                <a:gd name="T17" fmla="*/ 9 h 73"/>
                <a:gd name="T18" fmla="*/ 0 w 12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3">
                  <a:moveTo>
                    <a:pt x="0" y="16"/>
                  </a:moveTo>
                  <a:lnTo>
                    <a:pt x="12" y="16"/>
                  </a:lnTo>
                  <a:lnTo>
                    <a:pt x="12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49C87ACE-72D3-49B0-A550-236D411F0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1551" y="22447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2C47E6B4-8D40-4E4D-9651-D6A72A63F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2316163"/>
              <a:ext cx="14288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7593672F-1843-462F-B75F-CDCFD7543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513" y="2219325"/>
              <a:ext cx="19050" cy="1158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F5DD36E2-730C-4758-BB51-988AC595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788" y="2244725"/>
              <a:ext cx="74613" cy="90488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56">
              <a:extLst>
                <a:ext uri="{FF2B5EF4-FFF2-40B4-BE49-F238E27FC236}">
                  <a16:creationId xmlns:a16="http://schemas.microsoft.com/office/drawing/2014/main" id="{4D1002A3-AF41-4C65-8301-D04352ED5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6" y="2241550"/>
              <a:ext cx="87313" cy="98425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A2F6492A-0523-49D2-9766-2101B7B12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163" y="2316163"/>
              <a:ext cx="19050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58">
              <a:extLst>
                <a:ext uri="{FF2B5EF4-FFF2-40B4-BE49-F238E27FC236}">
                  <a16:creationId xmlns:a16="http://schemas.microsoft.com/office/drawing/2014/main" id="{3FE6C3E9-1C39-45EE-8477-A5F5036A9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1830388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59">
              <a:extLst>
                <a:ext uri="{FF2B5EF4-FFF2-40B4-BE49-F238E27FC236}">
                  <a16:creationId xmlns:a16="http://schemas.microsoft.com/office/drawing/2014/main" id="{F6A3C3FA-06D1-4352-A147-A90A42AD6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2181225"/>
              <a:ext cx="428625" cy="169863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60">
              <a:extLst>
                <a:ext uri="{FF2B5EF4-FFF2-40B4-BE49-F238E27FC236}">
                  <a16:creationId xmlns:a16="http://schemas.microsoft.com/office/drawing/2014/main" id="{F1650050-FF9C-4ADB-97CB-730F417ED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1113" y="1793875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61">
              <a:extLst>
                <a:ext uri="{FF2B5EF4-FFF2-40B4-BE49-F238E27FC236}">
                  <a16:creationId xmlns:a16="http://schemas.microsoft.com/office/drawing/2014/main" id="{7A62A26A-D648-4C6E-9B75-FFEDAC362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988" y="18383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62">
              <a:extLst>
                <a:ext uri="{FF2B5EF4-FFF2-40B4-BE49-F238E27FC236}">
                  <a16:creationId xmlns:a16="http://schemas.microsoft.com/office/drawing/2014/main" id="{24ECC9C4-460D-47E1-9075-D8DA78813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276" y="1830388"/>
              <a:ext cx="7461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5EDA6D60-0A1A-4668-859B-CDA67677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18383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64">
              <a:extLst>
                <a:ext uri="{FF2B5EF4-FFF2-40B4-BE49-F238E27FC236}">
                  <a16:creationId xmlns:a16="http://schemas.microsoft.com/office/drawing/2014/main" id="{2A682ED0-FBF7-4FAC-B092-7620E84A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63" y="1830388"/>
              <a:ext cx="7461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10C2ED16-9B1E-4A20-A2C7-AF4CBD9F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1663" y="1835150"/>
              <a:ext cx="346075" cy="282575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18564A4A-1B57-437B-AD16-DE3F0688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776" y="1830388"/>
              <a:ext cx="74613" cy="3095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CF4BF67A-5ADC-4431-8EE9-F361F9C2C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2135188"/>
              <a:ext cx="477838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68">
              <a:extLst>
                <a:ext uri="{FF2B5EF4-FFF2-40B4-BE49-F238E27FC236}">
                  <a16:creationId xmlns:a16="http://schemas.microsoft.com/office/drawing/2014/main" id="{956AA322-1A33-4DC5-BA85-115D83BA0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588" y="1827213"/>
              <a:ext cx="349250" cy="331788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F9F44BE4-9923-46BE-BB52-26EF0E3DA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6" y="1830388"/>
              <a:ext cx="139700" cy="334963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CAFD7D43-61EA-4F99-90F4-AAF910405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2106613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09293CE9-5492-4095-B970-56ED70BA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1835150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Line 72">
              <a:extLst>
                <a:ext uri="{FF2B5EF4-FFF2-40B4-BE49-F238E27FC236}">
                  <a16:creationId xmlns:a16="http://schemas.microsoft.com/office/drawing/2014/main" id="{09CE8AF2-542F-4CBF-93B5-64E1CAE9F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Line 73">
              <a:extLst>
                <a:ext uri="{FF2B5EF4-FFF2-40B4-BE49-F238E27FC236}">
                  <a16:creationId xmlns:a16="http://schemas.microsoft.com/office/drawing/2014/main" id="{3D33999B-1D11-4F83-BF68-7ABDCEFFE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Line 74">
              <a:extLst>
                <a:ext uri="{FF2B5EF4-FFF2-40B4-BE49-F238E27FC236}">
                  <a16:creationId xmlns:a16="http://schemas.microsoft.com/office/drawing/2014/main" id="{48F06E50-2577-4ACD-BA99-2FE78B798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56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Line 75">
              <a:extLst>
                <a:ext uri="{FF2B5EF4-FFF2-40B4-BE49-F238E27FC236}">
                  <a16:creationId xmlns:a16="http://schemas.microsoft.com/office/drawing/2014/main" id="{DC368986-4DFE-4C94-9A10-4CE1479C3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56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6">
              <a:extLst>
                <a:ext uri="{FF2B5EF4-FFF2-40B4-BE49-F238E27FC236}">
                  <a16:creationId xmlns:a16="http://schemas.microsoft.com/office/drawing/2014/main" id="{C8B80730-6479-47C2-9A2D-F065C8BCE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563" y="1824038"/>
              <a:ext cx="123825" cy="519113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7">
              <a:extLst>
                <a:ext uri="{FF2B5EF4-FFF2-40B4-BE49-F238E27FC236}">
                  <a16:creationId xmlns:a16="http://schemas.microsoft.com/office/drawing/2014/main" id="{F677138E-2544-4FC1-A923-401C2E497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1824038"/>
              <a:ext cx="120650" cy="519113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Oval 78">
              <a:extLst>
                <a:ext uri="{FF2B5EF4-FFF2-40B4-BE49-F238E27FC236}">
                  <a16:creationId xmlns:a16="http://schemas.microsoft.com/office/drawing/2014/main" id="{29FC15DF-9795-4BB2-9BB5-DE32FC135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1" y="2030413"/>
              <a:ext cx="109538" cy="109538"/>
            </a:xfrm>
            <a:prstGeom prst="ellipse">
              <a:avLst/>
            </a:pr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7277000B-811C-44A0-AD6C-545D0A7F1B3D}"/>
              </a:ext>
            </a:extLst>
          </p:cNvPr>
          <p:cNvSpPr/>
          <p:nvPr/>
        </p:nvSpPr>
        <p:spPr>
          <a:xfrm>
            <a:off x="7685839" y="1747624"/>
            <a:ext cx="3443250" cy="4459362"/>
          </a:xfrm>
          <a:custGeom>
            <a:avLst/>
            <a:gdLst>
              <a:gd name="connsiteX0" fmla="*/ 3443251 w 3443250"/>
              <a:gd name="connsiteY0" fmla="*/ 3844862 h 4459362"/>
              <a:gd name="connsiteX1" fmla="*/ 3443251 w 3443250"/>
              <a:gd name="connsiteY1" fmla="*/ 191998 h 4459362"/>
              <a:gd name="connsiteX2" fmla="*/ 3387032 w 3443250"/>
              <a:gd name="connsiteY2" fmla="*/ 56219 h 4459362"/>
              <a:gd name="connsiteX3" fmla="*/ 3251253 w 3443250"/>
              <a:gd name="connsiteY3" fmla="*/ 0 h 4459362"/>
              <a:gd name="connsiteX4" fmla="*/ 191997 w 3443250"/>
              <a:gd name="connsiteY4" fmla="*/ 0 h 4459362"/>
              <a:gd name="connsiteX5" fmla="*/ 56219 w 3443250"/>
              <a:gd name="connsiteY5" fmla="*/ 56219 h 4459362"/>
              <a:gd name="connsiteX6" fmla="*/ 0 w 3443250"/>
              <a:gd name="connsiteY6" fmla="*/ 191998 h 4459362"/>
              <a:gd name="connsiteX7" fmla="*/ 0 w 3443250"/>
              <a:gd name="connsiteY7" fmla="*/ 4151023 h 4459362"/>
              <a:gd name="connsiteX8" fmla="*/ 90471 w 3443250"/>
              <a:gd name="connsiteY8" fmla="*/ 4368892 h 4459362"/>
              <a:gd name="connsiteX9" fmla="*/ 308300 w 3443250"/>
              <a:gd name="connsiteY9" fmla="*/ 4459363 h 4459362"/>
              <a:gd name="connsiteX10" fmla="*/ 3443190 w 3443250"/>
              <a:gd name="connsiteY10" fmla="*/ 4459363 h 4459362"/>
              <a:gd name="connsiteX11" fmla="*/ 3278649 w 3443250"/>
              <a:gd name="connsiteY11" fmla="*/ 191998 h 4459362"/>
              <a:gd name="connsiteX12" fmla="*/ 3278687 w 3443250"/>
              <a:gd name="connsiteY12" fmla="*/ 3844862 h 4459362"/>
              <a:gd name="connsiteX13" fmla="*/ 545872 w 3443250"/>
              <a:gd name="connsiteY13" fmla="*/ 3844862 h 4459362"/>
              <a:gd name="connsiteX14" fmla="*/ 545872 w 3443250"/>
              <a:gd name="connsiteY14" fmla="*/ 164566 h 4459362"/>
              <a:gd name="connsiteX15" fmla="*/ 3251255 w 3443250"/>
              <a:gd name="connsiteY15" fmla="*/ 164566 h 4459362"/>
              <a:gd name="connsiteX16" fmla="*/ 3270811 w 3443250"/>
              <a:gd name="connsiteY16" fmla="*/ 172411 h 4459362"/>
              <a:gd name="connsiteX17" fmla="*/ 3278695 w 3443250"/>
              <a:gd name="connsiteY17" fmla="*/ 191967 h 4459362"/>
              <a:gd name="connsiteX18" fmla="*/ 192059 w 3443250"/>
              <a:gd name="connsiteY18" fmla="*/ 164558 h 4459362"/>
              <a:gd name="connsiteX19" fmla="*/ 381340 w 3443250"/>
              <a:gd name="connsiteY19" fmla="*/ 164558 h 4459362"/>
              <a:gd name="connsiteX20" fmla="*/ 381340 w 3443250"/>
              <a:gd name="connsiteY20" fmla="*/ 3844855 h 4459362"/>
              <a:gd name="connsiteX21" fmla="*/ 308359 w 3443250"/>
              <a:gd name="connsiteY21" fmla="*/ 3844855 h 4459362"/>
              <a:gd name="connsiteX22" fmla="*/ 164616 w 3443250"/>
              <a:gd name="connsiteY22" fmla="*/ 3880484 h 4459362"/>
              <a:gd name="connsiteX23" fmla="*/ 164616 w 3443250"/>
              <a:gd name="connsiteY23" fmla="*/ 191957 h 4459362"/>
              <a:gd name="connsiteX24" fmla="*/ 172652 w 3443250"/>
              <a:gd name="connsiteY24" fmla="*/ 172592 h 4459362"/>
              <a:gd name="connsiteX25" fmla="*/ 192055 w 3443250"/>
              <a:gd name="connsiteY25" fmla="*/ 164556 h 4459362"/>
              <a:gd name="connsiteX26" fmla="*/ 164619 w 3443250"/>
              <a:gd name="connsiteY26" fmla="*/ 4150917 h 4459362"/>
              <a:gd name="connsiteX27" fmla="*/ 206755 w 3443250"/>
              <a:gd name="connsiteY27" fmla="*/ 4049272 h 4459362"/>
              <a:gd name="connsiteX28" fmla="*/ 308361 w 3443250"/>
              <a:gd name="connsiteY28" fmla="*/ 4007175 h 4459362"/>
              <a:gd name="connsiteX29" fmla="*/ 3278757 w 3443250"/>
              <a:gd name="connsiteY29" fmla="*/ 4007175 h 4459362"/>
              <a:gd name="connsiteX30" fmla="*/ 3278757 w 3443250"/>
              <a:gd name="connsiteY30" fmla="*/ 4267220 h 4459362"/>
              <a:gd name="connsiteX31" fmla="*/ 3270873 w 3443250"/>
              <a:gd name="connsiteY31" fmla="*/ 4286777 h 4459362"/>
              <a:gd name="connsiteX32" fmla="*/ 3251317 w 3443250"/>
              <a:gd name="connsiteY32" fmla="*/ 4294660 h 4459362"/>
              <a:gd name="connsiteX33" fmla="*/ 308353 w 3443250"/>
              <a:gd name="connsiteY33" fmla="*/ 4294660 h 4459362"/>
              <a:gd name="connsiteX34" fmla="*/ 206747 w 3443250"/>
              <a:gd name="connsiteY34" fmla="*/ 4252563 h 4459362"/>
              <a:gd name="connsiteX35" fmla="*/ 164612 w 3443250"/>
              <a:gd name="connsiteY35" fmla="*/ 4150917 h 445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43250" h="4459362">
                <a:moveTo>
                  <a:pt x="3443251" y="3844862"/>
                </a:moveTo>
                <a:lnTo>
                  <a:pt x="3443251" y="191998"/>
                </a:lnTo>
                <a:cubicBezTo>
                  <a:pt x="3443251" y="141098"/>
                  <a:pt x="3423044" y="92223"/>
                  <a:pt x="3387032" y="56219"/>
                </a:cubicBezTo>
                <a:cubicBezTo>
                  <a:pt x="3351020" y="20214"/>
                  <a:pt x="3302187" y="0"/>
                  <a:pt x="3251253" y="0"/>
                </a:cubicBezTo>
                <a:lnTo>
                  <a:pt x="191997" y="0"/>
                </a:lnTo>
                <a:cubicBezTo>
                  <a:pt x="141060" y="0"/>
                  <a:pt x="92223" y="20207"/>
                  <a:pt x="56219" y="56219"/>
                </a:cubicBezTo>
                <a:cubicBezTo>
                  <a:pt x="20214" y="92231"/>
                  <a:pt x="0" y="141102"/>
                  <a:pt x="0" y="191998"/>
                </a:cubicBezTo>
                <a:lnTo>
                  <a:pt x="0" y="4151023"/>
                </a:lnTo>
                <a:cubicBezTo>
                  <a:pt x="115" y="4232769"/>
                  <a:pt x="32644" y="4311109"/>
                  <a:pt x="90471" y="4368892"/>
                </a:cubicBezTo>
                <a:cubicBezTo>
                  <a:pt x="148258" y="4426680"/>
                  <a:pt x="226602" y="4459210"/>
                  <a:pt x="308300" y="4459363"/>
                </a:cubicBezTo>
                <a:lnTo>
                  <a:pt x="3443190" y="4459363"/>
                </a:lnTo>
                <a:close/>
                <a:moveTo>
                  <a:pt x="3278649" y="191998"/>
                </a:moveTo>
                <a:lnTo>
                  <a:pt x="3278687" y="3844862"/>
                </a:lnTo>
                <a:lnTo>
                  <a:pt x="545872" y="3844862"/>
                </a:lnTo>
                <a:lnTo>
                  <a:pt x="545872" y="164566"/>
                </a:lnTo>
                <a:lnTo>
                  <a:pt x="3251255" y="164566"/>
                </a:lnTo>
                <a:cubicBezTo>
                  <a:pt x="3258565" y="164412"/>
                  <a:pt x="3265646" y="167245"/>
                  <a:pt x="3270811" y="172411"/>
                </a:cubicBezTo>
                <a:cubicBezTo>
                  <a:pt x="3275978" y="177616"/>
                  <a:pt x="3278848" y="184657"/>
                  <a:pt x="3278695" y="191967"/>
                </a:cubicBezTo>
                <a:close/>
                <a:moveTo>
                  <a:pt x="192059" y="164558"/>
                </a:moveTo>
                <a:lnTo>
                  <a:pt x="381340" y="164558"/>
                </a:lnTo>
                <a:lnTo>
                  <a:pt x="381340" y="3844855"/>
                </a:lnTo>
                <a:lnTo>
                  <a:pt x="308359" y="3844855"/>
                </a:lnTo>
                <a:cubicBezTo>
                  <a:pt x="258263" y="3844778"/>
                  <a:pt x="208898" y="3857025"/>
                  <a:pt x="164616" y="3880484"/>
                </a:cubicBezTo>
                <a:lnTo>
                  <a:pt x="164616" y="191957"/>
                </a:lnTo>
                <a:cubicBezTo>
                  <a:pt x="164616" y="184686"/>
                  <a:pt x="167524" y="177721"/>
                  <a:pt x="172652" y="172592"/>
                </a:cubicBezTo>
                <a:cubicBezTo>
                  <a:pt x="177819" y="167426"/>
                  <a:pt x="184784" y="164556"/>
                  <a:pt x="192055" y="164556"/>
                </a:cubicBezTo>
                <a:close/>
                <a:moveTo>
                  <a:pt x="164619" y="4150917"/>
                </a:moveTo>
                <a:cubicBezTo>
                  <a:pt x="164619" y="4112801"/>
                  <a:pt x="179775" y="4076214"/>
                  <a:pt x="206755" y="4049272"/>
                </a:cubicBezTo>
                <a:cubicBezTo>
                  <a:pt x="233697" y="4022330"/>
                  <a:pt x="270245" y="4007175"/>
                  <a:pt x="308361" y="4007175"/>
                </a:cubicBezTo>
                <a:lnTo>
                  <a:pt x="3278757" y="4007175"/>
                </a:lnTo>
                <a:lnTo>
                  <a:pt x="3278757" y="4267220"/>
                </a:lnTo>
                <a:cubicBezTo>
                  <a:pt x="3278910" y="4274568"/>
                  <a:pt x="3276040" y="4281610"/>
                  <a:pt x="3270873" y="4286777"/>
                </a:cubicBezTo>
                <a:cubicBezTo>
                  <a:pt x="3265707" y="4291981"/>
                  <a:pt x="3258627" y="4294813"/>
                  <a:pt x="3251317" y="4294660"/>
                </a:cubicBezTo>
                <a:lnTo>
                  <a:pt x="308353" y="4294660"/>
                </a:lnTo>
                <a:cubicBezTo>
                  <a:pt x="270237" y="4294660"/>
                  <a:pt x="233688" y="4279505"/>
                  <a:pt x="206747" y="4252563"/>
                </a:cubicBezTo>
                <a:cubicBezTo>
                  <a:pt x="179767" y="4225621"/>
                  <a:pt x="164612" y="4189034"/>
                  <a:pt x="164612" y="4150917"/>
                </a:cubicBezTo>
                <a:close/>
              </a:path>
            </a:pathLst>
          </a:custGeom>
          <a:solidFill>
            <a:schemeClr val="accent2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138594D-C124-40C3-879A-B6ABACF84147}"/>
              </a:ext>
            </a:extLst>
          </p:cNvPr>
          <p:cNvGrpSpPr/>
          <p:nvPr/>
        </p:nvGrpSpPr>
        <p:grpSpPr>
          <a:xfrm>
            <a:off x="8723085" y="5005466"/>
            <a:ext cx="1654628" cy="271678"/>
            <a:chOff x="4335463" y="1793875"/>
            <a:chExt cx="3529013" cy="579438"/>
          </a:xfrm>
        </p:grpSpPr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id="{4AE3D30E-D71F-464A-98BB-75AF71D12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2219325"/>
              <a:ext cx="79375" cy="115888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10 w 50"/>
                <a:gd name="T5" fmla="*/ 0 h 73"/>
                <a:gd name="T6" fmla="*/ 10 w 50"/>
                <a:gd name="T7" fmla="*/ 28 h 73"/>
                <a:gd name="T8" fmla="*/ 38 w 50"/>
                <a:gd name="T9" fmla="*/ 28 h 73"/>
                <a:gd name="T10" fmla="*/ 38 w 50"/>
                <a:gd name="T11" fmla="*/ 0 h 73"/>
                <a:gd name="T12" fmla="*/ 50 w 50"/>
                <a:gd name="T13" fmla="*/ 0 h 73"/>
                <a:gd name="T14" fmla="*/ 50 w 50"/>
                <a:gd name="T15" fmla="*/ 73 h 73"/>
                <a:gd name="T16" fmla="*/ 38 w 50"/>
                <a:gd name="T17" fmla="*/ 73 h 73"/>
                <a:gd name="T18" fmla="*/ 38 w 50"/>
                <a:gd name="T19" fmla="*/ 40 h 73"/>
                <a:gd name="T20" fmla="*/ 10 w 50"/>
                <a:gd name="T21" fmla="*/ 40 h 73"/>
                <a:gd name="T22" fmla="*/ 10 w 50"/>
                <a:gd name="T23" fmla="*/ 73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38" y="2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3"/>
                  </a:lnTo>
                  <a:lnTo>
                    <a:pt x="38" y="73"/>
                  </a:lnTo>
                  <a:lnTo>
                    <a:pt x="38" y="40"/>
                  </a:lnTo>
                  <a:lnTo>
                    <a:pt x="10" y="40"/>
                  </a:lnTo>
                  <a:lnTo>
                    <a:pt x="1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794DF511-531F-4408-BA06-846410DA1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2076" y="22447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4D2ACC8D-E921-4EF8-AE12-B33F9702D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2244725"/>
              <a:ext cx="71438" cy="90488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45">
              <a:extLst>
                <a:ext uri="{FF2B5EF4-FFF2-40B4-BE49-F238E27FC236}">
                  <a16:creationId xmlns:a16="http://schemas.microsoft.com/office/drawing/2014/main" id="{E5AD05ED-95FE-4C22-8094-C7E6491F5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8451" y="2219325"/>
              <a:ext cx="90488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FB0B544B-BB2F-4479-BF43-C1BAAFD4E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2219325"/>
              <a:ext cx="15875" cy="115888"/>
            </a:xfrm>
            <a:custGeom>
              <a:avLst/>
              <a:gdLst>
                <a:gd name="T0" fmla="*/ 0 w 10"/>
                <a:gd name="T1" fmla="*/ 16 h 73"/>
                <a:gd name="T2" fmla="*/ 10 w 10"/>
                <a:gd name="T3" fmla="*/ 16 h 73"/>
                <a:gd name="T4" fmla="*/ 10 w 10"/>
                <a:gd name="T5" fmla="*/ 73 h 73"/>
                <a:gd name="T6" fmla="*/ 0 w 10"/>
                <a:gd name="T7" fmla="*/ 73 h 73"/>
                <a:gd name="T8" fmla="*/ 0 w 10"/>
                <a:gd name="T9" fmla="*/ 16 h 73"/>
                <a:gd name="T10" fmla="*/ 0 w 10"/>
                <a:gd name="T11" fmla="*/ 9 h 73"/>
                <a:gd name="T12" fmla="*/ 0 w 10"/>
                <a:gd name="T13" fmla="*/ 0 h 73"/>
                <a:gd name="T14" fmla="*/ 10 w 10"/>
                <a:gd name="T15" fmla="*/ 0 h 73"/>
                <a:gd name="T16" fmla="*/ 10 w 10"/>
                <a:gd name="T17" fmla="*/ 9 h 73"/>
                <a:gd name="T18" fmla="*/ 0 w 10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3">
                  <a:moveTo>
                    <a:pt x="0" y="16"/>
                  </a:moveTo>
                  <a:lnTo>
                    <a:pt x="10" y="16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B5346132-19C3-46AB-8F83-057B72E5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2219325"/>
              <a:ext cx="38100" cy="115888"/>
            </a:xfrm>
            <a:custGeom>
              <a:avLst/>
              <a:gdLst>
                <a:gd name="T0" fmla="*/ 8 w 24"/>
                <a:gd name="T1" fmla="*/ 28 h 73"/>
                <a:gd name="T2" fmla="*/ 0 w 24"/>
                <a:gd name="T3" fmla="*/ 28 h 73"/>
                <a:gd name="T4" fmla="*/ 0 w 24"/>
                <a:gd name="T5" fmla="*/ 16 h 73"/>
                <a:gd name="T6" fmla="*/ 8 w 24"/>
                <a:gd name="T7" fmla="*/ 16 h 73"/>
                <a:gd name="T8" fmla="*/ 8 w 24"/>
                <a:gd name="T9" fmla="*/ 0 h 73"/>
                <a:gd name="T10" fmla="*/ 17 w 24"/>
                <a:gd name="T11" fmla="*/ 0 h 73"/>
                <a:gd name="T12" fmla="*/ 17 w 24"/>
                <a:gd name="T13" fmla="*/ 16 h 73"/>
                <a:gd name="T14" fmla="*/ 24 w 24"/>
                <a:gd name="T15" fmla="*/ 16 h 73"/>
                <a:gd name="T16" fmla="*/ 24 w 24"/>
                <a:gd name="T17" fmla="*/ 28 h 73"/>
                <a:gd name="T18" fmla="*/ 17 w 24"/>
                <a:gd name="T19" fmla="*/ 28 h 73"/>
                <a:gd name="T20" fmla="*/ 17 w 24"/>
                <a:gd name="T21" fmla="*/ 73 h 73"/>
                <a:gd name="T22" fmla="*/ 8 w 24"/>
                <a:gd name="T23" fmla="*/ 73 h 73"/>
                <a:gd name="T24" fmla="*/ 8 w 24"/>
                <a:gd name="T2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3">
                  <a:moveTo>
                    <a:pt x="8" y="28"/>
                  </a:moveTo>
                  <a:lnTo>
                    <a:pt x="0" y="2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7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17" y="28"/>
                  </a:lnTo>
                  <a:lnTo>
                    <a:pt x="17" y="73"/>
                  </a:lnTo>
                  <a:lnTo>
                    <a:pt x="8" y="73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48">
              <a:extLst>
                <a:ext uri="{FF2B5EF4-FFF2-40B4-BE49-F238E27FC236}">
                  <a16:creationId xmlns:a16="http://schemas.microsoft.com/office/drawing/2014/main" id="{7694B073-FCB2-4297-8FAB-9EAEEBF3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2219325"/>
              <a:ext cx="115888" cy="115888"/>
            </a:xfrm>
            <a:custGeom>
              <a:avLst/>
              <a:gdLst>
                <a:gd name="T0" fmla="*/ 0 w 73"/>
                <a:gd name="T1" fmla="*/ 73 h 73"/>
                <a:gd name="T2" fmla="*/ 0 w 73"/>
                <a:gd name="T3" fmla="*/ 0 h 73"/>
                <a:gd name="T4" fmla="*/ 16 w 73"/>
                <a:gd name="T5" fmla="*/ 0 h 73"/>
                <a:gd name="T6" fmla="*/ 38 w 73"/>
                <a:gd name="T7" fmla="*/ 54 h 73"/>
                <a:gd name="T8" fmla="*/ 57 w 73"/>
                <a:gd name="T9" fmla="*/ 0 h 73"/>
                <a:gd name="T10" fmla="*/ 73 w 73"/>
                <a:gd name="T11" fmla="*/ 0 h 73"/>
                <a:gd name="T12" fmla="*/ 73 w 73"/>
                <a:gd name="T13" fmla="*/ 73 h 73"/>
                <a:gd name="T14" fmla="*/ 61 w 73"/>
                <a:gd name="T15" fmla="*/ 73 h 73"/>
                <a:gd name="T16" fmla="*/ 61 w 73"/>
                <a:gd name="T17" fmla="*/ 14 h 73"/>
                <a:gd name="T18" fmla="*/ 40 w 73"/>
                <a:gd name="T19" fmla="*/ 73 h 73"/>
                <a:gd name="T20" fmla="*/ 33 w 73"/>
                <a:gd name="T21" fmla="*/ 73 h 73"/>
                <a:gd name="T22" fmla="*/ 12 w 73"/>
                <a:gd name="T23" fmla="*/ 14 h 73"/>
                <a:gd name="T24" fmla="*/ 12 w 73"/>
                <a:gd name="T25" fmla="*/ 73 h 73"/>
                <a:gd name="T26" fmla="*/ 0 w 73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3">
                  <a:moveTo>
                    <a:pt x="0" y="7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8" y="54"/>
                  </a:lnTo>
                  <a:lnTo>
                    <a:pt x="57" y="0"/>
                  </a:lnTo>
                  <a:lnTo>
                    <a:pt x="73" y="0"/>
                  </a:lnTo>
                  <a:lnTo>
                    <a:pt x="73" y="73"/>
                  </a:lnTo>
                  <a:lnTo>
                    <a:pt x="61" y="73"/>
                  </a:lnTo>
                  <a:lnTo>
                    <a:pt x="61" y="14"/>
                  </a:lnTo>
                  <a:lnTo>
                    <a:pt x="40" y="73"/>
                  </a:lnTo>
                  <a:lnTo>
                    <a:pt x="33" y="73"/>
                  </a:lnTo>
                  <a:lnTo>
                    <a:pt x="12" y="14"/>
                  </a:lnTo>
                  <a:lnTo>
                    <a:pt x="12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49">
              <a:extLst>
                <a:ext uri="{FF2B5EF4-FFF2-40B4-BE49-F238E27FC236}">
                  <a16:creationId xmlns:a16="http://schemas.microsoft.com/office/drawing/2014/main" id="{07512E11-1CB6-41E3-B5AA-73A7BB932E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2788" y="2241550"/>
              <a:ext cx="90488" cy="98425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50">
              <a:extLst>
                <a:ext uri="{FF2B5EF4-FFF2-40B4-BE49-F238E27FC236}">
                  <a16:creationId xmlns:a16="http://schemas.microsoft.com/office/drawing/2014/main" id="{5D9D3302-5C0D-45F2-9B46-9C208A6FFF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2326" y="2219325"/>
              <a:ext cx="90488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51">
              <a:extLst>
                <a:ext uri="{FF2B5EF4-FFF2-40B4-BE49-F238E27FC236}">
                  <a16:creationId xmlns:a16="http://schemas.microsoft.com/office/drawing/2014/main" id="{99582C20-2A46-4DF8-A330-BD1025718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5038" y="2219325"/>
              <a:ext cx="19050" cy="115888"/>
            </a:xfrm>
            <a:custGeom>
              <a:avLst/>
              <a:gdLst>
                <a:gd name="T0" fmla="*/ 0 w 12"/>
                <a:gd name="T1" fmla="*/ 16 h 73"/>
                <a:gd name="T2" fmla="*/ 12 w 12"/>
                <a:gd name="T3" fmla="*/ 16 h 73"/>
                <a:gd name="T4" fmla="*/ 12 w 12"/>
                <a:gd name="T5" fmla="*/ 73 h 73"/>
                <a:gd name="T6" fmla="*/ 0 w 12"/>
                <a:gd name="T7" fmla="*/ 73 h 73"/>
                <a:gd name="T8" fmla="*/ 0 w 12"/>
                <a:gd name="T9" fmla="*/ 16 h 73"/>
                <a:gd name="T10" fmla="*/ 0 w 12"/>
                <a:gd name="T11" fmla="*/ 9 h 73"/>
                <a:gd name="T12" fmla="*/ 0 w 12"/>
                <a:gd name="T13" fmla="*/ 0 h 73"/>
                <a:gd name="T14" fmla="*/ 12 w 12"/>
                <a:gd name="T15" fmla="*/ 0 h 73"/>
                <a:gd name="T16" fmla="*/ 12 w 12"/>
                <a:gd name="T17" fmla="*/ 9 h 73"/>
                <a:gd name="T18" fmla="*/ 0 w 12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3">
                  <a:moveTo>
                    <a:pt x="0" y="16"/>
                  </a:moveTo>
                  <a:lnTo>
                    <a:pt x="12" y="16"/>
                  </a:lnTo>
                  <a:lnTo>
                    <a:pt x="12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52">
              <a:extLst>
                <a:ext uri="{FF2B5EF4-FFF2-40B4-BE49-F238E27FC236}">
                  <a16:creationId xmlns:a16="http://schemas.microsoft.com/office/drawing/2014/main" id="{7795AD2E-18E8-489F-B359-D590623897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1551" y="22447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B0004848-056E-44A9-BDC4-CDE241A7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2316163"/>
              <a:ext cx="14288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54">
              <a:extLst>
                <a:ext uri="{FF2B5EF4-FFF2-40B4-BE49-F238E27FC236}">
                  <a16:creationId xmlns:a16="http://schemas.microsoft.com/office/drawing/2014/main" id="{BAE11893-B4F2-4C2E-A440-B1A780DAF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513" y="2219325"/>
              <a:ext cx="19050" cy="1158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169912D9-DFB9-41BD-AC8B-8B408BE62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788" y="2244725"/>
              <a:ext cx="74613" cy="90488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56">
              <a:extLst>
                <a:ext uri="{FF2B5EF4-FFF2-40B4-BE49-F238E27FC236}">
                  <a16:creationId xmlns:a16="http://schemas.microsoft.com/office/drawing/2014/main" id="{B43E37A8-3CFC-44C5-B3E9-9B23AF4EB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6" y="2241550"/>
              <a:ext cx="87313" cy="98425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57">
              <a:extLst>
                <a:ext uri="{FF2B5EF4-FFF2-40B4-BE49-F238E27FC236}">
                  <a16:creationId xmlns:a16="http://schemas.microsoft.com/office/drawing/2014/main" id="{CBF2C612-2D65-4986-8DF4-C38AF3450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163" y="2316163"/>
              <a:ext cx="19050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58">
              <a:extLst>
                <a:ext uri="{FF2B5EF4-FFF2-40B4-BE49-F238E27FC236}">
                  <a16:creationId xmlns:a16="http://schemas.microsoft.com/office/drawing/2014/main" id="{4895BEC2-9B75-4DBF-A9D7-8783BDED9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1830388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59">
              <a:extLst>
                <a:ext uri="{FF2B5EF4-FFF2-40B4-BE49-F238E27FC236}">
                  <a16:creationId xmlns:a16="http://schemas.microsoft.com/office/drawing/2014/main" id="{9F39870A-3BAA-44C1-A90C-24204062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2181225"/>
              <a:ext cx="428625" cy="169863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60">
              <a:extLst>
                <a:ext uri="{FF2B5EF4-FFF2-40B4-BE49-F238E27FC236}">
                  <a16:creationId xmlns:a16="http://schemas.microsoft.com/office/drawing/2014/main" id="{03A94EEE-76AA-4534-AC54-CF93970AA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1113" y="1793875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6209A516-62B0-4942-92AD-747BE35D3B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988" y="18383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62">
              <a:extLst>
                <a:ext uri="{FF2B5EF4-FFF2-40B4-BE49-F238E27FC236}">
                  <a16:creationId xmlns:a16="http://schemas.microsoft.com/office/drawing/2014/main" id="{FFFE816C-13BB-4139-A592-602032CC8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276" y="1830388"/>
              <a:ext cx="7461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63">
              <a:extLst>
                <a:ext uri="{FF2B5EF4-FFF2-40B4-BE49-F238E27FC236}">
                  <a16:creationId xmlns:a16="http://schemas.microsoft.com/office/drawing/2014/main" id="{5361A132-3948-4EC9-9CF4-41A2F7993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18383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CF16634A-F0DE-4796-BE11-4F2EDF3E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63" y="1830388"/>
              <a:ext cx="7461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65">
              <a:extLst>
                <a:ext uri="{FF2B5EF4-FFF2-40B4-BE49-F238E27FC236}">
                  <a16:creationId xmlns:a16="http://schemas.microsoft.com/office/drawing/2014/main" id="{822D22E4-8ADC-4F7D-84DE-7F7944528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1663" y="1835150"/>
              <a:ext cx="346075" cy="282575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Rectangle 66">
              <a:extLst>
                <a:ext uri="{FF2B5EF4-FFF2-40B4-BE49-F238E27FC236}">
                  <a16:creationId xmlns:a16="http://schemas.microsoft.com/office/drawing/2014/main" id="{CE59476D-2B39-4A7B-AC10-CC9F86A3A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776" y="1830388"/>
              <a:ext cx="74613" cy="3095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67">
              <a:extLst>
                <a:ext uri="{FF2B5EF4-FFF2-40B4-BE49-F238E27FC236}">
                  <a16:creationId xmlns:a16="http://schemas.microsoft.com/office/drawing/2014/main" id="{FEA65997-E140-4011-9D1C-0036755C1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2135188"/>
              <a:ext cx="477838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68">
              <a:extLst>
                <a:ext uri="{FF2B5EF4-FFF2-40B4-BE49-F238E27FC236}">
                  <a16:creationId xmlns:a16="http://schemas.microsoft.com/office/drawing/2014/main" id="{4AED4348-7DE5-4B3C-B156-BBC493F38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588" y="1827213"/>
              <a:ext cx="349250" cy="331788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69">
              <a:extLst>
                <a:ext uri="{FF2B5EF4-FFF2-40B4-BE49-F238E27FC236}">
                  <a16:creationId xmlns:a16="http://schemas.microsoft.com/office/drawing/2014/main" id="{23FD02E3-7D61-425F-8708-FF6C822A2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6" y="1830388"/>
              <a:ext cx="139700" cy="334963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70">
              <a:extLst>
                <a:ext uri="{FF2B5EF4-FFF2-40B4-BE49-F238E27FC236}">
                  <a16:creationId xmlns:a16="http://schemas.microsoft.com/office/drawing/2014/main" id="{CC2F2714-A177-4696-9950-6C16B9561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2106613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71">
              <a:extLst>
                <a:ext uri="{FF2B5EF4-FFF2-40B4-BE49-F238E27FC236}">
                  <a16:creationId xmlns:a16="http://schemas.microsoft.com/office/drawing/2014/main" id="{6FBF2632-19F7-4765-8581-2421E36FA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6" y="1835150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Line 72">
              <a:extLst>
                <a:ext uri="{FF2B5EF4-FFF2-40B4-BE49-F238E27FC236}">
                  <a16:creationId xmlns:a16="http://schemas.microsoft.com/office/drawing/2014/main" id="{5DC4F6C4-EF0D-49E5-AEA1-A67937487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Line 73">
              <a:extLst>
                <a:ext uri="{FF2B5EF4-FFF2-40B4-BE49-F238E27FC236}">
                  <a16:creationId xmlns:a16="http://schemas.microsoft.com/office/drawing/2014/main" id="{EE93A187-F02D-43B1-9880-29F966ACA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Line 74">
              <a:extLst>
                <a:ext uri="{FF2B5EF4-FFF2-40B4-BE49-F238E27FC236}">
                  <a16:creationId xmlns:a16="http://schemas.microsoft.com/office/drawing/2014/main" id="{BF2C2C5A-AFE1-4AF1-9F71-D84CA2080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56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Line 75">
              <a:extLst>
                <a:ext uri="{FF2B5EF4-FFF2-40B4-BE49-F238E27FC236}">
                  <a16:creationId xmlns:a16="http://schemas.microsoft.com/office/drawing/2014/main" id="{33086CAB-586E-4F0B-AEF0-3E71C09D5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56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76">
              <a:extLst>
                <a:ext uri="{FF2B5EF4-FFF2-40B4-BE49-F238E27FC236}">
                  <a16:creationId xmlns:a16="http://schemas.microsoft.com/office/drawing/2014/main" id="{EDF07C0B-78EC-4B14-816B-0028C0A39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563" y="1824038"/>
              <a:ext cx="123825" cy="519113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77">
              <a:extLst>
                <a:ext uri="{FF2B5EF4-FFF2-40B4-BE49-F238E27FC236}">
                  <a16:creationId xmlns:a16="http://schemas.microsoft.com/office/drawing/2014/main" id="{3F313F77-E42B-4423-8054-EC6C9AAD5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1824038"/>
              <a:ext cx="120650" cy="519113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Oval 78">
              <a:extLst>
                <a:ext uri="{FF2B5EF4-FFF2-40B4-BE49-F238E27FC236}">
                  <a16:creationId xmlns:a16="http://schemas.microsoft.com/office/drawing/2014/main" id="{13D65FBE-0529-4967-BB3B-FCD04AFE0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1" y="2030413"/>
              <a:ext cx="109538" cy="109538"/>
            </a:xfrm>
            <a:prstGeom prst="ellipse">
              <a:avLst/>
            </a:pr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" name="그래픽 2">
            <a:extLst>
              <a:ext uri="{FF2B5EF4-FFF2-40B4-BE49-F238E27FC236}">
                <a16:creationId xmlns:a16="http://schemas.microsoft.com/office/drawing/2014/main" id="{2C9D5FD8-7A5A-4849-92CE-AA79D965C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2224" y="2072107"/>
            <a:ext cx="2809875" cy="227647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B5D977E-7C19-46C4-A3EF-102E0F451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9715" y="2081039"/>
            <a:ext cx="28098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</a:t>
            </a:r>
            <a:r>
              <a:rPr lang="ko-KR" altLang="en-US"/>
              <a:t> </a:t>
            </a:r>
            <a:r>
              <a:rPr lang="ko-KR" altLang="en-US" dirty="0" err="1"/>
              <a:t>한빛미디어를</a:t>
            </a:r>
            <a:r>
              <a:rPr lang="ko-KR" altLang="en-US" dirty="0"/>
              <a:t> </a:t>
            </a:r>
            <a:r>
              <a:rPr lang="ko-KR" altLang="en-US"/>
              <a:t>빛낸 파워포인트 책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A022DB-5E4A-44A0-A2FC-E993372FA51A}"/>
              </a:ext>
            </a:extLst>
          </p:cNvPr>
          <p:cNvGrpSpPr/>
          <p:nvPr/>
        </p:nvGrpSpPr>
        <p:grpSpPr>
          <a:xfrm>
            <a:off x="609601" y="1683491"/>
            <a:ext cx="3200022" cy="4635144"/>
            <a:chOff x="609601" y="1683491"/>
            <a:chExt cx="3200022" cy="4635144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A27096B-C396-42A4-A085-28930BB2AC65}"/>
                </a:ext>
              </a:extLst>
            </p:cNvPr>
            <p:cNvSpPr/>
            <p:nvPr/>
          </p:nvSpPr>
          <p:spPr>
            <a:xfrm>
              <a:off x="609601" y="1683491"/>
              <a:ext cx="3200022" cy="4635144"/>
            </a:xfrm>
            <a:prstGeom prst="roundRect">
              <a:avLst>
                <a:gd name="adj" fmla="val 636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>
              <a:outerShdw blurRad="254000" sx="103000" sy="103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회사에서 바로 통하는  실무 엑셀+파워포인트+워드&amp;한글(개정판)">
              <a:extLst>
                <a:ext uri="{FF2B5EF4-FFF2-40B4-BE49-F238E27FC236}">
                  <a16:creationId xmlns:a16="http://schemas.microsoft.com/office/drawing/2014/main" id="{ECCBACE3-0118-4E18-9D16-D695BCA64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33" y="2181853"/>
              <a:ext cx="2954958" cy="4040902"/>
            </a:xfrm>
            <a:prstGeom prst="roundRect">
              <a:avLst>
                <a:gd name="adj" fmla="val 2200"/>
              </a:avLst>
            </a:prstGeom>
            <a:noFill/>
            <a:ln w="12700"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E1307560-F2D6-4DBD-BBAA-92CBD74E6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85750" y="1791328"/>
              <a:ext cx="847725" cy="78105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10A9F-3A85-4875-B454-FBB36C1AEBD9}"/>
              </a:ext>
            </a:extLst>
          </p:cNvPr>
          <p:cNvGrpSpPr/>
          <p:nvPr/>
        </p:nvGrpSpPr>
        <p:grpSpPr>
          <a:xfrm>
            <a:off x="4495990" y="1683491"/>
            <a:ext cx="3200022" cy="4635144"/>
            <a:chOff x="4495990" y="1683491"/>
            <a:chExt cx="3200022" cy="463514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08624D3-4180-49BB-A325-5C0620D0F59A}"/>
                </a:ext>
              </a:extLst>
            </p:cNvPr>
            <p:cNvSpPr/>
            <p:nvPr/>
          </p:nvSpPr>
          <p:spPr>
            <a:xfrm>
              <a:off x="4495990" y="1683491"/>
              <a:ext cx="3200022" cy="4635144"/>
            </a:xfrm>
            <a:prstGeom prst="roundRect">
              <a:avLst>
                <a:gd name="adj" fmla="val 636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>
              <a:outerShdw blurRad="254000" sx="103000" sy="103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4" descr="회사에서 바로 통하는 파워포인트 FOR STARTERS">
              <a:extLst>
                <a:ext uri="{FF2B5EF4-FFF2-40B4-BE49-F238E27FC236}">
                  <a16:creationId xmlns:a16="http://schemas.microsoft.com/office/drawing/2014/main" id="{CE916F73-C670-47F8-8A92-ECEF0D2BA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522" y="2181853"/>
              <a:ext cx="2954958" cy="4040903"/>
            </a:xfrm>
            <a:prstGeom prst="roundRect">
              <a:avLst>
                <a:gd name="adj" fmla="val 2844"/>
              </a:avLst>
            </a:prstGeom>
            <a:noFill/>
            <a:ln w="12700"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0D58FE28-7D13-4CD1-985F-ACC8A7A7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1" y="1791328"/>
              <a:ext cx="914400" cy="78105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28E271-5BE9-4A79-92A7-814E7F6AAA60}"/>
              </a:ext>
            </a:extLst>
          </p:cNvPr>
          <p:cNvGrpSpPr/>
          <p:nvPr/>
        </p:nvGrpSpPr>
        <p:grpSpPr>
          <a:xfrm>
            <a:off x="8382379" y="1683491"/>
            <a:ext cx="3200022" cy="4635144"/>
            <a:chOff x="8382379" y="1683491"/>
            <a:chExt cx="3200022" cy="463514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4B712D9-E940-4D4D-A12C-36EAA0CC75D8}"/>
                </a:ext>
              </a:extLst>
            </p:cNvPr>
            <p:cNvSpPr/>
            <p:nvPr/>
          </p:nvSpPr>
          <p:spPr>
            <a:xfrm>
              <a:off x="8382379" y="1683491"/>
              <a:ext cx="3200022" cy="4635144"/>
            </a:xfrm>
            <a:prstGeom prst="roundRect">
              <a:avLst>
                <a:gd name="adj" fmla="val 636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>
              <a:outerShdw blurRad="254000" sx="103000" sy="103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회사에서 바로 통하는 파워포인트 2016 FOR STARTERS">
              <a:extLst>
                <a:ext uri="{FF2B5EF4-FFF2-40B4-BE49-F238E27FC236}">
                  <a16:creationId xmlns:a16="http://schemas.microsoft.com/office/drawing/2014/main" id="{9FE7D04A-681E-43D7-8DAD-25DBD01A6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8918" y="2175470"/>
              <a:ext cx="2966945" cy="4057295"/>
            </a:xfrm>
            <a:prstGeom prst="roundRect">
              <a:avLst>
                <a:gd name="adj" fmla="val 4842"/>
              </a:avLst>
            </a:prstGeom>
            <a:noFill/>
            <a:ln w="12700"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6D38A6C0-958D-42F5-A01C-FBE310E13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5190" y="1791328"/>
              <a:ext cx="914400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59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F15A31"/>
      </a:accent1>
      <a:accent2>
        <a:srgbClr val="39B54A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파워포인트2019">
      <a:majorFont>
        <a:latin typeface="맑은고딕"/>
        <a:ea typeface="맑은고딕"/>
        <a:cs typeface=""/>
      </a:majorFont>
      <a:minorFont>
        <a:latin typeface="맑은고딕"/>
        <a:ea typeface="맑은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166</Words>
  <Application>Microsoft Office PowerPoint</Application>
  <PresentationFormat>와이드스크린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맑은 고딕</vt:lpstr>
      <vt:lpstr>맑은고딕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한빛미디어의 기본 정보</vt:lpstr>
      <vt:lpstr>최근 3년간 한빛미디어 이야기</vt:lpstr>
      <vt:lpstr>한빛미디어 브랜드 가치</vt:lpstr>
      <vt:lpstr>PowerPoint 프레젠테이션</vt:lpstr>
      <vt:lpstr>한빛미디어의 책으로 여는 IT 세상</vt:lpstr>
      <vt:lpstr>2022 한빛미디어를 빛낸 파워포인트 책</vt:lpstr>
      <vt:lpstr>2022년 한빛미디어가 이룬 성과</vt:lpstr>
      <vt:lpstr>PowerPoint 프레젠테이션</vt:lpstr>
      <vt:lpstr>한빛미디어를 만드는 사람들</vt:lpstr>
      <vt:lpstr>한빛미디어 인(人)의 생각</vt:lpstr>
      <vt:lpstr>30대 직장인 85% 파워포인트 책 구매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user</cp:lastModifiedBy>
  <cp:revision>103</cp:revision>
  <dcterms:created xsi:type="dcterms:W3CDTF">2012-11-28T05:21:39Z</dcterms:created>
  <dcterms:modified xsi:type="dcterms:W3CDTF">2023-10-06T03:38:44Z</dcterms:modified>
</cp:coreProperties>
</file>