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2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91C-F93B-445A-88EE-08FC79A43378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8"/>
            <a:ext cx="12192000" cy="68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</cp:revision>
  <dcterms:created xsi:type="dcterms:W3CDTF">2018-09-18T00:11:43Z</dcterms:created>
  <dcterms:modified xsi:type="dcterms:W3CDTF">2018-09-18T06:34:42Z</dcterms:modified>
</cp:coreProperties>
</file>