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91C-F93B-445A-88EE-08FC79A4337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62841" y="462897"/>
            <a:ext cx="10407182" cy="5040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Home page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Sub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portfolio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홈페이지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style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제공된 </a:t>
            </a:r>
            <a:r>
              <a:rPr lang="en-US" altLang="ko-KR" dirty="0" err="1">
                <a:latin typeface="맑은 고딕" pitchFamily="50" charset="-127"/>
              </a:rPr>
              <a:t>css</a:t>
            </a:r>
            <a:r>
              <a:rPr lang="en-US" altLang="ko-KR" dirty="0">
                <a:latin typeface="맑은 고딕" pitchFamily="50" charset="-127"/>
              </a:rPr>
              <a:t> file</a:t>
            </a:r>
            <a:r>
              <a:rPr lang="ko-KR" altLang="en-US" dirty="0">
                <a:latin typeface="맑은 고딕" pitchFamily="50" charset="-127"/>
              </a:rPr>
              <a:t>을 재활용하여 사용</a:t>
            </a:r>
            <a:endParaRPr lang="en-US" altLang="ko-KR" dirty="0">
              <a:latin typeface="맑은 고딕" pitchFamily="50" charset="-127"/>
            </a:endParaRPr>
          </a:p>
          <a:p>
            <a:pPr marL="1257300" lvl="2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개인별로 원하는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style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변경 가능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Home page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포함해야 할 필수 내용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개인 사진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개인 소개 내용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itchFamily="50" charset="-127"/>
              </a:rPr>
              <a:t>Featured works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714500" lvl="3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Home page main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화면에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(image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 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footer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영역으로 나눌 것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714500" lvl="3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Home page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본문 내용으로 개인 취미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관심사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개인별 관심 연구 분야 등에 대하여 기술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171700" lvl="4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최소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category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이상 기술할 것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714500" lvl="3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featured work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별로 별도의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html page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만들 것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171700" lvl="4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feature work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 만들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home page main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feature work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display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feature work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하면 해당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feature work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대한 별도의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html page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171700" lvl="4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별도의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html page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conten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개인별로 자유롭게 작성 가능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4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33" y="0"/>
            <a:ext cx="7924991" cy="68580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1434353" y="681318"/>
            <a:ext cx="887506" cy="3944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6409" y="1075765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Header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1716693" y="1245042"/>
            <a:ext cx="529550" cy="5317434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4635" y="4047565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Body(</a:t>
            </a:r>
            <a:r>
              <a:rPr lang="ko-KR" altLang="en-US" sz="1600" b="1" dirty="0">
                <a:solidFill>
                  <a:srgbClr val="FF0000"/>
                </a:solidFill>
              </a:rPr>
              <a:t>본문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9591261" y="4671391"/>
            <a:ext cx="332763" cy="189108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55821" y="511105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개인 소개</a:t>
            </a:r>
          </a:p>
        </p:txBody>
      </p:sp>
    </p:spTree>
    <p:extLst>
      <p:ext uri="{BB962C8B-B14F-4D97-AF65-F5344CB8AC3E}">
        <p14:creationId xmlns:p14="http://schemas.microsoft.com/office/powerpoint/2010/main" val="398907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5" y="922598"/>
            <a:ext cx="7833691" cy="5884252"/>
          </a:xfrm>
          <a:prstGeom prst="rect">
            <a:avLst/>
          </a:prstGeom>
        </p:spPr>
      </p:pic>
      <p:sp>
        <p:nvSpPr>
          <p:cNvPr id="4" name="왼쪽 중괄호 3"/>
          <p:cNvSpPr/>
          <p:nvPr/>
        </p:nvSpPr>
        <p:spPr>
          <a:xfrm>
            <a:off x="1562637" y="567974"/>
            <a:ext cx="529550" cy="5514769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579" y="3052450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Body(</a:t>
            </a:r>
            <a:r>
              <a:rPr lang="ko-KR" altLang="en-US" sz="1600" b="1" dirty="0">
                <a:solidFill>
                  <a:srgbClr val="FF0000"/>
                </a:solidFill>
              </a:rPr>
              <a:t>본문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12766" y="1152935"/>
            <a:ext cx="2454965" cy="25642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008469" y="922598"/>
            <a:ext cx="439504" cy="23033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3613" y="91601"/>
            <a:ext cx="4806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개인 관심영역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취미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</a:rPr>
              <a:t>연구분야 등 요약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-&gt; click</a:t>
            </a:r>
            <a:r>
              <a:rPr lang="ko-KR" altLang="en-US" sz="1600" b="1" dirty="0">
                <a:solidFill>
                  <a:srgbClr val="FF0000"/>
                </a:solidFill>
              </a:rPr>
              <a:t>시 별도 </a:t>
            </a:r>
            <a:r>
              <a:rPr lang="en-US" altLang="ko-KR" sz="1600" b="1" dirty="0">
                <a:solidFill>
                  <a:srgbClr val="FF0000"/>
                </a:solidFill>
              </a:rPr>
              <a:t>html file</a:t>
            </a:r>
            <a:r>
              <a:rPr lang="ko-KR" altLang="en-US" sz="1600" b="1" dirty="0">
                <a:solidFill>
                  <a:srgbClr val="FF0000"/>
                </a:solidFill>
              </a:rPr>
              <a:t>로 이동해야 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-&gt; </a:t>
            </a:r>
            <a:r>
              <a:rPr lang="ko-KR" altLang="en-US" sz="1600" b="1" dirty="0">
                <a:solidFill>
                  <a:srgbClr val="FF0000"/>
                </a:solidFill>
              </a:rPr>
              <a:t>관심영역 등 항목은 최소 </a:t>
            </a: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개 이상 만들어야 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20590" y="6496243"/>
            <a:ext cx="844106" cy="16927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299" y="6326966"/>
            <a:ext cx="419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footer </a:t>
            </a:r>
            <a:r>
              <a:rPr lang="ko-KR" altLang="en-US" sz="1600" b="1" dirty="0">
                <a:solidFill>
                  <a:srgbClr val="FF0000"/>
                </a:solidFill>
              </a:rPr>
              <a:t>영역 </a:t>
            </a:r>
            <a:r>
              <a:rPr lang="en-US" altLang="ko-KR" sz="1600" b="1" dirty="0">
                <a:solidFill>
                  <a:srgbClr val="FF0000"/>
                </a:solidFill>
              </a:rPr>
              <a:t>: email </a:t>
            </a:r>
            <a:r>
              <a:rPr lang="ko-KR" altLang="en-US" sz="1600" b="1" dirty="0">
                <a:solidFill>
                  <a:srgbClr val="FF0000"/>
                </a:solidFill>
              </a:rPr>
              <a:t>주소 등 개인 정보 소개</a:t>
            </a:r>
          </a:p>
        </p:txBody>
      </p:sp>
    </p:spTree>
    <p:extLst>
      <p:ext uri="{BB962C8B-B14F-4D97-AF65-F5344CB8AC3E}">
        <p14:creationId xmlns:p14="http://schemas.microsoft.com/office/powerpoint/2010/main" val="77007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188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821021703983</cp:lastModifiedBy>
  <cp:revision>8</cp:revision>
  <dcterms:created xsi:type="dcterms:W3CDTF">2018-09-18T00:11:43Z</dcterms:created>
  <dcterms:modified xsi:type="dcterms:W3CDTF">2021-09-30T23:22:21Z</dcterms:modified>
</cp:coreProperties>
</file>