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8B6CE-9484-4B4F-8661-9E459A5A5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5B2B5F-71F4-4E69-889C-498B668B0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26A60B-2032-4BF1-8EB9-1090EA3E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A9C-DBEA-4662-901E-31ED9951AD10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EC1292-BA22-41BB-8D4E-CB22AD66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1EE64A-9A35-42A9-BDB6-75625CC6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AFD2-68C5-44AB-8C45-7EC009990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71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B8DD9-6E25-4EB9-A347-1A9B2E26B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42B39B-2AFE-41BE-996F-13B1E6114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FBB64D-A27D-4CB6-B71D-B313F5E5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A9C-DBEA-4662-901E-31ED9951AD10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F0C45-5197-48BC-9C8E-E6B60017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F8A532-6FEE-4680-B936-B54D0384C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AFD2-68C5-44AB-8C45-7EC009990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96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886F9F-184F-4C5D-9C86-2FB9B7BF0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9294BF-40F4-4326-A516-FF6194CC5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00046E-C8BA-46AE-980E-4D9C97F8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A9C-DBEA-4662-901E-31ED9951AD10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42D8C-A105-46CF-92D3-EBAFA814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A0CF74-CA04-40C1-AFA6-B267CFDC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AFD2-68C5-44AB-8C45-7EC009990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83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4F081-85F3-4EF8-B340-89CE71F0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81FD07-2D21-45CF-8217-16D5D3AB9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7AB89F-07D6-4510-81BD-AE0ABAFEF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A9C-DBEA-4662-901E-31ED9951AD10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F8C727-5134-47B3-96C0-9ADE2CC80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2D293-5328-4FA4-BEE4-C2FD2E74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AFD2-68C5-44AB-8C45-7EC009990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50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5C896-9A4B-4C47-B2D4-8FED5CDE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8EF82B-F390-44A1-9CFD-611BA93A0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35B7FE-5A95-463E-BB86-1CCAEB25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A9C-DBEA-4662-901E-31ED9951AD10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17FB3C-8F4E-4F84-9F58-2BF956FF0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255EC-C494-4F82-B6B7-15399B6E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AFD2-68C5-44AB-8C45-7EC009990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48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9C1E6-0B3B-4660-AFF1-E72BEEBE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C290D3-40B7-4FEE-AF7D-1781E8618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A56702-22A1-4B72-B76C-994098D46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48A067-A37A-4701-87B1-36DEC9B2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A9C-DBEA-4662-901E-31ED9951AD10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736EFD-03B7-4CB7-B110-86F6E4253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E20492-6C37-4A6E-9C0E-E0E66E35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AFD2-68C5-44AB-8C45-7EC009990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61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80807-6689-4EFE-8762-F18BEB7CD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4BC17-02E6-4605-A2BB-95AB4D01F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9C811F-1758-48A0-8834-6DE689C02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C170FC-3697-4752-8DE3-8DA311C9E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5C2E8D-01E4-45DF-9F74-0CFB77E04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A77EFC-9F76-43A1-ADDD-69D8EF389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A9C-DBEA-4662-901E-31ED9951AD10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585C31-EA4B-4A41-B5DF-30E75AD7E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57F14F-D161-40B2-B449-0A5AC299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AFD2-68C5-44AB-8C45-7EC009990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00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00A54-4354-4F09-8191-6F8CF6E0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E3B150-A9E4-4B47-A676-B9837DB32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A9C-DBEA-4662-901E-31ED9951AD10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45B4EB-6616-4EFD-9EF4-936D5985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EEB5A4-0D59-45F3-BD07-61F5D6E5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AFD2-68C5-44AB-8C45-7EC009990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19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7D8AF1-7EA2-444E-A44E-016C74C71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A9C-DBEA-4662-901E-31ED9951AD10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842929-E3FE-4231-96A2-D00985AA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F73F9F-C1BE-4D9B-8B06-2F4EB48E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AFD2-68C5-44AB-8C45-7EC009990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16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328D2-C377-4E76-98B8-9553E905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98C62D-690C-4D81-9418-0DEF6F27C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91B41A-A2D5-400F-A487-B027F3FD3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9912C3-6506-4A83-90B2-9FF5295F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A9C-DBEA-4662-901E-31ED9951AD10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EB7E62-3158-450B-A180-CF6C4D87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D9593B-41DE-48CB-9958-0DA716CD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AFD2-68C5-44AB-8C45-7EC009990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79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0CD09-6B4F-41BA-8C4B-C67B4259B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11CBF5-321B-4F8D-BC83-96503A585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CD18B4-AA4A-40F0-9838-665541BE7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9CD9D6-AEC5-48D1-A67E-0350A824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A9C-DBEA-4662-901E-31ED9951AD10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3CD759-50CC-4950-A2A4-1D1E4309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B22BE4-D719-45F8-AC66-536AB38F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AFD2-68C5-44AB-8C45-7EC009990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31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6B5590-BA38-4D6A-94D7-285C0B07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AD0CBC-9E7D-4D6F-833A-9F4098397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CDDDF3-672F-4A1A-94DC-F18270638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1A9C-DBEA-4662-901E-31ED9951AD10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983EA3-F9AA-47FD-A035-99EF45CD5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1889E6-B481-4431-B6AE-A53AD9083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9AFD2-68C5-44AB-8C45-7EC009990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35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9B526-A24F-4719-839D-0BECB08BE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Linear</a:t>
            </a:r>
            <a:r>
              <a:rPr lang="ko-KR" altLang="en-US" dirty="0"/>
              <a:t> </a:t>
            </a:r>
            <a:r>
              <a:rPr lang="en-US" altLang="ko-KR" dirty="0"/>
              <a:t>Regression Assignment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903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6632C-21F5-4324-A0F9-91A948D8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6E519-1E65-4254-B682-EFC8BD012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UN </a:t>
            </a:r>
            <a:r>
              <a:rPr lang="ko-KR" altLang="en-US" dirty="0"/>
              <a:t>직원 </a:t>
            </a:r>
            <a:r>
              <a:rPr lang="en-US" altLang="ko-KR" dirty="0"/>
              <a:t>MIKE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인당 </a:t>
            </a:r>
            <a:r>
              <a:rPr lang="en-US" altLang="ko-KR" dirty="0"/>
              <a:t>GDP(GNI)</a:t>
            </a:r>
            <a:r>
              <a:rPr lang="ko-KR" altLang="en-US" dirty="0"/>
              <a:t>가 행복도와 밀접한 관계를 가질 것으로 판단하여 상관 관계를 분석하려 한다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MIKE</a:t>
            </a:r>
            <a:r>
              <a:rPr lang="ko-KR" altLang="en-US" dirty="0"/>
              <a:t>는 다른 독립적인 변수를 제외하고 소득만이 높은 행복을 가져올 것이라는 것을 증명하려 한다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자료는 </a:t>
            </a:r>
            <a:r>
              <a:rPr lang="en-US" altLang="ko-KR" dirty="0"/>
              <a:t>UN</a:t>
            </a:r>
            <a:r>
              <a:rPr lang="ko-KR" altLang="en-US" dirty="0"/>
              <a:t>에서 조사한 </a:t>
            </a:r>
            <a:r>
              <a:rPr lang="en-US" altLang="ko-KR" dirty="0"/>
              <a:t>1</a:t>
            </a:r>
            <a:r>
              <a:rPr lang="ko-KR" altLang="en-US" dirty="0"/>
              <a:t>인당 </a:t>
            </a:r>
            <a:r>
              <a:rPr lang="en-US" altLang="ko-KR" dirty="0"/>
              <a:t>GDP</a:t>
            </a:r>
            <a:r>
              <a:rPr lang="ko-KR" altLang="en-US" dirty="0"/>
              <a:t>와 국가별 행복도를 기반으로 수행된다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286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B24C7-4A57-4C44-BC0F-3A6C8269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E326C4-3C00-47A1-A88D-C909CF39A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주어진 </a:t>
            </a:r>
            <a:r>
              <a:rPr lang="en-US" altLang="ko-KR" dirty="0"/>
              <a:t>Happiness.csv</a:t>
            </a:r>
            <a:r>
              <a:rPr lang="ko-KR" altLang="en-US" dirty="0"/>
              <a:t>의 데이터를 활용하여 </a:t>
            </a:r>
            <a:r>
              <a:rPr lang="en-US" altLang="ko-KR" dirty="0"/>
              <a:t>X</a:t>
            </a:r>
            <a:r>
              <a:rPr lang="ko-KR" altLang="en-US" dirty="0"/>
              <a:t>축은 </a:t>
            </a:r>
            <a:r>
              <a:rPr lang="en-US" altLang="ko-KR" dirty="0"/>
              <a:t>GDP Y</a:t>
            </a:r>
            <a:r>
              <a:rPr lang="ko-KR" altLang="en-US" dirty="0"/>
              <a:t>축은 행복도를 의미하는 그래프를 </a:t>
            </a:r>
            <a:r>
              <a:rPr lang="en-US" altLang="ko-KR" dirty="0" err="1"/>
              <a:t>matplot</a:t>
            </a:r>
            <a:r>
              <a:rPr lang="ko-KR" altLang="en-US" dirty="0"/>
              <a:t>을 이용하여 그래프로 </a:t>
            </a:r>
            <a:r>
              <a:rPr lang="ko-KR" altLang="en-US" dirty="0" err="1"/>
              <a:t>보이시오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인당 </a:t>
            </a:r>
            <a:r>
              <a:rPr lang="en-US" altLang="ko-KR" dirty="0"/>
              <a:t>GDP</a:t>
            </a:r>
            <a:r>
              <a:rPr lang="ko-KR" altLang="en-US" dirty="0"/>
              <a:t>가 각각 </a:t>
            </a:r>
            <a:r>
              <a:rPr lang="en-US" altLang="ko-KR" dirty="0"/>
              <a:t>1.503944635, 1.487923384, 1.401678443., 0.022643184</a:t>
            </a:r>
            <a:r>
              <a:rPr lang="ko-KR" altLang="en-US" dirty="0"/>
              <a:t>인 국가의 행복도를 선형 회기를 통해 예측해 </a:t>
            </a:r>
            <a:r>
              <a:rPr lang="ko-KR" altLang="en-US" dirty="0" err="1"/>
              <a:t>보시오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6754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97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Linear Regression Assignment</vt:lpstr>
      <vt:lpstr>Problem</vt:lpstr>
      <vt:lpstr>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Assignment</dc:title>
  <dc:creator>김성수</dc:creator>
  <cp:lastModifiedBy>김성수</cp:lastModifiedBy>
  <cp:revision>2</cp:revision>
  <dcterms:created xsi:type="dcterms:W3CDTF">2018-05-21T09:57:29Z</dcterms:created>
  <dcterms:modified xsi:type="dcterms:W3CDTF">2018-05-21T10:09:43Z</dcterms:modified>
</cp:coreProperties>
</file>