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15734" y="2664356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68536" y="2746775"/>
            <a:ext cx="298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SIMPLE IS THE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BEST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515734" y="3356643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470" y="3513127"/>
            <a:ext cx="283603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20154845 </a:t>
            </a: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피린이 심리학과 피도리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15734" y="2598573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:a16="http://schemas.microsoft.com/office/drawing/2014/main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:a16="http://schemas.microsoft.com/office/drawing/2014/main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:a16="http://schemas.microsoft.com/office/drawing/2014/main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05437" y="703116"/>
            <a:ext cx="2581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TIME SCHEDULE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2834-EFE7-4B1F-88C5-CBDC0A4440B7}"/>
              </a:ext>
            </a:extLst>
          </p:cNvPr>
          <p:cNvSpPr txBox="1"/>
          <p:nvPr/>
        </p:nvSpPr>
        <p:spPr>
          <a:xfrm>
            <a:off x="2102614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07CB19-9D94-4895-9B57-B448BA2C5845}"/>
              </a:ext>
            </a:extLst>
          </p:cNvPr>
          <p:cNvSpPr txBox="1"/>
          <p:nvPr/>
        </p:nvSpPr>
        <p:spPr>
          <a:xfrm>
            <a:off x="2956513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52ABB0-1C90-4325-BC8F-3D8C82568633}"/>
              </a:ext>
            </a:extLst>
          </p:cNvPr>
          <p:cNvSpPr txBox="1"/>
          <p:nvPr/>
        </p:nvSpPr>
        <p:spPr>
          <a:xfrm>
            <a:off x="3810412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9736E6-ECF0-43BA-BF1F-1A88DA7C78A8}"/>
              </a:ext>
            </a:extLst>
          </p:cNvPr>
          <p:cNvSpPr txBox="1"/>
          <p:nvPr/>
        </p:nvSpPr>
        <p:spPr>
          <a:xfrm>
            <a:off x="4664311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2D3C55-DAB4-4D65-A5C8-F9606ADAA9F5}"/>
              </a:ext>
            </a:extLst>
          </p:cNvPr>
          <p:cNvSpPr txBox="1"/>
          <p:nvPr/>
        </p:nvSpPr>
        <p:spPr>
          <a:xfrm>
            <a:off x="5518210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69E2735-2669-40BC-9921-0E3CDA24D535}"/>
              </a:ext>
            </a:extLst>
          </p:cNvPr>
          <p:cNvSpPr txBox="1"/>
          <p:nvPr/>
        </p:nvSpPr>
        <p:spPr>
          <a:xfrm>
            <a:off x="6372109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3950B7-8A30-47F2-B6BF-852AE54F6F4E}"/>
              </a:ext>
            </a:extLst>
          </p:cNvPr>
          <p:cNvSpPr txBox="1"/>
          <p:nvPr/>
        </p:nvSpPr>
        <p:spPr>
          <a:xfrm>
            <a:off x="7226008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88EFAE-A99D-415C-A1DB-F65D550754BF}"/>
              </a:ext>
            </a:extLst>
          </p:cNvPr>
          <p:cNvSpPr txBox="1"/>
          <p:nvPr/>
        </p:nvSpPr>
        <p:spPr>
          <a:xfrm>
            <a:off x="8079907" y="214148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45B709-4B8A-4008-A0B6-2CA2E4094D7E}"/>
              </a:ext>
            </a:extLst>
          </p:cNvPr>
          <p:cNvSpPr txBox="1"/>
          <p:nvPr/>
        </p:nvSpPr>
        <p:spPr>
          <a:xfrm>
            <a:off x="8933806" y="2124615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225BB3-114F-4319-8AB1-C466716E40B2}"/>
              </a:ext>
            </a:extLst>
          </p:cNvPr>
          <p:cNvSpPr txBox="1"/>
          <p:nvPr/>
        </p:nvSpPr>
        <p:spPr>
          <a:xfrm>
            <a:off x="9727589" y="2124615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592EC1-341D-48A0-BCA7-A858B9C01434}"/>
              </a:ext>
            </a:extLst>
          </p:cNvPr>
          <p:cNvSpPr txBox="1"/>
          <p:nvPr/>
        </p:nvSpPr>
        <p:spPr>
          <a:xfrm>
            <a:off x="2042502" y="367626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3DE7AA-7E69-45E2-823E-FCE82D6796C2}"/>
              </a:ext>
            </a:extLst>
          </p:cNvPr>
          <p:cNvSpPr txBox="1"/>
          <p:nvPr/>
        </p:nvSpPr>
        <p:spPr>
          <a:xfrm>
            <a:off x="2896401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946351-75DD-48E8-96D8-E452BB7C2CD0}"/>
              </a:ext>
            </a:extLst>
          </p:cNvPr>
          <p:cNvSpPr txBox="1"/>
          <p:nvPr/>
        </p:nvSpPr>
        <p:spPr>
          <a:xfrm>
            <a:off x="3750300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8C8E9A-D08F-4035-89A3-98EB642FA9A4}"/>
              </a:ext>
            </a:extLst>
          </p:cNvPr>
          <p:cNvSpPr txBox="1"/>
          <p:nvPr/>
        </p:nvSpPr>
        <p:spPr>
          <a:xfrm>
            <a:off x="4604199" y="362038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F5ECC7-8338-4CF8-A0D3-D02962AB21D4}"/>
              </a:ext>
            </a:extLst>
          </p:cNvPr>
          <p:cNvSpPr txBox="1"/>
          <p:nvPr/>
        </p:nvSpPr>
        <p:spPr>
          <a:xfrm>
            <a:off x="5458098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E908D9-AE5C-4B8F-B435-5C3286B807E5}"/>
              </a:ext>
            </a:extLst>
          </p:cNvPr>
          <p:cNvSpPr txBox="1"/>
          <p:nvPr/>
        </p:nvSpPr>
        <p:spPr>
          <a:xfrm>
            <a:off x="6311997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976F9D-2EC2-4259-BA5F-96C47B64EF5E}"/>
              </a:ext>
            </a:extLst>
          </p:cNvPr>
          <p:cNvSpPr txBox="1"/>
          <p:nvPr/>
        </p:nvSpPr>
        <p:spPr>
          <a:xfrm>
            <a:off x="7165896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0958C9-22D4-41A8-952D-637BA11E2C69}"/>
              </a:ext>
            </a:extLst>
          </p:cNvPr>
          <p:cNvSpPr txBox="1"/>
          <p:nvPr/>
        </p:nvSpPr>
        <p:spPr>
          <a:xfrm>
            <a:off x="8019795" y="35925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343C4A-3FC2-46F7-8F6E-BFF139BA14A1}"/>
              </a:ext>
            </a:extLst>
          </p:cNvPr>
          <p:cNvSpPr txBox="1"/>
          <p:nvPr/>
        </p:nvSpPr>
        <p:spPr>
          <a:xfrm>
            <a:off x="8873694" y="360351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19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0D4826-3D5A-4704-A296-1D294DE24A4B}"/>
              </a:ext>
            </a:extLst>
          </p:cNvPr>
          <p:cNvSpPr txBox="1"/>
          <p:nvPr/>
        </p:nvSpPr>
        <p:spPr>
          <a:xfrm>
            <a:off x="9727589" y="360351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37286C-357D-409F-A597-AFE6C75A4BA2}"/>
              </a:ext>
            </a:extLst>
          </p:cNvPr>
          <p:cNvSpPr txBox="1"/>
          <p:nvPr/>
        </p:nvSpPr>
        <p:spPr>
          <a:xfrm>
            <a:off x="2042502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21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CFE3F-5B14-416D-8AF1-F708188FABC7}"/>
              </a:ext>
            </a:extLst>
          </p:cNvPr>
          <p:cNvSpPr txBox="1"/>
          <p:nvPr/>
        </p:nvSpPr>
        <p:spPr>
          <a:xfrm>
            <a:off x="2896401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22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6153C7-5083-4273-BA3F-90977BC40D0A}"/>
              </a:ext>
            </a:extLst>
          </p:cNvPr>
          <p:cNvSpPr txBox="1"/>
          <p:nvPr/>
        </p:nvSpPr>
        <p:spPr>
          <a:xfrm>
            <a:off x="3750300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23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C7679A5-D20F-4495-BB21-15321BF0E5F0}"/>
              </a:ext>
            </a:extLst>
          </p:cNvPr>
          <p:cNvSpPr txBox="1"/>
          <p:nvPr/>
        </p:nvSpPr>
        <p:spPr>
          <a:xfrm>
            <a:off x="4604199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24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E16D09-0AF0-489D-AFAE-F0F2EB7BD6E9}"/>
              </a:ext>
            </a:extLst>
          </p:cNvPr>
          <p:cNvSpPr txBox="1"/>
          <p:nvPr/>
        </p:nvSpPr>
        <p:spPr>
          <a:xfrm>
            <a:off x="5458098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25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7D27DC-F82E-43F0-BBB2-C65FC2C9A5B4}"/>
              </a:ext>
            </a:extLst>
          </p:cNvPr>
          <p:cNvSpPr txBox="1"/>
          <p:nvPr/>
        </p:nvSpPr>
        <p:spPr>
          <a:xfrm>
            <a:off x="6311997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26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6AD5024-0328-4533-83F3-F342E1D53471}"/>
              </a:ext>
            </a:extLst>
          </p:cNvPr>
          <p:cNvSpPr txBox="1"/>
          <p:nvPr/>
        </p:nvSpPr>
        <p:spPr>
          <a:xfrm>
            <a:off x="7165896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27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48BAFBA-5243-4707-AFD0-3D6E2D5A6A18}"/>
              </a:ext>
            </a:extLst>
          </p:cNvPr>
          <p:cNvSpPr txBox="1"/>
          <p:nvPr/>
        </p:nvSpPr>
        <p:spPr>
          <a:xfrm>
            <a:off x="8019795" y="514012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28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C802678-38D6-4688-A5C5-1550CA58C136}"/>
              </a:ext>
            </a:extLst>
          </p:cNvPr>
          <p:cNvSpPr txBox="1"/>
          <p:nvPr/>
        </p:nvSpPr>
        <p:spPr>
          <a:xfrm>
            <a:off x="8876900" y="512732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29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0E979D6-07D4-4D8A-8755-BECE6FDC5E49}"/>
              </a:ext>
            </a:extLst>
          </p:cNvPr>
          <p:cNvSpPr txBox="1"/>
          <p:nvPr/>
        </p:nvSpPr>
        <p:spPr>
          <a:xfrm>
            <a:off x="9730795" y="512732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30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E3694C3-C84E-43D1-A545-ACB021A3C20B}"/>
              </a:ext>
            </a:extLst>
          </p:cNvPr>
          <p:cNvSpPr txBox="1"/>
          <p:nvPr/>
        </p:nvSpPr>
        <p:spPr>
          <a:xfrm>
            <a:off x="2075991" y="2691163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CONTENTS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6F83DB-9470-42B2-8E53-7A89489C1831}"/>
              </a:ext>
            </a:extLst>
          </p:cNvPr>
          <p:cNvSpPr txBox="1"/>
          <p:nvPr/>
        </p:nvSpPr>
        <p:spPr>
          <a:xfrm>
            <a:off x="2072134" y="298141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이날은 무슨 약속이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있었는지 까먹었다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7D46B73-CC14-42BC-9112-372B4FC251E3}"/>
              </a:ext>
            </a:extLst>
          </p:cNvPr>
          <p:cNvGrpSpPr/>
          <p:nvPr/>
        </p:nvGrpSpPr>
        <p:grpSpPr>
          <a:xfrm>
            <a:off x="2150646" y="2528597"/>
            <a:ext cx="1916627" cy="56383"/>
            <a:chOff x="2150646" y="2908024"/>
            <a:chExt cx="1916627" cy="5638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F93647-2CED-47A7-BBB4-371D622C31C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837" y="2936215"/>
              <a:ext cx="1860244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98001EF-F6B4-409F-B610-9490428EA2A8}"/>
                </a:ext>
              </a:extLst>
            </p:cNvPr>
            <p:cNvSpPr/>
            <p:nvPr/>
          </p:nvSpPr>
          <p:spPr>
            <a:xfrm>
              <a:off x="2150646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64672FE-172E-4F47-9EE3-BB0089FC05E6}"/>
                </a:ext>
              </a:extLst>
            </p:cNvPr>
            <p:cNvSpPr/>
            <p:nvPr/>
          </p:nvSpPr>
          <p:spPr>
            <a:xfrm>
              <a:off x="4010890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93E9E91-C34F-43EF-8076-E38D7F792DE6}"/>
              </a:ext>
            </a:extLst>
          </p:cNvPr>
          <p:cNvCxnSpPr>
            <a:cxnSpLocks/>
          </p:cNvCxnSpPr>
          <p:nvPr/>
        </p:nvCxnSpPr>
        <p:spPr>
          <a:xfrm>
            <a:off x="7310460" y="2528596"/>
            <a:ext cx="954601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3B98B2B2-F35A-4DBB-A088-4F4B190FD1EB}"/>
              </a:ext>
            </a:extLst>
          </p:cNvPr>
          <p:cNvSpPr/>
          <p:nvPr/>
        </p:nvSpPr>
        <p:spPr>
          <a:xfrm>
            <a:off x="7279799" y="250040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79DFD5D-D0C9-497F-B3C6-8834D00614C3}"/>
              </a:ext>
            </a:extLst>
          </p:cNvPr>
          <p:cNvSpPr/>
          <p:nvPr/>
        </p:nvSpPr>
        <p:spPr>
          <a:xfrm>
            <a:off x="8230459" y="250040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8733ACE-626E-4A61-871D-FA5AD7535465}"/>
              </a:ext>
            </a:extLst>
          </p:cNvPr>
          <p:cNvSpPr txBox="1"/>
          <p:nvPr/>
        </p:nvSpPr>
        <p:spPr>
          <a:xfrm>
            <a:off x="7191765" y="269116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C9D0386-DADE-4D07-BD68-AC4FFAD57A54}"/>
              </a:ext>
            </a:extLst>
          </p:cNvPr>
          <p:cNvSpPr txBox="1"/>
          <p:nvPr/>
        </p:nvSpPr>
        <p:spPr>
          <a:xfrm>
            <a:off x="7187908" y="29814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가는날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976C3E-03CF-47BE-BBD9-B2F7E2A2B353}"/>
              </a:ext>
            </a:extLst>
          </p:cNvPr>
          <p:cNvSpPr txBox="1"/>
          <p:nvPr/>
        </p:nvSpPr>
        <p:spPr>
          <a:xfrm>
            <a:off x="3750300" y="4144402"/>
            <a:ext cx="1601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DAILY SCHEDULE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32B2654-6E72-4CEB-BE1C-7A7B0F75077F}"/>
              </a:ext>
            </a:extLst>
          </p:cNvPr>
          <p:cNvSpPr txBox="1"/>
          <p:nvPr/>
        </p:nvSpPr>
        <p:spPr>
          <a:xfrm>
            <a:off x="3746443" y="4434650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배고파서 진짜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가릴거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없이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먹는날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EE1024E0-C528-411F-84AC-DD4BE758A1A7}"/>
              </a:ext>
            </a:extLst>
          </p:cNvPr>
          <p:cNvGrpSpPr/>
          <p:nvPr/>
        </p:nvGrpSpPr>
        <p:grpSpPr>
          <a:xfrm>
            <a:off x="3824955" y="3981836"/>
            <a:ext cx="1916627" cy="56383"/>
            <a:chOff x="2150646" y="2908024"/>
            <a:chExt cx="1916627" cy="56383"/>
          </a:xfrm>
        </p:grpSpPr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735DB3D4-7D75-48AF-AA0F-0941B45ABC18}"/>
                </a:ext>
              </a:extLst>
            </p:cNvPr>
            <p:cNvCxnSpPr>
              <a:cxnSpLocks/>
            </p:cNvCxnSpPr>
            <p:nvPr/>
          </p:nvCxnSpPr>
          <p:spPr>
            <a:xfrm>
              <a:off x="2178837" y="2936215"/>
              <a:ext cx="1860244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AAD550C1-F4C9-4A88-9091-1191100FC1DB}"/>
                </a:ext>
              </a:extLst>
            </p:cNvPr>
            <p:cNvSpPr/>
            <p:nvPr/>
          </p:nvSpPr>
          <p:spPr>
            <a:xfrm>
              <a:off x="2150646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B2F3512-7724-470A-9196-AB4822BDC4F4}"/>
                </a:ext>
              </a:extLst>
            </p:cNvPr>
            <p:cNvSpPr/>
            <p:nvPr/>
          </p:nvSpPr>
          <p:spPr>
            <a:xfrm>
              <a:off x="4010890" y="2908024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CD6AA1B-0DC2-4E6E-9C62-BA6559A1CCB1}"/>
              </a:ext>
            </a:extLst>
          </p:cNvPr>
          <p:cNvCxnSpPr>
            <a:cxnSpLocks/>
            <a:endCxn id="202" idx="5"/>
          </p:cNvCxnSpPr>
          <p:nvPr/>
        </p:nvCxnSpPr>
        <p:spPr>
          <a:xfrm>
            <a:off x="7214704" y="5527546"/>
            <a:ext cx="2863836" cy="0"/>
          </a:xfrm>
          <a:prstGeom prst="line">
            <a:avLst/>
          </a:prstGeom>
          <a:ln w="15875">
            <a:solidFill>
              <a:srgbClr val="5F5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66E3E4A3-B06B-4C1A-8CC8-045E7D4EF24D}"/>
              </a:ext>
            </a:extLst>
          </p:cNvPr>
          <p:cNvSpPr/>
          <p:nvPr/>
        </p:nvSpPr>
        <p:spPr>
          <a:xfrm>
            <a:off x="7163862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3330096-8DA8-4683-881F-BC4BA29C084A}"/>
              </a:ext>
            </a:extLst>
          </p:cNvPr>
          <p:cNvSpPr/>
          <p:nvPr/>
        </p:nvSpPr>
        <p:spPr>
          <a:xfrm>
            <a:off x="10030414" y="5499355"/>
            <a:ext cx="56383" cy="56383"/>
          </a:xfrm>
          <a:prstGeom prst="ellips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6CB211-5AD6-4E22-94EF-8A5E459932C2}"/>
              </a:ext>
            </a:extLst>
          </p:cNvPr>
          <p:cNvSpPr txBox="1"/>
          <p:nvPr/>
        </p:nvSpPr>
        <p:spPr>
          <a:xfrm>
            <a:off x="7142235" y="569011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JOURNEY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CB5564-5DDE-4E38-AD6F-9C4F45D41C15}"/>
              </a:ext>
            </a:extLst>
          </p:cNvPr>
          <p:cNvSpPr txBox="1"/>
          <p:nvPr/>
        </p:nvSpPr>
        <p:spPr>
          <a:xfrm>
            <a:off x="7138378" y="5980361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여행 가는 날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연라하지마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잠수탈거야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일에서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멀어질거야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75F3B-D88E-469A-958E-E3025AF35E70}"/>
              </a:ext>
            </a:extLst>
          </p:cNvPr>
          <p:cNvSpPr txBox="1"/>
          <p:nvPr/>
        </p:nvSpPr>
        <p:spPr>
          <a:xfrm>
            <a:off x="7223452" y="1240202"/>
            <a:ext cx="1007007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r>
              <a:rPr lang="ko-KR" altLang="en-US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sz="11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9C7BB-5ED7-46F6-9EF0-1266743E689F}"/>
              </a:ext>
            </a:extLst>
          </p:cNvPr>
          <p:cNvGrpSpPr/>
          <p:nvPr/>
        </p:nvGrpSpPr>
        <p:grpSpPr>
          <a:xfrm>
            <a:off x="5554924" y="1062167"/>
            <a:ext cx="1082152" cy="470703"/>
            <a:chOff x="4552247" y="628840"/>
            <a:chExt cx="3087506" cy="75807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D2B73F-3B05-4E9B-AAAE-73A548F98367}"/>
                </a:ext>
              </a:extLst>
            </p:cNvPr>
            <p:cNvSpPr/>
            <p:nvPr/>
          </p:nvSpPr>
          <p:spPr>
            <a:xfrm>
              <a:off x="4552247" y="694623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C6A193-5FAF-4FAF-A9BA-89F24944DAA8}"/>
                </a:ext>
              </a:extLst>
            </p:cNvPr>
            <p:cNvCxnSpPr/>
            <p:nvPr/>
          </p:nvCxnSpPr>
          <p:spPr>
            <a:xfrm>
              <a:off x="4552247" y="138691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9C3AD16-A977-413B-8CA9-39308699091C}"/>
                </a:ext>
              </a:extLst>
            </p:cNvPr>
            <p:cNvCxnSpPr/>
            <p:nvPr/>
          </p:nvCxnSpPr>
          <p:spPr>
            <a:xfrm>
              <a:off x="4552247" y="628840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801413" y="2518538"/>
            <a:ext cx="258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심플한게</a:t>
            </a:r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최고 아니겠나 우리 사이에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0679" y="2856549"/>
            <a:ext cx="2090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소주제를 적어주면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spc="-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좋을듯한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느낌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C6DB0-3549-4B07-B0B2-C11E57A926EA}"/>
              </a:ext>
            </a:extLst>
          </p:cNvPr>
          <p:cNvSpPr txBox="1"/>
          <p:nvPr/>
        </p:nvSpPr>
        <p:spPr>
          <a:xfrm>
            <a:off x="5558036" y="108534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NDEX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4972942" y="3857375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아니면 말고 다르게 </a:t>
            </a:r>
            <a:r>
              <a:rPr lang="ko-KR" altLang="en-US" sz="1200" b="1" spc="-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만들어두댐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050682" y="4195386"/>
            <a:ext cx="2090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소주제를 적어주면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spc="-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좋을듯한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느낌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4875161" y="5196212"/>
            <a:ext cx="2441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그래두</a:t>
            </a:r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회사 </a:t>
            </a:r>
            <a:r>
              <a:rPr lang="ko-KR" altLang="en-US" sz="1200" b="1" spc="-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피티에는</a:t>
            </a:r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b="1" spc="-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딱일듯</a:t>
            </a:r>
            <a:r>
              <a:rPr lang="ko-KR" altLang="en-US" sz="1200" b="1" spc="-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인정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050685" y="5534223"/>
            <a:ext cx="2090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소주제를 적어주면</a:t>
            </a:r>
            <a:r>
              <a:rPr lang="en-US" altLang="ko-KR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spc="-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좋을듯한</a:t>
            </a:r>
            <a:r>
              <a:rPr lang="ko-KR" altLang="en-US" sz="1100" spc="-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느낌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439" y="703116"/>
            <a:ext cx="29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ANALYSIS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66280" y="1530721"/>
            <a:ext cx="405912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코인노래방 가고 싶다 진짜 코인노래방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가실분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계신가요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정말 미친놈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처럼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놀아서 스트레스 다 해소시켜드릴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자신있음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0345" y="3437158"/>
            <a:ext cx="8258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스트레스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7335" y="3437158"/>
            <a:ext cx="5052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걱정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3875" y="3437158"/>
            <a:ext cx="6655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무력감</a:t>
            </a:r>
            <a:endParaRPr lang="ko-KR" altLang="en-US" sz="1400" b="1" spc="-1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4393" y="6045395"/>
            <a:ext cx="59028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 주제곡은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LET IT GO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입니다 배틀 한번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뜨쉴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채점요소는 감정이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실려있냐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390896" y="567420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44822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0" name="모서리가 둥근 직사각형 63">
            <a:extLst>
              <a:ext uri="{FF2B5EF4-FFF2-40B4-BE49-F238E27FC236}">
                <a16:creationId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5769566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194309" y="4277286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2881" y="44529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822" y="2527303"/>
            <a:ext cx="2266071" cy="151071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73505" y="445295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566" y="2527303"/>
            <a:ext cx="2266071" cy="15107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409469" y="4452959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309" y="2527301"/>
            <a:ext cx="2292825" cy="15107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1779523" y="2531111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1710821" y="2534920"/>
            <a:ext cx="104387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그림 혹은 사진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1779523" y="4281386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699181" y="4285487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3344822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7" name="모서리가 둥근 직사각형 63">
            <a:extLst>
              <a:ext uri="{FF2B5EF4-FFF2-40B4-BE49-F238E27FC236}">
                <a16:creationId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5769566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8" name="모서리가 둥근 직사각형 63">
            <a:extLst>
              <a:ext uri="{FF2B5EF4-FFF2-40B4-BE49-F238E27FC236}">
                <a16:creationId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8194309" y="5002369"/>
            <a:ext cx="2292826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3677003" y="5305025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6060069" y="5305025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8409469" y="5305025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1779523" y="5006469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699181" y="5010570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4274479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6699223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9123967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:a16="http://schemas.microsoft.com/office/drawing/2014/main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659</Words>
  <Application>Microsoft Office PowerPoint</Application>
  <PresentationFormat>와이드스크린</PresentationFormat>
  <Paragraphs>238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민 병조</cp:lastModifiedBy>
  <cp:revision>76</cp:revision>
  <dcterms:created xsi:type="dcterms:W3CDTF">2018-08-04T05:21:57Z</dcterms:created>
  <dcterms:modified xsi:type="dcterms:W3CDTF">2018-08-07T08:53:17Z</dcterms:modified>
</cp:coreProperties>
</file>