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5354"/>
    <a:srgbClr val="FCC3C0"/>
    <a:srgbClr val="F7EEE7"/>
    <a:srgbClr val="8C8E8D"/>
    <a:srgbClr val="D0D1D6"/>
    <a:srgbClr val="D9DA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400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165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13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800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687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035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138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078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1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12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24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97030-A255-4496-A3A2-90AA255ACC1E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018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17495" y="-989494"/>
            <a:ext cx="769575" cy="76957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019960" y="-989494"/>
            <a:ext cx="769575" cy="769575"/>
          </a:xfrm>
          <a:prstGeom prst="rect">
            <a:avLst/>
          </a:prstGeom>
          <a:solidFill>
            <a:srgbClr val="F7E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422425" y="-989494"/>
            <a:ext cx="769575" cy="769575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39873" y="1890867"/>
            <a:ext cx="649197" cy="144000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rot="16200000">
            <a:off x="10183356" y="171839"/>
            <a:ext cx="487680" cy="144000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 rot="16200000">
            <a:off x="8395449" y="4543205"/>
            <a:ext cx="822018" cy="142157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201618" y="2204720"/>
            <a:ext cx="5788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제목적어라</a:t>
            </a:r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피피티</a:t>
            </a:r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노예들아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-1" y="4185747"/>
            <a:ext cx="516255" cy="144000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7184927" y="4106429"/>
            <a:ext cx="1438214" cy="1015709"/>
            <a:chOff x="7193860" y="3725512"/>
            <a:chExt cx="1438214" cy="1015709"/>
          </a:xfrm>
        </p:grpSpPr>
        <p:sp>
          <p:nvSpPr>
            <p:cNvPr id="20" name="TextBox 19"/>
            <p:cNvSpPr txBox="1"/>
            <p:nvPr/>
          </p:nvSpPr>
          <p:spPr>
            <a:xfrm>
              <a:off x="7193860" y="3725512"/>
              <a:ext cx="1438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20132424 </a:t>
              </a:r>
              <a:r>
                <a:rPr lang="ko-KR" alt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피돌일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193860" y="4094867"/>
              <a:ext cx="1438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20132424 </a:t>
              </a:r>
              <a:r>
                <a:rPr lang="ko-KR" alt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피도리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193860" y="4464222"/>
              <a:ext cx="1438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20132424 </a:t>
              </a:r>
              <a:r>
                <a:rPr lang="ko-KR" alt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피돌삼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02200" y="2850928"/>
            <a:ext cx="2488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FEAT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조이름적으시오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8247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17495" y="-989494"/>
            <a:ext cx="769575" cy="76957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019960" y="-989494"/>
            <a:ext cx="769575" cy="769575"/>
          </a:xfrm>
          <a:prstGeom prst="rect">
            <a:avLst/>
          </a:prstGeom>
          <a:solidFill>
            <a:srgbClr val="F7E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422425" y="-989494"/>
            <a:ext cx="769575" cy="769575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964120" y="527957"/>
            <a:ext cx="2263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CONTENTS</a:t>
            </a:r>
            <a:endParaRPr lang="ko-KR" altLang="en-US" sz="28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958808" y="1708089"/>
            <a:ext cx="274384" cy="72949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877030" y="1369535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</a:t>
            </a:r>
            <a:endParaRPr lang="ko-KR" altLang="en-US" sz="16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25899" y="1877366"/>
            <a:ext cx="3570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첫번째</a:t>
            </a:r>
            <a:r>
              <a:rPr lang="ko-KR" altLang="en-US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목차를 여기다가 적어주세요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5958808" y="3042109"/>
            <a:ext cx="274384" cy="72949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857794" y="2703555"/>
            <a:ext cx="4764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</a:t>
            </a:r>
            <a:endParaRPr lang="ko-KR" altLang="en-US" sz="16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25899" y="3211386"/>
            <a:ext cx="3570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두번째</a:t>
            </a:r>
            <a:r>
              <a:rPr lang="ko-KR" altLang="en-US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목차를 여기다가 적어주세요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958808" y="4376129"/>
            <a:ext cx="274384" cy="72949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5855389" y="4037575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</a:t>
            </a:r>
            <a:endParaRPr lang="ko-KR" altLang="en-US" sz="16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25899" y="4545406"/>
            <a:ext cx="3570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세번째</a:t>
            </a:r>
            <a:r>
              <a:rPr lang="ko-KR" altLang="en-US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목차를 여기다가 적어주세요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958808" y="5710149"/>
            <a:ext cx="274384" cy="72949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5848175" y="5371595"/>
            <a:ext cx="495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</a:t>
            </a:r>
            <a:endParaRPr lang="ko-KR" altLang="en-US" sz="16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25899" y="5879426"/>
            <a:ext cx="3570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네번째</a:t>
            </a:r>
            <a:r>
              <a:rPr lang="ko-KR" altLang="en-US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목차를 여기다가 적어주세요</a:t>
            </a:r>
          </a:p>
        </p:txBody>
      </p:sp>
      <p:sp>
        <p:nvSpPr>
          <p:cNvPr id="40" name="직사각형 39"/>
          <p:cNvSpPr/>
          <p:nvPr/>
        </p:nvSpPr>
        <p:spPr>
          <a:xfrm rot="16200000">
            <a:off x="2676434" y="1229994"/>
            <a:ext cx="541020" cy="156373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11422425" y="2424674"/>
            <a:ext cx="529590" cy="144000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0" y="5227595"/>
            <a:ext cx="529590" cy="144000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302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 rot="16200000">
            <a:off x="5953084" y="-158799"/>
            <a:ext cx="285832" cy="1667237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130293" y="1006258"/>
            <a:ext cx="5931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첫번째</a:t>
            </a:r>
            <a:r>
              <a:rPr lang="ko-KR" altLang="en-US" sz="28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목차를 여기다가 적어주세요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56259" y="516972"/>
            <a:ext cx="1826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01 CONTENTS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980881" y="2218690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617495" y="-989494"/>
            <a:ext cx="769575" cy="76957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0019960" y="-989494"/>
            <a:ext cx="769575" cy="769575"/>
          </a:xfrm>
          <a:prstGeom prst="rect">
            <a:avLst/>
          </a:prstGeom>
          <a:solidFill>
            <a:srgbClr val="F7E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1422425" y="-989494"/>
            <a:ext cx="769575" cy="769575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2432186" y="1614369"/>
            <a:ext cx="7327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 여기다가 슬라이드 요약하는 글귀를 깔끔하게 적어주고 시작을 </a:t>
            </a:r>
            <a:r>
              <a:rPr lang="ko-KR" altLang="en-US" sz="1400" spc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해보자구요</a:t>
            </a:r>
            <a:r>
              <a:rPr lang="ko-KR" altLang="en-US" sz="14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400" spc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알겟쬬</a:t>
            </a:r>
            <a:endParaRPr lang="ko-KR" altLang="en-US" sz="1400" spc="10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672992" y="2895348"/>
            <a:ext cx="4567936" cy="1625607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6672992" y="4520955"/>
            <a:ext cx="4567936" cy="162560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/>
          <p:cNvCxnSpPr/>
          <p:nvPr/>
        </p:nvCxnSpPr>
        <p:spPr>
          <a:xfrm>
            <a:off x="1404602" y="2958830"/>
            <a:ext cx="5040000" cy="0"/>
          </a:xfrm>
          <a:prstGeom prst="line">
            <a:avLst/>
          </a:prstGeom>
          <a:ln>
            <a:solidFill>
              <a:schemeClr val="tx1">
                <a:alpha val="28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1404602" y="3716834"/>
            <a:ext cx="5040000" cy="0"/>
          </a:xfrm>
          <a:prstGeom prst="line">
            <a:avLst/>
          </a:prstGeom>
          <a:ln>
            <a:solidFill>
              <a:schemeClr val="tx1">
                <a:alpha val="28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1404602" y="4463264"/>
            <a:ext cx="5040000" cy="0"/>
          </a:xfrm>
          <a:prstGeom prst="line">
            <a:avLst/>
          </a:prstGeom>
          <a:ln>
            <a:solidFill>
              <a:schemeClr val="tx1">
                <a:alpha val="28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404602" y="5209694"/>
            <a:ext cx="5040000" cy="0"/>
          </a:xfrm>
          <a:prstGeom prst="line">
            <a:avLst/>
          </a:prstGeom>
          <a:ln>
            <a:solidFill>
              <a:schemeClr val="tx1">
                <a:alpha val="28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1404602" y="5956124"/>
            <a:ext cx="5040000" cy="0"/>
          </a:xfrm>
          <a:prstGeom prst="line">
            <a:avLst/>
          </a:prstGeom>
          <a:ln>
            <a:solidFill>
              <a:schemeClr val="tx1">
                <a:alpha val="28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1797756" y="4144341"/>
            <a:ext cx="312851" cy="1811783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60924" y="5236541"/>
            <a:ext cx="312851" cy="719583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3724092" y="4559501"/>
            <a:ext cx="312851" cy="1396623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4687260" y="3797541"/>
            <a:ext cx="312851" cy="2158583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650428" y="4906341"/>
            <a:ext cx="312851" cy="1049783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701548" y="6014298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1999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47083" y="6014298"/>
            <a:ext cx="5405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2005	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27884" y="6014298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2010	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591052" y="6014298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2013	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554220" y="6014298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2017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96942" y="5829166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10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89728" y="5079842"/>
            <a:ext cx="3593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88125" y="4330518"/>
            <a:ext cx="3626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30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83316" y="3581194"/>
            <a:ext cx="3722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40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86522" y="2831870"/>
            <a:ext cx="3658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50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683222" y="3440384"/>
            <a:ext cx="344517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그래프에 대한 설명을 </a:t>
            </a:r>
            <a:r>
              <a:rPr lang="ko-KR" altLang="en-US" sz="1200" spc="1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픽토그램과</a:t>
            </a:r>
            <a:r>
              <a:rPr lang="ko-KR" altLang="en-US" sz="12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200" spc="1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겻들여서</a:t>
            </a:r>
            <a:endParaRPr lang="en-US" altLang="ko-KR" sz="12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여기에 적어주면은 구도상 매우 좋을 것 같아</a:t>
            </a:r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3509" y="3401534"/>
            <a:ext cx="613233" cy="613233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3509" y="5027140"/>
            <a:ext cx="613233" cy="613233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7683222" y="5065991"/>
            <a:ext cx="344517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그래프에 대한 설명을 </a:t>
            </a:r>
            <a:r>
              <a:rPr lang="ko-KR" altLang="en-US" sz="1200" spc="1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픽토그램과</a:t>
            </a:r>
            <a:r>
              <a:rPr lang="ko-KR" altLang="en-US" sz="12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200" spc="1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겻들여서</a:t>
            </a:r>
            <a:endParaRPr lang="en-US" altLang="ko-KR" sz="12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여기에 적어주면은 구도상 매우 좋을 것 같아</a:t>
            </a:r>
          </a:p>
        </p:txBody>
      </p:sp>
    </p:spTree>
    <p:extLst>
      <p:ext uri="{BB962C8B-B14F-4D97-AF65-F5344CB8AC3E}">
        <p14:creationId xmlns:p14="http://schemas.microsoft.com/office/powerpoint/2010/main" val="1102916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 rot="16200000">
            <a:off x="5953084" y="-158799"/>
            <a:ext cx="285832" cy="1667237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130293" y="1006258"/>
            <a:ext cx="5931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두번째</a:t>
            </a:r>
            <a:r>
              <a:rPr lang="ko-KR" altLang="en-US" sz="28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목차를 여기다가 적어주세요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37024" y="516972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02 CONTENTS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980881" y="2218690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617495" y="-989494"/>
            <a:ext cx="769575" cy="76957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0019960" y="-989494"/>
            <a:ext cx="769575" cy="769575"/>
          </a:xfrm>
          <a:prstGeom prst="rect">
            <a:avLst/>
          </a:prstGeom>
          <a:solidFill>
            <a:srgbClr val="F7E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1422425" y="-989494"/>
            <a:ext cx="769575" cy="769575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2432186" y="1614369"/>
            <a:ext cx="7327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 여기다가 슬라이드 요약하는 글귀를 깔끔하게 적어주고 시작을 </a:t>
            </a:r>
            <a:r>
              <a:rPr lang="ko-KR" altLang="en-US" sz="1400" spc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해보자구요</a:t>
            </a:r>
            <a:r>
              <a:rPr lang="ko-KR" altLang="en-US" sz="14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400" spc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알겟쬬</a:t>
            </a:r>
            <a:endParaRPr lang="ko-KR" altLang="en-US" sz="1400" spc="10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77552" y="4793956"/>
            <a:ext cx="2380576" cy="1349480"/>
            <a:chOff x="940830" y="4964523"/>
            <a:chExt cx="2727669" cy="1546237"/>
          </a:xfrm>
        </p:grpSpPr>
        <p:sp>
          <p:nvSpPr>
            <p:cNvPr id="76" name="직사각형 75"/>
            <p:cNvSpPr/>
            <p:nvPr/>
          </p:nvSpPr>
          <p:spPr>
            <a:xfrm>
              <a:off x="940830" y="5009620"/>
              <a:ext cx="216000" cy="1501140"/>
            </a:xfrm>
            <a:prstGeom prst="rect">
              <a:avLst/>
            </a:prstGeom>
            <a:solidFill>
              <a:srgbClr val="FCC3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 rot="16200000">
              <a:off x="2196665" y="3708688"/>
              <a:ext cx="216000" cy="2727669"/>
            </a:xfrm>
            <a:prstGeom prst="rect">
              <a:avLst/>
            </a:prstGeom>
            <a:solidFill>
              <a:srgbClr val="FCC3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6" name="직사각형 85"/>
          <p:cNvSpPr/>
          <p:nvPr/>
        </p:nvSpPr>
        <p:spPr>
          <a:xfrm>
            <a:off x="3462992" y="4347088"/>
            <a:ext cx="188514" cy="1310122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 rot="16200000">
            <a:off x="4559023" y="3211699"/>
            <a:ext cx="188514" cy="2380576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8" name="그룹 87"/>
          <p:cNvGrpSpPr/>
          <p:nvPr/>
        </p:nvGrpSpPr>
        <p:grpSpPr>
          <a:xfrm>
            <a:off x="6348432" y="3821504"/>
            <a:ext cx="2380576" cy="1349480"/>
            <a:chOff x="940830" y="4964523"/>
            <a:chExt cx="2727669" cy="1546237"/>
          </a:xfrm>
        </p:grpSpPr>
        <p:sp>
          <p:nvSpPr>
            <p:cNvPr id="89" name="직사각형 88"/>
            <p:cNvSpPr/>
            <p:nvPr/>
          </p:nvSpPr>
          <p:spPr>
            <a:xfrm>
              <a:off x="940830" y="5009620"/>
              <a:ext cx="216000" cy="1501140"/>
            </a:xfrm>
            <a:prstGeom prst="rect">
              <a:avLst/>
            </a:prstGeom>
            <a:solidFill>
              <a:srgbClr val="FCC3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 rot="16200000">
              <a:off x="2196665" y="3708688"/>
              <a:ext cx="216000" cy="2727669"/>
            </a:xfrm>
            <a:prstGeom prst="rect">
              <a:avLst/>
            </a:prstGeom>
            <a:solidFill>
              <a:srgbClr val="FCC3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2" name="직사각형 91"/>
          <p:cNvSpPr/>
          <p:nvPr/>
        </p:nvSpPr>
        <p:spPr>
          <a:xfrm>
            <a:off x="9233872" y="3374636"/>
            <a:ext cx="188514" cy="1310122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 rot="16200000">
            <a:off x="10329903" y="2239247"/>
            <a:ext cx="188514" cy="2380576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2429182" y="4420806"/>
            <a:ext cx="806616" cy="150876"/>
            <a:chOff x="2429182" y="4420806"/>
            <a:chExt cx="806616" cy="150876"/>
          </a:xfrm>
        </p:grpSpPr>
        <p:sp>
          <p:nvSpPr>
            <p:cNvPr id="13" name="직사각형 12"/>
            <p:cNvSpPr/>
            <p:nvPr/>
          </p:nvSpPr>
          <p:spPr>
            <a:xfrm>
              <a:off x="308492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275705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242918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5290645" y="3954259"/>
            <a:ext cx="806616" cy="150876"/>
            <a:chOff x="2429182" y="4420806"/>
            <a:chExt cx="806616" cy="150876"/>
          </a:xfrm>
        </p:grpSpPr>
        <p:sp>
          <p:nvSpPr>
            <p:cNvPr id="97" name="직사각형 96"/>
            <p:cNvSpPr/>
            <p:nvPr/>
          </p:nvSpPr>
          <p:spPr>
            <a:xfrm>
              <a:off x="308492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275705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242918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8152108" y="3487712"/>
            <a:ext cx="806616" cy="150876"/>
            <a:chOff x="2429182" y="4420806"/>
            <a:chExt cx="806616" cy="150876"/>
          </a:xfrm>
        </p:grpSpPr>
        <p:sp>
          <p:nvSpPr>
            <p:cNvPr id="101" name="직사각형 100"/>
            <p:cNvSpPr/>
            <p:nvPr/>
          </p:nvSpPr>
          <p:spPr>
            <a:xfrm>
              <a:off x="308492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275705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242918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812366" y="5050989"/>
            <a:ext cx="1577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컨텐츠</a:t>
            </a:r>
            <a:r>
              <a:rPr lang="ko-KR" altLang="en-US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하나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697806" y="4542544"/>
            <a:ext cx="15776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컨텐츠</a:t>
            </a:r>
            <a:r>
              <a:rPr lang="ko-KR" altLang="en-US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000" spc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두울</a:t>
            </a:r>
            <a:endParaRPr lang="ko-KR" altLang="en-US" sz="20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583246" y="4047857"/>
            <a:ext cx="15776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컨텐츠</a:t>
            </a:r>
            <a:r>
              <a:rPr lang="ko-KR" altLang="en-US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000" spc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세엣</a:t>
            </a:r>
            <a:endParaRPr lang="ko-KR" altLang="en-US" sz="20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9454061" y="3570092"/>
            <a:ext cx="15776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10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컨텐츠</a:t>
            </a:r>
            <a:r>
              <a:rPr lang="ko-KR" altLang="en-US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000" spc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네엣</a:t>
            </a:r>
            <a:endParaRPr lang="ko-KR" altLang="en-US" sz="20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812366" y="5389444"/>
            <a:ext cx="2225289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컨텐츠</a:t>
            </a:r>
            <a:r>
              <a:rPr lang="ko-KR" altLang="en-US" sz="12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요약을 딱 </a:t>
            </a:r>
            <a:r>
              <a:rPr lang="ko-KR" altLang="en-US" sz="1200" spc="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한줄에서</a:t>
            </a:r>
            <a:endParaRPr lang="en-US" altLang="ko-KR" sz="12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두줄정도로</a:t>
            </a:r>
            <a:r>
              <a:rPr lang="ko-KR" altLang="en-US" sz="12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요약해주면 댐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697806" y="4863637"/>
            <a:ext cx="2225289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컨텐츠</a:t>
            </a:r>
            <a:r>
              <a:rPr lang="ko-KR" altLang="en-US" sz="12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요약을 딱 </a:t>
            </a:r>
            <a:r>
              <a:rPr lang="ko-KR" altLang="en-US" sz="1200" spc="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한줄에서</a:t>
            </a:r>
            <a:endParaRPr lang="en-US" altLang="ko-KR" sz="12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두줄정도로</a:t>
            </a:r>
            <a:r>
              <a:rPr lang="ko-KR" altLang="en-US" sz="12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요약해주면 댐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593406" y="4366692"/>
            <a:ext cx="2225289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컨텐츠</a:t>
            </a:r>
            <a:r>
              <a:rPr lang="ko-KR" altLang="en-US" sz="12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요약을 딱 </a:t>
            </a:r>
            <a:r>
              <a:rPr lang="ko-KR" altLang="en-US" sz="1200" spc="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한줄에서</a:t>
            </a:r>
            <a:endParaRPr lang="en-US" altLang="ko-KR" sz="12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두줄정도로</a:t>
            </a:r>
            <a:r>
              <a:rPr lang="ko-KR" altLang="en-US" sz="12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요약해주면 댐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9468686" y="3888963"/>
            <a:ext cx="2225289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컨텐츠</a:t>
            </a:r>
            <a:r>
              <a:rPr lang="ko-KR" altLang="en-US" sz="12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요약을 딱 </a:t>
            </a:r>
            <a:r>
              <a:rPr lang="ko-KR" altLang="en-US" sz="1200" spc="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한줄에서</a:t>
            </a:r>
            <a:endParaRPr lang="en-US" altLang="ko-KR" sz="12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두줄정도로</a:t>
            </a:r>
            <a:r>
              <a:rPr lang="ko-KR" altLang="en-US" sz="12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요약해주면 댐</a:t>
            </a:r>
          </a:p>
        </p:txBody>
      </p:sp>
    </p:spTree>
    <p:extLst>
      <p:ext uri="{BB962C8B-B14F-4D97-AF65-F5344CB8AC3E}">
        <p14:creationId xmlns:p14="http://schemas.microsoft.com/office/powerpoint/2010/main" val="2279269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 rot="16200000">
            <a:off x="5953084" y="-158799"/>
            <a:ext cx="285832" cy="1667237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130293" y="1006258"/>
            <a:ext cx="5931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세번째</a:t>
            </a:r>
            <a:r>
              <a:rPr lang="ko-KR" altLang="en-US" sz="28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목차를 여기다가 적어주세요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34619" y="516972"/>
            <a:ext cx="18694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03 CONTENTS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980881" y="2218690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617495" y="-989494"/>
            <a:ext cx="769575" cy="76957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0019960" y="-989494"/>
            <a:ext cx="769575" cy="769575"/>
          </a:xfrm>
          <a:prstGeom prst="rect">
            <a:avLst/>
          </a:prstGeom>
          <a:solidFill>
            <a:srgbClr val="F7E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1422425" y="-989494"/>
            <a:ext cx="769575" cy="769575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2432186" y="1614369"/>
            <a:ext cx="7327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 여기다가 슬라이드 요약하는 글귀를 깔끔하게 적어주고 시작을 </a:t>
            </a:r>
            <a:r>
              <a:rPr lang="ko-KR" altLang="en-US" sz="1400" spc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해보자구요</a:t>
            </a:r>
            <a:r>
              <a:rPr lang="ko-KR" altLang="en-US" sz="14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400" spc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알겟쬬</a:t>
            </a:r>
            <a:endParaRPr lang="ko-KR" altLang="en-US" sz="1400" spc="10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직각 삼각형 3"/>
          <p:cNvSpPr/>
          <p:nvPr/>
        </p:nvSpPr>
        <p:spPr>
          <a:xfrm rot="18873212">
            <a:off x="3268704" y="4917939"/>
            <a:ext cx="177566" cy="177566"/>
          </a:xfrm>
          <a:prstGeom prst="rtTriangle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막힌 원호 41"/>
          <p:cNvSpPr/>
          <p:nvPr/>
        </p:nvSpPr>
        <p:spPr>
          <a:xfrm rot="18129213">
            <a:off x="2364726" y="2787817"/>
            <a:ext cx="1944000" cy="1944000"/>
          </a:xfrm>
          <a:prstGeom prst="blockArc">
            <a:avLst>
              <a:gd name="adj1" fmla="val 6576436"/>
              <a:gd name="adj2" fmla="val 21511206"/>
              <a:gd name="adj3" fmla="val 4370"/>
            </a:avLst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막힌 원호 1"/>
          <p:cNvSpPr/>
          <p:nvPr/>
        </p:nvSpPr>
        <p:spPr>
          <a:xfrm rot="8456940">
            <a:off x="2329871" y="2755653"/>
            <a:ext cx="2001891" cy="2001891"/>
          </a:xfrm>
          <a:prstGeom prst="blockArc">
            <a:avLst>
              <a:gd name="adj1" fmla="val 6846689"/>
              <a:gd name="adj2" fmla="val 79346"/>
              <a:gd name="adj3" fmla="val 6447"/>
            </a:avLst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0930" y="3861472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1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76%</a:t>
            </a:r>
            <a:endParaRPr lang="ko-KR" altLang="en-US" sz="2800" spc="1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75057" y="3591642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10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컨텐츠</a:t>
            </a:r>
            <a:r>
              <a:rPr lang="ko-KR" altLang="en-US" sz="1600" spc="1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하나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8006" y="3127138"/>
            <a:ext cx="407279" cy="407279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2416474" y="5441147"/>
            <a:ext cx="1882023" cy="885605"/>
            <a:chOff x="5154988" y="5652355"/>
            <a:chExt cx="1882023" cy="885605"/>
          </a:xfrm>
        </p:grpSpPr>
        <p:sp>
          <p:nvSpPr>
            <p:cNvPr id="8" name="직사각형 7"/>
            <p:cNvSpPr/>
            <p:nvPr/>
          </p:nvSpPr>
          <p:spPr>
            <a:xfrm>
              <a:off x="5154988" y="6412439"/>
              <a:ext cx="297063" cy="125521"/>
            </a:xfrm>
            <a:prstGeom prst="rect">
              <a:avLst/>
            </a:prstGeom>
            <a:solidFill>
              <a:srgbClr val="8C8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5154988" y="6222418"/>
              <a:ext cx="297063" cy="125521"/>
            </a:xfrm>
            <a:prstGeom prst="rect">
              <a:avLst/>
            </a:prstGeom>
            <a:solidFill>
              <a:srgbClr val="8C8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154988" y="6032397"/>
              <a:ext cx="297063" cy="125521"/>
            </a:xfrm>
            <a:prstGeom prst="rect">
              <a:avLst/>
            </a:prstGeom>
            <a:solidFill>
              <a:srgbClr val="8C8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154988" y="5842376"/>
              <a:ext cx="297063" cy="125521"/>
            </a:xfrm>
            <a:prstGeom prst="rect">
              <a:avLst/>
            </a:prstGeom>
            <a:solidFill>
              <a:srgbClr val="8C8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154988" y="5652355"/>
              <a:ext cx="297063" cy="125521"/>
            </a:xfrm>
            <a:prstGeom prst="rect">
              <a:avLst/>
            </a:prstGeom>
            <a:solidFill>
              <a:srgbClr val="8C8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551228" y="6412439"/>
              <a:ext cx="297063" cy="125521"/>
            </a:xfrm>
            <a:prstGeom prst="rect">
              <a:avLst/>
            </a:prstGeom>
            <a:solidFill>
              <a:srgbClr val="8C8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551228" y="6222418"/>
              <a:ext cx="297063" cy="125521"/>
            </a:xfrm>
            <a:prstGeom prst="rect">
              <a:avLst/>
            </a:prstGeom>
            <a:solidFill>
              <a:srgbClr val="8C8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551228" y="6032397"/>
              <a:ext cx="297063" cy="125521"/>
            </a:xfrm>
            <a:prstGeom prst="rect">
              <a:avLst/>
            </a:prstGeom>
            <a:solidFill>
              <a:srgbClr val="8C8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551228" y="5842376"/>
              <a:ext cx="297063" cy="125521"/>
            </a:xfrm>
            <a:prstGeom prst="rect">
              <a:avLst/>
            </a:prstGeom>
            <a:solidFill>
              <a:srgbClr val="8C8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5947468" y="6412439"/>
              <a:ext cx="297063" cy="125521"/>
            </a:xfrm>
            <a:prstGeom prst="rect">
              <a:avLst/>
            </a:prstGeom>
            <a:solidFill>
              <a:srgbClr val="8C8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5947468" y="6222418"/>
              <a:ext cx="297063" cy="125521"/>
            </a:xfrm>
            <a:prstGeom prst="rect">
              <a:avLst/>
            </a:prstGeom>
            <a:solidFill>
              <a:srgbClr val="8C8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947468" y="6032397"/>
              <a:ext cx="297063" cy="125521"/>
            </a:xfrm>
            <a:prstGeom prst="rect">
              <a:avLst/>
            </a:prstGeom>
            <a:solidFill>
              <a:srgbClr val="8C8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6343708" y="6412439"/>
              <a:ext cx="297063" cy="125521"/>
            </a:xfrm>
            <a:prstGeom prst="rect">
              <a:avLst/>
            </a:prstGeom>
            <a:solidFill>
              <a:srgbClr val="FCC3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343708" y="6222418"/>
              <a:ext cx="297063" cy="125521"/>
            </a:xfrm>
            <a:prstGeom prst="rect">
              <a:avLst/>
            </a:prstGeom>
            <a:solidFill>
              <a:srgbClr val="FCC3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6343708" y="6032397"/>
              <a:ext cx="297063" cy="125521"/>
            </a:xfrm>
            <a:prstGeom prst="rect">
              <a:avLst/>
            </a:prstGeom>
            <a:solidFill>
              <a:srgbClr val="FCC3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6343708" y="5842376"/>
              <a:ext cx="297063" cy="125521"/>
            </a:xfrm>
            <a:prstGeom prst="rect">
              <a:avLst/>
            </a:prstGeom>
            <a:solidFill>
              <a:srgbClr val="FCC3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739948" y="6412439"/>
              <a:ext cx="297063" cy="125521"/>
            </a:xfrm>
            <a:prstGeom prst="rect">
              <a:avLst/>
            </a:prstGeom>
            <a:solidFill>
              <a:srgbClr val="8C8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6739948" y="6222418"/>
              <a:ext cx="297063" cy="125521"/>
            </a:xfrm>
            <a:prstGeom prst="rect">
              <a:avLst/>
            </a:prstGeom>
            <a:solidFill>
              <a:srgbClr val="8C8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0" name="직각 삼각형 79"/>
          <p:cNvSpPr/>
          <p:nvPr/>
        </p:nvSpPr>
        <p:spPr>
          <a:xfrm rot="18873212">
            <a:off x="6033887" y="4917941"/>
            <a:ext cx="177566" cy="177566"/>
          </a:xfrm>
          <a:prstGeom prst="rtTriangle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막힌 원호 81"/>
          <p:cNvSpPr/>
          <p:nvPr/>
        </p:nvSpPr>
        <p:spPr>
          <a:xfrm rot="18129213">
            <a:off x="5129909" y="2787819"/>
            <a:ext cx="1944000" cy="1944000"/>
          </a:xfrm>
          <a:prstGeom prst="blockArc">
            <a:avLst>
              <a:gd name="adj1" fmla="val 6576436"/>
              <a:gd name="adj2" fmla="val 21511206"/>
              <a:gd name="adj3" fmla="val 4370"/>
            </a:avLst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3" name="막힌 원호 82"/>
          <p:cNvSpPr/>
          <p:nvPr/>
        </p:nvSpPr>
        <p:spPr>
          <a:xfrm rot="6366928">
            <a:off x="5095054" y="2755655"/>
            <a:ext cx="2001891" cy="2001891"/>
          </a:xfrm>
          <a:prstGeom prst="blockArc">
            <a:avLst>
              <a:gd name="adj1" fmla="val 10159052"/>
              <a:gd name="adj2" fmla="val 79346"/>
              <a:gd name="adj3" fmla="val 6447"/>
            </a:avLst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586914" y="3861474"/>
            <a:ext cx="101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1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56%</a:t>
            </a:r>
            <a:endParaRPr lang="ko-KR" altLang="en-US" sz="2800" spc="1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440240" y="3591644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100" dirty="0" err="1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컨텐츠</a:t>
            </a:r>
            <a:r>
              <a:rPr lang="ko-KR" altLang="en-US" sz="1600" spc="1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600" spc="100" dirty="0" err="1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두울</a:t>
            </a:r>
            <a:endParaRPr lang="ko-KR" altLang="en-US" sz="1600" spc="1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5181657" y="6201233"/>
            <a:ext cx="297063" cy="125521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>
            <a:off x="5181657" y="6011212"/>
            <a:ext cx="297063" cy="125521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>
            <a:off x="5577897" y="6201233"/>
            <a:ext cx="297063" cy="125521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5577897" y="6011212"/>
            <a:ext cx="297063" cy="125521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5577897" y="5821191"/>
            <a:ext cx="297063" cy="125521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5974137" y="6201233"/>
            <a:ext cx="297063" cy="125521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5974137" y="6011212"/>
            <a:ext cx="297063" cy="125521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>
            <a:off x="5974137" y="5821191"/>
            <a:ext cx="297063" cy="125521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6370377" y="6201233"/>
            <a:ext cx="297063" cy="125521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/>
          <p:cNvSpPr/>
          <p:nvPr/>
        </p:nvSpPr>
        <p:spPr>
          <a:xfrm>
            <a:off x="6370377" y="6011212"/>
            <a:ext cx="297063" cy="125521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>
            <a:off x="6370377" y="5821191"/>
            <a:ext cx="297063" cy="125521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/>
          <p:cNvSpPr/>
          <p:nvPr/>
        </p:nvSpPr>
        <p:spPr>
          <a:xfrm>
            <a:off x="6766617" y="6201233"/>
            <a:ext cx="297063" cy="125521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/>
          <p:cNvSpPr/>
          <p:nvPr/>
        </p:nvSpPr>
        <p:spPr>
          <a:xfrm>
            <a:off x="6766617" y="6011212"/>
            <a:ext cx="297063" cy="125521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각 삼각형 130"/>
          <p:cNvSpPr/>
          <p:nvPr/>
        </p:nvSpPr>
        <p:spPr>
          <a:xfrm rot="18873212">
            <a:off x="8799070" y="4917943"/>
            <a:ext cx="177566" cy="177566"/>
          </a:xfrm>
          <a:prstGeom prst="rtTriangle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막힌 원호 132"/>
          <p:cNvSpPr/>
          <p:nvPr/>
        </p:nvSpPr>
        <p:spPr>
          <a:xfrm rot="18129213">
            <a:off x="7895092" y="2787821"/>
            <a:ext cx="1944000" cy="1944000"/>
          </a:xfrm>
          <a:prstGeom prst="blockArc">
            <a:avLst>
              <a:gd name="adj1" fmla="val 6576436"/>
              <a:gd name="adj2" fmla="val 21511206"/>
              <a:gd name="adj3" fmla="val 4370"/>
            </a:avLst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4" name="막힌 원호 133"/>
          <p:cNvSpPr/>
          <p:nvPr/>
        </p:nvSpPr>
        <p:spPr>
          <a:xfrm rot="5400000">
            <a:off x="7860237" y="2755657"/>
            <a:ext cx="2001891" cy="2001891"/>
          </a:xfrm>
          <a:prstGeom prst="blockArc">
            <a:avLst>
              <a:gd name="adj1" fmla="val 10546067"/>
              <a:gd name="adj2" fmla="val 79346"/>
              <a:gd name="adj3" fmla="val 6447"/>
            </a:avLst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8400187" y="3861476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1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51%</a:t>
            </a:r>
            <a:endParaRPr lang="ko-KR" altLang="en-US" sz="2800" spc="1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8205423" y="3591646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100" err="1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컨텐츠</a:t>
            </a:r>
            <a:r>
              <a:rPr lang="ko-KR" altLang="en-US" sz="1600" spc="1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600" spc="100" dirty="0" err="1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세엣</a:t>
            </a:r>
            <a:endParaRPr lang="ko-KR" altLang="en-US" sz="1600" spc="1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7946840" y="6201235"/>
            <a:ext cx="297063" cy="125521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/>
          <p:cNvSpPr/>
          <p:nvPr/>
        </p:nvSpPr>
        <p:spPr>
          <a:xfrm>
            <a:off x="7946840" y="6011214"/>
            <a:ext cx="297063" cy="125521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/>
          <p:cNvSpPr/>
          <p:nvPr/>
        </p:nvSpPr>
        <p:spPr>
          <a:xfrm>
            <a:off x="7946840" y="5821193"/>
            <a:ext cx="297063" cy="125521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8343080" y="6201235"/>
            <a:ext cx="297063" cy="125521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/>
          <p:cNvSpPr/>
          <p:nvPr/>
        </p:nvSpPr>
        <p:spPr>
          <a:xfrm>
            <a:off x="8343080" y="6011214"/>
            <a:ext cx="297063" cy="125521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/>
          <p:cNvSpPr/>
          <p:nvPr/>
        </p:nvSpPr>
        <p:spPr>
          <a:xfrm>
            <a:off x="8343080" y="5821193"/>
            <a:ext cx="297063" cy="125521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>
            <a:off x="8343080" y="5631172"/>
            <a:ext cx="297063" cy="125521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>
            <a:off x="8739320" y="6201235"/>
            <a:ext cx="297063" cy="125521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/>
          <p:cNvSpPr/>
          <p:nvPr/>
        </p:nvSpPr>
        <p:spPr>
          <a:xfrm>
            <a:off x="8739320" y="6011214"/>
            <a:ext cx="297063" cy="125521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/>
          <p:cNvSpPr/>
          <p:nvPr/>
        </p:nvSpPr>
        <p:spPr>
          <a:xfrm>
            <a:off x="8739320" y="5821193"/>
            <a:ext cx="297063" cy="125521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/>
          <p:cNvSpPr/>
          <p:nvPr/>
        </p:nvSpPr>
        <p:spPr>
          <a:xfrm>
            <a:off x="9135560" y="6201235"/>
            <a:ext cx="297063" cy="125521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/>
          <p:cNvSpPr/>
          <p:nvPr/>
        </p:nvSpPr>
        <p:spPr>
          <a:xfrm>
            <a:off x="9135560" y="6011214"/>
            <a:ext cx="297063" cy="125521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/>
          <p:cNvSpPr/>
          <p:nvPr/>
        </p:nvSpPr>
        <p:spPr>
          <a:xfrm>
            <a:off x="9531800" y="6201235"/>
            <a:ext cx="297063" cy="125521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/>
          <p:cNvSpPr/>
          <p:nvPr/>
        </p:nvSpPr>
        <p:spPr>
          <a:xfrm>
            <a:off x="9531800" y="6011214"/>
            <a:ext cx="297063" cy="125521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44944" y="3079722"/>
            <a:ext cx="502111" cy="50211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71645" y="3141240"/>
            <a:ext cx="379074" cy="379074"/>
          </a:xfrm>
          <a:prstGeom prst="rect">
            <a:avLst/>
          </a:prstGeom>
        </p:spPr>
      </p:pic>
      <p:sp>
        <p:nvSpPr>
          <p:cNvPr id="158" name="직사각형 157"/>
          <p:cNvSpPr/>
          <p:nvPr/>
        </p:nvSpPr>
        <p:spPr>
          <a:xfrm>
            <a:off x="5976617" y="5628754"/>
            <a:ext cx="297063" cy="125521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/>
          <p:cNvSpPr/>
          <p:nvPr/>
        </p:nvSpPr>
        <p:spPr>
          <a:xfrm>
            <a:off x="5979097" y="5436317"/>
            <a:ext cx="297063" cy="125521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/>
          <p:cNvSpPr/>
          <p:nvPr/>
        </p:nvSpPr>
        <p:spPr>
          <a:xfrm>
            <a:off x="8739320" y="5628753"/>
            <a:ext cx="297063" cy="125521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>
            <a:off x="9531800" y="5821189"/>
            <a:ext cx="297063" cy="125521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/>
          <p:cNvSpPr/>
          <p:nvPr/>
        </p:nvSpPr>
        <p:spPr>
          <a:xfrm>
            <a:off x="9531800" y="5631164"/>
            <a:ext cx="297063" cy="125521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/>
          <p:cNvSpPr/>
          <p:nvPr/>
        </p:nvSpPr>
        <p:spPr>
          <a:xfrm>
            <a:off x="9531800" y="5441139"/>
            <a:ext cx="297063" cy="125521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049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 rot="16200000">
            <a:off x="5953084" y="-158799"/>
            <a:ext cx="285832" cy="1667237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130293" y="1006258"/>
            <a:ext cx="5931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네번째</a:t>
            </a:r>
            <a:r>
              <a:rPr lang="ko-KR" altLang="en-US" sz="28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목차를 여기다가 적어주세요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27406" y="516972"/>
            <a:ext cx="1883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04 CONTENTS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980881" y="2218690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432186" y="1614369"/>
            <a:ext cx="7327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 여기다가 슬라이드 요약하는 글귀를 깔끔하게 적어주고 시작을 </a:t>
            </a:r>
            <a:r>
              <a:rPr lang="ko-KR" altLang="en-US" sz="1400" spc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해보자구요</a:t>
            </a:r>
            <a:r>
              <a:rPr lang="ko-KR" altLang="en-US" sz="14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400" spc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알겟쬬</a:t>
            </a:r>
            <a:endParaRPr lang="ko-KR" altLang="en-US" sz="1400" spc="10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2791554" y="2827403"/>
            <a:ext cx="6608891" cy="3325886"/>
            <a:chOff x="2791554" y="2959483"/>
            <a:chExt cx="6608891" cy="3325886"/>
          </a:xfrm>
        </p:grpSpPr>
        <p:sp>
          <p:nvSpPr>
            <p:cNvPr id="138" name="직사각형 137"/>
            <p:cNvSpPr/>
            <p:nvPr/>
          </p:nvSpPr>
          <p:spPr>
            <a:xfrm>
              <a:off x="2791554" y="2959483"/>
              <a:ext cx="3271108" cy="1625607"/>
            </a:xfrm>
            <a:prstGeom prst="rect">
              <a:avLst/>
            </a:prstGeom>
            <a:solidFill>
              <a:srgbClr val="8C8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2791554" y="4659764"/>
              <a:ext cx="3271108" cy="1625605"/>
            </a:xfrm>
            <a:prstGeom prst="rect">
              <a:avLst/>
            </a:prstGeom>
            <a:solidFill>
              <a:srgbClr val="FCC3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6129337" y="2959483"/>
              <a:ext cx="3271108" cy="1625607"/>
            </a:xfrm>
            <a:prstGeom prst="rect">
              <a:avLst/>
            </a:prstGeom>
            <a:solidFill>
              <a:srgbClr val="FCC3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6129337" y="4659764"/>
              <a:ext cx="3271108" cy="1625605"/>
            </a:xfrm>
            <a:prstGeom prst="rect">
              <a:avLst/>
            </a:prstGeom>
            <a:solidFill>
              <a:srgbClr val="8C8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2791554" y="2997583"/>
              <a:ext cx="12618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1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P</a:t>
              </a:r>
              <a:r>
                <a:rPr lang="en-US" altLang="ko-KR" sz="1400" spc="1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RODUCT</a:t>
              </a:r>
              <a:endParaRPr lang="ko-KR" altLang="en-US" sz="14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6129337" y="2997583"/>
              <a:ext cx="9220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1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P</a:t>
              </a:r>
              <a:r>
                <a:rPr lang="en-US" altLang="ko-KR" sz="1400" spc="1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RICE</a:t>
              </a:r>
              <a:endParaRPr lang="ko-KR" altLang="en-US" sz="14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6129336" y="4659764"/>
              <a:ext cx="9877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1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P</a:t>
              </a:r>
              <a:r>
                <a:rPr lang="en-US" altLang="ko-KR" sz="1400" spc="1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LACE</a:t>
              </a:r>
              <a:endParaRPr lang="ko-KR" altLang="en-US" sz="14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2791554" y="4659764"/>
              <a:ext cx="14734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1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P</a:t>
              </a:r>
              <a:r>
                <a:rPr lang="en-US" altLang="ko-KR" sz="1400" spc="1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ROMOTION</a:t>
              </a:r>
              <a:endParaRPr lang="ko-KR" altLang="en-US" sz="14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9" name="직각 삼각형 18"/>
            <p:cNvSpPr/>
            <p:nvPr/>
          </p:nvSpPr>
          <p:spPr>
            <a:xfrm flipH="1">
              <a:off x="5731668" y="4258095"/>
              <a:ext cx="242888" cy="24288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직각 삼각형 166"/>
            <p:cNvSpPr/>
            <p:nvPr/>
          </p:nvSpPr>
          <p:spPr>
            <a:xfrm flipH="1">
              <a:off x="9061725" y="4258198"/>
              <a:ext cx="242888" cy="24288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직각 삼각형 168"/>
            <p:cNvSpPr/>
            <p:nvPr/>
          </p:nvSpPr>
          <p:spPr>
            <a:xfrm flipH="1">
              <a:off x="9061725" y="5942218"/>
              <a:ext cx="242888" cy="24288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직각 삼각형 169"/>
            <p:cNvSpPr/>
            <p:nvPr/>
          </p:nvSpPr>
          <p:spPr>
            <a:xfrm flipH="1">
              <a:off x="5731668" y="5942218"/>
              <a:ext cx="242888" cy="24288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2791554" y="3443861"/>
              <a:ext cx="2606804" cy="49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100" spc="1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4P</a:t>
              </a:r>
              <a:r>
                <a:rPr lang="ko-KR" altLang="en-US" sz="1100" spc="1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분석을 하든 </a:t>
              </a:r>
              <a:r>
                <a:rPr lang="en-US" altLang="ko-KR" sz="1100" spc="1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SWOT </a:t>
              </a:r>
              <a:r>
                <a:rPr lang="ko-KR" altLang="en-US" sz="1100" spc="1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분석을 하든</a:t>
              </a:r>
              <a:endParaRPr lang="en-US" altLang="ko-KR" sz="11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>
                <a:lnSpc>
                  <a:spcPct val="120000"/>
                </a:lnSpc>
              </a:pPr>
              <a:r>
                <a:rPr lang="ko-KR" altLang="en-US" sz="1100" spc="1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뭔 분석을 하든 여기다 </a:t>
              </a:r>
              <a:r>
                <a:rPr lang="ko-KR" altLang="en-US" sz="1100" spc="100" dirty="0" err="1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요약하셈</a:t>
              </a:r>
              <a:endParaRPr lang="ko-KR" altLang="en-US" sz="11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6133717" y="3443861"/>
              <a:ext cx="2606804" cy="49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100" spc="1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4P</a:t>
              </a:r>
              <a:r>
                <a:rPr lang="ko-KR" altLang="en-US" sz="1100" spc="1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분석을 하든 </a:t>
              </a:r>
              <a:r>
                <a:rPr lang="en-US" altLang="ko-KR" sz="1100" spc="1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SWOT </a:t>
              </a:r>
              <a:r>
                <a:rPr lang="ko-KR" altLang="en-US" sz="1100" spc="1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분석을 하든</a:t>
              </a:r>
              <a:endParaRPr lang="en-US" altLang="ko-KR" sz="11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>
                <a:lnSpc>
                  <a:spcPct val="120000"/>
                </a:lnSpc>
              </a:pPr>
              <a:r>
                <a:rPr lang="ko-KR" altLang="en-US" sz="1100" spc="1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뭔 분석을 하든 여기다 </a:t>
              </a:r>
              <a:r>
                <a:rPr lang="ko-KR" altLang="en-US" sz="1100" spc="100" dirty="0" err="1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요약하셈</a:t>
              </a:r>
              <a:endParaRPr lang="ko-KR" altLang="en-US" sz="11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2791554" y="5108968"/>
              <a:ext cx="2606804" cy="49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100" spc="1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4P</a:t>
              </a:r>
              <a:r>
                <a:rPr lang="ko-KR" altLang="en-US" sz="1100" spc="1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분석을 하든 </a:t>
              </a:r>
              <a:r>
                <a:rPr lang="en-US" altLang="ko-KR" sz="1100" spc="1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SWOT </a:t>
              </a:r>
              <a:r>
                <a:rPr lang="ko-KR" altLang="en-US" sz="1100" spc="1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분석을 하든</a:t>
              </a:r>
              <a:endParaRPr lang="en-US" altLang="ko-KR" sz="11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>
                <a:lnSpc>
                  <a:spcPct val="120000"/>
                </a:lnSpc>
              </a:pPr>
              <a:r>
                <a:rPr lang="ko-KR" altLang="en-US" sz="1100" spc="1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뭔 분석을 하든 여기다 </a:t>
              </a:r>
              <a:r>
                <a:rPr lang="ko-KR" altLang="en-US" sz="1100" spc="100" dirty="0" err="1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요약하셈</a:t>
              </a:r>
              <a:endParaRPr lang="ko-KR" altLang="en-US" sz="11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6133717" y="5108968"/>
              <a:ext cx="2606804" cy="49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100" spc="1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4P</a:t>
              </a:r>
              <a:r>
                <a:rPr lang="ko-KR" altLang="en-US" sz="1100" spc="1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분석을 하든 </a:t>
              </a:r>
              <a:r>
                <a:rPr lang="en-US" altLang="ko-KR" sz="1100" spc="1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SWOT </a:t>
              </a:r>
              <a:r>
                <a:rPr lang="ko-KR" altLang="en-US" sz="1100" spc="1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분석을 하든</a:t>
              </a:r>
              <a:endParaRPr lang="en-US" altLang="ko-KR" sz="11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>
                <a:lnSpc>
                  <a:spcPct val="120000"/>
                </a:lnSpc>
              </a:pPr>
              <a:r>
                <a:rPr lang="ko-KR" altLang="en-US" sz="1100" spc="1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뭔 분석을 하든 여기다 </a:t>
              </a:r>
              <a:r>
                <a:rPr lang="ko-KR" altLang="en-US" sz="1100" spc="100" dirty="0" err="1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요약하셈</a:t>
              </a:r>
              <a:endParaRPr lang="ko-KR" altLang="en-US" sz="11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8351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4576" y="2808874"/>
            <a:ext cx="2193705" cy="146377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2864" y="2808875"/>
            <a:ext cx="2193705" cy="14637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13720" y="2808874"/>
            <a:ext cx="2193705" cy="14637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55431" y="2808873"/>
            <a:ext cx="2193705" cy="1463771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 rot="16200000">
            <a:off x="5953084" y="-158799"/>
            <a:ext cx="285832" cy="1667237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373152" y="1006258"/>
            <a:ext cx="54457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사진 슬라이드를 만들어보겠어요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132215" y="516972"/>
            <a:ext cx="1874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05 CONTENTS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3980881" y="2218690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432186" y="1614369"/>
            <a:ext cx="7327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 여기다가 슬라이드 요약하는 글귀를 깔끔하게 적어주고 시작을 </a:t>
            </a:r>
            <a:r>
              <a:rPr lang="ko-KR" altLang="en-US" sz="1400" spc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해보자구요</a:t>
            </a:r>
            <a:r>
              <a:rPr lang="ko-KR" altLang="en-US" sz="14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400" spc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알겟쬬</a:t>
            </a:r>
            <a:endParaRPr lang="ko-KR" altLang="en-US" sz="1400" spc="10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42864" y="4272645"/>
            <a:ext cx="2193705" cy="1345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713720" y="4272645"/>
            <a:ext cx="2193706" cy="1345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284576" y="4272645"/>
            <a:ext cx="2193706" cy="1345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8855430" y="4272645"/>
            <a:ext cx="2193706" cy="1345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748259" y="5455242"/>
            <a:ext cx="982915" cy="336636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319114" y="5455242"/>
            <a:ext cx="982915" cy="336636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889969" y="5455242"/>
            <a:ext cx="982915" cy="336636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9460824" y="5455242"/>
            <a:ext cx="982915" cy="336636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868461" y="4341373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커피를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439316" y="4341373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마시고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010171" y="4341373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싶은데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581026" y="4341373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리얼로</a:t>
            </a:r>
            <a:endParaRPr lang="ko-KR" altLang="en-US" sz="14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352294" y="4683513"/>
            <a:ext cx="17748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pc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달달하게</a:t>
            </a:r>
            <a:r>
              <a:rPr lang="ko-KR" altLang="en-US" sz="11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커피를 마시자</a:t>
            </a:r>
            <a:endParaRPr lang="en-US" altLang="ko-KR" sz="1100" spc="10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1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이거 완성해야 하는데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070628" y="4683513"/>
            <a:ext cx="14798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갑자기 졸려버리네</a:t>
            </a:r>
            <a:endParaRPr lang="en-US" altLang="ko-KR" sz="1100" spc="10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1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이거 완성하자 </a:t>
            </a:r>
            <a:r>
              <a:rPr lang="ko-KR" altLang="en-US" sz="1100" spc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리얼</a:t>
            </a:r>
            <a:endParaRPr lang="ko-KR" altLang="en-US" sz="1100" spc="10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465151" y="4683513"/>
            <a:ext cx="18325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포기하지 말자 아우 졸려</a:t>
            </a:r>
            <a:endParaRPr lang="en-US" altLang="ko-KR" sz="1100" spc="10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1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아냐 정신차려라 만들어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109743" y="4683513"/>
            <a:ext cx="16850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빨리 떠올려 디자인 해</a:t>
            </a:r>
            <a:endParaRPr lang="en-US" altLang="ko-KR" sz="1100" spc="10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1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포기하지마 </a:t>
            </a:r>
            <a:r>
              <a:rPr lang="ko-KR" altLang="en-US" sz="1100" spc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이자식아</a:t>
            </a:r>
            <a:endParaRPr lang="ko-KR" altLang="en-US" sz="1100" spc="10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4" name="직각 삼각형 53"/>
          <p:cNvSpPr/>
          <p:nvPr/>
        </p:nvSpPr>
        <p:spPr>
          <a:xfrm rot="2748131" flipH="1">
            <a:off x="2197419" y="5166278"/>
            <a:ext cx="84595" cy="8459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직각 삼각형 54"/>
          <p:cNvSpPr/>
          <p:nvPr/>
        </p:nvSpPr>
        <p:spPr>
          <a:xfrm rot="2748131" flipH="1">
            <a:off x="4768274" y="5166279"/>
            <a:ext cx="84595" cy="8459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직각 삼각형 55"/>
          <p:cNvSpPr/>
          <p:nvPr/>
        </p:nvSpPr>
        <p:spPr>
          <a:xfrm rot="2748131" flipH="1">
            <a:off x="7339129" y="5166280"/>
            <a:ext cx="84595" cy="8459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직각 삼각형 56"/>
          <p:cNvSpPr/>
          <p:nvPr/>
        </p:nvSpPr>
        <p:spPr>
          <a:xfrm rot="2748131" flipH="1">
            <a:off x="9909984" y="5166281"/>
            <a:ext cx="84595" cy="8459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933382" y="5437727"/>
            <a:ext cx="612668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42%</a:t>
            </a:r>
            <a:endParaRPr lang="ko-KR" altLang="en-US" sz="14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505840" y="5437727"/>
            <a:ext cx="609462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53%</a:t>
            </a:r>
            <a:endParaRPr lang="ko-KR" altLang="en-US" sz="14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075093" y="5437727"/>
            <a:ext cx="612668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24%</a:t>
            </a:r>
            <a:endParaRPr lang="ko-KR" altLang="en-US" sz="14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662780" y="5437727"/>
            <a:ext cx="579005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61%</a:t>
            </a:r>
            <a:endParaRPr lang="ko-KR" altLang="en-US" sz="14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9183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5567423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4455373" y="3429000"/>
            <a:ext cx="3281253" cy="2455998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4871156" y="4247912"/>
            <a:ext cx="2449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1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이미지 슬라이드</a:t>
            </a:r>
          </a:p>
        </p:txBody>
      </p:sp>
      <p:sp>
        <p:nvSpPr>
          <p:cNvPr id="49" name="직사각형 48"/>
          <p:cNvSpPr/>
          <p:nvPr/>
        </p:nvSpPr>
        <p:spPr>
          <a:xfrm rot="16200000">
            <a:off x="5953084" y="3071282"/>
            <a:ext cx="285832" cy="1667237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128206" y="3747053"/>
            <a:ext cx="1882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06 CONTENTS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724473" y="4794072"/>
            <a:ext cx="2743059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1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 이미지에 대한 설명을 적어</a:t>
            </a:r>
            <a:endParaRPr lang="en-US" altLang="ko-KR" sz="1400" spc="1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pc="1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간단하고 깔끔하게 요약하시오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5431892" y="6148408"/>
            <a:ext cx="1328215" cy="3336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5544406" y="6125258"/>
            <a:ext cx="1103187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그럼 이만</a:t>
            </a:r>
          </a:p>
        </p:txBody>
      </p:sp>
    </p:spTree>
    <p:extLst>
      <p:ext uri="{BB962C8B-B14F-4D97-AF65-F5344CB8AC3E}">
        <p14:creationId xmlns:p14="http://schemas.microsoft.com/office/powerpoint/2010/main" val="4215117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298</Words>
  <Application>Microsoft Office PowerPoint</Application>
  <PresentationFormat>와이드스크린</PresentationFormat>
  <Paragraphs>94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배달의민족 도현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병조 민</cp:lastModifiedBy>
  <cp:revision>24</cp:revision>
  <dcterms:created xsi:type="dcterms:W3CDTF">2017-10-09T06:18:45Z</dcterms:created>
  <dcterms:modified xsi:type="dcterms:W3CDTF">2019-02-26T00:38:56Z</dcterms:modified>
</cp:coreProperties>
</file>