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67F"/>
    <a:srgbClr val="6991B1"/>
    <a:srgbClr val="496E8D"/>
    <a:srgbClr val="ED903B"/>
    <a:srgbClr val="5B9DD4"/>
    <a:srgbClr val="E97B17"/>
    <a:srgbClr val="F1AA69"/>
    <a:srgbClr val="EF9D53"/>
    <a:srgbClr val="B1C6D7"/>
    <a:srgbClr val="8EA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0" autoAdjust="0"/>
    <p:restoredTop sz="94532" autoAdjust="0"/>
  </p:normalViewPr>
  <p:slideViewPr>
    <p:cSldViewPr snapToGrid="0" showGuides="1">
      <p:cViewPr varScale="1">
        <p:scale>
          <a:sx n="81" d="100"/>
          <a:sy n="81" d="100"/>
        </p:scale>
        <p:origin x="86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6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6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7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7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2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4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7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2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5631-4D48-4F2C-B2A0-FABB3E6B0108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4675389" y="2808394"/>
            <a:ext cx="2844396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53923" y="2739022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36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피피티</a:t>
            </a:r>
            <a:r>
              <a:rPr lang="ko-KR" altLang="en-US" sz="36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지옥이야</a:t>
            </a:r>
            <a:endParaRPr lang="en-US" altLang="ko-KR" sz="36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58118" y="2446580"/>
            <a:ext cx="2678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피도리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교수님의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피피티를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잘하는 특강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37654" y="3379189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 3</a:t>
            </a:r>
            <a:r>
              <a:rPr lang="ko-KR" altLang="en-US" sz="1600" spc="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피피티 만들조 </a:t>
            </a:r>
            <a:r>
              <a:rPr lang="en-US" altLang="ko-KR" sz="1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endParaRPr lang="ko-KR" altLang="en-US" sz="1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810215" y="4129085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20154845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피피티학과 피피티노예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이등변 삼각형 76"/>
          <p:cNvSpPr/>
          <p:nvPr/>
        </p:nvSpPr>
        <p:spPr>
          <a:xfrm flipV="1">
            <a:off x="6000432" y="3858374"/>
            <a:ext cx="194310" cy="81282"/>
          </a:xfrm>
          <a:prstGeom prst="triangle">
            <a:avLst/>
          </a:prstGeom>
          <a:solidFill>
            <a:srgbClr val="9CB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5887444" y="201949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097587" y="199568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307730" y="201948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5885857" y="476604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6096000" y="473757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306143" y="476604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9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439165" y="1701626"/>
            <a:ext cx="136748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3200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6991B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2400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99643" y="2728911"/>
            <a:ext cx="239200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 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 적어주면 개이득</a:t>
            </a:r>
            <a:endParaRPr lang="en-US" altLang="ko-KR" sz="16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99643" y="3422146"/>
            <a:ext cx="2728632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 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아우 이거 뭐라고 적어야 하냐</a:t>
            </a:r>
            <a:endParaRPr lang="en-US" altLang="ko-KR" sz="16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99643" y="4115381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 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그냥 여기다가 제목 적어주면</a:t>
            </a:r>
            <a:endParaRPr lang="en-US" altLang="ko-KR" sz="16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99643" y="4808615"/>
            <a:ext cx="2704587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 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되는거니까 막 적어주세요 헿</a:t>
            </a:r>
            <a:endParaRPr lang="en-US" altLang="ko-KR" sz="16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235375" y="1957363"/>
            <a:ext cx="80632" cy="4900637"/>
            <a:chOff x="8291359" y="1957363"/>
            <a:chExt cx="80632" cy="4900637"/>
          </a:xfrm>
        </p:grpSpPr>
        <p:sp>
          <p:nvSpPr>
            <p:cNvPr id="2" name="타원 1"/>
            <p:cNvSpPr/>
            <p:nvPr/>
          </p:nvSpPr>
          <p:spPr>
            <a:xfrm>
              <a:off x="8291359" y="1957363"/>
              <a:ext cx="80632" cy="73302"/>
            </a:xfrm>
            <a:prstGeom prst="ellipse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8331675" y="2030665"/>
              <a:ext cx="0" cy="4827335"/>
            </a:xfrm>
            <a:prstGeom prst="line">
              <a:avLst/>
            </a:prstGeom>
            <a:ln w="12700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17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337345" y="937718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적어주면 </a:t>
            </a:r>
            <a:r>
              <a:rPr lang="ko-KR" altLang="en-US" sz="28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</a:t>
            </a:r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2221" y="676811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120939" y="1510711"/>
            <a:ext cx="3950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소제목으로 제목 부연설명 </a:t>
            </a:r>
            <a:r>
              <a:rPr lang="ko-KR" altLang="en-US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해주는거</a:t>
            </a:r>
            <a:r>
              <a:rPr lang="ko-KR" altLang="en-US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잊지말고</a:t>
            </a:r>
            <a:endParaRPr lang="en-US" altLang="ko-KR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이등변 삼각형 34"/>
          <p:cNvSpPr/>
          <p:nvPr/>
        </p:nvSpPr>
        <p:spPr>
          <a:xfrm rot="5400000" flipH="1">
            <a:off x="3264788" y="5065541"/>
            <a:ext cx="263578" cy="329369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3248057" y="4515989"/>
            <a:ext cx="301769" cy="947008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16200000">
            <a:off x="3011211" y="4138420"/>
            <a:ext cx="412434" cy="1310035"/>
          </a:xfrm>
          <a:prstGeom prst="triangle">
            <a:avLst/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16200000">
            <a:off x="3146062" y="4815023"/>
            <a:ext cx="194581" cy="635827"/>
          </a:xfrm>
          <a:prstGeom prst="triangle">
            <a:avLst/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86651" y="2622078"/>
            <a:ext cx="2061554" cy="2171359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299428" y="2723971"/>
            <a:ext cx="1836000" cy="1933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5400000" flipH="1">
            <a:off x="6153303" y="5302202"/>
            <a:ext cx="318930" cy="398536"/>
          </a:xfrm>
          <a:prstGeom prst="triangle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5400000" flipH="1">
            <a:off x="6133058" y="4637244"/>
            <a:ext cx="365140" cy="1145879"/>
          </a:xfrm>
          <a:prstGeom prst="triangle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rot="16200000">
            <a:off x="5846474" y="4168091"/>
            <a:ext cx="499045" cy="1585142"/>
          </a:xfrm>
          <a:prstGeom prst="triangle">
            <a:avLst/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16200000">
            <a:off x="6009644" y="4999076"/>
            <a:ext cx="235443" cy="769350"/>
          </a:xfrm>
          <a:prstGeom prst="triangle">
            <a:avLst/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848758" y="2333317"/>
            <a:ext cx="2494480" cy="2627345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99963" y="2456608"/>
            <a:ext cx="2232000" cy="23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rot="5400000" flipH="1">
            <a:off x="9021928" y="5065541"/>
            <a:ext cx="263578" cy="329369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 flipH="1">
            <a:off x="9005197" y="4515989"/>
            <a:ext cx="301769" cy="947008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8768351" y="4138420"/>
            <a:ext cx="412434" cy="1310035"/>
          </a:xfrm>
          <a:prstGeom prst="triangle">
            <a:avLst/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6200000">
            <a:off x="8903202" y="4815023"/>
            <a:ext cx="194581" cy="635827"/>
          </a:xfrm>
          <a:prstGeom prst="triangle">
            <a:avLst/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943791" y="2622078"/>
            <a:ext cx="2061554" cy="2171359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056568" y="2723971"/>
            <a:ext cx="1836000" cy="1933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416834" y="6440454"/>
            <a:ext cx="139333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피피티 만들조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81460" y="2732650"/>
            <a:ext cx="429069" cy="432970"/>
            <a:chOff x="5881460" y="2797967"/>
            <a:chExt cx="429069" cy="432970"/>
          </a:xfrm>
        </p:grpSpPr>
        <p:sp>
          <p:nvSpPr>
            <p:cNvPr id="68" name="Freeform 11"/>
            <p:cNvSpPr>
              <a:spLocks/>
            </p:cNvSpPr>
            <p:nvPr/>
          </p:nvSpPr>
          <p:spPr bwMode="auto">
            <a:xfrm>
              <a:off x="5881460" y="2797967"/>
              <a:ext cx="94074" cy="94074"/>
            </a:xfrm>
            <a:custGeom>
              <a:avLst/>
              <a:gdLst>
                <a:gd name="T0" fmla="*/ 409 w 819"/>
                <a:gd name="T1" fmla="*/ 0 h 820"/>
                <a:gd name="T2" fmla="*/ 510 w 819"/>
                <a:gd name="T3" fmla="*/ 13 h 820"/>
                <a:gd name="T4" fmla="*/ 602 w 819"/>
                <a:gd name="T5" fmla="*/ 49 h 820"/>
                <a:gd name="T6" fmla="*/ 681 w 819"/>
                <a:gd name="T7" fmla="*/ 104 h 820"/>
                <a:gd name="T8" fmla="*/ 746 w 819"/>
                <a:gd name="T9" fmla="*/ 176 h 820"/>
                <a:gd name="T10" fmla="*/ 792 w 819"/>
                <a:gd name="T11" fmla="*/ 261 h 820"/>
                <a:gd name="T12" fmla="*/ 816 w 819"/>
                <a:gd name="T13" fmla="*/ 359 h 820"/>
                <a:gd name="T14" fmla="*/ 816 w 819"/>
                <a:gd name="T15" fmla="*/ 461 h 820"/>
                <a:gd name="T16" fmla="*/ 792 w 819"/>
                <a:gd name="T17" fmla="*/ 558 h 820"/>
                <a:gd name="T18" fmla="*/ 746 w 819"/>
                <a:gd name="T19" fmla="*/ 644 h 820"/>
                <a:gd name="T20" fmla="*/ 681 w 819"/>
                <a:gd name="T21" fmla="*/ 716 h 820"/>
                <a:gd name="T22" fmla="*/ 602 w 819"/>
                <a:gd name="T23" fmla="*/ 771 h 820"/>
                <a:gd name="T24" fmla="*/ 510 w 819"/>
                <a:gd name="T25" fmla="*/ 807 h 820"/>
                <a:gd name="T26" fmla="*/ 409 w 819"/>
                <a:gd name="T27" fmla="*/ 820 h 820"/>
                <a:gd name="T28" fmla="*/ 371 w 819"/>
                <a:gd name="T29" fmla="*/ 808 h 820"/>
                <a:gd name="T30" fmla="*/ 344 w 819"/>
                <a:gd name="T31" fmla="*/ 781 h 820"/>
                <a:gd name="T32" fmla="*/ 332 w 819"/>
                <a:gd name="T33" fmla="*/ 743 h 820"/>
                <a:gd name="T34" fmla="*/ 344 w 819"/>
                <a:gd name="T35" fmla="*/ 704 h 820"/>
                <a:gd name="T36" fmla="*/ 371 w 819"/>
                <a:gd name="T37" fmla="*/ 676 h 820"/>
                <a:gd name="T38" fmla="*/ 409 w 819"/>
                <a:gd name="T39" fmla="*/ 666 h 820"/>
                <a:gd name="T40" fmla="*/ 491 w 819"/>
                <a:gd name="T41" fmla="*/ 653 h 820"/>
                <a:gd name="T42" fmla="*/ 561 w 819"/>
                <a:gd name="T43" fmla="*/ 616 h 820"/>
                <a:gd name="T44" fmla="*/ 616 w 819"/>
                <a:gd name="T45" fmla="*/ 561 h 820"/>
                <a:gd name="T46" fmla="*/ 653 w 819"/>
                <a:gd name="T47" fmla="*/ 490 h 820"/>
                <a:gd name="T48" fmla="*/ 665 w 819"/>
                <a:gd name="T49" fmla="*/ 409 h 820"/>
                <a:gd name="T50" fmla="*/ 653 w 819"/>
                <a:gd name="T51" fmla="*/ 329 h 820"/>
                <a:gd name="T52" fmla="*/ 616 w 819"/>
                <a:gd name="T53" fmla="*/ 259 h 820"/>
                <a:gd name="T54" fmla="*/ 561 w 819"/>
                <a:gd name="T55" fmla="*/ 203 h 820"/>
                <a:gd name="T56" fmla="*/ 491 w 819"/>
                <a:gd name="T57" fmla="*/ 167 h 820"/>
                <a:gd name="T58" fmla="*/ 409 w 819"/>
                <a:gd name="T59" fmla="*/ 153 h 820"/>
                <a:gd name="T60" fmla="*/ 329 w 819"/>
                <a:gd name="T61" fmla="*/ 167 h 820"/>
                <a:gd name="T62" fmla="*/ 259 w 819"/>
                <a:gd name="T63" fmla="*/ 203 h 820"/>
                <a:gd name="T64" fmla="*/ 203 w 819"/>
                <a:gd name="T65" fmla="*/ 259 h 820"/>
                <a:gd name="T66" fmla="*/ 167 w 819"/>
                <a:gd name="T67" fmla="*/ 329 h 820"/>
                <a:gd name="T68" fmla="*/ 154 w 819"/>
                <a:gd name="T69" fmla="*/ 409 h 820"/>
                <a:gd name="T70" fmla="*/ 142 w 819"/>
                <a:gd name="T71" fmla="*/ 448 h 820"/>
                <a:gd name="T72" fmla="*/ 115 w 819"/>
                <a:gd name="T73" fmla="*/ 476 h 820"/>
                <a:gd name="T74" fmla="*/ 77 w 819"/>
                <a:gd name="T75" fmla="*/ 486 h 820"/>
                <a:gd name="T76" fmla="*/ 38 w 819"/>
                <a:gd name="T77" fmla="*/ 476 h 820"/>
                <a:gd name="T78" fmla="*/ 10 w 819"/>
                <a:gd name="T79" fmla="*/ 448 h 820"/>
                <a:gd name="T80" fmla="*/ 0 w 819"/>
                <a:gd name="T81" fmla="*/ 409 h 820"/>
                <a:gd name="T82" fmla="*/ 13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6 w 819"/>
                <a:gd name="T89" fmla="*/ 74 h 820"/>
                <a:gd name="T90" fmla="*/ 262 w 819"/>
                <a:gd name="T91" fmla="*/ 28 h 820"/>
                <a:gd name="T92" fmla="*/ 359 w 819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90" y="816"/>
                  </a:lnTo>
                  <a:lnTo>
                    <a:pt x="371" y="808"/>
                  </a:lnTo>
                  <a:lnTo>
                    <a:pt x="355" y="797"/>
                  </a:lnTo>
                  <a:lnTo>
                    <a:pt x="344" y="781"/>
                  </a:lnTo>
                  <a:lnTo>
                    <a:pt x="336" y="763"/>
                  </a:lnTo>
                  <a:lnTo>
                    <a:pt x="332" y="743"/>
                  </a:lnTo>
                  <a:lnTo>
                    <a:pt x="336" y="722"/>
                  </a:lnTo>
                  <a:lnTo>
                    <a:pt x="344" y="704"/>
                  </a:lnTo>
                  <a:lnTo>
                    <a:pt x="355" y="687"/>
                  </a:lnTo>
                  <a:lnTo>
                    <a:pt x="371" y="676"/>
                  </a:lnTo>
                  <a:lnTo>
                    <a:pt x="390" y="668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1" y="653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7"/>
                  </a:lnTo>
                  <a:lnTo>
                    <a:pt x="409" y="153"/>
                  </a:ln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3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1" y="430"/>
                  </a:lnTo>
                  <a:lnTo>
                    <a:pt x="142" y="448"/>
                  </a:lnTo>
                  <a:lnTo>
                    <a:pt x="131" y="463"/>
                  </a:lnTo>
                  <a:lnTo>
                    <a:pt x="115" y="476"/>
                  </a:lnTo>
                  <a:lnTo>
                    <a:pt x="97" y="484"/>
                  </a:lnTo>
                  <a:lnTo>
                    <a:pt x="77" y="486"/>
                  </a:lnTo>
                  <a:lnTo>
                    <a:pt x="56" y="484"/>
                  </a:lnTo>
                  <a:lnTo>
                    <a:pt x="38" y="476"/>
                  </a:lnTo>
                  <a:lnTo>
                    <a:pt x="22" y="463"/>
                  </a:lnTo>
                  <a:lnTo>
                    <a:pt x="10" y="448"/>
                  </a:lnTo>
                  <a:lnTo>
                    <a:pt x="2" y="430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3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2"/>
            <p:cNvSpPr>
              <a:spLocks noEditPoints="1"/>
            </p:cNvSpPr>
            <p:nvPr/>
          </p:nvSpPr>
          <p:spPr bwMode="auto">
            <a:xfrm>
              <a:off x="6048958" y="2797967"/>
              <a:ext cx="94074" cy="94074"/>
            </a:xfrm>
            <a:custGeom>
              <a:avLst/>
              <a:gdLst>
                <a:gd name="T0" fmla="*/ 367 w 819"/>
                <a:gd name="T1" fmla="*/ 157 h 820"/>
                <a:gd name="T2" fmla="*/ 291 w 819"/>
                <a:gd name="T3" fmla="*/ 182 h 820"/>
                <a:gd name="T4" fmla="*/ 228 w 819"/>
                <a:gd name="T5" fmla="*/ 229 h 820"/>
                <a:gd name="T6" fmla="*/ 181 w 819"/>
                <a:gd name="T7" fmla="*/ 292 h 820"/>
                <a:gd name="T8" fmla="*/ 157 w 819"/>
                <a:gd name="T9" fmla="*/ 368 h 820"/>
                <a:gd name="T10" fmla="*/ 157 w 819"/>
                <a:gd name="T11" fmla="*/ 451 h 820"/>
                <a:gd name="T12" fmla="*/ 181 w 819"/>
                <a:gd name="T13" fmla="*/ 527 h 820"/>
                <a:gd name="T14" fmla="*/ 228 w 819"/>
                <a:gd name="T15" fmla="*/ 591 h 820"/>
                <a:gd name="T16" fmla="*/ 291 w 819"/>
                <a:gd name="T17" fmla="*/ 637 h 820"/>
                <a:gd name="T18" fmla="*/ 367 w 819"/>
                <a:gd name="T19" fmla="*/ 662 h 820"/>
                <a:gd name="T20" fmla="*/ 450 w 819"/>
                <a:gd name="T21" fmla="*/ 662 h 820"/>
                <a:gd name="T22" fmla="*/ 527 w 819"/>
                <a:gd name="T23" fmla="*/ 637 h 820"/>
                <a:gd name="T24" fmla="*/ 590 w 819"/>
                <a:gd name="T25" fmla="*/ 591 h 820"/>
                <a:gd name="T26" fmla="*/ 636 w 819"/>
                <a:gd name="T27" fmla="*/ 527 h 820"/>
                <a:gd name="T28" fmla="*/ 662 w 819"/>
                <a:gd name="T29" fmla="*/ 451 h 820"/>
                <a:gd name="T30" fmla="*/ 662 w 819"/>
                <a:gd name="T31" fmla="*/ 368 h 820"/>
                <a:gd name="T32" fmla="*/ 636 w 819"/>
                <a:gd name="T33" fmla="*/ 292 h 820"/>
                <a:gd name="T34" fmla="*/ 590 w 819"/>
                <a:gd name="T35" fmla="*/ 229 h 820"/>
                <a:gd name="T36" fmla="*/ 527 w 819"/>
                <a:gd name="T37" fmla="*/ 182 h 820"/>
                <a:gd name="T38" fmla="*/ 450 w 819"/>
                <a:gd name="T39" fmla="*/ 157 h 820"/>
                <a:gd name="T40" fmla="*/ 409 w 819"/>
                <a:gd name="T41" fmla="*/ 0 h 820"/>
                <a:gd name="T42" fmla="*/ 460 w 819"/>
                <a:gd name="T43" fmla="*/ 4 h 820"/>
                <a:gd name="T44" fmla="*/ 557 w 819"/>
                <a:gd name="T45" fmla="*/ 28 h 820"/>
                <a:gd name="T46" fmla="*/ 643 w 819"/>
                <a:gd name="T47" fmla="*/ 74 h 820"/>
                <a:gd name="T48" fmla="*/ 716 w 819"/>
                <a:gd name="T49" fmla="*/ 138 h 820"/>
                <a:gd name="T50" fmla="*/ 771 w 819"/>
                <a:gd name="T51" fmla="*/ 217 h 820"/>
                <a:gd name="T52" fmla="*/ 806 w 819"/>
                <a:gd name="T53" fmla="*/ 309 h 820"/>
                <a:gd name="T54" fmla="*/ 819 w 819"/>
                <a:gd name="T55" fmla="*/ 409 h 820"/>
                <a:gd name="T56" fmla="*/ 806 w 819"/>
                <a:gd name="T57" fmla="*/ 510 h 820"/>
                <a:gd name="T58" fmla="*/ 771 w 819"/>
                <a:gd name="T59" fmla="*/ 602 h 820"/>
                <a:gd name="T60" fmla="*/ 716 w 819"/>
                <a:gd name="T61" fmla="*/ 682 h 820"/>
                <a:gd name="T62" fmla="*/ 643 w 819"/>
                <a:gd name="T63" fmla="*/ 746 h 820"/>
                <a:gd name="T64" fmla="*/ 557 w 819"/>
                <a:gd name="T65" fmla="*/ 792 h 820"/>
                <a:gd name="T66" fmla="*/ 460 w 819"/>
                <a:gd name="T67" fmla="*/ 816 h 820"/>
                <a:gd name="T68" fmla="*/ 358 w 819"/>
                <a:gd name="T69" fmla="*/ 816 h 820"/>
                <a:gd name="T70" fmla="*/ 262 w 819"/>
                <a:gd name="T71" fmla="*/ 792 h 820"/>
                <a:gd name="T72" fmla="*/ 175 w 819"/>
                <a:gd name="T73" fmla="*/ 746 h 820"/>
                <a:gd name="T74" fmla="*/ 103 w 819"/>
                <a:gd name="T75" fmla="*/ 682 h 820"/>
                <a:gd name="T76" fmla="*/ 48 w 819"/>
                <a:gd name="T77" fmla="*/ 602 h 820"/>
                <a:gd name="T78" fmla="*/ 12 w 819"/>
                <a:gd name="T79" fmla="*/ 510 h 820"/>
                <a:gd name="T80" fmla="*/ 0 w 819"/>
                <a:gd name="T81" fmla="*/ 409 h 820"/>
                <a:gd name="T82" fmla="*/ 12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5 w 819"/>
                <a:gd name="T89" fmla="*/ 74 h 820"/>
                <a:gd name="T90" fmla="*/ 262 w 819"/>
                <a:gd name="T91" fmla="*/ 28 h 820"/>
                <a:gd name="T92" fmla="*/ 358 w 819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153"/>
                  </a:moveTo>
                  <a:lnTo>
                    <a:pt x="367" y="157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9"/>
                  </a:lnTo>
                  <a:lnTo>
                    <a:pt x="203" y="259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1"/>
                  </a:lnTo>
                  <a:lnTo>
                    <a:pt x="166" y="491"/>
                  </a:lnTo>
                  <a:lnTo>
                    <a:pt x="181" y="527"/>
                  </a:lnTo>
                  <a:lnTo>
                    <a:pt x="203" y="561"/>
                  </a:lnTo>
                  <a:lnTo>
                    <a:pt x="228" y="591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3"/>
                  </a:lnTo>
                  <a:lnTo>
                    <a:pt x="367" y="662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0" y="653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1"/>
                  </a:lnTo>
                  <a:lnTo>
                    <a:pt x="616" y="561"/>
                  </a:lnTo>
                  <a:lnTo>
                    <a:pt x="636" y="527"/>
                  </a:lnTo>
                  <a:lnTo>
                    <a:pt x="652" y="491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2" y="329"/>
                  </a:lnTo>
                  <a:lnTo>
                    <a:pt x="636" y="292"/>
                  </a:lnTo>
                  <a:lnTo>
                    <a:pt x="616" y="259"/>
                  </a:lnTo>
                  <a:lnTo>
                    <a:pt x="590" y="229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7"/>
                  </a:lnTo>
                  <a:lnTo>
                    <a:pt x="450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0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3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5" y="176"/>
                  </a:lnTo>
                  <a:lnTo>
                    <a:pt x="771" y="217"/>
                  </a:lnTo>
                  <a:lnTo>
                    <a:pt x="791" y="261"/>
                  </a:lnTo>
                  <a:lnTo>
                    <a:pt x="806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8"/>
                  </a:lnTo>
                  <a:lnTo>
                    <a:pt x="771" y="602"/>
                  </a:lnTo>
                  <a:lnTo>
                    <a:pt x="745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3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0" y="816"/>
                  </a:lnTo>
                  <a:lnTo>
                    <a:pt x="409" y="820"/>
                  </a:lnTo>
                  <a:lnTo>
                    <a:pt x="358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5" y="746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2"/>
                  </a:lnTo>
                  <a:lnTo>
                    <a:pt x="27" y="558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2" y="309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6"/>
                  </a:lnTo>
                  <a:lnTo>
                    <a:pt x="103" y="138"/>
                  </a:lnTo>
                  <a:lnTo>
                    <a:pt x="137" y="104"/>
                  </a:lnTo>
                  <a:lnTo>
                    <a:pt x="175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8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3"/>
            <p:cNvSpPr>
              <a:spLocks noEditPoints="1"/>
            </p:cNvSpPr>
            <p:nvPr/>
          </p:nvSpPr>
          <p:spPr bwMode="auto">
            <a:xfrm>
              <a:off x="6216684" y="2797967"/>
              <a:ext cx="93845" cy="94074"/>
            </a:xfrm>
            <a:custGeom>
              <a:avLst/>
              <a:gdLst>
                <a:gd name="T0" fmla="*/ 368 w 820"/>
                <a:gd name="T1" fmla="*/ 157 h 820"/>
                <a:gd name="T2" fmla="*/ 292 w 820"/>
                <a:gd name="T3" fmla="*/ 182 h 820"/>
                <a:gd name="T4" fmla="*/ 229 w 820"/>
                <a:gd name="T5" fmla="*/ 229 h 820"/>
                <a:gd name="T6" fmla="*/ 182 w 820"/>
                <a:gd name="T7" fmla="*/ 292 h 820"/>
                <a:gd name="T8" fmla="*/ 158 w 820"/>
                <a:gd name="T9" fmla="*/ 368 h 820"/>
                <a:gd name="T10" fmla="*/ 158 w 820"/>
                <a:gd name="T11" fmla="*/ 451 h 820"/>
                <a:gd name="T12" fmla="*/ 182 w 820"/>
                <a:gd name="T13" fmla="*/ 527 h 820"/>
                <a:gd name="T14" fmla="*/ 229 w 820"/>
                <a:gd name="T15" fmla="*/ 591 h 820"/>
                <a:gd name="T16" fmla="*/ 292 w 820"/>
                <a:gd name="T17" fmla="*/ 637 h 820"/>
                <a:gd name="T18" fmla="*/ 368 w 820"/>
                <a:gd name="T19" fmla="*/ 662 h 820"/>
                <a:gd name="T20" fmla="*/ 451 w 820"/>
                <a:gd name="T21" fmla="*/ 662 h 820"/>
                <a:gd name="T22" fmla="*/ 528 w 820"/>
                <a:gd name="T23" fmla="*/ 637 h 820"/>
                <a:gd name="T24" fmla="*/ 591 w 820"/>
                <a:gd name="T25" fmla="*/ 591 h 820"/>
                <a:gd name="T26" fmla="*/ 637 w 820"/>
                <a:gd name="T27" fmla="*/ 527 h 820"/>
                <a:gd name="T28" fmla="*/ 662 w 820"/>
                <a:gd name="T29" fmla="*/ 451 h 820"/>
                <a:gd name="T30" fmla="*/ 662 w 820"/>
                <a:gd name="T31" fmla="*/ 368 h 820"/>
                <a:gd name="T32" fmla="*/ 637 w 820"/>
                <a:gd name="T33" fmla="*/ 292 h 820"/>
                <a:gd name="T34" fmla="*/ 591 w 820"/>
                <a:gd name="T35" fmla="*/ 229 h 820"/>
                <a:gd name="T36" fmla="*/ 528 w 820"/>
                <a:gd name="T37" fmla="*/ 182 h 820"/>
                <a:gd name="T38" fmla="*/ 451 w 820"/>
                <a:gd name="T39" fmla="*/ 157 h 820"/>
                <a:gd name="T40" fmla="*/ 409 w 820"/>
                <a:gd name="T41" fmla="*/ 0 h 820"/>
                <a:gd name="T42" fmla="*/ 461 w 820"/>
                <a:gd name="T43" fmla="*/ 4 h 820"/>
                <a:gd name="T44" fmla="*/ 558 w 820"/>
                <a:gd name="T45" fmla="*/ 28 h 820"/>
                <a:gd name="T46" fmla="*/ 644 w 820"/>
                <a:gd name="T47" fmla="*/ 74 h 820"/>
                <a:gd name="T48" fmla="*/ 716 w 820"/>
                <a:gd name="T49" fmla="*/ 138 h 820"/>
                <a:gd name="T50" fmla="*/ 771 w 820"/>
                <a:gd name="T51" fmla="*/ 217 h 820"/>
                <a:gd name="T52" fmla="*/ 807 w 820"/>
                <a:gd name="T53" fmla="*/ 309 h 820"/>
                <a:gd name="T54" fmla="*/ 820 w 820"/>
                <a:gd name="T55" fmla="*/ 409 h 820"/>
                <a:gd name="T56" fmla="*/ 807 w 820"/>
                <a:gd name="T57" fmla="*/ 510 h 820"/>
                <a:gd name="T58" fmla="*/ 771 w 820"/>
                <a:gd name="T59" fmla="*/ 602 h 820"/>
                <a:gd name="T60" fmla="*/ 716 w 820"/>
                <a:gd name="T61" fmla="*/ 682 h 820"/>
                <a:gd name="T62" fmla="*/ 644 w 820"/>
                <a:gd name="T63" fmla="*/ 746 h 820"/>
                <a:gd name="T64" fmla="*/ 558 w 820"/>
                <a:gd name="T65" fmla="*/ 792 h 820"/>
                <a:gd name="T66" fmla="*/ 461 w 820"/>
                <a:gd name="T67" fmla="*/ 816 h 820"/>
                <a:gd name="T68" fmla="*/ 359 w 820"/>
                <a:gd name="T69" fmla="*/ 816 h 820"/>
                <a:gd name="T70" fmla="*/ 262 w 820"/>
                <a:gd name="T71" fmla="*/ 792 h 820"/>
                <a:gd name="T72" fmla="*/ 176 w 820"/>
                <a:gd name="T73" fmla="*/ 746 h 820"/>
                <a:gd name="T74" fmla="*/ 104 w 820"/>
                <a:gd name="T75" fmla="*/ 682 h 820"/>
                <a:gd name="T76" fmla="*/ 48 w 820"/>
                <a:gd name="T77" fmla="*/ 602 h 820"/>
                <a:gd name="T78" fmla="*/ 13 w 820"/>
                <a:gd name="T79" fmla="*/ 510 h 820"/>
                <a:gd name="T80" fmla="*/ 0 w 820"/>
                <a:gd name="T81" fmla="*/ 409 h 820"/>
                <a:gd name="T82" fmla="*/ 13 w 820"/>
                <a:gd name="T83" fmla="*/ 309 h 820"/>
                <a:gd name="T84" fmla="*/ 48 w 820"/>
                <a:gd name="T85" fmla="*/ 217 h 820"/>
                <a:gd name="T86" fmla="*/ 104 w 820"/>
                <a:gd name="T87" fmla="*/ 138 h 820"/>
                <a:gd name="T88" fmla="*/ 176 w 820"/>
                <a:gd name="T89" fmla="*/ 74 h 820"/>
                <a:gd name="T90" fmla="*/ 262 w 820"/>
                <a:gd name="T91" fmla="*/ 28 h 820"/>
                <a:gd name="T92" fmla="*/ 359 w 820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20">
                  <a:moveTo>
                    <a:pt x="409" y="153"/>
                  </a:move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4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1"/>
                  </a:lnTo>
                  <a:lnTo>
                    <a:pt x="167" y="491"/>
                  </a:lnTo>
                  <a:lnTo>
                    <a:pt x="182" y="527"/>
                  </a:lnTo>
                  <a:lnTo>
                    <a:pt x="204" y="561"/>
                  </a:lnTo>
                  <a:lnTo>
                    <a:pt x="229" y="591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3"/>
                  </a:lnTo>
                  <a:lnTo>
                    <a:pt x="368" y="662"/>
                  </a:lnTo>
                  <a:lnTo>
                    <a:pt x="409" y="666"/>
                  </a:lnTo>
                  <a:lnTo>
                    <a:pt x="451" y="662"/>
                  </a:lnTo>
                  <a:lnTo>
                    <a:pt x="491" y="653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1"/>
                  </a:lnTo>
                  <a:lnTo>
                    <a:pt x="662" y="451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8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2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2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8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59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6" y="746"/>
                  </a:lnTo>
                  <a:lnTo>
                    <a:pt x="138" y="716"/>
                  </a:lnTo>
                  <a:lnTo>
                    <a:pt x="104" y="682"/>
                  </a:lnTo>
                  <a:lnTo>
                    <a:pt x="74" y="644"/>
                  </a:lnTo>
                  <a:lnTo>
                    <a:pt x="48" y="602"/>
                  </a:lnTo>
                  <a:lnTo>
                    <a:pt x="28" y="558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4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4"/>
            <p:cNvSpPr>
              <a:spLocks noEditPoints="1"/>
            </p:cNvSpPr>
            <p:nvPr/>
          </p:nvSpPr>
          <p:spPr bwMode="auto">
            <a:xfrm>
              <a:off x="5881460" y="2967530"/>
              <a:ext cx="94074" cy="93845"/>
            </a:xfrm>
            <a:custGeom>
              <a:avLst/>
              <a:gdLst>
                <a:gd name="T0" fmla="*/ 368 w 819"/>
                <a:gd name="T1" fmla="*/ 156 h 818"/>
                <a:gd name="T2" fmla="*/ 292 w 819"/>
                <a:gd name="T3" fmla="*/ 182 h 818"/>
                <a:gd name="T4" fmla="*/ 229 w 819"/>
                <a:gd name="T5" fmla="*/ 229 h 818"/>
                <a:gd name="T6" fmla="*/ 182 w 819"/>
                <a:gd name="T7" fmla="*/ 292 h 818"/>
                <a:gd name="T8" fmla="*/ 157 w 819"/>
                <a:gd name="T9" fmla="*/ 368 h 818"/>
                <a:gd name="T10" fmla="*/ 157 w 819"/>
                <a:gd name="T11" fmla="*/ 450 h 818"/>
                <a:gd name="T12" fmla="*/ 182 w 819"/>
                <a:gd name="T13" fmla="*/ 526 h 818"/>
                <a:gd name="T14" fmla="*/ 229 w 819"/>
                <a:gd name="T15" fmla="*/ 590 h 818"/>
                <a:gd name="T16" fmla="*/ 292 w 819"/>
                <a:gd name="T17" fmla="*/ 637 h 818"/>
                <a:gd name="T18" fmla="*/ 368 w 819"/>
                <a:gd name="T19" fmla="*/ 662 h 818"/>
                <a:gd name="T20" fmla="*/ 450 w 819"/>
                <a:gd name="T21" fmla="*/ 662 h 818"/>
                <a:gd name="T22" fmla="*/ 527 w 819"/>
                <a:gd name="T23" fmla="*/ 637 h 818"/>
                <a:gd name="T24" fmla="*/ 591 w 819"/>
                <a:gd name="T25" fmla="*/ 590 h 818"/>
                <a:gd name="T26" fmla="*/ 637 w 819"/>
                <a:gd name="T27" fmla="*/ 526 h 818"/>
                <a:gd name="T28" fmla="*/ 662 w 819"/>
                <a:gd name="T29" fmla="*/ 450 h 818"/>
                <a:gd name="T30" fmla="*/ 662 w 819"/>
                <a:gd name="T31" fmla="*/ 368 h 818"/>
                <a:gd name="T32" fmla="*/ 637 w 819"/>
                <a:gd name="T33" fmla="*/ 292 h 818"/>
                <a:gd name="T34" fmla="*/ 591 w 819"/>
                <a:gd name="T35" fmla="*/ 229 h 818"/>
                <a:gd name="T36" fmla="*/ 527 w 819"/>
                <a:gd name="T37" fmla="*/ 182 h 818"/>
                <a:gd name="T38" fmla="*/ 450 w 819"/>
                <a:gd name="T39" fmla="*/ 156 h 818"/>
                <a:gd name="T40" fmla="*/ 409 w 819"/>
                <a:gd name="T41" fmla="*/ 0 h 818"/>
                <a:gd name="T42" fmla="*/ 510 w 819"/>
                <a:gd name="T43" fmla="*/ 12 h 818"/>
                <a:gd name="T44" fmla="*/ 602 w 819"/>
                <a:gd name="T45" fmla="*/ 47 h 818"/>
                <a:gd name="T46" fmla="*/ 681 w 819"/>
                <a:gd name="T47" fmla="*/ 103 h 818"/>
                <a:gd name="T48" fmla="*/ 746 w 819"/>
                <a:gd name="T49" fmla="*/ 175 h 818"/>
                <a:gd name="T50" fmla="*/ 792 w 819"/>
                <a:gd name="T51" fmla="*/ 261 h 818"/>
                <a:gd name="T52" fmla="*/ 816 w 819"/>
                <a:gd name="T53" fmla="*/ 357 h 818"/>
                <a:gd name="T54" fmla="*/ 816 w 819"/>
                <a:gd name="T55" fmla="*/ 461 h 818"/>
                <a:gd name="T56" fmla="*/ 792 w 819"/>
                <a:gd name="T57" fmla="*/ 557 h 818"/>
                <a:gd name="T58" fmla="*/ 746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8 w 819"/>
                <a:gd name="T73" fmla="*/ 715 h 818"/>
                <a:gd name="T74" fmla="*/ 74 w 819"/>
                <a:gd name="T75" fmla="*/ 642 h 818"/>
                <a:gd name="T76" fmla="*/ 28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8 w 819"/>
                <a:gd name="T83" fmla="*/ 261 h 818"/>
                <a:gd name="T84" fmla="*/ 74 w 819"/>
                <a:gd name="T85" fmla="*/ 175 h 818"/>
                <a:gd name="T86" fmla="*/ 138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3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7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1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5"/>
            <p:cNvSpPr>
              <a:spLocks/>
            </p:cNvSpPr>
            <p:nvPr/>
          </p:nvSpPr>
          <p:spPr bwMode="auto">
            <a:xfrm>
              <a:off x="6048958" y="2967530"/>
              <a:ext cx="94074" cy="93845"/>
            </a:xfrm>
            <a:custGeom>
              <a:avLst/>
              <a:gdLst>
                <a:gd name="T0" fmla="*/ 429 w 819"/>
                <a:gd name="T1" fmla="*/ 2 h 818"/>
                <a:gd name="T2" fmla="*/ 464 w 819"/>
                <a:gd name="T3" fmla="*/ 22 h 818"/>
                <a:gd name="T4" fmla="*/ 483 w 819"/>
                <a:gd name="T5" fmla="*/ 56 h 818"/>
                <a:gd name="T6" fmla="*/ 483 w 819"/>
                <a:gd name="T7" fmla="*/ 97 h 818"/>
                <a:gd name="T8" fmla="*/ 464 w 819"/>
                <a:gd name="T9" fmla="*/ 131 h 818"/>
                <a:gd name="T10" fmla="*/ 429 w 819"/>
                <a:gd name="T11" fmla="*/ 151 h 818"/>
                <a:gd name="T12" fmla="*/ 367 w 819"/>
                <a:gd name="T13" fmla="*/ 156 h 818"/>
                <a:gd name="T14" fmla="*/ 291 w 819"/>
                <a:gd name="T15" fmla="*/ 182 h 818"/>
                <a:gd name="T16" fmla="*/ 228 w 819"/>
                <a:gd name="T17" fmla="*/ 229 h 818"/>
                <a:gd name="T18" fmla="*/ 181 w 819"/>
                <a:gd name="T19" fmla="*/ 292 h 818"/>
                <a:gd name="T20" fmla="*/ 157 w 819"/>
                <a:gd name="T21" fmla="*/ 368 h 818"/>
                <a:gd name="T22" fmla="*/ 157 w 819"/>
                <a:gd name="T23" fmla="*/ 450 h 818"/>
                <a:gd name="T24" fmla="*/ 181 w 819"/>
                <a:gd name="T25" fmla="*/ 526 h 818"/>
                <a:gd name="T26" fmla="*/ 228 w 819"/>
                <a:gd name="T27" fmla="*/ 590 h 818"/>
                <a:gd name="T28" fmla="*/ 291 w 819"/>
                <a:gd name="T29" fmla="*/ 637 h 818"/>
                <a:gd name="T30" fmla="*/ 367 w 819"/>
                <a:gd name="T31" fmla="*/ 662 h 818"/>
                <a:gd name="T32" fmla="*/ 450 w 819"/>
                <a:gd name="T33" fmla="*/ 662 h 818"/>
                <a:gd name="T34" fmla="*/ 527 w 819"/>
                <a:gd name="T35" fmla="*/ 637 h 818"/>
                <a:gd name="T36" fmla="*/ 590 w 819"/>
                <a:gd name="T37" fmla="*/ 590 h 818"/>
                <a:gd name="T38" fmla="*/ 636 w 819"/>
                <a:gd name="T39" fmla="*/ 526 h 818"/>
                <a:gd name="T40" fmla="*/ 662 w 819"/>
                <a:gd name="T41" fmla="*/ 450 h 818"/>
                <a:gd name="T42" fmla="*/ 667 w 819"/>
                <a:gd name="T43" fmla="*/ 388 h 818"/>
                <a:gd name="T44" fmla="*/ 688 w 819"/>
                <a:gd name="T45" fmla="*/ 355 h 818"/>
                <a:gd name="T46" fmla="*/ 721 w 819"/>
                <a:gd name="T47" fmla="*/ 334 h 818"/>
                <a:gd name="T48" fmla="*/ 763 w 819"/>
                <a:gd name="T49" fmla="*/ 334 h 818"/>
                <a:gd name="T50" fmla="*/ 796 w 819"/>
                <a:gd name="T51" fmla="*/ 355 h 818"/>
                <a:gd name="T52" fmla="*/ 816 w 819"/>
                <a:gd name="T53" fmla="*/ 388 h 818"/>
                <a:gd name="T54" fmla="*/ 816 w 819"/>
                <a:gd name="T55" fmla="*/ 461 h 818"/>
                <a:gd name="T56" fmla="*/ 791 w 819"/>
                <a:gd name="T57" fmla="*/ 557 h 818"/>
                <a:gd name="T58" fmla="*/ 745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7 w 819"/>
                <a:gd name="T73" fmla="*/ 715 h 818"/>
                <a:gd name="T74" fmla="*/ 73 w 819"/>
                <a:gd name="T75" fmla="*/ 642 h 818"/>
                <a:gd name="T76" fmla="*/ 27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7 w 819"/>
                <a:gd name="T83" fmla="*/ 261 h 818"/>
                <a:gd name="T84" fmla="*/ 73 w 819"/>
                <a:gd name="T85" fmla="*/ 175 h 818"/>
                <a:gd name="T86" fmla="*/ 137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0"/>
                  </a:moveTo>
                  <a:lnTo>
                    <a:pt x="429" y="2"/>
                  </a:lnTo>
                  <a:lnTo>
                    <a:pt x="448" y="10"/>
                  </a:lnTo>
                  <a:lnTo>
                    <a:pt x="464" y="22"/>
                  </a:lnTo>
                  <a:lnTo>
                    <a:pt x="475" y="38"/>
                  </a:lnTo>
                  <a:lnTo>
                    <a:pt x="483" y="56"/>
                  </a:lnTo>
                  <a:lnTo>
                    <a:pt x="486" y="76"/>
                  </a:lnTo>
                  <a:lnTo>
                    <a:pt x="483" y="97"/>
                  </a:lnTo>
                  <a:lnTo>
                    <a:pt x="475" y="115"/>
                  </a:lnTo>
                  <a:lnTo>
                    <a:pt x="464" y="131"/>
                  </a:lnTo>
                  <a:lnTo>
                    <a:pt x="448" y="143"/>
                  </a:lnTo>
                  <a:lnTo>
                    <a:pt x="429" y="151"/>
                  </a:lnTo>
                  <a:lnTo>
                    <a:pt x="409" y="153"/>
                  </a:lnTo>
                  <a:lnTo>
                    <a:pt x="367" y="156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2"/>
                  </a:lnTo>
                  <a:lnTo>
                    <a:pt x="228" y="229"/>
                  </a:lnTo>
                  <a:lnTo>
                    <a:pt x="203" y="257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6" y="490"/>
                  </a:lnTo>
                  <a:lnTo>
                    <a:pt x="181" y="526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6"/>
                  </a:lnTo>
                  <a:lnTo>
                    <a:pt x="652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7" y="388"/>
                  </a:lnTo>
                  <a:lnTo>
                    <a:pt x="675" y="370"/>
                  </a:lnTo>
                  <a:lnTo>
                    <a:pt x="688" y="355"/>
                  </a:lnTo>
                  <a:lnTo>
                    <a:pt x="703" y="342"/>
                  </a:lnTo>
                  <a:lnTo>
                    <a:pt x="721" y="334"/>
                  </a:lnTo>
                  <a:lnTo>
                    <a:pt x="742" y="332"/>
                  </a:lnTo>
                  <a:lnTo>
                    <a:pt x="763" y="334"/>
                  </a:lnTo>
                  <a:lnTo>
                    <a:pt x="781" y="342"/>
                  </a:lnTo>
                  <a:lnTo>
                    <a:pt x="796" y="355"/>
                  </a:lnTo>
                  <a:lnTo>
                    <a:pt x="809" y="370"/>
                  </a:lnTo>
                  <a:lnTo>
                    <a:pt x="816" y="388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1"/>
                  </a:lnTo>
                  <a:lnTo>
                    <a:pt x="745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6"/>
                  </a:lnTo>
                  <a:lnTo>
                    <a:pt x="409" y="818"/>
                  </a:lnTo>
                  <a:lnTo>
                    <a:pt x="358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2"/>
                  </a:lnTo>
                  <a:lnTo>
                    <a:pt x="48" y="601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7"/>
                  </a:lnTo>
                  <a:lnTo>
                    <a:pt x="137" y="103"/>
                  </a:lnTo>
                  <a:lnTo>
                    <a:pt x="175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8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6"/>
            <p:cNvSpPr>
              <a:spLocks noEditPoints="1"/>
            </p:cNvSpPr>
            <p:nvPr/>
          </p:nvSpPr>
          <p:spPr bwMode="auto">
            <a:xfrm>
              <a:off x="6216684" y="2967530"/>
              <a:ext cx="93845" cy="93845"/>
            </a:xfrm>
            <a:custGeom>
              <a:avLst/>
              <a:gdLst>
                <a:gd name="T0" fmla="*/ 368 w 820"/>
                <a:gd name="T1" fmla="*/ 156 h 818"/>
                <a:gd name="T2" fmla="*/ 292 w 820"/>
                <a:gd name="T3" fmla="*/ 182 h 818"/>
                <a:gd name="T4" fmla="*/ 229 w 820"/>
                <a:gd name="T5" fmla="*/ 229 h 818"/>
                <a:gd name="T6" fmla="*/ 182 w 820"/>
                <a:gd name="T7" fmla="*/ 292 h 818"/>
                <a:gd name="T8" fmla="*/ 158 w 820"/>
                <a:gd name="T9" fmla="*/ 368 h 818"/>
                <a:gd name="T10" fmla="*/ 158 w 820"/>
                <a:gd name="T11" fmla="*/ 450 h 818"/>
                <a:gd name="T12" fmla="*/ 182 w 820"/>
                <a:gd name="T13" fmla="*/ 526 h 818"/>
                <a:gd name="T14" fmla="*/ 229 w 820"/>
                <a:gd name="T15" fmla="*/ 590 h 818"/>
                <a:gd name="T16" fmla="*/ 292 w 820"/>
                <a:gd name="T17" fmla="*/ 637 h 818"/>
                <a:gd name="T18" fmla="*/ 368 w 820"/>
                <a:gd name="T19" fmla="*/ 662 h 818"/>
                <a:gd name="T20" fmla="*/ 451 w 820"/>
                <a:gd name="T21" fmla="*/ 662 h 818"/>
                <a:gd name="T22" fmla="*/ 528 w 820"/>
                <a:gd name="T23" fmla="*/ 637 h 818"/>
                <a:gd name="T24" fmla="*/ 591 w 820"/>
                <a:gd name="T25" fmla="*/ 590 h 818"/>
                <a:gd name="T26" fmla="*/ 637 w 820"/>
                <a:gd name="T27" fmla="*/ 526 h 818"/>
                <a:gd name="T28" fmla="*/ 662 w 820"/>
                <a:gd name="T29" fmla="*/ 450 h 818"/>
                <a:gd name="T30" fmla="*/ 662 w 820"/>
                <a:gd name="T31" fmla="*/ 368 h 818"/>
                <a:gd name="T32" fmla="*/ 637 w 820"/>
                <a:gd name="T33" fmla="*/ 292 h 818"/>
                <a:gd name="T34" fmla="*/ 591 w 820"/>
                <a:gd name="T35" fmla="*/ 229 h 818"/>
                <a:gd name="T36" fmla="*/ 528 w 820"/>
                <a:gd name="T37" fmla="*/ 182 h 818"/>
                <a:gd name="T38" fmla="*/ 451 w 820"/>
                <a:gd name="T39" fmla="*/ 156 h 818"/>
                <a:gd name="T40" fmla="*/ 409 w 820"/>
                <a:gd name="T41" fmla="*/ 0 h 818"/>
                <a:gd name="T42" fmla="*/ 510 w 820"/>
                <a:gd name="T43" fmla="*/ 12 h 818"/>
                <a:gd name="T44" fmla="*/ 602 w 820"/>
                <a:gd name="T45" fmla="*/ 47 h 818"/>
                <a:gd name="T46" fmla="*/ 682 w 820"/>
                <a:gd name="T47" fmla="*/ 103 h 818"/>
                <a:gd name="T48" fmla="*/ 746 w 820"/>
                <a:gd name="T49" fmla="*/ 175 h 818"/>
                <a:gd name="T50" fmla="*/ 792 w 820"/>
                <a:gd name="T51" fmla="*/ 261 h 818"/>
                <a:gd name="T52" fmla="*/ 816 w 820"/>
                <a:gd name="T53" fmla="*/ 357 h 818"/>
                <a:gd name="T54" fmla="*/ 816 w 820"/>
                <a:gd name="T55" fmla="*/ 461 h 818"/>
                <a:gd name="T56" fmla="*/ 792 w 820"/>
                <a:gd name="T57" fmla="*/ 557 h 818"/>
                <a:gd name="T58" fmla="*/ 746 w 820"/>
                <a:gd name="T59" fmla="*/ 642 h 818"/>
                <a:gd name="T60" fmla="*/ 682 w 820"/>
                <a:gd name="T61" fmla="*/ 715 h 818"/>
                <a:gd name="T62" fmla="*/ 602 w 820"/>
                <a:gd name="T63" fmla="*/ 771 h 818"/>
                <a:gd name="T64" fmla="*/ 510 w 820"/>
                <a:gd name="T65" fmla="*/ 806 h 818"/>
                <a:gd name="T66" fmla="*/ 409 w 820"/>
                <a:gd name="T67" fmla="*/ 818 h 818"/>
                <a:gd name="T68" fmla="*/ 309 w 820"/>
                <a:gd name="T69" fmla="*/ 806 h 818"/>
                <a:gd name="T70" fmla="*/ 217 w 820"/>
                <a:gd name="T71" fmla="*/ 771 h 818"/>
                <a:gd name="T72" fmla="*/ 138 w 820"/>
                <a:gd name="T73" fmla="*/ 715 h 818"/>
                <a:gd name="T74" fmla="*/ 74 w 820"/>
                <a:gd name="T75" fmla="*/ 642 h 818"/>
                <a:gd name="T76" fmla="*/ 28 w 820"/>
                <a:gd name="T77" fmla="*/ 557 h 818"/>
                <a:gd name="T78" fmla="*/ 4 w 820"/>
                <a:gd name="T79" fmla="*/ 461 h 818"/>
                <a:gd name="T80" fmla="*/ 4 w 820"/>
                <a:gd name="T81" fmla="*/ 357 h 818"/>
                <a:gd name="T82" fmla="*/ 28 w 820"/>
                <a:gd name="T83" fmla="*/ 261 h 818"/>
                <a:gd name="T84" fmla="*/ 74 w 820"/>
                <a:gd name="T85" fmla="*/ 175 h 818"/>
                <a:gd name="T86" fmla="*/ 138 w 820"/>
                <a:gd name="T87" fmla="*/ 103 h 818"/>
                <a:gd name="T88" fmla="*/ 217 w 820"/>
                <a:gd name="T89" fmla="*/ 47 h 818"/>
                <a:gd name="T90" fmla="*/ 309 w 820"/>
                <a:gd name="T91" fmla="*/ 12 h 818"/>
                <a:gd name="T92" fmla="*/ 409 w 820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4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1" y="662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8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2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7"/>
            <p:cNvSpPr>
              <a:spLocks noEditPoints="1"/>
            </p:cNvSpPr>
            <p:nvPr/>
          </p:nvSpPr>
          <p:spPr bwMode="auto">
            <a:xfrm>
              <a:off x="5881460" y="3136863"/>
              <a:ext cx="94074" cy="94074"/>
            </a:xfrm>
            <a:custGeom>
              <a:avLst/>
              <a:gdLst>
                <a:gd name="T0" fmla="*/ 368 w 819"/>
                <a:gd name="T1" fmla="*/ 157 h 819"/>
                <a:gd name="T2" fmla="*/ 292 w 819"/>
                <a:gd name="T3" fmla="*/ 182 h 819"/>
                <a:gd name="T4" fmla="*/ 229 w 819"/>
                <a:gd name="T5" fmla="*/ 228 h 819"/>
                <a:gd name="T6" fmla="*/ 182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2 w 819"/>
                <a:gd name="T13" fmla="*/ 527 h 819"/>
                <a:gd name="T14" fmla="*/ 229 w 819"/>
                <a:gd name="T15" fmla="*/ 590 h 819"/>
                <a:gd name="T16" fmla="*/ 292 w 819"/>
                <a:gd name="T17" fmla="*/ 637 h 819"/>
                <a:gd name="T18" fmla="*/ 368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1 w 819"/>
                <a:gd name="T25" fmla="*/ 590 h 819"/>
                <a:gd name="T26" fmla="*/ 637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7 w 819"/>
                <a:gd name="T33" fmla="*/ 291 h 819"/>
                <a:gd name="T34" fmla="*/ 591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6 w 819"/>
                <a:gd name="T49" fmla="*/ 175 h 819"/>
                <a:gd name="T50" fmla="*/ 792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2 w 819"/>
                <a:gd name="T57" fmla="*/ 557 h 819"/>
                <a:gd name="T58" fmla="*/ 746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8 w 819"/>
                <a:gd name="T73" fmla="*/ 715 h 819"/>
                <a:gd name="T74" fmla="*/ 74 w 819"/>
                <a:gd name="T75" fmla="*/ 643 h 819"/>
                <a:gd name="T76" fmla="*/ 28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8 w 819"/>
                <a:gd name="T83" fmla="*/ 262 h 819"/>
                <a:gd name="T84" fmla="*/ 74 w 819"/>
                <a:gd name="T85" fmla="*/ 175 h 819"/>
                <a:gd name="T86" fmla="*/ 138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3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8"/>
            <p:cNvSpPr>
              <a:spLocks noEditPoints="1"/>
            </p:cNvSpPr>
            <p:nvPr/>
          </p:nvSpPr>
          <p:spPr bwMode="auto">
            <a:xfrm>
              <a:off x="6048958" y="3136863"/>
              <a:ext cx="94074" cy="94074"/>
            </a:xfrm>
            <a:custGeom>
              <a:avLst/>
              <a:gdLst>
                <a:gd name="T0" fmla="*/ 367 w 819"/>
                <a:gd name="T1" fmla="*/ 157 h 819"/>
                <a:gd name="T2" fmla="*/ 291 w 819"/>
                <a:gd name="T3" fmla="*/ 182 h 819"/>
                <a:gd name="T4" fmla="*/ 228 w 819"/>
                <a:gd name="T5" fmla="*/ 228 h 819"/>
                <a:gd name="T6" fmla="*/ 181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1 w 819"/>
                <a:gd name="T13" fmla="*/ 527 h 819"/>
                <a:gd name="T14" fmla="*/ 228 w 819"/>
                <a:gd name="T15" fmla="*/ 590 h 819"/>
                <a:gd name="T16" fmla="*/ 291 w 819"/>
                <a:gd name="T17" fmla="*/ 637 h 819"/>
                <a:gd name="T18" fmla="*/ 367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0 w 819"/>
                <a:gd name="T25" fmla="*/ 590 h 819"/>
                <a:gd name="T26" fmla="*/ 636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6 w 819"/>
                <a:gd name="T33" fmla="*/ 291 h 819"/>
                <a:gd name="T34" fmla="*/ 590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5 w 819"/>
                <a:gd name="T49" fmla="*/ 175 h 819"/>
                <a:gd name="T50" fmla="*/ 791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1 w 819"/>
                <a:gd name="T57" fmla="*/ 557 h 819"/>
                <a:gd name="T58" fmla="*/ 745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7 w 819"/>
                <a:gd name="T73" fmla="*/ 715 h 819"/>
                <a:gd name="T74" fmla="*/ 73 w 819"/>
                <a:gd name="T75" fmla="*/ 643 h 819"/>
                <a:gd name="T76" fmla="*/ 27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7 w 819"/>
                <a:gd name="T83" fmla="*/ 262 h 819"/>
                <a:gd name="T84" fmla="*/ 73 w 819"/>
                <a:gd name="T85" fmla="*/ 175 h 819"/>
                <a:gd name="T86" fmla="*/ 137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7" y="157"/>
                  </a:lnTo>
                  <a:lnTo>
                    <a:pt x="328" y="166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8"/>
                  </a:lnTo>
                  <a:lnTo>
                    <a:pt x="203" y="258"/>
                  </a:lnTo>
                  <a:lnTo>
                    <a:pt x="181" y="291"/>
                  </a:lnTo>
                  <a:lnTo>
                    <a:pt x="166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6" y="490"/>
                  </a:lnTo>
                  <a:lnTo>
                    <a:pt x="181" y="527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7"/>
                  </a:lnTo>
                  <a:lnTo>
                    <a:pt x="652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2" y="328"/>
                  </a:lnTo>
                  <a:lnTo>
                    <a:pt x="636" y="291"/>
                  </a:lnTo>
                  <a:lnTo>
                    <a:pt x="616" y="258"/>
                  </a:lnTo>
                  <a:lnTo>
                    <a:pt x="590" y="228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0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3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5" y="175"/>
                  </a:lnTo>
                  <a:lnTo>
                    <a:pt x="771" y="217"/>
                  </a:lnTo>
                  <a:lnTo>
                    <a:pt x="791" y="262"/>
                  </a:lnTo>
                  <a:lnTo>
                    <a:pt x="806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2"/>
                  </a:lnTo>
                  <a:lnTo>
                    <a:pt x="745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5"/>
                  </a:lnTo>
                  <a:lnTo>
                    <a:pt x="409" y="819"/>
                  </a:lnTo>
                  <a:lnTo>
                    <a:pt x="358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3"/>
                  </a:lnTo>
                  <a:lnTo>
                    <a:pt x="48" y="602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2" y="309"/>
                  </a:lnTo>
                  <a:lnTo>
                    <a:pt x="27" y="262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8"/>
                  </a:lnTo>
                  <a:lnTo>
                    <a:pt x="137" y="103"/>
                  </a:lnTo>
                  <a:lnTo>
                    <a:pt x="175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8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9"/>
            <p:cNvSpPr>
              <a:spLocks noEditPoints="1"/>
            </p:cNvSpPr>
            <p:nvPr/>
          </p:nvSpPr>
          <p:spPr bwMode="auto">
            <a:xfrm>
              <a:off x="6216684" y="3136863"/>
              <a:ext cx="93845" cy="94074"/>
            </a:xfrm>
            <a:custGeom>
              <a:avLst/>
              <a:gdLst>
                <a:gd name="T0" fmla="*/ 368 w 820"/>
                <a:gd name="T1" fmla="*/ 157 h 819"/>
                <a:gd name="T2" fmla="*/ 292 w 820"/>
                <a:gd name="T3" fmla="*/ 182 h 819"/>
                <a:gd name="T4" fmla="*/ 229 w 820"/>
                <a:gd name="T5" fmla="*/ 228 h 819"/>
                <a:gd name="T6" fmla="*/ 182 w 820"/>
                <a:gd name="T7" fmla="*/ 291 h 819"/>
                <a:gd name="T8" fmla="*/ 158 w 820"/>
                <a:gd name="T9" fmla="*/ 368 h 819"/>
                <a:gd name="T10" fmla="*/ 158 w 820"/>
                <a:gd name="T11" fmla="*/ 451 h 819"/>
                <a:gd name="T12" fmla="*/ 182 w 820"/>
                <a:gd name="T13" fmla="*/ 527 h 819"/>
                <a:gd name="T14" fmla="*/ 229 w 820"/>
                <a:gd name="T15" fmla="*/ 590 h 819"/>
                <a:gd name="T16" fmla="*/ 292 w 820"/>
                <a:gd name="T17" fmla="*/ 637 h 819"/>
                <a:gd name="T18" fmla="*/ 368 w 820"/>
                <a:gd name="T19" fmla="*/ 661 h 819"/>
                <a:gd name="T20" fmla="*/ 451 w 820"/>
                <a:gd name="T21" fmla="*/ 661 h 819"/>
                <a:gd name="T22" fmla="*/ 528 w 820"/>
                <a:gd name="T23" fmla="*/ 637 h 819"/>
                <a:gd name="T24" fmla="*/ 591 w 820"/>
                <a:gd name="T25" fmla="*/ 590 h 819"/>
                <a:gd name="T26" fmla="*/ 637 w 820"/>
                <a:gd name="T27" fmla="*/ 527 h 819"/>
                <a:gd name="T28" fmla="*/ 662 w 820"/>
                <a:gd name="T29" fmla="*/ 451 h 819"/>
                <a:gd name="T30" fmla="*/ 662 w 820"/>
                <a:gd name="T31" fmla="*/ 368 h 819"/>
                <a:gd name="T32" fmla="*/ 637 w 820"/>
                <a:gd name="T33" fmla="*/ 291 h 819"/>
                <a:gd name="T34" fmla="*/ 591 w 820"/>
                <a:gd name="T35" fmla="*/ 228 h 819"/>
                <a:gd name="T36" fmla="*/ 528 w 820"/>
                <a:gd name="T37" fmla="*/ 182 h 819"/>
                <a:gd name="T38" fmla="*/ 451 w 820"/>
                <a:gd name="T39" fmla="*/ 157 h 819"/>
                <a:gd name="T40" fmla="*/ 409 w 820"/>
                <a:gd name="T41" fmla="*/ 0 h 819"/>
                <a:gd name="T42" fmla="*/ 510 w 820"/>
                <a:gd name="T43" fmla="*/ 12 h 819"/>
                <a:gd name="T44" fmla="*/ 602 w 820"/>
                <a:gd name="T45" fmla="*/ 48 h 819"/>
                <a:gd name="T46" fmla="*/ 682 w 820"/>
                <a:gd name="T47" fmla="*/ 103 h 819"/>
                <a:gd name="T48" fmla="*/ 746 w 820"/>
                <a:gd name="T49" fmla="*/ 175 h 819"/>
                <a:gd name="T50" fmla="*/ 792 w 820"/>
                <a:gd name="T51" fmla="*/ 262 h 819"/>
                <a:gd name="T52" fmla="*/ 816 w 820"/>
                <a:gd name="T53" fmla="*/ 358 h 819"/>
                <a:gd name="T54" fmla="*/ 816 w 820"/>
                <a:gd name="T55" fmla="*/ 460 h 819"/>
                <a:gd name="T56" fmla="*/ 792 w 820"/>
                <a:gd name="T57" fmla="*/ 557 h 819"/>
                <a:gd name="T58" fmla="*/ 746 w 820"/>
                <a:gd name="T59" fmla="*/ 643 h 819"/>
                <a:gd name="T60" fmla="*/ 682 w 820"/>
                <a:gd name="T61" fmla="*/ 715 h 819"/>
                <a:gd name="T62" fmla="*/ 602 w 820"/>
                <a:gd name="T63" fmla="*/ 771 h 819"/>
                <a:gd name="T64" fmla="*/ 510 w 820"/>
                <a:gd name="T65" fmla="*/ 806 h 819"/>
                <a:gd name="T66" fmla="*/ 409 w 820"/>
                <a:gd name="T67" fmla="*/ 819 h 819"/>
                <a:gd name="T68" fmla="*/ 309 w 820"/>
                <a:gd name="T69" fmla="*/ 806 h 819"/>
                <a:gd name="T70" fmla="*/ 217 w 820"/>
                <a:gd name="T71" fmla="*/ 771 h 819"/>
                <a:gd name="T72" fmla="*/ 138 w 820"/>
                <a:gd name="T73" fmla="*/ 715 h 819"/>
                <a:gd name="T74" fmla="*/ 74 w 820"/>
                <a:gd name="T75" fmla="*/ 643 h 819"/>
                <a:gd name="T76" fmla="*/ 28 w 820"/>
                <a:gd name="T77" fmla="*/ 557 h 819"/>
                <a:gd name="T78" fmla="*/ 4 w 820"/>
                <a:gd name="T79" fmla="*/ 460 h 819"/>
                <a:gd name="T80" fmla="*/ 4 w 820"/>
                <a:gd name="T81" fmla="*/ 358 h 819"/>
                <a:gd name="T82" fmla="*/ 28 w 820"/>
                <a:gd name="T83" fmla="*/ 262 h 819"/>
                <a:gd name="T84" fmla="*/ 74 w 820"/>
                <a:gd name="T85" fmla="*/ 175 h 819"/>
                <a:gd name="T86" fmla="*/ 138 w 820"/>
                <a:gd name="T87" fmla="*/ 103 h 819"/>
                <a:gd name="T88" fmla="*/ 217 w 820"/>
                <a:gd name="T89" fmla="*/ 48 h 819"/>
                <a:gd name="T90" fmla="*/ 309 w 820"/>
                <a:gd name="T91" fmla="*/ 12 h 819"/>
                <a:gd name="T92" fmla="*/ 409 w 820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4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8" y="368"/>
                  </a:lnTo>
                  <a:lnTo>
                    <a:pt x="154" y="410"/>
                  </a:lnTo>
                  <a:lnTo>
                    <a:pt x="158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1" y="661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6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6"/>
                  </a:lnTo>
                  <a:lnTo>
                    <a:pt x="451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8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2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20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0"/>
                  </a:lnTo>
                  <a:lnTo>
                    <a:pt x="0" y="410"/>
                  </a:lnTo>
                  <a:lnTo>
                    <a:pt x="4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8850952" y="3004526"/>
            <a:ext cx="247230" cy="383339"/>
            <a:chOff x="8848665" y="3069843"/>
            <a:chExt cx="247230" cy="383339"/>
          </a:xfrm>
        </p:grpSpPr>
        <p:sp>
          <p:nvSpPr>
            <p:cNvPr id="78" name="Freeform 24"/>
            <p:cNvSpPr>
              <a:spLocks noEditPoints="1"/>
            </p:cNvSpPr>
            <p:nvPr/>
          </p:nvSpPr>
          <p:spPr bwMode="auto">
            <a:xfrm>
              <a:off x="8985383" y="3342873"/>
              <a:ext cx="110512" cy="110309"/>
            </a:xfrm>
            <a:custGeom>
              <a:avLst/>
              <a:gdLst>
                <a:gd name="T0" fmla="*/ 491 w 1088"/>
                <a:gd name="T1" fmla="*/ 157 h 1086"/>
                <a:gd name="T2" fmla="*/ 392 w 1088"/>
                <a:gd name="T3" fmla="*/ 184 h 1086"/>
                <a:gd name="T4" fmla="*/ 306 w 1088"/>
                <a:gd name="T5" fmla="*/ 234 h 1086"/>
                <a:gd name="T6" fmla="*/ 236 w 1088"/>
                <a:gd name="T7" fmla="*/ 306 h 1086"/>
                <a:gd name="T8" fmla="*/ 185 w 1088"/>
                <a:gd name="T9" fmla="*/ 392 h 1086"/>
                <a:gd name="T10" fmla="*/ 158 w 1088"/>
                <a:gd name="T11" fmla="*/ 491 h 1086"/>
                <a:gd name="T12" fmla="*/ 158 w 1088"/>
                <a:gd name="T13" fmla="*/ 595 h 1086"/>
                <a:gd name="T14" fmla="*/ 185 w 1088"/>
                <a:gd name="T15" fmla="*/ 694 h 1086"/>
                <a:gd name="T16" fmla="*/ 236 w 1088"/>
                <a:gd name="T17" fmla="*/ 781 h 1086"/>
                <a:gd name="T18" fmla="*/ 306 w 1088"/>
                <a:gd name="T19" fmla="*/ 851 h 1086"/>
                <a:gd name="T20" fmla="*/ 392 w 1088"/>
                <a:gd name="T21" fmla="*/ 902 h 1086"/>
                <a:gd name="T22" fmla="*/ 491 w 1088"/>
                <a:gd name="T23" fmla="*/ 928 h 1086"/>
                <a:gd name="T24" fmla="*/ 597 w 1088"/>
                <a:gd name="T25" fmla="*/ 928 h 1086"/>
                <a:gd name="T26" fmla="*/ 696 w 1088"/>
                <a:gd name="T27" fmla="*/ 902 h 1086"/>
                <a:gd name="T28" fmla="*/ 783 w 1088"/>
                <a:gd name="T29" fmla="*/ 851 h 1086"/>
                <a:gd name="T30" fmla="*/ 853 w 1088"/>
                <a:gd name="T31" fmla="*/ 780 h 1086"/>
                <a:gd name="T32" fmla="*/ 904 w 1088"/>
                <a:gd name="T33" fmla="*/ 694 h 1086"/>
                <a:gd name="T34" fmla="*/ 931 w 1088"/>
                <a:gd name="T35" fmla="*/ 595 h 1086"/>
                <a:gd name="T36" fmla="*/ 931 w 1088"/>
                <a:gd name="T37" fmla="*/ 491 h 1086"/>
                <a:gd name="T38" fmla="*/ 904 w 1088"/>
                <a:gd name="T39" fmla="*/ 392 h 1086"/>
                <a:gd name="T40" fmla="*/ 853 w 1088"/>
                <a:gd name="T41" fmla="*/ 306 h 1086"/>
                <a:gd name="T42" fmla="*/ 783 w 1088"/>
                <a:gd name="T43" fmla="*/ 234 h 1086"/>
                <a:gd name="T44" fmla="*/ 696 w 1088"/>
                <a:gd name="T45" fmla="*/ 184 h 1086"/>
                <a:gd name="T46" fmla="*/ 597 w 1088"/>
                <a:gd name="T47" fmla="*/ 157 h 1086"/>
                <a:gd name="T48" fmla="*/ 544 w 1088"/>
                <a:gd name="T49" fmla="*/ 0 h 1086"/>
                <a:gd name="T50" fmla="*/ 669 w 1088"/>
                <a:gd name="T51" fmla="*/ 15 h 1086"/>
                <a:gd name="T52" fmla="*/ 784 w 1088"/>
                <a:gd name="T53" fmla="*/ 55 h 1086"/>
                <a:gd name="T54" fmla="*/ 884 w 1088"/>
                <a:gd name="T55" fmla="*/ 120 h 1086"/>
                <a:gd name="T56" fmla="*/ 968 w 1088"/>
                <a:gd name="T57" fmla="*/ 203 h 1086"/>
                <a:gd name="T58" fmla="*/ 1032 w 1088"/>
                <a:gd name="T59" fmla="*/ 305 h 1086"/>
                <a:gd name="T60" fmla="*/ 1074 w 1088"/>
                <a:gd name="T61" fmla="*/ 418 h 1086"/>
                <a:gd name="T62" fmla="*/ 1088 w 1088"/>
                <a:gd name="T63" fmla="*/ 544 h 1086"/>
                <a:gd name="T64" fmla="*/ 1074 w 1088"/>
                <a:gd name="T65" fmla="*/ 668 h 1086"/>
                <a:gd name="T66" fmla="*/ 1032 w 1088"/>
                <a:gd name="T67" fmla="*/ 781 h 1086"/>
                <a:gd name="T68" fmla="*/ 968 w 1088"/>
                <a:gd name="T69" fmla="*/ 883 h 1086"/>
                <a:gd name="T70" fmla="*/ 884 w 1088"/>
                <a:gd name="T71" fmla="*/ 966 h 1086"/>
                <a:gd name="T72" fmla="*/ 784 w 1088"/>
                <a:gd name="T73" fmla="*/ 1031 h 1086"/>
                <a:gd name="T74" fmla="*/ 669 w 1088"/>
                <a:gd name="T75" fmla="*/ 1072 h 1086"/>
                <a:gd name="T76" fmla="*/ 544 w 1088"/>
                <a:gd name="T77" fmla="*/ 1086 h 1086"/>
                <a:gd name="T78" fmla="*/ 420 w 1088"/>
                <a:gd name="T79" fmla="*/ 1072 h 1086"/>
                <a:gd name="T80" fmla="*/ 305 w 1088"/>
                <a:gd name="T81" fmla="*/ 1031 h 1086"/>
                <a:gd name="T82" fmla="*/ 205 w 1088"/>
                <a:gd name="T83" fmla="*/ 966 h 1086"/>
                <a:gd name="T84" fmla="*/ 120 w 1088"/>
                <a:gd name="T85" fmla="*/ 883 h 1086"/>
                <a:gd name="T86" fmla="*/ 56 w 1088"/>
                <a:gd name="T87" fmla="*/ 781 h 1086"/>
                <a:gd name="T88" fmla="*/ 15 w 1088"/>
                <a:gd name="T89" fmla="*/ 668 h 1086"/>
                <a:gd name="T90" fmla="*/ 0 w 1088"/>
                <a:gd name="T91" fmla="*/ 544 h 1086"/>
                <a:gd name="T92" fmla="*/ 15 w 1088"/>
                <a:gd name="T93" fmla="*/ 418 h 1086"/>
                <a:gd name="T94" fmla="*/ 56 w 1088"/>
                <a:gd name="T95" fmla="*/ 305 h 1086"/>
                <a:gd name="T96" fmla="*/ 120 w 1088"/>
                <a:gd name="T97" fmla="*/ 203 h 1086"/>
                <a:gd name="T98" fmla="*/ 205 w 1088"/>
                <a:gd name="T99" fmla="*/ 120 h 1086"/>
                <a:gd name="T100" fmla="*/ 305 w 1088"/>
                <a:gd name="T101" fmla="*/ 55 h 1086"/>
                <a:gd name="T102" fmla="*/ 420 w 1088"/>
                <a:gd name="T103" fmla="*/ 15 h 1086"/>
                <a:gd name="T104" fmla="*/ 544 w 1088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8" h="1086">
                  <a:moveTo>
                    <a:pt x="544" y="154"/>
                  </a:moveTo>
                  <a:lnTo>
                    <a:pt x="491" y="157"/>
                  </a:lnTo>
                  <a:lnTo>
                    <a:pt x="441" y="168"/>
                  </a:lnTo>
                  <a:lnTo>
                    <a:pt x="392" y="184"/>
                  </a:lnTo>
                  <a:lnTo>
                    <a:pt x="347" y="207"/>
                  </a:lnTo>
                  <a:lnTo>
                    <a:pt x="306" y="234"/>
                  </a:lnTo>
                  <a:lnTo>
                    <a:pt x="268" y="268"/>
                  </a:lnTo>
                  <a:lnTo>
                    <a:pt x="236" y="306"/>
                  </a:lnTo>
                  <a:lnTo>
                    <a:pt x="207" y="347"/>
                  </a:lnTo>
                  <a:lnTo>
                    <a:pt x="185" y="392"/>
                  </a:lnTo>
                  <a:lnTo>
                    <a:pt x="168" y="440"/>
                  </a:lnTo>
                  <a:lnTo>
                    <a:pt x="158" y="491"/>
                  </a:lnTo>
                  <a:lnTo>
                    <a:pt x="154" y="544"/>
                  </a:lnTo>
                  <a:lnTo>
                    <a:pt x="158" y="595"/>
                  </a:lnTo>
                  <a:lnTo>
                    <a:pt x="168" y="647"/>
                  </a:lnTo>
                  <a:lnTo>
                    <a:pt x="185" y="694"/>
                  </a:lnTo>
                  <a:lnTo>
                    <a:pt x="207" y="739"/>
                  </a:lnTo>
                  <a:lnTo>
                    <a:pt x="236" y="781"/>
                  </a:lnTo>
                  <a:lnTo>
                    <a:pt x="268" y="818"/>
                  </a:lnTo>
                  <a:lnTo>
                    <a:pt x="306" y="851"/>
                  </a:lnTo>
                  <a:lnTo>
                    <a:pt x="347" y="879"/>
                  </a:lnTo>
                  <a:lnTo>
                    <a:pt x="392" y="902"/>
                  </a:lnTo>
                  <a:lnTo>
                    <a:pt x="441" y="918"/>
                  </a:lnTo>
                  <a:lnTo>
                    <a:pt x="491" y="928"/>
                  </a:lnTo>
                  <a:lnTo>
                    <a:pt x="544" y="932"/>
                  </a:lnTo>
                  <a:lnTo>
                    <a:pt x="597" y="928"/>
                  </a:lnTo>
                  <a:lnTo>
                    <a:pt x="648" y="918"/>
                  </a:lnTo>
                  <a:lnTo>
                    <a:pt x="696" y="902"/>
                  </a:lnTo>
                  <a:lnTo>
                    <a:pt x="741" y="879"/>
                  </a:lnTo>
                  <a:lnTo>
                    <a:pt x="783" y="851"/>
                  </a:lnTo>
                  <a:lnTo>
                    <a:pt x="819" y="818"/>
                  </a:lnTo>
                  <a:lnTo>
                    <a:pt x="853" y="780"/>
                  </a:lnTo>
                  <a:lnTo>
                    <a:pt x="880" y="739"/>
                  </a:lnTo>
                  <a:lnTo>
                    <a:pt x="904" y="694"/>
                  </a:lnTo>
                  <a:lnTo>
                    <a:pt x="921" y="647"/>
                  </a:lnTo>
                  <a:lnTo>
                    <a:pt x="931" y="595"/>
                  </a:lnTo>
                  <a:lnTo>
                    <a:pt x="935" y="544"/>
                  </a:lnTo>
                  <a:lnTo>
                    <a:pt x="931" y="491"/>
                  </a:lnTo>
                  <a:lnTo>
                    <a:pt x="921" y="440"/>
                  </a:lnTo>
                  <a:lnTo>
                    <a:pt x="904" y="392"/>
                  </a:lnTo>
                  <a:lnTo>
                    <a:pt x="880" y="347"/>
                  </a:lnTo>
                  <a:lnTo>
                    <a:pt x="853" y="306"/>
                  </a:lnTo>
                  <a:lnTo>
                    <a:pt x="819" y="268"/>
                  </a:lnTo>
                  <a:lnTo>
                    <a:pt x="783" y="234"/>
                  </a:lnTo>
                  <a:lnTo>
                    <a:pt x="741" y="207"/>
                  </a:lnTo>
                  <a:lnTo>
                    <a:pt x="696" y="184"/>
                  </a:lnTo>
                  <a:lnTo>
                    <a:pt x="648" y="168"/>
                  </a:lnTo>
                  <a:lnTo>
                    <a:pt x="597" y="157"/>
                  </a:lnTo>
                  <a:lnTo>
                    <a:pt x="544" y="154"/>
                  </a:lnTo>
                  <a:close/>
                  <a:moveTo>
                    <a:pt x="544" y="0"/>
                  </a:moveTo>
                  <a:lnTo>
                    <a:pt x="608" y="3"/>
                  </a:lnTo>
                  <a:lnTo>
                    <a:pt x="669" y="15"/>
                  </a:lnTo>
                  <a:lnTo>
                    <a:pt x="727" y="32"/>
                  </a:lnTo>
                  <a:lnTo>
                    <a:pt x="784" y="55"/>
                  </a:lnTo>
                  <a:lnTo>
                    <a:pt x="836" y="85"/>
                  </a:lnTo>
                  <a:lnTo>
                    <a:pt x="884" y="120"/>
                  </a:lnTo>
                  <a:lnTo>
                    <a:pt x="929" y="160"/>
                  </a:lnTo>
                  <a:lnTo>
                    <a:pt x="968" y="203"/>
                  </a:lnTo>
                  <a:lnTo>
                    <a:pt x="1004" y="252"/>
                  </a:lnTo>
                  <a:lnTo>
                    <a:pt x="1032" y="305"/>
                  </a:lnTo>
                  <a:lnTo>
                    <a:pt x="1057" y="360"/>
                  </a:lnTo>
                  <a:lnTo>
                    <a:pt x="1074" y="418"/>
                  </a:lnTo>
                  <a:lnTo>
                    <a:pt x="1084" y="480"/>
                  </a:lnTo>
                  <a:lnTo>
                    <a:pt x="1088" y="544"/>
                  </a:lnTo>
                  <a:lnTo>
                    <a:pt x="1084" y="607"/>
                  </a:lnTo>
                  <a:lnTo>
                    <a:pt x="1074" y="668"/>
                  </a:lnTo>
                  <a:lnTo>
                    <a:pt x="1057" y="726"/>
                  </a:lnTo>
                  <a:lnTo>
                    <a:pt x="1032" y="781"/>
                  </a:lnTo>
                  <a:lnTo>
                    <a:pt x="1004" y="834"/>
                  </a:lnTo>
                  <a:lnTo>
                    <a:pt x="968" y="883"/>
                  </a:lnTo>
                  <a:lnTo>
                    <a:pt x="929" y="927"/>
                  </a:lnTo>
                  <a:lnTo>
                    <a:pt x="884" y="966"/>
                  </a:lnTo>
                  <a:lnTo>
                    <a:pt x="836" y="1001"/>
                  </a:lnTo>
                  <a:lnTo>
                    <a:pt x="784" y="1031"/>
                  </a:lnTo>
                  <a:lnTo>
                    <a:pt x="727" y="1054"/>
                  </a:lnTo>
                  <a:lnTo>
                    <a:pt x="669" y="1072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2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6"/>
                  </a:lnTo>
                  <a:lnTo>
                    <a:pt x="160" y="927"/>
                  </a:lnTo>
                  <a:lnTo>
                    <a:pt x="120" y="883"/>
                  </a:lnTo>
                  <a:lnTo>
                    <a:pt x="85" y="834"/>
                  </a:lnTo>
                  <a:lnTo>
                    <a:pt x="56" y="781"/>
                  </a:lnTo>
                  <a:lnTo>
                    <a:pt x="32" y="726"/>
                  </a:lnTo>
                  <a:lnTo>
                    <a:pt x="15" y="668"/>
                  </a:lnTo>
                  <a:lnTo>
                    <a:pt x="4" y="607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8"/>
                  </a:lnTo>
                  <a:lnTo>
                    <a:pt x="32" y="360"/>
                  </a:lnTo>
                  <a:lnTo>
                    <a:pt x="56" y="305"/>
                  </a:lnTo>
                  <a:lnTo>
                    <a:pt x="85" y="252"/>
                  </a:lnTo>
                  <a:lnTo>
                    <a:pt x="120" y="203"/>
                  </a:lnTo>
                  <a:lnTo>
                    <a:pt x="160" y="160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2"/>
                  </a:lnTo>
                  <a:lnTo>
                    <a:pt x="420" y="15"/>
                  </a:lnTo>
                  <a:lnTo>
                    <a:pt x="481" y="3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"/>
            <p:cNvSpPr>
              <a:spLocks noEditPoints="1"/>
            </p:cNvSpPr>
            <p:nvPr/>
          </p:nvSpPr>
          <p:spPr bwMode="auto">
            <a:xfrm>
              <a:off x="8941097" y="3069843"/>
              <a:ext cx="154798" cy="142407"/>
            </a:xfrm>
            <a:custGeom>
              <a:avLst/>
              <a:gdLst>
                <a:gd name="T0" fmla="*/ 926 w 1523"/>
                <a:gd name="T1" fmla="*/ 158 h 1402"/>
                <a:gd name="T2" fmla="*/ 827 w 1523"/>
                <a:gd name="T3" fmla="*/ 184 h 1402"/>
                <a:gd name="T4" fmla="*/ 741 w 1523"/>
                <a:gd name="T5" fmla="*/ 235 h 1402"/>
                <a:gd name="T6" fmla="*/ 671 w 1523"/>
                <a:gd name="T7" fmla="*/ 305 h 1402"/>
                <a:gd name="T8" fmla="*/ 620 w 1523"/>
                <a:gd name="T9" fmla="*/ 392 h 1402"/>
                <a:gd name="T10" fmla="*/ 593 w 1523"/>
                <a:gd name="T11" fmla="*/ 490 h 1402"/>
                <a:gd name="T12" fmla="*/ 593 w 1523"/>
                <a:gd name="T13" fmla="*/ 596 h 1402"/>
                <a:gd name="T14" fmla="*/ 620 w 1523"/>
                <a:gd name="T15" fmla="*/ 694 h 1402"/>
                <a:gd name="T16" fmla="*/ 671 w 1523"/>
                <a:gd name="T17" fmla="*/ 781 h 1402"/>
                <a:gd name="T18" fmla="*/ 741 w 1523"/>
                <a:gd name="T19" fmla="*/ 851 h 1402"/>
                <a:gd name="T20" fmla="*/ 827 w 1523"/>
                <a:gd name="T21" fmla="*/ 901 h 1402"/>
                <a:gd name="T22" fmla="*/ 926 w 1523"/>
                <a:gd name="T23" fmla="*/ 929 h 1402"/>
                <a:gd name="T24" fmla="*/ 1032 w 1523"/>
                <a:gd name="T25" fmla="*/ 929 h 1402"/>
                <a:gd name="T26" fmla="*/ 1131 w 1523"/>
                <a:gd name="T27" fmla="*/ 901 h 1402"/>
                <a:gd name="T28" fmla="*/ 1218 w 1523"/>
                <a:gd name="T29" fmla="*/ 851 h 1402"/>
                <a:gd name="T30" fmla="*/ 1288 w 1523"/>
                <a:gd name="T31" fmla="*/ 781 h 1402"/>
                <a:gd name="T32" fmla="*/ 1339 w 1523"/>
                <a:gd name="T33" fmla="*/ 694 h 1402"/>
                <a:gd name="T34" fmla="*/ 1366 w 1523"/>
                <a:gd name="T35" fmla="*/ 596 h 1402"/>
                <a:gd name="T36" fmla="*/ 1366 w 1523"/>
                <a:gd name="T37" fmla="*/ 490 h 1402"/>
                <a:gd name="T38" fmla="*/ 1339 w 1523"/>
                <a:gd name="T39" fmla="*/ 391 h 1402"/>
                <a:gd name="T40" fmla="*/ 1288 w 1523"/>
                <a:gd name="T41" fmla="*/ 305 h 1402"/>
                <a:gd name="T42" fmla="*/ 1218 w 1523"/>
                <a:gd name="T43" fmla="*/ 235 h 1402"/>
                <a:gd name="T44" fmla="*/ 1131 w 1523"/>
                <a:gd name="T45" fmla="*/ 184 h 1402"/>
                <a:gd name="T46" fmla="*/ 1032 w 1523"/>
                <a:gd name="T47" fmla="*/ 158 h 1402"/>
                <a:gd name="T48" fmla="*/ 979 w 1523"/>
                <a:gd name="T49" fmla="*/ 0 h 1402"/>
                <a:gd name="T50" fmla="*/ 1043 w 1523"/>
                <a:gd name="T51" fmla="*/ 4 h 1402"/>
                <a:gd name="T52" fmla="*/ 1162 w 1523"/>
                <a:gd name="T53" fmla="*/ 31 h 1402"/>
                <a:gd name="T54" fmla="*/ 1271 w 1523"/>
                <a:gd name="T55" fmla="*/ 84 h 1402"/>
                <a:gd name="T56" fmla="*/ 1364 w 1523"/>
                <a:gd name="T57" fmla="*/ 159 h 1402"/>
                <a:gd name="T58" fmla="*/ 1439 w 1523"/>
                <a:gd name="T59" fmla="*/ 252 h 1402"/>
                <a:gd name="T60" fmla="*/ 1492 w 1523"/>
                <a:gd name="T61" fmla="*/ 360 h 1402"/>
                <a:gd name="T62" fmla="*/ 1519 w 1523"/>
                <a:gd name="T63" fmla="*/ 479 h 1402"/>
                <a:gd name="T64" fmla="*/ 1519 w 1523"/>
                <a:gd name="T65" fmla="*/ 606 h 1402"/>
                <a:gd name="T66" fmla="*/ 1492 w 1523"/>
                <a:gd name="T67" fmla="*/ 725 h 1402"/>
                <a:gd name="T68" fmla="*/ 1439 w 1523"/>
                <a:gd name="T69" fmla="*/ 833 h 1402"/>
                <a:gd name="T70" fmla="*/ 1364 w 1523"/>
                <a:gd name="T71" fmla="*/ 926 h 1402"/>
                <a:gd name="T72" fmla="*/ 1271 w 1523"/>
                <a:gd name="T73" fmla="*/ 1001 h 1402"/>
                <a:gd name="T74" fmla="*/ 1162 w 1523"/>
                <a:gd name="T75" fmla="*/ 1054 h 1402"/>
                <a:gd name="T76" fmla="*/ 1043 w 1523"/>
                <a:gd name="T77" fmla="*/ 1083 h 1402"/>
                <a:gd name="T78" fmla="*/ 923 w 1523"/>
                <a:gd name="T79" fmla="*/ 1083 h 1402"/>
                <a:gd name="T80" fmla="*/ 816 w 1523"/>
                <a:gd name="T81" fmla="*/ 1061 h 1402"/>
                <a:gd name="T82" fmla="*/ 717 w 1523"/>
                <a:gd name="T83" fmla="*/ 1018 h 1402"/>
                <a:gd name="T84" fmla="*/ 629 w 1523"/>
                <a:gd name="T85" fmla="*/ 957 h 1402"/>
                <a:gd name="T86" fmla="*/ 131 w 1523"/>
                <a:gd name="T87" fmla="*/ 1380 h 1402"/>
                <a:gd name="T88" fmla="*/ 96 w 1523"/>
                <a:gd name="T89" fmla="*/ 1400 h 1402"/>
                <a:gd name="T90" fmla="*/ 57 w 1523"/>
                <a:gd name="T91" fmla="*/ 1400 h 1402"/>
                <a:gd name="T92" fmla="*/ 23 w 1523"/>
                <a:gd name="T93" fmla="*/ 1380 h 1402"/>
                <a:gd name="T94" fmla="*/ 3 w 1523"/>
                <a:gd name="T95" fmla="*/ 1345 h 1402"/>
                <a:gd name="T96" fmla="*/ 3 w 1523"/>
                <a:gd name="T97" fmla="*/ 1306 h 1402"/>
                <a:gd name="T98" fmla="*/ 23 w 1523"/>
                <a:gd name="T99" fmla="*/ 1271 h 1402"/>
                <a:gd name="T100" fmla="*/ 476 w 1523"/>
                <a:gd name="T101" fmla="*/ 750 h 1402"/>
                <a:gd name="T102" fmla="*/ 446 w 1523"/>
                <a:gd name="T103" fmla="*/ 650 h 1402"/>
                <a:gd name="T104" fmla="*/ 435 w 1523"/>
                <a:gd name="T105" fmla="*/ 543 h 1402"/>
                <a:gd name="T106" fmla="*/ 450 w 1523"/>
                <a:gd name="T107" fmla="*/ 419 h 1402"/>
                <a:gd name="T108" fmla="*/ 491 w 1523"/>
                <a:gd name="T109" fmla="*/ 305 h 1402"/>
                <a:gd name="T110" fmla="*/ 555 w 1523"/>
                <a:gd name="T111" fmla="*/ 204 h 1402"/>
                <a:gd name="T112" fmla="*/ 640 w 1523"/>
                <a:gd name="T113" fmla="*/ 120 h 1402"/>
                <a:gd name="T114" fmla="*/ 740 w 1523"/>
                <a:gd name="T115" fmla="*/ 55 h 1402"/>
                <a:gd name="T116" fmla="*/ 855 w 1523"/>
                <a:gd name="T117" fmla="*/ 14 h 1402"/>
                <a:gd name="T118" fmla="*/ 979 w 1523"/>
                <a:gd name="T119" fmla="*/ 0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3" h="1402">
                  <a:moveTo>
                    <a:pt x="979" y="153"/>
                  </a:moveTo>
                  <a:lnTo>
                    <a:pt x="926" y="158"/>
                  </a:lnTo>
                  <a:lnTo>
                    <a:pt x="876" y="168"/>
                  </a:lnTo>
                  <a:lnTo>
                    <a:pt x="827" y="184"/>
                  </a:lnTo>
                  <a:lnTo>
                    <a:pt x="782" y="207"/>
                  </a:lnTo>
                  <a:lnTo>
                    <a:pt x="741" y="235"/>
                  </a:lnTo>
                  <a:lnTo>
                    <a:pt x="703" y="268"/>
                  </a:lnTo>
                  <a:lnTo>
                    <a:pt x="671" y="305"/>
                  </a:lnTo>
                  <a:lnTo>
                    <a:pt x="642" y="346"/>
                  </a:lnTo>
                  <a:lnTo>
                    <a:pt x="620" y="392"/>
                  </a:lnTo>
                  <a:lnTo>
                    <a:pt x="603" y="439"/>
                  </a:lnTo>
                  <a:lnTo>
                    <a:pt x="593" y="490"/>
                  </a:lnTo>
                  <a:lnTo>
                    <a:pt x="589" y="543"/>
                  </a:lnTo>
                  <a:lnTo>
                    <a:pt x="593" y="596"/>
                  </a:lnTo>
                  <a:lnTo>
                    <a:pt x="603" y="646"/>
                  </a:lnTo>
                  <a:lnTo>
                    <a:pt x="620" y="694"/>
                  </a:lnTo>
                  <a:lnTo>
                    <a:pt x="642" y="739"/>
                  </a:lnTo>
                  <a:lnTo>
                    <a:pt x="671" y="781"/>
                  </a:lnTo>
                  <a:lnTo>
                    <a:pt x="703" y="818"/>
                  </a:lnTo>
                  <a:lnTo>
                    <a:pt x="741" y="851"/>
                  </a:lnTo>
                  <a:lnTo>
                    <a:pt x="782" y="879"/>
                  </a:lnTo>
                  <a:lnTo>
                    <a:pt x="827" y="901"/>
                  </a:lnTo>
                  <a:lnTo>
                    <a:pt x="876" y="918"/>
                  </a:lnTo>
                  <a:lnTo>
                    <a:pt x="926" y="929"/>
                  </a:lnTo>
                  <a:lnTo>
                    <a:pt x="979" y="932"/>
                  </a:lnTo>
                  <a:lnTo>
                    <a:pt x="1032" y="929"/>
                  </a:lnTo>
                  <a:lnTo>
                    <a:pt x="1083" y="918"/>
                  </a:lnTo>
                  <a:lnTo>
                    <a:pt x="1131" y="901"/>
                  </a:lnTo>
                  <a:lnTo>
                    <a:pt x="1176" y="879"/>
                  </a:lnTo>
                  <a:lnTo>
                    <a:pt x="1218" y="851"/>
                  </a:lnTo>
                  <a:lnTo>
                    <a:pt x="1254" y="818"/>
                  </a:lnTo>
                  <a:lnTo>
                    <a:pt x="1288" y="781"/>
                  </a:lnTo>
                  <a:lnTo>
                    <a:pt x="1315" y="739"/>
                  </a:lnTo>
                  <a:lnTo>
                    <a:pt x="1339" y="694"/>
                  </a:lnTo>
                  <a:lnTo>
                    <a:pt x="1356" y="646"/>
                  </a:lnTo>
                  <a:lnTo>
                    <a:pt x="1366" y="596"/>
                  </a:lnTo>
                  <a:lnTo>
                    <a:pt x="1370" y="543"/>
                  </a:lnTo>
                  <a:lnTo>
                    <a:pt x="1366" y="490"/>
                  </a:lnTo>
                  <a:lnTo>
                    <a:pt x="1356" y="439"/>
                  </a:lnTo>
                  <a:lnTo>
                    <a:pt x="1339" y="391"/>
                  </a:lnTo>
                  <a:lnTo>
                    <a:pt x="1315" y="346"/>
                  </a:lnTo>
                  <a:lnTo>
                    <a:pt x="1288" y="305"/>
                  </a:lnTo>
                  <a:lnTo>
                    <a:pt x="1254" y="268"/>
                  </a:lnTo>
                  <a:lnTo>
                    <a:pt x="1218" y="235"/>
                  </a:lnTo>
                  <a:lnTo>
                    <a:pt x="1176" y="207"/>
                  </a:lnTo>
                  <a:lnTo>
                    <a:pt x="1131" y="184"/>
                  </a:lnTo>
                  <a:lnTo>
                    <a:pt x="1083" y="168"/>
                  </a:lnTo>
                  <a:lnTo>
                    <a:pt x="1032" y="158"/>
                  </a:lnTo>
                  <a:lnTo>
                    <a:pt x="979" y="153"/>
                  </a:lnTo>
                  <a:close/>
                  <a:moveTo>
                    <a:pt x="979" y="0"/>
                  </a:moveTo>
                  <a:lnTo>
                    <a:pt x="979" y="0"/>
                  </a:lnTo>
                  <a:lnTo>
                    <a:pt x="1043" y="4"/>
                  </a:lnTo>
                  <a:lnTo>
                    <a:pt x="1104" y="14"/>
                  </a:lnTo>
                  <a:lnTo>
                    <a:pt x="1162" y="31"/>
                  </a:lnTo>
                  <a:lnTo>
                    <a:pt x="1219" y="55"/>
                  </a:lnTo>
                  <a:lnTo>
                    <a:pt x="1271" y="84"/>
                  </a:lnTo>
                  <a:lnTo>
                    <a:pt x="1319" y="120"/>
                  </a:lnTo>
                  <a:lnTo>
                    <a:pt x="1364" y="159"/>
                  </a:lnTo>
                  <a:lnTo>
                    <a:pt x="1403" y="204"/>
                  </a:lnTo>
                  <a:lnTo>
                    <a:pt x="1439" y="252"/>
                  </a:lnTo>
                  <a:lnTo>
                    <a:pt x="1467" y="305"/>
                  </a:lnTo>
                  <a:lnTo>
                    <a:pt x="1492" y="360"/>
                  </a:lnTo>
                  <a:lnTo>
                    <a:pt x="1509" y="419"/>
                  </a:lnTo>
                  <a:lnTo>
                    <a:pt x="1519" y="479"/>
                  </a:lnTo>
                  <a:lnTo>
                    <a:pt x="1523" y="543"/>
                  </a:lnTo>
                  <a:lnTo>
                    <a:pt x="1519" y="606"/>
                  </a:lnTo>
                  <a:lnTo>
                    <a:pt x="1509" y="668"/>
                  </a:lnTo>
                  <a:lnTo>
                    <a:pt x="1492" y="725"/>
                  </a:lnTo>
                  <a:lnTo>
                    <a:pt x="1467" y="782"/>
                  </a:lnTo>
                  <a:lnTo>
                    <a:pt x="1439" y="833"/>
                  </a:lnTo>
                  <a:lnTo>
                    <a:pt x="1403" y="883"/>
                  </a:lnTo>
                  <a:lnTo>
                    <a:pt x="1364" y="926"/>
                  </a:lnTo>
                  <a:lnTo>
                    <a:pt x="1319" y="967"/>
                  </a:lnTo>
                  <a:lnTo>
                    <a:pt x="1271" y="1001"/>
                  </a:lnTo>
                  <a:lnTo>
                    <a:pt x="1219" y="1031"/>
                  </a:lnTo>
                  <a:lnTo>
                    <a:pt x="1162" y="1054"/>
                  </a:lnTo>
                  <a:lnTo>
                    <a:pt x="1104" y="1071"/>
                  </a:lnTo>
                  <a:lnTo>
                    <a:pt x="1043" y="1083"/>
                  </a:lnTo>
                  <a:lnTo>
                    <a:pt x="979" y="1086"/>
                  </a:lnTo>
                  <a:lnTo>
                    <a:pt x="923" y="1083"/>
                  </a:lnTo>
                  <a:lnTo>
                    <a:pt x="868" y="1075"/>
                  </a:lnTo>
                  <a:lnTo>
                    <a:pt x="816" y="1061"/>
                  </a:lnTo>
                  <a:lnTo>
                    <a:pt x="765" y="1041"/>
                  </a:lnTo>
                  <a:lnTo>
                    <a:pt x="717" y="1018"/>
                  </a:lnTo>
                  <a:lnTo>
                    <a:pt x="671" y="991"/>
                  </a:lnTo>
                  <a:lnTo>
                    <a:pt x="629" y="957"/>
                  </a:lnTo>
                  <a:lnTo>
                    <a:pt x="590" y="922"/>
                  </a:lnTo>
                  <a:lnTo>
                    <a:pt x="131" y="1380"/>
                  </a:lnTo>
                  <a:lnTo>
                    <a:pt x="115" y="1393"/>
                  </a:lnTo>
                  <a:lnTo>
                    <a:pt x="96" y="1400"/>
                  </a:lnTo>
                  <a:lnTo>
                    <a:pt x="77" y="1402"/>
                  </a:lnTo>
                  <a:lnTo>
                    <a:pt x="57" y="1400"/>
                  </a:lnTo>
                  <a:lnTo>
                    <a:pt x="39" y="1393"/>
                  </a:lnTo>
                  <a:lnTo>
                    <a:pt x="23" y="1380"/>
                  </a:lnTo>
                  <a:lnTo>
                    <a:pt x="10" y="1363"/>
                  </a:lnTo>
                  <a:lnTo>
                    <a:pt x="3" y="1345"/>
                  </a:lnTo>
                  <a:lnTo>
                    <a:pt x="0" y="1325"/>
                  </a:lnTo>
                  <a:lnTo>
                    <a:pt x="3" y="1306"/>
                  </a:lnTo>
                  <a:lnTo>
                    <a:pt x="10" y="1287"/>
                  </a:lnTo>
                  <a:lnTo>
                    <a:pt x="23" y="1271"/>
                  </a:lnTo>
                  <a:lnTo>
                    <a:pt x="498" y="797"/>
                  </a:lnTo>
                  <a:lnTo>
                    <a:pt x="476" y="750"/>
                  </a:lnTo>
                  <a:lnTo>
                    <a:pt x="459" y="701"/>
                  </a:lnTo>
                  <a:lnTo>
                    <a:pt x="446" y="650"/>
                  </a:lnTo>
                  <a:lnTo>
                    <a:pt x="438" y="597"/>
                  </a:lnTo>
                  <a:lnTo>
                    <a:pt x="435" y="543"/>
                  </a:lnTo>
                  <a:lnTo>
                    <a:pt x="439" y="479"/>
                  </a:lnTo>
                  <a:lnTo>
                    <a:pt x="450" y="419"/>
                  </a:lnTo>
                  <a:lnTo>
                    <a:pt x="467" y="360"/>
                  </a:lnTo>
                  <a:lnTo>
                    <a:pt x="491" y="305"/>
                  </a:lnTo>
                  <a:lnTo>
                    <a:pt x="520" y="252"/>
                  </a:lnTo>
                  <a:lnTo>
                    <a:pt x="555" y="204"/>
                  </a:lnTo>
                  <a:lnTo>
                    <a:pt x="595" y="159"/>
                  </a:lnTo>
                  <a:lnTo>
                    <a:pt x="640" y="120"/>
                  </a:lnTo>
                  <a:lnTo>
                    <a:pt x="688" y="84"/>
                  </a:lnTo>
                  <a:lnTo>
                    <a:pt x="740" y="55"/>
                  </a:lnTo>
                  <a:lnTo>
                    <a:pt x="796" y="31"/>
                  </a:lnTo>
                  <a:lnTo>
                    <a:pt x="855" y="14"/>
                  </a:lnTo>
                  <a:lnTo>
                    <a:pt x="916" y="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 bwMode="auto">
            <a:xfrm>
              <a:off x="8848665" y="3206358"/>
              <a:ext cx="139562" cy="156221"/>
            </a:xfrm>
            <a:custGeom>
              <a:avLst/>
              <a:gdLst>
                <a:gd name="T0" fmla="*/ 490 w 1373"/>
                <a:gd name="T1" fmla="*/ 157 h 1538"/>
                <a:gd name="T2" fmla="*/ 393 w 1373"/>
                <a:gd name="T3" fmla="*/ 185 h 1538"/>
                <a:gd name="T4" fmla="*/ 305 w 1373"/>
                <a:gd name="T5" fmla="*/ 235 h 1538"/>
                <a:gd name="T6" fmla="*/ 235 w 1373"/>
                <a:gd name="T7" fmla="*/ 305 h 1538"/>
                <a:gd name="T8" fmla="*/ 184 w 1373"/>
                <a:gd name="T9" fmla="*/ 391 h 1538"/>
                <a:gd name="T10" fmla="*/ 158 w 1373"/>
                <a:gd name="T11" fmla="*/ 490 h 1538"/>
                <a:gd name="T12" fmla="*/ 158 w 1373"/>
                <a:gd name="T13" fmla="*/ 596 h 1538"/>
                <a:gd name="T14" fmla="*/ 184 w 1373"/>
                <a:gd name="T15" fmla="*/ 695 h 1538"/>
                <a:gd name="T16" fmla="*/ 235 w 1373"/>
                <a:gd name="T17" fmla="*/ 781 h 1538"/>
                <a:gd name="T18" fmla="*/ 305 w 1373"/>
                <a:gd name="T19" fmla="*/ 851 h 1538"/>
                <a:gd name="T20" fmla="*/ 393 w 1373"/>
                <a:gd name="T21" fmla="*/ 902 h 1538"/>
                <a:gd name="T22" fmla="*/ 490 w 1373"/>
                <a:gd name="T23" fmla="*/ 929 h 1538"/>
                <a:gd name="T24" fmla="*/ 596 w 1373"/>
                <a:gd name="T25" fmla="*/ 929 h 1538"/>
                <a:gd name="T26" fmla="*/ 695 w 1373"/>
                <a:gd name="T27" fmla="*/ 902 h 1538"/>
                <a:gd name="T28" fmla="*/ 782 w 1373"/>
                <a:gd name="T29" fmla="*/ 851 h 1538"/>
                <a:gd name="T30" fmla="*/ 852 w 1373"/>
                <a:gd name="T31" fmla="*/ 781 h 1538"/>
                <a:gd name="T32" fmla="*/ 903 w 1373"/>
                <a:gd name="T33" fmla="*/ 695 h 1538"/>
                <a:gd name="T34" fmla="*/ 930 w 1373"/>
                <a:gd name="T35" fmla="*/ 596 h 1538"/>
                <a:gd name="T36" fmla="*/ 930 w 1373"/>
                <a:gd name="T37" fmla="*/ 490 h 1538"/>
                <a:gd name="T38" fmla="*/ 903 w 1373"/>
                <a:gd name="T39" fmla="*/ 391 h 1538"/>
                <a:gd name="T40" fmla="*/ 852 w 1373"/>
                <a:gd name="T41" fmla="*/ 305 h 1538"/>
                <a:gd name="T42" fmla="*/ 782 w 1373"/>
                <a:gd name="T43" fmla="*/ 235 h 1538"/>
                <a:gd name="T44" fmla="*/ 695 w 1373"/>
                <a:gd name="T45" fmla="*/ 185 h 1538"/>
                <a:gd name="T46" fmla="*/ 596 w 1373"/>
                <a:gd name="T47" fmla="*/ 157 h 1538"/>
                <a:gd name="T48" fmla="*/ 543 w 1373"/>
                <a:gd name="T49" fmla="*/ 0 h 1538"/>
                <a:gd name="T50" fmla="*/ 668 w 1373"/>
                <a:gd name="T51" fmla="*/ 15 h 1538"/>
                <a:gd name="T52" fmla="*/ 783 w 1373"/>
                <a:gd name="T53" fmla="*/ 55 h 1538"/>
                <a:gd name="T54" fmla="*/ 884 w 1373"/>
                <a:gd name="T55" fmla="*/ 119 h 1538"/>
                <a:gd name="T56" fmla="*/ 968 w 1373"/>
                <a:gd name="T57" fmla="*/ 204 h 1538"/>
                <a:gd name="T58" fmla="*/ 1033 w 1373"/>
                <a:gd name="T59" fmla="*/ 304 h 1538"/>
                <a:gd name="T60" fmla="*/ 1073 w 1373"/>
                <a:gd name="T61" fmla="*/ 419 h 1538"/>
                <a:gd name="T62" fmla="*/ 1088 w 1373"/>
                <a:gd name="T63" fmla="*/ 543 h 1538"/>
                <a:gd name="T64" fmla="*/ 1074 w 1373"/>
                <a:gd name="T65" fmla="*/ 663 h 1538"/>
                <a:gd name="T66" fmla="*/ 1036 w 1373"/>
                <a:gd name="T67" fmla="*/ 773 h 1538"/>
                <a:gd name="T68" fmla="*/ 976 w 1373"/>
                <a:gd name="T69" fmla="*/ 872 h 1538"/>
                <a:gd name="T70" fmla="*/ 898 w 1373"/>
                <a:gd name="T71" fmla="*/ 954 h 1538"/>
                <a:gd name="T72" fmla="*/ 1364 w 1373"/>
                <a:gd name="T73" fmla="*/ 1423 h 1538"/>
                <a:gd name="T74" fmla="*/ 1373 w 1373"/>
                <a:gd name="T75" fmla="*/ 1461 h 1538"/>
                <a:gd name="T76" fmla="*/ 1364 w 1373"/>
                <a:gd name="T77" fmla="*/ 1499 h 1538"/>
                <a:gd name="T78" fmla="*/ 1335 w 1373"/>
                <a:gd name="T79" fmla="*/ 1528 h 1538"/>
                <a:gd name="T80" fmla="*/ 1297 w 1373"/>
                <a:gd name="T81" fmla="*/ 1538 h 1538"/>
                <a:gd name="T82" fmla="*/ 1259 w 1373"/>
                <a:gd name="T83" fmla="*/ 1528 h 1538"/>
                <a:gd name="T84" fmla="*/ 764 w 1373"/>
                <a:gd name="T85" fmla="*/ 1038 h 1538"/>
                <a:gd name="T86" fmla="*/ 659 w 1373"/>
                <a:gd name="T87" fmla="*/ 1074 h 1538"/>
                <a:gd name="T88" fmla="*/ 543 w 1373"/>
                <a:gd name="T89" fmla="*/ 1085 h 1538"/>
                <a:gd name="T90" fmla="*/ 419 w 1373"/>
                <a:gd name="T91" fmla="*/ 1072 h 1538"/>
                <a:gd name="T92" fmla="*/ 305 w 1373"/>
                <a:gd name="T93" fmla="*/ 1030 h 1538"/>
                <a:gd name="T94" fmla="*/ 204 w 1373"/>
                <a:gd name="T95" fmla="*/ 966 h 1538"/>
                <a:gd name="T96" fmla="*/ 120 w 1373"/>
                <a:gd name="T97" fmla="*/ 882 h 1538"/>
                <a:gd name="T98" fmla="*/ 55 w 1373"/>
                <a:gd name="T99" fmla="*/ 782 h 1538"/>
                <a:gd name="T100" fmla="*/ 14 w 1373"/>
                <a:gd name="T101" fmla="*/ 667 h 1538"/>
                <a:gd name="T102" fmla="*/ 0 w 1373"/>
                <a:gd name="T103" fmla="*/ 543 h 1538"/>
                <a:gd name="T104" fmla="*/ 14 w 1373"/>
                <a:gd name="T105" fmla="*/ 419 h 1538"/>
                <a:gd name="T106" fmla="*/ 55 w 1373"/>
                <a:gd name="T107" fmla="*/ 304 h 1538"/>
                <a:gd name="T108" fmla="*/ 120 w 1373"/>
                <a:gd name="T109" fmla="*/ 204 h 1538"/>
                <a:gd name="T110" fmla="*/ 204 w 1373"/>
                <a:gd name="T111" fmla="*/ 119 h 1538"/>
                <a:gd name="T112" fmla="*/ 305 w 1373"/>
                <a:gd name="T113" fmla="*/ 55 h 1538"/>
                <a:gd name="T114" fmla="*/ 419 w 1373"/>
                <a:gd name="T115" fmla="*/ 15 h 1538"/>
                <a:gd name="T116" fmla="*/ 543 w 1373"/>
                <a:gd name="T11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3" h="1538">
                  <a:moveTo>
                    <a:pt x="543" y="154"/>
                  </a:moveTo>
                  <a:lnTo>
                    <a:pt x="490" y="157"/>
                  </a:lnTo>
                  <a:lnTo>
                    <a:pt x="440" y="167"/>
                  </a:lnTo>
                  <a:lnTo>
                    <a:pt x="393" y="185"/>
                  </a:lnTo>
                  <a:lnTo>
                    <a:pt x="347" y="206"/>
                  </a:lnTo>
                  <a:lnTo>
                    <a:pt x="305" y="235"/>
                  </a:lnTo>
                  <a:lnTo>
                    <a:pt x="268" y="267"/>
                  </a:lnTo>
                  <a:lnTo>
                    <a:pt x="235" y="305"/>
                  </a:lnTo>
                  <a:lnTo>
                    <a:pt x="207" y="347"/>
                  </a:lnTo>
                  <a:lnTo>
                    <a:pt x="184" y="391"/>
                  </a:lnTo>
                  <a:lnTo>
                    <a:pt x="168" y="440"/>
                  </a:lnTo>
                  <a:lnTo>
                    <a:pt x="158" y="490"/>
                  </a:lnTo>
                  <a:lnTo>
                    <a:pt x="153" y="543"/>
                  </a:lnTo>
                  <a:lnTo>
                    <a:pt x="158" y="596"/>
                  </a:lnTo>
                  <a:lnTo>
                    <a:pt x="168" y="647"/>
                  </a:lnTo>
                  <a:lnTo>
                    <a:pt x="184" y="695"/>
                  </a:lnTo>
                  <a:lnTo>
                    <a:pt x="207" y="740"/>
                  </a:lnTo>
                  <a:lnTo>
                    <a:pt x="235" y="781"/>
                  </a:lnTo>
                  <a:lnTo>
                    <a:pt x="268" y="818"/>
                  </a:lnTo>
                  <a:lnTo>
                    <a:pt x="305" y="851"/>
                  </a:lnTo>
                  <a:lnTo>
                    <a:pt x="347" y="879"/>
                  </a:lnTo>
                  <a:lnTo>
                    <a:pt x="393" y="902"/>
                  </a:lnTo>
                  <a:lnTo>
                    <a:pt x="440" y="919"/>
                  </a:lnTo>
                  <a:lnTo>
                    <a:pt x="490" y="929"/>
                  </a:lnTo>
                  <a:lnTo>
                    <a:pt x="543" y="933"/>
                  </a:lnTo>
                  <a:lnTo>
                    <a:pt x="596" y="929"/>
                  </a:lnTo>
                  <a:lnTo>
                    <a:pt x="647" y="919"/>
                  </a:lnTo>
                  <a:lnTo>
                    <a:pt x="695" y="902"/>
                  </a:lnTo>
                  <a:lnTo>
                    <a:pt x="740" y="879"/>
                  </a:lnTo>
                  <a:lnTo>
                    <a:pt x="782" y="851"/>
                  </a:lnTo>
                  <a:lnTo>
                    <a:pt x="820" y="818"/>
                  </a:lnTo>
                  <a:lnTo>
                    <a:pt x="852" y="781"/>
                  </a:lnTo>
                  <a:lnTo>
                    <a:pt x="881" y="740"/>
                  </a:lnTo>
                  <a:lnTo>
                    <a:pt x="903" y="695"/>
                  </a:lnTo>
                  <a:lnTo>
                    <a:pt x="920" y="647"/>
                  </a:lnTo>
                  <a:lnTo>
                    <a:pt x="930" y="596"/>
                  </a:lnTo>
                  <a:lnTo>
                    <a:pt x="934" y="543"/>
                  </a:lnTo>
                  <a:lnTo>
                    <a:pt x="930" y="490"/>
                  </a:lnTo>
                  <a:lnTo>
                    <a:pt x="920" y="440"/>
                  </a:lnTo>
                  <a:lnTo>
                    <a:pt x="903" y="391"/>
                  </a:lnTo>
                  <a:lnTo>
                    <a:pt x="881" y="347"/>
                  </a:lnTo>
                  <a:lnTo>
                    <a:pt x="852" y="305"/>
                  </a:lnTo>
                  <a:lnTo>
                    <a:pt x="820" y="267"/>
                  </a:lnTo>
                  <a:lnTo>
                    <a:pt x="782" y="235"/>
                  </a:lnTo>
                  <a:lnTo>
                    <a:pt x="740" y="206"/>
                  </a:lnTo>
                  <a:lnTo>
                    <a:pt x="695" y="185"/>
                  </a:lnTo>
                  <a:lnTo>
                    <a:pt x="647" y="167"/>
                  </a:lnTo>
                  <a:lnTo>
                    <a:pt x="596" y="157"/>
                  </a:lnTo>
                  <a:lnTo>
                    <a:pt x="543" y="154"/>
                  </a:lnTo>
                  <a:close/>
                  <a:moveTo>
                    <a:pt x="543" y="0"/>
                  </a:moveTo>
                  <a:lnTo>
                    <a:pt x="607" y="4"/>
                  </a:lnTo>
                  <a:lnTo>
                    <a:pt x="668" y="15"/>
                  </a:lnTo>
                  <a:lnTo>
                    <a:pt x="726" y="32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19"/>
                  </a:lnTo>
                  <a:lnTo>
                    <a:pt x="928" y="159"/>
                  </a:lnTo>
                  <a:lnTo>
                    <a:pt x="968" y="204"/>
                  </a:lnTo>
                  <a:lnTo>
                    <a:pt x="1003" y="252"/>
                  </a:lnTo>
                  <a:lnTo>
                    <a:pt x="1033" y="304"/>
                  </a:lnTo>
                  <a:lnTo>
                    <a:pt x="1056" y="360"/>
                  </a:lnTo>
                  <a:lnTo>
                    <a:pt x="1073" y="419"/>
                  </a:lnTo>
                  <a:lnTo>
                    <a:pt x="1084" y="480"/>
                  </a:lnTo>
                  <a:lnTo>
                    <a:pt x="1088" y="543"/>
                  </a:lnTo>
                  <a:lnTo>
                    <a:pt x="1084" y="604"/>
                  </a:lnTo>
                  <a:lnTo>
                    <a:pt x="1074" y="663"/>
                  </a:lnTo>
                  <a:lnTo>
                    <a:pt x="1058" y="719"/>
                  </a:lnTo>
                  <a:lnTo>
                    <a:pt x="1036" y="773"/>
                  </a:lnTo>
                  <a:lnTo>
                    <a:pt x="1008" y="823"/>
                  </a:lnTo>
                  <a:lnTo>
                    <a:pt x="976" y="872"/>
                  </a:lnTo>
                  <a:lnTo>
                    <a:pt x="939" y="915"/>
                  </a:lnTo>
                  <a:lnTo>
                    <a:pt x="898" y="954"/>
                  </a:lnTo>
                  <a:lnTo>
                    <a:pt x="1352" y="1407"/>
                  </a:lnTo>
                  <a:lnTo>
                    <a:pt x="1364" y="1423"/>
                  </a:lnTo>
                  <a:lnTo>
                    <a:pt x="1371" y="1442"/>
                  </a:lnTo>
                  <a:lnTo>
                    <a:pt x="1373" y="1461"/>
                  </a:lnTo>
                  <a:lnTo>
                    <a:pt x="1371" y="1481"/>
                  </a:lnTo>
                  <a:lnTo>
                    <a:pt x="1364" y="1499"/>
                  </a:lnTo>
                  <a:lnTo>
                    <a:pt x="1352" y="1515"/>
                  </a:lnTo>
                  <a:lnTo>
                    <a:pt x="1335" y="1528"/>
                  </a:lnTo>
                  <a:lnTo>
                    <a:pt x="1317" y="1536"/>
                  </a:lnTo>
                  <a:lnTo>
                    <a:pt x="1297" y="1538"/>
                  </a:lnTo>
                  <a:lnTo>
                    <a:pt x="1278" y="1536"/>
                  </a:lnTo>
                  <a:lnTo>
                    <a:pt x="1259" y="1528"/>
                  </a:lnTo>
                  <a:lnTo>
                    <a:pt x="1242" y="1515"/>
                  </a:lnTo>
                  <a:lnTo>
                    <a:pt x="764" y="1038"/>
                  </a:lnTo>
                  <a:lnTo>
                    <a:pt x="713" y="1059"/>
                  </a:lnTo>
                  <a:lnTo>
                    <a:pt x="659" y="1074"/>
                  </a:lnTo>
                  <a:lnTo>
                    <a:pt x="602" y="1083"/>
                  </a:lnTo>
                  <a:lnTo>
                    <a:pt x="543" y="1085"/>
                  </a:lnTo>
                  <a:lnTo>
                    <a:pt x="480" y="1082"/>
                  </a:lnTo>
                  <a:lnTo>
                    <a:pt x="419" y="1072"/>
                  </a:lnTo>
                  <a:lnTo>
                    <a:pt x="360" y="1054"/>
                  </a:lnTo>
                  <a:lnTo>
                    <a:pt x="305" y="1030"/>
                  </a:lnTo>
                  <a:lnTo>
                    <a:pt x="252" y="1002"/>
                  </a:lnTo>
                  <a:lnTo>
                    <a:pt x="204" y="966"/>
                  </a:lnTo>
                  <a:lnTo>
                    <a:pt x="159" y="927"/>
                  </a:lnTo>
                  <a:lnTo>
                    <a:pt x="120" y="882"/>
                  </a:lnTo>
                  <a:lnTo>
                    <a:pt x="84" y="834"/>
                  </a:lnTo>
                  <a:lnTo>
                    <a:pt x="55" y="782"/>
                  </a:lnTo>
                  <a:lnTo>
                    <a:pt x="31" y="726"/>
                  </a:lnTo>
                  <a:lnTo>
                    <a:pt x="14" y="667"/>
                  </a:lnTo>
                  <a:lnTo>
                    <a:pt x="3" y="606"/>
                  </a:lnTo>
                  <a:lnTo>
                    <a:pt x="0" y="543"/>
                  </a:lnTo>
                  <a:lnTo>
                    <a:pt x="3" y="480"/>
                  </a:lnTo>
                  <a:lnTo>
                    <a:pt x="14" y="419"/>
                  </a:lnTo>
                  <a:lnTo>
                    <a:pt x="31" y="360"/>
                  </a:lnTo>
                  <a:lnTo>
                    <a:pt x="55" y="304"/>
                  </a:lnTo>
                  <a:lnTo>
                    <a:pt x="84" y="252"/>
                  </a:lnTo>
                  <a:lnTo>
                    <a:pt x="120" y="204"/>
                  </a:lnTo>
                  <a:lnTo>
                    <a:pt x="159" y="159"/>
                  </a:lnTo>
                  <a:lnTo>
                    <a:pt x="204" y="119"/>
                  </a:lnTo>
                  <a:lnTo>
                    <a:pt x="252" y="85"/>
                  </a:lnTo>
                  <a:lnTo>
                    <a:pt x="305" y="55"/>
                  </a:lnTo>
                  <a:lnTo>
                    <a:pt x="360" y="32"/>
                  </a:lnTo>
                  <a:lnTo>
                    <a:pt x="419" y="15"/>
                  </a:lnTo>
                  <a:lnTo>
                    <a:pt x="480" y="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2" name="Freeform 31"/>
          <p:cNvSpPr>
            <a:spLocks/>
          </p:cNvSpPr>
          <p:nvPr/>
        </p:nvSpPr>
        <p:spPr bwMode="auto">
          <a:xfrm>
            <a:off x="3048824" y="3051018"/>
            <a:ext cx="337205" cy="336847"/>
          </a:xfrm>
          <a:custGeom>
            <a:avLst/>
            <a:gdLst>
              <a:gd name="T0" fmla="*/ 77 w 3778"/>
              <a:gd name="T1" fmla="*/ 0 h 3774"/>
              <a:gd name="T2" fmla="*/ 3701 w 3778"/>
              <a:gd name="T3" fmla="*/ 0 h 3774"/>
              <a:gd name="T4" fmla="*/ 3721 w 3778"/>
              <a:gd name="T5" fmla="*/ 3 h 3774"/>
              <a:gd name="T6" fmla="*/ 3740 w 3778"/>
              <a:gd name="T7" fmla="*/ 11 h 3774"/>
              <a:gd name="T8" fmla="*/ 3756 w 3778"/>
              <a:gd name="T9" fmla="*/ 22 h 3774"/>
              <a:gd name="T10" fmla="*/ 3767 w 3778"/>
              <a:gd name="T11" fmla="*/ 38 h 3774"/>
              <a:gd name="T12" fmla="*/ 3775 w 3778"/>
              <a:gd name="T13" fmla="*/ 57 h 3774"/>
              <a:gd name="T14" fmla="*/ 3778 w 3778"/>
              <a:gd name="T15" fmla="*/ 77 h 3774"/>
              <a:gd name="T16" fmla="*/ 3778 w 3778"/>
              <a:gd name="T17" fmla="*/ 3697 h 3774"/>
              <a:gd name="T18" fmla="*/ 3775 w 3778"/>
              <a:gd name="T19" fmla="*/ 3718 h 3774"/>
              <a:gd name="T20" fmla="*/ 3767 w 3778"/>
              <a:gd name="T21" fmla="*/ 3736 h 3774"/>
              <a:gd name="T22" fmla="*/ 3756 w 3778"/>
              <a:gd name="T23" fmla="*/ 3751 h 3774"/>
              <a:gd name="T24" fmla="*/ 3740 w 3778"/>
              <a:gd name="T25" fmla="*/ 3764 h 3774"/>
              <a:gd name="T26" fmla="*/ 3721 w 3778"/>
              <a:gd name="T27" fmla="*/ 3772 h 3774"/>
              <a:gd name="T28" fmla="*/ 3701 w 3778"/>
              <a:gd name="T29" fmla="*/ 3774 h 3774"/>
              <a:gd name="T30" fmla="*/ 3681 w 3778"/>
              <a:gd name="T31" fmla="*/ 3772 h 3774"/>
              <a:gd name="T32" fmla="*/ 3663 w 3778"/>
              <a:gd name="T33" fmla="*/ 3764 h 3774"/>
              <a:gd name="T34" fmla="*/ 3647 w 3778"/>
              <a:gd name="T35" fmla="*/ 3751 h 3774"/>
              <a:gd name="T36" fmla="*/ 3635 w 3778"/>
              <a:gd name="T37" fmla="*/ 3736 h 3774"/>
              <a:gd name="T38" fmla="*/ 3627 w 3778"/>
              <a:gd name="T39" fmla="*/ 3718 h 3774"/>
              <a:gd name="T40" fmla="*/ 3625 w 3778"/>
              <a:gd name="T41" fmla="*/ 3697 h 3774"/>
              <a:gd name="T42" fmla="*/ 3625 w 3778"/>
              <a:gd name="T43" fmla="*/ 153 h 3774"/>
              <a:gd name="T44" fmla="*/ 154 w 3778"/>
              <a:gd name="T45" fmla="*/ 153 h 3774"/>
              <a:gd name="T46" fmla="*/ 154 w 3778"/>
              <a:gd name="T47" fmla="*/ 3620 h 3774"/>
              <a:gd name="T48" fmla="*/ 3158 w 3778"/>
              <a:gd name="T49" fmla="*/ 3620 h 3774"/>
              <a:gd name="T50" fmla="*/ 3178 w 3778"/>
              <a:gd name="T51" fmla="*/ 3623 h 3774"/>
              <a:gd name="T52" fmla="*/ 3197 w 3778"/>
              <a:gd name="T53" fmla="*/ 3631 h 3774"/>
              <a:gd name="T54" fmla="*/ 3212 w 3778"/>
              <a:gd name="T55" fmla="*/ 3643 h 3774"/>
              <a:gd name="T56" fmla="*/ 3224 w 3778"/>
              <a:gd name="T57" fmla="*/ 3659 h 3774"/>
              <a:gd name="T58" fmla="*/ 3231 w 3778"/>
              <a:gd name="T59" fmla="*/ 3676 h 3774"/>
              <a:gd name="T60" fmla="*/ 3235 w 3778"/>
              <a:gd name="T61" fmla="*/ 3697 h 3774"/>
              <a:gd name="T62" fmla="*/ 3231 w 3778"/>
              <a:gd name="T63" fmla="*/ 3718 h 3774"/>
              <a:gd name="T64" fmla="*/ 3224 w 3778"/>
              <a:gd name="T65" fmla="*/ 3736 h 3774"/>
              <a:gd name="T66" fmla="*/ 3212 w 3778"/>
              <a:gd name="T67" fmla="*/ 3751 h 3774"/>
              <a:gd name="T68" fmla="*/ 3197 w 3778"/>
              <a:gd name="T69" fmla="*/ 3764 h 3774"/>
              <a:gd name="T70" fmla="*/ 3178 w 3778"/>
              <a:gd name="T71" fmla="*/ 3772 h 3774"/>
              <a:gd name="T72" fmla="*/ 3158 w 3778"/>
              <a:gd name="T73" fmla="*/ 3774 h 3774"/>
              <a:gd name="T74" fmla="*/ 77 w 3778"/>
              <a:gd name="T75" fmla="*/ 3774 h 3774"/>
              <a:gd name="T76" fmla="*/ 56 w 3778"/>
              <a:gd name="T77" fmla="*/ 3772 h 3774"/>
              <a:gd name="T78" fmla="*/ 38 w 3778"/>
              <a:gd name="T79" fmla="*/ 3764 h 3774"/>
              <a:gd name="T80" fmla="*/ 23 w 3778"/>
              <a:gd name="T81" fmla="*/ 3751 h 3774"/>
              <a:gd name="T82" fmla="*/ 10 w 3778"/>
              <a:gd name="T83" fmla="*/ 3736 h 3774"/>
              <a:gd name="T84" fmla="*/ 2 w 3778"/>
              <a:gd name="T85" fmla="*/ 3718 h 3774"/>
              <a:gd name="T86" fmla="*/ 0 w 3778"/>
              <a:gd name="T87" fmla="*/ 3697 h 3774"/>
              <a:gd name="T88" fmla="*/ 0 w 3778"/>
              <a:gd name="T89" fmla="*/ 77 h 3774"/>
              <a:gd name="T90" fmla="*/ 2 w 3778"/>
              <a:gd name="T91" fmla="*/ 57 h 3774"/>
              <a:gd name="T92" fmla="*/ 10 w 3778"/>
              <a:gd name="T93" fmla="*/ 38 h 3774"/>
              <a:gd name="T94" fmla="*/ 23 w 3778"/>
              <a:gd name="T95" fmla="*/ 22 h 3774"/>
              <a:gd name="T96" fmla="*/ 38 w 3778"/>
              <a:gd name="T97" fmla="*/ 11 h 3774"/>
              <a:gd name="T98" fmla="*/ 56 w 3778"/>
              <a:gd name="T99" fmla="*/ 3 h 3774"/>
              <a:gd name="T100" fmla="*/ 77 w 3778"/>
              <a:gd name="T101" fmla="*/ 0 h 3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78" h="3774">
                <a:moveTo>
                  <a:pt x="77" y="0"/>
                </a:moveTo>
                <a:lnTo>
                  <a:pt x="3701" y="0"/>
                </a:lnTo>
                <a:lnTo>
                  <a:pt x="3721" y="3"/>
                </a:lnTo>
                <a:lnTo>
                  <a:pt x="3740" y="11"/>
                </a:lnTo>
                <a:lnTo>
                  <a:pt x="3756" y="22"/>
                </a:lnTo>
                <a:lnTo>
                  <a:pt x="3767" y="38"/>
                </a:lnTo>
                <a:lnTo>
                  <a:pt x="3775" y="57"/>
                </a:lnTo>
                <a:lnTo>
                  <a:pt x="3778" y="77"/>
                </a:lnTo>
                <a:lnTo>
                  <a:pt x="3778" y="3697"/>
                </a:lnTo>
                <a:lnTo>
                  <a:pt x="3775" y="3718"/>
                </a:lnTo>
                <a:lnTo>
                  <a:pt x="3767" y="3736"/>
                </a:lnTo>
                <a:lnTo>
                  <a:pt x="3756" y="3751"/>
                </a:lnTo>
                <a:lnTo>
                  <a:pt x="3740" y="3764"/>
                </a:lnTo>
                <a:lnTo>
                  <a:pt x="3721" y="3772"/>
                </a:lnTo>
                <a:lnTo>
                  <a:pt x="3701" y="3774"/>
                </a:lnTo>
                <a:lnTo>
                  <a:pt x="3681" y="3772"/>
                </a:lnTo>
                <a:lnTo>
                  <a:pt x="3663" y="3764"/>
                </a:lnTo>
                <a:lnTo>
                  <a:pt x="3647" y="3751"/>
                </a:lnTo>
                <a:lnTo>
                  <a:pt x="3635" y="3736"/>
                </a:lnTo>
                <a:lnTo>
                  <a:pt x="3627" y="3718"/>
                </a:lnTo>
                <a:lnTo>
                  <a:pt x="3625" y="3697"/>
                </a:lnTo>
                <a:lnTo>
                  <a:pt x="3625" y="153"/>
                </a:lnTo>
                <a:lnTo>
                  <a:pt x="154" y="153"/>
                </a:lnTo>
                <a:lnTo>
                  <a:pt x="154" y="3620"/>
                </a:lnTo>
                <a:lnTo>
                  <a:pt x="3158" y="3620"/>
                </a:lnTo>
                <a:lnTo>
                  <a:pt x="3178" y="3623"/>
                </a:lnTo>
                <a:lnTo>
                  <a:pt x="3197" y="3631"/>
                </a:lnTo>
                <a:lnTo>
                  <a:pt x="3212" y="3643"/>
                </a:lnTo>
                <a:lnTo>
                  <a:pt x="3224" y="3659"/>
                </a:lnTo>
                <a:lnTo>
                  <a:pt x="3231" y="3676"/>
                </a:lnTo>
                <a:lnTo>
                  <a:pt x="3235" y="3697"/>
                </a:lnTo>
                <a:lnTo>
                  <a:pt x="3231" y="3718"/>
                </a:lnTo>
                <a:lnTo>
                  <a:pt x="3224" y="3736"/>
                </a:lnTo>
                <a:lnTo>
                  <a:pt x="3212" y="3751"/>
                </a:lnTo>
                <a:lnTo>
                  <a:pt x="3197" y="3764"/>
                </a:lnTo>
                <a:lnTo>
                  <a:pt x="3178" y="3772"/>
                </a:lnTo>
                <a:lnTo>
                  <a:pt x="3158" y="3774"/>
                </a:lnTo>
                <a:lnTo>
                  <a:pt x="77" y="3774"/>
                </a:lnTo>
                <a:lnTo>
                  <a:pt x="56" y="3772"/>
                </a:lnTo>
                <a:lnTo>
                  <a:pt x="38" y="3764"/>
                </a:lnTo>
                <a:lnTo>
                  <a:pt x="23" y="3751"/>
                </a:lnTo>
                <a:lnTo>
                  <a:pt x="10" y="3736"/>
                </a:lnTo>
                <a:lnTo>
                  <a:pt x="2" y="3718"/>
                </a:lnTo>
                <a:lnTo>
                  <a:pt x="0" y="3697"/>
                </a:lnTo>
                <a:lnTo>
                  <a:pt x="0" y="77"/>
                </a:lnTo>
                <a:lnTo>
                  <a:pt x="2" y="57"/>
                </a:lnTo>
                <a:lnTo>
                  <a:pt x="10" y="38"/>
                </a:lnTo>
                <a:lnTo>
                  <a:pt x="23" y="22"/>
                </a:lnTo>
                <a:lnTo>
                  <a:pt x="38" y="11"/>
                </a:lnTo>
                <a:lnTo>
                  <a:pt x="56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3" name="Freeform 32"/>
          <p:cNvSpPr>
            <a:spLocks noEditPoints="1"/>
          </p:cNvSpPr>
          <p:nvPr/>
        </p:nvSpPr>
        <p:spPr bwMode="auto">
          <a:xfrm>
            <a:off x="3097736" y="3122243"/>
            <a:ext cx="52660" cy="52660"/>
          </a:xfrm>
          <a:custGeom>
            <a:avLst/>
            <a:gdLst>
              <a:gd name="T0" fmla="*/ 265 w 589"/>
              <a:gd name="T1" fmla="*/ 156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7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2 h 589"/>
              <a:gd name="T16" fmla="*/ 323 w 589"/>
              <a:gd name="T17" fmla="*/ 432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7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6 h 589"/>
              <a:gd name="T32" fmla="*/ 294 w 589"/>
              <a:gd name="T33" fmla="*/ 0 h 589"/>
              <a:gd name="T34" fmla="*/ 379 w 589"/>
              <a:gd name="T35" fmla="*/ 13 h 589"/>
              <a:gd name="T36" fmla="*/ 454 w 589"/>
              <a:gd name="T37" fmla="*/ 47 h 589"/>
              <a:gd name="T38" fmla="*/ 516 w 589"/>
              <a:gd name="T39" fmla="*/ 101 h 589"/>
              <a:gd name="T40" fmla="*/ 561 w 589"/>
              <a:gd name="T41" fmla="*/ 170 h 589"/>
              <a:gd name="T42" fmla="*/ 585 w 589"/>
              <a:gd name="T43" fmla="*/ 250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7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7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0 h 589"/>
              <a:gd name="T68" fmla="*/ 27 w 589"/>
              <a:gd name="T69" fmla="*/ 170 h 589"/>
              <a:gd name="T70" fmla="*/ 72 w 589"/>
              <a:gd name="T71" fmla="*/ 101 h 589"/>
              <a:gd name="T72" fmla="*/ 134 w 589"/>
              <a:gd name="T73" fmla="*/ 47 h 589"/>
              <a:gd name="T74" fmla="*/ 209 w 589"/>
              <a:gd name="T75" fmla="*/ 13 h 589"/>
              <a:gd name="T76" fmla="*/ 294 w 589"/>
              <a:gd name="T77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6"/>
                </a:lnTo>
                <a:lnTo>
                  <a:pt x="239" y="164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7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5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7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4"/>
                </a:lnTo>
                <a:lnTo>
                  <a:pt x="323" y="156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3"/>
                </a:lnTo>
                <a:lnTo>
                  <a:pt x="418" y="27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4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7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7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3" y="250"/>
                </a:lnTo>
                <a:lnTo>
                  <a:pt x="12" y="209"/>
                </a:lnTo>
                <a:lnTo>
                  <a:pt x="27" y="170"/>
                </a:lnTo>
                <a:lnTo>
                  <a:pt x="47" y="134"/>
                </a:lnTo>
                <a:lnTo>
                  <a:pt x="72" y="101"/>
                </a:lnTo>
                <a:lnTo>
                  <a:pt x="101" y="72"/>
                </a:lnTo>
                <a:lnTo>
                  <a:pt x="134" y="47"/>
                </a:lnTo>
                <a:lnTo>
                  <a:pt x="170" y="27"/>
                </a:lnTo>
                <a:lnTo>
                  <a:pt x="209" y="13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3164142" y="3141701"/>
            <a:ext cx="173868" cy="13745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4 h 154"/>
              <a:gd name="T6" fmla="*/ 1909 w 1947"/>
              <a:gd name="T7" fmla="*/ 12 h 154"/>
              <a:gd name="T8" fmla="*/ 1925 w 1947"/>
              <a:gd name="T9" fmla="*/ 23 h 154"/>
              <a:gd name="T10" fmla="*/ 1937 w 1947"/>
              <a:gd name="T11" fmla="*/ 39 h 154"/>
              <a:gd name="T12" fmla="*/ 1945 w 1947"/>
              <a:gd name="T13" fmla="*/ 58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2 h 154"/>
              <a:gd name="T22" fmla="*/ 1909 w 1947"/>
              <a:gd name="T23" fmla="*/ 144 h 154"/>
              <a:gd name="T24" fmla="*/ 1891 w 1947"/>
              <a:gd name="T25" fmla="*/ 152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2 h 154"/>
              <a:gd name="T32" fmla="*/ 38 w 1947"/>
              <a:gd name="T33" fmla="*/ 144 h 154"/>
              <a:gd name="T34" fmla="*/ 23 w 1947"/>
              <a:gd name="T35" fmla="*/ 132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8 h 154"/>
              <a:gd name="T44" fmla="*/ 10 w 1947"/>
              <a:gd name="T45" fmla="*/ 39 h 154"/>
              <a:gd name="T46" fmla="*/ 23 w 1947"/>
              <a:gd name="T47" fmla="*/ 23 h 154"/>
              <a:gd name="T48" fmla="*/ 38 w 1947"/>
              <a:gd name="T49" fmla="*/ 12 h 154"/>
              <a:gd name="T50" fmla="*/ 56 w 1947"/>
              <a:gd name="T51" fmla="*/ 4 h 154"/>
              <a:gd name="T52" fmla="*/ 77 w 1947"/>
              <a:gd name="T5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4"/>
                </a:lnTo>
                <a:lnTo>
                  <a:pt x="1909" y="12"/>
                </a:lnTo>
                <a:lnTo>
                  <a:pt x="1925" y="23"/>
                </a:lnTo>
                <a:lnTo>
                  <a:pt x="1937" y="39"/>
                </a:lnTo>
                <a:lnTo>
                  <a:pt x="1945" y="58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2"/>
                </a:lnTo>
                <a:lnTo>
                  <a:pt x="1909" y="144"/>
                </a:lnTo>
                <a:lnTo>
                  <a:pt x="1891" y="152"/>
                </a:lnTo>
                <a:lnTo>
                  <a:pt x="1870" y="154"/>
                </a:lnTo>
                <a:lnTo>
                  <a:pt x="77" y="154"/>
                </a:lnTo>
                <a:lnTo>
                  <a:pt x="56" y="152"/>
                </a:lnTo>
                <a:lnTo>
                  <a:pt x="38" y="144"/>
                </a:lnTo>
                <a:lnTo>
                  <a:pt x="23" y="132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8"/>
                </a:lnTo>
                <a:lnTo>
                  <a:pt x="10" y="39"/>
                </a:lnTo>
                <a:lnTo>
                  <a:pt x="23" y="23"/>
                </a:lnTo>
                <a:lnTo>
                  <a:pt x="38" y="12"/>
                </a:lnTo>
                <a:lnTo>
                  <a:pt x="56" y="4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" name="Freeform 34"/>
          <p:cNvSpPr>
            <a:spLocks/>
          </p:cNvSpPr>
          <p:nvPr/>
        </p:nvSpPr>
        <p:spPr bwMode="auto">
          <a:xfrm>
            <a:off x="3097736" y="3193111"/>
            <a:ext cx="52660" cy="52660"/>
          </a:xfrm>
          <a:custGeom>
            <a:avLst/>
            <a:gdLst>
              <a:gd name="T0" fmla="*/ 338 w 589"/>
              <a:gd name="T1" fmla="*/ 2 h 588"/>
              <a:gd name="T2" fmla="*/ 418 w 589"/>
              <a:gd name="T3" fmla="*/ 28 h 588"/>
              <a:gd name="T4" fmla="*/ 487 w 589"/>
              <a:gd name="T5" fmla="*/ 72 h 588"/>
              <a:gd name="T6" fmla="*/ 542 w 589"/>
              <a:gd name="T7" fmla="*/ 133 h 588"/>
              <a:gd name="T8" fmla="*/ 576 w 589"/>
              <a:gd name="T9" fmla="*/ 209 h 588"/>
              <a:gd name="T10" fmla="*/ 589 w 589"/>
              <a:gd name="T11" fmla="*/ 294 h 588"/>
              <a:gd name="T12" fmla="*/ 576 w 589"/>
              <a:gd name="T13" fmla="*/ 379 h 588"/>
              <a:gd name="T14" fmla="*/ 542 w 589"/>
              <a:gd name="T15" fmla="*/ 454 h 588"/>
              <a:gd name="T16" fmla="*/ 487 w 589"/>
              <a:gd name="T17" fmla="*/ 516 h 588"/>
              <a:gd name="T18" fmla="*/ 418 w 589"/>
              <a:gd name="T19" fmla="*/ 561 h 588"/>
              <a:gd name="T20" fmla="*/ 338 w 589"/>
              <a:gd name="T21" fmla="*/ 585 h 588"/>
              <a:gd name="T22" fmla="*/ 250 w 589"/>
              <a:gd name="T23" fmla="*/ 585 h 588"/>
              <a:gd name="T24" fmla="*/ 170 w 589"/>
              <a:gd name="T25" fmla="*/ 561 h 588"/>
              <a:gd name="T26" fmla="*/ 101 w 589"/>
              <a:gd name="T27" fmla="*/ 516 h 588"/>
              <a:gd name="T28" fmla="*/ 47 w 589"/>
              <a:gd name="T29" fmla="*/ 454 h 588"/>
              <a:gd name="T30" fmla="*/ 12 w 589"/>
              <a:gd name="T31" fmla="*/ 379 h 588"/>
              <a:gd name="T32" fmla="*/ 0 w 589"/>
              <a:gd name="T33" fmla="*/ 294 h 588"/>
              <a:gd name="T34" fmla="*/ 10 w 589"/>
              <a:gd name="T35" fmla="*/ 255 h 588"/>
              <a:gd name="T36" fmla="*/ 38 w 589"/>
              <a:gd name="T37" fmla="*/ 227 h 588"/>
              <a:gd name="T38" fmla="*/ 77 w 589"/>
              <a:gd name="T39" fmla="*/ 217 h 588"/>
              <a:gd name="T40" fmla="*/ 115 w 589"/>
              <a:gd name="T41" fmla="*/ 227 h 588"/>
              <a:gd name="T42" fmla="*/ 142 w 589"/>
              <a:gd name="T43" fmla="*/ 255 h 588"/>
              <a:gd name="T44" fmla="*/ 154 w 589"/>
              <a:gd name="T45" fmla="*/ 294 h 588"/>
              <a:gd name="T46" fmla="*/ 164 w 589"/>
              <a:gd name="T47" fmla="*/ 349 h 588"/>
              <a:gd name="T48" fmla="*/ 194 w 589"/>
              <a:gd name="T49" fmla="*/ 394 h 588"/>
              <a:gd name="T50" fmla="*/ 239 w 589"/>
              <a:gd name="T51" fmla="*/ 424 h 588"/>
              <a:gd name="T52" fmla="*/ 294 w 589"/>
              <a:gd name="T53" fmla="*/ 434 h 588"/>
              <a:gd name="T54" fmla="*/ 349 w 589"/>
              <a:gd name="T55" fmla="*/ 424 h 588"/>
              <a:gd name="T56" fmla="*/ 394 w 589"/>
              <a:gd name="T57" fmla="*/ 394 h 588"/>
              <a:gd name="T58" fmla="*/ 424 w 589"/>
              <a:gd name="T59" fmla="*/ 349 h 588"/>
              <a:gd name="T60" fmla="*/ 436 w 589"/>
              <a:gd name="T61" fmla="*/ 294 h 588"/>
              <a:gd name="T62" fmla="*/ 424 w 589"/>
              <a:gd name="T63" fmla="*/ 239 h 588"/>
              <a:gd name="T64" fmla="*/ 394 w 589"/>
              <a:gd name="T65" fmla="*/ 194 h 588"/>
              <a:gd name="T66" fmla="*/ 349 w 589"/>
              <a:gd name="T67" fmla="*/ 164 h 588"/>
              <a:gd name="T68" fmla="*/ 294 w 589"/>
              <a:gd name="T69" fmla="*/ 153 h 588"/>
              <a:gd name="T70" fmla="*/ 255 w 589"/>
              <a:gd name="T71" fmla="*/ 142 h 588"/>
              <a:gd name="T72" fmla="*/ 227 w 589"/>
              <a:gd name="T73" fmla="*/ 115 h 588"/>
              <a:gd name="T74" fmla="*/ 217 w 589"/>
              <a:gd name="T75" fmla="*/ 77 h 588"/>
              <a:gd name="T76" fmla="*/ 227 w 589"/>
              <a:gd name="T77" fmla="*/ 38 h 588"/>
              <a:gd name="T78" fmla="*/ 255 w 589"/>
              <a:gd name="T79" fmla="*/ 10 h 588"/>
              <a:gd name="T80" fmla="*/ 294 w 589"/>
              <a:gd name="T81" fmla="*/ 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9" h="588">
                <a:moveTo>
                  <a:pt x="294" y="0"/>
                </a:moveTo>
                <a:lnTo>
                  <a:pt x="338" y="2"/>
                </a:lnTo>
                <a:lnTo>
                  <a:pt x="379" y="13"/>
                </a:lnTo>
                <a:lnTo>
                  <a:pt x="418" y="28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3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4"/>
                </a:lnTo>
                <a:lnTo>
                  <a:pt x="516" y="487"/>
                </a:lnTo>
                <a:lnTo>
                  <a:pt x="487" y="516"/>
                </a:lnTo>
                <a:lnTo>
                  <a:pt x="454" y="541"/>
                </a:lnTo>
                <a:lnTo>
                  <a:pt x="418" y="561"/>
                </a:lnTo>
                <a:lnTo>
                  <a:pt x="379" y="576"/>
                </a:lnTo>
                <a:lnTo>
                  <a:pt x="338" y="585"/>
                </a:lnTo>
                <a:lnTo>
                  <a:pt x="294" y="588"/>
                </a:lnTo>
                <a:lnTo>
                  <a:pt x="250" y="585"/>
                </a:lnTo>
                <a:lnTo>
                  <a:pt x="209" y="576"/>
                </a:lnTo>
                <a:lnTo>
                  <a:pt x="170" y="561"/>
                </a:lnTo>
                <a:lnTo>
                  <a:pt x="134" y="541"/>
                </a:lnTo>
                <a:lnTo>
                  <a:pt x="101" y="516"/>
                </a:lnTo>
                <a:lnTo>
                  <a:pt x="72" y="487"/>
                </a:lnTo>
                <a:lnTo>
                  <a:pt x="47" y="454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2" y="273"/>
                </a:lnTo>
                <a:lnTo>
                  <a:pt x="10" y="255"/>
                </a:lnTo>
                <a:lnTo>
                  <a:pt x="22" y="240"/>
                </a:lnTo>
                <a:lnTo>
                  <a:pt x="38" y="227"/>
                </a:lnTo>
                <a:lnTo>
                  <a:pt x="56" y="219"/>
                </a:lnTo>
                <a:lnTo>
                  <a:pt x="77" y="217"/>
                </a:lnTo>
                <a:lnTo>
                  <a:pt x="96" y="219"/>
                </a:lnTo>
                <a:lnTo>
                  <a:pt x="115" y="227"/>
                </a:lnTo>
                <a:lnTo>
                  <a:pt x="131" y="240"/>
                </a:lnTo>
                <a:lnTo>
                  <a:pt x="142" y="255"/>
                </a:lnTo>
                <a:lnTo>
                  <a:pt x="150" y="273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2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4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2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5"/>
                </a:lnTo>
                <a:lnTo>
                  <a:pt x="424" y="239"/>
                </a:lnTo>
                <a:lnTo>
                  <a:pt x="412" y="215"/>
                </a:lnTo>
                <a:lnTo>
                  <a:pt x="394" y="194"/>
                </a:lnTo>
                <a:lnTo>
                  <a:pt x="374" y="177"/>
                </a:lnTo>
                <a:lnTo>
                  <a:pt x="349" y="164"/>
                </a:lnTo>
                <a:lnTo>
                  <a:pt x="323" y="156"/>
                </a:lnTo>
                <a:lnTo>
                  <a:pt x="294" y="153"/>
                </a:lnTo>
                <a:lnTo>
                  <a:pt x="273" y="150"/>
                </a:lnTo>
                <a:lnTo>
                  <a:pt x="255" y="142"/>
                </a:lnTo>
                <a:lnTo>
                  <a:pt x="240" y="131"/>
                </a:lnTo>
                <a:lnTo>
                  <a:pt x="227" y="115"/>
                </a:lnTo>
                <a:lnTo>
                  <a:pt x="221" y="96"/>
                </a:lnTo>
                <a:lnTo>
                  <a:pt x="217" y="77"/>
                </a:lnTo>
                <a:lnTo>
                  <a:pt x="221" y="56"/>
                </a:lnTo>
                <a:lnTo>
                  <a:pt x="227" y="38"/>
                </a:lnTo>
                <a:lnTo>
                  <a:pt x="240" y="22"/>
                </a:lnTo>
                <a:lnTo>
                  <a:pt x="255" y="10"/>
                </a:lnTo>
                <a:lnTo>
                  <a:pt x="273" y="2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" name="Freeform 35"/>
          <p:cNvSpPr>
            <a:spLocks/>
          </p:cNvSpPr>
          <p:nvPr/>
        </p:nvSpPr>
        <p:spPr bwMode="auto">
          <a:xfrm>
            <a:off x="3164142" y="3212569"/>
            <a:ext cx="173868" cy="13745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2 h 154"/>
              <a:gd name="T6" fmla="*/ 1909 w 1947"/>
              <a:gd name="T7" fmla="*/ 10 h 154"/>
              <a:gd name="T8" fmla="*/ 1925 w 1947"/>
              <a:gd name="T9" fmla="*/ 23 h 154"/>
              <a:gd name="T10" fmla="*/ 1937 w 1947"/>
              <a:gd name="T11" fmla="*/ 38 h 154"/>
              <a:gd name="T12" fmla="*/ 1945 w 1947"/>
              <a:gd name="T13" fmla="*/ 56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1 h 154"/>
              <a:gd name="T22" fmla="*/ 1909 w 1947"/>
              <a:gd name="T23" fmla="*/ 144 h 154"/>
              <a:gd name="T24" fmla="*/ 1891 w 1947"/>
              <a:gd name="T25" fmla="*/ 151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1 h 154"/>
              <a:gd name="T32" fmla="*/ 38 w 1947"/>
              <a:gd name="T33" fmla="*/ 144 h 154"/>
              <a:gd name="T34" fmla="*/ 23 w 1947"/>
              <a:gd name="T35" fmla="*/ 131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6 h 154"/>
              <a:gd name="T44" fmla="*/ 10 w 1947"/>
              <a:gd name="T45" fmla="*/ 38 h 154"/>
              <a:gd name="T46" fmla="*/ 23 w 1947"/>
              <a:gd name="T47" fmla="*/ 23 h 154"/>
              <a:gd name="T48" fmla="*/ 38 w 1947"/>
              <a:gd name="T49" fmla="*/ 10 h 154"/>
              <a:gd name="T50" fmla="*/ 56 w 1947"/>
              <a:gd name="T51" fmla="*/ 2 h 154"/>
              <a:gd name="T52" fmla="*/ 77 w 1947"/>
              <a:gd name="T5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3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1"/>
                </a:lnTo>
                <a:lnTo>
                  <a:pt x="1909" y="144"/>
                </a:lnTo>
                <a:lnTo>
                  <a:pt x="1891" y="151"/>
                </a:lnTo>
                <a:lnTo>
                  <a:pt x="1870" y="154"/>
                </a:lnTo>
                <a:lnTo>
                  <a:pt x="77" y="154"/>
                </a:lnTo>
                <a:lnTo>
                  <a:pt x="56" y="151"/>
                </a:lnTo>
                <a:lnTo>
                  <a:pt x="38" y="144"/>
                </a:lnTo>
                <a:lnTo>
                  <a:pt x="23" y="131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3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" name="Freeform 36"/>
          <p:cNvSpPr>
            <a:spLocks noEditPoints="1"/>
          </p:cNvSpPr>
          <p:nvPr/>
        </p:nvSpPr>
        <p:spPr bwMode="auto">
          <a:xfrm>
            <a:off x="3097736" y="3263979"/>
            <a:ext cx="52660" cy="52660"/>
          </a:xfrm>
          <a:custGeom>
            <a:avLst/>
            <a:gdLst>
              <a:gd name="T0" fmla="*/ 265 w 589"/>
              <a:gd name="T1" fmla="*/ 157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6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3 h 589"/>
              <a:gd name="T16" fmla="*/ 323 w 589"/>
              <a:gd name="T17" fmla="*/ 433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6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7 h 589"/>
              <a:gd name="T32" fmla="*/ 294 w 589"/>
              <a:gd name="T33" fmla="*/ 0 h 589"/>
              <a:gd name="T34" fmla="*/ 379 w 589"/>
              <a:gd name="T35" fmla="*/ 12 h 589"/>
              <a:gd name="T36" fmla="*/ 454 w 589"/>
              <a:gd name="T37" fmla="*/ 48 h 589"/>
              <a:gd name="T38" fmla="*/ 516 w 589"/>
              <a:gd name="T39" fmla="*/ 102 h 589"/>
              <a:gd name="T40" fmla="*/ 561 w 589"/>
              <a:gd name="T41" fmla="*/ 171 h 589"/>
              <a:gd name="T42" fmla="*/ 585 w 589"/>
              <a:gd name="T43" fmla="*/ 251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8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8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1 h 589"/>
              <a:gd name="T68" fmla="*/ 27 w 589"/>
              <a:gd name="T69" fmla="*/ 171 h 589"/>
              <a:gd name="T70" fmla="*/ 72 w 589"/>
              <a:gd name="T71" fmla="*/ 102 h 589"/>
              <a:gd name="T72" fmla="*/ 134 w 589"/>
              <a:gd name="T73" fmla="*/ 48 h 589"/>
              <a:gd name="T74" fmla="*/ 209 w 589"/>
              <a:gd name="T75" fmla="*/ 12 h 589"/>
              <a:gd name="T76" fmla="*/ 294 w 589"/>
              <a:gd name="T77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7"/>
                </a:lnTo>
                <a:lnTo>
                  <a:pt x="239" y="165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6"/>
                </a:lnTo>
                <a:lnTo>
                  <a:pt x="154" y="295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3"/>
                </a:lnTo>
                <a:lnTo>
                  <a:pt x="294" y="435"/>
                </a:lnTo>
                <a:lnTo>
                  <a:pt x="323" y="433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5"/>
                </a:lnTo>
                <a:lnTo>
                  <a:pt x="432" y="266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5"/>
                </a:lnTo>
                <a:lnTo>
                  <a:pt x="323" y="157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2"/>
                </a:lnTo>
                <a:lnTo>
                  <a:pt x="418" y="27"/>
                </a:lnTo>
                <a:lnTo>
                  <a:pt x="454" y="48"/>
                </a:lnTo>
                <a:lnTo>
                  <a:pt x="487" y="72"/>
                </a:lnTo>
                <a:lnTo>
                  <a:pt x="516" y="102"/>
                </a:lnTo>
                <a:lnTo>
                  <a:pt x="542" y="134"/>
                </a:lnTo>
                <a:lnTo>
                  <a:pt x="561" y="171"/>
                </a:lnTo>
                <a:lnTo>
                  <a:pt x="576" y="210"/>
                </a:lnTo>
                <a:lnTo>
                  <a:pt x="585" y="251"/>
                </a:lnTo>
                <a:lnTo>
                  <a:pt x="589" y="295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8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8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5"/>
                </a:lnTo>
                <a:lnTo>
                  <a:pt x="3" y="251"/>
                </a:lnTo>
                <a:lnTo>
                  <a:pt x="12" y="210"/>
                </a:lnTo>
                <a:lnTo>
                  <a:pt x="27" y="171"/>
                </a:lnTo>
                <a:lnTo>
                  <a:pt x="47" y="134"/>
                </a:lnTo>
                <a:lnTo>
                  <a:pt x="72" y="102"/>
                </a:lnTo>
                <a:lnTo>
                  <a:pt x="101" y="72"/>
                </a:lnTo>
                <a:lnTo>
                  <a:pt x="134" y="48"/>
                </a:lnTo>
                <a:lnTo>
                  <a:pt x="170" y="27"/>
                </a:lnTo>
                <a:lnTo>
                  <a:pt x="209" y="12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" name="Freeform 37"/>
          <p:cNvSpPr>
            <a:spLocks/>
          </p:cNvSpPr>
          <p:nvPr/>
        </p:nvSpPr>
        <p:spPr bwMode="auto">
          <a:xfrm>
            <a:off x="3164142" y="3283437"/>
            <a:ext cx="173868" cy="13567"/>
          </a:xfrm>
          <a:custGeom>
            <a:avLst/>
            <a:gdLst>
              <a:gd name="T0" fmla="*/ 77 w 1947"/>
              <a:gd name="T1" fmla="*/ 0 h 153"/>
              <a:gd name="T2" fmla="*/ 1870 w 1947"/>
              <a:gd name="T3" fmla="*/ 0 h 153"/>
              <a:gd name="T4" fmla="*/ 1891 w 1947"/>
              <a:gd name="T5" fmla="*/ 2 h 153"/>
              <a:gd name="T6" fmla="*/ 1909 w 1947"/>
              <a:gd name="T7" fmla="*/ 10 h 153"/>
              <a:gd name="T8" fmla="*/ 1925 w 1947"/>
              <a:gd name="T9" fmla="*/ 22 h 153"/>
              <a:gd name="T10" fmla="*/ 1937 w 1947"/>
              <a:gd name="T11" fmla="*/ 38 h 153"/>
              <a:gd name="T12" fmla="*/ 1945 w 1947"/>
              <a:gd name="T13" fmla="*/ 56 h 153"/>
              <a:gd name="T14" fmla="*/ 1947 w 1947"/>
              <a:gd name="T15" fmla="*/ 77 h 153"/>
              <a:gd name="T16" fmla="*/ 1945 w 1947"/>
              <a:gd name="T17" fmla="*/ 97 h 153"/>
              <a:gd name="T18" fmla="*/ 1937 w 1947"/>
              <a:gd name="T19" fmla="*/ 115 h 153"/>
              <a:gd name="T20" fmla="*/ 1925 w 1947"/>
              <a:gd name="T21" fmla="*/ 131 h 153"/>
              <a:gd name="T22" fmla="*/ 1909 w 1947"/>
              <a:gd name="T23" fmla="*/ 143 h 153"/>
              <a:gd name="T24" fmla="*/ 1891 w 1947"/>
              <a:gd name="T25" fmla="*/ 151 h 153"/>
              <a:gd name="T26" fmla="*/ 1870 w 1947"/>
              <a:gd name="T27" fmla="*/ 153 h 153"/>
              <a:gd name="T28" fmla="*/ 77 w 1947"/>
              <a:gd name="T29" fmla="*/ 153 h 153"/>
              <a:gd name="T30" fmla="*/ 56 w 1947"/>
              <a:gd name="T31" fmla="*/ 151 h 153"/>
              <a:gd name="T32" fmla="*/ 38 w 1947"/>
              <a:gd name="T33" fmla="*/ 143 h 153"/>
              <a:gd name="T34" fmla="*/ 23 w 1947"/>
              <a:gd name="T35" fmla="*/ 131 h 153"/>
              <a:gd name="T36" fmla="*/ 10 w 1947"/>
              <a:gd name="T37" fmla="*/ 115 h 153"/>
              <a:gd name="T38" fmla="*/ 2 w 1947"/>
              <a:gd name="T39" fmla="*/ 97 h 153"/>
              <a:gd name="T40" fmla="*/ 0 w 1947"/>
              <a:gd name="T41" fmla="*/ 77 h 153"/>
              <a:gd name="T42" fmla="*/ 2 w 1947"/>
              <a:gd name="T43" fmla="*/ 56 h 153"/>
              <a:gd name="T44" fmla="*/ 10 w 1947"/>
              <a:gd name="T45" fmla="*/ 38 h 153"/>
              <a:gd name="T46" fmla="*/ 23 w 1947"/>
              <a:gd name="T47" fmla="*/ 22 h 153"/>
              <a:gd name="T48" fmla="*/ 38 w 1947"/>
              <a:gd name="T49" fmla="*/ 10 h 153"/>
              <a:gd name="T50" fmla="*/ 56 w 1947"/>
              <a:gd name="T51" fmla="*/ 2 h 153"/>
              <a:gd name="T52" fmla="*/ 77 w 1947"/>
              <a:gd name="T5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3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2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7"/>
                </a:lnTo>
                <a:lnTo>
                  <a:pt x="1937" y="115"/>
                </a:lnTo>
                <a:lnTo>
                  <a:pt x="1925" y="131"/>
                </a:lnTo>
                <a:lnTo>
                  <a:pt x="1909" y="143"/>
                </a:lnTo>
                <a:lnTo>
                  <a:pt x="1891" y="151"/>
                </a:lnTo>
                <a:lnTo>
                  <a:pt x="1870" y="153"/>
                </a:lnTo>
                <a:lnTo>
                  <a:pt x="77" y="153"/>
                </a:lnTo>
                <a:lnTo>
                  <a:pt x="56" y="151"/>
                </a:lnTo>
                <a:lnTo>
                  <a:pt x="38" y="143"/>
                </a:lnTo>
                <a:lnTo>
                  <a:pt x="23" y="131"/>
                </a:lnTo>
                <a:lnTo>
                  <a:pt x="10" y="115"/>
                </a:lnTo>
                <a:lnTo>
                  <a:pt x="2" y="97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2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738771" y="355386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하나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495911" y="355386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세엣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22856" y="3332519"/>
            <a:ext cx="116570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</a:t>
            </a:r>
            <a:r>
              <a:rPr lang="ko-KR" altLang="en-US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두울</a:t>
            </a:r>
            <a:endParaRPr lang="en-US" altLang="ko-KR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496E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526924" y="4119251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컨텐츠에</a:t>
            </a: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대한 설명을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적어주면 </a:t>
            </a:r>
            <a:r>
              <a:rPr lang="ko-KR" altLang="en-US" sz="12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좋을듯</a:t>
            </a: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하오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0" name="이등변 삼각형 99"/>
          <p:cNvSpPr/>
          <p:nvPr/>
        </p:nvSpPr>
        <p:spPr>
          <a:xfrm flipH="1" flipV="1">
            <a:off x="3131264" y="3952083"/>
            <a:ext cx="167018" cy="76200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이등변 삼각형 100"/>
          <p:cNvSpPr/>
          <p:nvPr/>
        </p:nvSpPr>
        <p:spPr>
          <a:xfrm flipH="1" flipV="1">
            <a:off x="8891058" y="3952083"/>
            <a:ext cx="167018" cy="76200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8286718" y="4119251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컨텐츠에</a:t>
            </a: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대한 설명을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적어주면 </a:t>
            </a:r>
            <a:r>
              <a:rPr lang="ko-KR" altLang="en-US" sz="12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좋을듯</a:t>
            </a: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하오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65332" y="3967389"/>
            <a:ext cx="206498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강조된 </a:t>
            </a:r>
            <a:r>
              <a:rPr lang="ko-KR" altLang="en-US" sz="14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컨텐츠에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대한 설명을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적어주면 좋을듯합니다 허허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4" name="이등변 삼각형 103"/>
          <p:cNvSpPr/>
          <p:nvPr/>
        </p:nvSpPr>
        <p:spPr>
          <a:xfrm flipH="1" flipV="1">
            <a:off x="6013848" y="3802180"/>
            <a:ext cx="183720" cy="83820"/>
          </a:xfrm>
          <a:prstGeom prst="triangle">
            <a:avLst/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28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337345" y="937718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적어주면 </a:t>
            </a:r>
            <a:r>
              <a:rPr lang="ko-KR" altLang="en-US" sz="28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</a:t>
            </a:r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120939" y="1510711"/>
            <a:ext cx="3950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소제목으로 제목 부연설명 </a:t>
            </a:r>
            <a:r>
              <a:rPr lang="ko-KR" altLang="en-US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해주는거</a:t>
            </a:r>
            <a:r>
              <a:rPr lang="ko-KR" altLang="en-US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잊지말고</a:t>
            </a:r>
            <a:endParaRPr lang="en-US" altLang="ko-KR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16834" y="6440454"/>
            <a:ext cx="139333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피피티 만들조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28237" y="2198259"/>
            <a:ext cx="3333021" cy="3663062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404547" y="2198259"/>
            <a:ext cx="3333021" cy="3663062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409887" y="2019362"/>
            <a:ext cx="1569720" cy="385316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7286197" y="2005601"/>
            <a:ext cx="1569720" cy="385316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513310" y="203534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사진을 넣어라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89620" y="203534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사진을 넣어라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2" name="Picture 2" descr="Woman Standing on Rooftop Putting Hands in the Air Under Clear Sky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0073" y="2526643"/>
            <a:ext cx="2669351" cy="176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architectural design, architecture, ceili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6382" y="2531433"/>
            <a:ext cx="2669351" cy="176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30432" y="4684784"/>
            <a:ext cx="2728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사진에 대한 설명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적어주는거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잊지 말고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6" name="이등변 삼각형 105"/>
          <p:cNvSpPr/>
          <p:nvPr/>
        </p:nvSpPr>
        <p:spPr>
          <a:xfrm flipV="1">
            <a:off x="4091354" y="4474695"/>
            <a:ext cx="206785" cy="1046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06741" y="4684784"/>
            <a:ext cx="2728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사진에 대한 설명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적어주는거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잊지 말고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이등변 삼각형 107"/>
          <p:cNvSpPr/>
          <p:nvPr/>
        </p:nvSpPr>
        <p:spPr>
          <a:xfrm flipV="1">
            <a:off x="7967665" y="4474695"/>
            <a:ext cx="206785" cy="1046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287756" y="5155267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164065" y="5155267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401901" y="5197877"/>
            <a:ext cx="1585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가로가 조금 </a:t>
            </a:r>
            <a:r>
              <a:rPr lang="ko-KR" altLang="en-US" sz="1400" dirty="0" err="1">
                <a:ln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넓은걸로</a:t>
            </a:r>
            <a:endParaRPr lang="en-US" altLang="ko-KR" sz="1400" dirty="0">
              <a:ln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78211" y="5197877"/>
            <a:ext cx="1585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가로가 조금 </a:t>
            </a:r>
            <a:r>
              <a:rPr lang="ko-KR" altLang="en-US" sz="1400" dirty="0" err="1">
                <a:ln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넓은걸로</a:t>
            </a:r>
            <a:endParaRPr lang="en-US" altLang="ko-KR" sz="1400" dirty="0">
              <a:ln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51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337345" y="937718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적어주면 </a:t>
            </a:r>
            <a:r>
              <a:rPr lang="ko-KR" altLang="en-US" sz="28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</a:t>
            </a:r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120939" y="1510711"/>
            <a:ext cx="3950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소제목으로 제목 부연설명 </a:t>
            </a:r>
            <a:r>
              <a:rPr lang="ko-KR" altLang="en-US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해주는거</a:t>
            </a:r>
            <a:r>
              <a:rPr lang="ko-KR" altLang="en-US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잊지말고</a:t>
            </a:r>
            <a:endParaRPr lang="en-US" altLang="ko-KR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16834" y="6440454"/>
            <a:ext cx="139333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피피티 만들조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943777" y="508962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17.02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904723" y="508962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17.03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862462" y="5089625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17.04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26613" y="508962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17.05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787559" y="508962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17.06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3954217" y="3160766"/>
            <a:ext cx="4307685" cy="1269883"/>
            <a:chOff x="4154374" y="3263338"/>
            <a:chExt cx="3899014" cy="1149409"/>
          </a:xfrm>
        </p:grpSpPr>
        <p:sp>
          <p:nvSpPr>
            <p:cNvPr id="125" name="자유형 124"/>
            <p:cNvSpPr/>
            <p:nvPr/>
          </p:nvSpPr>
          <p:spPr>
            <a:xfrm>
              <a:off x="4156049" y="3666613"/>
              <a:ext cx="3893762" cy="746134"/>
            </a:xfrm>
            <a:custGeom>
              <a:avLst/>
              <a:gdLst>
                <a:gd name="connsiteX0" fmla="*/ 0 w 6364224"/>
                <a:gd name="connsiteY0" fmla="*/ 1232239 h 1232239"/>
                <a:gd name="connsiteX1" fmla="*/ 1060704 w 6364224"/>
                <a:gd name="connsiteY1" fmla="*/ 305647 h 1232239"/>
                <a:gd name="connsiteX2" fmla="*/ 2121408 w 6364224"/>
                <a:gd name="connsiteY2" fmla="*/ 336127 h 1232239"/>
                <a:gd name="connsiteX3" fmla="*/ 3182112 w 6364224"/>
                <a:gd name="connsiteY3" fmla="*/ 13039 h 1232239"/>
                <a:gd name="connsiteX4" fmla="*/ 5285232 w 6364224"/>
                <a:gd name="connsiteY4" fmla="*/ 848191 h 1232239"/>
                <a:gd name="connsiteX5" fmla="*/ 6364224 w 6364224"/>
                <a:gd name="connsiteY5" fmla="*/ 525103 h 1232239"/>
                <a:gd name="connsiteX0" fmla="*/ 0 w 6364224"/>
                <a:gd name="connsiteY0" fmla="*/ 1219578 h 1219578"/>
                <a:gd name="connsiteX1" fmla="*/ 1060704 w 6364224"/>
                <a:gd name="connsiteY1" fmla="*/ 292986 h 1219578"/>
                <a:gd name="connsiteX2" fmla="*/ 2121408 w 6364224"/>
                <a:gd name="connsiteY2" fmla="*/ 323466 h 1219578"/>
                <a:gd name="connsiteX3" fmla="*/ 3182112 w 6364224"/>
                <a:gd name="connsiteY3" fmla="*/ 378 h 1219578"/>
                <a:gd name="connsiteX4" fmla="*/ 5285232 w 6364224"/>
                <a:gd name="connsiteY4" fmla="*/ 835530 h 1219578"/>
                <a:gd name="connsiteX5" fmla="*/ 6364224 w 6364224"/>
                <a:gd name="connsiteY5" fmla="*/ 512442 h 1219578"/>
                <a:gd name="connsiteX0" fmla="*/ 0 w 6364224"/>
                <a:gd name="connsiteY0" fmla="*/ 1219531 h 1219531"/>
                <a:gd name="connsiteX1" fmla="*/ 1060704 w 6364224"/>
                <a:gd name="connsiteY1" fmla="*/ 292939 h 1219531"/>
                <a:gd name="connsiteX2" fmla="*/ 2121408 w 6364224"/>
                <a:gd name="connsiteY2" fmla="*/ 323419 h 1219531"/>
                <a:gd name="connsiteX3" fmla="*/ 3182112 w 6364224"/>
                <a:gd name="connsiteY3" fmla="*/ 331 h 1219531"/>
                <a:gd name="connsiteX4" fmla="*/ 5285232 w 6364224"/>
                <a:gd name="connsiteY4" fmla="*/ 835483 h 1219531"/>
                <a:gd name="connsiteX5" fmla="*/ 6364224 w 6364224"/>
                <a:gd name="connsiteY5" fmla="*/ 512395 h 1219531"/>
                <a:gd name="connsiteX0" fmla="*/ 0 w 6364224"/>
                <a:gd name="connsiteY0" fmla="*/ 1219531 h 1219531"/>
                <a:gd name="connsiteX1" fmla="*/ 1060704 w 6364224"/>
                <a:gd name="connsiteY1" fmla="*/ 292939 h 1219531"/>
                <a:gd name="connsiteX2" fmla="*/ 2121408 w 6364224"/>
                <a:gd name="connsiteY2" fmla="*/ 323419 h 1219531"/>
                <a:gd name="connsiteX3" fmla="*/ 3182112 w 6364224"/>
                <a:gd name="connsiteY3" fmla="*/ 331 h 1219531"/>
                <a:gd name="connsiteX4" fmla="*/ 5285232 w 6364224"/>
                <a:gd name="connsiteY4" fmla="*/ 835483 h 1219531"/>
                <a:gd name="connsiteX5" fmla="*/ 6364224 w 6364224"/>
                <a:gd name="connsiteY5" fmla="*/ 512395 h 1219531"/>
                <a:gd name="connsiteX0" fmla="*/ 0 w 6364224"/>
                <a:gd name="connsiteY0" fmla="*/ 1219531 h 1219531"/>
                <a:gd name="connsiteX1" fmla="*/ 1060704 w 6364224"/>
                <a:gd name="connsiteY1" fmla="*/ 292939 h 1219531"/>
                <a:gd name="connsiteX2" fmla="*/ 2121408 w 6364224"/>
                <a:gd name="connsiteY2" fmla="*/ 323419 h 1219531"/>
                <a:gd name="connsiteX3" fmla="*/ 3182112 w 6364224"/>
                <a:gd name="connsiteY3" fmla="*/ 331 h 1219531"/>
                <a:gd name="connsiteX4" fmla="*/ 5285232 w 6364224"/>
                <a:gd name="connsiteY4" fmla="*/ 835483 h 1219531"/>
                <a:gd name="connsiteX5" fmla="*/ 6364224 w 6364224"/>
                <a:gd name="connsiteY5" fmla="*/ 512395 h 121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64224" h="1219531">
                  <a:moveTo>
                    <a:pt x="0" y="1219531"/>
                  </a:moveTo>
                  <a:cubicBezTo>
                    <a:pt x="353568" y="830911"/>
                    <a:pt x="676656" y="350851"/>
                    <a:pt x="1060704" y="292939"/>
                  </a:cubicBezTo>
                  <a:cubicBezTo>
                    <a:pt x="1444752" y="235027"/>
                    <a:pt x="1761744" y="329515"/>
                    <a:pt x="2121408" y="323419"/>
                  </a:cubicBezTo>
                  <a:cubicBezTo>
                    <a:pt x="2481072" y="317323"/>
                    <a:pt x="2648712" y="-11861"/>
                    <a:pt x="3182112" y="331"/>
                  </a:cubicBezTo>
                  <a:cubicBezTo>
                    <a:pt x="3715512" y="12523"/>
                    <a:pt x="4748784" y="786715"/>
                    <a:pt x="5285232" y="835483"/>
                  </a:cubicBezTo>
                  <a:cubicBezTo>
                    <a:pt x="5821680" y="884251"/>
                    <a:pt x="6089904" y="716611"/>
                    <a:pt x="6364224" y="512395"/>
                  </a:cubicBezTo>
                </a:path>
              </a:pathLst>
            </a:custGeom>
            <a:noFill/>
            <a:ln w="28575">
              <a:solidFill>
                <a:srgbClr val="F3B6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자유형 133"/>
            <p:cNvSpPr/>
            <p:nvPr/>
          </p:nvSpPr>
          <p:spPr>
            <a:xfrm>
              <a:off x="4154374" y="3263338"/>
              <a:ext cx="3899014" cy="1033409"/>
            </a:xfrm>
            <a:custGeom>
              <a:avLst/>
              <a:gdLst>
                <a:gd name="connsiteX0" fmla="*/ 0 w 6372808"/>
                <a:gd name="connsiteY0" fmla="*/ 438538 h 1690401"/>
                <a:gd name="connsiteX1" fmla="*/ 1063690 w 6372808"/>
                <a:gd name="connsiteY1" fmla="*/ 1110343 h 1690401"/>
                <a:gd name="connsiteX2" fmla="*/ 2118049 w 6372808"/>
                <a:gd name="connsiteY2" fmla="*/ 1688841 h 1690401"/>
                <a:gd name="connsiteX3" fmla="*/ 3181739 w 6372808"/>
                <a:gd name="connsiteY3" fmla="*/ 1250302 h 1690401"/>
                <a:gd name="connsiteX4" fmla="*/ 4273420 w 6372808"/>
                <a:gd name="connsiteY4" fmla="*/ 373224 h 1690401"/>
                <a:gd name="connsiteX5" fmla="*/ 5309118 w 6372808"/>
                <a:gd name="connsiteY5" fmla="*/ 699796 h 1690401"/>
                <a:gd name="connsiteX6" fmla="*/ 6372808 w 6372808"/>
                <a:gd name="connsiteY6" fmla="*/ 0 h 1690401"/>
                <a:gd name="connsiteX0" fmla="*/ 0 w 6372808"/>
                <a:gd name="connsiteY0" fmla="*/ 438538 h 1690401"/>
                <a:gd name="connsiteX1" fmla="*/ 1063690 w 6372808"/>
                <a:gd name="connsiteY1" fmla="*/ 1110343 h 1690401"/>
                <a:gd name="connsiteX2" fmla="*/ 2118049 w 6372808"/>
                <a:gd name="connsiteY2" fmla="*/ 1688841 h 1690401"/>
                <a:gd name="connsiteX3" fmla="*/ 3181739 w 6372808"/>
                <a:gd name="connsiteY3" fmla="*/ 1250302 h 1690401"/>
                <a:gd name="connsiteX4" fmla="*/ 4273420 w 6372808"/>
                <a:gd name="connsiteY4" fmla="*/ 373224 h 1690401"/>
                <a:gd name="connsiteX5" fmla="*/ 5309118 w 6372808"/>
                <a:gd name="connsiteY5" fmla="*/ 699796 h 1690401"/>
                <a:gd name="connsiteX6" fmla="*/ 6372808 w 6372808"/>
                <a:gd name="connsiteY6" fmla="*/ 0 h 1690401"/>
                <a:gd name="connsiteX0" fmla="*/ 0 w 6372808"/>
                <a:gd name="connsiteY0" fmla="*/ 438538 h 1718778"/>
                <a:gd name="connsiteX1" fmla="*/ 2118049 w 6372808"/>
                <a:gd name="connsiteY1" fmla="*/ 1688841 h 1718778"/>
                <a:gd name="connsiteX2" fmla="*/ 3181739 w 6372808"/>
                <a:gd name="connsiteY2" fmla="*/ 1250302 h 1718778"/>
                <a:gd name="connsiteX3" fmla="*/ 4273420 w 6372808"/>
                <a:gd name="connsiteY3" fmla="*/ 373224 h 1718778"/>
                <a:gd name="connsiteX4" fmla="*/ 5309118 w 6372808"/>
                <a:gd name="connsiteY4" fmla="*/ 699796 h 1718778"/>
                <a:gd name="connsiteX5" fmla="*/ 6372808 w 6372808"/>
                <a:gd name="connsiteY5" fmla="*/ 0 h 1718778"/>
                <a:gd name="connsiteX0" fmla="*/ 0 w 6372808"/>
                <a:gd name="connsiteY0" fmla="*/ 438538 h 1688929"/>
                <a:gd name="connsiteX1" fmla="*/ 2118049 w 6372808"/>
                <a:gd name="connsiteY1" fmla="*/ 1688841 h 1688929"/>
                <a:gd name="connsiteX2" fmla="*/ 4273420 w 6372808"/>
                <a:gd name="connsiteY2" fmla="*/ 373224 h 1688929"/>
                <a:gd name="connsiteX3" fmla="*/ 5309118 w 6372808"/>
                <a:gd name="connsiteY3" fmla="*/ 699796 h 1688929"/>
                <a:gd name="connsiteX4" fmla="*/ 6372808 w 6372808"/>
                <a:gd name="connsiteY4" fmla="*/ 0 h 1688929"/>
                <a:gd name="connsiteX0" fmla="*/ 0 w 6372808"/>
                <a:gd name="connsiteY0" fmla="*/ 438538 h 1689084"/>
                <a:gd name="connsiteX1" fmla="*/ 2118049 w 6372808"/>
                <a:gd name="connsiteY1" fmla="*/ 1688841 h 1689084"/>
                <a:gd name="connsiteX2" fmla="*/ 4273420 w 6372808"/>
                <a:gd name="connsiteY2" fmla="*/ 373224 h 1689084"/>
                <a:gd name="connsiteX3" fmla="*/ 5309118 w 6372808"/>
                <a:gd name="connsiteY3" fmla="*/ 699796 h 1689084"/>
                <a:gd name="connsiteX4" fmla="*/ 6372808 w 6372808"/>
                <a:gd name="connsiteY4" fmla="*/ 0 h 1689084"/>
                <a:gd name="connsiteX0" fmla="*/ 0 w 6372808"/>
                <a:gd name="connsiteY0" fmla="*/ 438538 h 1688929"/>
                <a:gd name="connsiteX1" fmla="*/ 2118049 w 6372808"/>
                <a:gd name="connsiteY1" fmla="*/ 1688841 h 1688929"/>
                <a:gd name="connsiteX2" fmla="*/ 4253100 w 6372808"/>
                <a:gd name="connsiteY2" fmla="*/ 373224 h 1688929"/>
                <a:gd name="connsiteX3" fmla="*/ 5309118 w 6372808"/>
                <a:gd name="connsiteY3" fmla="*/ 699796 h 1688929"/>
                <a:gd name="connsiteX4" fmla="*/ 6372808 w 6372808"/>
                <a:gd name="connsiteY4" fmla="*/ 0 h 1688929"/>
                <a:gd name="connsiteX0" fmla="*/ 0 w 6372808"/>
                <a:gd name="connsiteY0" fmla="*/ 438538 h 1688929"/>
                <a:gd name="connsiteX1" fmla="*/ 2118049 w 6372808"/>
                <a:gd name="connsiteY1" fmla="*/ 1688841 h 1688929"/>
                <a:gd name="connsiteX2" fmla="*/ 4253100 w 6372808"/>
                <a:gd name="connsiteY2" fmla="*/ 373224 h 1688929"/>
                <a:gd name="connsiteX3" fmla="*/ 5309118 w 6372808"/>
                <a:gd name="connsiteY3" fmla="*/ 699796 h 1688929"/>
                <a:gd name="connsiteX4" fmla="*/ 6372808 w 6372808"/>
                <a:gd name="connsiteY4" fmla="*/ 0 h 1688929"/>
                <a:gd name="connsiteX0" fmla="*/ 0 w 6372808"/>
                <a:gd name="connsiteY0" fmla="*/ 438538 h 1688929"/>
                <a:gd name="connsiteX1" fmla="*/ 2118049 w 6372808"/>
                <a:gd name="connsiteY1" fmla="*/ 1688841 h 1688929"/>
                <a:gd name="connsiteX2" fmla="*/ 4253100 w 6372808"/>
                <a:gd name="connsiteY2" fmla="*/ 373224 h 1688929"/>
                <a:gd name="connsiteX3" fmla="*/ 5309118 w 6372808"/>
                <a:gd name="connsiteY3" fmla="*/ 699796 h 1688929"/>
                <a:gd name="connsiteX4" fmla="*/ 6372808 w 6372808"/>
                <a:gd name="connsiteY4" fmla="*/ 0 h 1688929"/>
                <a:gd name="connsiteX0" fmla="*/ 0 w 6372808"/>
                <a:gd name="connsiteY0" fmla="*/ 438538 h 1688929"/>
                <a:gd name="connsiteX1" fmla="*/ 2118049 w 6372808"/>
                <a:gd name="connsiteY1" fmla="*/ 1688841 h 1688929"/>
                <a:gd name="connsiteX2" fmla="*/ 4253100 w 6372808"/>
                <a:gd name="connsiteY2" fmla="*/ 373224 h 1688929"/>
                <a:gd name="connsiteX3" fmla="*/ 5309118 w 6372808"/>
                <a:gd name="connsiteY3" fmla="*/ 699796 h 1688929"/>
                <a:gd name="connsiteX4" fmla="*/ 6372808 w 6372808"/>
                <a:gd name="connsiteY4" fmla="*/ 0 h 1688929"/>
                <a:gd name="connsiteX0" fmla="*/ 0 w 6372808"/>
                <a:gd name="connsiteY0" fmla="*/ 438538 h 1688929"/>
                <a:gd name="connsiteX1" fmla="*/ 2118049 w 6372808"/>
                <a:gd name="connsiteY1" fmla="*/ 1688841 h 1688929"/>
                <a:gd name="connsiteX2" fmla="*/ 4253100 w 6372808"/>
                <a:gd name="connsiteY2" fmla="*/ 373224 h 1688929"/>
                <a:gd name="connsiteX3" fmla="*/ 5298958 w 6372808"/>
                <a:gd name="connsiteY3" fmla="*/ 730276 h 1688929"/>
                <a:gd name="connsiteX4" fmla="*/ 6372808 w 6372808"/>
                <a:gd name="connsiteY4" fmla="*/ 0 h 1688929"/>
                <a:gd name="connsiteX0" fmla="*/ 0 w 6372808"/>
                <a:gd name="connsiteY0" fmla="*/ 438538 h 1688929"/>
                <a:gd name="connsiteX1" fmla="*/ 2118049 w 6372808"/>
                <a:gd name="connsiteY1" fmla="*/ 1688841 h 1688929"/>
                <a:gd name="connsiteX2" fmla="*/ 4253100 w 6372808"/>
                <a:gd name="connsiteY2" fmla="*/ 373224 h 1688929"/>
                <a:gd name="connsiteX3" fmla="*/ 5298958 w 6372808"/>
                <a:gd name="connsiteY3" fmla="*/ 730276 h 1688929"/>
                <a:gd name="connsiteX4" fmla="*/ 6372808 w 6372808"/>
                <a:gd name="connsiteY4" fmla="*/ 0 h 1688929"/>
                <a:gd name="connsiteX0" fmla="*/ 0 w 6372808"/>
                <a:gd name="connsiteY0" fmla="*/ 438538 h 1688929"/>
                <a:gd name="connsiteX1" fmla="*/ 2118049 w 6372808"/>
                <a:gd name="connsiteY1" fmla="*/ 1688841 h 1688929"/>
                <a:gd name="connsiteX2" fmla="*/ 4253100 w 6372808"/>
                <a:gd name="connsiteY2" fmla="*/ 373224 h 1688929"/>
                <a:gd name="connsiteX3" fmla="*/ 5298958 w 6372808"/>
                <a:gd name="connsiteY3" fmla="*/ 730276 h 1688929"/>
                <a:gd name="connsiteX4" fmla="*/ 6372808 w 6372808"/>
                <a:gd name="connsiteY4" fmla="*/ 0 h 1688929"/>
                <a:gd name="connsiteX0" fmla="*/ 0 w 6372808"/>
                <a:gd name="connsiteY0" fmla="*/ 438538 h 1689335"/>
                <a:gd name="connsiteX1" fmla="*/ 2118049 w 6372808"/>
                <a:gd name="connsiteY1" fmla="*/ 1688841 h 1689335"/>
                <a:gd name="connsiteX2" fmla="*/ 4248020 w 6372808"/>
                <a:gd name="connsiteY2" fmla="*/ 281784 h 1689335"/>
                <a:gd name="connsiteX3" fmla="*/ 5298958 w 6372808"/>
                <a:gd name="connsiteY3" fmla="*/ 730276 h 1689335"/>
                <a:gd name="connsiteX4" fmla="*/ 6372808 w 6372808"/>
                <a:gd name="connsiteY4" fmla="*/ 0 h 1689335"/>
                <a:gd name="connsiteX0" fmla="*/ 0 w 6372808"/>
                <a:gd name="connsiteY0" fmla="*/ 438538 h 1689335"/>
                <a:gd name="connsiteX1" fmla="*/ 2118049 w 6372808"/>
                <a:gd name="connsiteY1" fmla="*/ 1688841 h 1689335"/>
                <a:gd name="connsiteX2" fmla="*/ 4248020 w 6372808"/>
                <a:gd name="connsiteY2" fmla="*/ 281784 h 1689335"/>
                <a:gd name="connsiteX3" fmla="*/ 5298958 w 6372808"/>
                <a:gd name="connsiteY3" fmla="*/ 730276 h 1689335"/>
                <a:gd name="connsiteX4" fmla="*/ 6372808 w 6372808"/>
                <a:gd name="connsiteY4" fmla="*/ 0 h 1689335"/>
                <a:gd name="connsiteX0" fmla="*/ 0 w 6372808"/>
                <a:gd name="connsiteY0" fmla="*/ 438538 h 1689335"/>
                <a:gd name="connsiteX1" fmla="*/ 2118049 w 6372808"/>
                <a:gd name="connsiteY1" fmla="*/ 1688841 h 1689335"/>
                <a:gd name="connsiteX2" fmla="*/ 4248020 w 6372808"/>
                <a:gd name="connsiteY2" fmla="*/ 281784 h 1689335"/>
                <a:gd name="connsiteX3" fmla="*/ 5298958 w 6372808"/>
                <a:gd name="connsiteY3" fmla="*/ 730276 h 1689335"/>
                <a:gd name="connsiteX4" fmla="*/ 6372808 w 6372808"/>
                <a:gd name="connsiteY4" fmla="*/ 0 h 1689335"/>
                <a:gd name="connsiteX0" fmla="*/ 0 w 6372808"/>
                <a:gd name="connsiteY0" fmla="*/ 387738 h 1689059"/>
                <a:gd name="connsiteX1" fmla="*/ 2118049 w 6372808"/>
                <a:gd name="connsiteY1" fmla="*/ 1688841 h 1689059"/>
                <a:gd name="connsiteX2" fmla="*/ 4248020 w 6372808"/>
                <a:gd name="connsiteY2" fmla="*/ 281784 h 1689059"/>
                <a:gd name="connsiteX3" fmla="*/ 5298958 w 6372808"/>
                <a:gd name="connsiteY3" fmla="*/ 730276 h 1689059"/>
                <a:gd name="connsiteX4" fmla="*/ 6372808 w 6372808"/>
                <a:gd name="connsiteY4" fmla="*/ 0 h 1689059"/>
                <a:gd name="connsiteX0" fmla="*/ 0 w 6372808"/>
                <a:gd name="connsiteY0" fmla="*/ 387738 h 1689072"/>
                <a:gd name="connsiteX1" fmla="*/ 2118049 w 6372808"/>
                <a:gd name="connsiteY1" fmla="*/ 1688841 h 1689072"/>
                <a:gd name="connsiteX2" fmla="*/ 4248020 w 6372808"/>
                <a:gd name="connsiteY2" fmla="*/ 281784 h 1689072"/>
                <a:gd name="connsiteX3" fmla="*/ 5298958 w 6372808"/>
                <a:gd name="connsiteY3" fmla="*/ 730276 h 1689072"/>
                <a:gd name="connsiteX4" fmla="*/ 6372808 w 6372808"/>
                <a:gd name="connsiteY4" fmla="*/ 0 h 1689072"/>
                <a:gd name="connsiteX0" fmla="*/ 0 w 6372808"/>
                <a:gd name="connsiteY0" fmla="*/ 387738 h 1689072"/>
                <a:gd name="connsiteX1" fmla="*/ 2118049 w 6372808"/>
                <a:gd name="connsiteY1" fmla="*/ 1688841 h 1689072"/>
                <a:gd name="connsiteX2" fmla="*/ 4248020 w 6372808"/>
                <a:gd name="connsiteY2" fmla="*/ 281784 h 1689072"/>
                <a:gd name="connsiteX3" fmla="*/ 5298958 w 6372808"/>
                <a:gd name="connsiteY3" fmla="*/ 730276 h 1689072"/>
                <a:gd name="connsiteX4" fmla="*/ 6372808 w 6372808"/>
                <a:gd name="connsiteY4" fmla="*/ 0 h 1689072"/>
                <a:gd name="connsiteX0" fmla="*/ 0 w 6372808"/>
                <a:gd name="connsiteY0" fmla="*/ 387738 h 1689072"/>
                <a:gd name="connsiteX1" fmla="*/ 2118049 w 6372808"/>
                <a:gd name="connsiteY1" fmla="*/ 1688841 h 1689072"/>
                <a:gd name="connsiteX2" fmla="*/ 4248020 w 6372808"/>
                <a:gd name="connsiteY2" fmla="*/ 281784 h 1689072"/>
                <a:gd name="connsiteX3" fmla="*/ 5298958 w 6372808"/>
                <a:gd name="connsiteY3" fmla="*/ 730276 h 1689072"/>
                <a:gd name="connsiteX4" fmla="*/ 6372808 w 6372808"/>
                <a:gd name="connsiteY4" fmla="*/ 0 h 168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2808" h="1689072">
                  <a:moveTo>
                    <a:pt x="0" y="387738"/>
                  </a:moveTo>
                  <a:cubicBezTo>
                    <a:pt x="410780" y="709178"/>
                    <a:pt x="1410046" y="1706500"/>
                    <a:pt x="2118049" y="1688841"/>
                  </a:cubicBezTo>
                  <a:cubicBezTo>
                    <a:pt x="2826052" y="1671182"/>
                    <a:pt x="3646749" y="228185"/>
                    <a:pt x="4248020" y="281784"/>
                  </a:cubicBezTo>
                  <a:cubicBezTo>
                    <a:pt x="4849291" y="335383"/>
                    <a:pt x="4894027" y="706120"/>
                    <a:pt x="5298958" y="730276"/>
                  </a:cubicBezTo>
                  <a:cubicBezTo>
                    <a:pt x="5703889" y="754432"/>
                    <a:pt x="6015912" y="318796"/>
                    <a:pt x="6372808" y="0"/>
                  </a:cubicBezTo>
                </a:path>
              </a:pathLst>
            </a:custGeom>
            <a:noFill/>
            <a:ln w="28575">
              <a:solidFill>
                <a:srgbClr val="496E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4" name="직선 연결선 113"/>
          <p:cNvCxnSpPr/>
          <p:nvPr/>
        </p:nvCxnSpPr>
        <p:spPr>
          <a:xfrm>
            <a:off x="3593840" y="3190732"/>
            <a:ext cx="0" cy="173370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085839" y="4670516"/>
            <a:ext cx="328937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073817" y="4183510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076222" y="3696504"/>
            <a:ext cx="348173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070611" y="3209498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037858" y="2430848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 제목 써주셈 </a:t>
            </a:r>
            <a:r>
              <a: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</a:p>
        </p:txBody>
      </p:sp>
      <p:cxnSp>
        <p:nvCxnSpPr>
          <p:cNvPr id="154" name="직선 연결선 153"/>
          <p:cNvCxnSpPr/>
          <p:nvPr/>
        </p:nvCxnSpPr>
        <p:spPr>
          <a:xfrm>
            <a:off x="8622280" y="3190732"/>
            <a:ext cx="0" cy="173370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841533" y="4670516"/>
            <a:ext cx="357791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831915" y="4183510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829511" y="3696504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0.5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827907" y="320949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0.7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2579836" y="2200174"/>
            <a:ext cx="7032323" cy="3450956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이등변 삼각형 161"/>
          <p:cNvSpPr/>
          <p:nvPr/>
        </p:nvSpPr>
        <p:spPr>
          <a:xfrm flipV="1">
            <a:off x="2743200" y="2339408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8024759" y="5698905"/>
            <a:ext cx="170751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적어주는거 잊지말고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65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337345" y="937718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적어주면 </a:t>
            </a:r>
            <a:r>
              <a:rPr lang="ko-KR" altLang="en-US" sz="28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</a:t>
            </a:r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120939" y="1510711"/>
            <a:ext cx="3950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소제목으로 제목 부연설명 </a:t>
            </a:r>
            <a:r>
              <a:rPr lang="ko-KR" altLang="en-US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해주는거</a:t>
            </a:r>
            <a:r>
              <a:rPr lang="ko-KR" altLang="en-US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잊지말고</a:t>
            </a:r>
            <a:endParaRPr lang="en-US" altLang="ko-KR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16834" y="6440454"/>
            <a:ext cx="139333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피피티 만들조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3162" y="2529796"/>
            <a:ext cx="2554032" cy="279171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 84"/>
          <p:cNvSpPr/>
          <p:nvPr/>
        </p:nvSpPr>
        <p:spPr>
          <a:xfrm>
            <a:off x="4023732" y="4379523"/>
            <a:ext cx="514552" cy="941984"/>
          </a:xfrm>
          <a:custGeom>
            <a:avLst/>
            <a:gdLst>
              <a:gd name="connsiteX0" fmla="*/ 596902 w 596902"/>
              <a:gd name="connsiteY0" fmla="*/ 0 h 1092740"/>
              <a:gd name="connsiteX1" fmla="*/ 596902 w 596902"/>
              <a:gd name="connsiteY1" fmla="*/ 193040 h 1092740"/>
              <a:gd name="connsiteX2" fmla="*/ 596487 w 596902"/>
              <a:gd name="connsiteY2" fmla="*/ 193040 h 1092740"/>
              <a:gd name="connsiteX3" fmla="*/ 596487 w 596902"/>
              <a:gd name="connsiteY3" fmla="*/ 1092740 h 1092740"/>
              <a:gd name="connsiteX4" fmla="*/ 0 w 596902"/>
              <a:gd name="connsiteY4" fmla="*/ 1092740 h 1092740"/>
              <a:gd name="connsiteX5" fmla="*/ 0 w 596902"/>
              <a:gd name="connsiteY5" fmla="*/ 193040 h 1092740"/>
              <a:gd name="connsiteX6" fmla="*/ 415 w 596902"/>
              <a:gd name="connsiteY6" fmla="*/ 193040 h 109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902" h="1092740">
                <a:moveTo>
                  <a:pt x="596902" y="0"/>
                </a:moveTo>
                <a:lnTo>
                  <a:pt x="596902" y="193040"/>
                </a:lnTo>
                <a:lnTo>
                  <a:pt x="596487" y="193040"/>
                </a:lnTo>
                <a:lnTo>
                  <a:pt x="596487" y="1092740"/>
                </a:lnTo>
                <a:lnTo>
                  <a:pt x="0" y="1092740"/>
                </a:lnTo>
                <a:lnTo>
                  <a:pt x="0" y="193040"/>
                </a:lnTo>
                <a:lnTo>
                  <a:pt x="415" y="193040"/>
                </a:lnTo>
                <a:close/>
              </a:path>
            </a:pathLst>
          </a:custGeom>
          <a:solidFill>
            <a:srgbClr val="EF9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 85"/>
          <p:cNvSpPr/>
          <p:nvPr/>
        </p:nvSpPr>
        <p:spPr>
          <a:xfrm>
            <a:off x="4532425" y="4285371"/>
            <a:ext cx="514374" cy="1036136"/>
          </a:xfrm>
          <a:custGeom>
            <a:avLst/>
            <a:gdLst>
              <a:gd name="connsiteX0" fmla="*/ 596695 w 596695"/>
              <a:gd name="connsiteY0" fmla="*/ 0 h 1201960"/>
              <a:gd name="connsiteX1" fmla="*/ 596695 w 596695"/>
              <a:gd name="connsiteY1" fmla="*/ 109220 h 1201960"/>
              <a:gd name="connsiteX2" fmla="*/ 596487 w 596695"/>
              <a:gd name="connsiteY2" fmla="*/ 109220 h 1201960"/>
              <a:gd name="connsiteX3" fmla="*/ 596487 w 596695"/>
              <a:gd name="connsiteY3" fmla="*/ 1201960 h 1201960"/>
              <a:gd name="connsiteX4" fmla="*/ 0 w 596695"/>
              <a:gd name="connsiteY4" fmla="*/ 1201960 h 1201960"/>
              <a:gd name="connsiteX5" fmla="*/ 0 w 596695"/>
              <a:gd name="connsiteY5" fmla="*/ 109220 h 1201960"/>
              <a:gd name="connsiteX6" fmla="*/ 208 w 596695"/>
              <a:gd name="connsiteY6" fmla="*/ 109220 h 120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695" h="1201960">
                <a:moveTo>
                  <a:pt x="596695" y="0"/>
                </a:moveTo>
                <a:lnTo>
                  <a:pt x="596695" y="109220"/>
                </a:lnTo>
                <a:lnTo>
                  <a:pt x="596487" y="109220"/>
                </a:lnTo>
                <a:lnTo>
                  <a:pt x="596487" y="1201960"/>
                </a:lnTo>
                <a:lnTo>
                  <a:pt x="0" y="1201960"/>
                </a:lnTo>
                <a:lnTo>
                  <a:pt x="0" y="109220"/>
                </a:lnTo>
                <a:lnTo>
                  <a:pt x="208" y="109220"/>
                </a:lnTo>
                <a:close/>
              </a:path>
            </a:pathLst>
          </a:cu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 86"/>
          <p:cNvSpPr/>
          <p:nvPr/>
        </p:nvSpPr>
        <p:spPr>
          <a:xfrm>
            <a:off x="5042998" y="3602223"/>
            <a:ext cx="514195" cy="1719284"/>
          </a:xfrm>
          <a:custGeom>
            <a:avLst/>
            <a:gdLst>
              <a:gd name="connsiteX0" fmla="*/ 596487 w 596487"/>
              <a:gd name="connsiteY0" fmla="*/ 0 h 1994440"/>
              <a:gd name="connsiteX1" fmla="*/ 596487 w 596487"/>
              <a:gd name="connsiteY1" fmla="*/ 792480 h 1994440"/>
              <a:gd name="connsiteX2" fmla="*/ 596487 w 596487"/>
              <a:gd name="connsiteY2" fmla="*/ 1994440 h 1994440"/>
              <a:gd name="connsiteX3" fmla="*/ 0 w 596487"/>
              <a:gd name="connsiteY3" fmla="*/ 1994440 h 1994440"/>
              <a:gd name="connsiteX4" fmla="*/ 0 w 596487"/>
              <a:gd name="connsiteY4" fmla="*/ 792480 h 199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487" h="1994440">
                <a:moveTo>
                  <a:pt x="596487" y="0"/>
                </a:moveTo>
                <a:lnTo>
                  <a:pt x="596487" y="792480"/>
                </a:lnTo>
                <a:lnTo>
                  <a:pt x="596487" y="1994440"/>
                </a:lnTo>
                <a:lnTo>
                  <a:pt x="0" y="1994440"/>
                </a:lnTo>
                <a:lnTo>
                  <a:pt x="0" y="792480"/>
                </a:lnTo>
                <a:close/>
              </a:path>
            </a:pathLst>
          </a:custGeom>
          <a:solidFill>
            <a:srgbClr val="E97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 83"/>
          <p:cNvSpPr/>
          <p:nvPr/>
        </p:nvSpPr>
        <p:spPr>
          <a:xfrm>
            <a:off x="3515512" y="4545931"/>
            <a:ext cx="514733" cy="775576"/>
          </a:xfrm>
          <a:custGeom>
            <a:avLst/>
            <a:gdLst>
              <a:gd name="connsiteX0" fmla="*/ 0 w 597111"/>
              <a:gd name="connsiteY0" fmla="*/ 0 h 899700"/>
              <a:gd name="connsiteX1" fmla="*/ 624 w 597111"/>
              <a:gd name="connsiteY1" fmla="*/ 0 h 899700"/>
              <a:gd name="connsiteX2" fmla="*/ 596487 w 597111"/>
              <a:gd name="connsiteY2" fmla="*/ 0 h 899700"/>
              <a:gd name="connsiteX3" fmla="*/ 597111 w 597111"/>
              <a:gd name="connsiteY3" fmla="*/ 0 h 899700"/>
              <a:gd name="connsiteX4" fmla="*/ 597111 w 597111"/>
              <a:gd name="connsiteY4" fmla="*/ 180340 h 899700"/>
              <a:gd name="connsiteX5" fmla="*/ 596487 w 597111"/>
              <a:gd name="connsiteY5" fmla="*/ 180152 h 899700"/>
              <a:gd name="connsiteX6" fmla="*/ 596487 w 597111"/>
              <a:gd name="connsiteY6" fmla="*/ 899700 h 899700"/>
              <a:gd name="connsiteX7" fmla="*/ 0 w 597111"/>
              <a:gd name="connsiteY7" fmla="*/ 899700 h 89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111" h="899700">
                <a:moveTo>
                  <a:pt x="0" y="0"/>
                </a:moveTo>
                <a:lnTo>
                  <a:pt x="624" y="0"/>
                </a:lnTo>
                <a:lnTo>
                  <a:pt x="596487" y="0"/>
                </a:lnTo>
                <a:lnTo>
                  <a:pt x="597111" y="0"/>
                </a:lnTo>
                <a:lnTo>
                  <a:pt x="597111" y="180340"/>
                </a:lnTo>
                <a:lnTo>
                  <a:pt x="596487" y="180152"/>
                </a:lnTo>
                <a:lnTo>
                  <a:pt x="596487" y="899700"/>
                </a:lnTo>
                <a:lnTo>
                  <a:pt x="0" y="899700"/>
                </a:lnTo>
                <a:close/>
              </a:path>
            </a:pathLst>
          </a:custGeom>
          <a:solidFill>
            <a:srgbClr val="F1A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 82"/>
          <p:cNvSpPr/>
          <p:nvPr/>
        </p:nvSpPr>
        <p:spPr>
          <a:xfrm>
            <a:off x="3002443" y="4545931"/>
            <a:ext cx="514912" cy="775576"/>
          </a:xfrm>
          <a:custGeom>
            <a:avLst/>
            <a:gdLst>
              <a:gd name="connsiteX0" fmla="*/ 597319 w 597319"/>
              <a:gd name="connsiteY0" fmla="*/ 0 h 899700"/>
              <a:gd name="connsiteX1" fmla="*/ 597319 w 597319"/>
              <a:gd name="connsiteY1" fmla="*/ 281940 h 899700"/>
              <a:gd name="connsiteX2" fmla="*/ 596487 w 597319"/>
              <a:gd name="connsiteY2" fmla="*/ 281940 h 899700"/>
              <a:gd name="connsiteX3" fmla="*/ 596487 w 597319"/>
              <a:gd name="connsiteY3" fmla="*/ 899700 h 899700"/>
              <a:gd name="connsiteX4" fmla="*/ 0 w 597319"/>
              <a:gd name="connsiteY4" fmla="*/ 899700 h 899700"/>
              <a:gd name="connsiteX5" fmla="*/ 0 w 597319"/>
              <a:gd name="connsiteY5" fmla="*/ 281940 h 899700"/>
              <a:gd name="connsiteX6" fmla="*/ 832 w 597319"/>
              <a:gd name="connsiteY6" fmla="*/ 281940 h 89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319" h="899700">
                <a:moveTo>
                  <a:pt x="597319" y="0"/>
                </a:moveTo>
                <a:lnTo>
                  <a:pt x="597319" y="281940"/>
                </a:lnTo>
                <a:lnTo>
                  <a:pt x="596487" y="281940"/>
                </a:lnTo>
                <a:lnTo>
                  <a:pt x="596487" y="899700"/>
                </a:lnTo>
                <a:lnTo>
                  <a:pt x="0" y="899700"/>
                </a:lnTo>
                <a:lnTo>
                  <a:pt x="0" y="281940"/>
                </a:lnTo>
                <a:lnTo>
                  <a:pt x="832" y="281940"/>
                </a:lnTo>
                <a:close/>
              </a:path>
            </a:pathLst>
          </a:cu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08892" y="2644606"/>
            <a:ext cx="117211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</a:t>
            </a:r>
            <a:endParaRPr lang="en-US" altLang="ko-KR" sz="2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제목적기</a:t>
            </a:r>
            <a:endParaRPr lang="en-US" altLang="ko-KR" sz="2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24759" y="5698905"/>
            <a:ext cx="170751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적어주는거 잊지말고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82848" y="5078022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0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02084" y="507802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0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1,200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16511" y="5078022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0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1,400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37350" y="5078022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0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1,600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56585" y="507802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0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1,800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6139049" y="2622695"/>
            <a:ext cx="290380" cy="293020"/>
            <a:chOff x="8863313" y="708725"/>
            <a:chExt cx="351360" cy="354554"/>
          </a:xfrm>
        </p:grpSpPr>
        <p:sp>
          <p:nvSpPr>
            <p:cNvPr id="97" name="Freeform 11"/>
            <p:cNvSpPr>
              <a:spLocks/>
            </p:cNvSpPr>
            <p:nvPr/>
          </p:nvSpPr>
          <p:spPr bwMode="auto">
            <a:xfrm>
              <a:off x="8863313" y="708725"/>
              <a:ext cx="77036" cy="77036"/>
            </a:xfrm>
            <a:custGeom>
              <a:avLst/>
              <a:gdLst>
                <a:gd name="T0" fmla="*/ 409 w 819"/>
                <a:gd name="T1" fmla="*/ 0 h 820"/>
                <a:gd name="T2" fmla="*/ 510 w 819"/>
                <a:gd name="T3" fmla="*/ 13 h 820"/>
                <a:gd name="T4" fmla="*/ 602 w 819"/>
                <a:gd name="T5" fmla="*/ 49 h 820"/>
                <a:gd name="T6" fmla="*/ 681 w 819"/>
                <a:gd name="T7" fmla="*/ 104 h 820"/>
                <a:gd name="T8" fmla="*/ 746 w 819"/>
                <a:gd name="T9" fmla="*/ 176 h 820"/>
                <a:gd name="T10" fmla="*/ 792 w 819"/>
                <a:gd name="T11" fmla="*/ 261 h 820"/>
                <a:gd name="T12" fmla="*/ 816 w 819"/>
                <a:gd name="T13" fmla="*/ 359 h 820"/>
                <a:gd name="T14" fmla="*/ 816 w 819"/>
                <a:gd name="T15" fmla="*/ 461 h 820"/>
                <a:gd name="T16" fmla="*/ 792 w 819"/>
                <a:gd name="T17" fmla="*/ 558 h 820"/>
                <a:gd name="T18" fmla="*/ 746 w 819"/>
                <a:gd name="T19" fmla="*/ 644 h 820"/>
                <a:gd name="T20" fmla="*/ 681 w 819"/>
                <a:gd name="T21" fmla="*/ 716 h 820"/>
                <a:gd name="T22" fmla="*/ 602 w 819"/>
                <a:gd name="T23" fmla="*/ 771 h 820"/>
                <a:gd name="T24" fmla="*/ 510 w 819"/>
                <a:gd name="T25" fmla="*/ 807 h 820"/>
                <a:gd name="T26" fmla="*/ 409 w 819"/>
                <a:gd name="T27" fmla="*/ 820 h 820"/>
                <a:gd name="T28" fmla="*/ 371 w 819"/>
                <a:gd name="T29" fmla="*/ 808 h 820"/>
                <a:gd name="T30" fmla="*/ 344 w 819"/>
                <a:gd name="T31" fmla="*/ 781 h 820"/>
                <a:gd name="T32" fmla="*/ 332 w 819"/>
                <a:gd name="T33" fmla="*/ 743 h 820"/>
                <a:gd name="T34" fmla="*/ 344 w 819"/>
                <a:gd name="T35" fmla="*/ 704 h 820"/>
                <a:gd name="T36" fmla="*/ 371 w 819"/>
                <a:gd name="T37" fmla="*/ 676 h 820"/>
                <a:gd name="T38" fmla="*/ 409 w 819"/>
                <a:gd name="T39" fmla="*/ 666 h 820"/>
                <a:gd name="T40" fmla="*/ 491 w 819"/>
                <a:gd name="T41" fmla="*/ 653 h 820"/>
                <a:gd name="T42" fmla="*/ 561 w 819"/>
                <a:gd name="T43" fmla="*/ 616 h 820"/>
                <a:gd name="T44" fmla="*/ 616 w 819"/>
                <a:gd name="T45" fmla="*/ 561 h 820"/>
                <a:gd name="T46" fmla="*/ 653 w 819"/>
                <a:gd name="T47" fmla="*/ 490 h 820"/>
                <a:gd name="T48" fmla="*/ 665 w 819"/>
                <a:gd name="T49" fmla="*/ 409 h 820"/>
                <a:gd name="T50" fmla="*/ 653 w 819"/>
                <a:gd name="T51" fmla="*/ 329 h 820"/>
                <a:gd name="T52" fmla="*/ 616 w 819"/>
                <a:gd name="T53" fmla="*/ 259 h 820"/>
                <a:gd name="T54" fmla="*/ 561 w 819"/>
                <a:gd name="T55" fmla="*/ 203 h 820"/>
                <a:gd name="T56" fmla="*/ 491 w 819"/>
                <a:gd name="T57" fmla="*/ 167 h 820"/>
                <a:gd name="T58" fmla="*/ 409 w 819"/>
                <a:gd name="T59" fmla="*/ 153 h 820"/>
                <a:gd name="T60" fmla="*/ 329 w 819"/>
                <a:gd name="T61" fmla="*/ 167 h 820"/>
                <a:gd name="T62" fmla="*/ 259 w 819"/>
                <a:gd name="T63" fmla="*/ 203 h 820"/>
                <a:gd name="T64" fmla="*/ 203 w 819"/>
                <a:gd name="T65" fmla="*/ 259 h 820"/>
                <a:gd name="T66" fmla="*/ 167 w 819"/>
                <a:gd name="T67" fmla="*/ 329 h 820"/>
                <a:gd name="T68" fmla="*/ 154 w 819"/>
                <a:gd name="T69" fmla="*/ 409 h 820"/>
                <a:gd name="T70" fmla="*/ 142 w 819"/>
                <a:gd name="T71" fmla="*/ 448 h 820"/>
                <a:gd name="T72" fmla="*/ 115 w 819"/>
                <a:gd name="T73" fmla="*/ 476 h 820"/>
                <a:gd name="T74" fmla="*/ 77 w 819"/>
                <a:gd name="T75" fmla="*/ 486 h 820"/>
                <a:gd name="T76" fmla="*/ 38 w 819"/>
                <a:gd name="T77" fmla="*/ 476 h 820"/>
                <a:gd name="T78" fmla="*/ 10 w 819"/>
                <a:gd name="T79" fmla="*/ 448 h 820"/>
                <a:gd name="T80" fmla="*/ 0 w 819"/>
                <a:gd name="T81" fmla="*/ 409 h 820"/>
                <a:gd name="T82" fmla="*/ 13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6 w 819"/>
                <a:gd name="T89" fmla="*/ 74 h 820"/>
                <a:gd name="T90" fmla="*/ 262 w 819"/>
                <a:gd name="T91" fmla="*/ 28 h 820"/>
                <a:gd name="T92" fmla="*/ 359 w 819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90" y="816"/>
                  </a:lnTo>
                  <a:lnTo>
                    <a:pt x="371" y="808"/>
                  </a:lnTo>
                  <a:lnTo>
                    <a:pt x="355" y="797"/>
                  </a:lnTo>
                  <a:lnTo>
                    <a:pt x="344" y="781"/>
                  </a:lnTo>
                  <a:lnTo>
                    <a:pt x="336" y="763"/>
                  </a:lnTo>
                  <a:lnTo>
                    <a:pt x="332" y="743"/>
                  </a:lnTo>
                  <a:lnTo>
                    <a:pt x="336" y="722"/>
                  </a:lnTo>
                  <a:lnTo>
                    <a:pt x="344" y="704"/>
                  </a:lnTo>
                  <a:lnTo>
                    <a:pt x="355" y="687"/>
                  </a:lnTo>
                  <a:lnTo>
                    <a:pt x="371" y="676"/>
                  </a:lnTo>
                  <a:lnTo>
                    <a:pt x="390" y="668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1" y="653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7"/>
                  </a:lnTo>
                  <a:lnTo>
                    <a:pt x="409" y="153"/>
                  </a:ln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3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1" y="430"/>
                  </a:lnTo>
                  <a:lnTo>
                    <a:pt x="142" y="448"/>
                  </a:lnTo>
                  <a:lnTo>
                    <a:pt x="131" y="463"/>
                  </a:lnTo>
                  <a:lnTo>
                    <a:pt x="115" y="476"/>
                  </a:lnTo>
                  <a:lnTo>
                    <a:pt x="97" y="484"/>
                  </a:lnTo>
                  <a:lnTo>
                    <a:pt x="77" y="486"/>
                  </a:lnTo>
                  <a:lnTo>
                    <a:pt x="56" y="484"/>
                  </a:lnTo>
                  <a:lnTo>
                    <a:pt x="38" y="476"/>
                  </a:lnTo>
                  <a:lnTo>
                    <a:pt x="22" y="463"/>
                  </a:lnTo>
                  <a:lnTo>
                    <a:pt x="10" y="448"/>
                  </a:lnTo>
                  <a:lnTo>
                    <a:pt x="2" y="430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3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12"/>
            <p:cNvSpPr>
              <a:spLocks noEditPoints="1"/>
            </p:cNvSpPr>
            <p:nvPr/>
          </p:nvSpPr>
          <p:spPr bwMode="auto">
            <a:xfrm>
              <a:off x="9000475" y="708725"/>
              <a:ext cx="77036" cy="77036"/>
            </a:xfrm>
            <a:custGeom>
              <a:avLst/>
              <a:gdLst>
                <a:gd name="T0" fmla="*/ 367 w 819"/>
                <a:gd name="T1" fmla="*/ 157 h 820"/>
                <a:gd name="T2" fmla="*/ 291 w 819"/>
                <a:gd name="T3" fmla="*/ 182 h 820"/>
                <a:gd name="T4" fmla="*/ 228 w 819"/>
                <a:gd name="T5" fmla="*/ 229 h 820"/>
                <a:gd name="T6" fmla="*/ 181 w 819"/>
                <a:gd name="T7" fmla="*/ 292 h 820"/>
                <a:gd name="T8" fmla="*/ 157 w 819"/>
                <a:gd name="T9" fmla="*/ 368 h 820"/>
                <a:gd name="T10" fmla="*/ 157 w 819"/>
                <a:gd name="T11" fmla="*/ 451 h 820"/>
                <a:gd name="T12" fmla="*/ 181 w 819"/>
                <a:gd name="T13" fmla="*/ 527 h 820"/>
                <a:gd name="T14" fmla="*/ 228 w 819"/>
                <a:gd name="T15" fmla="*/ 591 h 820"/>
                <a:gd name="T16" fmla="*/ 291 w 819"/>
                <a:gd name="T17" fmla="*/ 637 h 820"/>
                <a:gd name="T18" fmla="*/ 367 w 819"/>
                <a:gd name="T19" fmla="*/ 662 h 820"/>
                <a:gd name="T20" fmla="*/ 450 w 819"/>
                <a:gd name="T21" fmla="*/ 662 h 820"/>
                <a:gd name="T22" fmla="*/ 527 w 819"/>
                <a:gd name="T23" fmla="*/ 637 h 820"/>
                <a:gd name="T24" fmla="*/ 590 w 819"/>
                <a:gd name="T25" fmla="*/ 591 h 820"/>
                <a:gd name="T26" fmla="*/ 636 w 819"/>
                <a:gd name="T27" fmla="*/ 527 h 820"/>
                <a:gd name="T28" fmla="*/ 662 w 819"/>
                <a:gd name="T29" fmla="*/ 451 h 820"/>
                <a:gd name="T30" fmla="*/ 662 w 819"/>
                <a:gd name="T31" fmla="*/ 368 h 820"/>
                <a:gd name="T32" fmla="*/ 636 w 819"/>
                <a:gd name="T33" fmla="*/ 292 h 820"/>
                <a:gd name="T34" fmla="*/ 590 w 819"/>
                <a:gd name="T35" fmla="*/ 229 h 820"/>
                <a:gd name="T36" fmla="*/ 527 w 819"/>
                <a:gd name="T37" fmla="*/ 182 h 820"/>
                <a:gd name="T38" fmla="*/ 450 w 819"/>
                <a:gd name="T39" fmla="*/ 157 h 820"/>
                <a:gd name="T40" fmla="*/ 409 w 819"/>
                <a:gd name="T41" fmla="*/ 0 h 820"/>
                <a:gd name="T42" fmla="*/ 460 w 819"/>
                <a:gd name="T43" fmla="*/ 4 h 820"/>
                <a:gd name="T44" fmla="*/ 557 w 819"/>
                <a:gd name="T45" fmla="*/ 28 h 820"/>
                <a:gd name="T46" fmla="*/ 643 w 819"/>
                <a:gd name="T47" fmla="*/ 74 h 820"/>
                <a:gd name="T48" fmla="*/ 716 w 819"/>
                <a:gd name="T49" fmla="*/ 138 h 820"/>
                <a:gd name="T50" fmla="*/ 771 w 819"/>
                <a:gd name="T51" fmla="*/ 217 h 820"/>
                <a:gd name="T52" fmla="*/ 806 w 819"/>
                <a:gd name="T53" fmla="*/ 309 h 820"/>
                <a:gd name="T54" fmla="*/ 819 w 819"/>
                <a:gd name="T55" fmla="*/ 409 h 820"/>
                <a:gd name="T56" fmla="*/ 806 w 819"/>
                <a:gd name="T57" fmla="*/ 510 h 820"/>
                <a:gd name="T58" fmla="*/ 771 w 819"/>
                <a:gd name="T59" fmla="*/ 602 h 820"/>
                <a:gd name="T60" fmla="*/ 716 w 819"/>
                <a:gd name="T61" fmla="*/ 682 h 820"/>
                <a:gd name="T62" fmla="*/ 643 w 819"/>
                <a:gd name="T63" fmla="*/ 746 h 820"/>
                <a:gd name="T64" fmla="*/ 557 w 819"/>
                <a:gd name="T65" fmla="*/ 792 h 820"/>
                <a:gd name="T66" fmla="*/ 460 w 819"/>
                <a:gd name="T67" fmla="*/ 816 h 820"/>
                <a:gd name="T68" fmla="*/ 358 w 819"/>
                <a:gd name="T69" fmla="*/ 816 h 820"/>
                <a:gd name="T70" fmla="*/ 262 w 819"/>
                <a:gd name="T71" fmla="*/ 792 h 820"/>
                <a:gd name="T72" fmla="*/ 175 w 819"/>
                <a:gd name="T73" fmla="*/ 746 h 820"/>
                <a:gd name="T74" fmla="*/ 103 w 819"/>
                <a:gd name="T75" fmla="*/ 682 h 820"/>
                <a:gd name="T76" fmla="*/ 48 w 819"/>
                <a:gd name="T77" fmla="*/ 602 h 820"/>
                <a:gd name="T78" fmla="*/ 12 w 819"/>
                <a:gd name="T79" fmla="*/ 510 h 820"/>
                <a:gd name="T80" fmla="*/ 0 w 819"/>
                <a:gd name="T81" fmla="*/ 409 h 820"/>
                <a:gd name="T82" fmla="*/ 12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5 w 819"/>
                <a:gd name="T89" fmla="*/ 74 h 820"/>
                <a:gd name="T90" fmla="*/ 262 w 819"/>
                <a:gd name="T91" fmla="*/ 28 h 820"/>
                <a:gd name="T92" fmla="*/ 358 w 819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153"/>
                  </a:moveTo>
                  <a:lnTo>
                    <a:pt x="367" y="157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9"/>
                  </a:lnTo>
                  <a:lnTo>
                    <a:pt x="203" y="259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1"/>
                  </a:lnTo>
                  <a:lnTo>
                    <a:pt x="166" y="491"/>
                  </a:lnTo>
                  <a:lnTo>
                    <a:pt x="181" y="527"/>
                  </a:lnTo>
                  <a:lnTo>
                    <a:pt x="203" y="561"/>
                  </a:lnTo>
                  <a:lnTo>
                    <a:pt x="228" y="591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3"/>
                  </a:lnTo>
                  <a:lnTo>
                    <a:pt x="367" y="662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0" y="653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1"/>
                  </a:lnTo>
                  <a:lnTo>
                    <a:pt x="616" y="561"/>
                  </a:lnTo>
                  <a:lnTo>
                    <a:pt x="636" y="527"/>
                  </a:lnTo>
                  <a:lnTo>
                    <a:pt x="652" y="491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2" y="329"/>
                  </a:lnTo>
                  <a:lnTo>
                    <a:pt x="636" y="292"/>
                  </a:lnTo>
                  <a:lnTo>
                    <a:pt x="616" y="259"/>
                  </a:lnTo>
                  <a:lnTo>
                    <a:pt x="590" y="229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7"/>
                  </a:lnTo>
                  <a:lnTo>
                    <a:pt x="450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0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3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5" y="176"/>
                  </a:lnTo>
                  <a:lnTo>
                    <a:pt x="771" y="217"/>
                  </a:lnTo>
                  <a:lnTo>
                    <a:pt x="791" y="261"/>
                  </a:lnTo>
                  <a:lnTo>
                    <a:pt x="806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8"/>
                  </a:lnTo>
                  <a:lnTo>
                    <a:pt x="771" y="602"/>
                  </a:lnTo>
                  <a:lnTo>
                    <a:pt x="745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3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0" y="816"/>
                  </a:lnTo>
                  <a:lnTo>
                    <a:pt x="409" y="820"/>
                  </a:lnTo>
                  <a:lnTo>
                    <a:pt x="358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5" y="746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2"/>
                  </a:lnTo>
                  <a:lnTo>
                    <a:pt x="27" y="558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2" y="309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6"/>
                  </a:lnTo>
                  <a:lnTo>
                    <a:pt x="103" y="138"/>
                  </a:lnTo>
                  <a:lnTo>
                    <a:pt x="137" y="104"/>
                  </a:lnTo>
                  <a:lnTo>
                    <a:pt x="175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8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3"/>
            <p:cNvSpPr>
              <a:spLocks noEditPoints="1"/>
            </p:cNvSpPr>
            <p:nvPr/>
          </p:nvSpPr>
          <p:spPr bwMode="auto">
            <a:xfrm>
              <a:off x="9137825" y="708725"/>
              <a:ext cx="76848" cy="77036"/>
            </a:xfrm>
            <a:custGeom>
              <a:avLst/>
              <a:gdLst>
                <a:gd name="T0" fmla="*/ 368 w 820"/>
                <a:gd name="T1" fmla="*/ 157 h 820"/>
                <a:gd name="T2" fmla="*/ 292 w 820"/>
                <a:gd name="T3" fmla="*/ 182 h 820"/>
                <a:gd name="T4" fmla="*/ 229 w 820"/>
                <a:gd name="T5" fmla="*/ 229 h 820"/>
                <a:gd name="T6" fmla="*/ 182 w 820"/>
                <a:gd name="T7" fmla="*/ 292 h 820"/>
                <a:gd name="T8" fmla="*/ 158 w 820"/>
                <a:gd name="T9" fmla="*/ 368 h 820"/>
                <a:gd name="T10" fmla="*/ 158 w 820"/>
                <a:gd name="T11" fmla="*/ 451 h 820"/>
                <a:gd name="T12" fmla="*/ 182 w 820"/>
                <a:gd name="T13" fmla="*/ 527 h 820"/>
                <a:gd name="T14" fmla="*/ 229 w 820"/>
                <a:gd name="T15" fmla="*/ 591 h 820"/>
                <a:gd name="T16" fmla="*/ 292 w 820"/>
                <a:gd name="T17" fmla="*/ 637 h 820"/>
                <a:gd name="T18" fmla="*/ 368 w 820"/>
                <a:gd name="T19" fmla="*/ 662 h 820"/>
                <a:gd name="T20" fmla="*/ 451 w 820"/>
                <a:gd name="T21" fmla="*/ 662 h 820"/>
                <a:gd name="T22" fmla="*/ 528 w 820"/>
                <a:gd name="T23" fmla="*/ 637 h 820"/>
                <a:gd name="T24" fmla="*/ 591 w 820"/>
                <a:gd name="T25" fmla="*/ 591 h 820"/>
                <a:gd name="T26" fmla="*/ 637 w 820"/>
                <a:gd name="T27" fmla="*/ 527 h 820"/>
                <a:gd name="T28" fmla="*/ 662 w 820"/>
                <a:gd name="T29" fmla="*/ 451 h 820"/>
                <a:gd name="T30" fmla="*/ 662 w 820"/>
                <a:gd name="T31" fmla="*/ 368 h 820"/>
                <a:gd name="T32" fmla="*/ 637 w 820"/>
                <a:gd name="T33" fmla="*/ 292 h 820"/>
                <a:gd name="T34" fmla="*/ 591 w 820"/>
                <a:gd name="T35" fmla="*/ 229 h 820"/>
                <a:gd name="T36" fmla="*/ 528 w 820"/>
                <a:gd name="T37" fmla="*/ 182 h 820"/>
                <a:gd name="T38" fmla="*/ 451 w 820"/>
                <a:gd name="T39" fmla="*/ 157 h 820"/>
                <a:gd name="T40" fmla="*/ 409 w 820"/>
                <a:gd name="T41" fmla="*/ 0 h 820"/>
                <a:gd name="T42" fmla="*/ 461 w 820"/>
                <a:gd name="T43" fmla="*/ 4 h 820"/>
                <a:gd name="T44" fmla="*/ 558 w 820"/>
                <a:gd name="T45" fmla="*/ 28 h 820"/>
                <a:gd name="T46" fmla="*/ 644 w 820"/>
                <a:gd name="T47" fmla="*/ 74 h 820"/>
                <a:gd name="T48" fmla="*/ 716 w 820"/>
                <a:gd name="T49" fmla="*/ 138 h 820"/>
                <a:gd name="T50" fmla="*/ 771 w 820"/>
                <a:gd name="T51" fmla="*/ 217 h 820"/>
                <a:gd name="T52" fmla="*/ 807 w 820"/>
                <a:gd name="T53" fmla="*/ 309 h 820"/>
                <a:gd name="T54" fmla="*/ 820 w 820"/>
                <a:gd name="T55" fmla="*/ 409 h 820"/>
                <a:gd name="T56" fmla="*/ 807 w 820"/>
                <a:gd name="T57" fmla="*/ 510 h 820"/>
                <a:gd name="T58" fmla="*/ 771 w 820"/>
                <a:gd name="T59" fmla="*/ 602 h 820"/>
                <a:gd name="T60" fmla="*/ 716 w 820"/>
                <a:gd name="T61" fmla="*/ 682 h 820"/>
                <a:gd name="T62" fmla="*/ 644 w 820"/>
                <a:gd name="T63" fmla="*/ 746 h 820"/>
                <a:gd name="T64" fmla="*/ 558 w 820"/>
                <a:gd name="T65" fmla="*/ 792 h 820"/>
                <a:gd name="T66" fmla="*/ 461 w 820"/>
                <a:gd name="T67" fmla="*/ 816 h 820"/>
                <a:gd name="T68" fmla="*/ 359 w 820"/>
                <a:gd name="T69" fmla="*/ 816 h 820"/>
                <a:gd name="T70" fmla="*/ 262 w 820"/>
                <a:gd name="T71" fmla="*/ 792 h 820"/>
                <a:gd name="T72" fmla="*/ 176 w 820"/>
                <a:gd name="T73" fmla="*/ 746 h 820"/>
                <a:gd name="T74" fmla="*/ 104 w 820"/>
                <a:gd name="T75" fmla="*/ 682 h 820"/>
                <a:gd name="T76" fmla="*/ 48 w 820"/>
                <a:gd name="T77" fmla="*/ 602 h 820"/>
                <a:gd name="T78" fmla="*/ 13 w 820"/>
                <a:gd name="T79" fmla="*/ 510 h 820"/>
                <a:gd name="T80" fmla="*/ 0 w 820"/>
                <a:gd name="T81" fmla="*/ 409 h 820"/>
                <a:gd name="T82" fmla="*/ 13 w 820"/>
                <a:gd name="T83" fmla="*/ 309 h 820"/>
                <a:gd name="T84" fmla="*/ 48 w 820"/>
                <a:gd name="T85" fmla="*/ 217 h 820"/>
                <a:gd name="T86" fmla="*/ 104 w 820"/>
                <a:gd name="T87" fmla="*/ 138 h 820"/>
                <a:gd name="T88" fmla="*/ 176 w 820"/>
                <a:gd name="T89" fmla="*/ 74 h 820"/>
                <a:gd name="T90" fmla="*/ 262 w 820"/>
                <a:gd name="T91" fmla="*/ 28 h 820"/>
                <a:gd name="T92" fmla="*/ 359 w 820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20">
                  <a:moveTo>
                    <a:pt x="409" y="153"/>
                  </a:move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4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1"/>
                  </a:lnTo>
                  <a:lnTo>
                    <a:pt x="167" y="491"/>
                  </a:lnTo>
                  <a:lnTo>
                    <a:pt x="182" y="527"/>
                  </a:lnTo>
                  <a:lnTo>
                    <a:pt x="204" y="561"/>
                  </a:lnTo>
                  <a:lnTo>
                    <a:pt x="229" y="591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3"/>
                  </a:lnTo>
                  <a:lnTo>
                    <a:pt x="368" y="662"/>
                  </a:lnTo>
                  <a:lnTo>
                    <a:pt x="409" y="666"/>
                  </a:lnTo>
                  <a:lnTo>
                    <a:pt x="451" y="662"/>
                  </a:lnTo>
                  <a:lnTo>
                    <a:pt x="491" y="653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1"/>
                  </a:lnTo>
                  <a:lnTo>
                    <a:pt x="662" y="451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8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2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2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8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59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6" y="746"/>
                  </a:lnTo>
                  <a:lnTo>
                    <a:pt x="138" y="716"/>
                  </a:lnTo>
                  <a:lnTo>
                    <a:pt x="104" y="682"/>
                  </a:lnTo>
                  <a:lnTo>
                    <a:pt x="74" y="644"/>
                  </a:lnTo>
                  <a:lnTo>
                    <a:pt x="48" y="602"/>
                  </a:lnTo>
                  <a:lnTo>
                    <a:pt x="28" y="558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4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14"/>
            <p:cNvSpPr>
              <a:spLocks noEditPoints="1"/>
            </p:cNvSpPr>
            <p:nvPr/>
          </p:nvSpPr>
          <p:spPr bwMode="auto">
            <a:xfrm>
              <a:off x="8863313" y="847578"/>
              <a:ext cx="77036" cy="76848"/>
            </a:xfrm>
            <a:custGeom>
              <a:avLst/>
              <a:gdLst>
                <a:gd name="T0" fmla="*/ 368 w 819"/>
                <a:gd name="T1" fmla="*/ 156 h 818"/>
                <a:gd name="T2" fmla="*/ 292 w 819"/>
                <a:gd name="T3" fmla="*/ 182 h 818"/>
                <a:gd name="T4" fmla="*/ 229 w 819"/>
                <a:gd name="T5" fmla="*/ 229 h 818"/>
                <a:gd name="T6" fmla="*/ 182 w 819"/>
                <a:gd name="T7" fmla="*/ 292 h 818"/>
                <a:gd name="T8" fmla="*/ 157 w 819"/>
                <a:gd name="T9" fmla="*/ 368 h 818"/>
                <a:gd name="T10" fmla="*/ 157 w 819"/>
                <a:gd name="T11" fmla="*/ 450 h 818"/>
                <a:gd name="T12" fmla="*/ 182 w 819"/>
                <a:gd name="T13" fmla="*/ 526 h 818"/>
                <a:gd name="T14" fmla="*/ 229 w 819"/>
                <a:gd name="T15" fmla="*/ 590 h 818"/>
                <a:gd name="T16" fmla="*/ 292 w 819"/>
                <a:gd name="T17" fmla="*/ 637 h 818"/>
                <a:gd name="T18" fmla="*/ 368 w 819"/>
                <a:gd name="T19" fmla="*/ 662 h 818"/>
                <a:gd name="T20" fmla="*/ 450 w 819"/>
                <a:gd name="T21" fmla="*/ 662 h 818"/>
                <a:gd name="T22" fmla="*/ 527 w 819"/>
                <a:gd name="T23" fmla="*/ 637 h 818"/>
                <a:gd name="T24" fmla="*/ 591 w 819"/>
                <a:gd name="T25" fmla="*/ 590 h 818"/>
                <a:gd name="T26" fmla="*/ 637 w 819"/>
                <a:gd name="T27" fmla="*/ 526 h 818"/>
                <a:gd name="T28" fmla="*/ 662 w 819"/>
                <a:gd name="T29" fmla="*/ 450 h 818"/>
                <a:gd name="T30" fmla="*/ 662 w 819"/>
                <a:gd name="T31" fmla="*/ 368 h 818"/>
                <a:gd name="T32" fmla="*/ 637 w 819"/>
                <a:gd name="T33" fmla="*/ 292 h 818"/>
                <a:gd name="T34" fmla="*/ 591 w 819"/>
                <a:gd name="T35" fmla="*/ 229 h 818"/>
                <a:gd name="T36" fmla="*/ 527 w 819"/>
                <a:gd name="T37" fmla="*/ 182 h 818"/>
                <a:gd name="T38" fmla="*/ 450 w 819"/>
                <a:gd name="T39" fmla="*/ 156 h 818"/>
                <a:gd name="T40" fmla="*/ 409 w 819"/>
                <a:gd name="T41" fmla="*/ 0 h 818"/>
                <a:gd name="T42" fmla="*/ 510 w 819"/>
                <a:gd name="T43" fmla="*/ 12 h 818"/>
                <a:gd name="T44" fmla="*/ 602 w 819"/>
                <a:gd name="T45" fmla="*/ 47 h 818"/>
                <a:gd name="T46" fmla="*/ 681 w 819"/>
                <a:gd name="T47" fmla="*/ 103 h 818"/>
                <a:gd name="T48" fmla="*/ 746 w 819"/>
                <a:gd name="T49" fmla="*/ 175 h 818"/>
                <a:gd name="T50" fmla="*/ 792 w 819"/>
                <a:gd name="T51" fmla="*/ 261 h 818"/>
                <a:gd name="T52" fmla="*/ 816 w 819"/>
                <a:gd name="T53" fmla="*/ 357 h 818"/>
                <a:gd name="T54" fmla="*/ 816 w 819"/>
                <a:gd name="T55" fmla="*/ 461 h 818"/>
                <a:gd name="T56" fmla="*/ 792 w 819"/>
                <a:gd name="T57" fmla="*/ 557 h 818"/>
                <a:gd name="T58" fmla="*/ 746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8 w 819"/>
                <a:gd name="T73" fmla="*/ 715 h 818"/>
                <a:gd name="T74" fmla="*/ 74 w 819"/>
                <a:gd name="T75" fmla="*/ 642 h 818"/>
                <a:gd name="T76" fmla="*/ 28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8 w 819"/>
                <a:gd name="T83" fmla="*/ 261 h 818"/>
                <a:gd name="T84" fmla="*/ 74 w 819"/>
                <a:gd name="T85" fmla="*/ 175 h 818"/>
                <a:gd name="T86" fmla="*/ 138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3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7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1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9000475" y="847578"/>
              <a:ext cx="77036" cy="76848"/>
            </a:xfrm>
            <a:custGeom>
              <a:avLst/>
              <a:gdLst>
                <a:gd name="T0" fmla="*/ 429 w 819"/>
                <a:gd name="T1" fmla="*/ 2 h 818"/>
                <a:gd name="T2" fmla="*/ 464 w 819"/>
                <a:gd name="T3" fmla="*/ 22 h 818"/>
                <a:gd name="T4" fmla="*/ 483 w 819"/>
                <a:gd name="T5" fmla="*/ 56 h 818"/>
                <a:gd name="T6" fmla="*/ 483 w 819"/>
                <a:gd name="T7" fmla="*/ 97 h 818"/>
                <a:gd name="T8" fmla="*/ 464 w 819"/>
                <a:gd name="T9" fmla="*/ 131 h 818"/>
                <a:gd name="T10" fmla="*/ 429 w 819"/>
                <a:gd name="T11" fmla="*/ 151 h 818"/>
                <a:gd name="T12" fmla="*/ 367 w 819"/>
                <a:gd name="T13" fmla="*/ 156 h 818"/>
                <a:gd name="T14" fmla="*/ 291 w 819"/>
                <a:gd name="T15" fmla="*/ 182 h 818"/>
                <a:gd name="T16" fmla="*/ 228 w 819"/>
                <a:gd name="T17" fmla="*/ 229 h 818"/>
                <a:gd name="T18" fmla="*/ 181 w 819"/>
                <a:gd name="T19" fmla="*/ 292 h 818"/>
                <a:gd name="T20" fmla="*/ 157 w 819"/>
                <a:gd name="T21" fmla="*/ 368 h 818"/>
                <a:gd name="T22" fmla="*/ 157 w 819"/>
                <a:gd name="T23" fmla="*/ 450 h 818"/>
                <a:gd name="T24" fmla="*/ 181 w 819"/>
                <a:gd name="T25" fmla="*/ 526 h 818"/>
                <a:gd name="T26" fmla="*/ 228 w 819"/>
                <a:gd name="T27" fmla="*/ 590 h 818"/>
                <a:gd name="T28" fmla="*/ 291 w 819"/>
                <a:gd name="T29" fmla="*/ 637 h 818"/>
                <a:gd name="T30" fmla="*/ 367 w 819"/>
                <a:gd name="T31" fmla="*/ 662 h 818"/>
                <a:gd name="T32" fmla="*/ 450 w 819"/>
                <a:gd name="T33" fmla="*/ 662 h 818"/>
                <a:gd name="T34" fmla="*/ 527 w 819"/>
                <a:gd name="T35" fmla="*/ 637 h 818"/>
                <a:gd name="T36" fmla="*/ 590 w 819"/>
                <a:gd name="T37" fmla="*/ 590 h 818"/>
                <a:gd name="T38" fmla="*/ 636 w 819"/>
                <a:gd name="T39" fmla="*/ 526 h 818"/>
                <a:gd name="T40" fmla="*/ 662 w 819"/>
                <a:gd name="T41" fmla="*/ 450 h 818"/>
                <a:gd name="T42" fmla="*/ 667 w 819"/>
                <a:gd name="T43" fmla="*/ 388 h 818"/>
                <a:gd name="T44" fmla="*/ 688 w 819"/>
                <a:gd name="T45" fmla="*/ 355 h 818"/>
                <a:gd name="T46" fmla="*/ 721 w 819"/>
                <a:gd name="T47" fmla="*/ 334 h 818"/>
                <a:gd name="T48" fmla="*/ 763 w 819"/>
                <a:gd name="T49" fmla="*/ 334 h 818"/>
                <a:gd name="T50" fmla="*/ 796 w 819"/>
                <a:gd name="T51" fmla="*/ 355 h 818"/>
                <a:gd name="T52" fmla="*/ 816 w 819"/>
                <a:gd name="T53" fmla="*/ 388 h 818"/>
                <a:gd name="T54" fmla="*/ 816 w 819"/>
                <a:gd name="T55" fmla="*/ 461 h 818"/>
                <a:gd name="T56" fmla="*/ 791 w 819"/>
                <a:gd name="T57" fmla="*/ 557 h 818"/>
                <a:gd name="T58" fmla="*/ 745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7 w 819"/>
                <a:gd name="T73" fmla="*/ 715 h 818"/>
                <a:gd name="T74" fmla="*/ 73 w 819"/>
                <a:gd name="T75" fmla="*/ 642 h 818"/>
                <a:gd name="T76" fmla="*/ 27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7 w 819"/>
                <a:gd name="T83" fmla="*/ 261 h 818"/>
                <a:gd name="T84" fmla="*/ 73 w 819"/>
                <a:gd name="T85" fmla="*/ 175 h 818"/>
                <a:gd name="T86" fmla="*/ 137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0"/>
                  </a:moveTo>
                  <a:lnTo>
                    <a:pt x="429" y="2"/>
                  </a:lnTo>
                  <a:lnTo>
                    <a:pt x="448" y="10"/>
                  </a:lnTo>
                  <a:lnTo>
                    <a:pt x="464" y="22"/>
                  </a:lnTo>
                  <a:lnTo>
                    <a:pt x="475" y="38"/>
                  </a:lnTo>
                  <a:lnTo>
                    <a:pt x="483" y="56"/>
                  </a:lnTo>
                  <a:lnTo>
                    <a:pt x="486" y="76"/>
                  </a:lnTo>
                  <a:lnTo>
                    <a:pt x="483" y="97"/>
                  </a:lnTo>
                  <a:lnTo>
                    <a:pt x="475" y="115"/>
                  </a:lnTo>
                  <a:lnTo>
                    <a:pt x="464" y="131"/>
                  </a:lnTo>
                  <a:lnTo>
                    <a:pt x="448" y="143"/>
                  </a:lnTo>
                  <a:lnTo>
                    <a:pt x="429" y="151"/>
                  </a:lnTo>
                  <a:lnTo>
                    <a:pt x="409" y="153"/>
                  </a:lnTo>
                  <a:lnTo>
                    <a:pt x="367" y="156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2"/>
                  </a:lnTo>
                  <a:lnTo>
                    <a:pt x="228" y="229"/>
                  </a:lnTo>
                  <a:lnTo>
                    <a:pt x="203" y="257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6" y="490"/>
                  </a:lnTo>
                  <a:lnTo>
                    <a:pt x="181" y="526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6"/>
                  </a:lnTo>
                  <a:lnTo>
                    <a:pt x="652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7" y="388"/>
                  </a:lnTo>
                  <a:lnTo>
                    <a:pt x="675" y="370"/>
                  </a:lnTo>
                  <a:lnTo>
                    <a:pt x="688" y="355"/>
                  </a:lnTo>
                  <a:lnTo>
                    <a:pt x="703" y="342"/>
                  </a:lnTo>
                  <a:lnTo>
                    <a:pt x="721" y="334"/>
                  </a:lnTo>
                  <a:lnTo>
                    <a:pt x="742" y="332"/>
                  </a:lnTo>
                  <a:lnTo>
                    <a:pt x="763" y="334"/>
                  </a:lnTo>
                  <a:lnTo>
                    <a:pt x="781" y="342"/>
                  </a:lnTo>
                  <a:lnTo>
                    <a:pt x="796" y="355"/>
                  </a:lnTo>
                  <a:lnTo>
                    <a:pt x="809" y="370"/>
                  </a:lnTo>
                  <a:lnTo>
                    <a:pt x="816" y="388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1"/>
                  </a:lnTo>
                  <a:lnTo>
                    <a:pt x="745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6"/>
                  </a:lnTo>
                  <a:lnTo>
                    <a:pt x="409" y="818"/>
                  </a:lnTo>
                  <a:lnTo>
                    <a:pt x="358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2"/>
                  </a:lnTo>
                  <a:lnTo>
                    <a:pt x="48" y="601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7"/>
                  </a:lnTo>
                  <a:lnTo>
                    <a:pt x="137" y="103"/>
                  </a:lnTo>
                  <a:lnTo>
                    <a:pt x="175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8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6"/>
            <p:cNvSpPr>
              <a:spLocks noEditPoints="1"/>
            </p:cNvSpPr>
            <p:nvPr/>
          </p:nvSpPr>
          <p:spPr bwMode="auto">
            <a:xfrm>
              <a:off x="9137825" y="847578"/>
              <a:ext cx="76848" cy="76848"/>
            </a:xfrm>
            <a:custGeom>
              <a:avLst/>
              <a:gdLst>
                <a:gd name="T0" fmla="*/ 368 w 820"/>
                <a:gd name="T1" fmla="*/ 156 h 818"/>
                <a:gd name="T2" fmla="*/ 292 w 820"/>
                <a:gd name="T3" fmla="*/ 182 h 818"/>
                <a:gd name="T4" fmla="*/ 229 w 820"/>
                <a:gd name="T5" fmla="*/ 229 h 818"/>
                <a:gd name="T6" fmla="*/ 182 w 820"/>
                <a:gd name="T7" fmla="*/ 292 h 818"/>
                <a:gd name="T8" fmla="*/ 158 w 820"/>
                <a:gd name="T9" fmla="*/ 368 h 818"/>
                <a:gd name="T10" fmla="*/ 158 w 820"/>
                <a:gd name="T11" fmla="*/ 450 h 818"/>
                <a:gd name="T12" fmla="*/ 182 w 820"/>
                <a:gd name="T13" fmla="*/ 526 h 818"/>
                <a:gd name="T14" fmla="*/ 229 w 820"/>
                <a:gd name="T15" fmla="*/ 590 h 818"/>
                <a:gd name="T16" fmla="*/ 292 w 820"/>
                <a:gd name="T17" fmla="*/ 637 h 818"/>
                <a:gd name="T18" fmla="*/ 368 w 820"/>
                <a:gd name="T19" fmla="*/ 662 h 818"/>
                <a:gd name="T20" fmla="*/ 451 w 820"/>
                <a:gd name="T21" fmla="*/ 662 h 818"/>
                <a:gd name="T22" fmla="*/ 528 w 820"/>
                <a:gd name="T23" fmla="*/ 637 h 818"/>
                <a:gd name="T24" fmla="*/ 591 w 820"/>
                <a:gd name="T25" fmla="*/ 590 h 818"/>
                <a:gd name="T26" fmla="*/ 637 w 820"/>
                <a:gd name="T27" fmla="*/ 526 h 818"/>
                <a:gd name="T28" fmla="*/ 662 w 820"/>
                <a:gd name="T29" fmla="*/ 450 h 818"/>
                <a:gd name="T30" fmla="*/ 662 w 820"/>
                <a:gd name="T31" fmla="*/ 368 h 818"/>
                <a:gd name="T32" fmla="*/ 637 w 820"/>
                <a:gd name="T33" fmla="*/ 292 h 818"/>
                <a:gd name="T34" fmla="*/ 591 w 820"/>
                <a:gd name="T35" fmla="*/ 229 h 818"/>
                <a:gd name="T36" fmla="*/ 528 w 820"/>
                <a:gd name="T37" fmla="*/ 182 h 818"/>
                <a:gd name="T38" fmla="*/ 451 w 820"/>
                <a:gd name="T39" fmla="*/ 156 h 818"/>
                <a:gd name="T40" fmla="*/ 409 w 820"/>
                <a:gd name="T41" fmla="*/ 0 h 818"/>
                <a:gd name="T42" fmla="*/ 510 w 820"/>
                <a:gd name="T43" fmla="*/ 12 h 818"/>
                <a:gd name="T44" fmla="*/ 602 w 820"/>
                <a:gd name="T45" fmla="*/ 47 h 818"/>
                <a:gd name="T46" fmla="*/ 682 w 820"/>
                <a:gd name="T47" fmla="*/ 103 h 818"/>
                <a:gd name="T48" fmla="*/ 746 w 820"/>
                <a:gd name="T49" fmla="*/ 175 h 818"/>
                <a:gd name="T50" fmla="*/ 792 w 820"/>
                <a:gd name="T51" fmla="*/ 261 h 818"/>
                <a:gd name="T52" fmla="*/ 816 w 820"/>
                <a:gd name="T53" fmla="*/ 357 h 818"/>
                <a:gd name="T54" fmla="*/ 816 w 820"/>
                <a:gd name="T55" fmla="*/ 461 h 818"/>
                <a:gd name="T56" fmla="*/ 792 w 820"/>
                <a:gd name="T57" fmla="*/ 557 h 818"/>
                <a:gd name="T58" fmla="*/ 746 w 820"/>
                <a:gd name="T59" fmla="*/ 642 h 818"/>
                <a:gd name="T60" fmla="*/ 682 w 820"/>
                <a:gd name="T61" fmla="*/ 715 h 818"/>
                <a:gd name="T62" fmla="*/ 602 w 820"/>
                <a:gd name="T63" fmla="*/ 771 h 818"/>
                <a:gd name="T64" fmla="*/ 510 w 820"/>
                <a:gd name="T65" fmla="*/ 806 h 818"/>
                <a:gd name="T66" fmla="*/ 409 w 820"/>
                <a:gd name="T67" fmla="*/ 818 h 818"/>
                <a:gd name="T68" fmla="*/ 309 w 820"/>
                <a:gd name="T69" fmla="*/ 806 h 818"/>
                <a:gd name="T70" fmla="*/ 217 w 820"/>
                <a:gd name="T71" fmla="*/ 771 h 818"/>
                <a:gd name="T72" fmla="*/ 138 w 820"/>
                <a:gd name="T73" fmla="*/ 715 h 818"/>
                <a:gd name="T74" fmla="*/ 74 w 820"/>
                <a:gd name="T75" fmla="*/ 642 h 818"/>
                <a:gd name="T76" fmla="*/ 28 w 820"/>
                <a:gd name="T77" fmla="*/ 557 h 818"/>
                <a:gd name="T78" fmla="*/ 4 w 820"/>
                <a:gd name="T79" fmla="*/ 461 h 818"/>
                <a:gd name="T80" fmla="*/ 4 w 820"/>
                <a:gd name="T81" fmla="*/ 357 h 818"/>
                <a:gd name="T82" fmla="*/ 28 w 820"/>
                <a:gd name="T83" fmla="*/ 261 h 818"/>
                <a:gd name="T84" fmla="*/ 74 w 820"/>
                <a:gd name="T85" fmla="*/ 175 h 818"/>
                <a:gd name="T86" fmla="*/ 138 w 820"/>
                <a:gd name="T87" fmla="*/ 103 h 818"/>
                <a:gd name="T88" fmla="*/ 217 w 820"/>
                <a:gd name="T89" fmla="*/ 47 h 818"/>
                <a:gd name="T90" fmla="*/ 309 w 820"/>
                <a:gd name="T91" fmla="*/ 12 h 818"/>
                <a:gd name="T92" fmla="*/ 409 w 820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4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1" y="662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8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2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7"/>
            <p:cNvSpPr>
              <a:spLocks noEditPoints="1"/>
            </p:cNvSpPr>
            <p:nvPr/>
          </p:nvSpPr>
          <p:spPr bwMode="auto">
            <a:xfrm>
              <a:off x="8863313" y="986243"/>
              <a:ext cx="77036" cy="77036"/>
            </a:xfrm>
            <a:custGeom>
              <a:avLst/>
              <a:gdLst>
                <a:gd name="T0" fmla="*/ 368 w 819"/>
                <a:gd name="T1" fmla="*/ 157 h 819"/>
                <a:gd name="T2" fmla="*/ 292 w 819"/>
                <a:gd name="T3" fmla="*/ 182 h 819"/>
                <a:gd name="T4" fmla="*/ 229 w 819"/>
                <a:gd name="T5" fmla="*/ 228 h 819"/>
                <a:gd name="T6" fmla="*/ 182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2 w 819"/>
                <a:gd name="T13" fmla="*/ 527 h 819"/>
                <a:gd name="T14" fmla="*/ 229 w 819"/>
                <a:gd name="T15" fmla="*/ 590 h 819"/>
                <a:gd name="T16" fmla="*/ 292 w 819"/>
                <a:gd name="T17" fmla="*/ 637 h 819"/>
                <a:gd name="T18" fmla="*/ 368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1 w 819"/>
                <a:gd name="T25" fmla="*/ 590 h 819"/>
                <a:gd name="T26" fmla="*/ 637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7 w 819"/>
                <a:gd name="T33" fmla="*/ 291 h 819"/>
                <a:gd name="T34" fmla="*/ 591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6 w 819"/>
                <a:gd name="T49" fmla="*/ 175 h 819"/>
                <a:gd name="T50" fmla="*/ 792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2 w 819"/>
                <a:gd name="T57" fmla="*/ 557 h 819"/>
                <a:gd name="T58" fmla="*/ 746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8 w 819"/>
                <a:gd name="T73" fmla="*/ 715 h 819"/>
                <a:gd name="T74" fmla="*/ 74 w 819"/>
                <a:gd name="T75" fmla="*/ 643 h 819"/>
                <a:gd name="T76" fmla="*/ 28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8 w 819"/>
                <a:gd name="T83" fmla="*/ 262 h 819"/>
                <a:gd name="T84" fmla="*/ 74 w 819"/>
                <a:gd name="T85" fmla="*/ 175 h 819"/>
                <a:gd name="T86" fmla="*/ 138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3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8"/>
            <p:cNvSpPr>
              <a:spLocks noEditPoints="1"/>
            </p:cNvSpPr>
            <p:nvPr/>
          </p:nvSpPr>
          <p:spPr bwMode="auto">
            <a:xfrm>
              <a:off x="9000475" y="986243"/>
              <a:ext cx="77036" cy="77036"/>
            </a:xfrm>
            <a:custGeom>
              <a:avLst/>
              <a:gdLst>
                <a:gd name="T0" fmla="*/ 367 w 819"/>
                <a:gd name="T1" fmla="*/ 157 h 819"/>
                <a:gd name="T2" fmla="*/ 291 w 819"/>
                <a:gd name="T3" fmla="*/ 182 h 819"/>
                <a:gd name="T4" fmla="*/ 228 w 819"/>
                <a:gd name="T5" fmla="*/ 228 h 819"/>
                <a:gd name="T6" fmla="*/ 181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1 w 819"/>
                <a:gd name="T13" fmla="*/ 527 h 819"/>
                <a:gd name="T14" fmla="*/ 228 w 819"/>
                <a:gd name="T15" fmla="*/ 590 h 819"/>
                <a:gd name="T16" fmla="*/ 291 w 819"/>
                <a:gd name="T17" fmla="*/ 637 h 819"/>
                <a:gd name="T18" fmla="*/ 367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0 w 819"/>
                <a:gd name="T25" fmla="*/ 590 h 819"/>
                <a:gd name="T26" fmla="*/ 636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6 w 819"/>
                <a:gd name="T33" fmla="*/ 291 h 819"/>
                <a:gd name="T34" fmla="*/ 590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5 w 819"/>
                <a:gd name="T49" fmla="*/ 175 h 819"/>
                <a:gd name="T50" fmla="*/ 791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1 w 819"/>
                <a:gd name="T57" fmla="*/ 557 h 819"/>
                <a:gd name="T58" fmla="*/ 745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7 w 819"/>
                <a:gd name="T73" fmla="*/ 715 h 819"/>
                <a:gd name="T74" fmla="*/ 73 w 819"/>
                <a:gd name="T75" fmla="*/ 643 h 819"/>
                <a:gd name="T76" fmla="*/ 27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7 w 819"/>
                <a:gd name="T83" fmla="*/ 262 h 819"/>
                <a:gd name="T84" fmla="*/ 73 w 819"/>
                <a:gd name="T85" fmla="*/ 175 h 819"/>
                <a:gd name="T86" fmla="*/ 137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7" y="157"/>
                  </a:lnTo>
                  <a:lnTo>
                    <a:pt x="328" y="166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8"/>
                  </a:lnTo>
                  <a:lnTo>
                    <a:pt x="203" y="258"/>
                  </a:lnTo>
                  <a:lnTo>
                    <a:pt x="181" y="291"/>
                  </a:lnTo>
                  <a:lnTo>
                    <a:pt x="166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6" y="490"/>
                  </a:lnTo>
                  <a:lnTo>
                    <a:pt x="181" y="527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7"/>
                  </a:lnTo>
                  <a:lnTo>
                    <a:pt x="652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2" y="328"/>
                  </a:lnTo>
                  <a:lnTo>
                    <a:pt x="636" y="291"/>
                  </a:lnTo>
                  <a:lnTo>
                    <a:pt x="616" y="258"/>
                  </a:lnTo>
                  <a:lnTo>
                    <a:pt x="590" y="228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0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3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5" y="175"/>
                  </a:lnTo>
                  <a:lnTo>
                    <a:pt x="771" y="217"/>
                  </a:lnTo>
                  <a:lnTo>
                    <a:pt x="791" y="262"/>
                  </a:lnTo>
                  <a:lnTo>
                    <a:pt x="806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2"/>
                  </a:lnTo>
                  <a:lnTo>
                    <a:pt x="745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5"/>
                  </a:lnTo>
                  <a:lnTo>
                    <a:pt x="409" y="819"/>
                  </a:lnTo>
                  <a:lnTo>
                    <a:pt x="358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3"/>
                  </a:lnTo>
                  <a:lnTo>
                    <a:pt x="48" y="602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2" y="309"/>
                  </a:lnTo>
                  <a:lnTo>
                    <a:pt x="27" y="262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8"/>
                  </a:lnTo>
                  <a:lnTo>
                    <a:pt x="137" y="103"/>
                  </a:lnTo>
                  <a:lnTo>
                    <a:pt x="175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8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9"/>
            <p:cNvSpPr>
              <a:spLocks noEditPoints="1"/>
            </p:cNvSpPr>
            <p:nvPr/>
          </p:nvSpPr>
          <p:spPr bwMode="auto">
            <a:xfrm>
              <a:off x="9137825" y="986243"/>
              <a:ext cx="76848" cy="77036"/>
            </a:xfrm>
            <a:custGeom>
              <a:avLst/>
              <a:gdLst>
                <a:gd name="T0" fmla="*/ 368 w 820"/>
                <a:gd name="T1" fmla="*/ 157 h 819"/>
                <a:gd name="T2" fmla="*/ 292 w 820"/>
                <a:gd name="T3" fmla="*/ 182 h 819"/>
                <a:gd name="T4" fmla="*/ 229 w 820"/>
                <a:gd name="T5" fmla="*/ 228 h 819"/>
                <a:gd name="T6" fmla="*/ 182 w 820"/>
                <a:gd name="T7" fmla="*/ 291 h 819"/>
                <a:gd name="T8" fmla="*/ 158 w 820"/>
                <a:gd name="T9" fmla="*/ 368 h 819"/>
                <a:gd name="T10" fmla="*/ 158 w 820"/>
                <a:gd name="T11" fmla="*/ 451 h 819"/>
                <a:gd name="T12" fmla="*/ 182 w 820"/>
                <a:gd name="T13" fmla="*/ 527 h 819"/>
                <a:gd name="T14" fmla="*/ 229 w 820"/>
                <a:gd name="T15" fmla="*/ 590 h 819"/>
                <a:gd name="T16" fmla="*/ 292 w 820"/>
                <a:gd name="T17" fmla="*/ 637 h 819"/>
                <a:gd name="T18" fmla="*/ 368 w 820"/>
                <a:gd name="T19" fmla="*/ 661 h 819"/>
                <a:gd name="T20" fmla="*/ 451 w 820"/>
                <a:gd name="T21" fmla="*/ 661 h 819"/>
                <a:gd name="T22" fmla="*/ 528 w 820"/>
                <a:gd name="T23" fmla="*/ 637 h 819"/>
                <a:gd name="T24" fmla="*/ 591 w 820"/>
                <a:gd name="T25" fmla="*/ 590 h 819"/>
                <a:gd name="T26" fmla="*/ 637 w 820"/>
                <a:gd name="T27" fmla="*/ 527 h 819"/>
                <a:gd name="T28" fmla="*/ 662 w 820"/>
                <a:gd name="T29" fmla="*/ 451 h 819"/>
                <a:gd name="T30" fmla="*/ 662 w 820"/>
                <a:gd name="T31" fmla="*/ 368 h 819"/>
                <a:gd name="T32" fmla="*/ 637 w 820"/>
                <a:gd name="T33" fmla="*/ 291 h 819"/>
                <a:gd name="T34" fmla="*/ 591 w 820"/>
                <a:gd name="T35" fmla="*/ 228 h 819"/>
                <a:gd name="T36" fmla="*/ 528 w 820"/>
                <a:gd name="T37" fmla="*/ 182 h 819"/>
                <a:gd name="T38" fmla="*/ 451 w 820"/>
                <a:gd name="T39" fmla="*/ 157 h 819"/>
                <a:gd name="T40" fmla="*/ 409 w 820"/>
                <a:gd name="T41" fmla="*/ 0 h 819"/>
                <a:gd name="T42" fmla="*/ 510 w 820"/>
                <a:gd name="T43" fmla="*/ 12 h 819"/>
                <a:gd name="T44" fmla="*/ 602 w 820"/>
                <a:gd name="T45" fmla="*/ 48 h 819"/>
                <a:gd name="T46" fmla="*/ 682 w 820"/>
                <a:gd name="T47" fmla="*/ 103 h 819"/>
                <a:gd name="T48" fmla="*/ 746 w 820"/>
                <a:gd name="T49" fmla="*/ 175 h 819"/>
                <a:gd name="T50" fmla="*/ 792 w 820"/>
                <a:gd name="T51" fmla="*/ 262 h 819"/>
                <a:gd name="T52" fmla="*/ 816 w 820"/>
                <a:gd name="T53" fmla="*/ 358 h 819"/>
                <a:gd name="T54" fmla="*/ 816 w 820"/>
                <a:gd name="T55" fmla="*/ 460 h 819"/>
                <a:gd name="T56" fmla="*/ 792 w 820"/>
                <a:gd name="T57" fmla="*/ 557 h 819"/>
                <a:gd name="T58" fmla="*/ 746 w 820"/>
                <a:gd name="T59" fmla="*/ 643 h 819"/>
                <a:gd name="T60" fmla="*/ 682 w 820"/>
                <a:gd name="T61" fmla="*/ 715 h 819"/>
                <a:gd name="T62" fmla="*/ 602 w 820"/>
                <a:gd name="T63" fmla="*/ 771 h 819"/>
                <a:gd name="T64" fmla="*/ 510 w 820"/>
                <a:gd name="T65" fmla="*/ 806 h 819"/>
                <a:gd name="T66" fmla="*/ 409 w 820"/>
                <a:gd name="T67" fmla="*/ 819 h 819"/>
                <a:gd name="T68" fmla="*/ 309 w 820"/>
                <a:gd name="T69" fmla="*/ 806 h 819"/>
                <a:gd name="T70" fmla="*/ 217 w 820"/>
                <a:gd name="T71" fmla="*/ 771 h 819"/>
                <a:gd name="T72" fmla="*/ 138 w 820"/>
                <a:gd name="T73" fmla="*/ 715 h 819"/>
                <a:gd name="T74" fmla="*/ 74 w 820"/>
                <a:gd name="T75" fmla="*/ 643 h 819"/>
                <a:gd name="T76" fmla="*/ 28 w 820"/>
                <a:gd name="T77" fmla="*/ 557 h 819"/>
                <a:gd name="T78" fmla="*/ 4 w 820"/>
                <a:gd name="T79" fmla="*/ 460 h 819"/>
                <a:gd name="T80" fmla="*/ 4 w 820"/>
                <a:gd name="T81" fmla="*/ 358 h 819"/>
                <a:gd name="T82" fmla="*/ 28 w 820"/>
                <a:gd name="T83" fmla="*/ 262 h 819"/>
                <a:gd name="T84" fmla="*/ 74 w 820"/>
                <a:gd name="T85" fmla="*/ 175 h 819"/>
                <a:gd name="T86" fmla="*/ 138 w 820"/>
                <a:gd name="T87" fmla="*/ 103 h 819"/>
                <a:gd name="T88" fmla="*/ 217 w 820"/>
                <a:gd name="T89" fmla="*/ 48 h 819"/>
                <a:gd name="T90" fmla="*/ 309 w 820"/>
                <a:gd name="T91" fmla="*/ 12 h 819"/>
                <a:gd name="T92" fmla="*/ 409 w 820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4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8" y="368"/>
                  </a:lnTo>
                  <a:lnTo>
                    <a:pt x="154" y="410"/>
                  </a:lnTo>
                  <a:lnTo>
                    <a:pt x="158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1" y="661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6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6"/>
                  </a:lnTo>
                  <a:lnTo>
                    <a:pt x="451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8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2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20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0"/>
                  </a:lnTo>
                  <a:lnTo>
                    <a:pt x="0" y="410"/>
                  </a:lnTo>
                  <a:lnTo>
                    <a:pt x="4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6770943" y="2507595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그래프에 대한 설명 적어주면은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개이득일듯한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느낌적인 느낌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6137808" y="3657928"/>
            <a:ext cx="247230" cy="383339"/>
            <a:chOff x="8889419" y="2194475"/>
            <a:chExt cx="299148" cy="463840"/>
          </a:xfrm>
        </p:grpSpPr>
        <p:sp>
          <p:nvSpPr>
            <p:cNvPr id="108" name="Freeform 24"/>
            <p:cNvSpPr>
              <a:spLocks noEditPoints="1"/>
            </p:cNvSpPr>
            <p:nvPr/>
          </p:nvSpPr>
          <p:spPr bwMode="auto">
            <a:xfrm>
              <a:off x="9054848" y="2524841"/>
              <a:ext cx="133719" cy="133474"/>
            </a:xfrm>
            <a:custGeom>
              <a:avLst/>
              <a:gdLst>
                <a:gd name="T0" fmla="*/ 491 w 1088"/>
                <a:gd name="T1" fmla="*/ 157 h 1086"/>
                <a:gd name="T2" fmla="*/ 392 w 1088"/>
                <a:gd name="T3" fmla="*/ 184 h 1086"/>
                <a:gd name="T4" fmla="*/ 306 w 1088"/>
                <a:gd name="T5" fmla="*/ 234 h 1086"/>
                <a:gd name="T6" fmla="*/ 236 w 1088"/>
                <a:gd name="T7" fmla="*/ 306 h 1086"/>
                <a:gd name="T8" fmla="*/ 185 w 1088"/>
                <a:gd name="T9" fmla="*/ 392 h 1086"/>
                <a:gd name="T10" fmla="*/ 158 w 1088"/>
                <a:gd name="T11" fmla="*/ 491 h 1086"/>
                <a:gd name="T12" fmla="*/ 158 w 1088"/>
                <a:gd name="T13" fmla="*/ 595 h 1086"/>
                <a:gd name="T14" fmla="*/ 185 w 1088"/>
                <a:gd name="T15" fmla="*/ 694 h 1086"/>
                <a:gd name="T16" fmla="*/ 236 w 1088"/>
                <a:gd name="T17" fmla="*/ 781 h 1086"/>
                <a:gd name="T18" fmla="*/ 306 w 1088"/>
                <a:gd name="T19" fmla="*/ 851 h 1086"/>
                <a:gd name="T20" fmla="*/ 392 w 1088"/>
                <a:gd name="T21" fmla="*/ 902 h 1086"/>
                <a:gd name="T22" fmla="*/ 491 w 1088"/>
                <a:gd name="T23" fmla="*/ 928 h 1086"/>
                <a:gd name="T24" fmla="*/ 597 w 1088"/>
                <a:gd name="T25" fmla="*/ 928 h 1086"/>
                <a:gd name="T26" fmla="*/ 696 w 1088"/>
                <a:gd name="T27" fmla="*/ 902 h 1086"/>
                <a:gd name="T28" fmla="*/ 783 w 1088"/>
                <a:gd name="T29" fmla="*/ 851 h 1086"/>
                <a:gd name="T30" fmla="*/ 853 w 1088"/>
                <a:gd name="T31" fmla="*/ 780 h 1086"/>
                <a:gd name="T32" fmla="*/ 904 w 1088"/>
                <a:gd name="T33" fmla="*/ 694 h 1086"/>
                <a:gd name="T34" fmla="*/ 931 w 1088"/>
                <a:gd name="T35" fmla="*/ 595 h 1086"/>
                <a:gd name="T36" fmla="*/ 931 w 1088"/>
                <a:gd name="T37" fmla="*/ 491 h 1086"/>
                <a:gd name="T38" fmla="*/ 904 w 1088"/>
                <a:gd name="T39" fmla="*/ 392 h 1086"/>
                <a:gd name="T40" fmla="*/ 853 w 1088"/>
                <a:gd name="T41" fmla="*/ 306 h 1086"/>
                <a:gd name="T42" fmla="*/ 783 w 1088"/>
                <a:gd name="T43" fmla="*/ 234 h 1086"/>
                <a:gd name="T44" fmla="*/ 696 w 1088"/>
                <a:gd name="T45" fmla="*/ 184 h 1086"/>
                <a:gd name="T46" fmla="*/ 597 w 1088"/>
                <a:gd name="T47" fmla="*/ 157 h 1086"/>
                <a:gd name="T48" fmla="*/ 544 w 1088"/>
                <a:gd name="T49" fmla="*/ 0 h 1086"/>
                <a:gd name="T50" fmla="*/ 669 w 1088"/>
                <a:gd name="T51" fmla="*/ 15 h 1086"/>
                <a:gd name="T52" fmla="*/ 784 w 1088"/>
                <a:gd name="T53" fmla="*/ 55 h 1086"/>
                <a:gd name="T54" fmla="*/ 884 w 1088"/>
                <a:gd name="T55" fmla="*/ 120 h 1086"/>
                <a:gd name="T56" fmla="*/ 968 w 1088"/>
                <a:gd name="T57" fmla="*/ 203 h 1086"/>
                <a:gd name="T58" fmla="*/ 1032 w 1088"/>
                <a:gd name="T59" fmla="*/ 305 h 1086"/>
                <a:gd name="T60" fmla="*/ 1074 w 1088"/>
                <a:gd name="T61" fmla="*/ 418 h 1086"/>
                <a:gd name="T62" fmla="*/ 1088 w 1088"/>
                <a:gd name="T63" fmla="*/ 544 h 1086"/>
                <a:gd name="T64" fmla="*/ 1074 w 1088"/>
                <a:gd name="T65" fmla="*/ 668 h 1086"/>
                <a:gd name="T66" fmla="*/ 1032 w 1088"/>
                <a:gd name="T67" fmla="*/ 781 h 1086"/>
                <a:gd name="T68" fmla="*/ 968 w 1088"/>
                <a:gd name="T69" fmla="*/ 883 h 1086"/>
                <a:gd name="T70" fmla="*/ 884 w 1088"/>
                <a:gd name="T71" fmla="*/ 966 h 1086"/>
                <a:gd name="T72" fmla="*/ 784 w 1088"/>
                <a:gd name="T73" fmla="*/ 1031 h 1086"/>
                <a:gd name="T74" fmla="*/ 669 w 1088"/>
                <a:gd name="T75" fmla="*/ 1072 h 1086"/>
                <a:gd name="T76" fmla="*/ 544 w 1088"/>
                <a:gd name="T77" fmla="*/ 1086 h 1086"/>
                <a:gd name="T78" fmla="*/ 420 w 1088"/>
                <a:gd name="T79" fmla="*/ 1072 h 1086"/>
                <a:gd name="T80" fmla="*/ 305 w 1088"/>
                <a:gd name="T81" fmla="*/ 1031 h 1086"/>
                <a:gd name="T82" fmla="*/ 205 w 1088"/>
                <a:gd name="T83" fmla="*/ 966 h 1086"/>
                <a:gd name="T84" fmla="*/ 120 w 1088"/>
                <a:gd name="T85" fmla="*/ 883 h 1086"/>
                <a:gd name="T86" fmla="*/ 56 w 1088"/>
                <a:gd name="T87" fmla="*/ 781 h 1086"/>
                <a:gd name="T88" fmla="*/ 15 w 1088"/>
                <a:gd name="T89" fmla="*/ 668 h 1086"/>
                <a:gd name="T90" fmla="*/ 0 w 1088"/>
                <a:gd name="T91" fmla="*/ 544 h 1086"/>
                <a:gd name="T92" fmla="*/ 15 w 1088"/>
                <a:gd name="T93" fmla="*/ 418 h 1086"/>
                <a:gd name="T94" fmla="*/ 56 w 1088"/>
                <a:gd name="T95" fmla="*/ 305 h 1086"/>
                <a:gd name="T96" fmla="*/ 120 w 1088"/>
                <a:gd name="T97" fmla="*/ 203 h 1086"/>
                <a:gd name="T98" fmla="*/ 205 w 1088"/>
                <a:gd name="T99" fmla="*/ 120 h 1086"/>
                <a:gd name="T100" fmla="*/ 305 w 1088"/>
                <a:gd name="T101" fmla="*/ 55 h 1086"/>
                <a:gd name="T102" fmla="*/ 420 w 1088"/>
                <a:gd name="T103" fmla="*/ 15 h 1086"/>
                <a:gd name="T104" fmla="*/ 544 w 1088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8" h="1086">
                  <a:moveTo>
                    <a:pt x="544" y="154"/>
                  </a:moveTo>
                  <a:lnTo>
                    <a:pt x="491" y="157"/>
                  </a:lnTo>
                  <a:lnTo>
                    <a:pt x="441" y="168"/>
                  </a:lnTo>
                  <a:lnTo>
                    <a:pt x="392" y="184"/>
                  </a:lnTo>
                  <a:lnTo>
                    <a:pt x="347" y="207"/>
                  </a:lnTo>
                  <a:lnTo>
                    <a:pt x="306" y="234"/>
                  </a:lnTo>
                  <a:lnTo>
                    <a:pt x="268" y="268"/>
                  </a:lnTo>
                  <a:lnTo>
                    <a:pt x="236" y="306"/>
                  </a:lnTo>
                  <a:lnTo>
                    <a:pt x="207" y="347"/>
                  </a:lnTo>
                  <a:lnTo>
                    <a:pt x="185" y="392"/>
                  </a:lnTo>
                  <a:lnTo>
                    <a:pt x="168" y="440"/>
                  </a:lnTo>
                  <a:lnTo>
                    <a:pt x="158" y="491"/>
                  </a:lnTo>
                  <a:lnTo>
                    <a:pt x="154" y="544"/>
                  </a:lnTo>
                  <a:lnTo>
                    <a:pt x="158" y="595"/>
                  </a:lnTo>
                  <a:lnTo>
                    <a:pt x="168" y="647"/>
                  </a:lnTo>
                  <a:lnTo>
                    <a:pt x="185" y="694"/>
                  </a:lnTo>
                  <a:lnTo>
                    <a:pt x="207" y="739"/>
                  </a:lnTo>
                  <a:lnTo>
                    <a:pt x="236" y="781"/>
                  </a:lnTo>
                  <a:lnTo>
                    <a:pt x="268" y="818"/>
                  </a:lnTo>
                  <a:lnTo>
                    <a:pt x="306" y="851"/>
                  </a:lnTo>
                  <a:lnTo>
                    <a:pt x="347" y="879"/>
                  </a:lnTo>
                  <a:lnTo>
                    <a:pt x="392" y="902"/>
                  </a:lnTo>
                  <a:lnTo>
                    <a:pt x="441" y="918"/>
                  </a:lnTo>
                  <a:lnTo>
                    <a:pt x="491" y="928"/>
                  </a:lnTo>
                  <a:lnTo>
                    <a:pt x="544" y="932"/>
                  </a:lnTo>
                  <a:lnTo>
                    <a:pt x="597" y="928"/>
                  </a:lnTo>
                  <a:lnTo>
                    <a:pt x="648" y="918"/>
                  </a:lnTo>
                  <a:lnTo>
                    <a:pt x="696" y="902"/>
                  </a:lnTo>
                  <a:lnTo>
                    <a:pt x="741" y="879"/>
                  </a:lnTo>
                  <a:lnTo>
                    <a:pt x="783" y="851"/>
                  </a:lnTo>
                  <a:lnTo>
                    <a:pt x="819" y="818"/>
                  </a:lnTo>
                  <a:lnTo>
                    <a:pt x="853" y="780"/>
                  </a:lnTo>
                  <a:lnTo>
                    <a:pt x="880" y="739"/>
                  </a:lnTo>
                  <a:lnTo>
                    <a:pt x="904" y="694"/>
                  </a:lnTo>
                  <a:lnTo>
                    <a:pt x="921" y="647"/>
                  </a:lnTo>
                  <a:lnTo>
                    <a:pt x="931" y="595"/>
                  </a:lnTo>
                  <a:lnTo>
                    <a:pt x="935" y="544"/>
                  </a:lnTo>
                  <a:lnTo>
                    <a:pt x="931" y="491"/>
                  </a:lnTo>
                  <a:lnTo>
                    <a:pt x="921" y="440"/>
                  </a:lnTo>
                  <a:lnTo>
                    <a:pt x="904" y="392"/>
                  </a:lnTo>
                  <a:lnTo>
                    <a:pt x="880" y="347"/>
                  </a:lnTo>
                  <a:lnTo>
                    <a:pt x="853" y="306"/>
                  </a:lnTo>
                  <a:lnTo>
                    <a:pt x="819" y="268"/>
                  </a:lnTo>
                  <a:lnTo>
                    <a:pt x="783" y="234"/>
                  </a:lnTo>
                  <a:lnTo>
                    <a:pt x="741" y="207"/>
                  </a:lnTo>
                  <a:lnTo>
                    <a:pt x="696" y="184"/>
                  </a:lnTo>
                  <a:lnTo>
                    <a:pt x="648" y="168"/>
                  </a:lnTo>
                  <a:lnTo>
                    <a:pt x="597" y="157"/>
                  </a:lnTo>
                  <a:lnTo>
                    <a:pt x="544" y="154"/>
                  </a:lnTo>
                  <a:close/>
                  <a:moveTo>
                    <a:pt x="544" y="0"/>
                  </a:moveTo>
                  <a:lnTo>
                    <a:pt x="608" y="3"/>
                  </a:lnTo>
                  <a:lnTo>
                    <a:pt x="669" y="15"/>
                  </a:lnTo>
                  <a:lnTo>
                    <a:pt x="727" y="32"/>
                  </a:lnTo>
                  <a:lnTo>
                    <a:pt x="784" y="55"/>
                  </a:lnTo>
                  <a:lnTo>
                    <a:pt x="836" y="85"/>
                  </a:lnTo>
                  <a:lnTo>
                    <a:pt x="884" y="120"/>
                  </a:lnTo>
                  <a:lnTo>
                    <a:pt x="929" y="160"/>
                  </a:lnTo>
                  <a:lnTo>
                    <a:pt x="968" y="203"/>
                  </a:lnTo>
                  <a:lnTo>
                    <a:pt x="1004" y="252"/>
                  </a:lnTo>
                  <a:lnTo>
                    <a:pt x="1032" y="305"/>
                  </a:lnTo>
                  <a:lnTo>
                    <a:pt x="1057" y="360"/>
                  </a:lnTo>
                  <a:lnTo>
                    <a:pt x="1074" y="418"/>
                  </a:lnTo>
                  <a:lnTo>
                    <a:pt x="1084" y="480"/>
                  </a:lnTo>
                  <a:lnTo>
                    <a:pt x="1088" y="544"/>
                  </a:lnTo>
                  <a:lnTo>
                    <a:pt x="1084" y="607"/>
                  </a:lnTo>
                  <a:lnTo>
                    <a:pt x="1074" y="668"/>
                  </a:lnTo>
                  <a:lnTo>
                    <a:pt x="1057" y="726"/>
                  </a:lnTo>
                  <a:lnTo>
                    <a:pt x="1032" y="781"/>
                  </a:lnTo>
                  <a:lnTo>
                    <a:pt x="1004" y="834"/>
                  </a:lnTo>
                  <a:lnTo>
                    <a:pt x="968" y="883"/>
                  </a:lnTo>
                  <a:lnTo>
                    <a:pt x="929" y="927"/>
                  </a:lnTo>
                  <a:lnTo>
                    <a:pt x="884" y="966"/>
                  </a:lnTo>
                  <a:lnTo>
                    <a:pt x="836" y="1001"/>
                  </a:lnTo>
                  <a:lnTo>
                    <a:pt x="784" y="1031"/>
                  </a:lnTo>
                  <a:lnTo>
                    <a:pt x="727" y="1054"/>
                  </a:lnTo>
                  <a:lnTo>
                    <a:pt x="669" y="1072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2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6"/>
                  </a:lnTo>
                  <a:lnTo>
                    <a:pt x="160" y="927"/>
                  </a:lnTo>
                  <a:lnTo>
                    <a:pt x="120" y="883"/>
                  </a:lnTo>
                  <a:lnTo>
                    <a:pt x="85" y="834"/>
                  </a:lnTo>
                  <a:lnTo>
                    <a:pt x="56" y="781"/>
                  </a:lnTo>
                  <a:lnTo>
                    <a:pt x="32" y="726"/>
                  </a:lnTo>
                  <a:lnTo>
                    <a:pt x="15" y="668"/>
                  </a:lnTo>
                  <a:lnTo>
                    <a:pt x="4" y="607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8"/>
                  </a:lnTo>
                  <a:lnTo>
                    <a:pt x="32" y="360"/>
                  </a:lnTo>
                  <a:lnTo>
                    <a:pt x="56" y="305"/>
                  </a:lnTo>
                  <a:lnTo>
                    <a:pt x="85" y="252"/>
                  </a:lnTo>
                  <a:lnTo>
                    <a:pt x="120" y="203"/>
                  </a:lnTo>
                  <a:lnTo>
                    <a:pt x="160" y="160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2"/>
                  </a:lnTo>
                  <a:lnTo>
                    <a:pt x="420" y="15"/>
                  </a:lnTo>
                  <a:lnTo>
                    <a:pt x="481" y="3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5"/>
            <p:cNvSpPr>
              <a:spLocks noEditPoints="1"/>
            </p:cNvSpPr>
            <p:nvPr/>
          </p:nvSpPr>
          <p:spPr bwMode="auto">
            <a:xfrm>
              <a:off x="9001262" y="2194475"/>
              <a:ext cx="187305" cy="172312"/>
            </a:xfrm>
            <a:custGeom>
              <a:avLst/>
              <a:gdLst>
                <a:gd name="T0" fmla="*/ 926 w 1523"/>
                <a:gd name="T1" fmla="*/ 158 h 1402"/>
                <a:gd name="T2" fmla="*/ 827 w 1523"/>
                <a:gd name="T3" fmla="*/ 184 h 1402"/>
                <a:gd name="T4" fmla="*/ 741 w 1523"/>
                <a:gd name="T5" fmla="*/ 235 h 1402"/>
                <a:gd name="T6" fmla="*/ 671 w 1523"/>
                <a:gd name="T7" fmla="*/ 305 h 1402"/>
                <a:gd name="T8" fmla="*/ 620 w 1523"/>
                <a:gd name="T9" fmla="*/ 392 h 1402"/>
                <a:gd name="T10" fmla="*/ 593 w 1523"/>
                <a:gd name="T11" fmla="*/ 490 h 1402"/>
                <a:gd name="T12" fmla="*/ 593 w 1523"/>
                <a:gd name="T13" fmla="*/ 596 h 1402"/>
                <a:gd name="T14" fmla="*/ 620 w 1523"/>
                <a:gd name="T15" fmla="*/ 694 h 1402"/>
                <a:gd name="T16" fmla="*/ 671 w 1523"/>
                <a:gd name="T17" fmla="*/ 781 h 1402"/>
                <a:gd name="T18" fmla="*/ 741 w 1523"/>
                <a:gd name="T19" fmla="*/ 851 h 1402"/>
                <a:gd name="T20" fmla="*/ 827 w 1523"/>
                <a:gd name="T21" fmla="*/ 901 h 1402"/>
                <a:gd name="T22" fmla="*/ 926 w 1523"/>
                <a:gd name="T23" fmla="*/ 929 h 1402"/>
                <a:gd name="T24" fmla="*/ 1032 w 1523"/>
                <a:gd name="T25" fmla="*/ 929 h 1402"/>
                <a:gd name="T26" fmla="*/ 1131 w 1523"/>
                <a:gd name="T27" fmla="*/ 901 h 1402"/>
                <a:gd name="T28" fmla="*/ 1218 w 1523"/>
                <a:gd name="T29" fmla="*/ 851 h 1402"/>
                <a:gd name="T30" fmla="*/ 1288 w 1523"/>
                <a:gd name="T31" fmla="*/ 781 h 1402"/>
                <a:gd name="T32" fmla="*/ 1339 w 1523"/>
                <a:gd name="T33" fmla="*/ 694 h 1402"/>
                <a:gd name="T34" fmla="*/ 1366 w 1523"/>
                <a:gd name="T35" fmla="*/ 596 h 1402"/>
                <a:gd name="T36" fmla="*/ 1366 w 1523"/>
                <a:gd name="T37" fmla="*/ 490 h 1402"/>
                <a:gd name="T38" fmla="*/ 1339 w 1523"/>
                <a:gd name="T39" fmla="*/ 391 h 1402"/>
                <a:gd name="T40" fmla="*/ 1288 w 1523"/>
                <a:gd name="T41" fmla="*/ 305 h 1402"/>
                <a:gd name="T42" fmla="*/ 1218 w 1523"/>
                <a:gd name="T43" fmla="*/ 235 h 1402"/>
                <a:gd name="T44" fmla="*/ 1131 w 1523"/>
                <a:gd name="T45" fmla="*/ 184 h 1402"/>
                <a:gd name="T46" fmla="*/ 1032 w 1523"/>
                <a:gd name="T47" fmla="*/ 158 h 1402"/>
                <a:gd name="T48" fmla="*/ 979 w 1523"/>
                <a:gd name="T49" fmla="*/ 0 h 1402"/>
                <a:gd name="T50" fmla="*/ 1043 w 1523"/>
                <a:gd name="T51" fmla="*/ 4 h 1402"/>
                <a:gd name="T52" fmla="*/ 1162 w 1523"/>
                <a:gd name="T53" fmla="*/ 31 h 1402"/>
                <a:gd name="T54" fmla="*/ 1271 w 1523"/>
                <a:gd name="T55" fmla="*/ 84 h 1402"/>
                <a:gd name="T56" fmla="*/ 1364 w 1523"/>
                <a:gd name="T57" fmla="*/ 159 h 1402"/>
                <a:gd name="T58" fmla="*/ 1439 w 1523"/>
                <a:gd name="T59" fmla="*/ 252 h 1402"/>
                <a:gd name="T60" fmla="*/ 1492 w 1523"/>
                <a:gd name="T61" fmla="*/ 360 h 1402"/>
                <a:gd name="T62" fmla="*/ 1519 w 1523"/>
                <a:gd name="T63" fmla="*/ 479 h 1402"/>
                <a:gd name="T64" fmla="*/ 1519 w 1523"/>
                <a:gd name="T65" fmla="*/ 606 h 1402"/>
                <a:gd name="T66" fmla="*/ 1492 w 1523"/>
                <a:gd name="T67" fmla="*/ 725 h 1402"/>
                <a:gd name="T68" fmla="*/ 1439 w 1523"/>
                <a:gd name="T69" fmla="*/ 833 h 1402"/>
                <a:gd name="T70" fmla="*/ 1364 w 1523"/>
                <a:gd name="T71" fmla="*/ 926 h 1402"/>
                <a:gd name="T72" fmla="*/ 1271 w 1523"/>
                <a:gd name="T73" fmla="*/ 1001 h 1402"/>
                <a:gd name="T74" fmla="*/ 1162 w 1523"/>
                <a:gd name="T75" fmla="*/ 1054 h 1402"/>
                <a:gd name="T76" fmla="*/ 1043 w 1523"/>
                <a:gd name="T77" fmla="*/ 1083 h 1402"/>
                <a:gd name="T78" fmla="*/ 923 w 1523"/>
                <a:gd name="T79" fmla="*/ 1083 h 1402"/>
                <a:gd name="T80" fmla="*/ 816 w 1523"/>
                <a:gd name="T81" fmla="*/ 1061 h 1402"/>
                <a:gd name="T82" fmla="*/ 717 w 1523"/>
                <a:gd name="T83" fmla="*/ 1018 h 1402"/>
                <a:gd name="T84" fmla="*/ 629 w 1523"/>
                <a:gd name="T85" fmla="*/ 957 h 1402"/>
                <a:gd name="T86" fmla="*/ 131 w 1523"/>
                <a:gd name="T87" fmla="*/ 1380 h 1402"/>
                <a:gd name="T88" fmla="*/ 96 w 1523"/>
                <a:gd name="T89" fmla="*/ 1400 h 1402"/>
                <a:gd name="T90" fmla="*/ 57 w 1523"/>
                <a:gd name="T91" fmla="*/ 1400 h 1402"/>
                <a:gd name="T92" fmla="*/ 23 w 1523"/>
                <a:gd name="T93" fmla="*/ 1380 h 1402"/>
                <a:gd name="T94" fmla="*/ 3 w 1523"/>
                <a:gd name="T95" fmla="*/ 1345 h 1402"/>
                <a:gd name="T96" fmla="*/ 3 w 1523"/>
                <a:gd name="T97" fmla="*/ 1306 h 1402"/>
                <a:gd name="T98" fmla="*/ 23 w 1523"/>
                <a:gd name="T99" fmla="*/ 1271 h 1402"/>
                <a:gd name="T100" fmla="*/ 476 w 1523"/>
                <a:gd name="T101" fmla="*/ 750 h 1402"/>
                <a:gd name="T102" fmla="*/ 446 w 1523"/>
                <a:gd name="T103" fmla="*/ 650 h 1402"/>
                <a:gd name="T104" fmla="*/ 435 w 1523"/>
                <a:gd name="T105" fmla="*/ 543 h 1402"/>
                <a:gd name="T106" fmla="*/ 450 w 1523"/>
                <a:gd name="T107" fmla="*/ 419 h 1402"/>
                <a:gd name="T108" fmla="*/ 491 w 1523"/>
                <a:gd name="T109" fmla="*/ 305 h 1402"/>
                <a:gd name="T110" fmla="*/ 555 w 1523"/>
                <a:gd name="T111" fmla="*/ 204 h 1402"/>
                <a:gd name="T112" fmla="*/ 640 w 1523"/>
                <a:gd name="T113" fmla="*/ 120 h 1402"/>
                <a:gd name="T114" fmla="*/ 740 w 1523"/>
                <a:gd name="T115" fmla="*/ 55 h 1402"/>
                <a:gd name="T116" fmla="*/ 855 w 1523"/>
                <a:gd name="T117" fmla="*/ 14 h 1402"/>
                <a:gd name="T118" fmla="*/ 979 w 1523"/>
                <a:gd name="T119" fmla="*/ 0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3" h="1402">
                  <a:moveTo>
                    <a:pt x="979" y="153"/>
                  </a:moveTo>
                  <a:lnTo>
                    <a:pt x="926" y="158"/>
                  </a:lnTo>
                  <a:lnTo>
                    <a:pt x="876" y="168"/>
                  </a:lnTo>
                  <a:lnTo>
                    <a:pt x="827" y="184"/>
                  </a:lnTo>
                  <a:lnTo>
                    <a:pt x="782" y="207"/>
                  </a:lnTo>
                  <a:lnTo>
                    <a:pt x="741" y="235"/>
                  </a:lnTo>
                  <a:lnTo>
                    <a:pt x="703" y="268"/>
                  </a:lnTo>
                  <a:lnTo>
                    <a:pt x="671" y="305"/>
                  </a:lnTo>
                  <a:lnTo>
                    <a:pt x="642" y="346"/>
                  </a:lnTo>
                  <a:lnTo>
                    <a:pt x="620" y="392"/>
                  </a:lnTo>
                  <a:lnTo>
                    <a:pt x="603" y="439"/>
                  </a:lnTo>
                  <a:lnTo>
                    <a:pt x="593" y="490"/>
                  </a:lnTo>
                  <a:lnTo>
                    <a:pt x="589" y="543"/>
                  </a:lnTo>
                  <a:lnTo>
                    <a:pt x="593" y="596"/>
                  </a:lnTo>
                  <a:lnTo>
                    <a:pt x="603" y="646"/>
                  </a:lnTo>
                  <a:lnTo>
                    <a:pt x="620" y="694"/>
                  </a:lnTo>
                  <a:lnTo>
                    <a:pt x="642" y="739"/>
                  </a:lnTo>
                  <a:lnTo>
                    <a:pt x="671" y="781"/>
                  </a:lnTo>
                  <a:lnTo>
                    <a:pt x="703" y="818"/>
                  </a:lnTo>
                  <a:lnTo>
                    <a:pt x="741" y="851"/>
                  </a:lnTo>
                  <a:lnTo>
                    <a:pt x="782" y="879"/>
                  </a:lnTo>
                  <a:lnTo>
                    <a:pt x="827" y="901"/>
                  </a:lnTo>
                  <a:lnTo>
                    <a:pt x="876" y="918"/>
                  </a:lnTo>
                  <a:lnTo>
                    <a:pt x="926" y="929"/>
                  </a:lnTo>
                  <a:lnTo>
                    <a:pt x="979" y="932"/>
                  </a:lnTo>
                  <a:lnTo>
                    <a:pt x="1032" y="929"/>
                  </a:lnTo>
                  <a:lnTo>
                    <a:pt x="1083" y="918"/>
                  </a:lnTo>
                  <a:lnTo>
                    <a:pt x="1131" y="901"/>
                  </a:lnTo>
                  <a:lnTo>
                    <a:pt x="1176" y="879"/>
                  </a:lnTo>
                  <a:lnTo>
                    <a:pt x="1218" y="851"/>
                  </a:lnTo>
                  <a:lnTo>
                    <a:pt x="1254" y="818"/>
                  </a:lnTo>
                  <a:lnTo>
                    <a:pt x="1288" y="781"/>
                  </a:lnTo>
                  <a:lnTo>
                    <a:pt x="1315" y="739"/>
                  </a:lnTo>
                  <a:lnTo>
                    <a:pt x="1339" y="694"/>
                  </a:lnTo>
                  <a:lnTo>
                    <a:pt x="1356" y="646"/>
                  </a:lnTo>
                  <a:lnTo>
                    <a:pt x="1366" y="596"/>
                  </a:lnTo>
                  <a:lnTo>
                    <a:pt x="1370" y="543"/>
                  </a:lnTo>
                  <a:lnTo>
                    <a:pt x="1366" y="490"/>
                  </a:lnTo>
                  <a:lnTo>
                    <a:pt x="1356" y="439"/>
                  </a:lnTo>
                  <a:lnTo>
                    <a:pt x="1339" y="391"/>
                  </a:lnTo>
                  <a:lnTo>
                    <a:pt x="1315" y="346"/>
                  </a:lnTo>
                  <a:lnTo>
                    <a:pt x="1288" y="305"/>
                  </a:lnTo>
                  <a:lnTo>
                    <a:pt x="1254" y="268"/>
                  </a:lnTo>
                  <a:lnTo>
                    <a:pt x="1218" y="235"/>
                  </a:lnTo>
                  <a:lnTo>
                    <a:pt x="1176" y="207"/>
                  </a:lnTo>
                  <a:lnTo>
                    <a:pt x="1131" y="184"/>
                  </a:lnTo>
                  <a:lnTo>
                    <a:pt x="1083" y="168"/>
                  </a:lnTo>
                  <a:lnTo>
                    <a:pt x="1032" y="158"/>
                  </a:lnTo>
                  <a:lnTo>
                    <a:pt x="979" y="153"/>
                  </a:lnTo>
                  <a:close/>
                  <a:moveTo>
                    <a:pt x="979" y="0"/>
                  </a:moveTo>
                  <a:lnTo>
                    <a:pt x="979" y="0"/>
                  </a:lnTo>
                  <a:lnTo>
                    <a:pt x="1043" y="4"/>
                  </a:lnTo>
                  <a:lnTo>
                    <a:pt x="1104" y="14"/>
                  </a:lnTo>
                  <a:lnTo>
                    <a:pt x="1162" y="31"/>
                  </a:lnTo>
                  <a:lnTo>
                    <a:pt x="1219" y="55"/>
                  </a:lnTo>
                  <a:lnTo>
                    <a:pt x="1271" y="84"/>
                  </a:lnTo>
                  <a:lnTo>
                    <a:pt x="1319" y="120"/>
                  </a:lnTo>
                  <a:lnTo>
                    <a:pt x="1364" y="159"/>
                  </a:lnTo>
                  <a:lnTo>
                    <a:pt x="1403" y="204"/>
                  </a:lnTo>
                  <a:lnTo>
                    <a:pt x="1439" y="252"/>
                  </a:lnTo>
                  <a:lnTo>
                    <a:pt x="1467" y="305"/>
                  </a:lnTo>
                  <a:lnTo>
                    <a:pt x="1492" y="360"/>
                  </a:lnTo>
                  <a:lnTo>
                    <a:pt x="1509" y="419"/>
                  </a:lnTo>
                  <a:lnTo>
                    <a:pt x="1519" y="479"/>
                  </a:lnTo>
                  <a:lnTo>
                    <a:pt x="1523" y="543"/>
                  </a:lnTo>
                  <a:lnTo>
                    <a:pt x="1519" y="606"/>
                  </a:lnTo>
                  <a:lnTo>
                    <a:pt x="1509" y="668"/>
                  </a:lnTo>
                  <a:lnTo>
                    <a:pt x="1492" y="725"/>
                  </a:lnTo>
                  <a:lnTo>
                    <a:pt x="1467" y="782"/>
                  </a:lnTo>
                  <a:lnTo>
                    <a:pt x="1439" y="833"/>
                  </a:lnTo>
                  <a:lnTo>
                    <a:pt x="1403" y="883"/>
                  </a:lnTo>
                  <a:lnTo>
                    <a:pt x="1364" y="926"/>
                  </a:lnTo>
                  <a:lnTo>
                    <a:pt x="1319" y="967"/>
                  </a:lnTo>
                  <a:lnTo>
                    <a:pt x="1271" y="1001"/>
                  </a:lnTo>
                  <a:lnTo>
                    <a:pt x="1219" y="1031"/>
                  </a:lnTo>
                  <a:lnTo>
                    <a:pt x="1162" y="1054"/>
                  </a:lnTo>
                  <a:lnTo>
                    <a:pt x="1104" y="1071"/>
                  </a:lnTo>
                  <a:lnTo>
                    <a:pt x="1043" y="1083"/>
                  </a:lnTo>
                  <a:lnTo>
                    <a:pt x="979" y="1086"/>
                  </a:lnTo>
                  <a:lnTo>
                    <a:pt x="923" y="1083"/>
                  </a:lnTo>
                  <a:lnTo>
                    <a:pt x="868" y="1075"/>
                  </a:lnTo>
                  <a:lnTo>
                    <a:pt x="816" y="1061"/>
                  </a:lnTo>
                  <a:lnTo>
                    <a:pt x="765" y="1041"/>
                  </a:lnTo>
                  <a:lnTo>
                    <a:pt x="717" y="1018"/>
                  </a:lnTo>
                  <a:lnTo>
                    <a:pt x="671" y="991"/>
                  </a:lnTo>
                  <a:lnTo>
                    <a:pt x="629" y="957"/>
                  </a:lnTo>
                  <a:lnTo>
                    <a:pt x="590" y="922"/>
                  </a:lnTo>
                  <a:lnTo>
                    <a:pt x="131" y="1380"/>
                  </a:lnTo>
                  <a:lnTo>
                    <a:pt x="115" y="1393"/>
                  </a:lnTo>
                  <a:lnTo>
                    <a:pt x="96" y="1400"/>
                  </a:lnTo>
                  <a:lnTo>
                    <a:pt x="77" y="1402"/>
                  </a:lnTo>
                  <a:lnTo>
                    <a:pt x="57" y="1400"/>
                  </a:lnTo>
                  <a:lnTo>
                    <a:pt x="39" y="1393"/>
                  </a:lnTo>
                  <a:lnTo>
                    <a:pt x="23" y="1380"/>
                  </a:lnTo>
                  <a:lnTo>
                    <a:pt x="10" y="1363"/>
                  </a:lnTo>
                  <a:lnTo>
                    <a:pt x="3" y="1345"/>
                  </a:lnTo>
                  <a:lnTo>
                    <a:pt x="0" y="1325"/>
                  </a:lnTo>
                  <a:lnTo>
                    <a:pt x="3" y="1306"/>
                  </a:lnTo>
                  <a:lnTo>
                    <a:pt x="10" y="1287"/>
                  </a:lnTo>
                  <a:lnTo>
                    <a:pt x="23" y="1271"/>
                  </a:lnTo>
                  <a:lnTo>
                    <a:pt x="498" y="797"/>
                  </a:lnTo>
                  <a:lnTo>
                    <a:pt x="476" y="750"/>
                  </a:lnTo>
                  <a:lnTo>
                    <a:pt x="459" y="701"/>
                  </a:lnTo>
                  <a:lnTo>
                    <a:pt x="446" y="650"/>
                  </a:lnTo>
                  <a:lnTo>
                    <a:pt x="438" y="597"/>
                  </a:lnTo>
                  <a:lnTo>
                    <a:pt x="435" y="543"/>
                  </a:lnTo>
                  <a:lnTo>
                    <a:pt x="439" y="479"/>
                  </a:lnTo>
                  <a:lnTo>
                    <a:pt x="450" y="419"/>
                  </a:lnTo>
                  <a:lnTo>
                    <a:pt x="467" y="360"/>
                  </a:lnTo>
                  <a:lnTo>
                    <a:pt x="491" y="305"/>
                  </a:lnTo>
                  <a:lnTo>
                    <a:pt x="520" y="252"/>
                  </a:lnTo>
                  <a:lnTo>
                    <a:pt x="555" y="204"/>
                  </a:lnTo>
                  <a:lnTo>
                    <a:pt x="595" y="159"/>
                  </a:lnTo>
                  <a:lnTo>
                    <a:pt x="640" y="120"/>
                  </a:lnTo>
                  <a:lnTo>
                    <a:pt x="688" y="84"/>
                  </a:lnTo>
                  <a:lnTo>
                    <a:pt x="740" y="55"/>
                  </a:lnTo>
                  <a:lnTo>
                    <a:pt x="796" y="31"/>
                  </a:lnTo>
                  <a:lnTo>
                    <a:pt x="855" y="14"/>
                  </a:lnTo>
                  <a:lnTo>
                    <a:pt x="916" y="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6"/>
            <p:cNvSpPr>
              <a:spLocks noEditPoints="1"/>
            </p:cNvSpPr>
            <p:nvPr/>
          </p:nvSpPr>
          <p:spPr bwMode="auto">
            <a:xfrm>
              <a:off x="8889419" y="2359658"/>
              <a:ext cx="168870" cy="189027"/>
            </a:xfrm>
            <a:custGeom>
              <a:avLst/>
              <a:gdLst>
                <a:gd name="T0" fmla="*/ 490 w 1373"/>
                <a:gd name="T1" fmla="*/ 157 h 1538"/>
                <a:gd name="T2" fmla="*/ 393 w 1373"/>
                <a:gd name="T3" fmla="*/ 185 h 1538"/>
                <a:gd name="T4" fmla="*/ 305 w 1373"/>
                <a:gd name="T5" fmla="*/ 235 h 1538"/>
                <a:gd name="T6" fmla="*/ 235 w 1373"/>
                <a:gd name="T7" fmla="*/ 305 h 1538"/>
                <a:gd name="T8" fmla="*/ 184 w 1373"/>
                <a:gd name="T9" fmla="*/ 391 h 1538"/>
                <a:gd name="T10" fmla="*/ 158 w 1373"/>
                <a:gd name="T11" fmla="*/ 490 h 1538"/>
                <a:gd name="T12" fmla="*/ 158 w 1373"/>
                <a:gd name="T13" fmla="*/ 596 h 1538"/>
                <a:gd name="T14" fmla="*/ 184 w 1373"/>
                <a:gd name="T15" fmla="*/ 695 h 1538"/>
                <a:gd name="T16" fmla="*/ 235 w 1373"/>
                <a:gd name="T17" fmla="*/ 781 h 1538"/>
                <a:gd name="T18" fmla="*/ 305 w 1373"/>
                <a:gd name="T19" fmla="*/ 851 h 1538"/>
                <a:gd name="T20" fmla="*/ 393 w 1373"/>
                <a:gd name="T21" fmla="*/ 902 h 1538"/>
                <a:gd name="T22" fmla="*/ 490 w 1373"/>
                <a:gd name="T23" fmla="*/ 929 h 1538"/>
                <a:gd name="T24" fmla="*/ 596 w 1373"/>
                <a:gd name="T25" fmla="*/ 929 h 1538"/>
                <a:gd name="T26" fmla="*/ 695 w 1373"/>
                <a:gd name="T27" fmla="*/ 902 h 1538"/>
                <a:gd name="T28" fmla="*/ 782 w 1373"/>
                <a:gd name="T29" fmla="*/ 851 h 1538"/>
                <a:gd name="T30" fmla="*/ 852 w 1373"/>
                <a:gd name="T31" fmla="*/ 781 h 1538"/>
                <a:gd name="T32" fmla="*/ 903 w 1373"/>
                <a:gd name="T33" fmla="*/ 695 h 1538"/>
                <a:gd name="T34" fmla="*/ 930 w 1373"/>
                <a:gd name="T35" fmla="*/ 596 h 1538"/>
                <a:gd name="T36" fmla="*/ 930 w 1373"/>
                <a:gd name="T37" fmla="*/ 490 h 1538"/>
                <a:gd name="T38" fmla="*/ 903 w 1373"/>
                <a:gd name="T39" fmla="*/ 391 h 1538"/>
                <a:gd name="T40" fmla="*/ 852 w 1373"/>
                <a:gd name="T41" fmla="*/ 305 h 1538"/>
                <a:gd name="T42" fmla="*/ 782 w 1373"/>
                <a:gd name="T43" fmla="*/ 235 h 1538"/>
                <a:gd name="T44" fmla="*/ 695 w 1373"/>
                <a:gd name="T45" fmla="*/ 185 h 1538"/>
                <a:gd name="T46" fmla="*/ 596 w 1373"/>
                <a:gd name="T47" fmla="*/ 157 h 1538"/>
                <a:gd name="T48" fmla="*/ 543 w 1373"/>
                <a:gd name="T49" fmla="*/ 0 h 1538"/>
                <a:gd name="T50" fmla="*/ 668 w 1373"/>
                <a:gd name="T51" fmla="*/ 15 h 1538"/>
                <a:gd name="T52" fmla="*/ 783 w 1373"/>
                <a:gd name="T53" fmla="*/ 55 h 1538"/>
                <a:gd name="T54" fmla="*/ 884 w 1373"/>
                <a:gd name="T55" fmla="*/ 119 h 1538"/>
                <a:gd name="T56" fmla="*/ 968 w 1373"/>
                <a:gd name="T57" fmla="*/ 204 h 1538"/>
                <a:gd name="T58" fmla="*/ 1033 w 1373"/>
                <a:gd name="T59" fmla="*/ 304 h 1538"/>
                <a:gd name="T60" fmla="*/ 1073 w 1373"/>
                <a:gd name="T61" fmla="*/ 419 h 1538"/>
                <a:gd name="T62" fmla="*/ 1088 w 1373"/>
                <a:gd name="T63" fmla="*/ 543 h 1538"/>
                <a:gd name="T64" fmla="*/ 1074 w 1373"/>
                <a:gd name="T65" fmla="*/ 663 h 1538"/>
                <a:gd name="T66" fmla="*/ 1036 w 1373"/>
                <a:gd name="T67" fmla="*/ 773 h 1538"/>
                <a:gd name="T68" fmla="*/ 976 w 1373"/>
                <a:gd name="T69" fmla="*/ 872 h 1538"/>
                <a:gd name="T70" fmla="*/ 898 w 1373"/>
                <a:gd name="T71" fmla="*/ 954 h 1538"/>
                <a:gd name="T72" fmla="*/ 1364 w 1373"/>
                <a:gd name="T73" fmla="*/ 1423 h 1538"/>
                <a:gd name="T74" fmla="*/ 1373 w 1373"/>
                <a:gd name="T75" fmla="*/ 1461 h 1538"/>
                <a:gd name="T76" fmla="*/ 1364 w 1373"/>
                <a:gd name="T77" fmla="*/ 1499 h 1538"/>
                <a:gd name="T78" fmla="*/ 1335 w 1373"/>
                <a:gd name="T79" fmla="*/ 1528 h 1538"/>
                <a:gd name="T80" fmla="*/ 1297 w 1373"/>
                <a:gd name="T81" fmla="*/ 1538 h 1538"/>
                <a:gd name="T82" fmla="*/ 1259 w 1373"/>
                <a:gd name="T83" fmla="*/ 1528 h 1538"/>
                <a:gd name="T84" fmla="*/ 764 w 1373"/>
                <a:gd name="T85" fmla="*/ 1038 h 1538"/>
                <a:gd name="T86" fmla="*/ 659 w 1373"/>
                <a:gd name="T87" fmla="*/ 1074 h 1538"/>
                <a:gd name="T88" fmla="*/ 543 w 1373"/>
                <a:gd name="T89" fmla="*/ 1085 h 1538"/>
                <a:gd name="T90" fmla="*/ 419 w 1373"/>
                <a:gd name="T91" fmla="*/ 1072 h 1538"/>
                <a:gd name="T92" fmla="*/ 305 w 1373"/>
                <a:gd name="T93" fmla="*/ 1030 h 1538"/>
                <a:gd name="T94" fmla="*/ 204 w 1373"/>
                <a:gd name="T95" fmla="*/ 966 h 1538"/>
                <a:gd name="T96" fmla="*/ 120 w 1373"/>
                <a:gd name="T97" fmla="*/ 882 h 1538"/>
                <a:gd name="T98" fmla="*/ 55 w 1373"/>
                <a:gd name="T99" fmla="*/ 782 h 1538"/>
                <a:gd name="T100" fmla="*/ 14 w 1373"/>
                <a:gd name="T101" fmla="*/ 667 h 1538"/>
                <a:gd name="T102" fmla="*/ 0 w 1373"/>
                <a:gd name="T103" fmla="*/ 543 h 1538"/>
                <a:gd name="T104" fmla="*/ 14 w 1373"/>
                <a:gd name="T105" fmla="*/ 419 h 1538"/>
                <a:gd name="T106" fmla="*/ 55 w 1373"/>
                <a:gd name="T107" fmla="*/ 304 h 1538"/>
                <a:gd name="T108" fmla="*/ 120 w 1373"/>
                <a:gd name="T109" fmla="*/ 204 h 1538"/>
                <a:gd name="T110" fmla="*/ 204 w 1373"/>
                <a:gd name="T111" fmla="*/ 119 h 1538"/>
                <a:gd name="T112" fmla="*/ 305 w 1373"/>
                <a:gd name="T113" fmla="*/ 55 h 1538"/>
                <a:gd name="T114" fmla="*/ 419 w 1373"/>
                <a:gd name="T115" fmla="*/ 15 h 1538"/>
                <a:gd name="T116" fmla="*/ 543 w 1373"/>
                <a:gd name="T11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3" h="1538">
                  <a:moveTo>
                    <a:pt x="543" y="154"/>
                  </a:moveTo>
                  <a:lnTo>
                    <a:pt x="490" y="157"/>
                  </a:lnTo>
                  <a:lnTo>
                    <a:pt x="440" y="167"/>
                  </a:lnTo>
                  <a:lnTo>
                    <a:pt x="393" y="185"/>
                  </a:lnTo>
                  <a:lnTo>
                    <a:pt x="347" y="206"/>
                  </a:lnTo>
                  <a:lnTo>
                    <a:pt x="305" y="235"/>
                  </a:lnTo>
                  <a:lnTo>
                    <a:pt x="268" y="267"/>
                  </a:lnTo>
                  <a:lnTo>
                    <a:pt x="235" y="305"/>
                  </a:lnTo>
                  <a:lnTo>
                    <a:pt x="207" y="347"/>
                  </a:lnTo>
                  <a:lnTo>
                    <a:pt x="184" y="391"/>
                  </a:lnTo>
                  <a:lnTo>
                    <a:pt x="168" y="440"/>
                  </a:lnTo>
                  <a:lnTo>
                    <a:pt x="158" y="490"/>
                  </a:lnTo>
                  <a:lnTo>
                    <a:pt x="153" y="543"/>
                  </a:lnTo>
                  <a:lnTo>
                    <a:pt x="158" y="596"/>
                  </a:lnTo>
                  <a:lnTo>
                    <a:pt x="168" y="647"/>
                  </a:lnTo>
                  <a:lnTo>
                    <a:pt x="184" y="695"/>
                  </a:lnTo>
                  <a:lnTo>
                    <a:pt x="207" y="740"/>
                  </a:lnTo>
                  <a:lnTo>
                    <a:pt x="235" y="781"/>
                  </a:lnTo>
                  <a:lnTo>
                    <a:pt x="268" y="818"/>
                  </a:lnTo>
                  <a:lnTo>
                    <a:pt x="305" y="851"/>
                  </a:lnTo>
                  <a:lnTo>
                    <a:pt x="347" y="879"/>
                  </a:lnTo>
                  <a:lnTo>
                    <a:pt x="393" y="902"/>
                  </a:lnTo>
                  <a:lnTo>
                    <a:pt x="440" y="919"/>
                  </a:lnTo>
                  <a:lnTo>
                    <a:pt x="490" y="929"/>
                  </a:lnTo>
                  <a:lnTo>
                    <a:pt x="543" y="933"/>
                  </a:lnTo>
                  <a:lnTo>
                    <a:pt x="596" y="929"/>
                  </a:lnTo>
                  <a:lnTo>
                    <a:pt x="647" y="919"/>
                  </a:lnTo>
                  <a:lnTo>
                    <a:pt x="695" y="902"/>
                  </a:lnTo>
                  <a:lnTo>
                    <a:pt x="740" y="879"/>
                  </a:lnTo>
                  <a:lnTo>
                    <a:pt x="782" y="851"/>
                  </a:lnTo>
                  <a:lnTo>
                    <a:pt x="820" y="818"/>
                  </a:lnTo>
                  <a:lnTo>
                    <a:pt x="852" y="781"/>
                  </a:lnTo>
                  <a:lnTo>
                    <a:pt x="881" y="740"/>
                  </a:lnTo>
                  <a:lnTo>
                    <a:pt x="903" y="695"/>
                  </a:lnTo>
                  <a:lnTo>
                    <a:pt x="920" y="647"/>
                  </a:lnTo>
                  <a:lnTo>
                    <a:pt x="930" y="596"/>
                  </a:lnTo>
                  <a:lnTo>
                    <a:pt x="934" y="543"/>
                  </a:lnTo>
                  <a:lnTo>
                    <a:pt x="930" y="490"/>
                  </a:lnTo>
                  <a:lnTo>
                    <a:pt x="920" y="440"/>
                  </a:lnTo>
                  <a:lnTo>
                    <a:pt x="903" y="391"/>
                  </a:lnTo>
                  <a:lnTo>
                    <a:pt x="881" y="347"/>
                  </a:lnTo>
                  <a:lnTo>
                    <a:pt x="852" y="305"/>
                  </a:lnTo>
                  <a:lnTo>
                    <a:pt x="820" y="267"/>
                  </a:lnTo>
                  <a:lnTo>
                    <a:pt x="782" y="235"/>
                  </a:lnTo>
                  <a:lnTo>
                    <a:pt x="740" y="206"/>
                  </a:lnTo>
                  <a:lnTo>
                    <a:pt x="695" y="185"/>
                  </a:lnTo>
                  <a:lnTo>
                    <a:pt x="647" y="167"/>
                  </a:lnTo>
                  <a:lnTo>
                    <a:pt x="596" y="157"/>
                  </a:lnTo>
                  <a:lnTo>
                    <a:pt x="543" y="154"/>
                  </a:lnTo>
                  <a:close/>
                  <a:moveTo>
                    <a:pt x="543" y="0"/>
                  </a:moveTo>
                  <a:lnTo>
                    <a:pt x="607" y="4"/>
                  </a:lnTo>
                  <a:lnTo>
                    <a:pt x="668" y="15"/>
                  </a:lnTo>
                  <a:lnTo>
                    <a:pt x="726" y="32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19"/>
                  </a:lnTo>
                  <a:lnTo>
                    <a:pt x="928" y="159"/>
                  </a:lnTo>
                  <a:lnTo>
                    <a:pt x="968" y="204"/>
                  </a:lnTo>
                  <a:lnTo>
                    <a:pt x="1003" y="252"/>
                  </a:lnTo>
                  <a:lnTo>
                    <a:pt x="1033" y="304"/>
                  </a:lnTo>
                  <a:lnTo>
                    <a:pt x="1056" y="360"/>
                  </a:lnTo>
                  <a:lnTo>
                    <a:pt x="1073" y="419"/>
                  </a:lnTo>
                  <a:lnTo>
                    <a:pt x="1084" y="480"/>
                  </a:lnTo>
                  <a:lnTo>
                    <a:pt x="1088" y="543"/>
                  </a:lnTo>
                  <a:lnTo>
                    <a:pt x="1084" y="604"/>
                  </a:lnTo>
                  <a:lnTo>
                    <a:pt x="1074" y="663"/>
                  </a:lnTo>
                  <a:lnTo>
                    <a:pt x="1058" y="719"/>
                  </a:lnTo>
                  <a:lnTo>
                    <a:pt x="1036" y="773"/>
                  </a:lnTo>
                  <a:lnTo>
                    <a:pt x="1008" y="823"/>
                  </a:lnTo>
                  <a:lnTo>
                    <a:pt x="976" y="872"/>
                  </a:lnTo>
                  <a:lnTo>
                    <a:pt x="939" y="915"/>
                  </a:lnTo>
                  <a:lnTo>
                    <a:pt x="898" y="954"/>
                  </a:lnTo>
                  <a:lnTo>
                    <a:pt x="1352" y="1407"/>
                  </a:lnTo>
                  <a:lnTo>
                    <a:pt x="1364" y="1423"/>
                  </a:lnTo>
                  <a:lnTo>
                    <a:pt x="1371" y="1442"/>
                  </a:lnTo>
                  <a:lnTo>
                    <a:pt x="1373" y="1461"/>
                  </a:lnTo>
                  <a:lnTo>
                    <a:pt x="1371" y="1481"/>
                  </a:lnTo>
                  <a:lnTo>
                    <a:pt x="1364" y="1499"/>
                  </a:lnTo>
                  <a:lnTo>
                    <a:pt x="1352" y="1515"/>
                  </a:lnTo>
                  <a:lnTo>
                    <a:pt x="1335" y="1528"/>
                  </a:lnTo>
                  <a:lnTo>
                    <a:pt x="1317" y="1536"/>
                  </a:lnTo>
                  <a:lnTo>
                    <a:pt x="1297" y="1538"/>
                  </a:lnTo>
                  <a:lnTo>
                    <a:pt x="1278" y="1536"/>
                  </a:lnTo>
                  <a:lnTo>
                    <a:pt x="1259" y="1528"/>
                  </a:lnTo>
                  <a:lnTo>
                    <a:pt x="1242" y="1515"/>
                  </a:lnTo>
                  <a:lnTo>
                    <a:pt x="764" y="1038"/>
                  </a:lnTo>
                  <a:lnTo>
                    <a:pt x="713" y="1059"/>
                  </a:lnTo>
                  <a:lnTo>
                    <a:pt x="659" y="1074"/>
                  </a:lnTo>
                  <a:lnTo>
                    <a:pt x="602" y="1083"/>
                  </a:lnTo>
                  <a:lnTo>
                    <a:pt x="543" y="1085"/>
                  </a:lnTo>
                  <a:lnTo>
                    <a:pt x="480" y="1082"/>
                  </a:lnTo>
                  <a:lnTo>
                    <a:pt x="419" y="1072"/>
                  </a:lnTo>
                  <a:lnTo>
                    <a:pt x="360" y="1054"/>
                  </a:lnTo>
                  <a:lnTo>
                    <a:pt x="305" y="1030"/>
                  </a:lnTo>
                  <a:lnTo>
                    <a:pt x="252" y="1002"/>
                  </a:lnTo>
                  <a:lnTo>
                    <a:pt x="204" y="966"/>
                  </a:lnTo>
                  <a:lnTo>
                    <a:pt x="159" y="927"/>
                  </a:lnTo>
                  <a:lnTo>
                    <a:pt x="120" y="882"/>
                  </a:lnTo>
                  <a:lnTo>
                    <a:pt x="84" y="834"/>
                  </a:lnTo>
                  <a:lnTo>
                    <a:pt x="55" y="782"/>
                  </a:lnTo>
                  <a:lnTo>
                    <a:pt x="31" y="726"/>
                  </a:lnTo>
                  <a:lnTo>
                    <a:pt x="14" y="667"/>
                  </a:lnTo>
                  <a:lnTo>
                    <a:pt x="3" y="606"/>
                  </a:lnTo>
                  <a:lnTo>
                    <a:pt x="0" y="543"/>
                  </a:lnTo>
                  <a:lnTo>
                    <a:pt x="3" y="480"/>
                  </a:lnTo>
                  <a:lnTo>
                    <a:pt x="14" y="419"/>
                  </a:lnTo>
                  <a:lnTo>
                    <a:pt x="31" y="360"/>
                  </a:lnTo>
                  <a:lnTo>
                    <a:pt x="55" y="304"/>
                  </a:lnTo>
                  <a:lnTo>
                    <a:pt x="84" y="252"/>
                  </a:lnTo>
                  <a:lnTo>
                    <a:pt x="120" y="204"/>
                  </a:lnTo>
                  <a:lnTo>
                    <a:pt x="159" y="159"/>
                  </a:lnTo>
                  <a:lnTo>
                    <a:pt x="204" y="119"/>
                  </a:lnTo>
                  <a:lnTo>
                    <a:pt x="252" y="85"/>
                  </a:lnTo>
                  <a:lnTo>
                    <a:pt x="305" y="55"/>
                  </a:lnTo>
                  <a:lnTo>
                    <a:pt x="360" y="32"/>
                  </a:lnTo>
                  <a:lnTo>
                    <a:pt x="419" y="15"/>
                  </a:lnTo>
                  <a:lnTo>
                    <a:pt x="480" y="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748126" y="3587987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그래프에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 설명 적어주면은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개이득일듯한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느낌적인 느낌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6109148" y="4828056"/>
            <a:ext cx="337205" cy="336847"/>
            <a:chOff x="8834985" y="3789511"/>
            <a:chExt cx="408017" cy="407585"/>
          </a:xfrm>
        </p:grpSpPr>
        <p:sp>
          <p:nvSpPr>
            <p:cNvPr id="113" name="Freeform 31"/>
            <p:cNvSpPr>
              <a:spLocks/>
            </p:cNvSpPr>
            <p:nvPr/>
          </p:nvSpPr>
          <p:spPr bwMode="auto">
            <a:xfrm>
              <a:off x="8834985" y="3789511"/>
              <a:ext cx="408017" cy="407585"/>
            </a:xfrm>
            <a:custGeom>
              <a:avLst/>
              <a:gdLst>
                <a:gd name="T0" fmla="*/ 77 w 3778"/>
                <a:gd name="T1" fmla="*/ 0 h 3774"/>
                <a:gd name="T2" fmla="*/ 3701 w 3778"/>
                <a:gd name="T3" fmla="*/ 0 h 3774"/>
                <a:gd name="T4" fmla="*/ 3721 w 3778"/>
                <a:gd name="T5" fmla="*/ 3 h 3774"/>
                <a:gd name="T6" fmla="*/ 3740 w 3778"/>
                <a:gd name="T7" fmla="*/ 11 h 3774"/>
                <a:gd name="T8" fmla="*/ 3756 w 3778"/>
                <a:gd name="T9" fmla="*/ 22 h 3774"/>
                <a:gd name="T10" fmla="*/ 3767 w 3778"/>
                <a:gd name="T11" fmla="*/ 38 h 3774"/>
                <a:gd name="T12" fmla="*/ 3775 w 3778"/>
                <a:gd name="T13" fmla="*/ 57 h 3774"/>
                <a:gd name="T14" fmla="*/ 3778 w 3778"/>
                <a:gd name="T15" fmla="*/ 77 h 3774"/>
                <a:gd name="T16" fmla="*/ 3778 w 3778"/>
                <a:gd name="T17" fmla="*/ 3697 h 3774"/>
                <a:gd name="T18" fmla="*/ 3775 w 3778"/>
                <a:gd name="T19" fmla="*/ 3718 h 3774"/>
                <a:gd name="T20" fmla="*/ 3767 w 3778"/>
                <a:gd name="T21" fmla="*/ 3736 h 3774"/>
                <a:gd name="T22" fmla="*/ 3756 w 3778"/>
                <a:gd name="T23" fmla="*/ 3751 h 3774"/>
                <a:gd name="T24" fmla="*/ 3740 w 3778"/>
                <a:gd name="T25" fmla="*/ 3764 h 3774"/>
                <a:gd name="T26" fmla="*/ 3721 w 3778"/>
                <a:gd name="T27" fmla="*/ 3772 h 3774"/>
                <a:gd name="T28" fmla="*/ 3701 w 3778"/>
                <a:gd name="T29" fmla="*/ 3774 h 3774"/>
                <a:gd name="T30" fmla="*/ 3681 w 3778"/>
                <a:gd name="T31" fmla="*/ 3772 h 3774"/>
                <a:gd name="T32" fmla="*/ 3663 w 3778"/>
                <a:gd name="T33" fmla="*/ 3764 h 3774"/>
                <a:gd name="T34" fmla="*/ 3647 w 3778"/>
                <a:gd name="T35" fmla="*/ 3751 h 3774"/>
                <a:gd name="T36" fmla="*/ 3635 w 3778"/>
                <a:gd name="T37" fmla="*/ 3736 h 3774"/>
                <a:gd name="T38" fmla="*/ 3627 w 3778"/>
                <a:gd name="T39" fmla="*/ 3718 h 3774"/>
                <a:gd name="T40" fmla="*/ 3625 w 3778"/>
                <a:gd name="T41" fmla="*/ 3697 h 3774"/>
                <a:gd name="T42" fmla="*/ 3625 w 3778"/>
                <a:gd name="T43" fmla="*/ 153 h 3774"/>
                <a:gd name="T44" fmla="*/ 154 w 3778"/>
                <a:gd name="T45" fmla="*/ 153 h 3774"/>
                <a:gd name="T46" fmla="*/ 154 w 3778"/>
                <a:gd name="T47" fmla="*/ 3620 h 3774"/>
                <a:gd name="T48" fmla="*/ 3158 w 3778"/>
                <a:gd name="T49" fmla="*/ 3620 h 3774"/>
                <a:gd name="T50" fmla="*/ 3178 w 3778"/>
                <a:gd name="T51" fmla="*/ 3623 h 3774"/>
                <a:gd name="T52" fmla="*/ 3197 w 3778"/>
                <a:gd name="T53" fmla="*/ 3631 h 3774"/>
                <a:gd name="T54" fmla="*/ 3212 w 3778"/>
                <a:gd name="T55" fmla="*/ 3643 h 3774"/>
                <a:gd name="T56" fmla="*/ 3224 w 3778"/>
                <a:gd name="T57" fmla="*/ 3659 h 3774"/>
                <a:gd name="T58" fmla="*/ 3231 w 3778"/>
                <a:gd name="T59" fmla="*/ 3676 h 3774"/>
                <a:gd name="T60" fmla="*/ 3235 w 3778"/>
                <a:gd name="T61" fmla="*/ 3697 h 3774"/>
                <a:gd name="T62" fmla="*/ 3231 w 3778"/>
                <a:gd name="T63" fmla="*/ 3718 h 3774"/>
                <a:gd name="T64" fmla="*/ 3224 w 3778"/>
                <a:gd name="T65" fmla="*/ 3736 h 3774"/>
                <a:gd name="T66" fmla="*/ 3212 w 3778"/>
                <a:gd name="T67" fmla="*/ 3751 h 3774"/>
                <a:gd name="T68" fmla="*/ 3197 w 3778"/>
                <a:gd name="T69" fmla="*/ 3764 h 3774"/>
                <a:gd name="T70" fmla="*/ 3178 w 3778"/>
                <a:gd name="T71" fmla="*/ 3772 h 3774"/>
                <a:gd name="T72" fmla="*/ 3158 w 3778"/>
                <a:gd name="T73" fmla="*/ 3774 h 3774"/>
                <a:gd name="T74" fmla="*/ 77 w 3778"/>
                <a:gd name="T75" fmla="*/ 3774 h 3774"/>
                <a:gd name="T76" fmla="*/ 56 w 3778"/>
                <a:gd name="T77" fmla="*/ 3772 h 3774"/>
                <a:gd name="T78" fmla="*/ 38 w 3778"/>
                <a:gd name="T79" fmla="*/ 3764 h 3774"/>
                <a:gd name="T80" fmla="*/ 23 w 3778"/>
                <a:gd name="T81" fmla="*/ 3751 h 3774"/>
                <a:gd name="T82" fmla="*/ 10 w 3778"/>
                <a:gd name="T83" fmla="*/ 3736 h 3774"/>
                <a:gd name="T84" fmla="*/ 2 w 3778"/>
                <a:gd name="T85" fmla="*/ 3718 h 3774"/>
                <a:gd name="T86" fmla="*/ 0 w 3778"/>
                <a:gd name="T87" fmla="*/ 3697 h 3774"/>
                <a:gd name="T88" fmla="*/ 0 w 3778"/>
                <a:gd name="T89" fmla="*/ 77 h 3774"/>
                <a:gd name="T90" fmla="*/ 2 w 3778"/>
                <a:gd name="T91" fmla="*/ 57 h 3774"/>
                <a:gd name="T92" fmla="*/ 10 w 3778"/>
                <a:gd name="T93" fmla="*/ 38 h 3774"/>
                <a:gd name="T94" fmla="*/ 23 w 3778"/>
                <a:gd name="T95" fmla="*/ 22 h 3774"/>
                <a:gd name="T96" fmla="*/ 38 w 3778"/>
                <a:gd name="T97" fmla="*/ 11 h 3774"/>
                <a:gd name="T98" fmla="*/ 56 w 3778"/>
                <a:gd name="T99" fmla="*/ 3 h 3774"/>
                <a:gd name="T100" fmla="*/ 77 w 3778"/>
                <a:gd name="T101" fmla="*/ 0 h 3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78" h="3774">
                  <a:moveTo>
                    <a:pt x="77" y="0"/>
                  </a:moveTo>
                  <a:lnTo>
                    <a:pt x="3701" y="0"/>
                  </a:lnTo>
                  <a:lnTo>
                    <a:pt x="3721" y="3"/>
                  </a:lnTo>
                  <a:lnTo>
                    <a:pt x="3740" y="11"/>
                  </a:lnTo>
                  <a:lnTo>
                    <a:pt x="3756" y="22"/>
                  </a:lnTo>
                  <a:lnTo>
                    <a:pt x="3767" y="38"/>
                  </a:lnTo>
                  <a:lnTo>
                    <a:pt x="3775" y="57"/>
                  </a:lnTo>
                  <a:lnTo>
                    <a:pt x="3778" y="77"/>
                  </a:lnTo>
                  <a:lnTo>
                    <a:pt x="3778" y="3697"/>
                  </a:lnTo>
                  <a:lnTo>
                    <a:pt x="3775" y="3718"/>
                  </a:lnTo>
                  <a:lnTo>
                    <a:pt x="3767" y="3736"/>
                  </a:lnTo>
                  <a:lnTo>
                    <a:pt x="3756" y="3751"/>
                  </a:lnTo>
                  <a:lnTo>
                    <a:pt x="3740" y="3764"/>
                  </a:lnTo>
                  <a:lnTo>
                    <a:pt x="3721" y="3772"/>
                  </a:lnTo>
                  <a:lnTo>
                    <a:pt x="3701" y="3774"/>
                  </a:lnTo>
                  <a:lnTo>
                    <a:pt x="3681" y="3772"/>
                  </a:lnTo>
                  <a:lnTo>
                    <a:pt x="3663" y="3764"/>
                  </a:lnTo>
                  <a:lnTo>
                    <a:pt x="3647" y="3751"/>
                  </a:lnTo>
                  <a:lnTo>
                    <a:pt x="3635" y="3736"/>
                  </a:lnTo>
                  <a:lnTo>
                    <a:pt x="3627" y="3718"/>
                  </a:lnTo>
                  <a:lnTo>
                    <a:pt x="3625" y="3697"/>
                  </a:lnTo>
                  <a:lnTo>
                    <a:pt x="3625" y="153"/>
                  </a:lnTo>
                  <a:lnTo>
                    <a:pt x="154" y="153"/>
                  </a:lnTo>
                  <a:lnTo>
                    <a:pt x="154" y="3620"/>
                  </a:lnTo>
                  <a:lnTo>
                    <a:pt x="3158" y="3620"/>
                  </a:lnTo>
                  <a:lnTo>
                    <a:pt x="3178" y="3623"/>
                  </a:lnTo>
                  <a:lnTo>
                    <a:pt x="3197" y="3631"/>
                  </a:lnTo>
                  <a:lnTo>
                    <a:pt x="3212" y="3643"/>
                  </a:lnTo>
                  <a:lnTo>
                    <a:pt x="3224" y="3659"/>
                  </a:lnTo>
                  <a:lnTo>
                    <a:pt x="3231" y="3676"/>
                  </a:lnTo>
                  <a:lnTo>
                    <a:pt x="3235" y="3697"/>
                  </a:lnTo>
                  <a:lnTo>
                    <a:pt x="3231" y="3718"/>
                  </a:lnTo>
                  <a:lnTo>
                    <a:pt x="3224" y="3736"/>
                  </a:lnTo>
                  <a:lnTo>
                    <a:pt x="3212" y="3751"/>
                  </a:lnTo>
                  <a:lnTo>
                    <a:pt x="3197" y="3764"/>
                  </a:lnTo>
                  <a:lnTo>
                    <a:pt x="3178" y="3772"/>
                  </a:lnTo>
                  <a:lnTo>
                    <a:pt x="3158" y="3774"/>
                  </a:lnTo>
                  <a:lnTo>
                    <a:pt x="77" y="3774"/>
                  </a:lnTo>
                  <a:lnTo>
                    <a:pt x="56" y="3772"/>
                  </a:lnTo>
                  <a:lnTo>
                    <a:pt x="38" y="3764"/>
                  </a:lnTo>
                  <a:lnTo>
                    <a:pt x="23" y="3751"/>
                  </a:lnTo>
                  <a:lnTo>
                    <a:pt x="10" y="3736"/>
                  </a:lnTo>
                  <a:lnTo>
                    <a:pt x="2" y="3718"/>
                  </a:lnTo>
                  <a:lnTo>
                    <a:pt x="0" y="36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8" y="11"/>
                  </a:lnTo>
                  <a:lnTo>
                    <a:pt x="56" y="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2"/>
            <p:cNvSpPr>
              <a:spLocks noEditPoints="1"/>
            </p:cNvSpPr>
            <p:nvPr/>
          </p:nvSpPr>
          <p:spPr bwMode="auto">
            <a:xfrm>
              <a:off x="8894168" y="3875693"/>
              <a:ext cx="63719" cy="63719"/>
            </a:xfrm>
            <a:custGeom>
              <a:avLst/>
              <a:gdLst>
                <a:gd name="T0" fmla="*/ 265 w 589"/>
                <a:gd name="T1" fmla="*/ 156 h 589"/>
                <a:gd name="T2" fmla="*/ 216 w 589"/>
                <a:gd name="T3" fmla="*/ 178 h 589"/>
                <a:gd name="T4" fmla="*/ 178 w 589"/>
                <a:gd name="T5" fmla="*/ 216 h 589"/>
                <a:gd name="T6" fmla="*/ 156 w 589"/>
                <a:gd name="T7" fmla="*/ 267 h 589"/>
                <a:gd name="T8" fmla="*/ 156 w 589"/>
                <a:gd name="T9" fmla="*/ 323 h 589"/>
                <a:gd name="T10" fmla="*/ 178 w 589"/>
                <a:gd name="T11" fmla="*/ 373 h 589"/>
                <a:gd name="T12" fmla="*/ 216 w 589"/>
                <a:gd name="T13" fmla="*/ 411 h 589"/>
                <a:gd name="T14" fmla="*/ 265 w 589"/>
                <a:gd name="T15" fmla="*/ 432 h 589"/>
                <a:gd name="T16" fmla="*/ 323 w 589"/>
                <a:gd name="T17" fmla="*/ 432 h 589"/>
                <a:gd name="T18" fmla="*/ 374 w 589"/>
                <a:gd name="T19" fmla="*/ 411 h 589"/>
                <a:gd name="T20" fmla="*/ 412 w 589"/>
                <a:gd name="T21" fmla="*/ 373 h 589"/>
                <a:gd name="T22" fmla="*/ 432 w 589"/>
                <a:gd name="T23" fmla="*/ 323 h 589"/>
                <a:gd name="T24" fmla="*/ 432 w 589"/>
                <a:gd name="T25" fmla="*/ 267 h 589"/>
                <a:gd name="T26" fmla="*/ 412 w 589"/>
                <a:gd name="T27" fmla="*/ 216 h 589"/>
                <a:gd name="T28" fmla="*/ 374 w 589"/>
                <a:gd name="T29" fmla="*/ 178 h 589"/>
                <a:gd name="T30" fmla="*/ 323 w 589"/>
                <a:gd name="T31" fmla="*/ 156 h 589"/>
                <a:gd name="T32" fmla="*/ 294 w 589"/>
                <a:gd name="T33" fmla="*/ 0 h 589"/>
                <a:gd name="T34" fmla="*/ 379 w 589"/>
                <a:gd name="T35" fmla="*/ 13 h 589"/>
                <a:gd name="T36" fmla="*/ 454 w 589"/>
                <a:gd name="T37" fmla="*/ 47 h 589"/>
                <a:gd name="T38" fmla="*/ 516 w 589"/>
                <a:gd name="T39" fmla="*/ 101 h 589"/>
                <a:gd name="T40" fmla="*/ 561 w 589"/>
                <a:gd name="T41" fmla="*/ 170 h 589"/>
                <a:gd name="T42" fmla="*/ 585 w 589"/>
                <a:gd name="T43" fmla="*/ 250 h 589"/>
                <a:gd name="T44" fmla="*/ 585 w 589"/>
                <a:gd name="T45" fmla="*/ 338 h 589"/>
                <a:gd name="T46" fmla="*/ 561 w 589"/>
                <a:gd name="T47" fmla="*/ 418 h 589"/>
                <a:gd name="T48" fmla="*/ 516 w 589"/>
                <a:gd name="T49" fmla="*/ 487 h 589"/>
                <a:gd name="T50" fmla="*/ 454 w 589"/>
                <a:gd name="T51" fmla="*/ 541 h 589"/>
                <a:gd name="T52" fmla="*/ 379 w 589"/>
                <a:gd name="T53" fmla="*/ 577 h 589"/>
                <a:gd name="T54" fmla="*/ 294 w 589"/>
                <a:gd name="T55" fmla="*/ 589 h 589"/>
                <a:gd name="T56" fmla="*/ 209 w 589"/>
                <a:gd name="T57" fmla="*/ 577 h 589"/>
                <a:gd name="T58" fmla="*/ 134 w 589"/>
                <a:gd name="T59" fmla="*/ 541 h 589"/>
                <a:gd name="T60" fmla="*/ 72 w 589"/>
                <a:gd name="T61" fmla="*/ 487 h 589"/>
                <a:gd name="T62" fmla="*/ 27 w 589"/>
                <a:gd name="T63" fmla="*/ 418 h 589"/>
                <a:gd name="T64" fmla="*/ 3 w 589"/>
                <a:gd name="T65" fmla="*/ 338 h 589"/>
                <a:gd name="T66" fmla="*/ 3 w 589"/>
                <a:gd name="T67" fmla="*/ 250 h 589"/>
                <a:gd name="T68" fmla="*/ 27 w 589"/>
                <a:gd name="T69" fmla="*/ 170 h 589"/>
                <a:gd name="T70" fmla="*/ 72 w 589"/>
                <a:gd name="T71" fmla="*/ 101 h 589"/>
                <a:gd name="T72" fmla="*/ 134 w 589"/>
                <a:gd name="T73" fmla="*/ 47 h 589"/>
                <a:gd name="T74" fmla="*/ 209 w 589"/>
                <a:gd name="T75" fmla="*/ 13 h 589"/>
                <a:gd name="T76" fmla="*/ 294 w 589"/>
                <a:gd name="T77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9" h="589">
                  <a:moveTo>
                    <a:pt x="294" y="154"/>
                  </a:moveTo>
                  <a:lnTo>
                    <a:pt x="265" y="156"/>
                  </a:lnTo>
                  <a:lnTo>
                    <a:pt x="239" y="164"/>
                  </a:lnTo>
                  <a:lnTo>
                    <a:pt x="216" y="178"/>
                  </a:lnTo>
                  <a:lnTo>
                    <a:pt x="194" y="195"/>
                  </a:lnTo>
                  <a:lnTo>
                    <a:pt x="178" y="216"/>
                  </a:lnTo>
                  <a:lnTo>
                    <a:pt x="164" y="240"/>
                  </a:lnTo>
                  <a:lnTo>
                    <a:pt x="156" y="267"/>
                  </a:lnTo>
                  <a:lnTo>
                    <a:pt x="154" y="294"/>
                  </a:lnTo>
                  <a:lnTo>
                    <a:pt x="156" y="323"/>
                  </a:lnTo>
                  <a:lnTo>
                    <a:pt x="164" y="349"/>
                  </a:lnTo>
                  <a:lnTo>
                    <a:pt x="178" y="373"/>
                  </a:lnTo>
                  <a:lnTo>
                    <a:pt x="194" y="394"/>
                  </a:lnTo>
                  <a:lnTo>
                    <a:pt x="216" y="411"/>
                  </a:lnTo>
                  <a:lnTo>
                    <a:pt x="239" y="424"/>
                  </a:lnTo>
                  <a:lnTo>
                    <a:pt x="265" y="432"/>
                  </a:lnTo>
                  <a:lnTo>
                    <a:pt x="294" y="435"/>
                  </a:lnTo>
                  <a:lnTo>
                    <a:pt x="323" y="432"/>
                  </a:lnTo>
                  <a:lnTo>
                    <a:pt x="349" y="424"/>
                  </a:lnTo>
                  <a:lnTo>
                    <a:pt x="374" y="411"/>
                  </a:lnTo>
                  <a:lnTo>
                    <a:pt x="394" y="394"/>
                  </a:lnTo>
                  <a:lnTo>
                    <a:pt x="412" y="373"/>
                  </a:lnTo>
                  <a:lnTo>
                    <a:pt x="424" y="349"/>
                  </a:lnTo>
                  <a:lnTo>
                    <a:pt x="432" y="323"/>
                  </a:lnTo>
                  <a:lnTo>
                    <a:pt x="436" y="294"/>
                  </a:lnTo>
                  <a:lnTo>
                    <a:pt x="432" y="267"/>
                  </a:lnTo>
                  <a:lnTo>
                    <a:pt x="424" y="240"/>
                  </a:lnTo>
                  <a:lnTo>
                    <a:pt x="412" y="216"/>
                  </a:lnTo>
                  <a:lnTo>
                    <a:pt x="394" y="195"/>
                  </a:lnTo>
                  <a:lnTo>
                    <a:pt x="374" y="178"/>
                  </a:lnTo>
                  <a:lnTo>
                    <a:pt x="349" y="164"/>
                  </a:lnTo>
                  <a:lnTo>
                    <a:pt x="323" y="156"/>
                  </a:lnTo>
                  <a:lnTo>
                    <a:pt x="294" y="154"/>
                  </a:lnTo>
                  <a:close/>
                  <a:moveTo>
                    <a:pt x="294" y="0"/>
                  </a:moveTo>
                  <a:lnTo>
                    <a:pt x="338" y="3"/>
                  </a:lnTo>
                  <a:lnTo>
                    <a:pt x="379" y="13"/>
                  </a:lnTo>
                  <a:lnTo>
                    <a:pt x="418" y="27"/>
                  </a:lnTo>
                  <a:lnTo>
                    <a:pt x="454" y="47"/>
                  </a:lnTo>
                  <a:lnTo>
                    <a:pt x="487" y="72"/>
                  </a:lnTo>
                  <a:lnTo>
                    <a:pt x="516" y="101"/>
                  </a:lnTo>
                  <a:lnTo>
                    <a:pt x="542" y="134"/>
                  </a:lnTo>
                  <a:lnTo>
                    <a:pt x="561" y="170"/>
                  </a:lnTo>
                  <a:lnTo>
                    <a:pt x="576" y="209"/>
                  </a:lnTo>
                  <a:lnTo>
                    <a:pt x="585" y="250"/>
                  </a:lnTo>
                  <a:lnTo>
                    <a:pt x="589" y="294"/>
                  </a:lnTo>
                  <a:lnTo>
                    <a:pt x="585" y="338"/>
                  </a:lnTo>
                  <a:lnTo>
                    <a:pt x="576" y="379"/>
                  </a:lnTo>
                  <a:lnTo>
                    <a:pt x="561" y="418"/>
                  </a:lnTo>
                  <a:lnTo>
                    <a:pt x="542" y="455"/>
                  </a:lnTo>
                  <a:lnTo>
                    <a:pt x="516" y="487"/>
                  </a:lnTo>
                  <a:lnTo>
                    <a:pt x="487" y="517"/>
                  </a:lnTo>
                  <a:lnTo>
                    <a:pt x="454" y="541"/>
                  </a:lnTo>
                  <a:lnTo>
                    <a:pt x="418" y="562"/>
                  </a:lnTo>
                  <a:lnTo>
                    <a:pt x="379" y="577"/>
                  </a:lnTo>
                  <a:lnTo>
                    <a:pt x="338" y="586"/>
                  </a:lnTo>
                  <a:lnTo>
                    <a:pt x="294" y="589"/>
                  </a:lnTo>
                  <a:lnTo>
                    <a:pt x="250" y="586"/>
                  </a:lnTo>
                  <a:lnTo>
                    <a:pt x="209" y="577"/>
                  </a:lnTo>
                  <a:lnTo>
                    <a:pt x="170" y="562"/>
                  </a:lnTo>
                  <a:lnTo>
                    <a:pt x="134" y="541"/>
                  </a:lnTo>
                  <a:lnTo>
                    <a:pt x="101" y="517"/>
                  </a:lnTo>
                  <a:lnTo>
                    <a:pt x="72" y="487"/>
                  </a:lnTo>
                  <a:lnTo>
                    <a:pt x="47" y="455"/>
                  </a:lnTo>
                  <a:lnTo>
                    <a:pt x="27" y="418"/>
                  </a:lnTo>
                  <a:lnTo>
                    <a:pt x="12" y="379"/>
                  </a:lnTo>
                  <a:lnTo>
                    <a:pt x="3" y="338"/>
                  </a:lnTo>
                  <a:lnTo>
                    <a:pt x="0" y="294"/>
                  </a:lnTo>
                  <a:lnTo>
                    <a:pt x="3" y="250"/>
                  </a:lnTo>
                  <a:lnTo>
                    <a:pt x="12" y="209"/>
                  </a:lnTo>
                  <a:lnTo>
                    <a:pt x="27" y="170"/>
                  </a:lnTo>
                  <a:lnTo>
                    <a:pt x="47" y="134"/>
                  </a:lnTo>
                  <a:lnTo>
                    <a:pt x="72" y="101"/>
                  </a:lnTo>
                  <a:lnTo>
                    <a:pt x="101" y="72"/>
                  </a:lnTo>
                  <a:lnTo>
                    <a:pt x="134" y="47"/>
                  </a:lnTo>
                  <a:lnTo>
                    <a:pt x="170" y="27"/>
                  </a:lnTo>
                  <a:lnTo>
                    <a:pt x="209" y="13"/>
                  </a:lnTo>
                  <a:lnTo>
                    <a:pt x="250" y="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3"/>
            <p:cNvSpPr>
              <a:spLocks/>
            </p:cNvSpPr>
            <p:nvPr/>
          </p:nvSpPr>
          <p:spPr bwMode="auto">
            <a:xfrm>
              <a:off x="8974519" y="3899237"/>
              <a:ext cx="210380" cy="16632"/>
            </a:xfrm>
            <a:custGeom>
              <a:avLst/>
              <a:gdLst>
                <a:gd name="T0" fmla="*/ 77 w 1947"/>
                <a:gd name="T1" fmla="*/ 0 h 154"/>
                <a:gd name="T2" fmla="*/ 1870 w 1947"/>
                <a:gd name="T3" fmla="*/ 0 h 154"/>
                <a:gd name="T4" fmla="*/ 1891 w 1947"/>
                <a:gd name="T5" fmla="*/ 4 h 154"/>
                <a:gd name="T6" fmla="*/ 1909 w 1947"/>
                <a:gd name="T7" fmla="*/ 12 h 154"/>
                <a:gd name="T8" fmla="*/ 1925 w 1947"/>
                <a:gd name="T9" fmla="*/ 23 h 154"/>
                <a:gd name="T10" fmla="*/ 1937 w 1947"/>
                <a:gd name="T11" fmla="*/ 39 h 154"/>
                <a:gd name="T12" fmla="*/ 1945 w 1947"/>
                <a:gd name="T13" fmla="*/ 58 h 154"/>
                <a:gd name="T14" fmla="*/ 1947 w 1947"/>
                <a:gd name="T15" fmla="*/ 77 h 154"/>
                <a:gd name="T16" fmla="*/ 1945 w 1947"/>
                <a:gd name="T17" fmla="*/ 98 h 154"/>
                <a:gd name="T18" fmla="*/ 1937 w 1947"/>
                <a:gd name="T19" fmla="*/ 116 h 154"/>
                <a:gd name="T20" fmla="*/ 1925 w 1947"/>
                <a:gd name="T21" fmla="*/ 132 h 154"/>
                <a:gd name="T22" fmla="*/ 1909 w 1947"/>
                <a:gd name="T23" fmla="*/ 144 h 154"/>
                <a:gd name="T24" fmla="*/ 1891 w 1947"/>
                <a:gd name="T25" fmla="*/ 152 h 154"/>
                <a:gd name="T26" fmla="*/ 1870 w 1947"/>
                <a:gd name="T27" fmla="*/ 154 h 154"/>
                <a:gd name="T28" fmla="*/ 77 w 1947"/>
                <a:gd name="T29" fmla="*/ 154 h 154"/>
                <a:gd name="T30" fmla="*/ 56 w 1947"/>
                <a:gd name="T31" fmla="*/ 152 h 154"/>
                <a:gd name="T32" fmla="*/ 38 w 1947"/>
                <a:gd name="T33" fmla="*/ 144 h 154"/>
                <a:gd name="T34" fmla="*/ 23 w 1947"/>
                <a:gd name="T35" fmla="*/ 132 h 154"/>
                <a:gd name="T36" fmla="*/ 10 w 1947"/>
                <a:gd name="T37" fmla="*/ 116 h 154"/>
                <a:gd name="T38" fmla="*/ 2 w 1947"/>
                <a:gd name="T39" fmla="*/ 98 h 154"/>
                <a:gd name="T40" fmla="*/ 0 w 1947"/>
                <a:gd name="T41" fmla="*/ 77 h 154"/>
                <a:gd name="T42" fmla="*/ 2 w 1947"/>
                <a:gd name="T43" fmla="*/ 58 h 154"/>
                <a:gd name="T44" fmla="*/ 10 w 1947"/>
                <a:gd name="T45" fmla="*/ 39 h 154"/>
                <a:gd name="T46" fmla="*/ 23 w 1947"/>
                <a:gd name="T47" fmla="*/ 23 h 154"/>
                <a:gd name="T48" fmla="*/ 38 w 1947"/>
                <a:gd name="T49" fmla="*/ 12 h 154"/>
                <a:gd name="T50" fmla="*/ 56 w 1947"/>
                <a:gd name="T51" fmla="*/ 4 h 154"/>
                <a:gd name="T52" fmla="*/ 77 w 194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7" h="154">
                  <a:moveTo>
                    <a:pt x="77" y="0"/>
                  </a:moveTo>
                  <a:lnTo>
                    <a:pt x="1870" y="0"/>
                  </a:lnTo>
                  <a:lnTo>
                    <a:pt x="1891" y="4"/>
                  </a:lnTo>
                  <a:lnTo>
                    <a:pt x="1909" y="12"/>
                  </a:lnTo>
                  <a:lnTo>
                    <a:pt x="1925" y="23"/>
                  </a:lnTo>
                  <a:lnTo>
                    <a:pt x="1937" y="39"/>
                  </a:lnTo>
                  <a:lnTo>
                    <a:pt x="1945" y="58"/>
                  </a:lnTo>
                  <a:lnTo>
                    <a:pt x="1947" y="77"/>
                  </a:lnTo>
                  <a:lnTo>
                    <a:pt x="1945" y="98"/>
                  </a:lnTo>
                  <a:lnTo>
                    <a:pt x="1937" y="116"/>
                  </a:lnTo>
                  <a:lnTo>
                    <a:pt x="1925" y="132"/>
                  </a:lnTo>
                  <a:lnTo>
                    <a:pt x="1909" y="144"/>
                  </a:lnTo>
                  <a:lnTo>
                    <a:pt x="1891" y="152"/>
                  </a:lnTo>
                  <a:lnTo>
                    <a:pt x="1870" y="154"/>
                  </a:lnTo>
                  <a:lnTo>
                    <a:pt x="77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3" y="132"/>
                  </a:lnTo>
                  <a:lnTo>
                    <a:pt x="10" y="116"/>
                  </a:lnTo>
                  <a:lnTo>
                    <a:pt x="2" y="98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3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4"/>
            <p:cNvSpPr>
              <a:spLocks/>
            </p:cNvSpPr>
            <p:nvPr/>
          </p:nvSpPr>
          <p:spPr bwMode="auto">
            <a:xfrm>
              <a:off x="8894168" y="3961444"/>
              <a:ext cx="63719" cy="63719"/>
            </a:xfrm>
            <a:custGeom>
              <a:avLst/>
              <a:gdLst>
                <a:gd name="T0" fmla="*/ 338 w 589"/>
                <a:gd name="T1" fmla="*/ 2 h 588"/>
                <a:gd name="T2" fmla="*/ 418 w 589"/>
                <a:gd name="T3" fmla="*/ 28 h 588"/>
                <a:gd name="T4" fmla="*/ 487 w 589"/>
                <a:gd name="T5" fmla="*/ 72 h 588"/>
                <a:gd name="T6" fmla="*/ 542 w 589"/>
                <a:gd name="T7" fmla="*/ 133 h 588"/>
                <a:gd name="T8" fmla="*/ 576 w 589"/>
                <a:gd name="T9" fmla="*/ 209 h 588"/>
                <a:gd name="T10" fmla="*/ 589 w 589"/>
                <a:gd name="T11" fmla="*/ 294 h 588"/>
                <a:gd name="T12" fmla="*/ 576 w 589"/>
                <a:gd name="T13" fmla="*/ 379 h 588"/>
                <a:gd name="T14" fmla="*/ 542 w 589"/>
                <a:gd name="T15" fmla="*/ 454 h 588"/>
                <a:gd name="T16" fmla="*/ 487 w 589"/>
                <a:gd name="T17" fmla="*/ 516 h 588"/>
                <a:gd name="T18" fmla="*/ 418 w 589"/>
                <a:gd name="T19" fmla="*/ 561 h 588"/>
                <a:gd name="T20" fmla="*/ 338 w 589"/>
                <a:gd name="T21" fmla="*/ 585 h 588"/>
                <a:gd name="T22" fmla="*/ 250 w 589"/>
                <a:gd name="T23" fmla="*/ 585 h 588"/>
                <a:gd name="T24" fmla="*/ 170 w 589"/>
                <a:gd name="T25" fmla="*/ 561 h 588"/>
                <a:gd name="T26" fmla="*/ 101 w 589"/>
                <a:gd name="T27" fmla="*/ 516 h 588"/>
                <a:gd name="T28" fmla="*/ 47 w 589"/>
                <a:gd name="T29" fmla="*/ 454 h 588"/>
                <a:gd name="T30" fmla="*/ 12 w 589"/>
                <a:gd name="T31" fmla="*/ 379 h 588"/>
                <a:gd name="T32" fmla="*/ 0 w 589"/>
                <a:gd name="T33" fmla="*/ 294 h 588"/>
                <a:gd name="T34" fmla="*/ 10 w 589"/>
                <a:gd name="T35" fmla="*/ 255 h 588"/>
                <a:gd name="T36" fmla="*/ 38 w 589"/>
                <a:gd name="T37" fmla="*/ 227 h 588"/>
                <a:gd name="T38" fmla="*/ 77 w 589"/>
                <a:gd name="T39" fmla="*/ 217 h 588"/>
                <a:gd name="T40" fmla="*/ 115 w 589"/>
                <a:gd name="T41" fmla="*/ 227 h 588"/>
                <a:gd name="T42" fmla="*/ 142 w 589"/>
                <a:gd name="T43" fmla="*/ 255 h 588"/>
                <a:gd name="T44" fmla="*/ 154 w 589"/>
                <a:gd name="T45" fmla="*/ 294 h 588"/>
                <a:gd name="T46" fmla="*/ 164 w 589"/>
                <a:gd name="T47" fmla="*/ 349 h 588"/>
                <a:gd name="T48" fmla="*/ 194 w 589"/>
                <a:gd name="T49" fmla="*/ 394 h 588"/>
                <a:gd name="T50" fmla="*/ 239 w 589"/>
                <a:gd name="T51" fmla="*/ 424 h 588"/>
                <a:gd name="T52" fmla="*/ 294 w 589"/>
                <a:gd name="T53" fmla="*/ 434 h 588"/>
                <a:gd name="T54" fmla="*/ 349 w 589"/>
                <a:gd name="T55" fmla="*/ 424 h 588"/>
                <a:gd name="T56" fmla="*/ 394 w 589"/>
                <a:gd name="T57" fmla="*/ 394 h 588"/>
                <a:gd name="T58" fmla="*/ 424 w 589"/>
                <a:gd name="T59" fmla="*/ 349 h 588"/>
                <a:gd name="T60" fmla="*/ 436 w 589"/>
                <a:gd name="T61" fmla="*/ 294 h 588"/>
                <a:gd name="T62" fmla="*/ 424 w 589"/>
                <a:gd name="T63" fmla="*/ 239 h 588"/>
                <a:gd name="T64" fmla="*/ 394 w 589"/>
                <a:gd name="T65" fmla="*/ 194 h 588"/>
                <a:gd name="T66" fmla="*/ 349 w 589"/>
                <a:gd name="T67" fmla="*/ 164 h 588"/>
                <a:gd name="T68" fmla="*/ 294 w 589"/>
                <a:gd name="T69" fmla="*/ 153 h 588"/>
                <a:gd name="T70" fmla="*/ 255 w 589"/>
                <a:gd name="T71" fmla="*/ 142 h 588"/>
                <a:gd name="T72" fmla="*/ 227 w 589"/>
                <a:gd name="T73" fmla="*/ 115 h 588"/>
                <a:gd name="T74" fmla="*/ 217 w 589"/>
                <a:gd name="T75" fmla="*/ 77 h 588"/>
                <a:gd name="T76" fmla="*/ 227 w 589"/>
                <a:gd name="T77" fmla="*/ 38 h 588"/>
                <a:gd name="T78" fmla="*/ 255 w 589"/>
                <a:gd name="T79" fmla="*/ 10 h 588"/>
                <a:gd name="T80" fmla="*/ 294 w 589"/>
                <a:gd name="T81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9" h="588">
                  <a:moveTo>
                    <a:pt x="294" y="0"/>
                  </a:moveTo>
                  <a:lnTo>
                    <a:pt x="338" y="2"/>
                  </a:lnTo>
                  <a:lnTo>
                    <a:pt x="379" y="13"/>
                  </a:lnTo>
                  <a:lnTo>
                    <a:pt x="418" y="28"/>
                  </a:lnTo>
                  <a:lnTo>
                    <a:pt x="454" y="47"/>
                  </a:lnTo>
                  <a:lnTo>
                    <a:pt x="487" y="72"/>
                  </a:lnTo>
                  <a:lnTo>
                    <a:pt x="516" y="101"/>
                  </a:lnTo>
                  <a:lnTo>
                    <a:pt x="542" y="133"/>
                  </a:lnTo>
                  <a:lnTo>
                    <a:pt x="561" y="170"/>
                  </a:lnTo>
                  <a:lnTo>
                    <a:pt x="576" y="209"/>
                  </a:lnTo>
                  <a:lnTo>
                    <a:pt x="585" y="250"/>
                  </a:lnTo>
                  <a:lnTo>
                    <a:pt x="589" y="294"/>
                  </a:lnTo>
                  <a:lnTo>
                    <a:pt x="585" y="338"/>
                  </a:lnTo>
                  <a:lnTo>
                    <a:pt x="576" y="379"/>
                  </a:lnTo>
                  <a:lnTo>
                    <a:pt x="561" y="418"/>
                  </a:lnTo>
                  <a:lnTo>
                    <a:pt x="542" y="454"/>
                  </a:lnTo>
                  <a:lnTo>
                    <a:pt x="516" y="487"/>
                  </a:lnTo>
                  <a:lnTo>
                    <a:pt x="487" y="516"/>
                  </a:lnTo>
                  <a:lnTo>
                    <a:pt x="454" y="541"/>
                  </a:lnTo>
                  <a:lnTo>
                    <a:pt x="418" y="561"/>
                  </a:lnTo>
                  <a:lnTo>
                    <a:pt x="379" y="576"/>
                  </a:lnTo>
                  <a:lnTo>
                    <a:pt x="338" y="585"/>
                  </a:lnTo>
                  <a:lnTo>
                    <a:pt x="294" y="588"/>
                  </a:lnTo>
                  <a:lnTo>
                    <a:pt x="250" y="585"/>
                  </a:lnTo>
                  <a:lnTo>
                    <a:pt x="209" y="576"/>
                  </a:lnTo>
                  <a:lnTo>
                    <a:pt x="170" y="561"/>
                  </a:lnTo>
                  <a:lnTo>
                    <a:pt x="134" y="541"/>
                  </a:lnTo>
                  <a:lnTo>
                    <a:pt x="101" y="516"/>
                  </a:lnTo>
                  <a:lnTo>
                    <a:pt x="72" y="487"/>
                  </a:lnTo>
                  <a:lnTo>
                    <a:pt x="47" y="454"/>
                  </a:lnTo>
                  <a:lnTo>
                    <a:pt x="27" y="418"/>
                  </a:lnTo>
                  <a:lnTo>
                    <a:pt x="12" y="379"/>
                  </a:lnTo>
                  <a:lnTo>
                    <a:pt x="3" y="338"/>
                  </a:lnTo>
                  <a:lnTo>
                    <a:pt x="0" y="294"/>
                  </a:lnTo>
                  <a:lnTo>
                    <a:pt x="2" y="273"/>
                  </a:lnTo>
                  <a:lnTo>
                    <a:pt x="10" y="255"/>
                  </a:lnTo>
                  <a:lnTo>
                    <a:pt x="22" y="240"/>
                  </a:lnTo>
                  <a:lnTo>
                    <a:pt x="38" y="227"/>
                  </a:lnTo>
                  <a:lnTo>
                    <a:pt x="56" y="219"/>
                  </a:lnTo>
                  <a:lnTo>
                    <a:pt x="77" y="217"/>
                  </a:lnTo>
                  <a:lnTo>
                    <a:pt x="96" y="219"/>
                  </a:lnTo>
                  <a:lnTo>
                    <a:pt x="115" y="227"/>
                  </a:lnTo>
                  <a:lnTo>
                    <a:pt x="131" y="240"/>
                  </a:lnTo>
                  <a:lnTo>
                    <a:pt x="142" y="255"/>
                  </a:lnTo>
                  <a:lnTo>
                    <a:pt x="150" y="273"/>
                  </a:lnTo>
                  <a:lnTo>
                    <a:pt x="154" y="294"/>
                  </a:lnTo>
                  <a:lnTo>
                    <a:pt x="156" y="323"/>
                  </a:lnTo>
                  <a:lnTo>
                    <a:pt x="164" y="349"/>
                  </a:lnTo>
                  <a:lnTo>
                    <a:pt x="178" y="372"/>
                  </a:lnTo>
                  <a:lnTo>
                    <a:pt x="194" y="394"/>
                  </a:lnTo>
                  <a:lnTo>
                    <a:pt x="216" y="411"/>
                  </a:lnTo>
                  <a:lnTo>
                    <a:pt x="239" y="424"/>
                  </a:lnTo>
                  <a:lnTo>
                    <a:pt x="265" y="432"/>
                  </a:lnTo>
                  <a:lnTo>
                    <a:pt x="294" y="434"/>
                  </a:lnTo>
                  <a:lnTo>
                    <a:pt x="323" y="432"/>
                  </a:lnTo>
                  <a:lnTo>
                    <a:pt x="349" y="424"/>
                  </a:lnTo>
                  <a:lnTo>
                    <a:pt x="374" y="411"/>
                  </a:lnTo>
                  <a:lnTo>
                    <a:pt x="394" y="394"/>
                  </a:lnTo>
                  <a:lnTo>
                    <a:pt x="412" y="372"/>
                  </a:lnTo>
                  <a:lnTo>
                    <a:pt x="424" y="349"/>
                  </a:lnTo>
                  <a:lnTo>
                    <a:pt x="432" y="323"/>
                  </a:lnTo>
                  <a:lnTo>
                    <a:pt x="436" y="294"/>
                  </a:lnTo>
                  <a:lnTo>
                    <a:pt x="432" y="265"/>
                  </a:lnTo>
                  <a:lnTo>
                    <a:pt x="424" y="239"/>
                  </a:lnTo>
                  <a:lnTo>
                    <a:pt x="412" y="215"/>
                  </a:lnTo>
                  <a:lnTo>
                    <a:pt x="394" y="194"/>
                  </a:lnTo>
                  <a:lnTo>
                    <a:pt x="374" y="177"/>
                  </a:lnTo>
                  <a:lnTo>
                    <a:pt x="349" y="164"/>
                  </a:lnTo>
                  <a:lnTo>
                    <a:pt x="323" y="156"/>
                  </a:lnTo>
                  <a:lnTo>
                    <a:pt x="294" y="153"/>
                  </a:lnTo>
                  <a:lnTo>
                    <a:pt x="273" y="150"/>
                  </a:lnTo>
                  <a:lnTo>
                    <a:pt x="255" y="142"/>
                  </a:lnTo>
                  <a:lnTo>
                    <a:pt x="240" y="131"/>
                  </a:lnTo>
                  <a:lnTo>
                    <a:pt x="227" y="115"/>
                  </a:lnTo>
                  <a:lnTo>
                    <a:pt x="221" y="96"/>
                  </a:lnTo>
                  <a:lnTo>
                    <a:pt x="217" y="77"/>
                  </a:lnTo>
                  <a:lnTo>
                    <a:pt x="221" y="56"/>
                  </a:lnTo>
                  <a:lnTo>
                    <a:pt x="227" y="38"/>
                  </a:lnTo>
                  <a:lnTo>
                    <a:pt x="240" y="22"/>
                  </a:lnTo>
                  <a:lnTo>
                    <a:pt x="255" y="10"/>
                  </a:lnTo>
                  <a:lnTo>
                    <a:pt x="273" y="2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5"/>
            <p:cNvSpPr>
              <a:spLocks/>
            </p:cNvSpPr>
            <p:nvPr/>
          </p:nvSpPr>
          <p:spPr bwMode="auto">
            <a:xfrm>
              <a:off x="8974519" y="3984988"/>
              <a:ext cx="210380" cy="16632"/>
            </a:xfrm>
            <a:custGeom>
              <a:avLst/>
              <a:gdLst>
                <a:gd name="T0" fmla="*/ 77 w 1947"/>
                <a:gd name="T1" fmla="*/ 0 h 154"/>
                <a:gd name="T2" fmla="*/ 1870 w 1947"/>
                <a:gd name="T3" fmla="*/ 0 h 154"/>
                <a:gd name="T4" fmla="*/ 1891 w 1947"/>
                <a:gd name="T5" fmla="*/ 2 h 154"/>
                <a:gd name="T6" fmla="*/ 1909 w 1947"/>
                <a:gd name="T7" fmla="*/ 10 h 154"/>
                <a:gd name="T8" fmla="*/ 1925 w 1947"/>
                <a:gd name="T9" fmla="*/ 23 h 154"/>
                <a:gd name="T10" fmla="*/ 1937 w 1947"/>
                <a:gd name="T11" fmla="*/ 38 h 154"/>
                <a:gd name="T12" fmla="*/ 1945 w 1947"/>
                <a:gd name="T13" fmla="*/ 56 h 154"/>
                <a:gd name="T14" fmla="*/ 1947 w 1947"/>
                <a:gd name="T15" fmla="*/ 77 h 154"/>
                <a:gd name="T16" fmla="*/ 1945 w 1947"/>
                <a:gd name="T17" fmla="*/ 98 h 154"/>
                <a:gd name="T18" fmla="*/ 1937 w 1947"/>
                <a:gd name="T19" fmla="*/ 116 h 154"/>
                <a:gd name="T20" fmla="*/ 1925 w 1947"/>
                <a:gd name="T21" fmla="*/ 131 h 154"/>
                <a:gd name="T22" fmla="*/ 1909 w 1947"/>
                <a:gd name="T23" fmla="*/ 144 h 154"/>
                <a:gd name="T24" fmla="*/ 1891 w 1947"/>
                <a:gd name="T25" fmla="*/ 151 h 154"/>
                <a:gd name="T26" fmla="*/ 1870 w 1947"/>
                <a:gd name="T27" fmla="*/ 154 h 154"/>
                <a:gd name="T28" fmla="*/ 77 w 1947"/>
                <a:gd name="T29" fmla="*/ 154 h 154"/>
                <a:gd name="T30" fmla="*/ 56 w 1947"/>
                <a:gd name="T31" fmla="*/ 151 h 154"/>
                <a:gd name="T32" fmla="*/ 38 w 1947"/>
                <a:gd name="T33" fmla="*/ 144 h 154"/>
                <a:gd name="T34" fmla="*/ 23 w 1947"/>
                <a:gd name="T35" fmla="*/ 131 h 154"/>
                <a:gd name="T36" fmla="*/ 10 w 1947"/>
                <a:gd name="T37" fmla="*/ 116 h 154"/>
                <a:gd name="T38" fmla="*/ 2 w 1947"/>
                <a:gd name="T39" fmla="*/ 98 h 154"/>
                <a:gd name="T40" fmla="*/ 0 w 1947"/>
                <a:gd name="T41" fmla="*/ 77 h 154"/>
                <a:gd name="T42" fmla="*/ 2 w 1947"/>
                <a:gd name="T43" fmla="*/ 56 h 154"/>
                <a:gd name="T44" fmla="*/ 10 w 1947"/>
                <a:gd name="T45" fmla="*/ 38 h 154"/>
                <a:gd name="T46" fmla="*/ 23 w 1947"/>
                <a:gd name="T47" fmla="*/ 23 h 154"/>
                <a:gd name="T48" fmla="*/ 38 w 1947"/>
                <a:gd name="T49" fmla="*/ 10 h 154"/>
                <a:gd name="T50" fmla="*/ 56 w 1947"/>
                <a:gd name="T51" fmla="*/ 2 h 154"/>
                <a:gd name="T52" fmla="*/ 77 w 194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7" h="154">
                  <a:moveTo>
                    <a:pt x="77" y="0"/>
                  </a:moveTo>
                  <a:lnTo>
                    <a:pt x="1870" y="0"/>
                  </a:lnTo>
                  <a:lnTo>
                    <a:pt x="1891" y="2"/>
                  </a:lnTo>
                  <a:lnTo>
                    <a:pt x="1909" y="10"/>
                  </a:lnTo>
                  <a:lnTo>
                    <a:pt x="1925" y="23"/>
                  </a:lnTo>
                  <a:lnTo>
                    <a:pt x="1937" y="38"/>
                  </a:lnTo>
                  <a:lnTo>
                    <a:pt x="1945" y="56"/>
                  </a:lnTo>
                  <a:lnTo>
                    <a:pt x="1947" y="77"/>
                  </a:lnTo>
                  <a:lnTo>
                    <a:pt x="1945" y="98"/>
                  </a:lnTo>
                  <a:lnTo>
                    <a:pt x="1937" y="116"/>
                  </a:lnTo>
                  <a:lnTo>
                    <a:pt x="1925" y="131"/>
                  </a:lnTo>
                  <a:lnTo>
                    <a:pt x="1909" y="144"/>
                  </a:lnTo>
                  <a:lnTo>
                    <a:pt x="1891" y="151"/>
                  </a:lnTo>
                  <a:lnTo>
                    <a:pt x="1870" y="154"/>
                  </a:lnTo>
                  <a:lnTo>
                    <a:pt x="77" y="154"/>
                  </a:lnTo>
                  <a:lnTo>
                    <a:pt x="56" y="151"/>
                  </a:lnTo>
                  <a:lnTo>
                    <a:pt x="38" y="144"/>
                  </a:lnTo>
                  <a:lnTo>
                    <a:pt x="23" y="131"/>
                  </a:lnTo>
                  <a:lnTo>
                    <a:pt x="10" y="116"/>
                  </a:lnTo>
                  <a:lnTo>
                    <a:pt x="2" y="98"/>
                  </a:lnTo>
                  <a:lnTo>
                    <a:pt x="0" y="77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3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6"/>
            <p:cNvSpPr>
              <a:spLocks noEditPoints="1"/>
            </p:cNvSpPr>
            <p:nvPr/>
          </p:nvSpPr>
          <p:spPr bwMode="auto">
            <a:xfrm>
              <a:off x="8894168" y="4047194"/>
              <a:ext cx="63719" cy="63719"/>
            </a:xfrm>
            <a:custGeom>
              <a:avLst/>
              <a:gdLst>
                <a:gd name="T0" fmla="*/ 265 w 589"/>
                <a:gd name="T1" fmla="*/ 157 h 589"/>
                <a:gd name="T2" fmla="*/ 216 w 589"/>
                <a:gd name="T3" fmla="*/ 178 h 589"/>
                <a:gd name="T4" fmla="*/ 178 w 589"/>
                <a:gd name="T5" fmla="*/ 216 h 589"/>
                <a:gd name="T6" fmla="*/ 156 w 589"/>
                <a:gd name="T7" fmla="*/ 266 h 589"/>
                <a:gd name="T8" fmla="*/ 156 w 589"/>
                <a:gd name="T9" fmla="*/ 323 h 589"/>
                <a:gd name="T10" fmla="*/ 178 w 589"/>
                <a:gd name="T11" fmla="*/ 373 h 589"/>
                <a:gd name="T12" fmla="*/ 216 w 589"/>
                <a:gd name="T13" fmla="*/ 411 h 589"/>
                <a:gd name="T14" fmla="*/ 265 w 589"/>
                <a:gd name="T15" fmla="*/ 433 h 589"/>
                <a:gd name="T16" fmla="*/ 323 w 589"/>
                <a:gd name="T17" fmla="*/ 433 h 589"/>
                <a:gd name="T18" fmla="*/ 374 w 589"/>
                <a:gd name="T19" fmla="*/ 411 h 589"/>
                <a:gd name="T20" fmla="*/ 412 w 589"/>
                <a:gd name="T21" fmla="*/ 373 h 589"/>
                <a:gd name="T22" fmla="*/ 432 w 589"/>
                <a:gd name="T23" fmla="*/ 323 h 589"/>
                <a:gd name="T24" fmla="*/ 432 w 589"/>
                <a:gd name="T25" fmla="*/ 266 h 589"/>
                <a:gd name="T26" fmla="*/ 412 w 589"/>
                <a:gd name="T27" fmla="*/ 216 h 589"/>
                <a:gd name="T28" fmla="*/ 374 w 589"/>
                <a:gd name="T29" fmla="*/ 178 h 589"/>
                <a:gd name="T30" fmla="*/ 323 w 589"/>
                <a:gd name="T31" fmla="*/ 157 h 589"/>
                <a:gd name="T32" fmla="*/ 294 w 589"/>
                <a:gd name="T33" fmla="*/ 0 h 589"/>
                <a:gd name="T34" fmla="*/ 379 w 589"/>
                <a:gd name="T35" fmla="*/ 12 h 589"/>
                <a:gd name="T36" fmla="*/ 454 w 589"/>
                <a:gd name="T37" fmla="*/ 48 h 589"/>
                <a:gd name="T38" fmla="*/ 516 w 589"/>
                <a:gd name="T39" fmla="*/ 102 h 589"/>
                <a:gd name="T40" fmla="*/ 561 w 589"/>
                <a:gd name="T41" fmla="*/ 171 h 589"/>
                <a:gd name="T42" fmla="*/ 585 w 589"/>
                <a:gd name="T43" fmla="*/ 251 h 589"/>
                <a:gd name="T44" fmla="*/ 585 w 589"/>
                <a:gd name="T45" fmla="*/ 338 h 589"/>
                <a:gd name="T46" fmla="*/ 561 w 589"/>
                <a:gd name="T47" fmla="*/ 418 h 589"/>
                <a:gd name="T48" fmla="*/ 516 w 589"/>
                <a:gd name="T49" fmla="*/ 488 h 589"/>
                <a:gd name="T50" fmla="*/ 454 w 589"/>
                <a:gd name="T51" fmla="*/ 541 h 589"/>
                <a:gd name="T52" fmla="*/ 379 w 589"/>
                <a:gd name="T53" fmla="*/ 577 h 589"/>
                <a:gd name="T54" fmla="*/ 294 w 589"/>
                <a:gd name="T55" fmla="*/ 589 h 589"/>
                <a:gd name="T56" fmla="*/ 209 w 589"/>
                <a:gd name="T57" fmla="*/ 577 h 589"/>
                <a:gd name="T58" fmla="*/ 134 w 589"/>
                <a:gd name="T59" fmla="*/ 541 h 589"/>
                <a:gd name="T60" fmla="*/ 72 w 589"/>
                <a:gd name="T61" fmla="*/ 488 h 589"/>
                <a:gd name="T62" fmla="*/ 27 w 589"/>
                <a:gd name="T63" fmla="*/ 418 h 589"/>
                <a:gd name="T64" fmla="*/ 3 w 589"/>
                <a:gd name="T65" fmla="*/ 338 h 589"/>
                <a:gd name="T66" fmla="*/ 3 w 589"/>
                <a:gd name="T67" fmla="*/ 251 h 589"/>
                <a:gd name="T68" fmla="*/ 27 w 589"/>
                <a:gd name="T69" fmla="*/ 171 h 589"/>
                <a:gd name="T70" fmla="*/ 72 w 589"/>
                <a:gd name="T71" fmla="*/ 102 h 589"/>
                <a:gd name="T72" fmla="*/ 134 w 589"/>
                <a:gd name="T73" fmla="*/ 48 h 589"/>
                <a:gd name="T74" fmla="*/ 209 w 589"/>
                <a:gd name="T75" fmla="*/ 12 h 589"/>
                <a:gd name="T76" fmla="*/ 294 w 589"/>
                <a:gd name="T77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9" h="589">
                  <a:moveTo>
                    <a:pt x="294" y="154"/>
                  </a:moveTo>
                  <a:lnTo>
                    <a:pt x="265" y="157"/>
                  </a:lnTo>
                  <a:lnTo>
                    <a:pt x="239" y="165"/>
                  </a:lnTo>
                  <a:lnTo>
                    <a:pt x="216" y="178"/>
                  </a:lnTo>
                  <a:lnTo>
                    <a:pt x="194" y="195"/>
                  </a:lnTo>
                  <a:lnTo>
                    <a:pt x="178" y="216"/>
                  </a:lnTo>
                  <a:lnTo>
                    <a:pt x="164" y="240"/>
                  </a:lnTo>
                  <a:lnTo>
                    <a:pt x="156" y="266"/>
                  </a:lnTo>
                  <a:lnTo>
                    <a:pt x="154" y="295"/>
                  </a:lnTo>
                  <a:lnTo>
                    <a:pt x="156" y="323"/>
                  </a:lnTo>
                  <a:lnTo>
                    <a:pt x="164" y="349"/>
                  </a:lnTo>
                  <a:lnTo>
                    <a:pt x="178" y="373"/>
                  </a:lnTo>
                  <a:lnTo>
                    <a:pt x="194" y="394"/>
                  </a:lnTo>
                  <a:lnTo>
                    <a:pt x="216" y="411"/>
                  </a:lnTo>
                  <a:lnTo>
                    <a:pt x="239" y="424"/>
                  </a:lnTo>
                  <a:lnTo>
                    <a:pt x="265" y="433"/>
                  </a:lnTo>
                  <a:lnTo>
                    <a:pt x="294" y="435"/>
                  </a:lnTo>
                  <a:lnTo>
                    <a:pt x="323" y="433"/>
                  </a:lnTo>
                  <a:lnTo>
                    <a:pt x="349" y="424"/>
                  </a:lnTo>
                  <a:lnTo>
                    <a:pt x="374" y="411"/>
                  </a:lnTo>
                  <a:lnTo>
                    <a:pt x="394" y="394"/>
                  </a:lnTo>
                  <a:lnTo>
                    <a:pt x="412" y="373"/>
                  </a:lnTo>
                  <a:lnTo>
                    <a:pt x="424" y="349"/>
                  </a:lnTo>
                  <a:lnTo>
                    <a:pt x="432" y="323"/>
                  </a:lnTo>
                  <a:lnTo>
                    <a:pt x="436" y="295"/>
                  </a:lnTo>
                  <a:lnTo>
                    <a:pt x="432" y="266"/>
                  </a:lnTo>
                  <a:lnTo>
                    <a:pt x="424" y="240"/>
                  </a:lnTo>
                  <a:lnTo>
                    <a:pt x="412" y="216"/>
                  </a:lnTo>
                  <a:lnTo>
                    <a:pt x="394" y="195"/>
                  </a:lnTo>
                  <a:lnTo>
                    <a:pt x="374" y="178"/>
                  </a:lnTo>
                  <a:lnTo>
                    <a:pt x="349" y="165"/>
                  </a:lnTo>
                  <a:lnTo>
                    <a:pt x="323" y="157"/>
                  </a:lnTo>
                  <a:lnTo>
                    <a:pt x="294" y="154"/>
                  </a:lnTo>
                  <a:close/>
                  <a:moveTo>
                    <a:pt x="294" y="0"/>
                  </a:moveTo>
                  <a:lnTo>
                    <a:pt x="338" y="3"/>
                  </a:lnTo>
                  <a:lnTo>
                    <a:pt x="379" y="12"/>
                  </a:lnTo>
                  <a:lnTo>
                    <a:pt x="418" y="27"/>
                  </a:lnTo>
                  <a:lnTo>
                    <a:pt x="454" y="48"/>
                  </a:lnTo>
                  <a:lnTo>
                    <a:pt x="487" y="72"/>
                  </a:lnTo>
                  <a:lnTo>
                    <a:pt x="516" y="102"/>
                  </a:lnTo>
                  <a:lnTo>
                    <a:pt x="542" y="134"/>
                  </a:lnTo>
                  <a:lnTo>
                    <a:pt x="561" y="171"/>
                  </a:lnTo>
                  <a:lnTo>
                    <a:pt x="576" y="210"/>
                  </a:lnTo>
                  <a:lnTo>
                    <a:pt x="585" y="251"/>
                  </a:lnTo>
                  <a:lnTo>
                    <a:pt x="589" y="295"/>
                  </a:lnTo>
                  <a:lnTo>
                    <a:pt x="585" y="338"/>
                  </a:lnTo>
                  <a:lnTo>
                    <a:pt x="576" y="379"/>
                  </a:lnTo>
                  <a:lnTo>
                    <a:pt x="561" y="418"/>
                  </a:lnTo>
                  <a:lnTo>
                    <a:pt x="542" y="455"/>
                  </a:lnTo>
                  <a:lnTo>
                    <a:pt x="516" y="488"/>
                  </a:lnTo>
                  <a:lnTo>
                    <a:pt x="487" y="517"/>
                  </a:lnTo>
                  <a:lnTo>
                    <a:pt x="454" y="541"/>
                  </a:lnTo>
                  <a:lnTo>
                    <a:pt x="418" y="562"/>
                  </a:lnTo>
                  <a:lnTo>
                    <a:pt x="379" y="577"/>
                  </a:lnTo>
                  <a:lnTo>
                    <a:pt x="338" y="586"/>
                  </a:lnTo>
                  <a:lnTo>
                    <a:pt x="294" y="589"/>
                  </a:lnTo>
                  <a:lnTo>
                    <a:pt x="250" y="586"/>
                  </a:lnTo>
                  <a:lnTo>
                    <a:pt x="209" y="577"/>
                  </a:lnTo>
                  <a:lnTo>
                    <a:pt x="170" y="562"/>
                  </a:lnTo>
                  <a:lnTo>
                    <a:pt x="134" y="541"/>
                  </a:lnTo>
                  <a:lnTo>
                    <a:pt x="101" y="517"/>
                  </a:lnTo>
                  <a:lnTo>
                    <a:pt x="72" y="488"/>
                  </a:lnTo>
                  <a:lnTo>
                    <a:pt x="47" y="455"/>
                  </a:lnTo>
                  <a:lnTo>
                    <a:pt x="27" y="418"/>
                  </a:lnTo>
                  <a:lnTo>
                    <a:pt x="12" y="379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1"/>
                  </a:lnTo>
                  <a:lnTo>
                    <a:pt x="12" y="210"/>
                  </a:lnTo>
                  <a:lnTo>
                    <a:pt x="27" y="171"/>
                  </a:lnTo>
                  <a:lnTo>
                    <a:pt x="47" y="134"/>
                  </a:lnTo>
                  <a:lnTo>
                    <a:pt x="72" y="102"/>
                  </a:lnTo>
                  <a:lnTo>
                    <a:pt x="101" y="72"/>
                  </a:lnTo>
                  <a:lnTo>
                    <a:pt x="134" y="48"/>
                  </a:lnTo>
                  <a:lnTo>
                    <a:pt x="170" y="27"/>
                  </a:lnTo>
                  <a:lnTo>
                    <a:pt x="209" y="12"/>
                  </a:lnTo>
                  <a:lnTo>
                    <a:pt x="250" y="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7"/>
            <p:cNvSpPr>
              <a:spLocks/>
            </p:cNvSpPr>
            <p:nvPr/>
          </p:nvSpPr>
          <p:spPr bwMode="auto">
            <a:xfrm>
              <a:off x="8974519" y="4070738"/>
              <a:ext cx="210380" cy="16416"/>
            </a:xfrm>
            <a:custGeom>
              <a:avLst/>
              <a:gdLst>
                <a:gd name="T0" fmla="*/ 77 w 1947"/>
                <a:gd name="T1" fmla="*/ 0 h 153"/>
                <a:gd name="T2" fmla="*/ 1870 w 1947"/>
                <a:gd name="T3" fmla="*/ 0 h 153"/>
                <a:gd name="T4" fmla="*/ 1891 w 1947"/>
                <a:gd name="T5" fmla="*/ 2 h 153"/>
                <a:gd name="T6" fmla="*/ 1909 w 1947"/>
                <a:gd name="T7" fmla="*/ 10 h 153"/>
                <a:gd name="T8" fmla="*/ 1925 w 1947"/>
                <a:gd name="T9" fmla="*/ 22 h 153"/>
                <a:gd name="T10" fmla="*/ 1937 w 1947"/>
                <a:gd name="T11" fmla="*/ 38 h 153"/>
                <a:gd name="T12" fmla="*/ 1945 w 1947"/>
                <a:gd name="T13" fmla="*/ 56 h 153"/>
                <a:gd name="T14" fmla="*/ 1947 w 1947"/>
                <a:gd name="T15" fmla="*/ 77 h 153"/>
                <a:gd name="T16" fmla="*/ 1945 w 1947"/>
                <a:gd name="T17" fmla="*/ 97 h 153"/>
                <a:gd name="T18" fmla="*/ 1937 w 1947"/>
                <a:gd name="T19" fmla="*/ 115 h 153"/>
                <a:gd name="T20" fmla="*/ 1925 w 1947"/>
                <a:gd name="T21" fmla="*/ 131 h 153"/>
                <a:gd name="T22" fmla="*/ 1909 w 1947"/>
                <a:gd name="T23" fmla="*/ 143 h 153"/>
                <a:gd name="T24" fmla="*/ 1891 w 1947"/>
                <a:gd name="T25" fmla="*/ 151 h 153"/>
                <a:gd name="T26" fmla="*/ 1870 w 1947"/>
                <a:gd name="T27" fmla="*/ 153 h 153"/>
                <a:gd name="T28" fmla="*/ 77 w 1947"/>
                <a:gd name="T29" fmla="*/ 153 h 153"/>
                <a:gd name="T30" fmla="*/ 56 w 1947"/>
                <a:gd name="T31" fmla="*/ 151 h 153"/>
                <a:gd name="T32" fmla="*/ 38 w 1947"/>
                <a:gd name="T33" fmla="*/ 143 h 153"/>
                <a:gd name="T34" fmla="*/ 23 w 1947"/>
                <a:gd name="T35" fmla="*/ 131 h 153"/>
                <a:gd name="T36" fmla="*/ 10 w 1947"/>
                <a:gd name="T37" fmla="*/ 115 h 153"/>
                <a:gd name="T38" fmla="*/ 2 w 1947"/>
                <a:gd name="T39" fmla="*/ 97 h 153"/>
                <a:gd name="T40" fmla="*/ 0 w 1947"/>
                <a:gd name="T41" fmla="*/ 77 h 153"/>
                <a:gd name="T42" fmla="*/ 2 w 1947"/>
                <a:gd name="T43" fmla="*/ 56 h 153"/>
                <a:gd name="T44" fmla="*/ 10 w 1947"/>
                <a:gd name="T45" fmla="*/ 38 h 153"/>
                <a:gd name="T46" fmla="*/ 23 w 1947"/>
                <a:gd name="T47" fmla="*/ 22 h 153"/>
                <a:gd name="T48" fmla="*/ 38 w 1947"/>
                <a:gd name="T49" fmla="*/ 10 h 153"/>
                <a:gd name="T50" fmla="*/ 56 w 1947"/>
                <a:gd name="T51" fmla="*/ 2 h 153"/>
                <a:gd name="T52" fmla="*/ 77 w 194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7" h="153">
                  <a:moveTo>
                    <a:pt x="77" y="0"/>
                  </a:moveTo>
                  <a:lnTo>
                    <a:pt x="1870" y="0"/>
                  </a:lnTo>
                  <a:lnTo>
                    <a:pt x="1891" y="2"/>
                  </a:lnTo>
                  <a:lnTo>
                    <a:pt x="1909" y="10"/>
                  </a:lnTo>
                  <a:lnTo>
                    <a:pt x="1925" y="22"/>
                  </a:lnTo>
                  <a:lnTo>
                    <a:pt x="1937" y="38"/>
                  </a:lnTo>
                  <a:lnTo>
                    <a:pt x="1945" y="56"/>
                  </a:lnTo>
                  <a:lnTo>
                    <a:pt x="1947" y="77"/>
                  </a:lnTo>
                  <a:lnTo>
                    <a:pt x="1945" y="97"/>
                  </a:lnTo>
                  <a:lnTo>
                    <a:pt x="1937" y="115"/>
                  </a:lnTo>
                  <a:lnTo>
                    <a:pt x="1925" y="131"/>
                  </a:lnTo>
                  <a:lnTo>
                    <a:pt x="1909" y="143"/>
                  </a:lnTo>
                  <a:lnTo>
                    <a:pt x="1891" y="151"/>
                  </a:lnTo>
                  <a:lnTo>
                    <a:pt x="1870" y="153"/>
                  </a:lnTo>
                  <a:lnTo>
                    <a:pt x="77" y="153"/>
                  </a:lnTo>
                  <a:lnTo>
                    <a:pt x="56" y="151"/>
                  </a:lnTo>
                  <a:lnTo>
                    <a:pt x="38" y="143"/>
                  </a:lnTo>
                  <a:lnTo>
                    <a:pt x="23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6764452" y="4734869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그래프에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 설명 적어주면은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개이득일듯한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느낌적인 느낌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579836" y="2200174"/>
            <a:ext cx="7032323" cy="3450956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/>
          <p:cNvSpPr/>
          <p:nvPr/>
        </p:nvSpPr>
        <p:spPr>
          <a:xfrm flipH="1">
            <a:off x="9289072" y="5321507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9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337345" y="937718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적어주면 </a:t>
            </a:r>
            <a:r>
              <a:rPr lang="ko-KR" altLang="en-US" sz="28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</a:t>
            </a:r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120939" y="1510711"/>
            <a:ext cx="3950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소제목으로 제목 부연설명 </a:t>
            </a:r>
            <a:r>
              <a:rPr lang="ko-KR" altLang="en-US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해주는거</a:t>
            </a:r>
            <a:r>
              <a:rPr lang="ko-KR" altLang="en-US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잊지말고</a:t>
            </a:r>
            <a:endParaRPr lang="en-US" altLang="ko-KR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16834" y="6440454"/>
            <a:ext cx="139333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피피티 만들조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24759" y="5698905"/>
            <a:ext cx="170751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적어주는거 잊지말고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579836" y="2200174"/>
            <a:ext cx="7032323" cy="3450956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/>
          <p:cNvSpPr/>
          <p:nvPr/>
        </p:nvSpPr>
        <p:spPr>
          <a:xfrm flipH="1">
            <a:off x="9289072" y="5321507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693754" y="3277734"/>
            <a:ext cx="1868531" cy="251927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693753" y="3652683"/>
            <a:ext cx="1645489" cy="251927"/>
          </a:xfrm>
          <a:prstGeom prst="rect">
            <a:avLst/>
          </a:prstGeom>
          <a:solidFill>
            <a:srgbClr val="B1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693754" y="4495844"/>
            <a:ext cx="1419937" cy="251927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693754" y="4880953"/>
            <a:ext cx="2073627" cy="251927"/>
          </a:xfrm>
          <a:prstGeom prst="rect">
            <a:avLst/>
          </a:prstGeom>
          <a:solidFill>
            <a:srgbClr val="B1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139052" y="327872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뜨거운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42259" y="364300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코트를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41458" y="448127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가르며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34243" y="4876111"/>
            <a:ext cx="562976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너에게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984124" y="3266524"/>
            <a:ext cx="1419937" cy="251927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984123" y="3641473"/>
            <a:ext cx="2015768" cy="251927"/>
          </a:xfrm>
          <a:prstGeom prst="rect">
            <a:avLst/>
          </a:prstGeom>
          <a:solidFill>
            <a:srgbClr val="B1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984124" y="4484634"/>
            <a:ext cx="1836108" cy="251927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6984124" y="4869743"/>
            <a:ext cx="2073627" cy="251927"/>
          </a:xfrm>
          <a:prstGeom prst="rect">
            <a:avLst/>
          </a:prstGeom>
          <a:solidFill>
            <a:srgbClr val="B1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6317179" y="3267517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가고있어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456640" y="363179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코트를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31828" y="447006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가르며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24613" y="4864901"/>
            <a:ext cx="562976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너에게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37858" y="2430848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 제목 써주셈 </a:t>
            </a:r>
            <a:r>
              <a: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4284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337345" y="937718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적어주면 </a:t>
            </a:r>
            <a:r>
              <a:rPr lang="ko-KR" altLang="en-US" sz="28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</a:t>
            </a:r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120939" y="1510711"/>
            <a:ext cx="3950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소제목으로 제목 부연설명 </a:t>
            </a:r>
            <a:r>
              <a:rPr lang="ko-KR" altLang="en-US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해주는거</a:t>
            </a:r>
            <a:r>
              <a:rPr lang="ko-KR" altLang="en-US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잊지말고</a:t>
            </a:r>
            <a:endParaRPr lang="en-US" altLang="ko-KR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16834" y="6440454"/>
            <a:ext cx="139333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피피티 만들조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 flipV="1">
            <a:off x="2134439" y="3570784"/>
            <a:ext cx="1079489" cy="10916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flipV="1">
            <a:off x="2559295" y="3669852"/>
            <a:ext cx="229776" cy="148823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2528993" y="2966407"/>
            <a:ext cx="290380" cy="293020"/>
            <a:chOff x="8863313" y="708725"/>
            <a:chExt cx="351360" cy="354554"/>
          </a:xfrm>
        </p:grpSpPr>
        <p:sp>
          <p:nvSpPr>
            <p:cNvPr id="68" name="Freeform 11"/>
            <p:cNvSpPr>
              <a:spLocks/>
            </p:cNvSpPr>
            <p:nvPr/>
          </p:nvSpPr>
          <p:spPr bwMode="auto">
            <a:xfrm>
              <a:off x="8863313" y="708725"/>
              <a:ext cx="77036" cy="77036"/>
            </a:xfrm>
            <a:custGeom>
              <a:avLst/>
              <a:gdLst>
                <a:gd name="T0" fmla="*/ 409 w 819"/>
                <a:gd name="T1" fmla="*/ 0 h 820"/>
                <a:gd name="T2" fmla="*/ 510 w 819"/>
                <a:gd name="T3" fmla="*/ 13 h 820"/>
                <a:gd name="T4" fmla="*/ 602 w 819"/>
                <a:gd name="T5" fmla="*/ 49 h 820"/>
                <a:gd name="T6" fmla="*/ 681 w 819"/>
                <a:gd name="T7" fmla="*/ 104 h 820"/>
                <a:gd name="T8" fmla="*/ 746 w 819"/>
                <a:gd name="T9" fmla="*/ 176 h 820"/>
                <a:gd name="T10" fmla="*/ 792 w 819"/>
                <a:gd name="T11" fmla="*/ 261 h 820"/>
                <a:gd name="T12" fmla="*/ 816 w 819"/>
                <a:gd name="T13" fmla="*/ 359 h 820"/>
                <a:gd name="T14" fmla="*/ 816 w 819"/>
                <a:gd name="T15" fmla="*/ 461 h 820"/>
                <a:gd name="T16" fmla="*/ 792 w 819"/>
                <a:gd name="T17" fmla="*/ 558 h 820"/>
                <a:gd name="T18" fmla="*/ 746 w 819"/>
                <a:gd name="T19" fmla="*/ 644 h 820"/>
                <a:gd name="T20" fmla="*/ 681 w 819"/>
                <a:gd name="T21" fmla="*/ 716 h 820"/>
                <a:gd name="T22" fmla="*/ 602 w 819"/>
                <a:gd name="T23" fmla="*/ 771 h 820"/>
                <a:gd name="T24" fmla="*/ 510 w 819"/>
                <a:gd name="T25" fmla="*/ 807 h 820"/>
                <a:gd name="T26" fmla="*/ 409 w 819"/>
                <a:gd name="T27" fmla="*/ 820 h 820"/>
                <a:gd name="T28" fmla="*/ 371 w 819"/>
                <a:gd name="T29" fmla="*/ 808 h 820"/>
                <a:gd name="T30" fmla="*/ 344 w 819"/>
                <a:gd name="T31" fmla="*/ 781 h 820"/>
                <a:gd name="T32" fmla="*/ 332 w 819"/>
                <a:gd name="T33" fmla="*/ 743 h 820"/>
                <a:gd name="T34" fmla="*/ 344 w 819"/>
                <a:gd name="T35" fmla="*/ 704 h 820"/>
                <a:gd name="T36" fmla="*/ 371 w 819"/>
                <a:gd name="T37" fmla="*/ 676 h 820"/>
                <a:gd name="T38" fmla="*/ 409 w 819"/>
                <a:gd name="T39" fmla="*/ 666 h 820"/>
                <a:gd name="T40" fmla="*/ 491 w 819"/>
                <a:gd name="T41" fmla="*/ 653 h 820"/>
                <a:gd name="T42" fmla="*/ 561 w 819"/>
                <a:gd name="T43" fmla="*/ 616 h 820"/>
                <a:gd name="T44" fmla="*/ 616 w 819"/>
                <a:gd name="T45" fmla="*/ 561 h 820"/>
                <a:gd name="T46" fmla="*/ 653 w 819"/>
                <a:gd name="T47" fmla="*/ 490 h 820"/>
                <a:gd name="T48" fmla="*/ 665 w 819"/>
                <a:gd name="T49" fmla="*/ 409 h 820"/>
                <a:gd name="T50" fmla="*/ 653 w 819"/>
                <a:gd name="T51" fmla="*/ 329 h 820"/>
                <a:gd name="T52" fmla="*/ 616 w 819"/>
                <a:gd name="T53" fmla="*/ 259 h 820"/>
                <a:gd name="T54" fmla="*/ 561 w 819"/>
                <a:gd name="T55" fmla="*/ 203 h 820"/>
                <a:gd name="T56" fmla="*/ 491 w 819"/>
                <a:gd name="T57" fmla="*/ 167 h 820"/>
                <a:gd name="T58" fmla="*/ 409 w 819"/>
                <a:gd name="T59" fmla="*/ 153 h 820"/>
                <a:gd name="T60" fmla="*/ 329 w 819"/>
                <a:gd name="T61" fmla="*/ 167 h 820"/>
                <a:gd name="T62" fmla="*/ 259 w 819"/>
                <a:gd name="T63" fmla="*/ 203 h 820"/>
                <a:gd name="T64" fmla="*/ 203 w 819"/>
                <a:gd name="T65" fmla="*/ 259 h 820"/>
                <a:gd name="T66" fmla="*/ 167 w 819"/>
                <a:gd name="T67" fmla="*/ 329 h 820"/>
                <a:gd name="T68" fmla="*/ 154 w 819"/>
                <a:gd name="T69" fmla="*/ 409 h 820"/>
                <a:gd name="T70" fmla="*/ 142 w 819"/>
                <a:gd name="T71" fmla="*/ 448 h 820"/>
                <a:gd name="T72" fmla="*/ 115 w 819"/>
                <a:gd name="T73" fmla="*/ 476 h 820"/>
                <a:gd name="T74" fmla="*/ 77 w 819"/>
                <a:gd name="T75" fmla="*/ 486 h 820"/>
                <a:gd name="T76" fmla="*/ 38 w 819"/>
                <a:gd name="T77" fmla="*/ 476 h 820"/>
                <a:gd name="T78" fmla="*/ 10 w 819"/>
                <a:gd name="T79" fmla="*/ 448 h 820"/>
                <a:gd name="T80" fmla="*/ 0 w 819"/>
                <a:gd name="T81" fmla="*/ 409 h 820"/>
                <a:gd name="T82" fmla="*/ 13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6 w 819"/>
                <a:gd name="T89" fmla="*/ 74 h 820"/>
                <a:gd name="T90" fmla="*/ 262 w 819"/>
                <a:gd name="T91" fmla="*/ 28 h 820"/>
                <a:gd name="T92" fmla="*/ 359 w 819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90" y="816"/>
                  </a:lnTo>
                  <a:lnTo>
                    <a:pt x="371" y="808"/>
                  </a:lnTo>
                  <a:lnTo>
                    <a:pt x="355" y="797"/>
                  </a:lnTo>
                  <a:lnTo>
                    <a:pt x="344" y="781"/>
                  </a:lnTo>
                  <a:lnTo>
                    <a:pt x="336" y="763"/>
                  </a:lnTo>
                  <a:lnTo>
                    <a:pt x="332" y="743"/>
                  </a:lnTo>
                  <a:lnTo>
                    <a:pt x="336" y="722"/>
                  </a:lnTo>
                  <a:lnTo>
                    <a:pt x="344" y="704"/>
                  </a:lnTo>
                  <a:lnTo>
                    <a:pt x="355" y="687"/>
                  </a:lnTo>
                  <a:lnTo>
                    <a:pt x="371" y="676"/>
                  </a:lnTo>
                  <a:lnTo>
                    <a:pt x="390" y="668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1" y="653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7"/>
                  </a:lnTo>
                  <a:lnTo>
                    <a:pt x="409" y="153"/>
                  </a:ln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3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1" y="430"/>
                  </a:lnTo>
                  <a:lnTo>
                    <a:pt x="142" y="448"/>
                  </a:lnTo>
                  <a:lnTo>
                    <a:pt x="131" y="463"/>
                  </a:lnTo>
                  <a:lnTo>
                    <a:pt x="115" y="476"/>
                  </a:lnTo>
                  <a:lnTo>
                    <a:pt x="97" y="484"/>
                  </a:lnTo>
                  <a:lnTo>
                    <a:pt x="77" y="486"/>
                  </a:lnTo>
                  <a:lnTo>
                    <a:pt x="56" y="484"/>
                  </a:lnTo>
                  <a:lnTo>
                    <a:pt x="38" y="476"/>
                  </a:lnTo>
                  <a:lnTo>
                    <a:pt x="22" y="463"/>
                  </a:lnTo>
                  <a:lnTo>
                    <a:pt x="10" y="448"/>
                  </a:lnTo>
                  <a:lnTo>
                    <a:pt x="2" y="430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3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2"/>
            <p:cNvSpPr>
              <a:spLocks noEditPoints="1"/>
            </p:cNvSpPr>
            <p:nvPr/>
          </p:nvSpPr>
          <p:spPr bwMode="auto">
            <a:xfrm>
              <a:off x="9000475" y="708725"/>
              <a:ext cx="77036" cy="77036"/>
            </a:xfrm>
            <a:custGeom>
              <a:avLst/>
              <a:gdLst>
                <a:gd name="T0" fmla="*/ 367 w 819"/>
                <a:gd name="T1" fmla="*/ 157 h 820"/>
                <a:gd name="T2" fmla="*/ 291 w 819"/>
                <a:gd name="T3" fmla="*/ 182 h 820"/>
                <a:gd name="T4" fmla="*/ 228 w 819"/>
                <a:gd name="T5" fmla="*/ 229 h 820"/>
                <a:gd name="T6" fmla="*/ 181 w 819"/>
                <a:gd name="T7" fmla="*/ 292 h 820"/>
                <a:gd name="T8" fmla="*/ 157 w 819"/>
                <a:gd name="T9" fmla="*/ 368 h 820"/>
                <a:gd name="T10" fmla="*/ 157 w 819"/>
                <a:gd name="T11" fmla="*/ 451 h 820"/>
                <a:gd name="T12" fmla="*/ 181 w 819"/>
                <a:gd name="T13" fmla="*/ 527 h 820"/>
                <a:gd name="T14" fmla="*/ 228 w 819"/>
                <a:gd name="T15" fmla="*/ 591 h 820"/>
                <a:gd name="T16" fmla="*/ 291 w 819"/>
                <a:gd name="T17" fmla="*/ 637 h 820"/>
                <a:gd name="T18" fmla="*/ 367 w 819"/>
                <a:gd name="T19" fmla="*/ 662 h 820"/>
                <a:gd name="T20" fmla="*/ 450 w 819"/>
                <a:gd name="T21" fmla="*/ 662 h 820"/>
                <a:gd name="T22" fmla="*/ 527 w 819"/>
                <a:gd name="T23" fmla="*/ 637 h 820"/>
                <a:gd name="T24" fmla="*/ 590 w 819"/>
                <a:gd name="T25" fmla="*/ 591 h 820"/>
                <a:gd name="T26" fmla="*/ 636 w 819"/>
                <a:gd name="T27" fmla="*/ 527 h 820"/>
                <a:gd name="T28" fmla="*/ 662 w 819"/>
                <a:gd name="T29" fmla="*/ 451 h 820"/>
                <a:gd name="T30" fmla="*/ 662 w 819"/>
                <a:gd name="T31" fmla="*/ 368 h 820"/>
                <a:gd name="T32" fmla="*/ 636 w 819"/>
                <a:gd name="T33" fmla="*/ 292 h 820"/>
                <a:gd name="T34" fmla="*/ 590 w 819"/>
                <a:gd name="T35" fmla="*/ 229 h 820"/>
                <a:gd name="T36" fmla="*/ 527 w 819"/>
                <a:gd name="T37" fmla="*/ 182 h 820"/>
                <a:gd name="T38" fmla="*/ 450 w 819"/>
                <a:gd name="T39" fmla="*/ 157 h 820"/>
                <a:gd name="T40" fmla="*/ 409 w 819"/>
                <a:gd name="T41" fmla="*/ 0 h 820"/>
                <a:gd name="T42" fmla="*/ 460 w 819"/>
                <a:gd name="T43" fmla="*/ 4 h 820"/>
                <a:gd name="T44" fmla="*/ 557 w 819"/>
                <a:gd name="T45" fmla="*/ 28 h 820"/>
                <a:gd name="T46" fmla="*/ 643 w 819"/>
                <a:gd name="T47" fmla="*/ 74 h 820"/>
                <a:gd name="T48" fmla="*/ 716 w 819"/>
                <a:gd name="T49" fmla="*/ 138 h 820"/>
                <a:gd name="T50" fmla="*/ 771 w 819"/>
                <a:gd name="T51" fmla="*/ 217 h 820"/>
                <a:gd name="T52" fmla="*/ 806 w 819"/>
                <a:gd name="T53" fmla="*/ 309 h 820"/>
                <a:gd name="T54" fmla="*/ 819 w 819"/>
                <a:gd name="T55" fmla="*/ 409 h 820"/>
                <a:gd name="T56" fmla="*/ 806 w 819"/>
                <a:gd name="T57" fmla="*/ 510 h 820"/>
                <a:gd name="T58" fmla="*/ 771 w 819"/>
                <a:gd name="T59" fmla="*/ 602 h 820"/>
                <a:gd name="T60" fmla="*/ 716 w 819"/>
                <a:gd name="T61" fmla="*/ 682 h 820"/>
                <a:gd name="T62" fmla="*/ 643 w 819"/>
                <a:gd name="T63" fmla="*/ 746 h 820"/>
                <a:gd name="T64" fmla="*/ 557 w 819"/>
                <a:gd name="T65" fmla="*/ 792 h 820"/>
                <a:gd name="T66" fmla="*/ 460 w 819"/>
                <a:gd name="T67" fmla="*/ 816 h 820"/>
                <a:gd name="T68" fmla="*/ 358 w 819"/>
                <a:gd name="T69" fmla="*/ 816 h 820"/>
                <a:gd name="T70" fmla="*/ 262 w 819"/>
                <a:gd name="T71" fmla="*/ 792 h 820"/>
                <a:gd name="T72" fmla="*/ 175 w 819"/>
                <a:gd name="T73" fmla="*/ 746 h 820"/>
                <a:gd name="T74" fmla="*/ 103 w 819"/>
                <a:gd name="T75" fmla="*/ 682 h 820"/>
                <a:gd name="T76" fmla="*/ 48 w 819"/>
                <a:gd name="T77" fmla="*/ 602 h 820"/>
                <a:gd name="T78" fmla="*/ 12 w 819"/>
                <a:gd name="T79" fmla="*/ 510 h 820"/>
                <a:gd name="T80" fmla="*/ 0 w 819"/>
                <a:gd name="T81" fmla="*/ 409 h 820"/>
                <a:gd name="T82" fmla="*/ 12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5 w 819"/>
                <a:gd name="T89" fmla="*/ 74 h 820"/>
                <a:gd name="T90" fmla="*/ 262 w 819"/>
                <a:gd name="T91" fmla="*/ 28 h 820"/>
                <a:gd name="T92" fmla="*/ 358 w 819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153"/>
                  </a:moveTo>
                  <a:lnTo>
                    <a:pt x="367" y="157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9"/>
                  </a:lnTo>
                  <a:lnTo>
                    <a:pt x="203" y="259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1"/>
                  </a:lnTo>
                  <a:lnTo>
                    <a:pt x="166" y="491"/>
                  </a:lnTo>
                  <a:lnTo>
                    <a:pt x="181" y="527"/>
                  </a:lnTo>
                  <a:lnTo>
                    <a:pt x="203" y="561"/>
                  </a:lnTo>
                  <a:lnTo>
                    <a:pt x="228" y="591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3"/>
                  </a:lnTo>
                  <a:lnTo>
                    <a:pt x="367" y="662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0" y="653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1"/>
                  </a:lnTo>
                  <a:lnTo>
                    <a:pt x="616" y="561"/>
                  </a:lnTo>
                  <a:lnTo>
                    <a:pt x="636" y="527"/>
                  </a:lnTo>
                  <a:lnTo>
                    <a:pt x="652" y="491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2" y="329"/>
                  </a:lnTo>
                  <a:lnTo>
                    <a:pt x="636" y="292"/>
                  </a:lnTo>
                  <a:lnTo>
                    <a:pt x="616" y="259"/>
                  </a:lnTo>
                  <a:lnTo>
                    <a:pt x="590" y="229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7"/>
                  </a:lnTo>
                  <a:lnTo>
                    <a:pt x="450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0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3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5" y="176"/>
                  </a:lnTo>
                  <a:lnTo>
                    <a:pt x="771" y="217"/>
                  </a:lnTo>
                  <a:lnTo>
                    <a:pt x="791" y="261"/>
                  </a:lnTo>
                  <a:lnTo>
                    <a:pt x="806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8"/>
                  </a:lnTo>
                  <a:lnTo>
                    <a:pt x="771" y="602"/>
                  </a:lnTo>
                  <a:lnTo>
                    <a:pt x="745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3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0" y="816"/>
                  </a:lnTo>
                  <a:lnTo>
                    <a:pt x="409" y="820"/>
                  </a:lnTo>
                  <a:lnTo>
                    <a:pt x="358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5" y="746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2"/>
                  </a:lnTo>
                  <a:lnTo>
                    <a:pt x="27" y="558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2" y="309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6"/>
                  </a:lnTo>
                  <a:lnTo>
                    <a:pt x="103" y="138"/>
                  </a:lnTo>
                  <a:lnTo>
                    <a:pt x="137" y="104"/>
                  </a:lnTo>
                  <a:lnTo>
                    <a:pt x="175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8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3"/>
            <p:cNvSpPr>
              <a:spLocks noEditPoints="1"/>
            </p:cNvSpPr>
            <p:nvPr/>
          </p:nvSpPr>
          <p:spPr bwMode="auto">
            <a:xfrm>
              <a:off x="9137825" y="708725"/>
              <a:ext cx="76848" cy="77036"/>
            </a:xfrm>
            <a:custGeom>
              <a:avLst/>
              <a:gdLst>
                <a:gd name="T0" fmla="*/ 368 w 820"/>
                <a:gd name="T1" fmla="*/ 157 h 820"/>
                <a:gd name="T2" fmla="*/ 292 w 820"/>
                <a:gd name="T3" fmla="*/ 182 h 820"/>
                <a:gd name="T4" fmla="*/ 229 w 820"/>
                <a:gd name="T5" fmla="*/ 229 h 820"/>
                <a:gd name="T6" fmla="*/ 182 w 820"/>
                <a:gd name="T7" fmla="*/ 292 h 820"/>
                <a:gd name="T8" fmla="*/ 158 w 820"/>
                <a:gd name="T9" fmla="*/ 368 h 820"/>
                <a:gd name="T10" fmla="*/ 158 w 820"/>
                <a:gd name="T11" fmla="*/ 451 h 820"/>
                <a:gd name="T12" fmla="*/ 182 w 820"/>
                <a:gd name="T13" fmla="*/ 527 h 820"/>
                <a:gd name="T14" fmla="*/ 229 w 820"/>
                <a:gd name="T15" fmla="*/ 591 h 820"/>
                <a:gd name="T16" fmla="*/ 292 w 820"/>
                <a:gd name="T17" fmla="*/ 637 h 820"/>
                <a:gd name="T18" fmla="*/ 368 w 820"/>
                <a:gd name="T19" fmla="*/ 662 h 820"/>
                <a:gd name="T20" fmla="*/ 451 w 820"/>
                <a:gd name="T21" fmla="*/ 662 h 820"/>
                <a:gd name="T22" fmla="*/ 528 w 820"/>
                <a:gd name="T23" fmla="*/ 637 h 820"/>
                <a:gd name="T24" fmla="*/ 591 w 820"/>
                <a:gd name="T25" fmla="*/ 591 h 820"/>
                <a:gd name="T26" fmla="*/ 637 w 820"/>
                <a:gd name="T27" fmla="*/ 527 h 820"/>
                <a:gd name="T28" fmla="*/ 662 w 820"/>
                <a:gd name="T29" fmla="*/ 451 h 820"/>
                <a:gd name="T30" fmla="*/ 662 w 820"/>
                <a:gd name="T31" fmla="*/ 368 h 820"/>
                <a:gd name="T32" fmla="*/ 637 w 820"/>
                <a:gd name="T33" fmla="*/ 292 h 820"/>
                <a:gd name="T34" fmla="*/ 591 w 820"/>
                <a:gd name="T35" fmla="*/ 229 h 820"/>
                <a:gd name="T36" fmla="*/ 528 w 820"/>
                <a:gd name="T37" fmla="*/ 182 h 820"/>
                <a:gd name="T38" fmla="*/ 451 w 820"/>
                <a:gd name="T39" fmla="*/ 157 h 820"/>
                <a:gd name="T40" fmla="*/ 409 w 820"/>
                <a:gd name="T41" fmla="*/ 0 h 820"/>
                <a:gd name="T42" fmla="*/ 461 w 820"/>
                <a:gd name="T43" fmla="*/ 4 h 820"/>
                <a:gd name="T44" fmla="*/ 558 w 820"/>
                <a:gd name="T45" fmla="*/ 28 h 820"/>
                <a:gd name="T46" fmla="*/ 644 w 820"/>
                <a:gd name="T47" fmla="*/ 74 h 820"/>
                <a:gd name="T48" fmla="*/ 716 w 820"/>
                <a:gd name="T49" fmla="*/ 138 h 820"/>
                <a:gd name="T50" fmla="*/ 771 w 820"/>
                <a:gd name="T51" fmla="*/ 217 h 820"/>
                <a:gd name="T52" fmla="*/ 807 w 820"/>
                <a:gd name="T53" fmla="*/ 309 h 820"/>
                <a:gd name="T54" fmla="*/ 820 w 820"/>
                <a:gd name="T55" fmla="*/ 409 h 820"/>
                <a:gd name="T56" fmla="*/ 807 w 820"/>
                <a:gd name="T57" fmla="*/ 510 h 820"/>
                <a:gd name="T58" fmla="*/ 771 w 820"/>
                <a:gd name="T59" fmla="*/ 602 h 820"/>
                <a:gd name="T60" fmla="*/ 716 w 820"/>
                <a:gd name="T61" fmla="*/ 682 h 820"/>
                <a:gd name="T62" fmla="*/ 644 w 820"/>
                <a:gd name="T63" fmla="*/ 746 h 820"/>
                <a:gd name="T64" fmla="*/ 558 w 820"/>
                <a:gd name="T65" fmla="*/ 792 h 820"/>
                <a:gd name="T66" fmla="*/ 461 w 820"/>
                <a:gd name="T67" fmla="*/ 816 h 820"/>
                <a:gd name="T68" fmla="*/ 359 w 820"/>
                <a:gd name="T69" fmla="*/ 816 h 820"/>
                <a:gd name="T70" fmla="*/ 262 w 820"/>
                <a:gd name="T71" fmla="*/ 792 h 820"/>
                <a:gd name="T72" fmla="*/ 176 w 820"/>
                <a:gd name="T73" fmla="*/ 746 h 820"/>
                <a:gd name="T74" fmla="*/ 104 w 820"/>
                <a:gd name="T75" fmla="*/ 682 h 820"/>
                <a:gd name="T76" fmla="*/ 48 w 820"/>
                <a:gd name="T77" fmla="*/ 602 h 820"/>
                <a:gd name="T78" fmla="*/ 13 w 820"/>
                <a:gd name="T79" fmla="*/ 510 h 820"/>
                <a:gd name="T80" fmla="*/ 0 w 820"/>
                <a:gd name="T81" fmla="*/ 409 h 820"/>
                <a:gd name="T82" fmla="*/ 13 w 820"/>
                <a:gd name="T83" fmla="*/ 309 h 820"/>
                <a:gd name="T84" fmla="*/ 48 w 820"/>
                <a:gd name="T85" fmla="*/ 217 h 820"/>
                <a:gd name="T86" fmla="*/ 104 w 820"/>
                <a:gd name="T87" fmla="*/ 138 h 820"/>
                <a:gd name="T88" fmla="*/ 176 w 820"/>
                <a:gd name="T89" fmla="*/ 74 h 820"/>
                <a:gd name="T90" fmla="*/ 262 w 820"/>
                <a:gd name="T91" fmla="*/ 28 h 820"/>
                <a:gd name="T92" fmla="*/ 359 w 820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20">
                  <a:moveTo>
                    <a:pt x="409" y="153"/>
                  </a:move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4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1"/>
                  </a:lnTo>
                  <a:lnTo>
                    <a:pt x="167" y="491"/>
                  </a:lnTo>
                  <a:lnTo>
                    <a:pt x="182" y="527"/>
                  </a:lnTo>
                  <a:lnTo>
                    <a:pt x="204" y="561"/>
                  </a:lnTo>
                  <a:lnTo>
                    <a:pt x="229" y="591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3"/>
                  </a:lnTo>
                  <a:lnTo>
                    <a:pt x="368" y="662"/>
                  </a:lnTo>
                  <a:lnTo>
                    <a:pt x="409" y="666"/>
                  </a:lnTo>
                  <a:lnTo>
                    <a:pt x="451" y="662"/>
                  </a:lnTo>
                  <a:lnTo>
                    <a:pt x="491" y="653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1"/>
                  </a:lnTo>
                  <a:lnTo>
                    <a:pt x="662" y="451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8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2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2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8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59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6" y="746"/>
                  </a:lnTo>
                  <a:lnTo>
                    <a:pt x="138" y="716"/>
                  </a:lnTo>
                  <a:lnTo>
                    <a:pt x="104" y="682"/>
                  </a:lnTo>
                  <a:lnTo>
                    <a:pt x="74" y="644"/>
                  </a:lnTo>
                  <a:lnTo>
                    <a:pt x="48" y="602"/>
                  </a:lnTo>
                  <a:lnTo>
                    <a:pt x="28" y="558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4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4"/>
            <p:cNvSpPr>
              <a:spLocks noEditPoints="1"/>
            </p:cNvSpPr>
            <p:nvPr/>
          </p:nvSpPr>
          <p:spPr bwMode="auto">
            <a:xfrm>
              <a:off x="8863313" y="847578"/>
              <a:ext cx="77036" cy="76848"/>
            </a:xfrm>
            <a:custGeom>
              <a:avLst/>
              <a:gdLst>
                <a:gd name="T0" fmla="*/ 368 w 819"/>
                <a:gd name="T1" fmla="*/ 156 h 818"/>
                <a:gd name="T2" fmla="*/ 292 w 819"/>
                <a:gd name="T3" fmla="*/ 182 h 818"/>
                <a:gd name="T4" fmla="*/ 229 w 819"/>
                <a:gd name="T5" fmla="*/ 229 h 818"/>
                <a:gd name="T6" fmla="*/ 182 w 819"/>
                <a:gd name="T7" fmla="*/ 292 h 818"/>
                <a:gd name="T8" fmla="*/ 157 w 819"/>
                <a:gd name="T9" fmla="*/ 368 h 818"/>
                <a:gd name="T10" fmla="*/ 157 w 819"/>
                <a:gd name="T11" fmla="*/ 450 h 818"/>
                <a:gd name="T12" fmla="*/ 182 w 819"/>
                <a:gd name="T13" fmla="*/ 526 h 818"/>
                <a:gd name="T14" fmla="*/ 229 w 819"/>
                <a:gd name="T15" fmla="*/ 590 h 818"/>
                <a:gd name="T16" fmla="*/ 292 w 819"/>
                <a:gd name="T17" fmla="*/ 637 h 818"/>
                <a:gd name="T18" fmla="*/ 368 w 819"/>
                <a:gd name="T19" fmla="*/ 662 h 818"/>
                <a:gd name="T20" fmla="*/ 450 w 819"/>
                <a:gd name="T21" fmla="*/ 662 h 818"/>
                <a:gd name="T22" fmla="*/ 527 w 819"/>
                <a:gd name="T23" fmla="*/ 637 h 818"/>
                <a:gd name="T24" fmla="*/ 591 w 819"/>
                <a:gd name="T25" fmla="*/ 590 h 818"/>
                <a:gd name="T26" fmla="*/ 637 w 819"/>
                <a:gd name="T27" fmla="*/ 526 h 818"/>
                <a:gd name="T28" fmla="*/ 662 w 819"/>
                <a:gd name="T29" fmla="*/ 450 h 818"/>
                <a:gd name="T30" fmla="*/ 662 w 819"/>
                <a:gd name="T31" fmla="*/ 368 h 818"/>
                <a:gd name="T32" fmla="*/ 637 w 819"/>
                <a:gd name="T33" fmla="*/ 292 h 818"/>
                <a:gd name="T34" fmla="*/ 591 w 819"/>
                <a:gd name="T35" fmla="*/ 229 h 818"/>
                <a:gd name="T36" fmla="*/ 527 w 819"/>
                <a:gd name="T37" fmla="*/ 182 h 818"/>
                <a:gd name="T38" fmla="*/ 450 w 819"/>
                <a:gd name="T39" fmla="*/ 156 h 818"/>
                <a:gd name="T40" fmla="*/ 409 w 819"/>
                <a:gd name="T41" fmla="*/ 0 h 818"/>
                <a:gd name="T42" fmla="*/ 510 w 819"/>
                <a:gd name="T43" fmla="*/ 12 h 818"/>
                <a:gd name="T44" fmla="*/ 602 w 819"/>
                <a:gd name="T45" fmla="*/ 47 h 818"/>
                <a:gd name="T46" fmla="*/ 681 w 819"/>
                <a:gd name="T47" fmla="*/ 103 h 818"/>
                <a:gd name="T48" fmla="*/ 746 w 819"/>
                <a:gd name="T49" fmla="*/ 175 h 818"/>
                <a:gd name="T50" fmla="*/ 792 w 819"/>
                <a:gd name="T51" fmla="*/ 261 h 818"/>
                <a:gd name="T52" fmla="*/ 816 w 819"/>
                <a:gd name="T53" fmla="*/ 357 h 818"/>
                <a:gd name="T54" fmla="*/ 816 w 819"/>
                <a:gd name="T55" fmla="*/ 461 h 818"/>
                <a:gd name="T56" fmla="*/ 792 w 819"/>
                <a:gd name="T57" fmla="*/ 557 h 818"/>
                <a:gd name="T58" fmla="*/ 746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8 w 819"/>
                <a:gd name="T73" fmla="*/ 715 h 818"/>
                <a:gd name="T74" fmla="*/ 74 w 819"/>
                <a:gd name="T75" fmla="*/ 642 h 818"/>
                <a:gd name="T76" fmla="*/ 28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8 w 819"/>
                <a:gd name="T83" fmla="*/ 261 h 818"/>
                <a:gd name="T84" fmla="*/ 74 w 819"/>
                <a:gd name="T85" fmla="*/ 175 h 818"/>
                <a:gd name="T86" fmla="*/ 138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3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7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1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5"/>
            <p:cNvSpPr>
              <a:spLocks/>
            </p:cNvSpPr>
            <p:nvPr/>
          </p:nvSpPr>
          <p:spPr bwMode="auto">
            <a:xfrm>
              <a:off x="9000475" y="847578"/>
              <a:ext cx="77036" cy="76848"/>
            </a:xfrm>
            <a:custGeom>
              <a:avLst/>
              <a:gdLst>
                <a:gd name="T0" fmla="*/ 429 w 819"/>
                <a:gd name="T1" fmla="*/ 2 h 818"/>
                <a:gd name="T2" fmla="*/ 464 w 819"/>
                <a:gd name="T3" fmla="*/ 22 h 818"/>
                <a:gd name="T4" fmla="*/ 483 w 819"/>
                <a:gd name="T5" fmla="*/ 56 h 818"/>
                <a:gd name="T6" fmla="*/ 483 w 819"/>
                <a:gd name="T7" fmla="*/ 97 h 818"/>
                <a:gd name="T8" fmla="*/ 464 w 819"/>
                <a:gd name="T9" fmla="*/ 131 h 818"/>
                <a:gd name="T10" fmla="*/ 429 w 819"/>
                <a:gd name="T11" fmla="*/ 151 h 818"/>
                <a:gd name="T12" fmla="*/ 367 w 819"/>
                <a:gd name="T13" fmla="*/ 156 h 818"/>
                <a:gd name="T14" fmla="*/ 291 w 819"/>
                <a:gd name="T15" fmla="*/ 182 h 818"/>
                <a:gd name="T16" fmla="*/ 228 w 819"/>
                <a:gd name="T17" fmla="*/ 229 h 818"/>
                <a:gd name="T18" fmla="*/ 181 w 819"/>
                <a:gd name="T19" fmla="*/ 292 h 818"/>
                <a:gd name="T20" fmla="*/ 157 w 819"/>
                <a:gd name="T21" fmla="*/ 368 h 818"/>
                <a:gd name="T22" fmla="*/ 157 w 819"/>
                <a:gd name="T23" fmla="*/ 450 h 818"/>
                <a:gd name="T24" fmla="*/ 181 w 819"/>
                <a:gd name="T25" fmla="*/ 526 h 818"/>
                <a:gd name="T26" fmla="*/ 228 w 819"/>
                <a:gd name="T27" fmla="*/ 590 h 818"/>
                <a:gd name="T28" fmla="*/ 291 w 819"/>
                <a:gd name="T29" fmla="*/ 637 h 818"/>
                <a:gd name="T30" fmla="*/ 367 w 819"/>
                <a:gd name="T31" fmla="*/ 662 h 818"/>
                <a:gd name="T32" fmla="*/ 450 w 819"/>
                <a:gd name="T33" fmla="*/ 662 h 818"/>
                <a:gd name="T34" fmla="*/ 527 w 819"/>
                <a:gd name="T35" fmla="*/ 637 h 818"/>
                <a:gd name="T36" fmla="*/ 590 w 819"/>
                <a:gd name="T37" fmla="*/ 590 h 818"/>
                <a:gd name="T38" fmla="*/ 636 w 819"/>
                <a:gd name="T39" fmla="*/ 526 h 818"/>
                <a:gd name="T40" fmla="*/ 662 w 819"/>
                <a:gd name="T41" fmla="*/ 450 h 818"/>
                <a:gd name="T42" fmla="*/ 667 w 819"/>
                <a:gd name="T43" fmla="*/ 388 h 818"/>
                <a:gd name="T44" fmla="*/ 688 w 819"/>
                <a:gd name="T45" fmla="*/ 355 h 818"/>
                <a:gd name="T46" fmla="*/ 721 w 819"/>
                <a:gd name="T47" fmla="*/ 334 h 818"/>
                <a:gd name="T48" fmla="*/ 763 w 819"/>
                <a:gd name="T49" fmla="*/ 334 h 818"/>
                <a:gd name="T50" fmla="*/ 796 w 819"/>
                <a:gd name="T51" fmla="*/ 355 h 818"/>
                <a:gd name="T52" fmla="*/ 816 w 819"/>
                <a:gd name="T53" fmla="*/ 388 h 818"/>
                <a:gd name="T54" fmla="*/ 816 w 819"/>
                <a:gd name="T55" fmla="*/ 461 h 818"/>
                <a:gd name="T56" fmla="*/ 791 w 819"/>
                <a:gd name="T57" fmla="*/ 557 h 818"/>
                <a:gd name="T58" fmla="*/ 745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7 w 819"/>
                <a:gd name="T73" fmla="*/ 715 h 818"/>
                <a:gd name="T74" fmla="*/ 73 w 819"/>
                <a:gd name="T75" fmla="*/ 642 h 818"/>
                <a:gd name="T76" fmla="*/ 27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7 w 819"/>
                <a:gd name="T83" fmla="*/ 261 h 818"/>
                <a:gd name="T84" fmla="*/ 73 w 819"/>
                <a:gd name="T85" fmla="*/ 175 h 818"/>
                <a:gd name="T86" fmla="*/ 137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0"/>
                  </a:moveTo>
                  <a:lnTo>
                    <a:pt x="429" y="2"/>
                  </a:lnTo>
                  <a:lnTo>
                    <a:pt x="448" y="10"/>
                  </a:lnTo>
                  <a:lnTo>
                    <a:pt x="464" y="22"/>
                  </a:lnTo>
                  <a:lnTo>
                    <a:pt x="475" y="38"/>
                  </a:lnTo>
                  <a:lnTo>
                    <a:pt x="483" y="56"/>
                  </a:lnTo>
                  <a:lnTo>
                    <a:pt x="486" y="76"/>
                  </a:lnTo>
                  <a:lnTo>
                    <a:pt x="483" y="97"/>
                  </a:lnTo>
                  <a:lnTo>
                    <a:pt x="475" y="115"/>
                  </a:lnTo>
                  <a:lnTo>
                    <a:pt x="464" y="131"/>
                  </a:lnTo>
                  <a:lnTo>
                    <a:pt x="448" y="143"/>
                  </a:lnTo>
                  <a:lnTo>
                    <a:pt x="429" y="151"/>
                  </a:lnTo>
                  <a:lnTo>
                    <a:pt x="409" y="153"/>
                  </a:lnTo>
                  <a:lnTo>
                    <a:pt x="367" y="156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2"/>
                  </a:lnTo>
                  <a:lnTo>
                    <a:pt x="228" y="229"/>
                  </a:lnTo>
                  <a:lnTo>
                    <a:pt x="203" y="257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6" y="490"/>
                  </a:lnTo>
                  <a:lnTo>
                    <a:pt x="181" y="526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6"/>
                  </a:lnTo>
                  <a:lnTo>
                    <a:pt x="652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7" y="388"/>
                  </a:lnTo>
                  <a:lnTo>
                    <a:pt x="675" y="370"/>
                  </a:lnTo>
                  <a:lnTo>
                    <a:pt x="688" y="355"/>
                  </a:lnTo>
                  <a:lnTo>
                    <a:pt x="703" y="342"/>
                  </a:lnTo>
                  <a:lnTo>
                    <a:pt x="721" y="334"/>
                  </a:lnTo>
                  <a:lnTo>
                    <a:pt x="742" y="332"/>
                  </a:lnTo>
                  <a:lnTo>
                    <a:pt x="763" y="334"/>
                  </a:lnTo>
                  <a:lnTo>
                    <a:pt x="781" y="342"/>
                  </a:lnTo>
                  <a:lnTo>
                    <a:pt x="796" y="355"/>
                  </a:lnTo>
                  <a:lnTo>
                    <a:pt x="809" y="370"/>
                  </a:lnTo>
                  <a:lnTo>
                    <a:pt x="816" y="388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1"/>
                  </a:lnTo>
                  <a:lnTo>
                    <a:pt x="745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6"/>
                  </a:lnTo>
                  <a:lnTo>
                    <a:pt x="409" y="818"/>
                  </a:lnTo>
                  <a:lnTo>
                    <a:pt x="358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2"/>
                  </a:lnTo>
                  <a:lnTo>
                    <a:pt x="48" y="601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7"/>
                  </a:lnTo>
                  <a:lnTo>
                    <a:pt x="137" y="103"/>
                  </a:lnTo>
                  <a:lnTo>
                    <a:pt x="175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8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6"/>
            <p:cNvSpPr>
              <a:spLocks noEditPoints="1"/>
            </p:cNvSpPr>
            <p:nvPr/>
          </p:nvSpPr>
          <p:spPr bwMode="auto">
            <a:xfrm>
              <a:off x="9137825" y="847578"/>
              <a:ext cx="76848" cy="76848"/>
            </a:xfrm>
            <a:custGeom>
              <a:avLst/>
              <a:gdLst>
                <a:gd name="T0" fmla="*/ 368 w 820"/>
                <a:gd name="T1" fmla="*/ 156 h 818"/>
                <a:gd name="T2" fmla="*/ 292 w 820"/>
                <a:gd name="T3" fmla="*/ 182 h 818"/>
                <a:gd name="T4" fmla="*/ 229 w 820"/>
                <a:gd name="T5" fmla="*/ 229 h 818"/>
                <a:gd name="T6" fmla="*/ 182 w 820"/>
                <a:gd name="T7" fmla="*/ 292 h 818"/>
                <a:gd name="T8" fmla="*/ 158 w 820"/>
                <a:gd name="T9" fmla="*/ 368 h 818"/>
                <a:gd name="T10" fmla="*/ 158 w 820"/>
                <a:gd name="T11" fmla="*/ 450 h 818"/>
                <a:gd name="T12" fmla="*/ 182 w 820"/>
                <a:gd name="T13" fmla="*/ 526 h 818"/>
                <a:gd name="T14" fmla="*/ 229 w 820"/>
                <a:gd name="T15" fmla="*/ 590 h 818"/>
                <a:gd name="T16" fmla="*/ 292 w 820"/>
                <a:gd name="T17" fmla="*/ 637 h 818"/>
                <a:gd name="T18" fmla="*/ 368 w 820"/>
                <a:gd name="T19" fmla="*/ 662 h 818"/>
                <a:gd name="T20" fmla="*/ 451 w 820"/>
                <a:gd name="T21" fmla="*/ 662 h 818"/>
                <a:gd name="T22" fmla="*/ 528 w 820"/>
                <a:gd name="T23" fmla="*/ 637 h 818"/>
                <a:gd name="T24" fmla="*/ 591 w 820"/>
                <a:gd name="T25" fmla="*/ 590 h 818"/>
                <a:gd name="T26" fmla="*/ 637 w 820"/>
                <a:gd name="T27" fmla="*/ 526 h 818"/>
                <a:gd name="T28" fmla="*/ 662 w 820"/>
                <a:gd name="T29" fmla="*/ 450 h 818"/>
                <a:gd name="T30" fmla="*/ 662 w 820"/>
                <a:gd name="T31" fmla="*/ 368 h 818"/>
                <a:gd name="T32" fmla="*/ 637 w 820"/>
                <a:gd name="T33" fmla="*/ 292 h 818"/>
                <a:gd name="T34" fmla="*/ 591 w 820"/>
                <a:gd name="T35" fmla="*/ 229 h 818"/>
                <a:gd name="T36" fmla="*/ 528 w 820"/>
                <a:gd name="T37" fmla="*/ 182 h 818"/>
                <a:gd name="T38" fmla="*/ 451 w 820"/>
                <a:gd name="T39" fmla="*/ 156 h 818"/>
                <a:gd name="T40" fmla="*/ 409 w 820"/>
                <a:gd name="T41" fmla="*/ 0 h 818"/>
                <a:gd name="T42" fmla="*/ 510 w 820"/>
                <a:gd name="T43" fmla="*/ 12 h 818"/>
                <a:gd name="T44" fmla="*/ 602 w 820"/>
                <a:gd name="T45" fmla="*/ 47 h 818"/>
                <a:gd name="T46" fmla="*/ 682 w 820"/>
                <a:gd name="T47" fmla="*/ 103 h 818"/>
                <a:gd name="T48" fmla="*/ 746 w 820"/>
                <a:gd name="T49" fmla="*/ 175 h 818"/>
                <a:gd name="T50" fmla="*/ 792 w 820"/>
                <a:gd name="T51" fmla="*/ 261 h 818"/>
                <a:gd name="T52" fmla="*/ 816 w 820"/>
                <a:gd name="T53" fmla="*/ 357 h 818"/>
                <a:gd name="T54" fmla="*/ 816 w 820"/>
                <a:gd name="T55" fmla="*/ 461 h 818"/>
                <a:gd name="T56" fmla="*/ 792 w 820"/>
                <a:gd name="T57" fmla="*/ 557 h 818"/>
                <a:gd name="T58" fmla="*/ 746 w 820"/>
                <a:gd name="T59" fmla="*/ 642 h 818"/>
                <a:gd name="T60" fmla="*/ 682 w 820"/>
                <a:gd name="T61" fmla="*/ 715 h 818"/>
                <a:gd name="T62" fmla="*/ 602 w 820"/>
                <a:gd name="T63" fmla="*/ 771 h 818"/>
                <a:gd name="T64" fmla="*/ 510 w 820"/>
                <a:gd name="T65" fmla="*/ 806 h 818"/>
                <a:gd name="T66" fmla="*/ 409 w 820"/>
                <a:gd name="T67" fmla="*/ 818 h 818"/>
                <a:gd name="T68" fmla="*/ 309 w 820"/>
                <a:gd name="T69" fmla="*/ 806 h 818"/>
                <a:gd name="T70" fmla="*/ 217 w 820"/>
                <a:gd name="T71" fmla="*/ 771 h 818"/>
                <a:gd name="T72" fmla="*/ 138 w 820"/>
                <a:gd name="T73" fmla="*/ 715 h 818"/>
                <a:gd name="T74" fmla="*/ 74 w 820"/>
                <a:gd name="T75" fmla="*/ 642 h 818"/>
                <a:gd name="T76" fmla="*/ 28 w 820"/>
                <a:gd name="T77" fmla="*/ 557 h 818"/>
                <a:gd name="T78" fmla="*/ 4 w 820"/>
                <a:gd name="T79" fmla="*/ 461 h 818"/>
                <a:gd name="T80" fmla="*/ 4 w 820"/>
                <a:gd name="T81" fmla="*/ 357 h 818"/>
                <a:gd name="T82" fmla="*/ 28 w 820"/>
                <a:gd name="T83" fmla="*/ 261 h 818"/>
                <a:gd name="T84" fmla="*/ 74 w 820"/>
                <a:gd name="T85" fmla="*/ 175 h 818"/>
                <a:gd name="T86" fmla="*/ 138 w 820"/>
                <a:gd name="T87" fmla="*/ 103 h 818"/>
                <a:gd name="T88" fmla="*/ 217 w 820"/>
                <a:gd name="T89" fmla="*/ 47 h 818"/>
                <a:gd name="T90" fmla="*/ 309 w 820"/>
                <a:gd name="T91" fmla="*/ 12 h 818"/>
                <a:gd name="T92" fmla="*/ 409 w 820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4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1" y="662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8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2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7"/>
            <p:cNvSpPr>
              <a:spLocks noEditPoints="1"/>
            </p:cNvSpPr>
            <p:nvPr/>
          </p:nvSpPr>
          <p:spPr bwMode="auto">
            <a:xfrm>
              <a:off x="8863313" y="986243"/>
              <a:ext cx="77036" cy="77036"/>
            </a:xfrm>
            <a:custGeom>
              <a:avLst/>
              <a:gdLst>
                <a:gd name="T0" fmla="*/ 368 w 819"/>
                <a:gd name="T1" fmla="*/ 157 h 819"/>
                <a:gd name="T2" fmla="*/ 292 w 819"/>
                <a:gd name="T3" fmla="*/ 182 h 819"/>
                <a:gd name="T4" fmla="*/ 229 w 819"/>
                <a:gd name="T5" fmla="*/ 228 h 819"/>
                <a:gd name="T6" fmla="*/ 182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2 w 819"/>
                <a:gd name="T13" fmla="*/ 527 h 819"/>
                <a:gd name="T14" fmla="*/ 229 w 819"/>
                <a:gd name="T15" fmla="*/ 590 h 819"/>
                <a:gd name="T16" fmla="*/ 292 w 819"/>
                <a:gd name="T17" fmla="*/ 637 h 819"/>
                <a:gd name="T18" fmla="*/ 368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1 w 819"/>
                <a:gd name="T25" fmla="*/ 590 h 819"/>
                <a:gd name="T26" fmla="*/ 637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7 w 819"/>
                <a:gd name="T33" fmla="*/ 291 h 819"/>
                <a:gd name="T34" fmla="*/ 591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6 w 819"/>
                <a:gd name="T49" fmla="*/ 175 h 819"/>
                <a:gd name="T50" fmla="*/ 792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2 w 819"/>
                <a:gd name="T57" fmla="*/ 557 h 819"/>
                <a:gd name="T58" fmla="*/ 746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8 w 819"/>
                <a:gd name="T73" fmla="*/ 715 h 819"/>
                <a:gd name="T74" fmla="*/ 74 w 819"/>
                <a:gd name="T75" fmla="*/ 643 h 819"/>
                <a:gd name="T76" fmla="*/ 28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8 w 819"/>
                <a:gd name="T83" fmla="*/ 262 h 819"/>
                <a:gd name="T84" fmla="*/ 74 w 819"/>
                <a:gd name="T85" fmla="*/ 175 h 819"/>
                <a:gd name="T86" fmla="*/ 138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3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8"/>
            <p:cNvSpPr>
              <a:spLocks noEditPoints="1"/>
            </p:cNvSpPr>
            <p:nvPr/>
          </p:nvSpPr>
          <p:spPr bwMode="auto">
            <a:xfrm>
              <a:off x="9000475" y="986243"/>
              <a:ext cx="77036" cy="77036"/>
            </a:xfrm>
            <a:custGeom>
              <a:avLst/>
              <a:gdLst>
                <a:gd name="T0" fmla="*/ 367 w 819"/>
                <a:gd name="T1" fmla="*/ 157 h 819"/>
                <a:gd name="T2" fmla="*/ 291 w 819"/>
                <a:gd name="T3" fmla="*/ 182 h 819"/>
                <a:gd name="T4" fmla="*/ 228 w 819"/>
                <a:gd name="T5" fmla="*/ 228 h 819"/>
                <a:gd name="T6" fmla="*/ 181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1 w 819"/>
                <a:gd name="T13" fmla="*/ 527 h 819"/>
                <a:gd name="T14" fmla="*/ 228 w 819"/>
                <a:gd name="T15" fmla="*/ 590 h 819"/>
                <a:gd name="T16" fmla="*/ 291 w 819"/>
                <a:gd name="T17" fmla="*/ 637 h 819"/>
                <a:gd name="T18" fmla="*/ 367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0 w 819"/>
                <a:gd name="T25" fmla="*/ 590 h 819"/>
                <a:gd name="T26" fmla="*/ 636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6 w 819"/>
                <a:gd name="T33" fmla="*/ 291 h 819"/>
                <a:gd name="T34" fmla="*/ 590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5 w 819"/>
                <a:gd name="T49" fmla="*/ 175 h 819"/>
                <a:gd name="T50" fmla="*/ 791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1 w 819"/>
                <a:gd name="T57" fmla="*/ 557 h 819"/>
                <a:gd name="T58" fmla="*/ 745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7 w 819"/>
                <a:gd name="T73" fmla="*/ 715 h 819"/>
                <a:gd name="T74" fmla="*/ 73 w 819"/>
                <a:gd name="T75" fmla="*/ 643 h 819"/>
                <a:gd name="T76" fmla="*/ 27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7 w 819"/>
                <a:gd name="T83" fmla="*/ 262 h 819"/>
                <a:gd name="T84" fmla="*/ 73 w 819"/>
                <a:gd name="T85" fmla="*/ 175 h 819"/>
                <a:gd name="T86" fmla="*/ 137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7" y="157"/>
                  </a:lnTo>
                  <a:lnTo>
                    <a:pt x="328" y="166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8"/>
                  </a:lnTo>
                  <a:lnTo>
                    <a:pt x="203" y="258"/>
                  </a:lnTo>
                  <a:lnTo>
                    <a:pt x="181" y="291"/>
                  </a:lnTo>
                  <a:lnTo>
                    <a:pt x="166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6" y="490"/>
                  </a:lnTo>
                  <a:lnTo>
                    <a:pt x="181" y="527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7"/>
                  </a:lnTo>
                  <a:lnTo>
                    <a:pt x="652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2" y="328"/>
                  </a:lnTo>
                  <a:lnTo>
                    <a:pt x="636" y="291"/>
                  </a:lnTo>
                  <a:lnTo>
                    <a:pt x="616" y="258"/>
                  </a:lnTo>
                  <a:lnTo>
                    <a:pt x="590" y="228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0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3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5" y="175"/>
                  </a:lnTo>
                  <a:lnTo>
                    <a:pt x="771" y="217"/>
                  </a:lnTo>
                  <a:lnTo>
                    <a:pt x="791" y="262"/>
                  </a:lnTo>
                  <a:lnTo>
                    <a:pt x="806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2"/>
                  </a:lnTo>
                  <a:lnTo>
                    <a:pt x="745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5"/>
                  </a:lnTo>
                  <a:lnTo>
                    <a:pt x="409" y="819"/>
                  </a:lnTo>
                  <a:lnTo>
                    <a:pt x="358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3"/>
                  </a:lnTo>
                  <a:lnTo>
                    <a:pt x="48" y="602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2" y="309"/>
                  </a:lnTo>
                  <a:lnTo>
                    <a:pt x="27" y="262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8"/>
                  </a:lnTo>
                  <a:lnTo>
                    <a:pt x="137" y="103"/>
                  </a:lnTo>
                  <a:lnTo>
                    <a:pt x="175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8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9"/>
            <p:cNvSpPr>
              <a:spLocks noEditPoints="1"/>
            </p:cNvSpPr>
            <p:nvPr/>
          </p:nvSpPr>
          <p:spPr bwMode="auto">
            <a:xfrm>
              <a:off x="9137825" y="986243"/>
              <a:ext cx="76848" cy="77036"/>
            </a:xfrm>
            <a:custGeom>
              <a:avLst/>
              <a:gdLst>
                <a:gd name="T0" fmla="*/ 368 w 820"/>
                <a:gd name="T1" fmla="*/ 157 h 819"/>
                <a:gd name="T2" fmla="*/ 292 w 820"/>
                <a:gd name="T3" fmla="*/ 182 h 819"/>
                <a:gd name="T4" fmla="*/ 229 w 820"/>
                <a:gd name="T5" fmla="*/ 228 h 819"/>
                <a:gd name="T6" fmla="*/ 182 w 820"/>
                <a:gd name="T7" fmla="*/ 291 h 819"/>
                <a:gd name="T8" fmla="*/ 158 w 820"/>
                <a:gd name="T9" fmla="*/ 368 h 819"/>
                <a:gd name="T10" fmla="*/ 158 w 820"/>
                <a:gd name="T11" fmla="*/ 451 h 819"/>
                <a:gd name="T12" fmla="*/ 182 w 820"/>
                <a:gd name="T13" fmla="*/ 527 h 819"/>
                <a:gd name="T14" fmla="*/ 229 w 820"/>
                <a:gd name="T15" fmla="*/ 590 h 819"/>
                <a:gd name="T16" fmla="*/ 292 w 820"/>
                <a:gd name="T17" fmla="*/ 637 h 819"/>
                <a:gd name="T18" fmla="*/ 368 w 820"/>
                <a:gd name="T19" fmla="*/ 661 h 819"/>
                <a:gd name="T20" fmla="*/ 451 w 820"/>
                <a:gd name="T21" fmla="*/ 661 h 819"/>
                <a:gd name="T22" fmla="*/ 528 w 820"/>
                <a:gd name="T23" fmla="*/ 637 h 819"/>
                <a:gd name="T24" fmla="*/ 591 w 820"/>
                <a:gd name="T25" fmla="*/ 590 h 819"/>
                <a:gd name="T26" fmla="*/ 637 w 820"/>
                <a:gd name="T27" fmla="*/ 527 h 819"/>
                <a:gd name="T28" fmla="*/ 662 w 820"/>
                <a:gd name="T29" fmla="*/ 451 h 819"/>
                <a:gd name="T30" fmla="*/ 662 w 820"/>
                <a:gd name="T31" fmla="*/ 368 h 819"/>
                <a:gd name="T32" fmla="*/ 637 w 820"/>
                <a:gd name="T33" fmla="*/ 291 h 819"/>
                <a:gd name="T34" fmla="*/ 591 w 820"/>
                <a:gd name="T35" fmla="*/ 228 h 819"/>
                <a:gd name="T36" fmla="*/ 528 w 820"/>
                <a:gd name="T37" fmla="*/ 182 h 819"/>
                <a:gd name="T38" fmla="*/ 451 w 820"/>
                <a:gd name="T39" fmla="*/ 157 h 819"/>
                <a:gd name="T40" fmla="*/ 409 w 820"/>
                <a:gd name="T41" fmla="*/ 0 h 819"/>
                <a:gd name="T42" fmla="*/ 510 w 820"/>
                <a:gd name="T43" fmla="*/ 12 h 819"/>
                <a:gd name="T44" fmla="*/ 602 w 820"/>
                <a:gd name="T45" fmla="*/ 48 h 819"/>
                <a:gd name="T46" fmla="*/ 682 w 820"/>
                <a:gd name="T47" fmla="*/ 103 h 819"/>
                <a:gd name="T48" fmla="*/ 746 w 820"/>
                <a:gd name="T49" fmla="*/ 175 h 819"/>
                <a:gd name="T50" fmla="*/ 792 w 820"/>
                <a:gd name="T51" fmla="*/ 262 h 819"/>
                <a:gd name="T52" fmla="*/ 816 w 820"/>
                <a:gd name="T53" fmla="*/ 358 h 819"/>
                <a:gd name="T54" fmla="*/ 816 w 820"/>
                <a:gd name="T55" fmla="*/ 460 h 819"/>
                <a:gd name="T56" fmla="*/ 792 w 820"/>
                <a:gd name="T57" fmla="*/ 557 h 819"/>
                <a:gd name="T58" fmla="*/ 746 w 820"/>
                <a:gd name="T59" fmla="*/ 643 h 819"/>
                <a:gd name="T60" fmla="*/ 682 w 820"/>
                <a:gd name="T61" fmla="*/ 715 h 819"/>
                <a:gd name="T62" fmla="*/ 602 w 820"/>
                <a:gd name="T63" fmla="*/ 771 h 819"/>
                <a:gd name="T64" fmla="*/ 510 w 820"/>
                <a:gd name="T65" fmla="*/ 806 h 819"/>
                <a:gd name="T66" fmla="*/ 409 w 820"/>
                <a:gd name="T67" fmla="*/ 819 h 819"/>
                <a:gd name="T68" fmla="*/ 309 w 820"/>
                <a:gd name="T69" fmla="*/ 806 h 819"/>
                <a:gd name="T70" fmla="*/ 217 w 820"/>
                <a:gd name="T71" fmla="*/ 771 h 819"/>
                <a:gd name="T72" fmla="*/ 138 w 820"/>
                <a:gd name="T73" fmla="*/ 715 h 819"/>
                <a:gd name="T74" fmla="*/ 74 w 820"/>
                <a:gd name="T75" fmla="*/ 643 h 819"/>
                <a:gd name="T76" fmla="*/ 28 w 820"/>
                <a:gd name="T77" fmla="*/ 557 h 819"/>
                <a:gd name="T78" fmla="*/ 4 w 820"/>
                <a:gd name="T79" fmla="*/ 460 h 819"/>
                <a:gd name="T80" fmla="*/ 4 w 820"/>
                <a:gd name="T81" fmla="*/ 358 h 819"/>
                <a:gd name="T82" fmla="*/ 28 w 820"/>
                <a:gd name="T83" fmla="*/ 262 h 819"/>
                <a:gd name="T84" fmla="*/ 74 w 820"/>
                <a:gd name="T85" fmla="*/ 175 h 819"/>
                <a:gd name="T86" fmla="*/ 138 w 820"/>
                <a:gd name="T87" fmla="*/ 103 h 819"/>
                <a:gd name="T88" fmla="*/ 217 w 820"/>
                <a:gd name="T89" fmla="*/ 48 h 819"/>
                <a:gd name="T90" fmla="*/ 309 w 820"/>
                <a:gd name="T91" fmla="*/ 12 h 819"/>
                <a:gd name="T92" fmla="*/ 409 w 820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4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8" y="368"/>
                  </a:lnTo>
                  <a:lnTo>
                    <a:pt x="154" y="410"/>
                  </a:lnTo>
                  <a:lnTo>
                    <a:pt x="158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1" y="661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6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6"/>
                  </a:lnTo>
                  <a:lnTo>
                    <a:pt x="451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8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2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20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0"/>
                  </a:lnTo>
                  <a:lnTo>
                    <a:pt x="0" y="410"/>
                  </a:lnTo>
                  <a:lnTo>
                    <a:pt x="4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464029" y="398049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87750" y="4419539"/>
            <a:ext cx="157286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컨텐츠에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대한 설명을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적어주면 </a:t>
            </a:r>
            <a:r>
              <a:rPr lang="ko-KR" altLang="en-US" sz="14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좋을듯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하오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414360" y="3570784"/>
            <a:ext cx="1079489" cy="109160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flipV="1">
            <a:off x="4839216" y="3669847"/>
            <a:ext cx="229776" cy="148823"/>
          </a:xfrm>
          <a:prstGeom prst="triangle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4830489" y="2921248"/>
            <a:ext cx="247230" cy="383339"/>
            <a:chOff x="8889419" y="2194475"/>
            <a:chExt cx="299148" cy="463840"/>
          </a:xfrm>
        </p:grpSpPr>
        <p:sp>
          <p:nvSpPr>
            <p:cNvPr id="78" name="Freeform 24"/>
            <p:cNvSpPr>
              <a:spLocks noEditPoints="1"/>
            </p:cNvSpPr>
            <p:nvPr/>
          </p:nvSpPr>
          <p:spPr bwMode="auto">
            <a:xfrm>
              <a:off x="9054848" y="2524841"/>
              <a:ext cx="133719" cy="133474"/>
            </a:xfrm>
            <a:custGeom>
              <a:avLst/>
              <a:gdLst>
                <a:gd name="T0" fmla="*/ 491 w 1088"/>
                <a:gd name="T1" fmla="*/ 157 h 1086"/>
                <a:gd name="T2" fmla="*/ 392 w 1088"/>
                <a:gd name="T3" fmla="*/ 184 h 1086"/>
                <a:gd name="T4" fmla="*/ 306 w 1088"/>
                <a:gd name="T5" fmla="*/ 234 h 1086"/>
                <a:gd name="T6" fmla="*/ 236 w 1088"/>
                <a:gd name="T7" fmla="*/ 306 h 1086"/>
                <a:gd name="T8" fmla="*/ 185 w 1088"/>
                <a:gd name="T9" fmla="*/ 392 h 1086"/>
                <a:gd name="T10" fmla="*/ 158 w 1088"/>
                <a:gd name="T11" fmla="*/ 491 h 1086"/>
                <a:gd name="T12" fmla="*/ 158 w 1088"/>
                <a:gd name="T13" fmla="*/ 595 h 1086"/>
                <a:gd name="T14" fmla="*/ 185 w 1088"/>
                <a:gd name="T15" fmla="*/ 694 h 1086"/>
                <a:gd name="T16" fmla="*/ 236 w 1088"/>
                <a:gd name="T17" fmla="*/ 781 h 1086"/>
                <a:gd name="T18" fmla="*/ 306 w 1088"/>
                <a:gd name="T19" fmla="*/ 851 h 1086"/>
                <a:gd name="T20" fmla="*/ 392 w 1088"/>
                <a:gd name="T21" fmla="*/ 902 h 1086"/>
                <a:gd name="T22" fmla="*/ 491 w 1088"/>
                <a:gd name="T23" fmla="*/ 928 h 1086"/>
                <a:gd name="T24" fmla="*/ 597 w 1088"/>
                <a:gd name="T25" fmla="*/ 928 h 1086"/>
                <a:gd name="T26" fmla="*/ 696 w 1088"/>
                <a:gd name="T27" fmla="*/ 902 h 1086"/>
                <a:gd name="T28" fmla="*/ 783 w 1088"/>
                <a:gd name="T29" fmla="*/ 851 h 1086"/>
                <a:gd name="T30" fmla="*/ 853 w 1088"/>
                <a:gd name="T31" fmla="*/ 780 h 1086"/>
                <a:gd name="T32" fmla="*/ 904 w 1088"/>
                <a:gd name="T33" fmla="*/ 694 h 1086"/>
                <a:gd name="T34" fmla="*/ 931 w 1088"/>
                <a:gd name="T35" fmla="*/ 595 h 1086"/>
                <a:gd name="T36" fmla="*/ 931 w 1088"/>
                <a:gd name="T37" fmla="*/ 491 h 1086"/>
                <a:gd name="T38" fmla="*/ 904 w 1088"/>
                <a:gd name="T39" fmla="*/ 392 h 1086"/>
                <a:gd name="T40" fmla="*/ 853 w 1088"/>
                <a:gd name="T41" fmla="*/ 306 h 1086"/>
                <a:gd name="T42" fmla="*/ 783 w 1088"/>
                <a:gd name="T43" fmla="*/ 234 h 1086"/>
                <a:gd name="T44" fmla="*/ 696 w 1088"/>
                <a:gd name="T45" fmla="*/ 184 h 1086"/>
                <a:gd name="T46" fmla="*/ 597 w 1088"/>
                <a:gd name="T47" fmla="*/ 157 h 1086"/>
                <a:gd name="T48" fmla="*/ 544 w 1088"/>
                <a:gd name="T49" fmla="*/ 0 h 1086"/>
                <a:gd name="T50" fmla="*/ 669 w 1088"/>
                <a:gd name="T51" fmla="*/ 15 h 1086"/>
                <a:gd name="T52" fmla="*/ 784 w 1088"/>
                <a:gd name="T53" fmla="*/ 55 h 1086"/>
                <a:gd name="T54" fmla="*/ 884 w 1088"/>
                <a:gd name="T55" fmla="*/ 120 h 1086"/>
                <a:gd name="T56" fmla="*/ 968 w 1088"/>
                <a:gd name="T57" fmla="*/ 203 h 1086"/>
                <a:gd name="T58" fmla="*/ 1032 w 1088"/>
                <a:gd name="T59" fmla="*/ 305 h 1086"/>
                <a:gd name="T60" fmla="*/ 1074 w 1088"/>
                <a:gd name="T61" fmla="*/ 418 h 1086"/>
                <a:gd name="T62" fmla="*/ 1088 w 1088"/>
                <a:gd name="T63" fmla="*/ 544 h 1086"/>
                <a:gd name="T64" fmla="*/ 1074 w 1088"/>
                <a:gd name="T65" fmla="*/ 668 h 1086"/>
                <a:gd name="T66" fmla="*/ 1032 w 1088"/>
                <a:gd name="T67" fmla="*/ 781 h 1086"/>
                <a:gd name="T68" fmla="*/ 968 w 1088"/>
                <a:gd name="T69" fmla="*/ 883 h 1086"/>
                <a:gd name="T70" fmla="*/ 884 w 1088"/>
                <a:gd name="T71" fmla="*/ 966 h 1086"/>
                <a:gd name="T72" fmla="*/ 784 w 1088"/>
                <a:gd name="T73" fmla="*/ 1031 h 1086"/>
                <a:gd name="T74" fmla="*/ 669 w 1088"/>
                <a:gd name="T75" fmla="*/ 1072 h 1086"/>
                <a:gd name="T76" fmla="*/ 544 w 1088"/>
                <a:gd name="T77" fmla="*/ 1086 h 1086"/>
                <a:gd name="T78" fmla="*/ 420 w 1088"/>
                <a:gd name="T79" fmla="*/ 1072 h 1086"/>
                <a:gd name="T80" fmla="*/ 305 w 1088"/>
                <a:gd name="T81" fmla="*/ 1031 h 1086"/>
                <a:gd name="T82" fmla="*/ 205 w 1088"/>
                <a:gd name="T83" fmla="*/ 966 h 1086"/>
                <a:gd name="T84" fmla="*/ 120 w 1088"/>
                <a:gd name="T85" fmla="*/ 883 h 1086"/>
                <a:gd name="T86" fmla="*/ 56 w 1088"/>
                <a:gd name="T87" fmla="*/ 781 h 1086"/>
                <a:gd name="T88" fmla="*/ 15 w 1088"/>
                <a:gd name="T89" fmla="*/ 668 h 1086"/>
                <a:gd name="T90" fmla="*/ 0 w 1088"/>
                <a:gd name="T91" fmla="*/ 544 h 1086"/>
                <a:gd name="T92" fmla="*/ 15 w 1088"/>
                <a:gd name="T93" fmla="*/ 418 h 1086"/>
                <a:gd name="T94" fmla="*/ 56 w 1088"/>
                <a:gd name="T95" fmla="*/ 305 h 1086"/>
                <a:gd name="T96" fmla="*/ 120 w 1088"/>
                <a:gd name="T97" fmla="*/ 203 h 1086"/>
                <a:gd name="T98" fmla="*/ 205 w 1088"/>
                <a:gd name="T99" fmla="*/ 120 h 1086"/>
                <a:gd name="T100" fmla="*/ 305 w 1088"/>
                <a:gd name="T101" fmla="*/ 55 h 1086"/>
                <a:gd name="T102" fmla="*/ 420 w 1088"/>
                <a:gd name="T103" fmla="*/ 15 h 1086"/>
                <a:gd name="T104" fmla="*/ 544 w 1088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8" h="1086">
                  <a:moveTo>
                    <a:pt x="544" y="154"/>
                  </a:moveTo>
                  <a:lnTo>
                    <a:pt x="491" y="157"/>
                  </a:lnTo>
                  <a:lnTo>
                    <a:pt x="441" y="168"/>
                  </a:lnTo>
                  <a:lnTo>
                    <a:pt x="392" y="184"/>
                  </a:lnTo>
                  <a:lnTo>
                    <a:pt x="347" y="207"/>
                  </a:lnTo>
                  <a:lnTo>
                    <a:pt x="306" y="234"/>
                  </a:lnTo>
                  <a:lnTo>
                    <a:pt x="268" y="268"/>
                  </a:lnTo>
                  <a:lnTo>
                    <a:pt x="236" y="306"/>
                  </a:lnTo>
                  <a:lnTo>
                    <a:pt x="207" y="347"/>
                  </a:lnTo>
                  <a:lnTo>
                    <a:pt x="185" y="392"/>
                  </a:lnTo>
                  <a:lnTo>
                    <a:pt x="168" y="440"/>
                  </a:lnTo>
                  <a:lnTo>
                    <a:pt x="158" y="491"/>
                  </a:lnTo>
                  <a:lnTo>
                    <a:pt x="154" y="544"/>
                  </a:lnTo>
                  <a:lnTo>
                    <a:pt x="158" y="595"/>
                  </a:lnTo>
                  <a:lnTo>
                    <a:pt x="168" y="647"/>
                  </a:lnTo>
                  <a:lnTo>
                    <a:pt x="185" y="694"/>
                  </a:lnTo>
                  <a:lnTo>
                    <a:pt x="207" y="739"/>
                  </a:lnTo>
                  <a:lnTo>
                    <a:pt x="236" y="781"/>
                  </a:lnTo>
                  <a:lnTo>
                    <a:pt x="268" y="818"/>
                  </a:lnTo>
                  <a:lnTo>
                    <a:pt x="306" y="851"/>
                  </a:lnTo>
                  <a:lnTo>
                    <a:pt x="347" y="879"/>
                  </a:lnTo>
                  <a:lnTo>
                    <a:pt x="392" y="902"/>
                  </a:lnTo>
                  <a:lnTo>
                    <a:pt x="441" y="918"/>
                  </a:lnTo>
                  <a:lnTo>
                    <a:pt x="491" y="928"/>
                  </a:lnTo>
                  <a:lnTo>
                    <a:pt x="544" y="932"/>
                  </a:lnTo>
                  <a:lnTo>
                    <a:pt x="597" y="928"/>
                  </a:lnTo>
                  <a:lnTo>
                    <a:pt x="648" y="918"/>
                  </a:lnTo>
                  <a:lnTo>
                    <a:pt x="696" y="902"/>
                  </a:lnTo>
                  <a:lnTo>
                    <a:pt x="741" y="879"/>
                  </a:lnTo>
                  <a:lnTo>
                    <a:pt x="783" y="851"/>
                  </a:lnTo>
                  <a:lnTo>
                    <a:pt x="819" y="818"/>
                  </a:lnTo>
                  <a:lnTo>
                    <a:pt x="853" y="780"/>
                  </a:lnTo>
                  <a:lnTo>
                    <a:pt x="880" y="739"/>
                  </a:lnTo>
                  <a:lnTo>
                    <a:pt x="904" y="694"/>
                  </a:lnTo>
                  <a:lnTo>
                    <a:pt x="921" y="647"/>
                  </a:lnTo>
                  <a:lnTo>
                    <a:pt x="931" y="595"/>
                  </a:lnTo>
                  <a:lnTo>
                    <a:pt x="935" y="544"/>
                  </a:lnTo>
                  <a:lnTo>
                    <a:pt x="931" y="491"/>
                  </a:lnTo>
                  <a:lnTo>
                    <a:pt x="921" y="440"/>
                  </a:lnTo>
                  <a:lnTo>
                    <a:pt x="904" y="392"/>
                  </a:lnTo>
                  <a:lnTo>
                    <a:pt x="880" y="347"/>
                  </a:lnTo>
                  <a:lnTo>
                    <a:pt x="853" y="306"/>
                  </a:lnTo>
                  <a:lnTo>
                    <a:pt x="819" y="268"/>
                  </a:lnTo>
                  <a:lnTo>
                    <a:pt x="783" y="234"/>
                  </a:lnTo>
                  <a:lnTo>
                    <a:pt x="741" y="207"/>
                  </a:lnTo>
                  <a:lnTo>
                    <a:pt x="696" y="184"/>
                  </a:lnTo>
                  <a:lnTo>
                    <a:pt x="648" y="168"/>
                  </a:lnTo>
                  <a:lnTo>
                    <a:pt x="597" y="157"/>
                  </a:lnTo>
                  <a:lnTo>
                    <a:pt x="544" y="154"/>
                  </a:lnTo>
                  <a:close/>
                  <a:moveTo>
                    <a:pt x="544" y="0"/>
                  </a:moveTo>
                  <a:lnTo>
                    <a:pt x="608" y="3"/>
                  </a:lnTo>
                  <a:lnTo>
                    <a:pt x="669" y="15"/>
                  </a:lnTo>
                  <a:lnTo>
                    <a:pt x="727" y="32"/>
                  </a:lnTo>
                  <a:lnTo>
                    <a:pt x="784" y="55"/>
                  </a:lnTo>
                  <a:lnTo>
                    <a:pt x="836" y="85"/>
                  </a:lnTo>
                  <a:lnTo>
                    <a:pt x="884" y="120"/>
                  </a:lnTo>
                  <a:lnTo>
                    <a:pt x="929" y="160"/>
                  </a:lnTo>
                  <a:lnTo>
                    <a:pt x="968" y="203"/>
                  </a:lnTo>
                  <a:lnTo>
                    <a:pt x="1004" y="252"/>
                  </a:lnTo>
                  <a:lnTo>
                    <a:pt x="1032" y="305"/>
                  </a:lnTo>
                  <a:lnTo>
                    <a:pt x="1057" y="360"/>
                  </a:lnTo>
                  <a:lnTo>
                    <a:pt x="1074" y="418"/>
                  </a:lnTo>
                  <a:lnTo>
                    <a:pt x="1084" y="480"/>
                  </a:lnTo>
                  <a:lnTo>
                    <a:pt x="1088" y="544"/>
                  </a:lnTo>
                  <a:lnTo>
                    <a:pt x="1084" y="607"/>
                  </a:lnTo>
                  <a:lnTo>
                    <a:pt x="1074" y="668"/>
                  </a:lnTo>
                  <a:lnTo>
                    <a:pt x="1057" y="726"/>
                  </a:lnTo>
                  <a:lnTo>
                    <a:pt x="1032" y="781"/>
                  </a:lnTo>
                  <a:lnTo>
                    <a:pt x="1004" y="834"/>
                  </a:lnTo>
                  <a:lnTo>
                    <a:pt x="968" y="883"/>
                  </a:lnTo>
                  <a:lnTo>
                    <a:pt x="929" y="927"/>
                  </a:lnTo>
                  <a:lnTo>
                    <a:pt x="884" y="966"/>
                  </a:lnTo>
                  <a:lnTo>
                    <a:pt x="836" y="1001"/>
                  </a:lnTo>
                  <a:lnTo>
                    <a:pt x="784" y="1031"/>
                  </a:lnTo>
                  <a:lnTo>
                    <a:pt x="727" y="1054"/>
                  </a:lnTo>
                  <a:lnTo>
                    <a:pt x="669" y="1072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2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6"/>
                  </a:lnTo>
                  <a:lnTo>
                    <a:pt x="160" y="927"/>
                  </a:lnTo>
                  <a:lnTo>
                    <a:pt x="120" y="883"/>
                  </a:lnTo>
                  <a:lnTo>
                    <a:pt x="85" y="834"/>
                  </a:lnTo>
                  <a:lnTo>
                    <a:pt x="56" y="781"/>
                  </a:lnTo>
                  <a:lnTo>
                    <a:pt x="32" y="726"/>
                  </a:lnTo>
                  <a:lnTo>
                    <a:pt x="15" y="668"/>
                  </a:lnTo>
                  <a:lnTo>
                    <a:pt x="4" y="607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8"/>
                  </a:lnTo>
                  <a:lnTo>
                    <a:pt x="32" y="360"/>
                  </a:lnTo>
                  <a:lnTo>
                    <a:pt x="56" y="305"/>
                  </a:lnTo>
                  <a:lnTo>
                    <a:pt x="85" y="252"/>
                  </a:lnTo>
                  <a:lnTo>
                    <a:pt x="120" y="203"/>
                  </a:lnTo>
                  <a:lnTo>
                    <a:pt x="160" y="160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2"/>
                  </a:lnTo>
                  <a:lnTo>
                    <a:pt x="420" y="15"/>
                  </a:lnTo>
                  <a:lnTo>
                    <a:pt x="481" y="3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"/>
            <p:cNvSpPr>
              <a:spLocks noEditPoints="1"/>
            </p:cNvSpPr>
            <p:nvPr/>
          </p:nvSpPr>
          <p:spPr bwMode="auto">
            <a:xfrm>
              <a:off x="9001262" y="2194475"/>
              <a:ext cx="187305" cy="172312"/>
            </a:xfrm>
            <a:custGeom>
              <a:avLst/>
              <a:gdLst>
                <a:gd name="T0" fmla="*/ 926 w 1523"/>
                <a:gd name="T1" fmla="*/ 158 h 1402"/>
                <a:gd name="T2" fmla="*/ 827 w 1523"/>
                <a:gd name="T3" fmla="*/ 184 h 1402"/>
                <a:gd name="T4" fmla="*/ 741 w 1523"/>
                <a:gd name="T5" fmla="*/ 235 h 1402"/>
                <a:gd name="T6" fmla="*/ 671 w 1523"/>
                <a:gd name="T7" fmla="*/ 305 h 1402"/>
                <a:gd name="T8" fmla="*/ 620 w 1523"/>
                <a:gd name="T9" fmla="*/ 392 h 1402"/>
                <a:gd name="T10" fmla="*/ 593 w 1523"/>
                <a:gd name="T11" fmla="*/ 490 h 1402"/>
                <a:gd name="T12" fmla="*/ 593 w 1523"/>
                <a:gd name="T13" fmla="*/ 596 h 1402"/>
                <a:gd name="T14" fmla="*/ 620 w 1523"/>
                <a:gd name="T15" fmla="*/ 694 h 1402"/>
                <a:gd name="T16" fmla="*/ 671 w 1523"/>
                <a:gd name="T17" fmla="*/ 781 h 1402"/>
                <a:gd name="T18" fmla="*/ 741 w 1523"/>
                <a:gd name="T19" fmla="*/ 851 h 1402"/>
                <a:gd name="T20" fmla="*/ 827 w 1523"/>
                <a:gd name="T21" fmla="*/ 901 h 1402"/>
                <a:gd name="T22" fmla="*/ 926 w 1523"/>
                <a:gd name="T23" fmla="*/ 929 h 1402"/>
                <a:gd name="T24" fmla="*/ 1032 w 1523"/>
                <a:gd name="T25" fmla="*/ 929 h 1402"/>
                <a:gd name="T26" fmla="*/ 1131 w 1523"/>
                <a:gd name="T27" fmla="*/ 901 h 1402"/>
                <a:gd name="T28" fmla="*/ 1218 w 1523"/>
                <a:gd name="T29" fmla="*/ 851 h 1402"/>
                <a:gd name="T30" fmla="*/ 1288 w 1523"/>
                <a:gd name="T31" fmla="*/ 781 h 1402"/>
                <a:gd name="T32" fmla="*/ 1339 w 1523"/>
                <a:gd name="T33" fmla="*/ 694 h 1402"/>
                <a:gd name="T34" fmla="*/ 1366 w 1523"/>
                <a:gd name="T35" fmla="*/ 596 h 1402"/>
                <a:gd name="T36" fmla="*/ 1366 w 1523"/>
                <a:gd name="T37" fmla="*/ 490 h 1402"/>
                <a:gd name="T38" fmla="*/ 1339 w 1523"/>
                <a:gd name="T39" fmla="*/ 391 h 1402"/>
                <a:gd name="T40" fmla="*/ 1288 w 1523"/>
                <a:gd name="T41" fmla="*/ 305 h 1402"/>
                <a:gd name="T42" fmla="*/ 1218 w 1523"/>
                <a:gd name="T43" fmla="*/ 235 h 1402"/>
                <a:gd name="T44" fmla="*/ 1131 w 1523"/>
                <a:gd name="T45" fmla="*/ 184 h 1402"/>
                <a:gd name="T46" fmla="*/ 1032 w 1523"/>
                <a:gd name="T47" fmla="*/ 158 h 1402"/>
                <a:gd name="T48" fmla="*/ 979 w 1523"/>
                <a:gd name="T49" fmla="*/ 0 h 1402"/>
                <a:gd name="T50" fmla="*/ 1043 w 1523"/>
                <a:gd name="T51" fmla="*/ 4 h 1402"/>
                <a:gd name="T52" fmla="*/ 1162 w 1523"/>
                <a:gd name="T53" fmla="*/ 31 h 1402"/>
                <a:gd name="T54" fmla="*/ 1271 w 1523"/>
                <a:gd name="T55" fmla="*/ 84 h 1402"/>
                <a:gd name="T56" fmla="*/ 1364 w 1523"/>
                <a:gd name="T57" fmla="*/ 159 h 1402"/>
                <a:gd name="T58" fmla="*/ 1439 w 1523"/>
                <a:gd name="T59" fmla="*/ 252 h 1402"/>
                <a:gd name="T60" fmla="*/ 1492 w 1523"/>
                <a:gd name="T61" fmla="*/ 360 h 1402"/>
                <a:gd name="T62" fmla="*/ 1519 w 1523"/>
                <a:gd name="T63" fmla="*/ 479 h 1402"/>
                <a:gd name="T64" fmla="*/ 1519 w 1523"/>
                <a:gd name="T65" fmla="*/ 606 h 1402"/>
                <a:gd name="T66" fmla="*/ 1492 w 1523"/>
                <a:gd name="T67" fmla="*/ 725 h 1402"/>
                <a:gd name="T68" fmla="*/ 1439 w 1523"/>
                <a:gd name="T69" fmla="*/ 833 h 1402"/>
                <a:gd name="T70" fmla="*/ 1364 w 1523"/>
                <a:gd name="T71" fmla="*/ 926 h 1402"/>
                <a:gd name="T72" fmla="*/ 1271 w 1523"/>
                <a:gd name="T73" fmla="*/ 1001 h 1402"/>
                <a:gd name="T74" fmla="*/ 1162 w 1523"/>
                <a:gd name="T75" fmla="*/ 1054 h 1402"/>
                <a:gd name="T76" fmla="*/ 1043 w 1523"/>
                <a:gd name="T77" fmla="*/ 1083 h 1402"/>
                <a:gd name="T78" fmla="*/ 923 w 1523"/>
                <a:gd name="T79" fmla="*/ 1083 h 1402"/>
                <a:gd name="T80" fmla="*/ 816 w 1523"/>
                <a:gd name="T81" fmla="*/ 1061 h 1402"/>
                <a:gd name="T82" fmla="*/ 717 w 1523"/>
                <a:gd name="T83" fmla="*/ 1018 h 1402"/>
                <a:gd name="T84" fmla="*/ 629 w 1523"/>
                <a:gd name="T85" fmla="*/ 957 h 1402"/>
                <a:gd name="T86" fmla="*/ 131 w 1523"/>
                <a:gd name="T87" fmla="*/ 1380 h 1402"/>
                <a:gd name="T88" fmla="*/ 96 w 1523"/>
                <a:gd name="T89" fmla="*/ 1400 h 1402"/>
                <a:gd name="T90" fmla="*/ 57 w 1523"/>
                <a:gd name="T91" fmla="*/ 1400 h 1402"/>
                <a:gd name="T92" fmla="*/ 23 w 1523"/>
                <a:gd name="T93" fmla="*/ 1380 h 1402"/>
                <a:gd name="T94" fmla="*/ 3 w 1523"/>
                <a:gd name="T95" fmla="*/ 1345 h 1402"/>
                <a:gd name="T96" fmla="*/ 3 w 1523"/>
                <a:gd name="T97" fmla="*/ 1306 h 1402"/>
                <a:gd name="T98" fmla="*/ 23 w 1523"/>
                <a:gd name="T99" fmla="*/ 1271 h 1402"/>
                <a:gd name="T100" fmla="*/ 476 w 1523"/>
                <a:gd name="T101" fmla="*/ 750 h 1402"/>
                <a:gd name="T102" fmla="*/ 446 w 1523"/>
                <a:gd name="T103" fmla="*/ 650 h 1402"/>
                <a:gd name="T104" fmla="*/ 435 w 1523"/>
                <a:gd name="T105" fmla="*/ 543 h 1402"/>
                <a:gd name="T106" fmla="*/ 450 w 1523"/>
                <a:gd name="T107" fmla="*/ 419 h 1402"/>
                <a:gd name="T108" fmla="*/ 491 w 1523"/>
                <a:gd name="T109" fmla="*/ 305 h 1402"/>
                <a:gd name="T110" fmla="*/ 555 w 1523"/>
                <a:gd name="T111" fmla="*/ 204 h 1402"/>
                <a:gd name="T112" fmla="*/ 640 w 1523"/>
                <a:gd name="T113" fmla="*/ 120 h 1402"/>
                <a:gd name="T114" fmla="*/ 740 w 1523"/>
                <a:gd name="T115" fmla="*/ 55 h 1402"/>
                <a:gd name="T116" fmla="*/ 855 w 1523"/>
                <a:gd name="T117" fmla="*/ 14 h 1402"/>
                <a:gd name="T118" fmla="*/ 979 w 1523"/>
                <a:gd name="T119" fmla="*/ 0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3" h="1402">
                  <a:moveTo>
                    <a:pt x="979" y="153"/>
                  </a:moveTo>
                  <a:lnTo>
                    <a:pt x="926" y="158"/>
                  </a:lnTo>
                  <a:lnTo>
                    <a:pt x="876" y="168"/>
                  </a:lnTo>
                  <a:lnTo>
                    <a:pt x="827" y="184"/>
                  </a:lnTo>
                  <a:lnTo>
                    <a:pt x="782" y="207"/>
                  </a:lnTo>
                  <a:lnTo>
                    <a:pt x="741" y="235"/>
                  </a:lnTo>
                  <a:lnTo>
                    <a:pt x="703" y="268"/>
                  </a:lnTo>
                  <a:lnTo>
                    <a:pt x="671" y="305"/>
                  </a:lnTo>
                  <a:lnTo>
                    <a:pt x="642" y="346"/>
                  </a:lnTo>
                  <a:lnTo>
                    <a:pt x="620" y="392"/>
                  </a:lnTo>
                  <a:lnTo>
                    <a:pt x="603" y="439"/>
                  </a:lnTo>
                  <a:lnTo>
                    <a:pt x="593" y="490"/>
                  </a:lnTo>
                  <a:lnTo>
                    <a:pt x="589" y="543"/>
                  </a:lnTo>
                  <a:lnTo>
                    <a:pt x="593" y="596"/>
                  </a:lnTo>
                  <a:lnTo>
                    <a:pt x="603" y="646"/>
                  </a:lnTo>
                  <a:lnTo>
                    <a:pt x="620" y="694"/>
                  </a:lnTo>
                  <a:lnTo>
                    <a:pt x="642" y="739"/>
                  </a:lnTo>
                  <a:lnTo>
                    <a:pt x="671" y="781"/>
                  </a:lnTo>
                  <a:lnTo>
                    <a:pt x="703" y="818"/>
                  </a:lnTo>
                  <a:lnTo>
                    <a:pt x="741" y="851"/>
                  </a:lnTo>
                  <a:lnTo>
                    <a:pt x="782" y="879"/>
                  </a:lnTo>
                  <a:lnTo>
                    <a:pt x="827" y="901"/>
                  </a:lnTo>
                  <a:lnTo>
                    <a:pt x="876" y="918"/>
                  </a:lnTo>
                  <a:lnTo>
                    <a:pt x="926" y="929"/>
                  </a:lnTo>
                  <a:lnTo>
                    <a:pt x="979" y="932"/>
                  </a:lnTo>
                  <a:lnTo>
                    <a:pt x="1032" y="929"/>
                  </a:lnTo>
                  <a:lnTo>
                    <a:pt x="1083" y="918"/>
                  </a:lnTo>
                  <a:lnTo>
                    <a:pt x="1131" y="901"/>
                  </a:lnTo>
                  <a:lnTo>
                    <a:pt x="1176" y="879"/>
                  </a:lnTo>
                  <a:lnTo>
                    <a:pt x="1218" y="851"/>
                  </a:lnTo>
                  <a:lnTo>
                    <a:pt x="1254" y="818"/>
                  </a:lnTo>
                  <a:lnTo>
                    <a:pt x="1288" y="781"/>
                  </a:lnTo>
                  <a:lnTo>
                    <a:pt x="1315" y="739"/>
                  </a:lnTo>
                  <a:lnTo>
                    <a:pt x="1339" y="694"/>
                  </a:lnTo>
                  <a:lnTo>
                    <a:pt x="1356" y="646"/>
                  </a:lnTo>
                  <a:lnTo>
                    <a:pt x="1366" y="596"/>
                  </a:lnTo>
                  <a:lnTo>
                    <a:pt x="1370" y="543"/>
                  </a:lnTo>
                  <a:lnTo>
                    <a:pt x="1366" y="490"/>
                  </a:lnTo>
                  <a:lnTo>
                    <a:pt x="1356" y="439"/>
                  </a:lnTo>
                  <a:lnTo>
                    <a:pt x="1339" y="391"/>
                  </a:lnTo>
                  <a:lnTo>
                    <a:pt x="1315" y="346"/>
                  </a:lnTo>
                  <a:lnTo>
                    <a:pt x="1288" y="305"/>
                  </a:lnTo>
                  <a:lnTo>
                    <a:pt x="1254" y="268"/>
                  </a:lnTo>
                  <a:lnTo>
                    <a:pt x="1218" y="235"/>
                  </a:lnTo>
                  <a:lnTo>
                    <a:pt x="1176" y="207"/>
                  </a:lnTo>
                  <a:lnTo>
                    <a:pt x="1131" y="184"/>
                  </a:lnTo>
                  <a:lnTo>
                    <a:pt x="1083" y="168"/>
                  </a:lnTo>
                  <a:lnTo>
                    <a:pt x="1032" y="158"/>
                  </a:lnTo>
                  <a:lnTo>
                    <a:pt x="979" y="153"/>
                  </a:lnTo>
                  <a:close/>
                  <a:moveTo>
                    <a:pt x="979" y="0"/>
                  </a:moveTo>
                  <a:lnTo>
                    <a:pt x="979" y="0"/>
                  </a:lnTo>
                  <a:lnTo>
                    <a:pt x="1043" y="4"/>
                  </a:lnTo>
                  <a:lnTo>
                    <a:pt x="1104" y="14"/>
                  </a:lnTo>
                  <a:lnTo>
                    <a:pt x="1162" y="31"/>
                  </a:lnTo>
                  <a:lnTo>
                    <a:pt x="1219" y="55"/>
                  </a:lnTo>
                  <a:lnTo>
                    <a:pt x="1271" y="84"/>
                  </a:lnTo>
                  <a:lnTo>
                    <a:pt x="1319" y="120"/>
                  </a:lnTo>
                  <a:lnTo>
                    <a:pt x="1364" y="159"/>
                  </a:lnTo>
                  <a:lnTo>
                    <a:pt x="1403" y="204"/>
                  </a:lnTo>
                  <a:lnTo>
                    <a:pt x="1439" y="252"/>
                  </a:lnTo>
                  <a:lnTo>
                    <a:pt x="1467" y="305"/>
                  </a:lnTo>
                  <a:lnTo>
                    <a:pt x="1492" y="360"/>
                  </a:lnTo>
                  <a:lnTo>
                    <a:pt x="1509" y="419"/>
                  </a:lnTo>
                  <a:lnTo>
                    <a:pt x="1519" y="479"/>
                  </a:lnTo>
                  <a:lnTo>
                    <a:pt x="1523" y="543"/>
                  </a:lnTo>
                  <a:lnTo>
                    <a:pt x="1519" y="606"/>
                  </a:lnTo>
                  <a:lnTo>
                    <a:pt x="1509" y="668"/>
                  </a:lnTo>
                  <a:lnTo>
                    <a:pt x="1492" y="725"/>
                  </a:lnTo>
                  <a:lnTo>
                    <a:pt x="1467" y="782"/>
                  </a:lnTo>
                  <a:lnTo>
                    <a:pt x="1439" y="833"/>
                  </a:lnTo>
                  <a:lnTo>
                    <a:pt x="1403" y="883"/>
                  </a:lnTo>
                  <a:lnTo>
                    <a:pt x="1364" y="926"/>
                  </a:lnTo>
                  <a:lnTo>
                    <a:pt x="1319" y="967"/>
                  </a:lnTo>
                  <a:lnTo>
                    <a:pt x="1271" y="1001"/>
                  </a:lnTo>
                  <a:lnTo>
                    <a:pt x="1219" y="1031"/>
                  </a:lnTo>
                  <a:lnTo>
                    <a:pt x="1162" y="1054"/>
                  </a:lnTo>
                  <a:lnTo>
                    <a:pt x="1104" y="1071"/>
                  </a:lnTo>
                  <a:lnTo>
                    <a:pt x="1043" y="1083"/>
                  </a:lnTo>
                  <a:lnTo>
                    <a:pt x="979" y="1086"/>
                  </a:lnTo>
                  <a:lnTo>
                    <a:pt x="923" y="1083"/>
                  </a:lnTo>
                  <a:lnTo>
                    <a:pt x="868" y="1075"/>
                  </a:lnTo>
                  <a:lnTo>
                    <a:pt x="816" y="1061"/>
                  </a:lnTo>
                  <a:lnTo>
                    <a:pt x="765" y="1041"/>
                  </a:lnTo>
                  <a:lnTo>
                    <a:pt x="717" y="1018"/>
                  </a:lnTo>
                  <a:lnTo>
                    <a:pt x="671" y="991"/>
                  </a:lnTo>
                  <a:lnTo>
                    <a:pt x="629" y="957"/>
                  </a:lnTo>
                  <a:lnTo>
                    <a:pt x="590" y="922"/>
                  </a:lnTo>
                  <a:lnTo>
                    <a:pt x="131" y="1380"/>
                  </a:lnTo>
                  <a:lnTo>
                    <a:pt x="115" y="1393"/>
                  </a:lnTo>
                  <a:lnTo>
                    <a:pt x="96" y="1400"/>
                  </a:lnTo>
                  <a:lnTo>
                    <a:pt x="77" y="1402"/>
                  </a:lnTo>
                  <a:lnTo>
                    <a:pt x="57" y="1400"/>
                  </a:lnTo>
                  <a:lnTo>
                    <a:pt x="39" y="1393"/>
                  </a:lnTo>
                  <a:lnTo>
                    <a:pt x="23" y="1380"/>
                  </a:lnTo>
                  <a:lnTo>
                    <a:pt x="10" y="1363"/>
                  </a:lnTo>
                  <a:lnTo>
                    <a:pt x="3" y="1345"/>
                  </a:lnTo>
                  <a:lnTo>
                    <a:pt x="0" y="1325"/>
                  </a:lnTo>
                  <a:lnTo>
                    <a:pt x="3" y="1306"/>
                  </a:lnTo>
                  <a:lnTo>
                    <a:pt x="10" y="1287"/>
                  </a:lnTo>
                  <a:lnTo>
                    <a:pt x="23" y="1271"/>
                  </a:lnTo>
                  <a:lnTo>
                    <a:pt x="498" y="797"/>
                  </a:lnTo>
                  <a:lnTo>
                    <a:pt x="476" y="750"/>
                  </a:lnTo>
                  <a:lnTo>
                    <a:pt x="459" y="701"/>
                  </a:lnTo>
                  <a:lnTo>
                    <a:pt x="446" y="650"/>
                  </a:lnTo>
                  <a:lnTo>
                    <a:pt x="438" y="597"/>
                  </a:lnTo>
                  <a:lnTo>
                    <a:pt x="435" y="543"/>
                  </a:lnTo>
                  <a:lnTo>
                    <a:pt x="439" y="479"/>
                  </a:lnTo>
                  <a:lnTo>
                    <a:pt x="450" y="419"/>
                  </a:lnTo>
                  <a:lnTo>
                    <a:pt x="467" y="360"/>
                  </a:lnTo>
                  <a:lnTo>
                    <a:pt x="491" y="305"/>
                  </a:lnTo>
                  <a:lnTo>
                    <a:pt x="520" y="252"/>
                  </a:lnTo>
                  <a:lnTo>
                    <a:pt x="555" y="204"/>
                  </a:lnTo>
                  <a:lnTo>
                    <a:pt x="595" y="159"/>
                  </a:lnTo>
                  <a:lnTo>
                    <a:pt x="640" y="120"/>
                  </a:lnTo>
                  <a:lnTo>
                    <a:pt x="688" y="84"/>
                  </a:lnTo>
                  <a:lnTo>
                    <a:pt x="740" y="55"/>
                  </a:lnTo>
                  <a:lnTo>
                    <a:pt x="796" y="31"/>
                  </a:lnTo>
                  <a:lnTo>
                    <a:pt x="855" y="14"/>
                  </a:lnTo>
                  <a:lnTo>
                    <a:pt x="916" y="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 bwMode="auto">
            <a:xfrm>
              <a:off x="8889419" y="2359658"/>
              <a:ext cx="168870" cy="189027"/>
            </a:xfrm>
            <a:custGeom>
              <a:avLst/>
              <a:gdLst>
                <a:gd name="T0" fmla="*/ 490 w 1373"/>
                <a:gd name="T1" fmla="*/ 157 h 1538"/>
                <a:gd name="T2" fmla="*/ 393 w 1373"/>
                <a:gd name="T3" fmla="*/ 185 h 1538"/>
                <a:gd name="T4" fmla="*/ 305 w 1373"/>
                <a:gd name="T5" fmla="*/ 235 h 1538"/>
                <a:gd name="T6" fmla="*/ 235 w 1373"/>
                <a:gd name="T7" fmla="*/ 305 h 1538"/>
                <a:gd name="T8" fmla="*/ 184 w 1373"/>
                <a:gd name="T9" fmla="*/ 391 h 1538"/>
                <a:gd name="T10" fmla="*/ 158 w 1373"/>
                <a:gd name="T11" fmla="*/ 490 h 1538"/>
                <a:gd name="T12" fmla="*/ 158 w 1373"/>
                <a:gd name="T13" fmla="*/ 596 h 1538"/>
                <a:gd name="T14" fmla="*/ 184 w 1373"/>
                <a:gd name="T15" fmla="*/ 695 h 1538"/>
                <a:gd name="T16" fmla="*/ 235 w 1373"/>
                <a:gd name="T17" fmla="*/ 781 h 1538"/>
                <a:gd name="T18" fmla="*/ 305 w 1373"/>
                <a:gd name="T19" fmla="*/ 851 h 1538"/>
                <a:gd name="T20" fmla="*/ 393 w 1373"/>
                <a:gd name="T21" fmla="*/ 902 h 1538"/>
                <a:gd name="T22" fmla="*/ 490 w 1373"/>
                <a:gd name="T23" fmla="*/ 929 h 1538"/>
                <a:gd name="T24" fmla="*/ 596 w 1373"/>
                <a:gd name="T25" fmla="*/ 929 h 1538"/>
                <a:gd name="T26" fmla="*/ 695 w 1373"/>
                <a:gd name="T27" fmla="*/ 902 h 1538"/>
                <a:gd name="T28" fmla="*/ 782 w 1373"/>
                <a:gd name="T29" fmla="*/ 851 h 1538"/>
                <a:gd name="T30" fmla="*/ 852 w 1373"/>
                <a:gd name="T31" fmla="*/ 781 h 1538"/>
                <a:gd name="T32" fmla="*/ 903 w 1373"/>
                <a:gd name="T33" fmla="*/ 695 h 1538"/>
                <a:gd name="T34" fmla="*/ 930 w 1373"/>
                <a:gd name="T35" fmla="*/ 596 h 1538"/>
                <a:gd name="T36" fmla="*/ 930 w 1373"/>
                <a:gd name="T37" fmla="*/ 490 h 1538"/>
                <a:gd name="T38" fmla="*/ 903 w 1373"/>
                <a:gd name="T39" fmla="*/ 391 h 1538"/>
                <a:gd name="T40" fmla="*/ 852 w 1373"/>
                <a:gd name="T41" fmla="*/ 305 h 1538"/>
                <a:gd name="T42" fmla="*/ 782 w 1373"/>
                <a:gd name="T43" fmla="*/ 235 h 1538"/>
                <a:gd name="T44" fmla="*/ 695 w 1373"/>
                <a:gd name="T45" fmla="*/ 185 h 1538"/>
                <a:gd name="T46" fmla="*/ 596 w 1373"/>
                <a:gd name="T47" fmla="*/ 157 h 1538"/>
                <a:gd name="T48" fmla="*/ 543 w 1373"/>
                <a:gd name="T49" fmla="*/ 0 h 1538"/>
                <a:gd name="T50" fmla="*/ 668 w 1373"/>
                <a:gd name="T51" fmla="*/ 15 h 1538"/>
                <a:gd name="T52" fmla="*/ 783 w 1373"/>
                <a:gd name="T53" fmla="*/ 55 h 1538"/>
                <a:gd name="T54" fmla="*/ 884 w 1373"/>
                <a:gd name="T55" fmla="*/ 119 h 1538"/>
                <a:gd name="T56" fmla="*/ 968 w 1373"/>
                <a:gd name="T57" fmla="*/ 204 h 1538"/>
                <a:gd name="T58" fmla="*/ 1033 w 1373"/>
                <a:gd name="T59" fmla="*/ 304 h 1538"/>
                <a:gd name="T60" fmla="*/ 1073 w 1373"/>
                <a:gd name="T61" fmla="*/ 419 h 1538"/>
                <a:gd name="T62" fmla="*/ 1088 w 1373"/>
                <a:gd name="T63" fmla="*/ 543 h 1538"/>
                <a:gd name="T64" fmla="*/ 1074 w 1373"/>
                <a:gd name="T65" fmla="*/ 663 h 1538"/>
                <a:gd name="T66" fmla="*/ 1036 w 1373"/>
                <a:gd name="T67" fmla="*/ 773 h 1538"/>
                <a:gd name="T68" fmla="*/ 976 w 1373"/>
                <a:gd name="T69" fmla="*/ 872 h 1538"/>
                <a:gd name="T70" fmla="*/ 898 w 1373"/>
                <a:gd name="T71" fmla="*/ 954 h 1538"/>
                <a:gd name="T72" fmla="*/ 1364 w 1373"/>
                <a:gd name="T73" fmla="*/ 1423 h 1538"/>
                <a:gd name="T74" fmla="*/ 1373 w 1373"/>
                <a:gd name="T75" fmla="*/ 1461 h 1538"/>
                <a:gd name="T76" fmla="*/ 1364 w 1373"/>
                <a:gd name="T77" fmla="*/ 1499 h 1538"/>
                <a:gd name="T78" fmla="*/ 1335 w 1373"/>
                <a:gd name="T79" fmla="*/ 1528 h 1538"/>
                <a:gd name="T80" fmla="*/ 1297 w 1373"/>
                <a:gd name="T81" fmla="*/ 1538 h 1538"/>
                <a:gd name="T82" fmla="*/ 1259 w 1373"/>
                <a:gd name="T83" fmla="*/ 1528 h 1538"/>
                <a:gd name="T84" fmla="*/ 764 w 1373"/>
                <a:gd name="T85" fmla="*/ 1038 h 1538"/>
                <a:gd name="T86" fmla="*/ 659 w 1373"/>
                <a:gd name="T87" fmla="*/ 1074 h 1538"/>
                <a:gd name="T88" fmla="*/ 543 w 1373"/>
                <a:gd name="T89" fmla="*/ 1085 h 1538"/>
                <a:gd name="T90" fmla="*/ 419 w 1373"/>
                <a:gd name="T91" fmla="*/ 1072 h 1538"/>
                <a:gd name="T92" fmla="*/ 305 w 1373"/>
                <a:gd name="T93" fmla="*/ 1030 h 1538"/>
                <a:gd name="T94" fmla="*/ 204 w 1373"/>
                <a:gd name="T95" fmla="*/ 966 h 1538"/>
                <a:gd name="T96" fmla="*/ 120 w 1373"/>
                <a:gd name="T97" fmla="*/ 882 h 1538"/>
                <a:gd name="T98" fmla="*/ 55 w 1373"/>
                <a:gd name="T99" fmla="*/ 782 h 1538"/>
                <a:gd name="T100" fmla="*/ 14 w 1373"/>
                <a:gd name="T101" fmla="*/ 667 h 1538"/>
                <a:gd name="T102" fmla="*/ 0 w 1373"/>
                <a:gd name="T103" fmla="*/ 543 h 1538"/>
                <a:gd name="T104" fmla="*/ 14 w 1373"/>
                <a:gd name="T105" fmla="*/ 419 h 1538"/>
                <a:gd name="T106" fmla="*/ 55 w 1373"/>
                <a:gd name="T107" fmla="*/ 304 h 1538"/>
                <a:gd name="T108" fmla="*/ 120 w 1373"/>
                <a:gd name="T109" fmla="*/ 204 h 1538"/>
                <a:gd name="T110" fmla="*/ 204 w 1373"/>
                <a:gd name="T111" fmla="*/ 119 h 1538"/>
                <a:gd name="T112" fmla="*/ 305 w 1373"/>
                <a:gd name="T113" fmla="*/ 55 h 1538"/>
                <a:gd name="T114" fmla="*/ 419 w 1373"/>
                <a:gd name="T115" fmla="*/ 15 h 1538"/>
                <a:gd name="T116" fmla="*/ 543 w 1373"/>
                <a:gd name="T11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3" h="1538">
                  <a:moveTo>
                    <a:pt x="543" y="154"/>
                  </a:moveTo>
                  <a:lnTo>
                    <a:pt x="490" y="157"/>
                  </a:lnTo>
                  <a:lnTo>
                    <a:pt x="440" y="167"/>
                  </a:lnTo>
                  <a:lnTo>
                    <a:pt x="393" y="185"/>
                  </a:lnTo>
                  <a:lnTo>
                    <a:pt x="347" y="206"/>
                  </a:lnTo>
                  <a:lnTo>
                    <a:pt x="305" y="235"/>
                  </a:lnTo>
                  <a:lnTo>
                    <a:pt x="268" y="267"/>
                  </a:lnTo>
                  <a:lnTo>
                    <a:pt x="235" y="305"/>
                  </a:lnTo>
                  <a:lnTo>
                    <a:pt x="207" y="347"/>
                  </a:lnTo>
                  <a:lnTo>
                    <a:pt x="184" y="391"/>
                  </a:lnTo>
                  <a:lnTo>
                    <a:pt x="168" y="440"/>
                  </a:lnTo>
                  <a:lnTo>
                    <a:pt x="158" y="490"/>
                  </a:lnTo>
                  <a:lnTo>
                    <a:pt x="153" y="543"/>
                  </a:lnTo>
                  <a:lnTo>
                    <a:pt x="158" y="596"/>
                  </a:lnTo>
                  <a:lnTo>
                    <a:pt x="168" y="647"/>
                  </a:lnTo>
                  <a:lnTo>
                    <a:pt x="184" y="695"/>
                  </a:lnTo>
                  <a:lnTo>
                    <a:pt x="207" y="740"/>
                  </a:lnTo>
                  <a:lnTo>
                    <a:pt x="235" y="781"/>
                  </a:lnTo>
                  <a:lnTo>
                    <a:pt x="268" y="818"/>
                  </a:lnTo>
                  <a:lnTo>
                    <a:pt x="305" y="851"/>
                  </a:lnTo>
                  <a:lnTo>
                    <a:pt x="347" y="879"/>
                  </a:lnTo>
                  <a:lnTo>
                    <a:pt x="393" y="902"/>
                  </a:lnTo>
                  <a:lnTo>
                    <a:pt x="440" y="919"/>
                  </a:lnTo>
                  <a:lnTo>
                    <a:pt x="490" y="929"/>
                  </a:lnTo>
                  <a:lnTo>
                    <a:pt x="543" y="933"/>
                  </a:lnTo>
                  <a:lnTo>
                    <a:pt x="596" y="929"/>
                  </a:lnTo>
                  <a:lnTo>
                    <a:pt x="647" y="919"/>
                  </a:lnTo>
                  <a:lnTo>
                    <a:pt x="695" y="902"/>
                  </a:lnTo>
                  <a:lnTo>
                    <a:pt x="740" y="879"/>
                  </a:lnTo>
                  <a:lnTo>
                    <a:pt x="782" y="851"/>
                  </a:lnTo>
                  <a:lnTo>
                    <a:pt x="820" y="818"/>
                  </a:lnTo>
                  <a:lnTo>
                    <a:pt x="852" y="781"/>
                  </a:lnTo>
                  <a:lnTo>
                    <a:pt x="881" y="740"/>
                  </a:lnTo>
                  <a:lnTo>
                    <a:pt x="903" y="695"/>
                  </a:lnTo>
                  <a:lnTo>
                    <a:pt x="920" y="647"/>
                  </a:lnTo>
                  <a:lnTo>
                    <a:pt x="930" y="596"/>
                  </a:lnTo>
                  <a:lnTo>
                    <a:pt x="934" y="543"/>
                  </a:lnTo>
                  <a:lnTo>
                    <a:pt x="930" y="490"/>
                  </a:lnTo>
                  <a:lnTo>
                    <a:pt x="920" y="440"/>
                  </a:lnTo>
                  <a:lnTo>
                    <a:pt x="903" y="391"/>
                  </a:lnTo>
                  <a:lnTo>
                    <a:pt x="881" y="347"/>
                  </a:lnTo>
                  <a:lnTo>
                    <a:pt x="852" y="305"/>
                  </a:lnTo>
                  <a:lnTo>
                    <a:pt x="820" y="267"/>
                  </a:lnTo>
                  <a:lnTo>
                    <a:pt x="782" y="235"/>
                  </a:lnTo>
                  <a:lnTo>
                    <a:pt x="740" y="206"/>
                  </a:lnTo>
                  <a:lnTo>
                    <a:pt x="695" y="185"/>
                  </a:lnTo>
                  <a:lnTo>
                    <a:pt x="647" y="167"/>
                  </a:lnTo>
                  <a:lnTo>
                    <a:pt x="596" y="157"/>
                  </a:lnTo>
                  <a:lnTo>
                    <a:pt x="543" y="154"/>
                  </a:lnTo>
                  <a:close/>
                  <a:moveTo>
                    <a:pt x="543" y="0"/>
                  </a:moveTo>
                  <a:lnTo>
                    <a:pt x="607" y="4"/>
                  </a:lnTo>
                  <a:lnTo>
                    <a:pt x="668" y="15"/>
                  </a:lnTo>
                  <a:lnTo>
                    <a:pt x="726" y="32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19"/>
                  </a:lnTo>
                  <a:lnTo>
                    <a:pt x="928" y="159"/>
                  </a:lnTo>
                  <a:lnTo>
                    <a:pt x="968" y="204"/>
                  </a:lnTo>
                  <a:lnTo>
                    <a:pt x="1003" y="252"/>
                  </a:lnTo>
                  <a:lnTo>
                    <a:pt x="1033" y="304"/>
                  </a:lnTo>
                  <a:lnTo>
                    <a:pt x="1056" y="360"/>
                  </a:lnTo>
                  <a:lnTo>
                    <a:pt x="1073" y="419"/>
                  </a:lnTo>
                  <a:lnTo>
                    <a:pt x="1084" y="480"/>
                  </a:lnTo>
                  <a:lnTo>
                    <a:pt x="1088" y="543"/>
                  </a:lnTo>
                  <a:lnTo>
                    <a:pt x="1084" y="604"/>
                  </a:lnTo>
                  <a:lnTo>
                    <a:pt x="1074" y="663"/>
                  </a:lnTo>
                  <a:lnTo>
                    <a:pt x="1058" y="719"/>
                  </a:lnTo>
                  <a:lnTo>
                    <a:pt x="1036" y="773"/>
                  </a:lnTo>
                  <a:lnTo>
                    <a:pt x="1008" y="823"/>
                  </a:lnTo>
                  <a:lnTo>
                    <a:pt x="976" y="872"/>
                  </a:lnTo>
                  <a:lnTo>
                    <a:pt x="939" y="915"/>
                  </a:lnTo>
                  <a:lnTo>
                    <a:pt x="898" y="954"/>
                  </a:lnTo>
                  <a:lnTo>
                    <a:pt x="1352" y="1407"/>
                  </a:lnTo>
                  <a:lnTo>
                    <a:pt x="1364" y="1423"/>
                  </a:lnTo>
                  <a:lnTo>
                    <a:pt x="1371" y="1442"/>
                  </a:lnTo>
                  <a:lnTo>
                    <a:pt x="1373" y="1461"/>
                  </a:lnTo>
                  <a:lnTo>
                    <a:pt x="1371" y="1481"/>
                  </a:lnTo>
                  <a:lnTo>
                    <a:pt x="1364" y="1499"/>
                  </a:lnTo>
                  <a:lnTo>
                    <a:pt x="1352" y="1515"/>
                  </a:lnTo>
                  <a:lnTo>
                    <a:pt x="1335" y="1528"/>
                  </a:lnTo>
                  <a:lnTo>
                    <a:pt x="1317" y="1536"/>
                  </a:lnTo>
                  <a:lnTo>
                    <a:pt x="1297" y="1538"/>
                  </a:lnTo>
                  <a:lnTo>
                    <a:pt x="1278" y="1536"/>
                  </a:lnTo>
                  <a:lnTo>
                    <a:pt x="1259" y="1528"/>
                  </a:lnTo>
                  <a:lnTo>
                    <a:pt x="1242" y="1515"/>
                  </a:lnTo>
                  <a:lnTo>
                    <a:pt x="764" y="1038"/>
                  </a:lnTo>
                  <a:lnTo>
                    <a:pt x="713" y="1059"/>
                  </a:lnTo>
                  <a:lnTo>
                    <a:pt x="659" y="1074"/>
                  </a:lnTo>
                  <a:lnTo>
                    <a:pt x="602" y="1083"/>
                  </a:lnTo>
                  <a:lnTo>
                    <a:pt x="543" y="1085"/>
                  </a:lnTo>
                  <a:lnTo>
                    <a:pt x="480" y="1082"/>
                  </a:lnTo>
                  <a:lnTo>
                    <a:pt x="419" y="1072"/>
                  </a:lnTo>
                  <a:lnTo>
                    <a:pt x="360" y="1054"/>
                  </a:lnTo>
                  <a:lnTo>
                    <a:pt x="305" y="1030"/>
                  </a:lnTo>
                  <a:lnTo>
                    <a:pt x="252" y="1002"/>
                  </a:lnTo>
                  <a:lnTo>
                    <a:pt x="204" y="966"/>
                  </a:lnTo>
                  <a:lnTo>
                    <a:pt x="159" y="927"/>
                  </a:lnTo>
                  <a:lnTo>
                    <a:pt x="120" y="882"/>
                  </a:lnTo>
                  <a:lnTo>
                    <a:pt x="84" y="834"/>
                  </a:lnTo>
                  <a:lnTo>
                    <a:pt x="55" y="782"/>
                  </a:lnTo>
                  <a:lnTo>
                    <a:pt x="31" y="726"/>
                  </a:lnTo>
                  <a:lnTo>
                    <a:pt x="14" y="667"/>
                  </a:lnTo>
                  <a:lnTo>
                    <a:pt x="3" y="606"/>
                  </a:lnTo>
                  <a:lnTo>
                    <a:pt x="0" y="543"/>
                  </a:lnTo>
                  <a:lnTo>
                    <a:pt x="3" y="480"/>
                  </a:lnTo>
                  <a:lnTo>
                    <a:pt x="14" y="419"/>
                  </a:lnTo>
                  <a:lnTo>
                    <a:pt x="31" y="360"/>
                  </a:lnTo>
                  <a:lnTo>
                    <a:pt x="55" y="304"/>
                  </a:lnTo>
                  <a:lnTo>
                    <a:pt x="84" y="252"/>
                  </a:lnTo>
                  <a:lnTo>
                    <a:pt x="120" y="204"/>
                  </a:lnTo>
                  <a:lnTo>
                    <a:pt x="159" y="159"/>
                  </a:lnTo>
                  <a:lnTo>
                    <a:pt x="204" y="119"/>
                  </a:lnTo>
                  <a:lnTo>
                    <a:pt x="252" y="85"/>
                  </a:lnTo>
                  <a:lnTo>
                    <a:pt x="305" y="55"/>
                  </a:lnTo>
                  <a:lnTo>
                    <a:pt x="360" y="32"/>
                  </a:lnTo>
                  <a:lnTo>
                    <a:pt x="419" y="15"/>
                  </a:lnTo>
                  <a:lnTo>
                    <a:pt x="480" y="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723913" y="3980492"/>
            <a:ext cx="46038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167671" y="4419539"/>
            <a:ext cx="157286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컨텐츠에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대한 설명을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적어주면 </a:t>
            </a:r>
            <a:r>
              <a:rPr lang="ko-KR" altLang="en-US" sz="14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좋을듯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하오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 flipV="1">
            <a:off x="6694281" y="3570784"/>
            <a:ext cx="1079489" cy="10916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flipV="1">
            <a:off x="7119137" y="3669850"/>
            <a:ext cx="229776" cy="148823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7065423" y="2944494"/>
            <a:ext cx="337205" cy="336847"/>
            <a:chOff x="8834985" y="3789511"/>
            <a:chExt cx="408017" cy="407585"/>
          </a:xfrm>
        </p:grpSpPr>
        <p:sp>
          <p:nvSpPr>
            <p:cNvPr id="83" name="Freeform 31"/>
            <p:cNvSpPr>
              <a:spLocks/>
            </p:cNvSpPr>
            <p:nvPr/>
          </p:nvSpPr>
          <p:spPr bwMode="auto">
            <a:xfrm>
              <a:off x="8834985" y="3789511"/>
              <a:ext cx="408017" cy="407585"/>
            </a:xfrm>
            <a:custGeom>
              <a:avLst/>
              <a:gdLst>
                <a:gd name="T0" fmla="*/ 77 w 3778"/>
                <a:gd name="T1" fmla="*/ 0 h 3774"/>
                <a:gd name="T2" fmla="*/ 3701 w 3778"/>
                <a:gd name="T3" fmla="*/ 0 h 3774"/>
                <a:gd name="T4" fmla="*/ 3721 w 3778"/>
                <a:gd name="T5" fmla="*/ 3 h 3774"/>
                <a:gd name="T6" fmla="*/ 3740 w 3778"/>
                <a:gd name="T7" fmla="*/ 11 h 3774"/>
                <a:gd name="T8" fmla="*/ 3756 w 3778"/>
                <a:gd name="T9" fmla="*/ 22 h 3774"/>
                <a:gd name="T10" fmla="*/ 3767 w 3778"/>
                <a:gd name="T11" fmla="*/ 38 h 3774"/>
                <a:gd name="T12" fmla="*/ 3775 w 3778"/>
                <a:gd name="T13" fmla="*/ 57 h 3774"/>
                <a:gd name="T14" fmla="*/ 3778 w 3778"/>
                <a:gd name="T15" fmla="*/ 77 h 3774"/>
                <a:gd name="T16" fmla="*/ 3778 w 3778"/>
                <a:gd name="T17" fmla="*/ 3697 h 3774"/>
                <a:gd name="T18" fmla="*/ 3775 w 3778"/>
                <a:gd name="T19" fmla="*/ 3718 h 3774"/>
                <a:gd name="T20" fmla="*/ 3767 w 3778"/>
                <a:gd name="T21" fmla="*/ 3736 h 3774"/>
                <a:gd name="T22" fmla="*/ 3756 w 3778"/>
                <a:gd name="T23" fmla="*/ 3751 h 3774"/>
                <a:gd name="T24" fmla="*/ 3740 w 3778"/>
                <a:gd name="T25" fmla="*/ 3764 h 3774"/>
                <a:gd name="T26" fmla="*/ 3721 w 3778"/>
                <a:gd name="T27" fmla="*/ 3772 h 3774"/>
                <a:gd name="T28" fmla="*/ 3701 w 3778"/>
                <a:gd name="T29" fmla="*/ 3774 h 3774"/>
                <a:gd name="T30" fmla="*/ 3681 w 3778"/>
                <a:gd name="T31" fmla="*/ 3772 h 3774"/>
                <a:gd name="T32" fmla="*/ 3663 w 3778"/>
                <a:gd name="T33" fmla="*/ 3764 h 3774"/>
                <a:gd name="T34" fmla="*/ 3647 w 3778"/>
                <a:gd name="T35" fmla="*/ 3751 h 3774"/>
                <a:gd name="T36" fmla="*/ 3635 w 3778"/>
                <a:gd name="T37" fmla="*/ 3736 h 3774"/>
                <a:gd name="T38" fmla="*/ 3627 w 3778"/>
                <a:gd name="T39" fmla="*/ 3718 h 3774"/>
                <a:gd name="T40" fmla="*/ 3625 w 3778"/>
                <a:gd name="T41" fmla="*/ 3697 h 3774"/>
                <a:gd name="T42" fmla="*/ 3625 w 3778"/>
                <a:gd name="T43" fmla="*/ 153 h 3774"/>
                <a:gd name="T44" fmla="*/ 154 w 3778"/>
                <a:gd name="T45" fmla="*/ 153 h 3774"/>
                <a:gd name="T46" fmla="*/ 154 w 3778"/>
                <a:gd name="T47" fmla="*/ 3620 h 3774"/>
                <a:gd name="T48" fmla="*/ 3158 w 3778"/>
                <a:gd name="T49" fmla="*/ 3620 h 3774"/>
                <a:gd name="T50" fmla="*/ 3178 w 3778"/>
                <a:gd name="T51" fmla="*/ 3623 h 3774"/>
                <a:gd name="T52" fmla="*/ 3197 w 3778"/>
                <a:gd name="T53" fmla="*/ 3631 h 3774"/>
                <a:gd name="T54" fmla="*/ 3212 w 3778"/>
                <a:gd name="T55" fmla="*/ 3643 h 3774"/>
                <a:gd name="T56" fmla="*/ 3224 w 3778"/>
                <a:gd name="T57" fmla="*/ 3659 h 3774"/>
                <a:gd name="T58" fmla="*/ 3231 w 3778"/>
                <a:gd name="T59" fmla="*/ 3676 h 3774"/>
                <a:gd name="T60" fmla="*/ 3235 w 3778"/>
                <a:gd name="T61" fmla="*/ 3697 h 3774"/>
                <a:gd name="T62" fmla="*/ 3231 w 3778"/>
                <a:gd name="T63" fmla="*/ 3718 h 3774"/>
                <a:gd name="T64" fmla="*/ 3224 w 3778"/>
                <a:gd name="T65" fmla="*/ 3736 h 3774"/>
                <a:gd name="T66" fmla="*/ 3212 w 3778"/>
                <a:gd name="T67" fmla="*/ 3751 h 3774"/>
                <a:gd name="T68" fmla="*/ 3197 w 3778"/>
                <a:gd name="T69" fmla="*/ 3764 h 3774"/>
                <a:gd name="T70" fmla="*/ 3178 w 3778"/>
                <a:gd name="T71" fmla="*/ 3772 h 3774"/>
                <a:gd name="T72" fmla="*/ 3158 w 3778"/>
                <a:gd name="T73" fmla="*/ 3774 h 3774"/>
                <a:gd name="T74" fmla="*/ 77 w 3778"/>
                <a:gd name="T75" fmla="*/ 3774 h 3774"/>
                <a:gd name="T76" fmla="*/ 56 w 3778"/>
                <a:gd name="T77" fmla="*/ 3772 h 3774"/>
                <a:gd name="T78" fmla="*/ 38 w 3778"/>
                <a:gd name="T79" fmla="*/ 3764 h 3774"/>
                <a:gd name="T80" fmla="*/ 23 w 3778"/>
                <a:gd name="T81" fmla="*/ 3751 h 3774"/>
                <a:gd name="T82" fmla="*/ 10 w 3778"/>
                <a:gd name="T83" fmla="*/ 3736 h 3774"/>
                <a:gd name="T84" fmla="*/ 2 w 3778"/>
                <a:gd name="T85" fmla="*/ 3718 h 3774"/>
                <a:gd name="T86" fmla="*/ 0 w 3778"/>
                <a:gd name="T87" fmla="*/ 3697 h 3774"/>
                <a:gd name="T88" fmla="*/ 0 w 3778"/>
                <a:gd name="T89" fmla="*/ 77 h 3774"/>
                <a:gd name="T90" fmla="*/ 2 w 3778"/>
                <a:gd name="T91" fmla="*/ 57 h 3774"/>
                <a:gd name="T92" fmla="*/ 10 w 3778"/>
                <a:gd name="T93" fmla="*/ 38 h 3774"/>
                <a:gd name="T94" fmla="*/ 23 w 3778"/>
                <a:gd name="T95" fmla="*/ 22 h 3774"/>
                <a:gd name="T96" fmla="*/ 38 w 3778"/>
                <a:gd name="T97" fmla="*/ 11 h 3774"/>
                <a:gd name="T98" fmla="*/ 56 w 3778"/>
                <a:gd name="T99" fmla="*/ 3 h 3774"/>
                <a:gd name="T100" fmla="*/ 77 w 3778"/>
                <a:gd name="T101" fmla="*/ 0 h 3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78" h="3774">
                  <a:moveTo>
                    <a:pt x="77" y="0"/>
                  </a:moveTo>
                  <a:lnTo>
                    <a:pt x="3701" y="0"/>
                  </a:lnTo>
                  <a:lnTo>
                    <a:pt x="3721" y="3"/>
                  </a:lnTo>
                  <a:lnTo>
                    <a:pt x="3740" y="11"/>
                  </a:lnTo>
                  <a:lnTo>
                    <a:pt x="3756" y="22"/>
                  </a:lnTo>
                  <a:lnTo>
                    <a:pt x="3767" y="38"/>
                  </a:lnTo>
                  <a:lnTo>
                    <a:pt x="3775" y="57"/>
                  </a:lnTo>
                  <a:lnTo>
                    <a:pt x="3778" y="77"/>
                  </a:lnTo>
                  <a:lnTo>
                    <a:pt x="3778" y="3697"/>
                  </a:lnTo>
                  <a:lnTo>
                    <a:pt x="3775" y="3718"/>
                  </a:lnTo>
                  <a:lnTo>
                    <a:pt x="3767" y="3736"/>
                  </a:lnTo>
                  <a:lnTo>
                    <a:pt x="3756" y="3751"/>
                  </a:lnTo>
                  <a:lnTo>
                    <a:pt x="3740" y="3764"/>
                  </a:lnTo>
                  <a:lnTo>
                    <a:pt x="3721" y="3772"/>
                  </a:lnTo>
                  <a:lnTo>
                    <a:pt x="3701" y="3774"/>
                  </a:lnTo>
                  <a:lnTo>
                    <a:pt x="3681" y="3772"/>
                  </a:lnTo>
                  <a:lnTo>
                    <a:pt x="3663" y="3764"/>
                  </a:lnTo>
                  <a:lnTo>
                    <a:pt x="3647" y="3751"/>
                  </a:lnTo>
                  <a:lnTo>
                    <a:pt x="3635" y="3736"/>
                  </a:lnTo>
                  <a:lnTo>
                    <a:pt x="3627" y="3718"/>
                  </a:lnTo>
                  <a:lnTo>
                    <a:pt x="3625" y="3697"/>
                  </a:lnTo>
                  <a:lnTo>
                    <a:pt x="3625" y="153"/>
                  </a:lnTo>
                  <a:lnTo>
                    <a:pt x="154" y="153"/>
                  </a:lnTo>
                  <a:lnTo>
                    <a:pt x="154" y="3620"/>
                  </a:lnTo>
                  <a:lnTo>
                    <a:pt x="3158" y="3620"/>
                  </a:lnTo>
                  <a:lnTo>
                    <a:pt x="3178" y="3623"/>
                  </a:lnTo>
                  <a:lnTo>
                    <a:pt x="3197" y="3631"/>
                  </a:lnTo>
                  <a:lnTo>
                    <a:pt x="3212" y="3643"/>
                  </a:lnTo>
                  <a:lnTo>
                    <a:pt x="3224" y="3659"/>
                  </a:lnTo>
                  <a:lnTo>
                    <a:pt x="3231" y="3676"/>
                  </a:lnTo>
                  <a:lnTo>
                    <a:pt x="3235" y="3697"/>
                  </a:lnTo>
                  <a:lnTo>
                    <a:pt x="3231" y="3718"/>
                  </a:lnTo>
                  <a:lnTo>
                    <a:pt x="3224" y="3736"/>
                  </a:lnTo>
                  <a:lnTo>
                    <a:pt x="3212" y="3751"/>
                  </a:lnTo>
                  <a:lnTo>
                    <a:pt x="3197" y="3764"/>
                  </a:lnTo>
                  <a:lnTo>
                    <a:pt x="3178" y="3772"/>
                  </a:lnTo>
                  <a:lnTo>
                    <a:pt x="3158" y="3774"/>
                  </a:lnTo>
                  <a:lnTo>
                    <a:pt x="77" y="3774"/>
                  </a:lnTo>
                  <a:lnTo>
                    <a:pt x="56" y="3772"/>
                  </a:lnTo>
                  <a:lnTo>
                    <a:pt x="38" y="3764"/>
                  </a:lnTo>
                  <a:lnTo>
                    <a:pt x="23" y="3751"/>
                  </a:lnTo>
                  <a:lnTo>
                    <a:pt x="10" y="3736"/>
                  </a:lnTo>
                  <a:lnTo>
                    <a:pt x="2" y="3718"/>
                  </a:lnTo>
                  <a:lnTo>
                    <a:pt x="0" y="36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8" y="11"/>
                  </a:lnTo>
                  <a:lnTo>
                    <a:pt x="56" y="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32"/>
            <p:cNvSpPr>
              <a:spLocks noEditPoints="1"/>
            </p:cNvSpPr>
            <p:nvPr/>
          </p:nvSpPr>
          <p:spPr bwMode="auto">
            <a:xfrm>
              <a:off x="8894168" y="3875693"/>
              <a:ext cx="63719" cy="63719"/>
            </a:xfrm>
            <a:custGeom>
              <a:avLst/>
              <a:gdLst>
                <a:gd name="T0" fmla="*/ 265 w 589"/>
                <a:gd name="T1" fmla="*/ 156 h 589"/>
                <a:gd name="T2" fmla="*/ 216 w 589"/>
                <a:gd name="T3" fmla="*/ 178 h 589"/>
                <a:gd name="T4" fmla="*/ 178 w 589"/>
                <a:gd name="T5" fmla="*/ 216 h 589"/>
                <a:gd name="T6" fmla="*/ 156 w 589"/>
                <a:gd name="T7" fmla="*/ 267 h 589"/>
                <a:gd name="T8" fmla="*/ 156 w 589"/>
                <a:gd name="T9" fmla="*/ 323 h 589"/>
                <a:gd name="T10" fmla="*/ 178 w 589"/>
                <a:gd name="T11" fmla="*/ 373 h 589"/>
                <a:gd name="T12" fmla="*/ 216 w 589"/>
                <a:gd name="T13" fmla="*/ 411 h 589"/>
                <a:gd name="T14" fmla="*/ 265 w 589"/>
                <a:gd name="T15" fmla="*/ 432 h 589"/>
                <a:gd name="T16" fmla="*/ 323 w 589"/>
                <a:gd name="T17" fmla="*/ 432 h 589"/>
                <a:gd name="T18" fmla="*/ 374 w 589"/>
                <a:gd name="T19" fmla="*/ 411 h 589"/>
                <a:gd name="T20" fmla="*/ 412 w 589"/>
                <a:gd name="T21" fmla="*/ 373 h 589"/>
                <a:gd name="T22" fmla="*/ 432 w 589"/>
                <a:gd name="T23" fmla="*/ 323 h 589"/>
                <a:gd name="T24" fmla="*/ 432 w 589"/>
                <a:gd name="T25" fmla="*/ 267 h 589"/>
                <a:gd name="T26" fmla="*/ 412 w 589"/>
                <a:gd name="T27" fmla="*/ 216 h 589"/>
                <a:gd name="T28" fmla="*/ 374 w 589"/>
                <a:gd name="T29" fmla="*/ 178 h 589"/>
                <a:gd name="T30" fmla="*/ 323 w 589"/>
                <a:gd name="T31" fmla="*/ 156 h 589"/>
                <a:gd name="T32" fmla="*/ 294 w 589"/>
                <a:gd name="T33" fmla="*/ 0 h 589"/>
                <a:gd name="T34" fmla="*/ 379 w 589"/>
                <a:gd name="T35" fmla="*/ 13 h 589"/>
                <a:gd name="T36" fmla="*/ 454 w 589"/>
                <a:gd name="T37" fmla="*/ 47 h 589"/>
                <a:gd name="T38" fmla="*/ 516 w 589"/>
                <a:gd name="T39" fmla="*/ 101 h 589"/>
                <a:gd name="T40" fmla="*/ 561 w 589"/>
                <a:gd name="T41" fmla="*/ 170 h 589"/>
                <a:gd name="T42" fmla="*/ 585 w 589"/>
                <a:gd name="T43" fmla="*/ 250 h 589"/>
                <a:gd name="T44" fmla="*/ 585 w 589"/>
                <a:gd name="T45" fmla="*/ 338 h 589"/>
                <a:gd name="T46" fmla="*/ 561 w 589"/>
                <a:gd name="T47" fmla="*/ 418 h 589"/>
                <a:gd name="T48" fmla="*/ 516 w 589"/>
                <a:gd name="T49" fmla="*/ 487 h 589"/>
                <a:gd name="T50" fmla="*/ 454 w 589"/>
                <a:gd name="T51" fmla="*/ 541 h 589"/>
                <a:gd name="T52" fmla="*/ 379 w 589"/>
                <a:gd name="T53" fmla="*/ 577 h 589"/>
                <a:gd name="T54" fmla="*/ 294 w 589"/>
                <a:gd name="T55" fmla="*/ 589 h 589"/>
                <a:gd name="T56" fmla="*/ 209 w 589"/>
                <a:gd name="T57" fmla="*/ 577 h 589"/>
                <a:gd name="T58" fmla="*/ 134 w 589"/>
                <a:gd name="T59" fmla="*/ 541 h 589"/>
                <a:gd name="T60" fmla="*/ 72 w 589"/>
                <a:gd name="T61" fmla="*/ 487 h 589"/>
                <a:gd name="T62" fmla="*/ 27 w 589"/>
                <a:gd name="T63" fmla="*/ 418 h 589"/>
                <a:gd name="T64" fmla="*/ 3 w 589"/>
                <a:gd name="T65" fmla="*/ 338 h 589"/>
                <a:gd name="T66" fmla="*/ 3 w 589"/>
                <a:gd name="T67" fmla="*/ 250 h 589"/>
                <a:gd name="T68" fmla="*/ 27 w 589"/>
                <a:gd name="T69" fmla="*/ 170 h 589"/>
                <a:gd name="T70" fmla="*/ 72 w 589"/>
                <a:gd name="T71" fmla="*/ 101 h 589"/>
                <a:gd name="T72" fmla="*/ 134 w 589"/>
                <a:gd name="T73" fmla="*/ 47 h 589"/>
                <a:gd name="T74" fmla="*/ 209 w 589"/>
                <a:gd name="T75" fmla="*/ 13 h 589"/>
                <a:gd name="T76" fmla="*/ 294 w 589"/>
                <a:gd name="T77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9" h="589">
                  <a:moveTo>
                    <a:pt x="294" y="154"/>
                  </a:moveTo>
                  <a:lnTo>
                    <a:pt x="265" y="156"/>
                  </a:lnTo>
                  <a:lnTo>
                    <a:pt x="239" y="164"/>
                  </a:lnTo>
                  <a:lnTo>
                    <a:pt x="216" y="178"/>
                  </a:lnTo>
                  <a:lnTo>
                    <a:pt x="194" y="195"/>
                  </a:lnTo>
                  <a:lnTo>
                    <a:pt x="178" y="216"/>
                  </a:lnTo>
                  <a:lnTo>
                    <a:pt x="164" y="240"/>
                  </a:lnTo>
                  <a:lnTo>
                    <a:pt x="156" y="267"/>
                  </a:lnTo>
                  <a:lnTo>
                    <a:pt x="154" y="294"/>
                  </a:lnTo>
                  <a:lnTo>
                    <a:pt x="156" y="323"/>
                  </a:lnTo>
                  <a:lnTo>
                    <a:pt x="164" y="349"/>
                  </a:lnTo>
                  <a:lnTo>
                    <a:pt x="178" y="373"/>
                  </a:lnTo>
                  <a:lnTo>
                    <a:pt x="194" y="394"/>
                  </a:lnTo>
                  <a:lnTo>
                    <a:pt x="216" y="411"/>
                  </a:lnTo>
                  <a:lnTo>
                    <a:pt x="239" y="424"/>
                  </a:lnTo>
                  <a:lnTo>
                    <a:pt x="265" y="432"/>
                  </a:lnTo>
                  <a:lnTo>
                    <a:pt x="294" y="435"/>
                  </a:lnTo>
                  <a:lnTo>
                    <a:pt x="323" y="432"/>
                  </a:lnTo>
                  <a:lnTo>
                    <a:pt x="349" y="424"/>
                  </a:lnTo>
                  <a:lnTo>
                    <a:pt x="374" y="411"/>
                  </a:lnTo>
                  <a:lnTo>
                    <a:pt x="394" y="394"/>
                  </a:lnTo>
                  <a:lnTo>
                    <a:pt x="412" y="373"/>
                  </a:lnTo>
                  <a:lnTo>
                    <a:pt x="424" y="349"/>
                  </a:lnTo>
                  <a:lnTo>
                    <a:pt x="432" y="323"/>
                  </a:lnTo>
                  <a:lnTo>
                    <a:pt x="436" y="294"/>
                  </a:lnTo>
                  <a:lnTo>
                    <a:pt x="432" y="267"/>
                  </a:lnTo>
                  <a:lnTo>
                    <a:pt x="424" y="240"/>
                  </a:lnTo>
                  <a:lnTo>
                    <a:pt x="412" y="216"/>
                  </a:lnTo>
                  <a:lnTo>
                    <a:pt x="394" y="195"/>
                  </a:lnTo>
                  <a:lnTo>
                    <a:pt x="374" y="178"/>
                  </a:lnTo>
                  <a:lnTo>
                    <a:pt x="349" y="164"/>
                  </a:lnTo>
                  <a:lnTo>
                    <a:pt x="323" y="156"/>
                  </a:lnTo>
                  <a:lnTo>
                    <a:pt x="294" y="154"/>
                  </a:lnTo>
                  <a:close/>
                  <a:moveTo>
                    <a:pt x="294" y="0"/>
                  </a:moveTo>
                  <a:lnTo>
                    <a:pt x="338" y="3"/>
                  </a:lnTo>
                  <a:lnTo>
                    <a:pt x="379" y="13"/>
                  </a:lnTo>
                  <a:lnTo>
                    <a:pt x="418" y="27"/>
                  </a:lnTo>
                  <a:lnTo>
                    <a:pt x="454" y="47"/>
                  </a:lnTo>
                  <a:lnTo>
                    <a:pt x="487" y="72"/>
                  </a:lnTo>
                  <a:lnTo>
                    <a:pt x="516" y="101"/>
                  </a:lnTo>
                  <a:lnTo>
                    <a:pt x="542" y="134"/>
                  </a:lnTo>
                  <a:lnTo>
                    <a:pt x="561" y="170"/>
                  </a:lnTo>
                  <a:lnTo>
                    <a:pt x="576" y="209"/>
                  </a:lnTo>
                  <a:lnTo>
                    <a:pt x="585" y="250"/>
                  </a:lnTo>
                  <a:lnTo>
                    <a:pt x="589" y="294"/>
                  </a:lnTo>
                  <a:lnTo>
                    <a:pt x="585" y="338"/>
                  </a:lnTo>
                  <a:lnTo>
                    <a:pt x="576" y="379"/>
                  </a:lnTo>
                  <a:lnTo>
                    <a:pt x="561" y="418"/>
                  </a:lnTo>
                  <a:lnTo>
                    <a:pt x="542" y="455"/>
                  </a:lnTo>
                  <a:lnTo>
                    <a:pt x="516" y="487"/>
                  </a:lnTo>
                  <a:lnTo>
                    <a:pt x="487" y="517"/>
                  </a:lnTo>
                  <a:lnTo>
                    <a:pt x="454" y="541"/>
                  </a:lnTo>
                  <a:lnTo>
                    <a:pt x="418" y="562"/>
                  </a:lnTo>
                  <a:lnTo>
                    <a:pt x="379" y="577"/>
                  </a:lnTo>
                  <a:lnTo>
                    <a:pt x="338" y="586"/>
                  </a:lnTo>
                  <a:lnTo>
                    <a:pt x="294" y="589"/>
                  </a:lnTo>
                  <a:lnTo>
                    <a:pt x="250" y="586"/>
                  </a:lnTo>
                  <a:lnTo>
                    <a:pt x="209" y="577"/>
                  </a:lnTo>
                  <a:lnTo>
                    <a:pt x="170" y="562"/>
                  </a:lnTo>
                  <a:lnTo>
                    <a:pt x="134" y="541"/>
                  </a:lnTo>
                  <a:lnTo>
                    <a:pt x="101" y="517"/>
                  </a:lnTo>
                  <a:lnTo>
                    <a:pt x="72" y="487"/>
                  </a:lnTo>
                  <a:lnTo>
                    <a:pt x="47" y="455"/>
                  </a:lnTo>
                  <a:lnTo>
                    <a:pt x="27" y="418"/>
                  </a:lnTo>
                  <a:lnTo>
                    <a:pt x="12" y="379"/>
                  </a:lnTo>
                  <a:lnTo>
                    <a:pt x="3" y="338"/>
                  </a:lnTo>
                  <a:lnTo>
                    <a:pt x="0" y="294"/>
                  </a:lnTo>
                  <a:lnTo>
                    <a:pt x="3" y="250"/>
                  </a:lnTo>
                  <a:lnTo>
                    <a:pt x="12" y="209"/>
                  </a:lnTo>
                  <a:lnTo>
                    <a:pt x="27" y="170"/>
                  </a:lnTo>
                  <a:lnTo>
                    <a:pt x="47" y="134"/>
                  </a:lnTo>
                  <a:lnTo>
                    <a:pt x="72" y="101"/>
                  </a:lnTo>
                  <a:lnTo>
                    <a:pt x="101" y="72"/>
                  </a:lnTo>
                  <a:lnTo>
                    <a:pt x="134" y="47"/>
                  </a:lnTo>
                  <a:lnTo>
                    <a:pt x="170" y="27"/>
                  </a:lnTo>
                  <a:lnTo>
                    <a:pt x="209" y="13"/>
                  </a:lnTo>
                  <a:lnTo>
                    <a:pt x="250" y="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33"/>
            <p:cNvSpPr>
              <a:spLocks/>
            </p:cNvSpPr>
            <p:nvPr/>
          </p:nvSpPr>
          <p:spPr bwMode="auto">
            <a:xfrm>
              <a:off x="8974519" y="3899237"/>
              <a:ext cx="210380" cy="16632"/>
            </a:xfrm>
            <a:custGeom>
              <a:avLst/>
              <a:gdLst>
                <a:gd name="T0" fmla="*/ 77 w 1947"/>
                <a:gd name="T1" fmla="*/ 0 h 154"/>
                <a:gd name="T2" fmla="*/ 1870 w 1947"/>
                <a:gd name="T3" fmla="*/ 0 h 154"/>
                <a:gd name="T4" fmla="*/ 1891 w 1947"/>
                <a:gd name="T5" fmla="*/ 4 h 154"/>
                <a:gd name="T6" fmla="*/ 1909 w 1947"/>
                <a:gd name="T7" fmla="*/ 12 h 154"/>
                <a:gd name="T8" fmla="*/ 1925 w 1947"/>
                <a:gd name="T9" fmla="*/ 23 h 154"/>
                <a:gd name="T10" fmla="*/ 1937 w 1947"/>
                <a:gd name="T11" fmla="*/ 39 h 154"/>
                <a:gd name="T12" fmla="*/ 1945 w 1947"/>
                <a:gd name="T13" fmla="*/ 58 h 154"/>
                <a:gd name="T14" fmla="*/ 1947 w 1947"/>
                <a:gd name="T15" fmla="*/ 77 h 154"/>
                <a:gd name="T16" fmla="*/ 1945 w 1947"/>
                <a:gd name="T17" fmla="*/ 98 h 154"/>
                <a:gd name="T18" fmla="*/ 1937 w 1947"/>
                <a:gd name="T19" fmla="*/ 116 h 154"/>
                <a:gd name="T20" fmla="*/ 1925 w 1947"/>
                <a:gd name="T21" fmla="*/ 132 h 154"/>
                <a:gd name="T22" fmla="*/ 1909 w 1947"/>
                <a:gd name="T23" fmla="*/ 144 h 154"/>
                <a:gd name="T24" fmla="*/ 1891 w 1947"/>
                <a:gd name="T25" fmla="*/ 152 h 154"/>
                <a:gd name="T26" fmla="*/ 1870 w 1947"/>
                <a:gd name="T27" fmla="*/ 154 h 154"/>
                <a:gd name="T28" fmla="*/ 77 w 1947"/>
                <a:gd name="T29" fmla="*/ 154 h 154"/>
                <a:gd name="T30" fmla="*/ 56 w 1947"/>
                <a:gd name="T31" fmla="*/ 152 h 154"/>
                <a:gd name="T32" fmla="*/ 38 w 1947"/>
                <a:gd name="T33" fmla="*/ 144 h 154"/>
                <a:gd name="T34" fmla="*/ 23 w 1947"/>
                <a:gd name="T35" fmla="*/ 132 h 154"/>
                <a:gd name="T36" fmla="*/ 10 w 1947"/>
                <a:gd name="T37" fmla="*/ 116 h 154"/>
                <a:gd name="T38" fmla="*/ 2 w 1947"/>
                <a:gd name="T39" fmla="*/ 98 h 154"/>
                <a:gd name="T40" fmla="*/ 0 w 1947"/>
                <a:gd name="T41" fmla="*/ 77 h 154"/>
                <a:gd name="T42" fmla="*/ 2 w 1947"/>
                <a:gd name="T43" fmla="*/ 58 h 154"/>
                <a:gd name="T44" fmla="*/ 10 w 1947"/>
                <a:gd name="T45" fmla="*/ 39 h 154"/>
                <a:gd name="T46" fmla="*/ 23 w 1947"/>
                <a:gd name="T47" fmla="*/ 23 h 154"/>
                <a:gd name="T48" fmla="*/ 38 w 1947"/>
                <a:gd name="T49" fmla="*/ 12 h 154"/>
                <a:gd name="T50" fmla="*/ 56 w 1947"/>
                <a:gd name="T51" fmla="*/ 4 h 154"/>
                <a:gd name="T52" fmla="*/ 77 w 194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7" h="154">
                  <a:moveTo>
                    <a:pt x="77" y="0"/>
                  </a:moveTo>
                  <a:lnTo>
                    <a:pt x="1870" y="0"/>
                  </a:lnTo>
                  <a:lnTo>
                    <a:pt x="1891" y="4"/>
                  </a:lnTo>
                  <a:lnTo>
                    <a:pt x="1909" y="12"/>
                  </a:lnTo>
                  <a:lnTo>
                    <a:pt x="1925" y="23"/>
                  </a:lnTo>
                  <a:lnTo>
                    <a:pt x="1937" y="39"/>
                  </a:lnTo>
                  <a:lnTo>
                    <a:pt x="1945" y="58"/>
                  </a:lnTo>
                  <a:lnTo>
                    <a:pt x="1947" y="77"/>
                  </a:lnTo>
                  <a:lnTo>
                    <a:pt x="1945" y="98"/>
                  </a:lnTo>
                  <a:lnTo>
                    <a:pt x="1937" y="116"/>
                  </a:lnTo>
                  <a:lnTo>
                    <a:pt x="1925" y="132"/>
                  </a:lnTo>
                  <a:lnTo>
                    <a:pt x="1909" y="144"/>
                  </a:lnTo>
                  <a:lnTo>
                    <a:pt x="1891" y="152"/>
                  </a:lnTo>
                  <a:lnTo>
                    <a:pt x="1870" y="154"/>
                  </a:lnTo>
                  <a:lnTo>
                    <a:pt x="77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3" y="132"/>
                  </a:lnTo>
                  <a:lnTo>
                    <a:pt x="10" y="116"/>
                  </a:lnTo>
                  <a:lnTo>
                    <a:pt x="2" y="98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3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34"/>
            <p:cNvSpPr>
              <a:spLocks/>
            </p:cNvSpPr>
            <p:nvPr/>
          </p:nvSpPr>
          <p:spPr bwMode="auto">
            <a:xfrm>
              <a:off x="8894168" y="3961444"/>
              <a:ext cx="63719" cy="63719"/>
            </a:xfrm>
            <a:custGeom>
              <a:avLst/>
              <a:gdLst>
                <a:gd name="T0" fmla="*/ 338 w 589"/>
                <a:gd name="T1" fmla="*/ 2 h 588"/>
                <a:gd name="T2" fmla="*/ 418 w 589"/>
                <a:gd name="T3" fmla="*/ 28 h 588"/>
                <a:gd name="T4" fmla="*/ 487 w 589"/>
                <a:gd name="T5" fmla="*/ 72 h 588"/>
                <a:gd name="T6" fmla="*/ 542 w 589"/>
                <a:gd name="T7" fmla="*/ 133 h 588"/>
                <a:gd name="T8" fmla="*/ 576 w 589"/>
                <a:gd name="T9" fmla="*/ 209 h 588"/>
                <a:gd name="T10" fmla="*/ 589 w 589"/>
                <a:gd name="T11" fmla="*/ 294 h 588"/>
                <a:gd name="T12" fmla="*/ 576 w 589"/>
                <a:gd name="T13" fmla="*/ 379 h 588"/>
                <a:gd name="T14" fmla="*/ 542 w 589"/>
                <a:gd name="T15" fmla="*/ 454 h 588"/>
                <a:gd name="T16" fmla="*/ 487 w 589"/>
                <a:gd name="T17" fmla="*/ 516 h 588"/>
                <a:gd name="T18" fmla="*/ 418 w 589"/>
                <a:gd name="T19" fmla="*/ 561 h 588"/>
                <a:gd name="T20" fmla="*/ 338 w 589"/>
                <a:gd name="T21" fmla="*/ 585 h 588"/>
                <a:gd name="T22" fmla="*/ 250 w 589"/>
                <a:gd name="T23" fmla="*/ 585 h 588"/>
                <a:gd name="T24" fmla="*/ 170 w 589"/>
                <a:gd name="T25" fmla="*/ 561 h 588"/>
                <a:gd name="T26" fmla="*/ 101 w 589"/>
                <a:gd name="T27" fmla="*/ 516 h 588"/>
                <a:gd name="T28" fmla="*/ 47 w 589"/>
                <a:gd name="T29" fmla="*/ 454 h 588"/>
                <a:gd name="T30" fmla="*/ 12 w 589"/>
                <a:gd name="T31" fmla="*/ 379 h 588"/>
                <a:gd name="T32" fmla="*/ 0 w 589"/>
                <a:gd name="T33" fmla="*/ 294 h 588"/>
                <a:gd name="T34" fmla="*/ 10 w 589"/>
                <a:gd name="T35" fmla="*/ 255 h 588"/>
                <a:gd name="T36" fmla="*/ 38 w 589"/>
                <a:gd name="T37" fmla="*/ 227 h 588"/>
                <a:gd name="T38" fmla="*/ 77 w 589"/>
                <a:gd name="T39" fmla="*/ 217 h 588"/>
                <a:gd name="T40" fmla="*/ 115 w 589"/>
                <a:gd name="T41" fmla="*/ 227 h 588"/>
                <a:gd name="T42" fmla="*/ 142 w 589"/>
                <a:gd name="T43" fmla="*/ 255 h 588"/>
                <a:gd name="T44" fmla="*/ 154 w 589"/>
                <a:gd name="T45" fmla="*/ 294 h 588"/>
                <a:gd name="T46" fmla="*/ 164 w 589"/>
                <a:gd name="T47" fmla="*/ 349 h 588"/>
                <a:gd name="T48" fmla="*/ 194 w 589"/>
                <a:gd name="T49" fmla="*/ 394 h 588"/>
                <a:gd name="T50" fmla="*/ 239 w 589"/>
                <a:gd name="T51" fmla="*/ 424 h 588"/>
                <a:gd name="T52" fmla="*/ 294 w 589"/>
                <a:gd name="T53" fmla="*/ 434 h 588"/>
                <a:gd name="T54" fmla="*/ 349 w 589"/>
                <a:gd name="T55" fmla="*/ 424 h 588"/>
                <a:gd name="T56" fmla="*/ 394 w 589"/>
                <a:gd name="T57" fmla="*/ 394 h 588"/>
                <a:gd name="T58" fmla="*/ 424 w 589"/>
                <a:gd name="T59" fmla="*/ 349 h 588"/>
                <a:gd name="T60" fmla="*/ 436 w 589"/>
                <a:gd name="T61" fmla="*/ 294 h 588"/>
                <a:gd name="T62" fmla="*/ 424 w 589"/>
                <a:gd name="T63" fmla="*/ 239 h 588"/>
                <a:gd name="T64" fmla="*/ 394 w 589"/>
                <a:gd name="T65" fmla="*/ 194 h 588"/>
                <a:gd name="T66" fmla="*/ 349 w 589"/>
                <a:gd name="T67" fmla="*/ 164 h 588"/>
                <a:gd name="T68" fmla="*/ 294 w 589"/>
                <a:gd name="T69" fmla="*/ 153 h 588"/>
                <a:gd name="T70" fmla="*/ 255 w 589"/>
                <a:gd name="T71" fmla="*/ 142 h 588"/>
                <a:gd name="T72" fmla="*/ 227 w 589"/>
                <a:gd name="T73" fmla="*/ 115 h 588"/>
                <a:gd name="T74" fmla="*/ 217 w 589"/>
                <a:gd name="T75" fmla="*/ 77 h 588"/>
                <a:gd name="T76" fmla="*/ 227 w 589"/>
                <a:gd name="T77" fmla="*/ 38 h 588"/>
                <a:gd name="T78" fmla="*/ 255 w 589"/>
                <a:gd name="T79" fmla="*/ 10 h 588"/>
                <a:gd name="T80" fmla="*/ 294 w 589"/>
                <a:gd name="T81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9" h="588">
                  <a:moveTo>
                    <a:pt x="294" y="0"/>
                  </a:moveTo>
                  <a:lnTo>
                    <a:pt x="338" y="2"/>
                  </a:lnTo>
                  <a:lnTo>
                    <a:pt x="379" y="13"/>
                  </a:lnTo>
                  <a:lnTo>
                    <a:pt x="418" y="28"/>
                  </a:lnTo>
                  <a:lnTo>
                    <a:pt x="454" y="47"/>
                  </a:lnTo>
                  <a:lnTo>
                    <a:pt x="487" y="72"/>
                  </a:lnTo>
                  <a:lnTo>
                    <a:pt x="516" y="101"/>
                  </a:lnTo>
                  <a:lnTo>
                    <a:pt x="542" y="133"/>
                  </a:lnTo>
                  <a:lnTo>
                    <a:pt x="561" y="170"/>
                  </a:lnTo>
                  <a:lnTo>
                    <a:pt x="576" y="209"/>
                  </a:lnTo>
                  <a:lnTo>
                    <a:pt x="585" y="250"/>
                  </a:lnTo>
                  <a:lnTo>
                    <a:pt x="589" y="294"/>
                  </a:lnTo>
                  <a:lnTo>
                    <a:pt x="585" y="338"/>
                  </a:lnTo>
                  <a:lnTo>
                    <a:pt x="576" y="379"/>
                  </a:lnTo>
                  <a:lnTo>
                    <a:pt x="561" y="418"/>
                  </a:lnTo>
                  <a:lnTo>
                    <a:pt x="542" y="454"/>
                  </a:lnTo>
                  <a:lnTo>
                    <a:pt x="516" y="487"/>
                  </a:lnTo>
                  <a:lnTo>
                    <a:pt x="487" y="516"/>
                  </a:lnTo>
                  <a:lnTo>
                    <a:pt x="454" y="541"/>
                  </a:lnTo>
                  <a:lnTo>
                    <a:pt x="418" y="561"/>
                  </a:lnTo>
                  <a:lnTo>
                    <a:pt x="379" y="576"/>
                  </a:lnTo>
                  <a:lnTo>
                    <a:pt x="338" y="585"/>
                  </a:lnTo>
                  <a:lnTo>
                    <a:pt x="294" y="588"/>
                  </a:lnTo>
                  <a:lnTo>
                    <a:pt x="250" y="585"/>
                  </a:lnTo>
                  <a:lnTo>
                    <a:pt x="209" y="576"/>
                  </a:lnTo>
                  <a:lnTo>
                    <a:pt x="170" y="561"/>
                  </a:lnTo>
                  <a:lnTo>
                    <a:pt x="134" y="541"/>
                  </a:lnTo>
                  <a:lnTo>
                    <a:pt x="101" y="516"/>
                  </a:lnTo>
                  <a:lnTo>
                    <a:pt x="72" y="487"/>
                  </a:lnTo>
                  <a:lnTo>
                    <a:pt x="47" y="454"/>
                  </a:lnTo>
                  <a:lnTo>
                    <a:pt x="27" y="418"/>
                  </a:lnTo>
                  <a:lnTo>
                    <a:pt x="12" y="379"/>
                  </a:lnTo>
                  <a:lnTo>
                    <a:pt x="3" y="338"/>
                  </a:lnTo>
                  <a:lnTo>
                    <a:pt x="0" y="294"/>
                  </a:lnTo>
                  <a:lnTo>
                    <a:pt x="2" y="273"/>
                  </a:lnTo>
                  <a:lnTo>
                    <a:pt x="10" y="255"/>
                  </a:lnTo>
                  <a:lnTo>
                    <a:pt x="22" y="240"/>
                  </a:lnTo>
                  <a:lnTo>
                    <a:pt x="38" y="227"/>
                  </a:lnTo>
                  <a:lnTo>
                    <a:pt x="56" y="219"/>
                  </a:lnTo>
                  <a:lnTo>
                    <a:pt x="77" y="217"/>
                  </a:lnTo>
                  <a:lnTo>
                    <a:pt x="96" y="219"/>
                  </a:lnTo>
                  <a:lnTo>
                    <a:pt x="115" y="227"/>
                  </a:lnTo>
                  <a:lnTo>
                    <a:pt x="131" y="240"/>
                  </a:lnTo>
                  <a:lnTo>
                    <a:pt x="142" y="255"/>
                  </a:lnTo>
                  <a:lnTo>
                    <a:pt x="150" y="273"/>
                  </a:lnTo>
                  <a:lnTo>
                    <a:pt x="154" y="294"/>
                  </a:lnTo>
                  <a:lnTo>
                    <a:pt x="156" y="323"/>
                  </a:lnTo>
                  <a:lnTo>
                    <a:pt x="164" y="349"/>
                  </a:lnTo>
                  <a:lnTo>
                    <a:pt x="178" y="372"/>
                  </a:lnTo>
                  <a:lnTo>
                    <a:pt x="194" y="394"/>
                  </a:lnTo>
                  <a:lnTo>
                    <a:pt x="216" y="411"/>
                  </a:lnTo>
                  <a:lnTo>
                    <a:pt x="239" y="424"/>
                  </a:lnTo>
                  <a:lnTo>
                    <a:pt x="265" y="432"/>
                  </a:lnTo>
                  <a:lnTo>
                    <a:pt x="294" y="434"/>
                  </a:lnTo>
                  <a:lnTo>
                    <a:pt x="323" y="432"/>
                  </a:lnTo>
                  <a:lnTo>
                    <a:pt x="349" y="424"/>
                  </a:lnTo>
                  <a:lnTo>
                    <a:pt x="374" y="411"/>
                  </a:lnTo>
                  <a:lnTo>
                    <a:pt x="394" y="394"/>
                  </a:lnTo>
                  <a:lnTo>
                    <a:pt x="412" y="372"/>
                  </a:lnTo>
                  <a:lnTo>
                    <a:pt x="424" y="349"/>
                  </a:lnTo>
                  <a:lnTo>
                    <a:pt x="432" y="323"/>
                  </a:lnTo>
                  <a:lnTo>
                    <a:pt x="436" y="294"/>
                  </a:lnTo>
                  <a:lnTo>
                    <a:pt x="432" y="265"/>
                  </a:lnTo>
                  <a:lnTo>
                    <a:pt x="424" y="239"/>
                  </a:lnTo>
                  <a:lnTo>
                    <a:pt x="412" y="215"/>
                  </a:lnTo>
                  <a:lnTo>
                    <a:pt x="394" y="194"/>
                  </a:lnTo>
                  <a:lnTo>
                    <a:pt x="374" y="177"/>
                  </a:lnTo>
                  <a:lnTo>
                    <a:pt x="349" y="164"/>
                  </a:lnTo>
                  <a:lnTo>
                    <a:pt x="323" y="156"/>
                  </a:lnTo>
                  <a:lnTo>
                    <a:pt x="294" y="153"/>
                  </a:lnTo>
                  <a:lnTo>
                    <a:pt x="273" y="150"/>
                  </a:lnTo>
                  <a:lnTo>
                    <a:pt x="255" y="142"/>
                  </a:lnTo>
                  <a:lnTo>
                    <a:pt x="240" y="131"/>
                  </a:lnTo>
                  <a:lnTo>
                    <a:pt x="227" y="115"/>
                  </a:lnTo>
                  <a:lnTo>
                    <a:pt x="221" y="96"/>
                  </a:lnTo>
                  <a:lnTo>
                    <a:pt x="217" y="77"/>
                  </a:lnTo>
                  <a:lnTo>
                    <a:pt x="221" y="56"/>
                  </a:lnTo>
                  <a:lnTo>
                    <a:pt x="227" y="38"/>
                  </a:lnTo>
                  <a:lnTo>
                    <a:pt x="240" y="22"/>
                  </a:lnTo>
                  <a:lnTo>
                    <a:pt x="255" y="10"/>
                  </a:lnTo>
                  <a:lnTo>
                    <a:pt x="273" y="2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35"/>
            <p:cNvSpPr>
              <a:spLocks/>
            </p:cNvSpPr>
            <p:nvPr/>
          </p:nvSpPr>
          <p:spPr bwMode="auto">
            <a:xfrm>
              <a:off x="8974519" y="3984988"/>
              <a:ext cx="210380" cy="16632"/>
            </a:xfrm>
            <a:custGeom>
              <a:avLst/>
              <a:gdLst>
                <a:gd name="T0" fmla="*/ 77 w 1947"/>
                <a:gd name="T1" fmla="*/ 0 h 154"/>
                <a:gd name="T2" fmla="*/ 1870 w 1947"/>
                <a:gd name="T3" fmla="*/ 0 h 154"/>
                <a:gd name="T4" fmla="*/ 1891 w 1947"/>
                <a:gd name="T5" fmla="*/ 2 h 154"/>
                <a:gd name="T6" fmla="*/ 1909 w 1947"/>
                <a:gd name="T7" fmla="*/ 10 h 154"/>
                <a:gd name="T8" fmla="*/ 1925 w 1947"/>
                <a:gd name="T9" fmla="*/ 23 h 154"/>
                <a:gd name="T10" fmla="*/ 1937 w 1947"/>
                <a:gd name="T11" fmla="*/ 38 h 154"/>
                <a:gd name="T12" fmla="*/ 1945 w 1947"/>
                <a:gd name="T13" fmla="*/ 56 h 154"/>
                <a:gd name="T14" fmla="*/ 1947 w 1947"/>
                <a:gd name="T15" fmla="*/ 77 h 154"/>
                <a:gd name="T16" fmla="*/ 1945 w 1947"/>
                <a:gd name="T17" fmla="*/ 98 h 154"/>
                <a:gd name="T18" fmla="*/ 1937 w 1947"/>
                <a:gd name="T19" fmla="*/ 116 h 154"/>
                <a:gd name="T20" fmla="*/ 1925 w 1947"/>
                <a:gd name="T21" fmla="*/ 131 h 154"/>
                <a:gd name="T22" fmla="*/ 1909 w 1947"/>
                <a:gd name="T23" fmla="*/ 144 h 154"/>
                <a:gd name="T24" fmla="*/ 1891 w 1947"/>
                <a:gd name="T25" fmla="*/ 151 h 154"/>
                <a:gd name="T26" fmla="*/ 1870 w 1947"/>
                <a:gd name="T27" fmla="*/ 154 h 154"/>
                <a:gd name="T28" fmla="*/ 77 w 1947"/>
                <a:gd name="T29" fmla="*/ 154 h 154"/>
                <a:gd name="T30" fmla="*/ 56 w 1947"/>
                <a:gd name="T31" fmla="*/ 151 h 154"/>
                <a:gd name="T32" fmla="*/ 38 w 1947"/>
                <a:gd name="T33" fmla="*/ 144 h 154"/>
                <a:gd name="T34" fmla="*/ 23 w 1947"/>
                <a:gd name="T35" fmla="*/ 131 h 154"/>
                <a:gd name="T36" fmla="*/ 10 w 1947"/>
                <a:gd name="T37" fmla="*/ 116 h 154"/>
                <a:gd name="T38" fmla="*/ 2 w 1947"/>
                <a:gd name="T39" fmla="*/ 98 h 154"/>
                <a:gd name="T40" fmla="*/ 0 w 1947"/>
                <a:gd name="T41" fmla="*/ 77 h 154"/>
                <a:gd name="T42" fmla="*/ 2 w 1947"/>
                <a:gd name="T43" fmla="*/ 56 h 154"/>
                <a:gd name="T44" fmla="*/ 10 w 1947"/>
                <a:gd name="T45" fmla="*/ 38 h 154"/>
                <a:gd name="T46" fmla="*/ 23 w 1947"/>
                <a:gd name="T47" fmla="*/ 23 h 154"/>
                <a:gd name="T48" fmla="*/ 38 w 1947"/>
                <a:gd name="T49" fmla="*/ 10 h 154"/>
                <a:gd name="T50" fmla="*/ 56 w 1947"/>
                <a:gd name="T51" fmla="*/ 2 h 154"/>
                <a:gd name="T52" fmla="*/ 77 w 194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7" h="154">
                  <a:moveTo>
                    <a:pt x="77" y="0"/>
                  </a:moveTo>
                  <a:lnTo>
                    <a:pt x="1870" y="0"/>
                  </a:lnTo>
                  <a:lnTo>
                    <a:pt x="1891" y="2"/>
                  </a:lnTo>
                  <a:lnTo>
                    <a:pt x="1909" y="10"/>
                  </a:lnTo>
                  <a:lnTo>
                    <a:pt x="1925" y="23"/>
                  </a:lnTo>
                  <a:lnTo>
                    <a:pt x="1937" y="38"/>
                  </a:lnTo>
                  <a:lnTo>
                    <a:pt x="1945" y="56"/>
                  </a:lnTo>
                  <a:lnTo>
                    <a:pt x="1947" y="77"/>
                  </a:lnTo>
                  <a:lnTo>
                    <a:pt x="1945" y="98"/>
                  </a:lnTo>
                  <a:lnTo>
                    <a:pt x="1937" y="116"/>
                  </a:lnTo>
                  <a:lnTo>
                    <a:pt x="1925" y="131"/>
                  </a:lnTo>
                  <a:lnTo>
                    <a:pt x="1909" y="144"/>
                  </a:lnTo>
                  <a:lnTo>
                    <a:pt x="1891" y="151"/>
                  </a:lnTo>
                  <a:lnTo>
                    <a:pt x="1870" y="154"/>
                  </a:lnTo>
                  <a:lnTo>
                    <a:pt x="77" y="154"/>
                  </a:lnTo>
                  <a:lnTo>
                    <a:pt x="56" y="151"/>
                  </a:lnTo>
                  <a:lnTo>
                    <a:pt x="38" y="144"/>
                  </a:lnTo>
                  <a:lnTo>
                    <a:pt x="23" y="131"/>
                  </a:lnTo>
                  <a:lnTo>
                    <a:pt x="10" y="116"/>
                  </a:lnTo>
                  <a:lnTo>
                    <a:pt x="2" y="98"/>
                  </a:lnTo>
                  <a:lnTo>
                    <a:pt x="0" y="77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3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36"/>
            <p:cNvSpPr>
              <a:spLocks noEditPoints="1"/>
            </p:cNvSpPr>
            <p:nvPr/>
          </p:nvSpPr>
          <p:spPr bwMode="auto">
            <a:xfrm>
              <a:off x="8894168" y="4047194"/>
              <a:ext cx="63719" cy="63719"/>
            </a:xfrm>
            <a:custGeom>
              <a:avLst/>
              <a:gdLst>
                <a:gd name="T0" fmla="*/ 265 w 589"/>
                <a:gd name="T1" fmla="*/ 157 h 589"/>
                <a:gd name="T2" fmla="*/ 216 w 589"/>
                <a:gd name="T3" fmla="*/ 178 h 589"/>
                <a:gd name="T4" fmla="*/ 178 w 589"/>
                <a:gd name="T5" fmla="*/ 216 h 589"/>
                <a:gd name="T6" fmla="*/ 156 w 589"/>
                <a:gd name="T7" fmla="*/ 266 h 589"/>
                <a:gd name="T8" fmla="*/ 156 w 589"/>
                <a:gd name="T9" fmla="*/ 323 h 589"/>
                <a:gd name="T10" fmla="*/ 178 w 589"/>
                <a:gd name="T11" fmla="*/ 373 h 589"/>
                <a:gd name="T12" fmla="*/ 216 w 589"/>
                <a:gd name="T13" fmla="*/ 411 h 589"/>
                <a:gd name="T14" fmla="*/ 265 w 589"/>
                <a:gd name="T15" fmla="*/ 433 h 589"/>
                <a:gd name="T16" fmla="*/ 323 w 589"/>
                <a:gd name="T17" fmla="*/ 433 h 589"/>
                <a:gd name="T18" fmla="*/ 374 w 589"/>
                <a:gd name="T19" fmla="*/ 411 h 589"/>
                <a:gd name="T20" fmla="*/ 412 w 589"/>
                <a:gd name="T21" fmla="*/ 373 h 589"/>
                <a:gd name="T22" fmla="*/ 432 w 589"/>
                <a:gd name="T23" fmla="*/ 323 h 589"/>
                <a:gd name="T24" fmla="*/ 432 w 589"/>
                <a:gd name="T25" fmla="*/ 266 h 589"/>
                <a:gd name="T26" fmla="*/ 412 w 589"/>
                <a:gd name="T27" fmla="*/ 216 h 589"/>
                <a:gd name="T28" fmla="*/ 374 w 589"/>
                <a:gd name="T29" fmla="*/ 178 h 589"/>
                <a:gd name="T30" fmla="*/ 323 w 589"/>
                <a:gd name="T31" fmla="*/ 157 h 589"/>
                <a:gd name="T32" fmla="*/ 294 w 589"/>
                <a:gd name="T33" fmla="*/ 0 h 589"/>
                <a:gd name="T34" fmla="*/ 379 w 589"/>
                <a:gd name="T35" fmla="*/ 12 h 589"/>
                <a:gd name="T36" fmla="*/ 454 w 589"/>
                <a:gd name="T37" fmla="*/ 48 h 589"/>
                <a:gd name="T38" fmla="*/ 516 w 589"/>
                <a:gd name="T39" fmla="*/ 102 h 589"/>
                <a:gd name="T40" fmla="*/ 561 w 589"/>
                <a:gd name="T41" fmla="*/ 171 h 589"/>
                <a:gd name="T42" fmla="*/ 585 w 589"/>
                <a:gd name="T43" fmla="*/ 251 h 589"/>
                <a:gd name="T44" fmla="*/ 585 w 589"/>
                <a:gd name="T45" fmla="*/ 338 h 589"/>
                <a:gd name="T46" fmla="*/ 561 w 589"/>
                <a:gd name="T47" fmla="*/ 418 h 589"/>
                <a:gd name="T48" fmla="*/ 516 w 589"/>
                <a:gd name="T49" fmla="*/ 488 h 589"/>
                <a:gd name="T50" fmla="*/ 454 w 589"/>
                <a:gd name="T51" fmla="*/ 541 h 589"/>
                <a:gd name="T52" fmla="*/ 379 w 589"/>
                <a:gd name="T53" fmla="*/ 577 h 589"/>
                <a:gd name="T54" fmla="*/ 294 w 589"/>
                <a:gd name="T55" fmla="*/ 589 h 589"/>
                <a:gd name="T56" fmla="*/ 209 w 589"/>
                <a:gd name="T57" fmla="*/ 577 h 589"/>
                <a:gd name="T58" fmla="*/ 134 w 589"/>
                <a:gd name="T59" fmla="*/ 541 h 589"/>
                <a:gd name="T60" fmla="*/ 72 w 589"/>
                <a:gd name="T61" fmla="*/ 488 h 589"/>
                <a:gd name="T62" fmla="*/ 27 w 589"/>
                <a:gd name="T63" fmla="*/ 418 h 589"/>
                <a:gd name="T64" fmla="*/ 3 w 589"/>
                <a:gd name="T65" fmla="*/ 338 h 589"/>
                <a:gd name="T66" fmla="*/ 3 w 589"/>
                <a:gd name="T67" fmla="*/ 251 h 589"/>
                <a:gd name="T68" fmla="*/ 27 w 589"/>
                <a:gd name="T69" fmla="*/ 171 h 589"/>
                <a:gd name="T70" fmla="*/ 72 w 589"/>
                <a:gd name="T71" fmla="*/ 102 h 589"/>
                <a:gd name="T72" fmla="*/ 134 w 589"/>
                <a:gd name="T73" fmla="*/ 48 h 589"/>
                <a:gd name="T74" fmla="*/ 209 w 589"/>
                <a:gd name="T75" fmla="*/ 12 h 589"/>
                <a:gd name="T76" fmla="*/ 294 w 589"/>
                <a:gd name="T77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9" h="589">
                  <a:moveTo>
                    <a:pt x="294" y="154"/>
                  </a:moveTo>
                  <a:lnTo>
                    <a:pt x="265" y="157"/>
                  </a:lnTo>
                  <a:lnTo>
                    <a:pt x="239" y="165"/>
                  </a:lnTo>
                  <a:lnTo>
                    <a:pt x="216" y="178"/>
                  </a:lnTo>
                  <a:lnTo>
                    <a:pt x="194" y="195"/>
                  </a:lnTo>
                  <a:lnTo>
                    <a:pt x="178" y="216"/>
                  </a:lnTo>
                  <a:lnTo>
                    <a:pt x="164" y="240"/>
                  </a:lnTo>
                  <a:lnTo>
                    <a:pt x="156" y="266"/>
                  </a:lnTo>
                  <a:lnTo>
                    <a:pt x="154" y="295"/>
                  </a:lnTo>
                  <a:lnTo>
                    <a:pt x="156" y="323"/>
                  </a:lnTo>
                  <a:lnTo>
                    <a:pt x="164" y="349"/>
                  </a:lnTo>
                  <a:lnTo>
                    <a:pt x="178" y="373"/>
                  </a:lnTo>
                  <a:lnTo>
                    <a:pt x="194" y="394"/>
                  </a:lnTo>
                  <a:lnTo>
                    <a:pt x="216" y="411"/>
                  </a:lnTo>
                  <a:lnTo>
                    <a:pt x="239" y="424"/>
                  </a:lnTo>
                  <a:lnTo>
                    <a:pt x="265" y="433"/>
                  </a:lnTo>
                  <a:lnTo>
                    <a:pt x="294" y="435"/>
                  </a:lnTo>
                  <a:lnTo>
                    <a:pt x="323" y="433"/>
                  </a:lnTo>
                  <a:lnTo>
                    <a:pt x="349" y="424"/>
                  </a:lnTo>
                  <a:lnTo>
                    <a:pt x="374" y="411"/>
                  </a:lnTo>
                  <a:lnTo>
                    <a:pt x="394" y="394"/>
                  </a:lnTo>
                  <a:lnTo>
                    <a:pt x="412" y="373"/>
                  </a:lnTo>
                  <a:lnTo>
                    <a:pt x="424" y="349"/>
                  </a:lnTo>
                  <a:lnTo>
                    <a:pt x="432" y="323"/>
                  </a:lnTo>
                  <a:lnTo>
                    <a:pt x="436" y="295"/>
                  </a:lnTo>
                  <a:lnTo>
                    <a:pt x="432" y="266"/>
                  </a:lnTo>
                  <a:lnTo>
                    <a:pt x="424" y="240"/>
                  </a:lnTo>
                  <a:lnTo>
                    <a:pt x="412" y="216"/>
                  </a:lnTo>
                  <a:lnTo>
                    <a:pt x="394" y="195"/>
                  </a:lnTo>
                  <a:lnTo>
                    <a:pt x="374" y="178"/>
                  </a:lnTo>
                  <a:lnTo>
                    <a:pt x="349" y="165"/>
                  </a:lnTo>
                  <a:lnTo>
                    <a:pt x="323" y="157"/>
                  </a:lnTo>
                  <a:lnTo>
                    <a:pt x="294" y="154"/>
                  </a:lnTo>
                  <a:close/>
                  <a:moveTo>
                    <a:pt x="294" y="0"/>
                  </a:moveTo>
                  <a:lnTo>
                    <a:pt x="338" y="3"/>
                  </a:lnTo>
                  <a:lnTo>
                    <a:pt x="379" y="12"/>
                  </a:lnTo>
                  <a:lnTo>
                    <a:pt x="418" y="27"/>
                  </a:lnTo>
                  <a:lnTo>
                    <a:pt x="454" y="48"/>
                  </a:lnTo>
                  <a:lnTo>
                    <a:pt x="487" y="72"/>
                  </a:lnTo>
                  <a:lnTo>
                    <a:pt x="516" y="102"/>
                  </a:lnTo>
                  <a:lnTo>
                    <a:pt x="542" y="134"/>
                  </a:lnTo>
                  <a:lnTo>
                    <a:pt x="561" y="171"/>
                  </a:lnTo>
                  <a:lnTo>
                    <a:pt x="576" y="210"/>
                  </a:lnTo>
                  <a:lnTo>
                    <a:pt x="585" y="251"/>
                  </a:lnTo>
                  <a:lnTo>
                    <a:pt x="589" y="295"/>
                  </a:lnTo>
                  <a:lnTo>
                    <a:pt x="585" y="338"/>
                  </a:lnTo>
                  <a:lnTo>
                    <a:pt x="576" y="379"/>
                  </a:lnTo>
                  <a:lnTo>
                    <a:pt x="561" y="418"/>
                  </a:lnTo>
                  <a:lnTo>
                    <a:pt x="542" y="455"/>
                  </a:lnTo>
                  <a:lnTo>
                    <a:pt x="516" y="488"/>
                  </a:lnTo>
                  <a:lnTo>
                    <a:pt x="487" y="517"/>
                  </a:lnTo>
                  <a:lnTo>
                    <a:pt x="454" y="541"/>
                  </a:lnTo>
                  <a:lnTo>
                    <a:pt x="418" y="562"/>
                  </a:lnTo>
                  <a:lnTo>
                    <a:pt x="379" y="577"/>
                  </a:lnTo>
                  <a:lnTo>
                    <a:pt x="338" y="586"/>
                  </a:lnTo>
                  <a:lnTo>
                    <a:pt x="294" y="589"/>
                  </a:lnTo>
                  <a:lnTo>
                    <a:pt x="250" y="586"/>
                  </a:lnTo>
                  <a:lnTo>
                    <a:pt x="209" y="577"/>
                  </a:lnTo>
                  <a:lnTo>
                    <a:pt x="170" y="562"/>
                  </a:lnTo>
                  <a:lnTo>
                    <a:pt x="134" y="541"/>
                  </a:lnTo>
                  <a:lnTo>
                    <a:pt x="101" y="517"/>
                  </a:lnTo>
                  <a:lnTo>
                    <a:pt x="72" y="488"/>
                  </a:lnTo>
                  <a:lnTo>
                    <a:pt x="47" y="455"/>
                  </a:lnTo>
                  <a:lnTo>
                    <a:pt x="27" y="418"/>
                  </a:lnTo>
                  <a:lnTo>
                    <a:pt x="12" y="379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1"/>
                  </a:lnTo>
                  <a:lnTo>
                    <a:pt x="12" y="210"/>
                  </a:lnTo>
                  <a:lnTo>
                    <a:pt x="27" y="171"/>
                  </a:lnTo>
                  <a:lnTo>
                    <a:pt x="47" y="134"/>
                  </a:lnTo>
                  <a:lnTo>
                    <a:pt x="72" y="102"/>
                  </a:lnTo>
                  <a:lnTo>
                    <a:pt x="101" y="72"/>
                  </a:lnTo>
                  <a:lnTo>
                    <a:pt x="134" y="48"/>
                  </a:lnTo>
                  <a:lnTo>
                    <a:pt x="170" y="27"/>
                  </a:lnTo>
                  <a:lnTo>
                    <a:pt x="209" y="12"/>
                  </a:lnTo>
                  <a:lnTo>
                    <a:pt x="250" y="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37"/>
            <p:cNvSpPr>
              <a:spLocks/>
            </p:cNvSpPr>
            <p:nvPr/>
          </p:nvSpPr>
          <p:spPr bwMode="auto">
            <a:xfrm>
              <a:off x="8974519" y="4070738"/>
              <a:ext cx="210380" cy="16416"/>
            </a:xfrm>
            <a:custGeom>
              <a:avLst/>
              <a:gdLst>
                <a:gd name="T0" fmla="*/ 77 w 1947"/>
                <a:gd name="T1" fmla="*/ 0 h 153"/>
                <a:gd name="T2" fmla="*/ 1870 w 1947"/>
                <a:gd name="T3" fmla="*/ 0 h 153"/>
                <a:gd name="T4" fmla="*/ 1891 w 1947"/>
                <a:gd name="T5" fmla="*/ 2 h 153"/>
                <a:gd name="T6" fmla="*/ 1909 w 1947"/>
                <a:gd name="T7" fmla="*/ 10 h 153"/>
                <a:gd name="T8" fmla="*/ 1925 w 1947"/>
                <a:gd name="T9" fmla="*/ 22 h 153"/>
                <a:gd name="T10" fmla="*/ 1937 w 1947"/>
                <a:gd name="T11" fmla="*/ 38 h 153"/>
                <a:gd name="T12" fmla="*/ 1945 w 1947"/>
                <a:gd name="T13" fmla="*/ 56 h 153"/>
                <a:gd name="T14" fmla="*/ 1947 w 1947"/>
                <a:gd name="T15" fmla="*/ 77 h 153"/>
                <a:gd name="T16" fmla="*/ 1945 w 1947"/>
                <a:gd name="T17" fmla="*/ 97 h 153"/>
                <a:gd name="T18" fmla="*/ 1937 w 1947"/>
                <a:gd name="T19" fmla="*/ 115 h 153"/>
                <a:gd name="T20" fmla="*/ 1925 w 1947"/>
                <a:gd name="T21" fmla="*/ 131 h 153"/>
                <a:gd name="T22" fmla="*/ 1909 w 1947"/>
                <a:gd name="T23" fmla="*/ 143 h 153"/>
                <a:gd name="T24" fmla="*/ 1891 w 1947"/>
                <a:gd name="T25" fmla="*/ 151 h 153"/>
                <a:gd name="T26" fmla="*/ 1870 w 1947"/>
                <a:gd name="T27" fmla="*/ 153 h 153"/>
                <a:gd name="T28" fmla="*/ 77 w 1947"/>
                <a:gd name="T29" fmla="*/ 153 h 153"/>
                <a:gd name="T30" fmla="*/ 56 w 1947"/>
                <a:gd name="T31" fmla="*/ 151 h 153"/>
                <a:gd name="T32" fmla="*/ 38 w 1947"/>
                <a:gd name="T33" fmla="*/ 143 h 153"/>
                <a:gd name="T34" fmla="*/ 23 w 1947"/>
                <a:gd name="T35" fmla="*/ 131 h 153"/>
                <a:gd name="T36" fmla="*/ 10 w 1947"/>
                <a:gd name="T37" fmla="*/ 115 h 153"/>
                <a:gd name="T38" fmla="*/ 2 w 1947"/>
                <a:gd name="T39" fmla="*/ 97 h 153"/>
                <a:gd name="T40" fmla="*/ 0 w 1947"/>
                <a:gd name="T41" fmla="*/ 77 h 153"/>
                <a:gd name="T42" fmla="*/ 2 w 1947"/>
                <a:gd name="T43" fmla="*/ 56 h 153"/>
                <a:gd name="T44" fmla="*/ 10 w 1947"/>
                <a:gd name="T45" fmla="*/ 38 h 153"/>
                <a:gd name="T46" fmla="*/ 23 w 1947"/>
                <a:gd name="T47" fmla="*/ 22 h 153"/>
                <a:gd name="T48" fmla="*/ 38 w 1947"/>
                <a:gd name="T49" fmla="*/ 10 h 153"/>
                <a:gd name="T50" fmla="*/ 56 w 1947"/>
                <a:gd name="T51" fmla="*/ 2 h 153"/>
                <a:gd name="T52" fmla="*/ 77 w 194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7" h="153">
                  <a:moveTo>
                    <a:pt x="77" y="0"/>
                  </a:moveTo>
                  <a:lnTo>
                    <a:pt x="1870" y="0"/>
                  </a:lnTo>
                  <a:lnTo>
                    <a:pt x="1891" y="2"/>
                  </a:lnTo>
                  <a:lnTo>
                    <a:pt x="1909" y="10"/>
                  </a:lnTo>
                  <a:lnTo>
                    <a:pt x="1925" y="22"/>
                  </a:lnTo>
                  <a:lnTo>
                    <a:pt x="1937" y="38"/>
                  </a:lnTo>
                  <a:lnTo>
                    <a:pt x="1945" y="56"/>
                  </a:lnTo>
                  <a:lnTo>
                    <a:pt x="1947" y="77"/>
                  </a:lnTo>
                  <a:lnTo>
                    <a:pt x="1945" y="97"/>
                  </a:lnTo>
                  <a:lnTo>
                    <a:pt x="1937" y="115"/>
                  </a:lnTo>
                  <a:lnTo>
                    <a:pt x="1925" y="131"/>
                  </a:lnTo>
                  <a:lnTo>
                    <a:pt x="1909" y="143"/>
                  </a:lnTo>
                  <a:lnTo>
                    <a:pt x="1891" y="151"/>
                  </a:lnTo>
                  <a:lnTo>
                    <a:pt x="1870" y="153"/>
                  </a:lnTo>
                  <a:lnTo>
                    <a:pt x="77" y="153"/>
                  </a:lnTo>
                  <a:lnTo>
                    <a:pt x="56" y="151"/>
                  </a:lnTo>
                  <a:lnTo>
                    <a:pt x="38" y="143"/>
                  </a:lnTo>
                  <a:lnTo>
                    <a:pt x="23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003834" y="3980492"/>
            <a:ext cx="46038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47592" y="4419539"/>
            <a:ext cx="157286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컨텐츠에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대한 설명을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적어주면 </a:t>
            </a:r>
            <a:r>
              <a:rPr lang="ko-KR" altLang="en-US" sz="14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좋을듯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하오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74202" y="3570784"/>
            <a:ext cx="1079489" cy="109160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flipV="1">
            <a:off x="9399058" y="3669849"/>
            <a:ext cx="229776" cy="148823"/>
          </a:xfrm>
          <a:prstGeom prst="triangle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9388962" y="2927940"/>
            <a:ext cx="249969" cy="369955"/>
            <a:chOff x="8887762" y="5328293"/>
            <a:chExt cx="302463" cy="447646"/>
          </a:xfrm>
        </p:grpSpPr>
        <p:sp>
          <p:nvSpPr>
            <p:cNvPr id="93" name="Freeform 42"/>
            <p:cNvSpPr>
              <a:spLocks noEditPoints="1"/>
            </p:cNvSpPr>
            <p:nvPr/>
          </p:nvSpPr>
          <p:spPr bwMode="auto">
            <a:xfrm>
              <a:off x="8887762" y="5328293"/>
              <a:ext cx="302463" cy="447646"/>
            </a:xfrm>
            <a:custGeom>
              <a:avLst/>
              <a:gdLst>
                <a:gd name="T0" fmla="*/ 1112 w 2549"/>
                <a:gd name="T1" fmla="*/ 167 h 3774"/>
                <a:gd name="T2" fmla="*/ 901 w 2549"/>
                <a:gd name="T3" fmla="*/ 236 h 3774"/>
                <a:gd name="T4" fmla="*/ 717 w 2549"/>
                <a:gd name="T5" fmla="*/ 354 h 3774"/>
                <a:gd name="T6" fmla="*/ 569 w 2549"/>
                <a:gd name="T7" fmla="*/ 515 h 3774"/>
                <a:gd name="T8" fmla="*/ 467 w 2549"/>
                <a:gd name="T9" fmla="*/ 709 h 3774"/>
                <a:gd name="T10" fmla="*/ 418 w 2549"/>
                <a:gd name="T11" fmla="*/ 929 h 3774"/>
                <a:gd name="T12" fmla="*/ 2136 w 2549"/>
                <a:gd name="T13" fmla="*/ 1588 h 3774"/>
                <a:gd name="T14" fmla="*/ 2122 w 2549"/>
                <a:gd name="T15" fmla="*/ 853 h 3774"/>
                <a:gd name="T16" fmla="*/ 2053 w 2549"/>
                <a:gd name="T17" fmla="*/ 641 h 3774"/>
                <a:gd name="T18" fmla="*/ 1935 w 2549"/>
                <a:gd name="T19" fmla="*/ 458 h 3774"/>
                <a:gd name="T20" fmla="*/ 1774 w 2549"/>
                <a:gd name="T21" fmla="*/ 309 h 3774"/>
                <a:gd name="T22" fmla="*/ 1580 w 2549"/>
                <a:gd name="T23" fmla="*/ 207 h 3774"/>
                <a:gd name="T24" fmla="*/ 1361 w 2549"/>
                <a:gd name="T25" fmla="*/ 157 h 3774"/>
                <a:gd name="T26" fmla="*/ 1265 w 2549"/>
                <a:gd name="T27" fmla="*/ 0 h 3774"/>
                <a:gd name="T28" fmla="*/ 1447 w 2549"/>
                <a:gd name="T29" fmla="*/ 13 h 3774"/>
                <a:gd name="T30" fmla="*/ 1674 w 2549"/>
                <a:gd name="T31" fmla="*/ 80 h 3774"/>
                <a:gd name="T32" fmla="*/ 1878 w 2549"/>
                <a:gd name="T33" fmla="*/ 194 h 3774"/>
                <a:gd name="T34" fmla="*/ 2046 w 2549"/>
                <a:gd name="T35" fmla="*/ 352 h 3774"/>
                <a:gd name="T36" fmla="*/ 2176 w 2549"/>
                <a:gd name="T37" fmla="*/ 544 h 3774"/>
                <a:gd name="T38" fmla="*/ 2260 w 2549"/>
                <a:gd name="T39" fmla="*/ 764 h 3774"/>
                <a:gd name="T40" fmla="*/ 2288 w 2549"/>
                <a:gd name="T41" fmla="*/ 1006 h 3774"/>
                <a:gd name="T42" fmla="*/ 2493 w 2549"/>
                <a:gd name="T43" fmla="*/ 1591 h 3774"/>
                <a:gd name="T44" fmla="*/ 2539 w 2549"/>
                <a:gd name="T45" fmla="*/ 1626 h 3774"/>
                <a:gd name="T46" fmla="*/ 2549 w 2549"/>
                <a:gd name="T47" fmla="*/ 3697 h 3774"/>
                <a:gd name="T48" fmla="*/ 2527 w 2549"/>
                <a:gd name="T49" fmla="*/ 3751 h 3774"/>
                <a:gd name="T50" fmla="*/ 2472 w 2549"/>
                <a:gd name="T51" fmla="*/ 3774 h 3774"/>
                <a:gd name="T52" fmla="*/ 942 w 2549"/>
                <a:gd name="T53" fmla="*/ 3764 h 3774"/>
                <a:gd name="T54" fmla="*/ 907 w 2549"/>
                <a:gd name="T55" fmla="*/ 3718 h 3774"/>
                <a:gd name="T56" fmla="*/ 915 w 2549"/>
                <a:gd name="T57" fmla="*/ 3659 h 3774"/>
                <a:gd name="T58" fmla="*/ 961 w 2549"/>
                <a:gd name="T59" fmla="*/ 3623 h 3774"/>
                <a:gd name="T60" fmla="*/ 2395 w 2549"/>
                <a:gd name="T61" fmla="*/ 1742 h 3774"/>
                <a:gd name="T62" fmla="*/ 150 w 2549"/>
                <a:gd name="T63" fmla="*/ 3718 h 3774"/>
                <a:gd name="T64" fmla="*/ 116 w 2549"/>
                <a:gd name="T65" fmla="*/ 3764 h 3774"/>
                <a:gd name="T66" fmla="*/ 56 w 2549"/>
                <a:gd name="T67" fmla="*/ 3772 h 3774"/>
                <a:gd name="T68" fmla="*/ 10 w 2549"/>
                <a:gd name="T69" fmla="*/ 3736 h 3774"/>
                <a:gd name="T70" fmla="*/ 0 w 2549"/>
                <a:gd name="T71" fmla="*/ 1665 h 3774"/>
                <a:gd name="T72" fmla="*/ 23 w 2549"/>
                <a:gd name="T73" fmla="*/ 1611 h 3774"/>
                <a:gd name="T74" fmla="*/ 77 w 2549"/>
                <a:gd name="T75" fmla="*/ 1588 h 3774"/>
                <a:gd name="T76" fmla="*/ 264 w 2549"/>
                <a:gd name="T77" fmla="*/ 924 h 3774"/>
                <a:gd name="T78" fmla="*/ 312 w 2549"/>
                <a:gd name="T79" fmla="*/ 689 h 3774"/>
                <a:gd name="T80" fmla="*/ 411 w 2549"/>
                <a:gd name="T81" fmla="*/ 476 h 3774"/>
                <a:gd name="T82" fmla="*/ 555 w 2549"/>
                <a:gd name="T83" fmla="*/ 294 h 3774"/>
                <a:gd name="T84" fmla="*/ 737 w 2549"/>
                <a:gd name="T85" fmla="*/ 151 h 3774"/>
                <a:gd name="T86" fmla="*/ 948 w 2549"/>
                <a:gd name="T87" fmla="*/ 51 h 3774"/>
                <a:gd name="T88" fmla="*/ 1183 w 2549"/>
                <a:gd name="T89" fmla="*/ 4 h 3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49" h="3774">
                  <a:moveTo>
                    <a:pt x="1265" y="153"/>
                  </a:moveTo>
                  <a:lnTo>
                    <a:pt x="1188" y="157"/>
                  </a:lnTo>
                  <a:lnTo>
                    <a:pt x="1112" y="167"/>
                  </a:lnTo>
                  <a:lnTo>
                    <a:pt x="1039" y="184"/>
                  </a:lnTo>
                  <a:lnTo>
                    <a:pt x="969" y="207"/>
                  </a:lnTo>
                  <a:lnTo>
                    <a:pt x="901" y="236"/>
                  </a:lnTo>
                  <a:lnTo>
                    <a:pt x="835" y="270"/>
                  </a:lnTo>
                  <a:lnTo>
                    <a:pt x="775" y="309"/>
                  </a:lnTo>
                  <a:lnTo>
                    <a:pt x="717" y="354"/>
                  </a:lnTo>
                  <a:lnTo>
                    <a:pt x="663" y="404"/>
                  </a:lnTo>
                  <a:lnTo>
                    <a:pt x="614" y="458"/>
                  </a:lnTo>
                  <a:lnTo>
                    <a:pt x="569" y="515"/>
                  </a:lnTo>
                  <a:lnTo>
                    <a:pt x="530" y="576"/>
                  </a:lnTo>
                  <a:lnTo>
                    <a:pt x="496" y="641"/>
                  </a:lnTo>
                  <a:lnTo>
                    <a:pt x="467" y="709"/>
                  </a:lnTo>
                  <a:lnTo>
                    <a:pt x="444" y="779"/>
                  </a:lnTo>
                  <a:lnTo>
                    <a:pt x="428" y="853"/>
                  </a:lnTo>
                  <a:lnTo>
                    <a:pt x="418" y="929"/>
                  </a:lnTo>
                  <a:lnTo>
                    <a:pt x="414" y="1006"/>
                  </a:lnTo>
                  <a:lnTo>
                    <a:pt x="414" y="1588"/>
                  </a:lnTo>
                  <a:lnTo>
                    <a:pt x="2136" y="1588"/>
                  </a:lnTo>
                  <a:lnTo>
                    <a:pt x="2136" y="1006"/>
                  </a:lnTo>
                  <a:lnTo>
                    <a:pt x="2132" y="929"/>
                  </a:lnTo>
                  <a:lnTo>
                    <a:pt x="2122" y="853"/>
                  </a:lnTo>
                  <a:lnTo>
                    <a:pt x="2105" y="779"/>
                  </a:lnTo>
                  <a:lnTo>
                    <a:pt x="2082" y="709"/>
                  </a:lnTo>
                  <a:lnTo>
                    <a:pt x="2053" y="641"/>
                  </a:lnTo>
                  <a:lnTo>
                    <a:pt x="2019" y="576"/>
                  </a:lnTo>
                  <a:lnTo>
                    <a:pt x="1980" y="515"/>
                  </a:lnTo>
                  <a:lnTo>
                    <a:pt x="1935" y="458"/>
                  </a:lnTo>
                  <a:lnTo>
                    <a:pt x="1886" y="404"/>
                  </a:lnTo>
                  <a:lnTo>
                    <a:pt x="1833" y="354"/>
                  </a:lnTo>
                  <a:lnTo>
                    <a:pt x="1774" y="309"/>
                  </a:lnTo>
                  <a:lnTo>
                    <a:pt x="1713" y="270"/>
                  </a:lnTo>
                  <a:lnTo>
                    <a:pt x="1649" y="236"/>
                  </a:lnTo>
                  <a:lnTo>
                    <a:pt x="1580" y="207"/>
                  </a:lnTo>
                  <a:lnTo>
                    <a:pt x="1510" y="184"/>
                  </a:lnTo>
                  <a:lnTo>
                    <a:pt x="1437" y="167"/>
                  </a:lnTo>
                  <a:lnTo>
                    <a:pt x="1361" y="157"/>
                  </a:lnTo>
                  <a:lnTo>
                    <a:pt x="1284" y="153"/>
                  </a:lnTo>
                  <a:lnTo>
                    <a:pt x="1265" y="153"/>
                  </a:lnTo>
                  <a:close/>
                  <a:moveTo>
                    <a:pt x="1265" y="0"/>
                  </a:moveTo>
                  <a:lnTo>
                    <a:pt x="1284" y="0"/>
                  </a:lnTo>
                  <a:lnTo>
                    <a:pt x="1366" y="4"/>
                  </a:lnTo>
                  <a:lnTo>
                    <a:pt x="1447" y="13"/>
                  </a:lnTo>
                  <a:lnTo>
                    <a:pt x="1525" y="29"/>
                  </a:lnTo>
                  <a:lnTo>
                    <a:pt x="1601" y="51"/>
                  </a:lnTo>
                  <a:lnTo>
                    <a:pt x="1674" y="80"/>
                  </a:lnTo>
                  <a:lnTo>
                    <a:pt x="1746" y="113"/>
                  </a:lnTo>
                  <a:lnTo>
                    <a:pt x="1813" y="151"/>
                  </a:lnTo>
                  <a:lnTo>
                    <a:pt x="1878" y="194"/>
                  </a:lnTo>
                  <a:lnTo>
                    <a:pt x="1937" y="243"/>
                  </a:lnTo>
                  <a:lnTo>
                    <a:pt x="1995" y="294"/>
                  </a:lnTo>
                  <a:lnTo>
                    <a:pt x="2046" y="352"/>
                  </a:lnTo>
                  <a:lnTo>
                    <a:pt x="2094" y="413"/>
                  </a:lnTo>
                  <a:lnTo>
                    <a:pt x="2138" y="476"/>
                  </a:lnTo>
                  <a:lnTo>
                    <a:pt x="2176" y="544"/>
                  </a:lnTo>
                  <a:lnTo>
                    <a:pt x="2209" y="615"/>
                  </a:lnTo>
                  <a:lnTo>
                    <a:pt x="2238" y="689"/>
                  </a:lnTo>
                  <a:lnTo>
                    <a:pt x="2260" y="764"/>
                  </a:lnTo>
                  <a:lnTo>
                    <a:pt x="2276" y="843"/>
                  </a:lnTo>
                  <a:lnTo>
                    <a:pt x="2285" y="924"/>
                  </a:lnTo>
                  <a:lnTo>
                    <a:pt x="2288" y="1006"/>
                  </a:lnTo>
                  <a:lnTo>
                    <a:pt x="2288" y="1588"/>
                  </a:lnTo>
                  <a:lnTo>
                    <a:pt x="2472" y="1588"/>
                  </a:lnTo>
                  <a:lnTo>
                    <a:pt x="2493" y="1591"/>
                  </a:lnTo>
                  <a:lnTo>
                    <a:pt x="2511" y="1599"/>
                  </a:lnTo>
                  <a:lnTo>
                    <a:pt x="2527" y="1611"/>
                  </a:lnTo>
                  <a:lnTo>
                    <a:pt x="2539" y="1626"/>
                  </a:lnTo>
                  <a:lnTo>
                    <a:pt x="2547" y="1645"/>
                  </a:lnTo>
                  <a:lnTo>
                    <a:pt x="2549" y="1665"/>
                  </a:lnTo>
                  <a:lnTo>
                    <a:pt x="2549" y="3697"/>
                  </a:lnTo>
                  <a:lnTo>
                    <a:pt x="2547" y="3718"/>
                  </a:lnTo>
                  <a:lnTo>
                    <a:pt x="2539" y="3736"/>
                  </a:lnTo>
                  <a:lnTo>
                    <a:pt x="2527" y="3751"/>
                  </a:lnTo>
                  <a:lnTo>
                    <a:pt x="2511" y="3764"/>
                  </a:lnTo>
                  <a:lnTo>
                    <a:pt x="2493" y="3772"/>
                  </a:lnTo>
                  <a:lnTo>
                    <a:pt x="2472" y="3774"/>
                  </a:lnTo>
                  <a:lnTo>
                    <a:pt x="980" y="3774"/>
                  </a:lnTo>
                  <a:lnTo>
                    <a:pt x="961" y="3772"/>
                  </a:lnTo>
                  <a:lnTo>
                    <a:pt x="942" y="3764"/>
                  </a:lnTo>
                  <a:lnTo>
                    <a:pt x="926" y="3751"/>
                  </a:lnTo>
                  <a:lnTo>
                    <a:pt x="915" y="3736"/>
                  </a:lnTo>
                  <a:lnTo>
                    <a:pt x="907" y="3718"/>
                  </a:lnTo>
                  <a:lnTo>
                    <a:pt x="904" y="3697"/>
                  </a:lnTo>
                  <a:lnTo>
                    <a:pt x="907" y="3676"/>
                  </a:lnTo>
                  <a:lnTo>
                    <a:pt x="915" y="3659"/>
                  </a:lnTo>
                  <a:lnTo>
                    <a:pt x="926" y="3643"/>
                  </a:lnTo>
                  <a:lnTo>
                    <a:pt x="942" y="3631"/>
                  </a:lnTo>
                  <a:lnTo>
                    <a:pt x="961" y="3623"/>
                  </a:lnTo>
                  <a:lnTo>
                    <a:pt x="980" y="3620"/>
                  </a:lnTo>
                  <a:lnTo>
                    <a:pt x="2395" y="3620"/>
                  </a:lnTo>
                  <a:lnTo>
                    <a:pt x="2395" y="1742"/>
                  </a:lnTo>
                  <a:lnTo>
                    <a:pt x="154" y="1742"/>
                  </a:lnTo>
                  <a:lnTo>
                    <a:pt x="154" y="3697"/>
                  </a:lnTo>
                  <a:lnTo>
                    <a:pt x="150" y="3718"/>
                  </a:lnTo>
                  <a:lnTo>
                    <a:pt x="143" y="3736"/>
                  </a:lnTo>
                  <a:lnTo>
                    <a:pt x="131" y="3751"/>
                  </a:lnTo>
                  <a:lnTo>
                    <a:pt x="116" y="3764"/>
                  </a:lnTo>
                  <a:lnTo>
                    <a:pt x="97" y="3772"/>
                  </a:lnTo>
                  <a:lnTo>
                    <a:pt x="77" y="3774"/>
                  </a:lnTo>
                  <a:lnTo>
                    <a:pt x="56" y="3772"/>
                  </a:lnTo>
                  <a:lnTo>
                    <a:pt x="38" y="3764"/>
                  </a:lnTo>
                  <a:lnTo>
                    <a:pt x="23" y="3751"/>
                  </a:lnTo>
                  <a:lnTo>
                    <a:pt x="10" y="3736"/>
                  </a:lnTo>
                  <a:lnTo>
                    <a:pt x="2" y="3718"/>
                  </a:lnTo>
                  <a:lnTo>
                    <a:pt x="0" y="3697"/>
                  </a:lnTo>
                  <a:lnTo>
                    <a:pt x="0" y="1665"/>
                  </a:lnTo>
                  <a:lnTo>
                    <a:pt x="2" y="1645"/>
                  </a:lnTo>
                  <a:lnTo>
                    <a:pt x="10" y="1626"/>
                  </a:lnTo>
                  <a:lnTo>
                    <a:pt x="23" y="1611"/>
                  </a:lnTo>
                  <a:lnTo>
                    <a:pt x="38" y="1599"/>
                  </a:lnTo>
                  <a:lnTo>
                    <a:pt x="56" y="1591"/>
                  </a:lnTo>
                  <a:lnTo>
                    <a:pt x="77" y="1588"/>
                  </a:lnTo>
                  <a:lnTo>
                    <a:pt x="260" y="1588"/>
                  </a:lnTo>
                  <a:lnTo>
                    <a:pt x="260" y="1006"/>
                  </a:lnTo>
                  <a:lnTo>
                    <a:pt x="264" y="924"/>
                  </a:lnTo>
                  <a:lnTo>
                    <a:pt x="273" y="843"/>
                  </a:lnTo>
                  <a:lnTo>
                    <a:pt x="289" y="764"/>
                  </a:lnTo>
                  <a:lnTo>
                    <a:pt x="312" y="689"/>
                  </a:lnTo>
                  <a:lnTo>
                    <a:pt x="340" y="615"/>
                  </a:lnTo>
                  <a:lnTo>
                    <a:pt x="373" y="544"/>
                  </a:lnTo>
                  <a:lnTo>
                    <a:pt x="411" y="476"/>
                  </a:lnTo>
                  <a:lnTo>
                    <a:pt x="454" y="413"/>
                  </a:lnTo>
                  <a:lnTo>
                    <a:pt x="503" y="352"/>
                  </a:lnTo>
                  <a:lnTo>
                    <a:pt x="555" y="294"/>
                  </a:lnTo>
                  <a:lnTo>
                    <a:pt x="612" y="243"/>
                  </a:lnTo>
                  <a:lnTo>
                    <a:pt x="672" y="194"/>
                  </a:lnTo>
                  <a:lnTo>
                    <a:pt x="737" y="151"/>
                  </a:lnTo>
                  <a:lnTo>
                    <a:pt x="803" y="113"/>
                  </a:lnTo>
                  <a:lnTo>
                    <a:pt x="874" y="80"/>
                  </a:lnTo>
                  <a:lnTo>
                    <a:pt x="948" y="51"/>
                  </a:lnTo>
                  <a:lnTo>
                    <a:pt x="1024" y="29"/>
                  </a:lnTo>
                  <a:lnTo>
                    <a:pt x="1103" y="13"/>
                  </a:lnTo>
                  <a:lnTo>
                    <a:pt x="1183" y="4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43"/>
            <p:cNvSpPr>
              <a:spLocks/>
            </p:cNvSpPr>
            <p:nvPr/>
          </p:nvSpPr>
          <p:spPr bwMode="auto">
            <a:xfrm>
              <a:off x="8999970" y="5582362"/>
              <a:ext cx="78285" cy="78522"/>
            </a:xfrm>
            <a:custGeom>
              <a:avLst/>
              <a:gdLst>
                <a:gd name="T0" fmla="*/ 350 w 662"/>
                <a:gd name="T1" fmla="*/ 4 h 662"/>
                <a:gd name="T2" fmla="*/ 385 w 662"/>
                <a:gd name="T3" fmla="*/ 23 h 662"/>
                <a:gd name="T4" fmla="*/ 404 w 662"/>
                <a:gd name="T5" fmla="*/ 58 h 662"/>
                <a:gd name="T6" fmla="*/ 404 w 662"/>
                <a:gd name="T7" fmla="*/ 98 h 662"/>
                <a:gd name="T8" fmla="*/ 385 w 662"/>
                <a:gd name="T9" fmla="*/ 132 h 662"/>
                <a:gd name="T10" fmla="*/ 350 w 662"/>
                <a:gd name="T11" fmla="*/ 152 h 662"/>
                <a:gd name="T12" fmla="*/ 295 w 662"/>
                <a:gd name="T13" fmla="*/ 158 h 662"/>
                <a:gd name="T14" fmla="*/ 231 w 662"/>
                <a:gd name="T15" fmla="*/ 185 h 662"/>
                <a:gd name="T16" fmla="*/ 184 w 662"/>
                <a:gd name="T17" fmla="*/ 232 h 662"/>
                <a:gd name="T18" fmla="*/ 158 w 662"/>
                <a:gd name="T19" fmla="*/ 296 h 662"/>
                <a:gd name="T20" fmla="*/ 158 w 662"/>
                <a:gd name="T21" fmla="*/ 367 h 662"/>
                <a:gd name="T22" fmla="*/ 184 w 662"/>
                <a:gd name="T23" fmla="*/ 431 h 662"/>
                <a:gd name="T24" fmla="*/ 231 w 662"/>
                <a:gd name="T25" fmla="*/ 478 h 662"/>
                <a:gd name="T26" fmla="*/ 295 w 662"/>
                <a:gd name="T27" fmla="*/ 505 h 662"/>
                <a:gd name="T28" fmla="*/ 367 w 662"/>
                <a:gd name="T29" fmla="*/ 505 h 662"/>
                <a:gd name="T30" fmla="*/ 430 w 662"/>
                <a:gd name="T31" fmla="*/ 478 h 662"/>
                <a:gd name="T32" fmla="*/ 478 w 662"/>
                <a:gd name="T33" fmla="*/ 431 h 662"/>
                <a:gd name="T34" fmla="*/ 504 w 662"/>
                <a:gd name="T35" fmla="*/ 367 h 662"/>
                <a:gd name="T36" fmla="*/ 510 w 662"/>
                <a:gd name="T37" fmla="*/ 312 h 662"/>
                <a:gd name="T38" fmla="*/ 530 w 662"/>
                <a:gd name="T39" fmla="*/ 277 h 662"/>
                <a:gd name="T40" fmla="*/ 564 w 662"/>
                <a:gd name="T41" fmla="*/ 258 h 662"/>
                <a:gd name="T42" fmla="*/ 605 w 662"/>
                <a:gd name="T43" fmla="*/ 258 h 662"/>
                <a:gd name="T44" fmla="*/ 639 w 662"/>
                <a:gd name="T45" fmla="*/ 277 h 662"/>
                <a:gd name="T46" fmla="*/ 658 w 662"/>
                <a:gd name="T47" fmla="*/ 312 h 662"/>
                <a:gd name="T48" fmla="*/ 657 w 662"/>
                <a:gd name="T49" fmla="*/ 381 h 662"/>
                <a:gd name="T50" fmla="*/ 631 w 662"/>
                <a:gd name="T51" fmla="*/ 471 h 662"/>
                <a:gd name="T52" fmla="*/ 580 w 662"/>
                <a:gd name="T53" fmla="*/ 548 h 662"/>
                <a:gd name="T54" fmla="*/ 510 w 662"/>
                <a:gd name="T55" fmla="*/ 609 h 662"/>
                <a:gd name="T56" fmla="*/ 426 w 662"/>
                <a:gd name="T57" fmla="*/ 648 h 662"/>
                <a:gd name="T58" fmla="*/ 331 w 662"/>
                <a:gd name="T59" fmla="*/ 662 h 662"/>
                <a:gd name="T60" fmla="*/ 236 w 662"/>
                <a:gd name="T61" fmla="*/ 648 h 662"/>
                <a:gd name="T62" fmla="*/ 151 w 662"/>
                <a:gd name="T63" fmla="*/ 609 h 662"/>
                <a:gd name="T64" fmla="*/ 81 w 662"/>
                <a:gd name="T65" fmla="*/ 548 h 662"/>
                <a:gd name="T66" fmla="*/ 30 w 662"/>
                <a:gd name="T67" fmla="*/ 471 h 662"/>
                <a:gd name="T68" fmla="*/ 4 w 662"/>
                <a:gd name="T69" fmla="*/ 381 h 662"/>
                <a:gd name="T70" fmla="*/ 4 w 662"/>
                <a:gd name="T71" fmla="*/ 283 h 662"/>
                <a:gd name="T72" fmla="*/ 30 w 662"/>
                <a:gd name="T73" fmla="*/ 192 h 662"/>
                <a:gd name="T74" fmla="*/ 81 w 662"/>
                <a:gd name="T75" fmla="*/ 115 h 662"/>
                <a:gd name="T76" fmla="*/ 151 w 662"/>
                <a:gd name="T77" fmla="*/ 54 h 662"/>
                <a:gd name="T78" fmla="*/ 236 w 662"/>
                <a:gd name="T79" fmla="*/ 15 h 662"/>
                <a:gd name="T80" fmla="*/ 331 w 662"/>
                <a:gd name="T81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2" h="662">
                  <a:moveTo>
                    <a:pt x="331" y="0"/>
                  </a:moveTo>
                  <a:lnTo>
                    <a:pt x="350" y="4"/>
                  </a:lnTo>
                  <a:lnTo>
                    <a:pt x="369" y="12"/>
                  </a:lnTo>
                  <a:lnTo>
                    <a:pt x="385" y="23"/>
                  </a:lnTo>
                  <a:lnTo>
                    <a:pt x="396" y="39"/>
                  </a:lnTo>
                  <a:lnTo>
                    <a:pt x="404" y="58"/>
                  </a:lnTo>
                  <a:lnTo>
                    <a:pt x="407" y="77"/>
                  </a:lnTo>
                  <a:lnTo>
                    <a:pt x="404" y="98"/>
                  </a:lnTo>
                  <a:lnTo>
                    <a:pt x="396" y="116"/>
                  </a:lnTo>
                  <a:lnTo>
                    <a:pt x="385" y="132"/>
                  </a:lnTo>
                  <a:lnTo>
                    <a:pt x="369" y="144"/>
                  </a:lnTo>
                  <a:lnTo>
                    <a:pt x="350" y="152"/>
                  </a:lnTo>
                  <a:lnTo>
                    <a:pt x="331" y="154"/>
                  </a:lnTo>
                  <a:lnTo>
                    <a:pt x="295" y="158"/>
                  </a:lnTo>
                  <a:lnTo>
                    <a:pt x="262" y="168"/>
                  </a:lnTo>
                  <a:lnTo>
                    <a:pt x="231" y="185"/>
                  </a:lnTo>
                  <a:lnTo>
                    <a:pt x="206" y="206"/>
                  </a:lnTo>
                  <a:lnTo>
                    <a:pt x="184" y="232"/>
                  </a:lnTo>
                  <a:lnTo>
                    <a:pt x="168" y="262"/>
                  </a:lnTo>
                  <a:lnTo>
                    <a:pt x="158" y="296"/>
                  </a:lnTo>
                  <a:lnTo>
                    <a:pt x="153" y="331"/>
                  </a:lnTo>
                  <a:lnTo>
                    <a:pt x="158" y="367"/>
                  </a:lnTo>
                  <a:lnTo>
                    <a:pt x="168" y="400"/>
                  </a:lnTo>
                  <a:lnTo>
                    <a:pt x="184" y="431"/>
                  </a:lnTo>
                  <a:lnTo>
                    <a:pt x="206" y="456"/>
                  </a:lnTo>
                  <a:lnTo>
                    <a:pt x="231" y="478"/>
                  </a:lnTo>
                  <a:lnTo>
                    <a:pt x="262" y="494"/>
                  </a:lnTo>
                  <a:lnTo>
                    <a:pt x="295" y="505"/>
                  </a:lnTo>
                  <a:lnTo>
                    <a:pt x="331" y="509"/>
                  </a:lnTo>
                  <a:lnTo>
                    <a:pt x="367" y="505"/>
                  </a:lnTo>
                  <a:lnTo>
                    <a:pt x="400" y="494"/>
                  </a:lnTo>
                  <a:lnTo>
                    <a:pt x="430" y="478"/>
                  </a:lnTo>
                  <a:lnTo>
                    <a:pt x="456" y="456"/>
                  </a:lnTo>
                  <a:lnTo>
                    <a:pt x="478" y="431"/>
                  </a:lnTo>
                  <a:lnTo>
                    <a:pt x="494" y="400"/>
                  </a:lnTo>
                  <a:lnTo>
                    <a:pt x="504" y="367"/>
                  </a:lnTo>
                  <a:lnTo>
                    <a:pt x="508" y="331"/>
                  </a:lnTo>
                  <a:lnTo>
                    <a:pt x="510" y="312"/>
                  </a:lnTo>
                  <a:lnTo>
                    <a:pt x="518" y="293"/>
                  </a:lnTo>
                  <a:lnTo>
                    <a:pt x="530" y="277"/>
                  </a:lnTo>
                  <a:lnTo>
                    <a:pt x="546" y="266"/>
                  </a:lnTo>
                  <a:lnTo>
                    <a:pt x="564" y="258"/>
                  </a:lnTo>
                  <a:lnTo>
                    <a:pt x="585" y="255"/>
                  </a:lnTo>
                  <a:lnTo>
                    <a:pt x="605" y="258"/>
                  </a:lnTo>
                  <a:lnTo>
                    <a:pt x="623" y="266"/>
                  </a:lnTo>
                  <a:lnTo>
                    <a:pt x="639" y="277"/>
                  </a:lnTo>
                  <a:lnTo>
                    <a:pt x="650" y="293"/>
                  </a:lnTo>
                  <a:lnTo>
                    <a:pt x="658" y="312"/>
                  </a:lnTo>
                  <a:lnTo>
                    <a:pt x="662" y="331"/>
                  </a:lnTo>
                  <a:lnTo>
                    <a:pt x="657" y="381"/>
                  </a:lnTo>
                  <a:lnTo>
                    <a:pt x="647" y="427"/>
                  </a:lnTo>
                  <a:lnTo>
                    <a:pt x="631" y="471"/>
                  </a:lnTo>
                  <a:lnTo>
                    <a:pt x="608" y="512"/>
                  </a:lnTo>
                  <a:lnTo>
                    <a:pt x="580" y="548"/>
                  </a:lnTo>
                  <a:lnTo>
                    <a:pt x="547" y="582"/>
                  </a:lnTo>
                  <a:lnTo>
                    <a:pt x="510" y="609"/>
                  </a:lnTo>
                  <a:lnTo>
                    <a:pt x="470" y="632"/>
                  </a:lnTo>
                  <a:lnTo>
                    <a:pt x="426" y="648"/>
                  </a:lnTo>
                  <a:lnTo>
                    <a:pt x="379" y="659"/>
                  </a:lnTo>
                  <a:lnTo>
                    <a:pt x="331" y="662"/>
                  </a:lnTo>
                  <a:lnTo>
                    <a:pt x="282" y="659"/>
                  </a:lnTo>
                  <a:lnTo>
                    <a:pt x="236" y="648"/>
                  </a:lnTo>
                  <a:lnTo>
                    <a:pt x="191" y="632"/>
                  </a:lnTo>
                  <a:lnTo>
                    <a:pt x="151" y="609"/>
                  </a:lnTo>
                  <a:lnTo>
                    <a:pt x="114" y="582"/>
                  </a:lnTo>
                  <a:lnTo>
                    <a:pt x="81" y="548"/>
                  </a:lnTo>
                  <a:lnTo>
                    <a:pt x="53" y="512"/>
                  </a:lnTo>
                  <a:lnTo>
                    <a:pt x="30" y="471"/>
                  </a:lnTo>
                  <a:lnTo>
                    <a:pt x="14" y="427"/>
                  </a:lnTo>
                  <a:lnTo>
                    <a:pt x="4" y="381"/>
                  </a:lnTo>
                  <a:lnTo>
                    <a:pt x="0" y="331"/>
                  </a:lnTo>
                  <a:lnTo>
                    <a:pt x="4" y="283"/>
                  </a:lnTo>
                  <a:lnTo>
                    <a:pt x="14" y="236"/>
                  </a:lnTo>
                  <a:lnTo>
                    <a:pt x="30" y="192"/>
                  </a:lnTo>
                  <a:lnTo>
                    <a:pt x="53" y="152"/>
                  </a:lnTo>
                  <a:lnTo>
                    <a:pt x="81" y="115"/>
                  </a:lnTo>
                  <a:lnTo>
                    <a:pt x="114" y="82"/>
                  </a:lnTo>
                  <a:lnTo>
                    <a:pt x="151" y="54"/>
                  </a:lnTo>
                  <a:lnTo>
                    <a:pt x="191" y="31"/>
                  </a:lnTo>
                  <a:lnTo>
                    <a:pt x="236" y="15"/>
                  </a:lnTo>
                  <a:lnTo>
                    <a:pt x="282" y="5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278946" y="39804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27513" y="4419539"/>
            <a:ext cx="157286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컨텐츠에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대한 설명을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적어주면 </a:t>
            </a:r>
            <a:r>
              <a:rPr lang="ko-KR" altLang="en-US" sz="14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좋을듯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하오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2" name="이등변 삼각형 111"/>
          <p:cNvSpPr/>
          <p:nvPr/>
        </p:nvSpPr>
        <p:spPr>
          <a:xfrm flipH="1">
            <a:off x="10446068" y="5321507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이등변 삼각형 112"/>
          <p:cNvSpPr/>
          <p:nvPr/>
        </p:nvSpPr>
        <p:spPr>
          <a:xfrm flipV="1">
            <a:off x="1684550" y="2292168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0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444" y="253765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587" y="251384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730" y="253764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57" y="413358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11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43" y="413358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675389" y="3326554"/>
            <a:ext cx="2844396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4639496" y="3257182"/>
            <a:ext cx="291618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3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목차를 써주세요</a:t>
            </a:r>
            <a:endParaRPr lang="en-US" altLang="ko-KR" sz="36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734076" y="2849050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브레이킹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슬라이드라고</a:t>
            </a: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648" y="3054280"/>
            <a:ext cx="283224" cy="260668"/>
            <a:chOff x="7481885" y="3068907"/>
            <a:chExt cx="283224" cy="260668"/>
          </a:xfrm>
        </p:grpSpPr>
        <p:sp>
          <p:nvSpPr>
            <p:cNvPr id="5" name="모서리가 둥근 직사각형 4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 flipH="1">
            <a:off x="4639496" y="2746971"/>
            <a:ext cx="221824" cy="204158"/>
            <a:chOff x="7481885" y="3068907"/>
            <a:chExt cx="283224" cy="260668"/>
          </a:xfrm>
        </p:grpSpPr>
        <p:sp>
          <p:nvSpPr>
            <p:cNvPr id="114" name="모서리가 둥근 직사각형 113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2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269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병조 민</cp:lastModifiedBy>
  <cp:revision>44</cp:revision>
  <dcterms:created xsi:type="dcterms:W3CDTF">2018-01-25T08:40:34Z</dcterms:created>
  <dcterms:modified xsi:type="dcterms:W3CDTF">2019-02-26T00:39:32Z</dcterms:modified>
</cp:coreProperties>
</file>