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9144000" cy="6858000" type="screen4x3"/>
  <p:notesSz cx="6858000" cy="9144000"/>
  <p:embeddedFontLst>
    <p:embeddedFont>
      <p:font typeface="a엄마의편지M" panose="02020600000000000000" pitchFamily="18" charset="-127"/>
      <p:regular r:id="rId10"/>
    </p:embeddedFont>
    <p:embeddedFont>
      <p:font typeface="210 설렘주의 R" panose="02020603020101020101" pitchFamily="18" charset="-127"/>
      <p:regular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Yoon 윤고딕 520_TT" panose="02090603020101020101" pitchFamily="18" charset="-127"/>
      <p:regular r:id="rId18"/>
    </p:embeddedFont>
    <p:embeddedFont>
      <p:font typeface="210 맨발의청춘 B" panose="02020603020101020101" pitchFamily="18" charset="-127"/>
      <p:regular r:id="rId19"/>
    </p:embeddedFont>
    <p:embeddedFont>
      <p:font typeface="Yoon 윤고딕 540_TT" panose="0209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KoPub돋움체 Medium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B"/>
    <a:srgbClr val="FFEFE2"/>
    <a:srgbClr val="FFD5B3"/>
    <a:srgbClr val="FFDFC5"/>
    <a:srgbClr val="D7AD4A"/>
    <a:srgbClr val="674C1C"/>
    <a:srgbClr val="FFB7BC"/>
    <a:srgbClr val="C19670"/>
    <a:srgbClr val="FAE0C5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0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7A57-4CC7-44AD-ACAC-E29274F9A0F1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D5F0-5EB2-431F-843A-F4BE71E6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3525292" y="4793994"/>
            <a:ext cx="2109873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엄마의편지M" panose="02020600000000000000" pitchFamily="18" charset="-127"/>
                <a:ea typeface="a엄마의편지M" panose="02020600000000000000" pitchFamily="18" charset="-127"/>
              </a:rPr>
              <a:t>봄바람 휘날리며</a:t>
            </a:r>
            <a:r>
              <a:rPr lang="en-US" altLang="ko-KR" sz="2400" spc="-150" dirty="0">
                <a:latin typeface="a엄마의편지M" panose="02020600000000000000" pitchFamily="18" charset="-127"/>
                <a:ea typeface="a엄마의편지M" panose="02020600000000000000" pitchFamily="18" charset="-127"/>
              </a:rPr>
              <a:t>~</a:t>
            </a:r>
            <a:endParaRPr lang="ko-KR" altLang="en-US" sz="2400" spc="-150" dirty="0" err="1"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64855" y="5280912"/>
            <a:ext cx="354456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FF717B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벚꽃놀이</a:t>
            </a:r>
            <a:r>
              <a:rPr lang="ko-KR" altLang="en-US" sz="4800" spc="-15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가요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94538" y="746092"/>
            <a:ext cx="4354925" cy="3956470"/>
            <a:chOff x="2394538" y="746092"/>
            <a:chExt cx="4354925" cy="3956470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>
              <a:off x="4478850" y="3634198"/>
              <a:ext cx="413363" cy="71939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flipH="1">
              <a:off x="4783557" y="3654229"/>
              <a:ext cx="413363" cy="719390"/>
            </a:xfrm>
            <a:prstGeom prst="rect">
              <a:avLst/>
            </a:prstGeom>
          </p:spPr>
        </p:pic>
        <p:sp>
          <p:nvSpPr>
            <p:cNvPr id="56" name="타원 55"/>
            <p:cNvSpPr/>
            <p:nvPr/>
          </p:nvSpPr>
          <p:spPr>
            <a:xfrm>
              <a:off x="2513270" y="1065686"/>
              <a:ext cx="3917434" cy="3572400"/>
            </a:xfrm>
            <a:prstGeom prst="ellipse">
              <a:avLst/>
            </a:prstGeom>
            <a:solidFill>
              <a:srgbClr val="D2F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자유형: 도형 144"/>
            <p:cNvSpPr/>
            <p:nvPr/>
          </p:nvSpPr>
          <p:spPr>
            <a:xfrm>
              <a:off x="2540758" y="1569898"/>
              <a:ext cx="724782" cy="484607"/>
            </a:xfrm>
            <a:custGeom>
              <a:avLst/>
              <a:gdLst>
                <a:gd name="connsiteX0" fmla="*/ 440798 w 1097138"/>
                <a:gd name="connsiteY0" fmla="*/ 0 h 701755"/>
                <a:gd name="connsiteX1" fmla="*/ 779491 w 1097138"/>
                <a:gd name="connsiteY1" fmla="*/ 254983 h 701755"/>
                <a:gd name="connsiteX2" fmla="*/ 782605 w 1097138"/>
                <a:gd name="connsiteY2" fmla="*/ 283522 h 701755"/>
                <a:gd name="connsiteX3" fmla="*/ 826015 w 1097138"/>
                <a:gd name="connsiteY3" fmla="*/ 290222 h 701755"/>
                <a:gd name="connsiteX4" fmla="*/ 944084 w 1097138"/>
                <a:gd name="connsiteY4" fmla="*/ 426386 h 701755"/>
                <a:gd name="connsiteX5" fmla="*/ 942614 w 1097138"/>
                <a:gd name="connsiteY5" fmla="*/ 431953 h 701755"/>
                <a:gd name="connsiteX6" fmla="*/ 979069 w 1097138"/>
                <a:gd name="connsiteY6" fmla="*/ 437184 h 701755"/>
                <a:gd name="connsiteX7" fmla="*/ 1097138 w 1097138"/>
                <a:gd name="connsiteY7" fmla="*/ 563797 h 701755"/>
                <a:gd name="connsiteX8" fmla="*/ 903822 w 1097138"/>
                <a:gd name="connsiteY8" fmla="*/ 701208 h 701755"/>
                <a:gd name="connsiteX9" fmla="*/ 196861 w 1097138"/>
                <a:gd name="connsiteY9" fmla="*/ 701208 h 701755"/>
                <a:gd name="connsiteX10" fmla="*/ 193316 w 1097138"/>
                <a:gd name="connsiteY10" fmla="*/ 701755 h 701755"/>
                <a:gd name="connsiteX11" fmla="*/ 0 w 1097138"/>
                <a:gd name="connsiteY11" fmla="*/ 553978 h 701755"/>
                <a:gd name="connsiteX12" fmla="*/ 56621 w 1097138"/>
                <a:gd name="connsiteY12" fmla="*/ 449484 h 701755"/>
                <a:gd name="connsiteX13" fmla="*/ 114234 w 1097138"/>
                <a:gd name="connsiteY13" fmla="*/ 419791 h 701755"/>
                <a:gd name="connsiteX14" fmla="*/ 102106 w 1097138"/>
                <a:gd name="connsiteY14" fmla="*/ 383701 h 701755"/>
                <a:gd name="connsiteX15" fmla="*/ 95082 w 1097138"/>
                <a:gd name="connsiteY15" fmla="*/ 319342 h 701755"/>
                <a:gd name="connsiteX16" fmla="*/ 440798 w 1097138"/>
                <a:gd name="connsiteY16" fmla="*/ 0 h 70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138" h="701755">
                  <a:moveTo>
                    <a:pt x="440798" y="0"/>
                  </a:moveTo>
                  <a:cubicBezTo>
                    <a:pt x="607865" y="0"/>
                    <a:pt x="747254" y="109464"/>
                    <a:pt x="779491" y="254983"/>
                  </a:cubicBezTo>
                  <a:lnTo>
                    <a:pt x="782605" y="283522"/>
                  </a:lnTo>
                  <a:lnTo>
                    <a:pt x="826015" y="290222"/>
                  </a:lnTo>
                  <a:cubicBezTo>
                    <a:pt x="895399" y="312656"/>
                    <a:pt x="944084" y="365175"/>
                    <a:pt x="944084" y="426386"/>
                  </a:cubicBezTo>
                  <a:lnTo>
                    <a:pt x="942614" y="431953"/>
                  </a:lnTo>
                  <a:lnTo>
                    <a:pt x="979069" y="437184"/>
                  </a:lnTo>
                  <a:cubicBezTo>
                    <a:pt x="1048453" y="458045"/>
                    <a:pt x="1097138" y="506879"/>
                    <a:pt x="1097138" y="563797"/>
                  </a:cubicBezTo>
                  <a:cubicBezTo>
                    <a:pt x="1097138" y="639687"/>
                    <a:pt x="1010587" y="701208"/>
                    <a:pt x="903822" y="701208"/>
                  </a:cubicBezTo>
                  <a:lnTo>
                    <a:pt x="196861" y="701208"/>
                  </a:lnTo>
                  <a:lnTo>
                    <a:pt x="193316" y="701755"/>
                  </a:lnTo>
                  <a:cubicBezTo>
                    <a:pt x="86551" y="701755"/>
                    <a:pt x="0" y="635593"/>
                    <a:pt x="0" y="553978"/>
                  </a:cubicBezTo>
                  <a:cubicBezTo>
                    <a:pt x="0" y="513170"/>
                    <a:pt x="21638" y="476226"/>
                    <a:pt x="56621" y="449484"/>
                  </a:cubicBezTo>
                  <a:lnTo>
                    <a:pt x="114234" y="419791"/>
                  </a:lnTo>
                  <a:lnTo>
                    <a:pt x="102106" y="383701"/>
                  </a:lnTo>
                  <a:cubicBezTo>
                    <a:pt x="97500" y="362912"/>
                    <a:pt x="95082" y="341388"/>
                    <a:pt x="95082" y="319342"/>
                  </a:cubicBezTo>
                  <a:cubicBezTo>
                    <a:pt x="95082" y="142974"/>
                    <a:pt x="249864" y="0"/>
                    <a:pt x="440798" y="0"/>
                  </a:cubicBezTo>
                  <a:close/>
                </a:path>
              </a:pathLst>
            </a:custGeom>
            <a:solidFill>
              <a:srgbClr val="E2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8764"/>
            <a:stretch/>
          </p:blipFill>
          <p:spPr>
            <a:xfrm>
              <a:off x="2911143" y="1570123"/>
              <a:ext cx="371432" cy="48415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3773954" y="1827788"/>
              <a:ext cx="168630" cy="298163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3867935" y="1888639"/>
              <a:ext cx="177396" cy="313662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2882852" y="2534392"/>
              <a:ext cx="212764" cy="252782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3007907" y="2629306"/>
              <a:ext cx="212764" cy="252782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3682621" y="3380575"/>
              <a:ext cx="168630" cy="298163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3605770" y="2645710"/>
              <a:ext cx="168630" cy="298163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3248022" y="3305513"/>
              <a:ext cx="121336" cy="214540"/>
            </a:xfrm>
            <a:prstGeom prst="rect">
              <a:avLst/>
            </a:prstGeom>
          </p:spPr>
        </p:pic>
        <p:sp>
          <p:nvSpPr>
            <p:cNvPr id="135" name="자유형: 도형 134"/>
            <p:cNvSpPr/>
            <p:nvPr/>
          </p:nvSpPr>
          <p:spPr>
            <a:xfrm>
              <a:off x="3736423" y="746092"/>
              <a:ext cx="1056404" cy="665678"/>
            </a:xfrm>
            <a:custGeom>
              <a:avLst/>
              <a:gdLst>
                <a:gd name="connsiteX0" fmla="*/ 440798 w 1097138"/>
                <a:gd name="connsiteY0" fmla="*/ 0 h 701755"/>
                <a:gd name="connsiteX1" fmla="*/ 779491 w 1097138"/>
                <a:gd name="connsiteY1" fmla="*/ 254983 h 701755"/>
                <a:gd name="connsiteX2" fmla="*/ 782605 w 1097138"/>
                <a:gd name="connsiteY2" fmla="*/ 283522 h 701755"/>
                <a:gd name="connsiteX3" fmla="*/ 826015 w 1097138"/>
                <a:gd name="connsiteY3" fmla="*/ 290222 h 701755"/>
                <a:gd name="connsiteX4" fmla="*/ 944084 w 1097138"/>
                <a:gd name="connsiteY4" fmla="*/ 426386 h 701755"/>
                <a:gd name="connsiteX5" fmla="*/ 942614 w 1097138"/>
                <a:gd name="connsiteY5" fmla="*/ 431953 h 701755"/>
                <a:gd name="connsiteX6" fmla="*/ 979069 w 1097138"/>
                <a:gd name="connsiteY6" fmla="*/ 437184 h 701755"/>
                <a:gd name="connsiteX7" fmla="*/ 1097138 w 1097138"/>
                <a:gd name="connsiteY7" fmla="*/ 563797 h 701755"/>
                <a:gd name="connsiteX8" fmla="*/ 903822 w 1097138"/>
                <a:gd name="connsiteY8" fmla="*/ 701208 h 701755"/>
                <a:gd name="connsiteX9" fmla="*/ 196861 w 1097138"/>
                <a:gd name="connsiteY9" fmla="*/ 701208 h 701755"/>
                <a:gd name="connsiteX10" fmla="*/ 193316 w 1097138"/>
                <a:gd name="connsiteY10" fmla="*/ 701755 h 701755"/>
                <a:gd name="connsiteX11" fmla="*/ 0 w 1097138"/>
                <a:gd name="connsiteY11" fmla="*/ 553978 h 701755"/>
                <a:gd name="connsiteX12" fmla="*/ 56621 w 1097138"/>
                <a:gd name="connsiteY12" fmla="*/ 449484 h 701755"/>
                <a:gd name="connsiteX13" fmla="*/ 114234 w 1097138"/>
                <a:gd name="connsiteY13" fmla="*/ 419791 h 701755"/>
                <a:gd name="connsiteX14" fmla="*/ 102106 w 1097138"/>
                <a:gd name="connsiteY14" fmla="*/ 383701 h 701755"/>
                <a:gd name="connsiteX15" fmla="*/ 95082 w 1097138"/>
                <a:gd name="connsiteY15" fmla="*/ 319342 h 701755"/>
                <a:gd name="connsiteX16" fmla="*/ 440798 w 1097138"/>
                <a:gd name="connsiteY16" fmla="*/ 0 h 70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138" h="701755">
                  <a:moveTo>
                    <a:pt x="440798" y="0"/>
                  </a:moveTo>
                  <a:cubicBezTo>
                    <a:pt x="607865" y="0"/>
                    <a:pt x="747254" y="109464"/>
                    <a:pt x="779491" y="254983"/>
                  </a:cubicBezTo>
                  <a:lnTo>
                    <a:pt x="782605" y="283522"/>
                  </a:lnTo>
                  <a:lnTo>
                    <a:pt x="826015" y="290222"/>
                  </a:lnTo>
                  <a:cubicBezTo>
                    <a:pt x="895399" y="312656"/>
                    <a:pt x="944084" y="365175"/>
                    <a:pt x="944084" y="426386"/>
                  </a:cubicBezTo>
                  <a:lnTo>
                    <a:pt x="942614" y="431953"/>
                  </a:lnTo>
                  <a:lnTo>
                    <a:pt x="979069" y="437184"/>
                  </a:lnTo>
                  <a:cubicBezTo>
                    <a:pt x="1048453" y="458045"/>
                    <a:pt x="1097138" y="506879"/>
                    <a:pt x="1097138" y="563797"/>
                  </a:cubicBezTo>
                  <a:cubicBezTo>
                    <a:pt x="1097138" y="639687"/>
                    <a:pt x="1010587" y="701208"/>
                    <a:pt x="903822" y="701208"/>
                  </a:cubicBezTo>
                  <a:lnTo>
                    <a:pt x="196861" y="701208"/>
                  </a:lnTo>
                  <a:lnTo>
                    <a:pt x="193316" y="701755"/>
                  </a:lnTo>
                  <a:cubicBezTo>
                    <a:pt x="86551" y="701755"/>
                    <a:pt x="0" y="635593"/>
                    <a:pt x="0" y="553978"/>
                  </a:cubicBezTo>
                  <a:cubicBezTo>
                    <a:pt x="0" y="513170"/>
                    <a:pt x="21638" y="476226"/>
                    <a:pt x="56621" y="449484"/>
                  </a:cubicBezTo>
                  <a:lnTo>
                    <a:pt x="114234" y="419791"/>
                  </a:lnTo>
                  <a:lnTo>
                    <a:pt x="102106" y="383701"/>
                  </a:lnTo>
                  <a:cubicBezTo>
                    <a:pt x="97500" y="362912"/>
                    <a:pt x="95082" y="341388"/>
                    <a:pt x="95082" y="319342"/>
                  </a:cubicBezTo>
                  <a:cubicBezTo>
                    <a:pt x="95082" y="142974"/>
                    <a:pt x="249864" y="0"/>
                    <a:pt x="440798" y="0"/>
                  </a:cubicBezTo>
                  <a:close/>
                </a:path>
              </a:pathLst>
            </a:custGeom>
            <a:solidFill>
              <a:srgbClr val="E2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8764"/>
            <a:stretch/>
          </p:blipFill>
          <p:spPr>
            <a:xfrm>
              <a:off x="4276277" y="746401"/>
              <a:ext cx="541379" cy="665058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2394538" y="4354832"/>
              <a:ext cx="251366" cy="199623"/>
            </a:xfrm>
            <a:prstGeom prst="ellipse">
              <a:avLst/>
            </a:prstGeom>
            <a:solidFill>
              <a:srgbClr val="F7B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83732" y="4354831"/>
              <a:ext cx="251366" cy="199623"/>
            </a:xfrm>
            <a:prstGeom prst="ellipse">
              <a:avLst/>
            </a:prstGeom>
            <a:solidFill>
              <a:srgbClr val="F7B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703354" y="4554455"/>
              <a:ext cx="213871" cy="148107"/>
            </a:xfrm>
            <a:prstGeom prst="ellipse">
              <a:avLst/>
            </a:prstGeom>
            <a:solidFill>
              <a:srgbClr val="F9C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6012412" y="4554454"/>
              <a:ext cx="213871" cy="148107"/>
            </a:xfrm>
            <a:prstGeom prst="ellipse">
              <a:avLst/>
            </a:prstGeom>
            <a:solidFill>
              <a:srgbClr val="F9C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056558" y="4162683"/>
              <a:ext cx="451821" cy="134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21810" y="4159841"/>
              <a:ext cx="451821" cy="134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55442" y="4155492"/>
              <a:ext cx="451821" cy="134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5221" y="4155492"/>
              <a:ext cx="451821" cy="134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4632" y="4155492"/>
              <a:ext cx="451821" cy="134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 flipH="1">
              <a:off x="4264625" y="1691326"/>
              <a:ext cx="1842598" cy="1777533"/>
            </a:xfrm>
            <a:prstGeom prst="ellipse">
              <a:avLst/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 flipH="1">
              <a:off x="5385022" y="1764109"/>
              <a:ext cx="1364441" cy="1410694"/>
            </a:xfrm>
            <a:prstGeom prst="ellipse">
              <a:avLst/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5288870" y="3576235"/>
              <a:ext cx="215628" cy="1009447"/>
              <a:chOff x="4585817" y="3519470"/>
              <a:chExt cx="205915" cy="956860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585817" y="3519470"/>
                <a:ext cx="168143" cy="956860"/>
              </a:xfrm>
              <a:prstGeom prst="rect">
                <a:avLst/>
              </a:prstGeom>
              <a:solidFill>
                <a:srgbClr val="B58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682532" y="3519470"/>
                <a:ext cx="109200" cy="956860"/>
              </a:xfrm>
              <a:prstGeom prst="rect">
                <a:avLst/>
              </a:prstGeom>
              <a:solidFill>
                <a:srgbClr val="B05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타원 101"/>
            <p:cNvSpPr/>
            <p:nvPr/>
          </p:nvSpPr>
          <p:spPr>
            <a:xfrm>
              <a:off x="5271145" y="2495550"/>
              <a:ext cx="1364441" cy="1410694"/>
            </a:xfrm>
            <a:prstGeom prst="ellipse">
              <a:avLst/>
            </a:prstGeom>
            <a:solidFill>
              <a:srgbClr val="FF8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5387706" y="2068813"/>
              <a:ext cx="157779" cy="23917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5479625" y="2140383"/>
              <a:ext cx="157779" cy="23917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4601296" y="2983542"/>
              <a:ext cx="86474" cy="13929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4651544" y="3022956"/>
              <a:ext cx="86474" cy="139298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5966224" y="2837906"/>
              <a:ext cx="86474" cy="139298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6016472" y="2877320"/>
              <a:ext cx="86474" cy="139298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6039312" y="3386270"/>
              <a:ext cx="157779" cy="239170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6131231" y="3457840"/>
              <a:ext cx="157779" cy="239170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4238200" y="2409535"/>
              <a:ext cx="145662" cy="240715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4322744" y="2476065"/>
              <a:ext cx="145662" cy="24071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4703834" y="3595059"/>
              <a:ext cx="145662" cy="24071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4788378" y="3661589"/>
              <a:ext cx="145662" cy="240715"/>
            </a:xfrm>
            <a:prstGeom prst="rect">
              <a:avLst/>
            </a:prstGeom>
          </p:spPr>
        </p:pic>
        <p:sp>
          <p:nvSpPr>
            <p:cNvPr id="85" name="순서도: 대체 처리 84"/>
            <p:cNvSpPr/>
            <p:nvPr/>
          </p:nvSpPr>
          <p:spPr>
            <a:xfrm>
              <a:off x="2780587" y="4554455"/>
              <a:ext cx="3386288" cy="148107"/>
            </a:xfrm>
            <a:prstGeom prst="flowChartAlternateProcess">
              <a:avLst/>
            </a:prstGeom>
            <a:solidFill>
              <a:srgbClr val="F9C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941793" y="3886584"/>
              <a:ext cx="206256" cy="472046"/>
              <a:chOff x="2941793" y="3928247"/>
              <a:chExt cx="206256" cy="55082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2960397" y="4061958"/>
                <a:ext cx="185189" cy="417109"/>
              </a:xfrm>
              <a:prstGeom prst="rect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943954" y="4090363"/>
                <a:ext cx="186952" cy="38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이등변 삼각형 167"/>
              <p:cNvSpPr/>
              <p:nvPr/>
            </p:nvSpPr>
            <p:spPr>
              <a:xfrm>
                <a:off x="2961096" y="3928247"/>
                <a:ext cx="186953" cy="138727"/>
              </a:xfrm>
              <a:prstGeom prst="triangle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이등변 삼각형 168"/>
              <p:cNvSpPr/>
              <p:nvPr/>
            </p:nvSpPr>
            <p:spPr>
              <a:xfrm>
                <a:off x="2941793" y="3950219"/>
                <a:ext cx="186953" cy="138727"/>
              </a:xfrm>
              <a:prstGeom prst="triangl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3476388" y="3886034"/>
              <a:ext cx="206256" cy="472046"/>
              <a:chOff x="2941793" y="3928247"/>
              <a:chExt cx="206256" cy="550820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2960397" y="4061958"/>
                <a:ext cx="185189" cy="417109"/>
              </a:xfrm>
              <a:prstGeom prst="rect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2943954" y="4090363"/>
                <a:ext cx="186952" cy="38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이등변 삼각형 180"/>
              <p:cNvSpPr/>
              <p:nvPr/>
            </p:nvSpPr>
            <p:spPr>
              <a:xfrm>
                <a:off x="2961096" y="3928247"/>
                <a:ext cx="186953" cy="138727"/>
              </a:xfrm>
              <a:prstGeom prst="triangle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이등변 삼각형 181"/>
              <p:cNvSpPr/>
              <p:nvPr/>
            </p:nvSpPr>
            <p:spPr>
              <a:xfrm>
                <a:off x="2941793" y="3950219"/>
                <a:ext cx="186953" cy="138727"/>
              </a:xfrm>
              <a:prstGeom prst="triangl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3995172" y="3887350"/>
              <a:ext cx="206256" cy="472046"/>
              <a:chOff x="2941793" y="3928247"/>
              <a:chExt cx="206256" cy="550820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2960397" y="4061958"/>
                <a:ext cx="185189" cy="417109"/>
              </a:xfrm>
              <a:prstGeom prst="rect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2943954" y="4090363"/>
                <a:ext cx="186952" cy="38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이등변 삼각형 185"/>
              <p:cNvSpPr/>
              <p:nvPr/>
            </p:nvSpPr>
            <p:spPr>
              <a:xfrm>
                <a:off x="2961096" y="3928247"/>
                <a:ext cx="186953" cy="138727"/>
              </a:xfrm>
              <a:prstGeom prst="triangle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/>
              <p:cNvSpPr/>
              <p:nvPr/>
            </p:nvSpPr>
            <p:spPr>
              <a:xfrm>
                <a:off x="2941793" y="3950219"/>
                <a:ext cx="186953" cy="138727"/>
              </a:xfrm>
              <a:prstGeom prst="triangl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531914" y="3906244"/>
              <a:ext cx="206256" cy="472046"/>
              <a:chOff x="2941793" y="3928247"/>
              <a:chExt cx="206256" cy="55082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2960397" y="4061958"/>
                <a:ext cx="185189" cy="417109"/>
              </a:xfrm>
              <a:prstGeom prst="rect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2943954" y="4090363"/>
                <a:ext cx="186952" cy="38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이등변 삼각형 190"/>
              <p:cNvSpPr/>
              <p:nvPr/>
            </p:nvSpPr>
            <p:spPr>
              <a:xfrm>
                <a:off x="2961096" y="3928247"/>
                <a:ext cx="186953" cy="138727"/>
              </a:xfrm>
              <a:prstGeom prst="triangle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/>
              <p:cNvSpPr/>
              <p:nvPr/>
            </p:nvSpPr>
            <p:spPr>
              <a:xfrm>
                <a:off x="2941793" y="3950219"/>
                <a:ext cx="186953" cy="138727"/>
              </a:xfrm>
              <a:prstGeom prst="triangl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타원 100"/>
            <p:cNvSpPr/>
            <p:nvPr/>
          </p:nvSpPr>
          <p:spPr>
            <a:xfrm>
              <a:off x="3959323" y="2092832"/>
              <a:ext cx="1842598" cy="1777533"/>
            </a:xfrm>
            <a:prstGeom prst="ellipse">
              <a:avLst/>
            </a:prstGeom>
            <a:solidFill>
              <a:srgbClr val="FF8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5031976" y="3892317"/>
              <a:ext cx="206256" cy="472046"/>
              <a:chOff x="2941793" y="3928247"/>
              <a:chExt cx="206256" cy="550820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2960397" y="4061958"/>
                <a:ext cx="185189" cy="417109"/>
              </a:xfrm>
              <a:prstGeom prst="rect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2943954" y="4090363"/>
                <a:ext cx="186952" cy="38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이등변 삼각형 195"/>
              <p:cNvSpPr/>
              <p:nvPr/>
            </p:nvSpPr>
            <p:spPr>
              <a:xfrm>
                <a:off x="2961096" y="3928247"/>
                <a:ext cx="186953" cy="138727"/>
              </a:xfrm>
              <a:prstGeom prst="triangle">
                <a:avLst/>
              </a:prstGeom>
              <a:solidFill>
                <a:srgbClr val="A8A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이등변 삼각형 196"/>
              <p:cNvSpPr/>
              <p:nvPr/>
            </p:nvSpPr>
            <p:spPr>
              <a:xfrm>
                <a:off x="2941793" y="3950219"/>
                <a:ext cx="186953" cy="138727"/>
              </a:xfrm>
              <a:prstGeom prst="triangl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순서도: 대체 처리 83"/>
            <p:cNvSpPr/>
            <p:nvPr/>
          </p:nvSpPr>
          <p:spPr>
            <a:xfrm>
              <a:off x="2485312" y="4354832"/>
              <a:ext cx="3979963" cy="199623"/>
            </a:xfrm>
            <a:prstGeom prst="flowChartAlternateProcess">
              <a:avLst/>
            </a:prstGeom>
            <a:solidFill>
              <a:srgbClr val="F7B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8" name="그림 197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 flipH="1">
              <a:off x="4692237" y="2680794"/>
              <a:ext cx="157779" cy="239170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5025157" y="3225077"/>
              <a:ext cx="86474" cy="13929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2"/>
            <a:srcRect r="39998"/>
            <a:stretch/>
          </p:blipFill>
          <p:spPr>
            <a:xfrm rot="2077682">
              <a:off x="6306171" y="2021744"/>
              <a:ext cx="168630" cy="298163"/>
            </a:xfrm>
            <a:prstGeom prst="rect">
              <a:avLst/>
            </a:prstGeom>
          </p:spPr>
        </p:pic>
      </p:grpSp>
      <p:pic>
        <p:nvPicPr>
          <p:cNvPr id="201" name="그림 2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34" y="6238518"/>
            <a:ext cx="384079" cy="384079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7600213" y="6284043"/>
            <a:ext cx="133049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spc="-15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Team. </a:t>
            </a:r>
            <a:r>
              <a:rPr lang="ko-KR" altLang="en-US" sz="1600" spc="-15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솔로천국</a:t>
            </a:r>
            <a:endParaRPr lang="ko-KR" altLang="en-US" sz="1600" spc="-15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072" y="2798556"/>
            <a:ext cx="1451596" cy="16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/>
          <p:cNvSpPr/>
          <p:nvPr/>
        </p:nvSpPr>
        <p:spPr>
          <a:xfrm rot="16465824">
            <a:off x="4191662" y="-221598"/>
            <a:ext cx="920420" cy="3090821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59605" y="995827"/>
            <a:ext cx="2184535" cy="65597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벚꽃놀이 순서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86692" cy="276772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71" y="4792133"/>
            <a:ext cx="3894829" cy="228794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16153" y="2355233"/>
            <a:ext cx="2911695" cy="461665"/>
            <a:chOff x="2965994" y="2355233"/>
            <a:chExt cx="2911695" cy="461665"/>
          </a:xfrm>
        </p:grpSpPr>
        <p:sp>
          <p:nvSpPr>
            <p:cNvPr id="32" name="TextBox 31"/>
            <p:cNvSpPr txBox="1"/>
            <p:nvPr/>
          </p:nvSpPr>
          <p:spPr>
            <a:xfrm>
              <a:off x="2965994" y="2355233"/>
              <a:ext cx="55816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FF4F5C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01.</a:t>
              </a:r>
              <a:endParaRPr lang="ko-KR" altLang="en-US" sz="2400" b="1" spc="-150" dirty="0" err="1">
                <a:solidFill>
                  <a:srgbClr val="FF4F5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54617" y="2386011"/>
              <a:ext cx="232307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목차 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</a:t>
              </a:r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번을 입력하세요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2000" spc="-150" dirty="0">
                <a:solidFill>
                  <a:schemeClr val="bg2">
                    <a:lumMod val="1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16153" y="2951782"/>
            <a:ext cx="2911695" cy="461665"/>
            <a:chOff x="2957525" y="2959421"/>
            <a:chExt cx="291169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3546148" y="2990199"/>
              <a:ext cx="232307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목차 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</a:t>
              </a:r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번을 입력하세요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2000" spc="-150" dirty="0">
                <a:solidFill>
                  <a:schemeClr val="bg2">
                    <a:lumMod val="1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7525" y="2959421"/>
              <a:ext cx="55816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FF4F5C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02.</a:t>
              </a:r>
              <a:endParaRPr lang="ko-KR" altLang="en-US" sz="2400" b="1" spc="-150" dirty="0" err="1">
                <a:solidFill>
                  <a:srgbClr val="FF4F5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20387" y="3548331"/>
            <a:ext cx="2903226" cy="461665"/>
            <a:chOff x="2965994" y="3555273"/>
            <a:chExt cx="2903226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3546148" y="3586051"/>
              <a:ext cx="232307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목차 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</a:t>
              </a:r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번을 입력하세요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2000" spc="-150" dirty="0">
                <a:solidFill>
                  <a:schemeClr val="bg2">
                    <a:lumMod val="1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5994" y="3555273"/>
              <a:ext cx="55816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FF4F5C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03.</a:t>
              </a:r>
              <a:endParaRPr lang="ko-KR" altLang="en-US" sz="2400" b="1" spc="-150" dirty="0" err="1">
                <a:solidFill>
                  <a:srgbClr val="FF4F5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20387" y="4144880"/>
            <a:ext cx="2903226" cy="461665"/>
            <a:chOff x="2965994" y="4200203"/>
            <a:chExt cx="2903226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546148" y="4230981"/>
              <a:ext cx="232307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목차 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번을 입력하세요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2000" spc="-150" dirty="0">
                <a:solidFill>
                  <a:schemeClr val="bg2">
                    <a:lumMod val="1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65994" y="4200203"/>
              <a:ext cx="55816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FF4F5C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04.</a:t>
              </a:r>
              <a:endParaRPr lang="ko-KR" altLang="en-US" sz="2400" b="1" spc="-150" dirty="0" err="1">
                <a:solidFill>
                  <a:srgbClr val="FF4F5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37679" y="4741430"/>
            <a:ext cx="2868643" cy="461665"/>
            <a:chOff x="3000577" y="4741430"/>
            <a:chExt cx="2868643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3546148" y="4772208"/>
              <a:ext cx="232307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목차 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5</a:t>
              </a:r>
              <a:r>
                <a:rPr lang="ko-KR" altLang="en-US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번을 입력하세요</a:t>
              </a:r>
              <a:r>
                <a:rPr lang="en-US" altLang="ko-KR" sz="2000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2000" spc="-150" dirty="0">
                <a:solidFill>
                  <a:schemeClr val="bg2">
                    <a:lumMod val="1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00577" y="4741430"/>
              <a:ext cx="55816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FF4F5C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05.</a:t>
              </a:r>
              <a:endParaRPr lang="ko-KR" altLang="en-US" sz="2400" b="1" spc="-150" dirty="0" err="1">
                <a:solidFill>
                  <a:srgbClr val="FF4F5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9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304000" y="1433878"/>
            <a:ext cx="4536000" cy="48623"/>
          </a:xfrm>
          <a:prstGeom prst="flowChartAlternateProcess">
            <a:avLst/>
          </a:prstGeom>
          <a:solidFill>
            <a:srgbClr val="F7B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19" y="844140"/>
            <a:ext cx="568632" cy="589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07494" y="972213"/>
            <a:ext cx="414568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봄이 오면 가장 먼저 무엇을 하나요</a:t>
            </a:r>
            <a:r>
              <a:rPr lang="en-US" altLang="ko-KR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202353" y="2386634"/>
            <a:ext cx="2244695" cy="2159638"/>
            <a:chOff x="9202353" y="2386634"/>
            <a:chExt cx="2244695" cy="2159638"/>
          </a:xfrm>
        </p:grpSpPr>
        <p:sp>
          <p:nvSpPr>
            <p:cNvPr id="30" name="자유형: 도형 29"/>
            <p:cNvSpPr/>
            <p:nvPr/>
          </p:nvSpPr>
          <p:spPr>
            <a:xfrm rot="9576819">
              <a:off x="9484672" y="2451964"/>
              <a:ext cx="1845754" cy="1798318"/>
            </a:xfrm>
            <a:custGeom>
              <a:avLst/>
              <a:gdLst>
                <a:gd name="connsiteX0" fmla="*/ 862195 w 1845754"/>
                <a:gd name="connsiteY0" fmla="*/ 1775981 h 1798318"/>
                <a:gd name="connsiteX1" fmla="*/ 600451 w 1845754"/>
                <a:gd name="connsiteY1" fmla="*/ 1322212 h 1798318"/>
                <a:gd name="connsiteX2" fmla="*/ 611838 w 1845754"/>
                <a:gd name="connsiteY2" fmla="*/ 1221277 h 1798318"/>
                <a:gd name="connsiteX3" fmla="*/ 523014 w 1845754"/>
                <a:gd name="connsiteY3" fmla="*/ 1224205 h 1798318"/>
                <a:gd name="connsiteX4" fmla="*/ 185 w 1845754"/>
                <a:gd name="connsiteY4" fmla="*/ 829620 h 1798318"/>
                <a:gd name="connsiteX5" fmla="*/ 442481 w 1845754"/>
                <a:gd name="connsiteY5" fmla="*/ 478644 h 1798318"/>
                <a:gd name="connsiteX6" fmla="*/ 507569 w 1845754"/>
                <a:gd name="connsiteY6" fmla="*/ 476498 h 1798318"/>
                <a:gd name="connsiteX7" fmla="*/ 511434 w 1845754"/>
                <a:gd name="connsiteY7" fmla="*/ 428911 h 1798318"/>
                <a:gd name="connsiteX8" fmla="*/ 935515 w 1845754"/>
                <a:gd name="connsiteY8" fmla="*/ 0 h 1798318"/>
                <a:gd name="connsiteX9" fmla="*/ 1334372 w 1845754"/>
                <a:gd name="connsiteY9" fmla="*/ 328079 h 1798318"/>
                <a:gd name="connsiteX10" fmla="*/ 1350975 w 1845754"/>
                <a:gd name="connsiteY10" fmla="*/ 394450 h 1798318"/>
                <a:gd name="connsiteX11" fmla="*/ 1365311 w 1845754"/>
                <a:gd name="connsiteY11" fmla="*/ 390569 h 1798318"/>
                <a:gd name="connsiteX12" fmla="*/ 1815445 w 1845754"/>
                <a:gd name="connsiteY12" fmla="*/ 546447 h 1798318"/>
                <a:gd name="connsiteX13" fmla="*/ 1510735 w 1845754"/>
                <a:gd name="connsiteY13" fmla="*/ 1126273 h 1798318"/>
                <a:gd name="connsiteX14" fmla="*/ 1502151 w 1845754"/>
                <a:gd name="connsiteY14" fmla="*/ 1129979 h 1798318"/>
                <a:gd name="connsiteX15" fmla="*/ 1503690 w 1845754"/>
                <a:gd name="connsiteY15" fmla="*/ 1140135 h 1798318"/>
                <a:gd name="connsiteX16" fmla="*/ 1463194 w 1845754"/>
                <a:gd name="connsiteY16" fmla="*/ 1415627 h 1798318"/>
                <a:gd name="connsiteX17" fmla="*/ 862195 w 1845754"/>
                <a:gd name="connsiteY17" fmla="*/ 1775981 h 179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5754" h="1798318">
                  <a:moveTo>
                    <a:pt x="862195" y="1775981"/>
                  </a:moveTo>
                  <a:cubicBezTo>
                    <a:pt x="692200" y="1712807"/>
                    <a:pt x="594346" y="1529443"/>
                    <a:pt x="600451" y="1322212"/>
                  </a:cubicBezTo>
                  <a:lnTo>
                    <a:pt x="611838" y="1221277"/>
                  </a:lnTo>
                  <a:lnTo>
                    <a:pt x="523014" y="1224205"/>
                  </a:lnTo>
                  <a:cubicBezTo>
                    <a:pt x="226550" y="1213151"/>
                    <a:pt x="-7529" y="1036488"/>
                    <a:pt x="185" y="829620"/>
                  </a:cubicBezTo>
                  <a:cubicBezTo>
                    <a:pt x="6935" y="648611"/>
                    <a:pt x="196570" y="504450"/>
                    <a:pt x="442481" y="478644"/>
                  </a:cubicBezTo>
                  <a:lnTo>
                    <a:pt x="507569" y="476498"/>
                  </a:lnTo>
                  <a:lnTo>
                    <a:pt x="511434" y="428911"/>
                  </a:lnTo>
                  <a:cubicBezTo>
                    <a:pt x="551798" y="184132"/>
                    <a:pt x="726329" y="0"/>
                    <a:pt x="935515" y="0"/>
                  </a:cubicBezTo>
                  <a:cubicBezTo>
                    <a:pt x="1114817" y="0"/>
                    <a:pt x="1268658" y="135281"/>
                    <a:pt x="1334372" y="328079"/>
                  </a:cubicBezTo>
                  <a:lnTo>
                    <a:pt x="1350975" y="394450"/>
                  </a:lnTo>
                  <a:lnTo>
                    <a:pt x="1365311" y="390569"/>
                  </a:lnTo>
                  <a:cubicBezTo>
                    <a:pt x="1562686" y="352463"/>
                    <a:pt x="1744065" y="408568"/>
                    <a:pt x="1815445" y="546447"/>
                  </a:cubicBezTo>
                  <a:cubicBezTo>
                    <a:pt x="1910617" y="730284"/>
                    <a:pt x="1774194" y="989882"/>
                    <a:pt x="1510735" y="1126273"/>
                  </a:cubicBezTo>
                  <a:lnTo>
                    <a:pt x="1502151" y="1129979"/>
                  </a:lnTo>
                  <a:lnTo>
                    <a:pt x="1503690" y="1140135"/>
                  </a:lnTo>
                  <a:cubicBezTo>
                    <a:pt x="1510344" y="1228165"/>
                    <a:pt x="1497733" y="1322685"/>
                    <a:pt x="1463194" y="1415627"/>
                  </a:cubicBezTo>
                  <a:cubicBezTo>
                    <a:pt x="1357930" y="1698878"/>
                    <a:pt x="1088854" y="1860214"/>
                    <a:pt x="862195" y="1775981"/>
                  </a:cubicBezTo>
                  <a:close/>
                </a:path>
              </a:pathLst>
            </a:cu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9202353" y="2386634"/>
              <a:ext cx="2244695" cy="2159638"/>
              <a:chOff x="9202353" y="2386634"/>
              <a:chExt cx="2244695" cy="2159638"/>
            </a:xfrm>
          </p:grpSpPr>
          <p:sp>
            <p:nvSpPr>
              <p:cNvPr id="62" name="자유형: 도형 61"/>
              <p:cNvSpPr/>
              <p:nvPr/>
            </p:nvSpPr>
            <p:spPr>
              <a:xfrm rot="9754586">
                <a:off x="9808223" y="3961655"/>
                <a:ext cx="603690" cy="584617"/>
              </a:xfrm>
              <a:custGeom>
                <a:avLst/>
                <a:gdLst>
                  <a:gd name="connsiteX0" fmla="*/ 138059 w 603690"/>
                  <a:gd name="connsiteY0" fmla="*/ 554636 h 584617"/>
                  <a:gd name="connsiteX1" fmla="*/ 3147 w 603690"/>
                  <a:gd name="connsiteY1" fmla="*/ 314794 h 584617"/>
                  <a:gd name="connsiteX2" fmla="*/ 48118 w 603690"/>
                  <a:gd name="connsiteY2" fmla="*/ 149902 h 584617"/>
                  <a:gd name="connsiteX3" fmla="*/ 108078 w 603690"/>
                  <a:gd name="connsiteY3" fmla="*/ 0 h 584617"/>
                  <a:gd name="connsiteX4" fmla="*/ 213010 w 603690"/>
                  <a:gd name="connsiteY4" fmla="*/ 149902 h 584617"/>
                  <a:gd name="connsiteX5" fmla="*/ 257980 w 603690"/>
                  <a:gd name="connsiteY5" fmla="*/ 314794 h 584617"/>
                  <a:gd name="connsiteX6" fmla="*/ 392892 w 603690"/>
                  <a:gd name="connsiteY6" fmla="*/ 299803 h 584617"/>
                  <a:gd name="connsiteX7" fmla="*/ 527803 w 603690"/>
                  <a:gd name="connsiteY7" fmla="*/ 299803 h 584617"/>
                  <a:gd name="connsiteX8" fmla="*/ 602754 w 603690"/>
                  <a:gd name="connsiteY8" fmla="*/ 329784 h 584617"/>
                  <a:gd name="connsiteX9" fmla="*/ 557783 w 603690"/>
                  <a:gd name="connsiteY9" fmla="*/ 419725 h 584617"/>
                  <a:gd name="connsiteX10" fmla="*/ 392892 w 603690"/>
                  <a:gd name="connsiteY10" fmla="*/ 494676 h 584617"/>
                  <a:gd name="connsiteX11" fmla="*/ 228000 w 603690"/>
                  <a:gd name="connsiteY11" fmla="*/ 584617 h 58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690" h="584617">
                    <a:moveTo>
                      <a:pt x="138059" y="554636"/>
                    </a:moveTo>
                    <a:cubicBezTo>
                      <a:pt x="78098" y="468443"/>
                      <a:pt x="18137" y="382250"/>
                      <a:pt x="3147" y="314794"/>
                    </a:cubicBezTo>
                    <a:cubicBezTo>
                      <a:pt x="-11843" y="247338"/>
                      <a:pt x="30629" y="202368"/>
                      <a:pt x="48118" y="149902"/>
                    </a:cubicBezTo>
                    <a:cubicBezTo>
                      <a:pt x="65606" y="97436"/>
                      <a:pt x="80596" y="0"/>
                      <a:pt x="108078" y="0"/>
                    </a:cubicBezTo>
                    <a:cubicBezTo>
                      <a:pt x="135560" y="0"/>
                      <a:pt x="188026" y="97436"/>
                      <a:pt x="213010" y="149902"/>
                    </a:cubicBezTo>
                    <a:cubicBezTo>
                      <a:pt x="237994" y="202368"/>
                      <a:pt x="228000" y="289811"/>
                      <a:pt x="257980" y="314794"/>
                    </a:cubicBezTo>
                    <a:cubicBezTo>
                      <a:pt x="287960" y="339777"/>
                      <a:pt x="347921" y="302302"/>
                      <a:pt x="392892" y="299803"/>
                    </a:cubicBezTo>
                    <a:cubicBezTo>
                      <a:pt x="437863" y="297304"/>
                      <a:pt x="492826" y="294806"/>
                      <a:pt x="527803" y="299803"/>
                    </a:cubicBezTo>
                    <a:cubicBezTo>
                      <a:pt x="562780" y="304800"/>
                      <a:pt x="597757" y="309797"/>
                      <a:pt x="602754" y="329784"/>
                    </a:cubicBezTo>
                    <a:cubicBezTo>
                      <a:pt x="607751" y="349771"/>
                      <a:pt x="592760" y="392243"/>
                      <a:pt x="557783" y="419725"/>
                    </a:cubicBezTo>
                    <a:cubicBezTo>
                      <a:pt x="522806" y="447207"/>
                      <a:pt x="447856" y="467194"/>
                      <a:pt x="392892" y="494676"/>
                    </a:cubicBezTo>
                    <a:cubicBezTo>
                      <a:pt x="337928" y="522158"/>
                      <a:pt x="282964" y="553387"/>
                      <a:pt x="228000" y="584617"/>
                    </a:cubicBezTo>
                  </a:path>
                </a:pathLst>
              </a:custGeom>
              <a:solidFill>
                <a:srgbClr val="9EC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: 도형 41"/>
              <p:cNvSpPr/>
              <p:nvPr/>
            </p:nvSpPr>
            <p:spPr>
              <a:xfrm>
                <a:off x="10433267" y="2386634"/>
                <a:ext cx="603690" cy="584617"/>
              </a:xfrm>
              <a:custGeom>
                <a:avLst/>
                <a:gdLst>
                  <a:gd name="connsiteX0" fmla="*/ 138059 w 603690"/>
                  <a:gd name="connsiteY0" fmla="*/ 554636 h 584617"/>
                  <a:gd name="connsiteX1" fmla="*/ 3147 w 603690"/>
                  <a:gd name="connsiteY1" fmla="*/ 314794 h 584617"/>
                  <a:gd name="connsiteX2" fmla="*/ 48118 w 603690"/>
                  <a:gd name="connsiteY2" fmla="*/ 149902 h 584617"/>
                  <a:gd name="connsiteX3" fmla="*/ 108078 w 603690"/>
                  <a:gd name="connsiteY3" fmla="*/ 0 h 584617"/>
                  <a:gd name="connsiteX4" fmla="*/ 213010 w 603690"/>
                  <a:gd name="connsiteY4" fmla="*/ 149902 h 584617"/>
                  <a:gd name="connsiteX5" fmla="*/ 257980 w 603690"/>
                  <a:gd name="connsiteY5" fmla="*/ 314794 h 584617"/>
                  <a:gd name="connsiteX6" fmla="*/ 392892 w 603690"/>
                  <a:gd name="connsiteY6" fmla="*/ 299803 h 584617"/>
                  <a:gd name="connsiteX7" fmla="*/ 527803 w 603690"/>
                  <a:gd name="connsiteY7" fmla="*/ 299803 h 584617"/>
                  <a:gd name="connsiteX8" fmla="*/ 602754 w 603690"/>
                  <a:gd name="connsiteY8" fmla="*/ 329784 h 584617"/>
                  <a:gd name="connsiteX9" fmla="*/ 557783 w 603690"/>
                  <a:gd name="connsiteY9" fmla="*/ 419725 h 584617"/>
                  <a:gd name="connsiteX10" fmla="*/ 392892 w 603690"/>
                  <a:gd name="connsiteY10" fmla="*/ 494676 h 584617"/>
                  <a:gd name="connsiteX11" fmla="*/ 228000 w 603690"/>
                  <a:gd name="connsiteY11" fmla="*/ 584617 h 58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690" h="584617">
                    <a:moveTo>
                      <a:pt x="138059" y="554636"/>
                    </a:moveTo>
                    <a:cubicBezTo>
                      <a:pt x="78098" y="468443"/>
                      <a:pt x="18137" y="382250"/>
                      <a:pt x="3147" y="314794"/>
                    </a:cubicBezTo>
                    <a:cubicBezTo>
                      <a:pt x="-11843" y="247338"/>
                      <a:pt x="30629" y="202368"/>
                      <a:pt x="48118" y="149902"/>
                    </a:cubicBezTo>
                    <a:cubicBezTo>
                      <a:pt x="65606" y="97436"/>
                      <a:pt x="80596" y="0"/>
                      <a:pt x="108078" y="0"/>
                    </a:cubicBezTo>
                    <a:cubicBezTo>
                      <a:pt x="135560" y="0"/>
                      <a:pt x="188026" y="97436"/>
                      <a:pt x="213010" y="149902"/>
                    </a:cubicBezTo>
                    <a:cubicBezTo>
                      <a:pt x="237994" y="202368"/>
                      <a:pt x="228000" y="289811"/>
                      <a:pt x="257980" y="314794"/>
                    </a:cubicBezTo>
                    <a:cubicBezTo>
                      <a:pt x="287960" y="339777"/>
                      <a:pt x="347921" y="302302"/>
                      <a:pt x="392892" y="299803"/>
                    </a:cubicBezTo>
                    <a:cubicBezTo>
                      <a:pt x="437863" y="297304"/>
                      <a:pt x="492826" y="294806"/>
                      <a:pt x="527803" y="299803"/>
                    </a:cubicBezTo>
                    <a:cubicBezTo>
                      <a:pt x="562780" y="304800"/>
                      <a:pt x="597757" y="309797"/>
                      <a:pt x="602754" y="329784"/>
                    </a:cubicBezTo>
                    <a:cubicBezTo>
                      <a:pt x="607751" y="349771"/>
                      <a:pt x="592760" y="392243"/>
                      <a:pt x="557783" y="419725"/>
                    </a:cubicBezTo>
                    <a:cubicBezTo>
                      <a:pt x="522806" y="447207"/>
                      <a:pt x="447856" y="467194"/>
                      <a:pt x="392892" y="494676"/>
                    </a:cubicBezTo>
                    <a:cubicBezTo>
                      <a:pt x="337928" y="522158"/>
                      <a:pt x="282964" y="553387"/>
                      <a:pt x="228000" y="584617"/>
                    </a:cubicBezTo>
                  </a:path>
                </a:pathLst>
              </a:custGeom>
              <a:solidFill>
                <a:srgbClr val="9EC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/>
              <p:cNvSpPr/>
              <p:nvPr/>
            </p:nvSpPr>
            <p:spPr>
              <a:xfrm rot="6057973">
                <a:off x="10852895" y="3498977"/>
                <a:ext cx="603690" cy="584617"/>
              </a:xfrm>
              <a:custGeom>
                <a:avLst/>
                <a:gdLst>
                  <a:gd name="connsiteX0" fmla="*/ 138059 w 603690"/>
                  <a:gd name="connsiteY0" fmla="*/ 554636 h 584617"/>
                  <a:gd name="connsiteX1" fmla="*/ 3147 w 603690"/>
                  <a:gd name="connsiteY1" fmla="*/ 314794 h 584617"/>
                  <a:gd name="connsiteX2" fmla="*/ 48118 w 603690"/>
                  <a:gd name="connsiteY2" fmla="*/ 149902 h 584617"/>
                  <a:gd name="connsiteX3" fmla="*/ 108078 w 603690"/>
                  <a:gd name="connsiteY3" fmla="*/ 0 h 584617"/>
                  <a:gd name="connsiteX4" fmla="*/ 213010 w 603690"/>
                  <a:gd name="connsiteY4" fmla="*/ 149902 h 584617"/>
                  <a:gd name="connsiteX5" fmla="*/ 257980 w 603690"/>
                  <a:gd name="connsiteY5" fmla="*/ 314794 h 584617"/>
                  <a:gd name="connsiteX6" fmla="*/ 392892 w 603690"/>
                  <a:gd name="connsiteY6" fmla="*/ 299803 h 584617"/>
                  <a:gd name="connsiteX7" fmla="*/ 527803 w 603690"/>
                  <a:gd name="connsiteY7" fmla="*/ 299803 h 584617"/>
                  <a:gd name="connsiteX8" fmla="*/ 602754 w 603690"/>
                  <a:gd name="connsiteY8" fmla="*/ 329784 h 584617"/>
                  <a:gd name="connsiteX9" fmla="*/ 557783 w 603690"/>
                  <a:gd name="connsiteY9" fmla="*/ 419725 h 584617"/>
                  <a:gd name="connsiteX10" fmla="*/ 392892 w 603690"/>
                  <a:gd name="connsiteY10" fmla="*/ 494676 h 584617"/>
                  <a:gd name="connsiteX11" fmla="*/ 228000 w 603690"/>
                  <a:gd name="connsiteY11" fmla="*/ 584617 h 58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690" h="584617">
                    <a:moveTo>
                      <a:pt x="138059" y="554636"/>
                    </a:moveTo>
                    <a:cubicBezTo>
                      <a:pt x="78098" y="468443"/>
                      <a:pt x="18137" y="382250"/>
                      <a:pt x="3147" y="314794"/>
                    </a:cubicBezTo>
                    <a:cubicBezTo>
                      <a:pt x="-11843" y="247338"/>
                      <a:pt x="30629" y="202368"/>
                      <a:pt x="48118" y="149902"/>
                    </a:cubicBezTo>
                    <a:cubicBezTo>
                      <a:pt x="65606" y="97436"/>
                      <a:pt x="80596" y="0"/>
                      <a:pt x="108078" y="0"/>
                    </a:cubicBezTo>
                    <a:cubicBezTo>
                      <a:pt x="135560" y="0"/>
                      <a:pt x="188026" y="97436"/>
                      <a:pt x="213010" y="149902"/>
                    </a:cubicBezTo>
                    <a:cubicBezTo>
                      <a:pt x="237994" y="202368"/>
                      <a:pt x="228000" y="289811"/>
                      <a:pt x="257980" y="314794"/>
                    </a:cubicBezTo>
                    <a:cubicBezTo>
                      <a:pt x="287960" y="339777"/>
                      <a:pt x="347921" y="302302"/>
                      <a:pt x="392892" y="299803"/>
                    </a:cubicBezTo>
                    <a:cubicBezTo>
                      <a:pt x="437863" y="297304"/>
                      <a:pt x="492826" y="294806"/>
                      <a:pt x="527803" y="299803"/>
                    </a:cubicBezTo>
                    <a:cubicBezTo>
                      <a:pt x="562780" y="304800"/>
                      <a:pt x="597757" y="309797"/>
                      <a:pt x="602754" y="329784"/>
                    </a:cubicBezTo>
                    <a:cubicBezTo>
                      <a:pt x="607751" y="349771"/>
                      <a:pt x="592760" y="392243"/>
                      <a:pt x="557783" y="419725"/>
                    </a:cubicBezTo>
                    <a:cubicBezTo>
                      <a:pt x="522806" y="447207"/>
                      <a:pt x="447856" y="467194"/>
                      <a:pt x="392892" y="494676"/>
                    </a:cubicBezTo>
                    <a:cubicBezTo>
                      <a:pt x="337928" y="522158"/>
                      <a:pt x="282964" y="553387"/>
                      <a:pt x="228000" y="584617"/>
                    </a:cubicBezTo>
                  </a:path>
                </a:pathLst>
              </a:custGeom>
              <a:solidFill>
                <a:srgbClr val="9EC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: 도형 44"/>
              <p:cNvSpPr/>
              <p:nvPr/>
            </p:nvSpPr>
            <p:spPr>
              <a:xfrm rot="14324002">
                <a:off x="9192817" y="3014155"/>
                <a:ext cx="603690" cy="584617"/>
              </a:xfrm>
              <a:custGeom>
                <a:avLst/>
                <a:gdLst>
                  <a:gd name="connsiteX0" fmla="*/ 138059 w 603690"/>
                  <a:gd name="connsiteY0" fmla="*/ 554636 h 584617"/>
                  <a:gd name="connsiteX1" fmla="*/ 3147 w 603690"/>
                  <a:gd name="connsiteY1" fmla="*/ 314794 h 584617"/>
                  <a:gd name="connsiteX2" fmla="*/ 48118 w 603690"/>
                  <a:gd name="connsiteY2" fmla="*/ 149902 h 584617"/>
                  <a:gd name="connsiteX3" fmla="*/ 108078 w 603690"/>
                  <a:gd name="connsiteY3" fmla="*/ 0 h 584617"/>
                  <a:gd name="connsiteX4" fmla="*/ 213010 w 603690"/>
                  <a:gd name="connsiteY4" fmla="*/ 149902 h 584617"/>
                  <a:gd name="connsiteX5" fmla="*/ 257980 w 603690"/>
                  <a:gd name="connsiteY5" fmla="*/ 314794 h 584617"/>
                  <a:gd name="connsiteX6" fmla="*/ 392892 w 603690"/>
                  <a:gd name="connsiteY6" fmla="*/ 299803 h 584617"/>
                  <a:gd name="connsiteX7" fmla="*/ 527803 w 603690"/>
                  <a:gd name="connsiteY7" fmla="*/ 299803 h 584617"/>
                  <a:gd name="connsiteX8" fmla="*/ 602754 w 603690"/>
                  <a:gd name="connsiteY8" fmla="*/ 329784 h 584617"/>
                  <a:gd name="connsiteX9" fmla="*/ 557783 w 603690"/>
                  <a:gd name="connsiteY9" fmla="*/ 419725 h 584617"/>
                  <a:gd name="connsiteX10" fmla="*/ 392892 w 603690"/>
                  <a:gd name="connsiteY10" fmla="*/ 494676 h 584617"/>
                  <a:gd name="connsiteX11" fmla="*/ 228000 w 603690"/>
                  <a:gd name="connsiteY11" fmla="*/ 584617 h 58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690" h="584617">
                    <a:moveTo>
                      <a:pt x="138059" y="554636"/>
                    </a:moveTo>
                    <a:cubicBezTo>
                      <a:pt x="78098" y="468443"/>
                      <a:pt x="18137" y="382250"/>
                      <a:pt x="3147" y="314794"/>
                    </a:cubicBezTo>
                    <a:cubicBezTo>
                      <a:pt x="-11843" y="247338"/>
                      <a:pt x="30629" y="202368"/>
                      <a:pt x="48118" y="149902"/>
                    </a:cubicBezTo>
                    <a:cubicBezTo>
                      <a:pt x="65606" y="97436"/>
                      <a:pt x="80596" y="0"/>
                      <a:pt x="108078" y="0"/>
                    </a:cubicBezTo>
                    <a:cubicBezTo>
                      <a:pt x="135560" y="0"/>
                      <a:pt x="188026" y="97436"/>
                      <a:pt x="213010" y="149902"/>
                    </a:cubicBezTo>
                    <a:cubicBezTo>
                      <a:pt x="237994" y="202368"/>
                      <a:pt x="228000" y="289811"/>
                      <a:pt x="257980" y="314794"/>
                    </a:cubicBezTo>
                    <a:cubicBezTo>
                      <a:pt x="287960" y="339777"/>
                      <a:pt x="347921" y="302302"/>
                      <a:pt x="392892" y="299803"/>
                    </a:cubicBezTo>
                    <a:cubicBezTo>
                      <a:pt x="437863" y="297304"/>
                      <a:pt x="492826" y="294806"/>
                      <a:pt x="527803" y="299803"/>
                    </a:cubicBezTo>
                    <a:cubicBezTo>
                      <a:pt x="562780" y="304800"/>
                      <a:pt x="597757" y="309797"/>
                      <a:pt x="602754" y="329784"/>
                    </a:cubicBezTo>
                    <a:cubicBezTo>
                      <a:pt x="607751" y="349771"/>
                      <a:pt x="592760" y="392243"/>
                      <a:pt x="557783" y="419725"/>
                    </a:cubicBezTo>
                    <a:cubicBezTo>
                      <a:pt x="522806" y="447207"/>
                      <a:pt x="447856" y="467194"/>
                      <a:pt x="392892" y="494676"/>
                    </a:cubicBezTo>
                    <a:cubicBezTo>
                      <a:pt x="337928" y="522158"/>
                      <a:pt x="282964" y="553387"/>
                      <a:pt x="228000" y="584617"/>
                    </a:cubicBezTo>
                  </a:path>
                </a:pathLst>
              </a:custGeom>
              <a:solidFill>
                <a:srgbClr val="9EC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/>
              <p:cNvSpPr/>
              <p:nvPr/>
            </p:nvSpPr>
            <p:spPr>
              <a:xfrm rot="20265140">
                <a:off x="10096773" y="2998758"/>
                <a:ext cx="102861" cy="227140"/>
              </a:xfrm>
              <a:custGeom>
                <a:avLst/>
                <a:gdLst>
                  <a:gd name="connsiteX0" fmla="*/ 180426 w 180426"/>
                  <a:gd name="connsiteY0" fmla="*/ 0 h 509666"/>
                  <a:gd name="connsiteX1" fmla="*/ 544 w 180426"/>
                  <a:gd name="connsiteY1" fmla="*/ 194873 h 509666"/>
                  <a:gd name="connsiteX2" fmla="*/ 135455 w 180426"/>
                  <a:gd name="connsiteY2" fmla="*/ 509666 h 50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426" h="509666">
                    <a:moveTo>
                      <a:pt x="180426" y="0"/>
                    </a:moveTo>
                    <a:cubicBezTo>
                      <a:pt x="94232" y="54964"/>
                      <a:pt x="8039" y="109929"/>
                      <a:pt x="544" y="194873"/>
                    </a:cubicBezTo>
                    <a:cubicBezTo>
                      <a:pt x="-6951" y="279817"/>
                      <a:pt x="64252" y="394741"/>
                      <a:pt x="135455" y="509666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/>
              <p:cNvSpPr/>
              <p:nvPr/>
            </p:nvSpPr>
            <p:spPr>
              <a:xfrm rot="202058">
                <a:off x="10298105" y="2936786"/>
                <a:ext cx="102861" cy="227140"/>
              </a:xfrm>
              <a:custGeom>
                <a:avLst/>
                <a:gdLst>
                  <a:gd name="connsiteX0" fmla="*/ 180426 w 180426"/>
                  <a:gd name="connsiteY0" fmla="*/ 0 h 509666"/>
                  <a:gd name="connsiteX1" fmla="*/ 544 w 180426"/>
                  <a:gd name="connsiteY1" fmla="*/ 194873 h 509666"/>
                  <a:gd name="connsiteX2" fmla="*/ 135455 w 180426"/>
                  <a:gd name="connsiteY2" fmla="*/ 509666 h 50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426" h="509666">
                    <a:moveTo>
                      <a:pt x="180426" y="0"/>
                    </a:moveTo>
                    <a:cubicBezTo>
                      <a:pt x="94232" y="54964"/>
                      <a:pt x="8039" y="109929"/>
                      <a:pt x="544" y="194873"/>
                    </a:cubicBezTo>
                    <a:cubicBezTo>
                      <a:pt x="-6951" y="279817"/>
                      <a:pt x="64252" y="394741"/>
                      <a:pt x="135455" y="509666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: 도형 34"/>
              <p:cNvSpPr/>
              <p:nvPr/>
            </p:nvSpPr>
            <p:spPr>
              <a:xfrm rot="10019310">
                <a:off x="10476123" y="3630679"/>
                <a:ext cx="102861" cy="227140"/>
              </a:xfrm>
              <a:custGeom>
                <a:avLst/>
                <a:gdLst>
                  <a:gd name="connsiteX0" fmla="*/ 180426 w 180426"/>
                  <a:gd name="connsiteY0" fmla="*/ 0 h 509666"/>
                  <a:gd name="connsiteX1" fmla="*/ 544 w 180426"/>
                  <a:gd name="connsiteY1" fmla="*/ 194873 h 509666"/>
                  <a:gd name="connsiteX2" fmla="*/ 135455 w 180426"/>
                  <a:gd name="connsiteY2" fmla="*/ 509666 h 50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426" h="509666">
                    <a:moveTo>
                      <a:pt x="180426" y="0"/>
                    </a:moveTo>
                    <a:cubicBezTo>
                      <a:pt x="94232" y="54964"/>
                      <a:pt x="8039" y="109929"/>
                      <a:pt x="544" y="194873"/>
                    </a:cubicBezTo>
                    <a:cubicBezTo>
                      <a:pt x="-6951" y="279817"/>
                      <a:pt x="64252" y="394741"/>
                      <a:pt x="135455" y="509666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 rot="4032552">
                <a:off x="10683682" y="3123346"/>
                <a:ext cx="102861" cy="227140"/>
              </a:xfrm>
              <a:custGeom>
                <a:avLst/>
                <a:gdLst>
                  <a:gd name="connsiteX0" fmla="*/ 180426 w 180426"/>
                  <a:gd name="connsiteY0" fmla="*/ 0 h 509666"/>
                  <a:gd name="connsiteX1" fmla="*/ 544 w 180426"/>
                  <a:gd name="connsiteY1" fmla="*/ 194873 h 509666"/>
                  <a:gd name="connsiteX2" fmla="*/ 135455 w 180426"/>
                  <a:gd name="connsiteY2" fmla="*/ 509666 h 50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426" h="509666">
                    <a:moveTo>
                      <a:pt x="180426" y="0"/>
                    </a:moveTo>
                    <a:cubicBezTo>
                      <a:pt x="94232" y="54964"/>
                      <a:pt x="8039" y="109929"/>
                      <a:pt x="544" y="194873"/>
                    </a:cubicBezTo>
                    <a:cubicBezTo>
                      <a:pt x="-6951" y="279817"/>
                      <a:pt x="64252" y="394741"/>
                      <a:pt x="135455" y="509666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>
                <a:off x="10633234" y="3361264"/>
                <a:ext cx="293331" cy="45144"/>
              </a:xfrm>
              <a:custGeom>
                <a:avLst/>
                <a:gdLst>
                  <a:gd name="connsiteX0" fmla="*/ 0 w 293331"/>
                  <a:gd name="connsiteY0" fmla="*/ 45144 h 45144"/>
                  <a:gd name="connsiteX1" fmla="*/ 119922 w 293331"/>
                  <a:gd name="connsiteY1" fmla="*/ 174 h 45144"/>
                  <a:gd name="connsiteX2" fmla="*/ 284813 w 293331"/>
                  <a:gd name="connsiteY2" fmla="*/ 30154 h 45144"/>
                  <a:gd name="connsiteX3" fmla="*/ 254833 w 293331"/>
                  <a:gd name="connsiteY3" fmla="*/ 45144 h 4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331" h="45144">
                    <a:moveTo>
                      <a:pt x="0" y="45144"/>
                    </a:moveTo>
                    <a:cubicBezTo>
                      <a:pt x="36226" y="23908"/>
                      <a:pt x="72453" y="2672"/>
                      <a:pt x="119922" y="174"/>
                    </a:cubicBezTo>
                    <a:cubicBezTo>
                      <a:pt x="167391" y="-2324"/>
                      <a:pt x="262328" y="22659"/>
                      <a:pt x="284813" y="30154"/>
                    </a:cubicBezTo>
                    <a:cubicBezTo>
                      <a:pt x="307298" y="37649"/>
                      <a:pt x="281065" y="41396"/>
                      <a:pt x="254833" y="45144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자유형: 도형 37"/>
              <p:cNvSpPr/>
              <p:nvPr/>
            </p:nvSpPr>
            <p:spPr>
              <a:xfrm rot="19736187" flipH="1">
                <a:off x="9918639" y="3463697"/>
                <a:ext cx="293331" cy="45144"/>
              </a:xfrm>
              <a:custGeom>
                <a:avLst/>
                <a:gdLst>
                  <a:gd name="connsiteX0" fmla="*/ 0 w 293331"/>
                  <a:gd name="connsiteY0" fmla="*/ 45144 h 45144"/>
                  <a:gd name="connsiteX1" fmla="*/ 119922 w 293331"/>
                  <a:gd name="connsiteY1" fmla="*/ 174 h 45144"/>
                  <a:gd name="connsiteX2" fmla="*/ 284813 w 293331"/>
                  <a:gd name="connsiteY2" fmla="*/ 30154 h 45144"/>
                  <a:gd name="connsiteX3" fmla="*/ 254833 w 293331"/>
                  <a:gd name="connsiteY3" fmla="*/ 45144 h 4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331" h="45144">
                    <a:moveTo>
                      <a:pt x="0" y="45144"/>
                    </a:moveTo>
                    <a:cubicBezTo>
                      <a:pt x="36226" y="23908"/>
                      <a:pt x="72453" y="2672"/>
                      <a:pt x="119922" y="174"/>
                    </a:cubicBezTo>
                    <a:cubicBezTo>
                      <a:pt x="167391" y="-2324"/>
                      <a:pt x="262328" y="22659"/>
                      <a:pt x="284813" y="30154"/>
                    </a:cubicBezTo>
                    <a:cubicBezTo>
                      <a:pt x="307298" y="37649"/>
                      <a:pt x="281065" y="41396"/>
                      <a:pt x="254833" y="45144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: 도형 38"/>
              <p:cNvSpPr/>
              <p:nvPr/>
            </p:nvSpPr>
            <p:spPr>
              <a:xfrm rot="19736187" flipH="1">
                <a:off x="10008622" y="3571078"/>
                <a:ext cx="293331" cy="45144"/>
              </a:xfrm>
              <a:custGeom>
                <a:avLst/>
                <a:gdLst>
                  <a:gd name="connsiteX0" fmla="*/ 0 w 293331"/>
                  <a:gd name="connsiteY0" fmla="*/ 45144 h 45144"/>
                  <a:gd name="connsiteX1" fmla="*/ 119922 w 293331"/>
                  <a:gd name="connsiteY1" fmla="*/ 174 h 45144"/>
                  <a:gd name="connsiteX2" fmla="*/ 284813 w 293331"/>
                  <a:gd name="connsiteY2" fmla="*/ 30154 h 45144"/>
                  <a:gd name="connsiteX3" fmla="*/ 254833 w 293331"/>
                  <a:gd name="connsiteY3" fmla="*/ 45144 h 4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331" h="45144">
                    <a:moveTo>
                      <a:pt x="0" y="45144"/>
                    </a:moveTo>
                    <a:cubicBezTo>
                      <a:pt x="36226" y="23908"/>
                      <a:pt x="72453" y="2672"/>
                      <a:pt x="119922" y="174"/>
                    </a:cubicBezTo>
                    <a:cubicBezTo>
                      <a:pt x="167391" y="-2324"/>
                      <a:pt x="262328" y="22659"/>
                      <a:pt x="284813" y="30154"/>
                    </a:cubicBezTo>
                    <a:cubicBezTo>
                      <a:pt x="307298" y="37649"/>
                      <a:pt x="281065" y="41396"/>
                      <a:pt x="254833" y="45144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 rot="5557677" flipH="1">
                <a:off x="10501304" y="3720280"/>
                <a:ext cx="293331" cy="45144"/>
              </a:xfrm>
              <a:custGeom>
                <a:avLst/>
                <a:gdLst>
                  <a:gd name="connsiteX0" fmla="*/ 0 w 293331"/>
                  <a:gd name="connsiteY0" fmla="*/ 45144 h 45144"/>
                  <a:gd name="connsiteX1" fmla="*/ 119922 w 293331"/>
                  <a:gd name="connsiteY1" fmla="*/ 174 h 45144"/>
                  <a:gd name="connsiteX2" fmla="*/ 284813 w 293331"/>
                  <a:gd name="connsiteY2" fmla="*/ 30154 h 45144"/>
                  <a:gd name="connsiteX3" fmla="*/ 254833 w 293331"/>
                  <a:gd name="connsiteY3" fmla="*/ 45144 h 4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331" h="45144">
                    <a:moveTo>
                      <a:pt x="0" y="45144"/>
                    </a:moveTo>
                    <a:cubicBezTo>
                      <a:pt x="36226" y="23908"/>
                      <a:pt x="72453" y="2672"/>
                      <a:pt x="119922" y="174"/>
                    </a:cubicBezTo>
                    <a:cubicBezTo>
                      <a:pt x="167391" y="-2324"/>
                      <a:pt x="262328" y="22659"/>
                      <a:pt x="284813" y="30154"/>
                    </a:cubicBezTo>
                    <a:cubicBezTo>
                      <a:pt x="307298" y="37649"/>
                      <a:pt x="281065" y="41396"/>
                      <a:pt x="254833" y="45144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/>
              <p:cNvSpPr/>
              <p:nvPr/>
            </p:nvSpPr>
            <p:spPr>
              <a:xfrm rot="2854404">
                <a:off x="10099940" y="3113218"/>
                <a:ext cx="548397" cy="600719"/>
              </a:xfrm>
              <a:custGeom>
                <a:avLst/>
                <a:gdLst>
                  <a:gd name="connsiteX0" fmla="*/ 862195 w 1845754"/>
                  <a:gd name="connsiteY0" fmla="*/ 1775981 h 1798318"/>
                  <a:gd name="connsiteX1" fmla="*/ 600451 w 1845754"/>
                  <a:gd name="connsiteY1" fmla="*/ 1322212 h 1798318"/>
                  <a:gd name="connsiteX2" fmla="*/ 611838 w 1845754"/>
                  <a:gd name="connsiteY2" fmla="*/ 1221277 h 1798318"/>
                  <a:gd name="connsiteX3" fmla="*/ 523014 w 1845754"/>
                  <a:gd name="connsiteY3" fmla="*/ 1224205 h 1798318"/>
                  <a:gd name="connsiteX4" fmla="*/ 185 w 1845754"/>
                  <a:gd name="connsiteY4" fmla="*/ 829620 h 1798318"/>
                  <a:gd name="connsiteX5" fmla="*/ 442481 w 1845754"/>
                  <a:gd name="connsiteY5" fmla="*/ 478644 h 1798318"/>
                  <a:gd name="connsiteX6" fmla="*/ 507569 w 1845754"/>
                  <a:gd name="connsiteY6" fmla="*/ 476498 h 1798318"/>
                  <a:gd name="connsiteX7" fmla="*/ 511434 w 1845754"/>
                  <a:gd name="connsiteY7" fmla="*/ 428911 h 1798318"/>
                  <a:gd name="connsiteX8" fmla="*/ 935515 w 1845754"/>
                  <a:gd name="connsiteY8" fmla="*/ 0 h 1798318"/>
                  <a:gd name="connsiteX9" fmla="*/ 1334372 w 1845754"/>
                  <a:gd name="connsiteY9" fmla="*/ 328079 h 1798318"/>
                  <a:gd name="connsiteX10" fmla="*/ 1350975 w 1845754"/>
                  <a:gd name="connsiteY10" fmla="*/ 394450 h 1798318"/>
                  <a:gd name="connsiteX11" fmla="*/ 1365311 w 1845754"/>
                  <a:gd name="connsiteY11" fmla="*/ 390569 h 1798318"/>
                  <a:gd name="connsiteX12" fmla="*/ 1815445 w 1845754"/>
                  <a:gd name="connsiteY12" fmla="*/ 546447 h 1798318"/>
                  <a:gd name="connsiteX13" fmla="*/ 1510735 w 1845754"/>
                  <a:gd name="connsiteY13" fmla="*/ 1126273 h 1798318"/>
                  <a:gd name="connsiteX14" fmla="*/ 1502151 w 1845754"/>
                  <a:gd name="connsiteY14" fmla="*/ 1129979 h 1798318"/>
                  <a:gd name="connsiteX15" fmla="*/ 1503690 w 1845754"/>
                  <a:gd name="connsiteY15" fmla="*/ 1140135 h 1798318"/>
                  <a:gd name="connsiteX16" fmla="*/ 1463194 w 1845754"/>
                  <a:gd name="connsiteY16" fmla="*/ 1415627 h 1798318"/>
                  <a:gd name="connsiteX17" fmla="*/ 862195 w 1845754"/>
                  <a:gd name="connsiteY17" fmla="*/ 1775981 h 179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45754" h="1798318">
                    <a:moveTo>
                      <a:pt x="862195" y="1775981"/>
                    </a:moveTo>
                    <a:cubicBezTo>
                      <a:pt x="692200" y="1712807"/>
                      <a:pt x="594346" y="1529443"/>
                      <a:pt x="600451" y="1322212"/>
                    </a:cubicBezTo>
                    <a:lnTo>
                      <a:pt x="611838" y="1221277"/>
                    </a:lnTo>
                    <a:lnTo>
                      <a:pt x="523014" y="1224205"/>
                    </a:lnTo>
                    <a:cubicBezTo>
                      <a:pt x="226550" y="1213151"/>
                      <a:pt x="-7529" y="1036488"/>
                      <a:pt x="185" y="829620"/>
                    </a:cubicBezTo>
                    <a:cubicBezTo>
                      <a:pt x="6935" y="648611"/>
                      <a:pt x="196570" y="504450"/>
                      <a:pt x="442481" y="478644"/>
                    </a:cubicBezTo>
                    <a:lnTo>
                      <a:pt x="507569" y="476498"/>
                    </a:lnTo>
                    <a:lnTo>
                      <a:pt x="511434" y="428911"/>
                    </a:lnTo>
                    <a:cubicBezTo>
                      <a:pt x="551798" y="184132"/>
                      <a:pt x="726329" y="0"/>
                      <a:pt x="935515" y="0"/>
                    </a:cubicBezTo>
                    <a:cubicBezTo>
                      <a:pt x="1114817" y="0"/>
                      <a:pt x="1268658" y="135281"/>
                      <a:pt x="1334372" y="328079"/>
                    </a:cubicBezTo>
                    <a:lnTo>
                      <a:pt x="1350975" y="394450"/>
                    </a:lnTo>
                    <a:lnTo>
                      <a:pt x="1365311" y="390569"/>
                    </a:lnTo>
                    <a:cubicBezTo>
                      <a:pt x="1562686" y="352463"/>
                      <a:pt x="1744065" y="408568"/>
                      <a:pt x="1815445" y="546447"/>
                    </a:cubicBezTo>
                    <a:cubicBezTo>
                      <a:pt x="1910617" y="730284"/>
                      <a:pt x="1774194" y="989882"/>
                      <a:pt x="1510735" y="1126273"/>
                    </a:cubicBezTo>
                    <a:lnTo>
                      <a:pt x="1502151" y="1129979"/>
                    </a:lnTo>
                    <a:lnTo>
                      <a:pt x="1503690" y="1140135"/>
                    </a:lnTo>
                    <a:cubicBezTo>
                      <a:pt x="1510344" y="1228165"/>
                      <a:pt x="1497733" y="1322685"/>
                      <a:pt x="1463194" y="1415627"/>
                    </a:cubicBezTo>
                    <a:cubicBezTo>
                      <a:pt x="1357930" y="1698878"/>
                      <a:pt x="1088854" y="1860214"/>
                      <a:pt x="862195" y="17759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2" name="타원 111"/>
          <p:cNvSpPr/>
          <p:nvPr/>
        </p:nvSpPr>
        <p:spPr>
          <a:xfrm>
            <a:off x="9517784" y="4905460"/>
            <a:ext cx="1830966" cy="1830966"/>
          </a:xfrm>
          <a:prstGeom prst="ellipse">
            <a:avLst/>
          </a:prstGeom>
          <a:solidFill>
            <a:srgbClr val="FF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97452" y="1514603"/>
            <a:ext cx="258917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싶은 말을 열심히 넣어봅시다</a:t>
            </a:r>
          </a:p>
        </p:txBody>
      </p:sp>
      <p:sp>
        <p:nvSpPr>
          <p:cNvPr id="48" name="부분 원형 47"/>
          <p:cNvSpPr/>
          <p:nvPr/>
        </p:nvSpPr>
        <p:spPr>
          <a:xfrm>
            <a:off x="10664755" y="19621"/>
            <a:ext cx="1842175" cy="1834502"/>
          </a:xfrm>
          <a:prstGeom prst="pie">
            <a:avLst>
              <a:gd name="adj1" fmla="val 7491883"/>
              <a:gd name="adj2" fmla="val 16096213"/>
            </a:avLst>
          </a:prstGeom>
          <a:solidFill>
            <a:srgbClr val="FFD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8" name="그룹 277"/>
          <p:cNvGrpSpPr/>
          <p:nvPr/>
        </p:nvGrpSpPr>
        <p:grpSpPr>
          <a:xfrm>
            <a:off x="615763" y="4756136"/>
            <a:ext cx="7912475" cy="1681672"/>
            <a:chOff x="615762" y="4839266"/>
            <a:chExt cx="7912475" cy="1681672"/>
          </a:xfrm>
        </p:grpSpPr>
        <p:sp>
          <p:nvSpPr>
            <p:cNvPr id="279" name="사각형: 둥근 모서리 278"/>
            <p:cNvSpPr/>
            <p:nvPr/>
          </p:nvSpPr>
          <p:spPr>
            <a:xfrm>
              <a:off x="615762" y="5287513"/>
              <a:ext cx="7912475" cy="1233425"/>
            </a:xfrm>
            <a:prstGeom prst="roundRect">
              <a:avLst/>
            </a:prstGeom>
            <a:solidFill>
              <a:srgbClr val="FFD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0" name="그룹 279"/>
            <p:cNvGrpSpPr/>
            <p:nvPr/>
          </p:nvGrpSpPr>
          <p:grpSpPr>
            <a:xfrm>
              <a:off x="895897" y="4839266"/>
              <a:ext cx="1171789" cy="741907"/>
              <a:chOff x="923743" y="4265304"/>
              <a:chExt cx="1171789" cy="741907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954590" y="4265304"/>
                <a:ext cx="1110094" cy="741907"/>
                <a:chOff x="6131378" y="2004764"/>
                <a:chExt cx="779206" cy="520765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140964" y="2151603"/>
                  <a:ext cx="769620" cy="373926"/>
                </a:xfrm>
                <a:prstGeom prst="rect">
                  <a:avLst/>
                </a:prstGeom>
                <a:solidFill>
                  <a:srgbClr val="D7A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사각형: 둥근 모서리 283"/>
                <p:cNvSpPr/>
                <p:nvPr/>
              </p:nvSpPr>
              <p:spPr>
                <a:xfrm rot="16200000">
                  <a:off x="6100866" y="2123598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74C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사각형: 둥근 모서리 284"/>
                <p:cNvSpPr/>
                <p:nvPr/>
              </p:nvSpPr>
              <p:spPr>
                <a:xfrm rot="16200000">
                  <a:off x="6727745" y="212754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74C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사각형: 둥근 모서리 285"/>
                <p:cNvSpPr/>
                <p:nvPr/>
              </p:nvSpPr>
              <p:spPr>
                <a:xfrm>
                  <a:off x="6131378" y="2004764"/>
                  <a:ext cx="768531" cy="712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7A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6138036" y="2203954"/>
                  <a:ext cx="772548" cy="28379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2" name="TextBox 281"/>
              <p:cNvSpPr txBox="1"/>
              <p:nvPr/>
            </p:nvSpPr>
            <p:spPr>
              <a:xfrm>
                <a:off x="923743" y="4601285"/>
                <a:ext cx="1171789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조사결과</a:t>
                </a:r>
              </a:p>
            </p:txBody>
          </p:sp>
        </p:grpSp>
      </p:grpSp>
      <p:sp>
        <p:nvSpPr>
          <p:cNvPr id="295" name="TextBox 294"/>
          <p:cNvSpPr txBox="1"/>
          <p:nvPr/>
        </p:nvSpPr>
        <p:spPr>
          <a:xfrm>
            <a:off x="1187116" y="5651320"/>
            <a:ext cx="6997428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이런 저런 조사결과를 통하여 결과가 이러하다는 설명을 자세하고 꼼꼼하게 진실되게 적어주세요 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186439" y="5989796"/>
            <a:ext cx="6997428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이런 저런 조사결과를 통하여 결과가 이러하다는 설명을 자세하고 꼼꼼하게 진실되게 적어주세요 </a:t>
            </a:r>
          </a:p>
        </p:txBody>
      </p:sp>
      <p:grpSp>
        <p:nvGrpSpPr>
          <p:cNvPr id="302" name="그룹 301"/>
          <p:cNvGrpSpPr/>
          <p:nvPr/>
        </p:nvGrpSpPr>
        <p:grpSpPr>
          <a:xfrm>
            <a:off x="617341" y="2393108"/>
            <a:ext cx="7909319" cy="1960944"/>
            <a:chOff x="661179" y="2403364"/>
            <a:chExt cx="7909319" cy="1960944"/>
          </a:xfrm>
        </p:grpSpPr>
        <p:grpSp>
          <p:nvGrpSpPr>
            <p:cNvPr id="298" name="그룹 297"/>
            <p:cNvGrpSpPr/>
            <p:nvPr/>
          </p:nvGrpSpPr>
          <p:grpSpPr>
            <a:xfrm>
              <a:off x="661179" y="2403364"/>
              <a:ext cx="1529640" cy="1960944"/>
              <a:chOff x="712644" y="2569899"/>
              <a:chExt cx="1529640" cy="196094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016211" y="4161511"/>
                <a:ext cx="922506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벚꽃구경</a:t>
                </a: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712644" y="2569899"/>
                <a:ext cx="1529640" cy="1510126"/>
                <a:chOff x="346850" y="2314704"/>
                <a:chExt cx="1871410" cy="1847536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346850" y="2324007"/>
                  <a:ext cx="1871410" cy="1822780"/>
                </a:xfrm>
                <a:prstGeom prst="ellipse">
                  <a:avLst/>
                </a:prstGeom>
                <a:solidFill>
                  <a:srgbClr val="FF53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부분 원형 48"/>
                <p:cNvSpPr/>
                <p:nvPr/>
              </p:nvSpPr>
              <p:spPr>
                <a:xfrm>
                  <a:off x="346850" y="2314704"/>
                  <a:ext cx="1871410" cy="1847536"/>
                </a:xfrm>
                <a:prstGeom prst="pie">
                  <a:avLst>
                    <a:gd name="adj1" fmla="val 6697680"/>
                    <a:gd name="adj2" fmla="val 16200000"/>
                  </a:avLst>
                </a:prstGeom>
                <a:solidFill>
                  <a:srgbClr val="FFDF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459475" y="2433708"/>
                  <a:ext cx="1646161" cy="1603386"/>
                </a:xfrm>
                <a:prstGeom prst="ellipse">
                  <a:avLst/>
                </a:prstGeom>
                <a:solidFill>
                  <a:srgbClr val="FFE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0946" y="2704858"/>
                  <a:ext cx="723219" cy="686414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870331" y="3450000"/>
                  <a:ext cx="824449" cy="398321"/>
                </a:xfrm>
                <a:prstGeom prst="rect">
                  <a:avLst/>
                </a:prstGeom>
                <a:noFill/>
                <a:scene3d>
                  <a:camera prst="obliqueBottomLef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60.3%</a:t>
                  </a:r>
                  <a:endParaRPr lang="ko-KR" altLang="en-US" sz="2000" b="1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299" name="그룹 298"/>
            <p:cNvGrpSpPr/>
            <p:nvPr/>
          </p:nvGrpSpPr>
          <p:grpSpPr>
            <a:xfrm>
              <a:off x="2762213" y="2403364"/>
              <a:ext cx="1538510" cy="1960944"/>
              <a:chOff x="2772551" y="2569899"/>
              <a:chExt cx="1538510" cy="196094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978803" y="4175117"/>
                <a:ext cx="1126006" cy="35572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소개팅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772551" y="2569899"/>
                <a:ext cx="1538510" cy="1532096"/>
                <a:chOff x="2516961" y="2285926"/>
                <a:chExt cx="1892427" cy="1884538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2529639" y="2295457"/>
                  <a:ext cx="1867070" cy="1867070"/>
                </a:xfrm>
                <a:prstGeom prst="ellipse">
                  <a:avLst/>
                </a:prstGeom>
                <a:solidFill>
                  <a:srgbClr val="FF53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부분 원형 58"/>
                <p:cNvSpPr/>
                <p:nvPr/>
              </p:nvSpPr>
              <p:spPr>
                <a:xfrm>
                  <a:off x="2516961" y="2285926"/>
                  <a:ext cx="1892427" cy="1884538"/>
                </a:xfrm>
                <a:prstGeom prst="pie">
                  <a:avLst>
                    <a:gd name="adj1" fmla="val 19483972"/>
                    <a:gd name="adj2" fmla="val 16200000"/>
                  </a:avLst>
                </a:prstGeom>
                <a:solidFill>
                  <a:srgbClr val="FFDF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2642002" y="2407821"/>
                  <a:ext cx="1642344" cy="1642344"/>
                </a:xfrm>
                <a:prstGeom prst="ellipse">
                  <a:avLst/>
                </a:prstGeom>
                <a:solidFill>
                  <a:srgbClr val="FFE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111589" y="3364427"/>
                  <a:ext cx="703171" cy="447505"/>
                </a:xfrm>
                <a:prstGeom prst="rect">
                  <a:avLst/>
                </a:prstGeom>
                <a:noFill/>
                <a:scene3d>
                  <a:camera prst="obliqueBottomLef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20%</a:t>
                  </a:r>
                  <a:endParaRPr lang="ko-KR" altLang="en-US" sz="2000" b="1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1" name="하트 10"/>
                <p:cNvSpPr/>
                <p:nvPr/>
              </p:nvSpPr>
              <p:spPr>
                <a:xfrm>
                  <a:off x="3134045" y="2742876"/>
                  <a:ext cx="658259" cy="537603"/>
                </a:xfrm>
                <a:prstGeom prst="heart">
                  <a:avLst/>
                </a:prstGeom>
                <a:solidFill>
                  <a:srgbClr val="F682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0" name="그룹 299"/>
            <p:cNvGrpSpPr/>
            <p:nvPr/>
          </p:nvGrpSpPr>
          <p:grpSpPr>
            <a:xfrm>
              <a:off x="4872117" y="2403364"/>
              <a:ext cx="1558000" cy="1960944"/>
              <a:chOff x="5047927" y="2569899"/>
              <a:chExt cx="1558000" cy="196094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263924" y="4175117"/>
                <a:ext cx="1126006" cy="35572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산책</a:t>
                </a: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5047927" y="2569899"/>
                <a:ext cx="1558000" cy="1551505"/>
                <a:chOff x="4706106" y="2285926"/>
                <a:chExt cx="1892427" cy="1884538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4718784" y="2295457"/>
                  <a:ext cx="1867070" cy="1867070"/>
                </a:xfrm>
                <a:prstGeom prst="ellipse">
                  <a:avLst/>
                </a:prstGeom>
                <a:solidFill>
                  <a:srgbClr val="FF53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부분 원형 66"/>
                <p:cNvSpPr/>
                <p:nvPr/>
              </p:nvSpPr>
              <p:spPr>
                <a:xfrm>
                  <a:off x="4706106" y="2285926"/>
                  <a:ext cx="1892427" cy="1884538"/>
                </a:xfrm>
                <a:prstGeom prst="pie">
                  <a:avLst>
                    <a:gd name="adj1" fmla="val 18222887"/>
                    <a:gd name="adj2" fmla="val 16200000"/>
                  </a:avLst>
                </a:prstGeom>
                <a:solidFill>
                  <a:srgbClr val="FFDF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4831147" y="2407821"/>
                  <a:ext cx="1642344" cy="1642344"/>
                </a:xfrm>
                <a:prstGeom prst="ellipse">
                  <a:avLst/>
                </a:prstGeom>
                <a:solidFill>
                  <a:srgbClr val="FFE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49551" y="3462950"/>
                  <a:ext cx="605537" cy="385370"/>
                </a:xfrm>
                <a:prstGeom prst="rect">
                  <a:avLst/>
                </a:prstGeom>
                <a:noFill/>
                <a:scene3d>
                  <a:camera prst="obliqueBottomLef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13%</a:t>
                  </a:r>
                  <a:endParaRPr lang="ko-KR" altLang="en-US" sz="2000" b="1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saturation sat="33000"/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697" t="59391" r="13691"/>
                <a:stretch/>
              </p:blipFill>
              <p:spPr>
                <a:xfrm flipH="1">
                  <a:off x="5187026" y="2820833"/>
                  <a:ext cx="930586" cy="454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1" name="그룹 300"/>
            <p:cNvGrpSpPr/>
            <p:nvPr/>
          </p:nvGrpSpPr>
          <p:grpSpPr>
            <a:xfrm>
              <a:off x="7001510" y="2403364"/>
              <a:ext cx="1568988" cy="1960944"/>
              <a:chOff x="7052975" y="2569899"/>
              <a:chExt cx="1568988" cy="196094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7274466" y="4161511"/>
                <a:ext cx="1126006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쇼핑</a:t>
                </a: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7052975" y="2569899"/>
                <a:ext cx="1568988" cy="1562447"/>
                <a:chOff x="6895251" y="2285926"/>
                <a:chExt cx="1892427" cy="1884538"/>
              </a:xfrm>
            </p:grpSpPr>
            <p:sp>
              <p:nvSpPr>
                <p:cNvPr id="290" name="타원 289"/>
                <p:cNvSpPr/>
                <p:nvPr/>
              </p:nvSpPr>
              <p:spPr>
                <a:xfrm>
                  <a:off x="6907929" y="2295457"/>
                  <a:ext cx="1867070" cy="1867070"/>
                </a:xfrm>
                <a:prstGeom prst="ellipse">
                  <a:avLst/>
                </a:prstGeom>
                <a:solidFill>
                  <a:srgbClr val="FF53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부분 원형 290"/>
                <p:cNvSpPr/>
                <p:nvPr/>
              </p:nvSpPr>
              <p:spPr>
                <a:xfrm>
                  <a:off x="6895251" y="2285926"/>
                  <a:ext cx="1892427" cy="1884538"/>
                </a:xfrm>
                <a:prstGeom prst="pie">
                  <a:avLst>
                    <a:gd name="adj1" fmla="val 17285824"/>
                    <a:gd name="adj2" fmla="val 16200000"/>
                  </a:avLst>
                </a:prstGeom>
                <a:solidFill>
                  <a:srgbClr val="FFDF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/>
                <p:cNvSpPr/>
                <p:nvPr/>
              </p:nvSpPr>
              <p:spPr>
                <a:xfrm>
                  <a:off x="7020292" y="2407821"/>
                  <a:ext cx="1642344" cy="1642345"/>
                </a:xfrm>
                <a:prstGeom prst="ellipse">
                  <a:avLst/>
                </a:prstGeom>
                <a:solidFill>
                  <a:srgbClr val="FFE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7499063" y="3462950"/>
                  <a:ext cx="684803" cy="400110"/>
                </a:xfrm>
                <a:prstGeom prst="rect">
                  <a:avLst/>
                </a:prstGeom>
                <a:noFill/>
                <a:scene3d>
                  <a:camera prst="obliqueBottomLef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6.7%</a:t>
                  </a:r>
                  <a:endParaRPr lang="ko-KR" altLang="en-US" sz="2000" b="1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1038" y="2697429"/>
                  <a:ext cx="620852" cy="6920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3" name="자유형: 도형 302"/>
          <p:cNvSpPr/>
          <p:nvPr/>
        </p:nvSpPr>
        <p:spPr>
          <a:xfrm rot="16465824">
            <a:off x="7209897" y="-898547"/>
            <a:ext cx="583007" cy="2832958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/>
          <p:cNvSpPr txBox="1"/>
          <p:nvPr/>
        </p:nvSpPr>
        <p:spPr>
          <a:xfrm>
            <a:off x="6323834" y="259390"/>
            <a:ext cx="235513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01.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목차를 넣습니다</a:t>
            </a:r>
          </a:p>
        </p:txBody>
      </p:sp>
    </p:spTree>
    <p:extLst>
      <p:ext uri="{BB962C8B-B14F-4D97-AF65-F5344CB8AC3E}">
        <p14:creationId xmlns:p14="http://schemas.microsoft.com/office/powerpoint/2010/main" val="17202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190819" y="857203"/>
            <a:ext cx="4649181" cy="1009017"/>
            <a:chOff x="2190819" y="857203"/>
            <a:chExt cx="4649181" cy="1009017"/>
          </a:xfrm>
        </p:grpSpPr>
        <p:sp>
          <p:nvSpPr>
            <p:cNvPr id="2" name="순서도: 대체 처리 1"/>
            <p:cNvSpPr/>
            <p:nvPr/>
          </p:nvSpPr>
          <p:spPr>
            <a:xfrm>
              <a:off x="2304000" y="1446941"/>
              <a:ext cx="4536000" cy="48623"/>
            </a:xfrm>
            <a:prstGeom prst="flowChartAlternateProcess">
              <a:avLst/>
            </a:prstGeom>
            <a:solidFill>
              <a:srgbClr val="F7B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19" y="857203"/>
              <a:ext cx="568632" cy="5897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07494" y="985276"/>
              <a:ext cx="3804247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벚꽃놀이는 사진이 </a:t>
              </a:r>
              <a:r>
                <a:rPr lang="ko-KR" altLang="en-US" sz="2400" spc="-15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짱이죠오오오</a:t>
              </a:r>
              <a:endParaRPr lang="ko-KR" altLang="en-US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97452" y="1527666"/>
              <a:ext cx="2629246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하고 싶은 말을 열심히 넣어봅시다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30466" y="2544468"/>
            <a:ext cx="2450836" cy="3255422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7424" y="2731670"/>
            <a:ext cx="2169314" cy="2210553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7733" y="3652280"/>
            <a:ext cx="94869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Photo</a:t>
            </a:r>
            <a:endParaRPr lang="ko-KR" altLang="en-US" spc="-15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426" y="5241031"/>
            <a:ext cx="10929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설명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9867596" y="1658296"/>
            <a:ext cx="341891" cy="1050404"/>
            <a:chOff x="6536568" y="1533733"/>
            <a:chExt cx="341891" cy="1050404"/>
          </a:xfrm>
        </p:grpSpPr>
        <p:grpSp>
          <p:nvGrpSpPr>
            <p:cNvPr id="25" name="그룹 24"/>
            <p:cNvGrpSpPr/>
            <p:nvPr/>
          </p:nvGrpSpPr>
          <p:grpSpPr>
            <a:xfrm>
              <a:off x="6556969" y="1548450"/>
              <a:ext cx="235672" cy="796890"/>
              <a:chOff x="5976476" y="1627625"/>
              <a:chExt cx="235672" cy="796890"/>
            </a:xfrm>
          </p:grpSpPr>
          <p:sp>
            <p:nvSpPr>
              <p:cNvPr id="21" name="직사각형 20"/>
              <p:cNvSpPr/>
              <p:nvPr/>
            </p:nvSpPr>
            <p:spPr>
              <a:xfrm rot="20593483">
                <a:off x="6055485" y="1627625"/>
                <a:ext cx="80549" cy="559712"/>
              </a:xfrm>
              <a:prstGeom prst="rect">
                <a:avLst/>
              </a:prstGeom>
              <a:solidFill>
                <a:srgbClr val="FAE0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5976476" y="1659916"/>
                <a:ext cx="235672" cy="764599"/>
              </a:xfrm>
              <a:custGeom>
                <a:avLst/>
                <a:gdLst>
                  <a:gd name="connsiteX0" fmla="*/ 0 w 235672"/>
                  <a:gd name="connsiteY0" fmla="*/ 0 h 764599"/>
                  <a:gd name="connsiteX1" fmla="*/ 235672 w 235672"/>
                  <a:gd name="connsiteY1" fmla="*/ 764599 h 764599"/>
                  <a:gd name="connsiteX2" fmla="*/ 80007 w 235672"/>
                  <a:gd name="connsiteY2" fmla="*/ 764599 h 76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5672" h="764599">
                    <a:moveTo>
                      <a:pt x="0" y="0"/>
                    </a:moveTo>
                    <a:lnTo>
                      <a:pt x="235672" y="764599"/>
                    </a:lnTo>
                    <a:lnTo>
                      <a:pt x="80007" y="764599"/>
                    </a:lnTo>
                    <a:close/>
                  </a:path>
                </a:pathLst>
              </a:custGeom>
              <a:solidFill>
                <a:srgbClr val="C196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704711" y="1533733"/>
              <a:ext cx="173748" cy="1050404"/>
              <a:chOff x="6772233" y="1374110"/>
              <a:chExt cx="173748" cy="1050404"/>
            </a:xfrm>
          </p:grpSpPr>
          <p:sp>
            <p:nvSpPr>
              <p:cNvPr id="19" name="자유형: 도형 18"/>
              <p:cNvSpPr/>
              <p:nvPr/>
            </p:nvSpPr>
            <p:spPr>
              <a:xfrm>
                <a:off x="6772233" y="1375705"/>
                <a:ext cx="115877" cy="1048809"/>
              </a:xfrm>
              <a:custGeom>
                <a:avLst/>
                <a:gdLst>
                  <a:gd name="connsiteX0" fmla="*/ 0 w 115877"/>
                  <a:gd name="connsiteY0" fmla="*/ 0 h 1048809"/>
                  <a:gd name="connsiteX1" fmla="*/ 115877 w 115877"/>
                  <a:gd name="connsiteY1" fmla="*/ 0 h 1048809"/>
                  <a:gd name="connsiteX2" fmla="*/ 115877 w 115877"/>
                  <a:gd name="connsiteY2" fmla="*/ 1048809 h 1048809"/>
                  <a:gd name="connsiteX3" fmla="*/ 106229 w 115877"/>
                  <a:gd name="connsiteY3" fmla="*/ 1048809 h 1048809"/>
                  <a:gd name="connsiteX4" fmla="*/ 48933 w 115877"/>
                  <a:gd name="connsiteY4" fmla="*/ 999646 h 1048809"/>
                  <a:gd name="connsiteX5" fmla="*/ 53435 w 115877"/>
                  <a:gd name="connsiteY5" fmla="*/ 1001043 h 1048809"/>
                  <a:gd name="connsiteX6" fmla="*/ 2758 w 115877"/>
                  <a:gd name="connsiteY6" fmla="*/ 855141 h 1048809"/>
                  <a:gd name="connsiteX7" fmla="*/ 0 w 115877"/>
                  <a:gd name="connsiteY7" fmla="*/ 864029 h 104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877" h="1048809">
                    <a:moveTo>
                      <a:pt x="0" y="0"/>
                    </a:moveTo>
                    <a:lnTo>
                      <a:pt x="115877" y="0"/>
                    </a:lnTo>
                    <a:lnTo>
                      <a:pt x="115877" y="1048809"/>
                    </a:lnTo>
                    <a:lnTo>
                      <a:pt x="106229" y="1048809"/>
                    </a:lnTo>
                    <a:lnTo>
                      <a:pt x="48933" y="999646"/>
                    </a:lnTo>
                    <a:lnTo>
                      <a:pt x="53435" y="1001043"/>
                    </a:lnTo>
                    <a:lnTo>
                      <a:pt x="2758" y="855141"/>
                    </a:lnTo>
                    <a:lnTo>
                      <a:pt x="0" y="864029"/>
                    </a:lnTo>
                    <a:close/>
                  </a:path>
                </a:pathLst>
              </a:custGeom>
              <a:solidFill>
                <a:srgbClr val="C196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21281342">
                <a:off x="6830104" y="1374110"/>
                <a:ext cx="115877" cy="1050271"/>
              </a:xfrm>
              <a:prstGeom prst="rect">
                <a:avLst/>
              </a:prstGeom>
              <a:solidFill>
                <a:srgbClr val="FAE0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403337">
              <a:off x="6536568" y="1737506"/>
              <a:ext cx="161230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210 설렘주의 R" panose="02020603020101020101" pitchFamily="18" charset="-127"/>
                  <a:ea typeface="210 설렘주의 R" panose="02020603020101020101" pitchFamily="18" charset="-127"/>
                </a:rPr>
                <a:t>9</a:t>
              </a:r>
              <a:endParaRPr lang="ko-KR" altLang="en-US" sz="3200" spc="-150" dirty="0" err="1">
                <a:solidFill>
                  <a:schemeClr val="bg1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859">
            <a:off x="1775790" y="2257132"/>
            <a:ext cx="189969" cy="45909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427508" y="2544468"/>
            <a:ext cx="2450836" cy="3255422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64466" y="2731670"/>
            <a:ext cx="2169314" cy="2210553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74775" y="3652280"/>
            <a:ext cx="94869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Photo</a:t>
            </a:r>
            <a:endParaRPr lang="ko-KR" altLang="en-US" spc="-15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0468" y="5241031"/>
            <a:ext cx="10929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설명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1141" flipH="1">
            <a:off x="4520083" y="2241937"/>
            <a:ext cx="189969" cy="45909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120207" y="2538981"/>
            <a:ext cx="2450836" cy="3255422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57165" y="2726183"/>
            <a:ext cx="2169314" cy="2210553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67474" y="3646793"/>
            <a:ext cx="94869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Photo</a:t>
            </a:r>
            <a:endParaRPr lang="ko-KR" altLang="en-US" spc="-15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9128" y="5235544"/>
            <a:ext cx="10929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설명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7765">
            <a:off x="7179203" y="2254581"/>
            <a:ext cx="189969" cy="459090"/>
          </a:xfrm>
          <a:prstGeom prst="rect">
            <a:avLst/>
          </a:prstGeom>
        </p:spPr>
      </p:pic>
      <p:sp>
        <p:nvSpPr>
          <p:cNvPr id="61" name="자유형: 도형 60"/>
          <p:cNvSpPr/>
          <p:nvPr/>
        </p:nvSpPr>
        <p:spPr>
          <a:xfrm rot="16465824">
            <a:off x="7209897" y="-898547"/>
            <a:ext cx="583007" cy="2832958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323834" y="259390"/>
            <a:ext cx="237116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02.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목차를 넣습니다</a:t>
            </a:r>
          </a:p>
        </p:txBody>
      </p:sp>
    </p:spTree>
    <p:extLst>
      <p:ext uri="{BB962C8B-B14F-4D97-AF65-F5344CB8AC3E}">
        <p14:creationId xmlns:p14="http://schemas.microsoft.com/office/powerpoint/2010/main" val="275927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304000" y="1460004"/>
            <a:ext cx="4536000" cy="48623"/>
          </a:xfrm>
          <a:prstGeom prst="flowChartAlternateProcess">
            <a:avLst/>
          </a:prstGeom>
          <a:solidFill>
            <a:srgbClr val="F7B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19" y="870266"/>
            <a:ext cx="568632" cy="58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7494" y="998339"/>
            <a:ext cx="344838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벚꽃 필 때는 시험기간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7452" y="1540729"/>
            <a:ext cx="258917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싶은 말을 열심히 넣어봅시다</a:t>
            </a:r>
          </a:p>
        </p:txBody>
      </p:sp>
      <p:sp>
        <p:nvSpPr>
          <p:cNvPr id="11" name="직각 삼각형 10"/>
          <p:cNvSpPr/>
          <p:nvPr/>
        </p:nvSpPr>
        <p:spPr>
          <a:xfrm>
            <a:off x="5217390" y="3096227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 flipV="1">
            <a:off x="7789676" y="2427842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58491" y="2471486"/>
            <a:ext cx="0" cy="3707245"/>
          </a:xfrm>
          <a:prstGeom prst="line">
            <a:avLst/>
          </a:prstGeom>
          <a:ln w="38100">
            <a:solidFill>
              <a:srgbClr val="FF71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733811" y="2564130"/>
            <a:ext cx="2914015" cy="3474790"/>
            <a:chOff x="733811" y="2564130"/>
            <a:chExt cx="2914015" cy="3474790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733811" y="2635211"/>
              <a:ext cx="2914015" cy="34037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33811" y="2564130"/>
              <a:ext cx="2914015" cy="511495"/>
              <a:chOff x="733811" y="2564130"/>
              <a:chExt cx="2914015" cy="511495"/>
            </a:xfrm>
          </p:grpSpPr>
          <p:sp>
            <p:nvSpPr>
              <p:cNvPr id="13" name="양쪽 모서리가 둥근 사각형 62"/>
              <p:cNvSpPr/>
              <p:nvPr/>
            </p:nvSpPr>
            <p:spPr>
              <a:xfrm>
                <a:off x="733811" y="2566806"/>
                <a:ext cx="2914015" cy="508819"/>
              </a:xfrm>
              <a:prstGeom prst="round2SameRect">
                <a:avLst>
                  <a:gd name="adj1" fmla="val 48051"/>
                  <a:gd name="adj2" fmla="val 0"/>
                </a:avLst>
              </a:prstGeom>
              <a:solidFill>
                <a:srgbClr val="FF717B"/>
              </a:solidFill>
              <a:ln>
                <a:noFill/>
              </a:ln>
              <a:effectLst>
                <a:outerShdw blurRad="50800" dist="38100" dir="18900000" algn="bl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  <p:sp>
            <p:nvSpPr>
              <p:cNvPr id="17" name="자유형 63"/>
              <p:cNvSpPr/>
              <p:nvPr/>
            </p:nvSpPr>
            <p:spPr>
              <a:xfrm>
                <a:off x="733811" y="2564130"/>
                <a:ext cx="1068864" cy="508023"/>
              </a:xfrm>
              <a:custGeom>
                <a:avLst/>
                <a:gdLst>
                  <a:gd name="connsiteX0" fmla="*/ 236597 w 1337927"/>
                  <a:gd name="connsiteY0" fmla="*/ 0 h 508023"/>
                  <a:gd name="connsiteX1" fmla="*/ 1093434 w 1337927"/>
                  <a:gd name="connsiteY1" fmla="*/ 0 h 508023"/>
                  <a:gd name="connsiteX2" fmla="*/ 1337927 w 1337927"/>
                  <a:gd name="connsiteY2" fmla="*/ 244493 h 508023"/>
                  <a:gd name="connsiteX3" fmla="*/ 1337927 w 1337927"/>
                  <a:gd name="connsiteY3" fmla="*/ 508023 h 508023"/>
                  <a:gd name="connsiteX4" fmla="*/ 0 w 1337927"/>
                  <a:gd name="connsiteY4" fmla="*/ 508023 h 508023"/>
                  <a:gd name="connsiteX5" fmla="*/ 0 w 1337927"/>
                  <a:gd name="connsiteY5" fmla="*/ 243697 h 508023"/>
                  <a:gd name="connsiteX6" fmla="*/ 195219 w 1337927"/>
                  <a:gd name="connsiteY6" fmla="*/ 4171 h 50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7927" h="508023">
                    <a:moveTo>
                      <a:pt x="236597" y="0"/>
                    </a:moveTo>
                    <a:lnTo>
                      <a:pt x="1093434" y="0"/>
                    </a:lnTo>
                    <a:cubicBezTo>
                      <a:pt x="1228464" y="0"/>
                      <a:pt x="1337927" y="109463"/>
                      <a:pt x="1337927" y="244493"/>
                    </a:cubicBezTo>
                    <a:lnTo>
                      <a:pt x="1337927" y="508023"/>
                    </a:lnTo>
                    <a:lnTo>
                      <a:pt x="0" y="508023"/>
                    </a:lnTo>
                    <a:lnTo>
                      <a:pt x="0" y="243697"/>
                    </a:lnTo>
                    <a:cubicBezTo>
                      <a:pt x="0" y="125546"/>
                      <a:pt x="83808" y="26969"/>
                      <a:pt x="195219" y="4171"/>
                    </a:cubicBezTo>
                    <a:close/>
                  </a:path>
                </a:pathLst>
              </a:custGeom>
              <a:solidFill>
                <a:srgbClr val="FFB7BC"/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3508" y="2635211"/>
              <a:ext cx="165462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bg2">
                      <a:lumMod val="1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중간고사 오지마요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53678" y="2468810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53678" y="2773410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22" name="직각 삼각형 21"/>
          <p:cNvSpPr/>
          <p:nvPr/>
        </p:nvSpPr>
        <p:spPr>
          <a:xfrm>
            <a:off x="5217390" y="4485432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각 삼각형 22"/>
          <p:cNvSpPr/>
          <p:nvPr/>
        </p:nvSpPr>
        <p:spPr>
          <a:xfrm flipH="1" flipV="1">
            <a:off x="7789676" y="3817047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3678" y="3858015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3678" y="4162615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26" name="직각 삼각형 25"/>
          <p:cNvSpPr/>
          <p:nvPr/>
        </p:nvSpPr>
        <p:spPr>
          <a:xfrm>
            <a:off x="5217390" y="5871753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각 삼각형 26"/>
          <p:cNvSpPr/>
          <p:nvPr/>
        </p:nvSpPr>
        <p:spPr>
          <a:xfrm flipH="1" flipV="1">
            <a:off x="7789676" y="5203368"/>
            <a:ext cx="136288" cy="136288"/>
          </a:xfrm>
          <a:prstGeom prst="rtTriangle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678" y="5244336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3678" y="5548936"/>
            <a:ext cx="23887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중간고사가 싫은 이유를 쓰세요</a:t>
            </a:r>
          </a:p>
        </p:txBody>
      </p:sp>
      <p:sp>
        <p:nvSpPr>
          <p:cNvPr id="32" name="자유형: 도형 31"/>
          <p:cNvSpPr/>
          <p:nvPr/>
        </p:nvSpPr>
        <p:spPr>
          <a:xfrm rot="16465824">
            <a:off x="7209897" y="-898547"/>
            <a:ext cx="583007" cy="2832958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323834" y="259390"/>
            <a:ext cx="237917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03.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목차를 넣습니다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37246" y="4044678"/>
            <a:ext cx="150714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싶은 말을 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열심히 넣어봅시다</a:t>
            </a:r>
          </a:p>
        </p:txBody>
      </p:sp>
    </p:spTree>
    <p:extLst>
      <p:ext uri="{BB962C8B-B14F-4D97-AF65-F5344CB8AC3E}">
        <p14:creationId xmlns:p14="http://schemas.microsoft.com/office/powerpoint/2010/main" val="2830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 rot="16465824">
            <a:off x="7209897" y="-898547"/>
            <a:ext cx="583007" cy="2832958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3834" y="259390"/>
            <a:ext cx="237757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04.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목차를 넣습니다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2304000" y="1460004"/>
            <a:ext cx="4536000" cy="48623"/>
          </a:xfrm>
          <a:prstGeom prst="flowChartAlternateProcess">
            <a:avLst/>
          </a:prstGeom>
          <a:solidFill>
            <a:srgbClr val="F7B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19" y="870266"/>
            <a:ext cx="568632" cy="58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7494" y="998339"/>
            <a:ext cx="3377848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미리 공부하고 벚꽃놀이 가자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7452" y="1540729"/>
            <a:ext cx="258917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싶은 말을 열심히 넣어봅시다</a:t>
            </a:r>
          </a:p>
        </p:txBody>
      </p:sp>
      <p:sp>
        <p:nvSpPr>
          <p:cNvPr id="9" name="사각형: 둥근 대각선 방향 모서리 8"/>
          <p:cNvSpPr/>
          <p:nvPr/>
        </p:nvSpPr>
        <p:spPr>
          <a:xfrm>
            <a:off x="548640" y="2487055"/>
            <a:ext cx="4140926" cy="1410788"/>
          </a:xfrm>
          <a:prstGeom prst="round2DiagRect">
            <a:avLst/>
          </a:prstGeom>
          <a:noFill/>
          <a:ln w="22225">
            <a:solidFill>
              <a:srgbClr val="FF71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>
            <a:off x="940526" y="2248096"/>
            <a:ext cx="3435531" cy="431074"/>
          </a:xfrm>
          <a:prstGeom prst="roundRect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44044" y="2294356"/>
            <a:ext cx="22284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미리 공부할 </a:t>
            </a:r>
            <a:r>
              <a:rPr lang="ko-KR" altLang="en-US" sz="1600" spc="-1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것을 넣어주세요</a:t>
            </a:r>
            <a:endParaRPr lang="ko-KR" altLang="en-US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929" y="2786668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4929" y="3075425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2531" y="3364181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sp>
        <p:nvSpPr>
          <p:cNvPr id="20" name="사각형: 둥근 대각선 방향 모서리 19"/>
          <p:cNvSpPr/>
          <p:nvPr/>
        </p:nvSpPr>
        <p:spPr>
          <a:xfrm>
            <a:off x="559076" y="4432089"/>
            <a:ext cx="4140926" cy="1410788"/>
          </a:xfrm>
          <a:prstGeom prst="round2DiagRect">
            <a:avLst/>
          </a:prstGeom>
          <a:noFill/>
          <a:ln w="22225">
            <a:solidFill>
              <a:srgbClr val="FF71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950962" y="4193130"/>
            <a:ext cx="3435531" cy="431074"/>
          </a:xfrm>
          <a:prstGeom prst="roundRect">
            <a:avLst/>
          </a:prstGeom>
          <a:solidFill>
            <a:srgbClr val="FF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54480" y="4239390"/>
            <a:ext cx="222849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미리 공부할 </a:t>
            </a:r>
            <a:r>
              <a:rPr lang="ko-KR" altLang="en-US" sz="1600" spc="-1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것을 넣어주세요</a:t>
            </a:r>
            <a:endParaRPr lang="ko-KR" altLang="en-US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365" y="4731702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5365" y="5020459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2967" y="5309215"/>
            <a:ext cx="343074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구체적인 공부 계획에 대한 설명이 필요합니다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303520" y="2248095"/>
            <a:ext cx="3233080" cy="2999165"/>
            <a:chOff x="5303520" y="2273095"/>
            <a:chExt cx="3233080" cy="2791962"/>
          </a:xfrm>
        </p:grpSpPr>
        <p:sp>
          <p:nvSpPr>
            <p:cNvPr id="10" name="타원 9"/>
            <p:cNvSpPr/>
            <p:nvPr/>
          </p:nvSpPr>
          <p:spPr>
            <a:xfrm flipH="1">
              <a:off x="5608822" y="2273095"/>
              <a:ext cx="2440764" cy="2354577"/>
            </a:xfrm>
            <a:prstGeom prst="ellipse">
              <a:avLst/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6729218" y="2464966"/>
              <a:ext cx="1807382" cy="1868650"/>
            </a:xfrm>
            <a:prstGeom prst="ellipse">
              <a:avLst/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615342" y="3196407"/>
              <a:ext cx="1807382" cy="1868650"/>
            </a:xfrm>
            <a:prstGeom prst="ellipse">
              <a:avLst/>
            </a:prstGeom>
            <a:solidFill>
              <a:srgbClr val="FF8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03520" y="2674601"/>
              <a:ext cx="2440764" cy="2354577"/>
            </a:xfrm>
            <a:prstGeom prst="ellipse">
              <a:avLst/>
            </a:prstGeom>
            <a:solidFill>
              <a:srgbClr val="FF8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75635" y="5479197"/>
            <a:ext cx="1507144" cy="36367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설명이 필요합니다</a:t>
            </a:r>
            <a:endParaRPr lang="ko-KR" altLang="en-US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0416" y="3666873"/>
            <a:ext cx="679289" cy="39674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Photo</a:t>
            </a:r>
            <a:endParaRPr lang="ko-KR" altLang="en-US" b="1" spc="-150" dirty="0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5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 rot="16465824">
            <a:off x="7209897" y="-898547"/>
            <a:ext cx="583007" cy="2832958"/>
          </a:xfrm>
          <a:custGeom>
            <a:avLst/>
            <a:gdLst>
              <a:gd name="connsiteX0" fmla="*/ 683045 w 705199"/>
              <a:gd name="connsiteY0" fmla="*/ 1195132 h 2387702"/>
              <a:gd name="connsiteX1" fmla="*/ 646788 w 705199"/>
              <a:gd name="connsiteY1" fmla="*/ 1609499 h 2387702"/>
              <a:gd name="connsiteX2" fmla="*/ 641859 w 705199"/>
              <a:gd name="connsiteY2" fmla="*/ 1619468 h 2387702"/>
              <a:gd name="connsiteX3" fmla="*/ 642179 w 705199"/>
              <a:gd name="connsiteY3" fmla="*/ 1620575 h 2387702"/>
              <a:gd name="connsiteX4" fmla="*/ 648902 w 705199"/>
              <a:gd name="connsiteY4" fmla="*/ 1673488 h 2387702"/>
              <a:gd name="connsiteX5" fmla="*/ 647622 w 705199"/>
              <a:gd name="connsiteY5" fmla="*/ 1726223 h 2387702"/>
              <a:gd name="connsiteX6" fmla="*/ 676606 w 705199"/>
              <a:gd name="connsiteY6" fmla="*/ 1819518 h 2387702"/>
              <a:gd name="connsiteX7" fmla="*/ 702654 w 705199"/>
              <a:gd name="connsiteY7" fmla="*/ 2101047 h 2387702"/>
              <a:gd name="connsiteX8" fmla="*/ 695723 w 705199"/>
              <a:gd name="connsiteY8" fmla="*/ 2129930 h 2387702"/>
              <a:gd name="connsiteX9" fmla="*/ 695883 w 705199"/>
              <a:gd name="connsiteY9" fmla="*/ 2139842 h 2387702"/>
              <a:gd name="connsiteX10" fmla="*/ 512572 w 705199"/>
              <a:gd name="connsiteY10" fmla="*/ 2356787 h 2387702"/>
              <a:gd name="connsiteX11" fmla="*/ 176822 w 705199"/>
              <a:gd name="connsiteY11" fmla="*/ 2281857 h 2387702"/>
              <a:gd name="connsiteX12" fmla="*/ 164241 w 705199"/>
              <a:gd name="connsiteY12" fmla="*/ 2231691 h 2387702"/>
              <a:gd name="connsiteX13" fmla="*/ 164510 w 705199"/>
              <a:gd name="connsiteY13" fmla="*/ 2228132 h 2387702"/>
              <a:gd name="connsiteX14" fmla="*/ 160222 w 705199"/>
              <a:gd name="connsiteY14" fmla="*/ 2221813 h 2387702"/>
              <a:gd name="connsiteX15" fmla="*/ 147355 w 705199"/>
              <a:gd name="connsiteY15" fmla="*/ 2017434 h 2387702"/>
              <a:gd name="connsiteX16" fmla="*/ 163442 w 705199"/>
              <a:gd name="connsiteY16" fmla="*/ 1977248 h 2387702"/>
              <a:gd name="connsiteX17" fmla="*/ 147093 w 705199"/>
              <a:gd name="connsiteY17" fmla="*/ 1924458 h 2387702"/>
              <a:gd name="connsiteX18" fmla="*/ 124048 w 705199"/>
              <a:gd name="connsiteY18" fmla="*/ 1703097 h 2387702"/>
              <a:gd name="connsiteX19" fmla="*/ 147093 w 705199"/>
              <a:gd name="connsiteY19" fmla="*/ 1481736 h 2387702"/>
              <a:gd name="connsiteX20" fmla="*/ 150523 w 705199"/>
              <a:gd name="connsiteY20" fmla="*/ 1470662 h 2387702"/>
              <a:gd name="connsiteX21" fmla="*/ 134817 w 705199"/>
              <a:gd name="connsiteY21" fmla="*/ 1438832 h 2387702"/>
              <a:gd name="connsiteX22" fmla="*/ 88988 w 705199"/>
              <a:gd name="connsiteY22" fmla="*/ 1291313 h 2387702"/>
              <a:gd name="connsiteX23" fmla="*/ 63797 w 705199"/>
              <a:gd name="connsiteY23" fmla="*/ 1138908 h 2387702"/>
              <a:gd name="connsiteX24" fmla="*/ 63312 w 705199"/>
              <a:gd name="connsiteY24" fmla="*/ 1065869 h 2387702"/>
              <a:gd name="connsiteX25" fmla="*/ 55532 w 705199"/>
              <a:gd name="connsiteY25" fmla="*/ 1034333 h 2387702"/>
              <a:gd name="connsiteX26" fmla="*/ 54494 w 705199"/>
              <a:gd name="connsiteY26" fmla="*/ 951457 h 2387702"/>
              <a:gd name="connsiteX27" fmla="*/ 64100 w 705199"/>
              <a:gd name="connsiteY27" fmla="*/ 896306 h 2387702"/>
              <a:gd name="connsiteX28" fmla="*/ 80595 w 705199"/>
              <a:gd name="connsiteY28" fmla="*/ 847039 h 2387702"/>
              <a:gd name="connsiteX29" fmla="*/ 77363 w 705199"/>
              <a:gd name="connsiteY29" fmla="*/ 835878 h 2387702"/>
              <a:gd name="connsiteX30" fmla="*/ 71999 w 705199"/>
              <a:gd name="connsiteY30" fmla="*/ 727001 h 2387702"/>
              <a:gd name="connsiteX31" fmla="*/ 98539 w 705199"/>
              <a:gd name="connsiteY31" fmla="*/ 621272 h 2387702"/>
              <a:gd name="connsiteX32" fmla="*/ 105197 w 705199"/>
              <a:gd name="connsiteY32" fmla="*/ 610632 h 2387702"/>
              <a:gd name="connsiteX33" fmla="*/ 86705 w 705199"/>
              <a:gd name="connsiteY33" fmla="*/ 596093 h 2387702"/>
              <a:gd name="connsiteX34" fmla="*/ 47904 w 705199"/>
              <a:gd name="connsiteY34" fmla="*/ 496677 h 2387702"/>
              <a:gd name="connsiteX35" fmla="*/ 51856 w 705199"/>
              <a:gd name="connsiteY35" fmla="*/ 439990 h 2387702"/>
              <a:gd name="connsiteX36" fmla="*/ 61880 w 705199"/>
              <a:gd name="connsiteY36" fmla="*/ 415014 h 2387702"/>
              <a:gd name="connsiteX37" fmla="*/ 45733 w 705199"/>
              <a:gd name="connsiteY37" fmla="*/ 399722 h 2387702"/>
              <a:gd name="connsiteX38" fmla="*/ 646 w 705199"/>
              <a:gd name="connsiteY38" fmla="*/ 284328 h 2387702"/>
              <a:gd name="connsiteX39" fmla="*/ 114050 w 705199"/>
              <a:gd name="connsiteY39" fmla="*/ 79614 h 2387702"/>
              <a:gd name="connsiteX40" fmla="*/ 173035 w 705199"/>
              <a:gd name="connsiteY40" fmla="*/ 62816 h 2387702"/>
              <a:gd name="connsiteX41" fmla="*/ 224892 w 705199"/>
              <a:gd name="connsiteY41" fmla="*/ 22989 h 2387702"/>
              <a:gd name="connsiteX42" fmla="*/ 305545 w 705199"/>
              <a:gd name="connsiteY42" fmla="*/ 662 h 2387702"/>
              <a:gd name="connsiteX43" fmla="*/ 531688 w 705199"/>
              <a:gd name="connsiteY43" fmla="*/ 187734 h 2387702"/>
              <a:gd name="connsiteX44" fmla="*/ 530590 w 705199"/>
              <a:gd name="connsiteY44" fmla="*/ 229052 h 2387702"/>
              <a:gd name="connsiteX45" fmla="*/ 527362 w 705199"/>
              <a:gd name="connsiteY45" fmla="*/ 242627 h 2387702"/>
              <a:gd name="connsiteX46" fmla="*/ 570432 w 705199"/>
              <a:gd name="connsiteY46" fmla="*/ 340948 h 2387702"/>
              <a:gd name="connsiteX47" fmla="*/ 599232 w 705199"/>
              <a:gd name="connsiteY47" fmla="*/ 497991 h 2387702"/>
              <a:gd name="connsiteX48" fmla="*/ 594965 w 705199"/>
              <a:gd name="connsiteY48" fmla="*/ 657596 h 2387702"/>
              <a:gd name="connsiteX49" fmla="*/ 591559 w 705199"/>
              <a:gd name="connsiteY49" fmla="*/ 670492 h 2387702"/>
              <a:gd name="connsiteX50" fmla="*/ 598793 w 705199"/>
              <a:gd name="connsiteY50" fmla="*/ 688186 h 2387702"/>
              <a:gd name="connsiteX51" fmla="*/ 606242 w 705199"/>
              <a:gd name="connsiteY51" fmla="*/ 728842 h 2387702"/>
              <a:gd name="connsiteX52" fmla="*/ 595843 w 705199"/>
              <a:gd name="connsiteY52" fmla="*/ 809285 h 2387702"/>
              <a:gd name="connsiteX53" fmla="*/ 592976 w 705199"/>
              <a:gd name="connsiteY53" fmla="*/ 814159 h 2387702"/>
              <a:gd name="connsiteX54" fmla="*/ 618359 w 705199"/>
              <a:gd name="connsiteY54" fmla="*/ 874725 h 2387702"/>
              <a:gd name="connsiteX55" fmla="*/ 683045 w 705199"/>
              <a:gd name="connsiteY55" fmla="*/ 1195132 h 23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5199" h="2387702">
                <a:moveTo>
                  <a:pt x="683045" y="1195132"/>
                </a:moveTo>
                <a:cubicBezTo>
                  <a:pt x="695423" y="1354897"/>
                  <a:pt x="680662" y="1501548"/>
                  <a:pt x="646788" y="1609499"/>
                </a:cubicBezTo>
                <a:lnTo>
                  <a:pt x="641859" y="1619468"/>
                </a:lnTo>
                <a:lnTo>
                  <a:pt x="642179" y="1620575"/>
                </a:lnTo>
                <a:cubicBezTo>
                  <a:pt x="645688" y="1637572"/>
                  <a:pt x="647968" y="1655276"/>
                  <a:pt x="648902" y="1673488"/>
                </a:cubicBezTo>
                <a:lnTo>
                  <a:pt x="647622" y="1726223"/>
                </a:lnTo>
                <a:lnTo>
                  <a:pt x="676606" y="1819518"/>
                </a:lnTo>
                <a:cubicBezTo>
                  <a:pt x="701797" y="1925906"/>
                  <a:pt x="709907" y="2025702"/>
                  <a:pt x="702654" y="2101047"/>
                </a:cubicBezTo>
                <a:lnTo>
                  <a:pt x="695723" y="2129930"/>
                </a:lnTo>
                <a:lnTo>
                  <a:pt x="695883" y="2139842"/>
                </a:lnTo>
                <a:cubicBezTo>
                  <a:pt x="686931" y="2223795"/>
                  <a:pt x="617566" y="2310509"/>
                  <a:pt x="512572" y="2356787"/>
                </a:cubicBezTo>
                <a:cubicBezTo>
                  <a:pt x="372579" y="2418491"/>
                  <a:pt x="222259" y="2384944"/>
                  <a:pt x="176822" y="2281857"/>
                </a:cubicBezTo>
                <a:cubicBezTo>
                  <a:pt x="169722" y="2265750"/>
                  <a:pt x="165603" y="2248898"/>
                  <a:pt x="164241" y="2231691"/>
                </a:cubicBezTo>
                <a:lnTo>
                  <a:pt x="164510" y="2228132"/>
                </a:lnTo>
                <a:lnTo>
                  <a:pt x="160222" y="2221813"/>
                </a:lnTo>
                <a:cubicBezTo>
                  <a:pt x="135891" y="2164511"/>
                  <a:pt x="129680" y="2091857"/>
                  <a:pt x="147355" y="2017434"/>
                </a:cubicBezTo>
                <a:lnTo>
                  <a:pt x="163442" y="1977248"/>
                </a:lnTo>
                <a:lnTo>
                  <a:pt x="147093" y="1924458"/>
                </a:lnTo>
                <a:cubicBezTo>
                  <a:pt x="132544" y="1861270"/>
                  <a:pt x="124048" y="1785094"/>
                  <a:pt x="124048" y="1703097"/>
                </a:cubicBezTo>
                <a:cubicBezTo>
                  <a:pt x="124048" y="1621100"/>
                  <a:pt x="132544" y="1544925"/>
                  <a:pt x="147093" y="1481736"/>
                </a:cubicBezTo>
                <a:lnTo>
                  <a:pt x="150523" y="1470662"/>
                </a:lnTo>
                <a:lnTo>
                  <a:pt x="134817" y="1438832"/>
                </a:lnTo>
                <a:cubicBezTo>
                  <a:pt x="117258" y="1394313"/>
                  <a:pt x="101584" y="1344507"/>
                  <a:pt x="88988" y="1291313"/>
                </a:cubicBezTo>
                <a:cubicBezTo>
                  <a:pt x="76392" y="1238119"/>
                  <a:pt x="68067" y="1186573"/>
                  <a:pt x="63797" y="1138908"/>
                </a:cubicBezTo>
                <a:lnTo>
                  <a:pt x="63312" y="1065869"/>
                </a:lnTo>
                <a:lnTo>
                  <a:pt x="55532" y="1034333"/>
                </a:lnTo>
                <a:cubicBezTo>
                  <a:pt x="52156" y="1007852"/>
                  <a:pt x="51677" y="980003"/>
                  <a:pt x="54494" y="951457"/>
                </a:cubicBezTo>
                <a:cubicBezTo>
                  <a:pt x="56372" y="932426"/>
                  <a:pt x="59625" y="913985"/>
                  <a:pt x="64100" y="896306"/>
                </a:cubicBezTo>
                <a:lnTo>
                  <a:pt x="80595" y="847039"/>
                </a:lnTo>
                <a:lnTo>
                  <a:pt x="77363" y="835878"/>
                </a:lnTo>
                <a:cubicBezTo>
                  <a:pt x="70345" y="801884"/>
                  <a:pt x="68243" y="765063"/>
                  <a:pt x="71999" y="727001"/>
                </a:cubicBezTo>
                <a:cubicBezTo>
                  <a:pt x="75755" y="688939"/>
                  <a:pt x="85013" y="653239"/>
                  <a:pt x="98539" y="621272"/>
                </a:cubicBezTo>
                <a:lnTo>
                  <a:pt x="105197" y="610632"/>
                </a:lnTo>
                <a:lnTo>
                  <a:pt x="86705" y="596093"/>
                </a:lnTo>
                <a:cubicBezTo>
                  <a:pt x="65587" y="571517"/>
                  <a:pt x="50984" y="536437"/>
                  <a:pt x="47904" y="496677"/>
                </a:cubicBezTo>
                <a:cubicBezTo>
                  <a:pt x="46363" y="476797"/>
                  <a:pt x="47849" y="457629"/>
                  <a:pt x="51856" y="439990"/>
                </a:cubicBezTo>
                <a:lnTo>
                  <a:pt x="61880" y="415014"/>
                </a:lnTo>
                <a:lnTo>
                  <a:pt x="45733" y="399722"/>
                </a:lnTo>
                <a:cubicBezTo>
                  <a:pt x="20434" y="367745"/>
                  <a:pt x="4038" y="328104"/>
                  <a:pt x="646" y="284328"/>
                </a:cubicBezTo>
                <a:cubicBezTo>
                  <a:pt x="-6138" y="196776"/>
                  <a:pt x="41026" y="117552"/>
                  <a:pt x="114050" y="79614"/>
                </a:cubicBezTo>
                <a:lnTo>
                  <a:pt x="173035" y="62816"/>
                </a:lnTo>
                <a:lnTo>
                  <a:pt x="224892" y="22989"/>
                </a:lnTo>
                <a:cubicBezTo>
                  <a:pt x="249265" y="10748"/>
                  <a:pt x="276497" y="2913"/>
                  <a:pt x="305545" y="662"/>
                </a:cubicBezTo>
                <a:cubicBezTo>
                  <a:pt x="421738" y="-8340"/>
                  <a:pt x="522986" y="75415"/>
                  <a:pt x="531688" y="187734"/>
                </a:cubicBezTo>
                <a:cubicBezTo>
                  <a:pt x="532776" y="201774"/>
                  <a:pt x="532366" y="215596"/>
                  <a:pt x="530590" y="229052"/>
                </a:cubicBezTo>
                <a:lnTo>
                  <a:pt x="527362" y="242627"/>
                </a:lnTo>
                <a:lnTo>
                  <a:pt x="570432" y="340948"/>
                </a:lnTo>
                <a:cubicBezTo>
                  <a:pt x="584848" y="388785"/>
                  <a:pt x="594880" y="441831"/>
                  <a:pt x="599232" y="497991"/>
                </a:cubicBezTo>
                <a:cubicBezTo>
                  <a:pt x="603583" y="554151"/>
                  <a:pt x="601841" y="608108"/>
                  <a:pt x="594965" y="657596"/>
                </a:cubicBezTo>
                <a:lnTo>
                  <a:pt x="591559" y="670492"/>
                </a:lnTo>
                <a:lnTo>
                  <a:pt x="598793" y="688186"/>
                </a:lnTo>
                <a:cubicBezTo>
                  <a:pt x="602621" y="701209"/>
                  <a:pt x="605155" y="714802"/>
                  <a:pt x="606242" y="728842"/>
                </a:cubicBezTo>
                <a:cubicBezTo>
                  <a:pt x="608418" y="756922"/>
                  <a:pt x="604603" y="784129"/>
                  <a:pt x="595843" y="809285"/>
                </a:cubicBezTo>
                <a:lnTo>
                  <a:pt x="592976" y="814159"/>
                </a:lnTo>
                <a:lnTo>
                  <a:pt x="618359" y="874725"/>
                </a:lnTo>
                <a:cubicBezTo>
                  <a:pt x="650529" y="965125"/>
                  <a:pt x="673761" y="1075309"/>
                  <a:pt x="683045" y="1195132"/>
                </a:cubicBezTo>
                <a:close/>
              </a:path>
            </a:pathLst>
          </a:custGeom>
          <a:solidFill>
            <a:srgbClr val="FF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3834" y="259390"/>
            <a:ext cx="237757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05.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목차를 넣습니다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2304000" y="1460004"/>
            <a:ext cx="4536000" cy="48623"/>
          </a:xfrm>
          <a:prstGeom prst="flowChartAlternateProcess">
            <a:avLst/>
          </a:prstGeom>
          <a:solidFill>
            <a:srgbClr val="F7B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19" y="870266"/>
            <a:ext cx="568632" cy="58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7494" y="998339"/>
            <a:ext cx="355578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결론은 봄에는 </a:t>
            </a:r>
            <a:r>
              <a:rPr lang="ko-KR" altLang="en-US" sz="24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벚꽃놀이입니다</a:t>
            </a:r>
            <a:endParaRPr lang="ko-KR" altLang="en-US" sz="2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452" y="1540729"/>
            <a:ext cx="258917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싶은 말을 열심히 넣어봅시다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06077" y="3294626"/>
            <a:ext cx="3492000" cy="0"/>
          </a:xfrm>
          <a:prstGeom prst="line">
            <a:avLst/>
          </a:prstGeom>
          <a:ln w="25400">
            <a:solidFill>
              <a:srgbClr val="FF717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2939" y="4267194"/>
            <a:ext cx="3492000" cy="0"/>
          </a:xfrm>
          <a:prstGeom prst="line">
            <a:avLst/>
          </a:prstGeom>
          <a:ln w="25400">
            <a:solidFill>
              <a:srgbClr val="FF717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918745" y="2488201"/>
            <a:ext cx="2522148" cy="653255"/>
            <a:chOff x="1027102" y="2780127"/>
            <a:chExt cx="2522148" cy="65325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102" y="2780127"/>
              <a:ext cx="764335" cy="62961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01656" y="2804153"/>
              <a:ext cx="505268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벚꽃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1656" y="3094828"/>
              <a:ext cx="1747594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 </a:t>
              </a:r>
              <a:r>
                <a:rPr lang="ko-KR" altLang="en-US" sz="1600" spc="-15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</a:t>
              </a:r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보고 즐기고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18745" y="3492876"/>
            <a:ext cx="3240388" cy="629229"/>
            <a:chOff x="1030214" y="3640806"/>
            <a:chExt cx="3240388" cy="62922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214" y="3643077"/>
              <a:ext cx="731696" cy="57813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801656" y="3640806"/>
              <a:ext cx="986167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벚꽃사진도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1656" y="3931481"/>
              <a:ext cx="2468946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 </a:t>
              </a:r>
              <a:r>
                <a:rPr lang="ko-KR" altLang="en-US" sz="1600" spc="-15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</a:t>
              </a:r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찍고 본인도 많이 찍고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8745" y="4473525"/>
            <a:ext cx="2001172" cy="710974"/>
            <a:chOff x="1027102" y="4427723"/>
            <a:chExt cx="2001172" cy="71097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02" y="4458324"/>
              <a:ext cx="803690" cy="68037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01656" y="4427723"/>
              <a:ext cx="1186543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맛있는 음식도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1656" y="4718398"/>
              <a:ext cx="1226618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 </a:t>
              </a:r>
              <a:r>
                <a:rPr lang="ko-KR" altLang="en-US" sz="1600" spc="-15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많이</a:t>
              </a:r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먹고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439389" y="5321136"/>
            <a:ext cx="2801222" cy="419679"/>
            <a:chOff x="5439389" y="5418121"/>
            <a:chExt cx="2801222" cy="419679"/>
          </a:xfrm>
        </p:grpSpPr>
        <p:sp>
          <p:nvSpPr>
            <p:cNvPr id="39" name="사각형: 둥근 모서리 38"/>
            <p:cNvSpPr/>
            <p:nvPr/>
          </p:nvSpPr>
          <p:spPr>
            <a:xfrm>
              <a:off x="5439389" y="5418121"/>
              <a:ext cx="2801222" cy="419679"/>
            </a:xfrm>
            <a:prstGeom prst="roundRect">
              <a:avLst>
                <a:gd name="adj" fmla="val 50000"/>
              </a:avLst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4494" y="5443294"/>
              <a:ext cx="2291013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설명을 열심히 넣어봅시다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285709" y="2336525"/>
            <a:ext cx="3108582" cy="2766229"/>
            <a:chOff x="5285709" y="2433510"/>
            <a:chExt cx="3108582" cy="2766229"/>
          </a:xfrm>
          <a:solidFill>
            <a:srgbClr val="FFEFE2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5285709" y="2433510"/>
              <a:ext cx="3108582" cy="2766229"/>
              <a:chOff x="1185927" y="1897982"/>
              <a:chExt cx="3427570" cy="3500144"/>
            </a:xfrm>
            <a:grpFill/>
          </p:grpSpPr>
          <p:sp>
            <p:nvSpPr>
              <p:cNvPr id="45" name="직사각형 44"/>
              <p:cNvSpPr/>
              <p:nvPr/>
            </p:nvSpPr>
            <p:spPr>
              <a:xfrm>
                <a:off x="1194473" y="1897982"/>
                <a:ext cx="3419024" cy="34840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solidFill>
                    <a:prstClr val="white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46" name="직각 삼각형 45"/>
              <p:cNvSpPr/>
              <p:nvPr/>
            </p:nvSpPr>
            <p:spPr>
              <a:xfrm>
                <a:off x="1185927" y="5238219"/>
                <a:ext cx="159907" cy="159907"/>
              </a:xfrm>
              <a:prstGeom prst="rtTriangle">
                <a:avLst/>
              </a:prstGeom>
              <a:solidFill>
                <a:srgbClr val="FF71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각 삼각형 46"/>
              <p:cNvSpPr/>
              <p:nvPr/>
            </p:nvSpPr>
            <p:spPr>
              <a:xfrm flipH="1" flipV="1">
                <a:off x="4453590" y="1897982"/>
                <a:ext cx="159907" cy="159907"/>
              </a:xfrm>
              <a:prstGeom prst="rtTriangle">
                <a:avLst/>
              </a:prstGeom>
              <a:solidFill>
                <a:srgbClr val="FF71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485302" y="2564793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5302" y="2924356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85302" y="3283919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85302" y="3643482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5302" y="4003045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85302" y="4362608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85302" y="4722171"/>
              <a:ext cx="2709396" cy="338554"/>
            </a:xfrm>
            <a:prstGeom prst="rect">
              <a:avLst/>
            </a:prstGeom>
            <a:grp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사진과 내용으로 열심히 채워봅시다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275742" y="5321136"/>
            <a:ext cx="2801222" cy="419679"/>
            <a:chOff x="1275742" y="5418121"/>
            <a:chExt cx="2801222" cy="419679"/>
          </a:xfrm>
        </p:grpSpPr>
        <p:sp>
          <p:nvSpPr>
            <p:cNvPr id="58" name="사각형: 둥근 모서리 57"/>
            <p:cNvSpPr/>
            <p:nvPr/>
          </p:nvSpPr>
          <p:spPr>
            <a:xfrm>
              <a:off x="1275742" y="5418121"/>
              <a:ext cx="2801222" cy="419679"/>
            </a:xfrm>
            <a:prstGeom prst="roundRect">
              <a:avLst>
                <a:gd name="adj" fmla="val 50000"/>
              </a:avLst>
            </a:prstGeom>
            <a:solidFill>
              <a:srgbClr val="FF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30847" y="5443294"/>
              <a:ext cx="2291013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설명을 열심히 넣어봅시다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18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66530" y="794428"/>
            <a:ext cx="3370479" cy="4872130"/>
            <a:chOff x="5468720" y="803070"/>
            <a:chExt cx="3370479" cy="4872130"/>
          </a:xfrm>
        </p:grpSpPr>
        <p:grpSp>
          <p:nvGrpSpPr>
            <p:cNvPr id="7" name="그룹 6"/>
            <p:cNvGrpSpPr/>
            <p:nvPr/>
          </p:nvGrpSpPr>
          <p:grpSpPr>
            <a:xfrm>
              <a:off x="5468720" y="803070"/>
              <a:ext cx="3370479" cy="4872130"/>
              <a:chOff x="730466" y="2257132"/>
              <a:chExt cx="2450836" cy="354275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30466" y="2544468"/>
                <a:ext cx="2450836" cy="3255422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867424" y="2731670"/>
                <a:ext cx="2169314" cy="22105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03426" y="5241031"/>
                <a:ext cx="1092995" cy="246179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우리의 벚꽃놀이</a:t>
                </a: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198859">
                <a:off x="1775790" y="2257132"/>
                <a:ext cx="189969" cy="45909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67408" y="1855706"/>
              <a:ext cx="2539011" cy="26332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6914" y="2860865"/>
              <a:ext cx="1431291" cy="162809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845002" y="4897995"/>
            <a:ext cx="239681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rgbClr val="FF717B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감사합니다</a:t>
            </a:r>
            <a:endParaRPr lang="ko-KR" altLang="en-US" sz="4000" spc="-15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817" y="3055596"/>
            <a:ext cx="2914286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91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54586B9-DB9C-4D02-A911-F4FF29438532}" vid="{DCA6251B-E70C-4D08-AB07-47A4BD5A06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475</TotalTime>
  <Words>289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a엄마의편지M</vt:lpstr>
      <vt:lpstr>210 설렘주의 R</vt:lpstr>
      <vt:lpstr>Arial</vt:lpstr>
      <vt:lpstr>Calibri Light</vt:lpstr>
      <vt:lpstr>Calibri</vt:lpstr>
      <vt:lpstr>Yoon 윤고딕 520_TT</vt:lpstr>
      <vt:lpstr>210 맨발의청춘 B</vt:lpstr>
      <vt:lpstr>Yoon 윤고딕 540_TT</vt:lpstr>
      <vt:lpstr>맑은 고딕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김현지</dc:creator>
  <cp:lastModifiedBy>김현지</cp:lastModifiedBy>
  <cp:revision>49</cp:revision>
  <dcterms:created xsi:type="dcterms:W3CDTF">2017-03-24T05:10:48Z</dcterms:created>
  <dcterms:modified xsi:type="dcterms:W3CDTF">2017-04-08T16:54:48Z</dcterms:modified>
</cp:coreProperties>
</file>