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2" r:id="rId7"/>
    <p:sldId id="260" r:id="rId8"/>
  </p:sldIdLst>
  <p:sldSz cx="12192000" cy="6858000"/>
  <p:notesSz cx="6858000" cy="9144000"/>
  <p:embeddedFontLst>
    <p:embeddedFont>
      <p:font typeface="210 콤퓨타세탁 R" panose="02020603020101020101" pitchFamily="18" charset="-127"/>
      <p:regular r:id="rId9"/>
    </p:embeddedFont>
    <p:embeddedFont>
      <p:font typeface="210 콤퓨타세탁 L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210 콤퓨타세탁 B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FC0"/>
    <a:srgbClr val="E7FAEB"/>
    <a:srgbClr val="27B798"/>
    <a:srgbClr val="F69292"/>
    <a:srgbClr val="ED7777"/>
    <a:srgbClr val="FDF1BF"/>
    <a:srgbClr val="F26A69"/>
    <a:srgbClr val="1D8770"/>
    <a:srgbClr val="FEEAAA"/>
    <a:srgbClr val="EEB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0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7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B938-7EC2-4389-B768-7B520C2AFE3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3215-6A65-43C4-A42D-75020E2F1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 rot="21089570">
            <a:off x="2671462" y="2287683"/>
            <a:ext cx="820037" cy="1691604"/>
          </a:xfrm>
          <a:prstGeom prst="trapezoid">
            <a:avLst/>
          </a:prstGeom>
          <a:solidFill>
            <a:srgbClr val="EEB4A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5400000">
            <a:off x="4198611" y="2359171"/>
            <a:ext cx="1057830" cy="964293"/>
          </a:xfrm>
          <a:custGeom>
            <a:avLst/>
            <a:gdLst>
              <a:gd name="connsiteX0" fmla="*/ 0 w 955331"/>
              <a:gd name="connsiteY0" fmla="*/ 870857 h 870857"/>
              <a:gd name="connsiteX1" fmla="*/ 0 w 955331"/>
              <a:gd name="connsiteY1" fmla="*/ 0 h 870857"/>
              <a:gd name="connsiteX2" fmla="*/ 235477 w 955331"/>
              <a:gd name="connsiteY2" fmla="*/ 0 h 870857"/>
              <a:gd name="connsiteX3" fmla="*/ 235477 w 955331"/>
              <a:gd name="connsiteY3" fmla="*/ 317691 h 870857"/>
              <a:gd name="connsiteX4" fmla="*/ 955331 w 955331"/>
              <a:gd name="connsiteY4" fmla="*/ 317691 h 870857"/>
              <a:gd name="connsiteX5" fmla="*/ 955331 w 955331"/>
              <a:gd name="connsiteY5" fmla="*/ 553168 h 870857"/>
              <a:gd name="connsiteX6" fmla="*/ 235477 w 955331"/>
              <a:gd name="connsiteY6" fmla="*/ 553168 h 870857"/>
              <a:gd name="connsiteX7" fmla="*/ 235477 w 955331"/>
              <a:gd name="connsiteY7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331" h="870857">
                <a:moveTo>
                  <a:pt x="0" y="870857"/>
                </a:moveTo>
                <a:lnTo>
                  <a:pt x="0" y="0"/>
                </a:lnTo>
                <a:lnTo>
                  <a:pt x="235477" y="0"/>
                </a:lnTo>
                <a:lnTo>
                  <a:pt x="235477" y="317691"/>
                </a:lnTo>
                <a:lnTo>
                  <a:pt x="955331" y="317691"/>
                </a:lnTo>
                <a:lnTo>
                  <a:pt x="955331" y="553168"/>
                </a:lnTo>
                <a:lnTo>
                  <a:pt x="235477" y="553168"/>
                </a:lnTo>
                <a:lnTo>
                  <a:pt x="235477" y="870857"/>
                </a:lnTo>
                <a:close/>
              </a:path>
            </a:pathLst>
          </a:custGeom>
          <a:solidFill>
            <a:srgbClr val="FFD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6581276" y="3746306"/>
            <a:ext cx="1153547" cy="607224"/>
          </a:xfrm>
          <a:prstGeom prst="trapezoid">
            <a:avLst/>
          </a:prstGeom>
          <a:pattFill prst="pct5">
            <a:fgClr>
              <a:schemeClr val="accent2"/>
            </a:fgClr>
            <a:bgClr>
              <a:srgbClr val="EDCE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2581736">
            <a:off x="4005697" y="3475318"/>
            <a:ext cx="1039327" cy="1039327"/>
          </a:xfrm>
          <a:prstGeom prst="chord">
            <a:avLst/>
          </a:prstGeom>
          <a:pattFill prst="wdUpDiag">
            <a:fgClr>
              <a:srgbClr val="D7EDE9"/>
            </a:fgClr>
            <a:bgClr>
              <a:srgbClr val="B6DE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04198">
            <a:off x="7051757" y="2055998"/>
            <a:ext cx="1366132" cy="1177700"/>
          </a:xfrm>
          <a:prstGeom prst="triangle">
            <a:avLst/>
          </a:prstGeom>
          <a:pattFill prst="pct5">
            <a:fgClr>
              <a:srgbClr val="FFC301"/>
            </a:fgClr>
            <a:bgClr>
              <a:srgbClr val="FBEA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98680" y="2267555"/>
            <a:ext cx="683886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0" spc="300" dirty="0" smtClean="0">
                <a:ln w="381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PPT CRAFTS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5726" y="3319829"/>
            <a:ext cx="6644768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0" spc="300" dirty="0">
                <a:ln w="381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WORKSHOP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76460" y="5665774"/>
            <a:ext cx="2802001" cy="1256211"/>
            <a:chOff x="176460" y="5665774"/>
            <a:chExt cx="2802001" cy="1256211"/>
          </a:xfrm>
        </p:grpSpPr>
        <p:cxnSp>
          <p:nvCxnSpPr>
            <p:cNvPr id="17" name="직선 연결선 16"/>
            <p:cNvCxnSpPr/>
            <p:nvPr/>
          </p:nvCxnSpPr>
          <p:spPr>
            <a:xfrm rot="19764800">
              <a:off x="405741" y="5971476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9764800">
              <a:off x="319747" y="6293967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9764800">
              <a:off x="241954" y="6611611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9764800">
              <a:off x="176460" y="6921985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9764800" flipV="1">
              <a:off x="409013" y="5665774"/>
              <a:ext cx="2569448" cy="1395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9133860" y="10950"/>
            <a:ext cx="2752356" cy="1265576"/>
            <a:chOff x="9133860" y="10950"/>
            <a:chExt cx="2752356" cy="1265576"/>
          </a:xfrm>
        </p:grpSpPr>
        <p:cxnSp>
          <p:nvCxnSpPr>
            <p:cNvPr id="26" name="직선 연결선 25"/>
            <p:cNvCxnSpPr/>
            <p:nvPr/>
          </p:nvCxnSpPr>
          <p:spPr>
            <a:xfrm rot="19628713">
              <a:off x="9325343" y="317687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9628713">
              <a:off x="9252180" y="643329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9628713">
              <a:off x="9187019" y="963803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9628713">
              <a:off x="9133860" y="1276526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9628713" flipV="1">
              <a:off x="9316768" y="10950"/>
              <a:ext cx="2569448" cy="1395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자유형 45"/>
          <p:cNvSpPr/>
          <p:nvPr/>
        </p:nvSpPr>
        <p:spPr>
          <a:xfrm>
            <a:off x="1982363" y="1719291"/>
            <a:ext cx="8227443" cy="4274812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84197" y="4996706"/>
            <a:ext cx="1011431" cy="143419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75432" y="4969309"/>
            <a:ext cx="1018227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이곳에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팀원의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이름을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 rot="369806">
            <a:off x="4805286" y="1413778"/>
            <a:ext cx="2581596" cy="461665"/>
            <a:chOff x="1633610" y="1293397"/>
            <a:chExt cx="2581596" cy="461665"/>
          </a:xfrm>
        </p:grpSpPr>
        <p:sp>
          <p:nvSpPr>
            <p:cNvPr id="47" name="사다리꼴 46"/>
            <p:cNvSpPr/>
            <p:nvPr/>
          </p:nvSpPr>
          <p:spPr>
            <a:xfrm rot="21064059">
              <a:off x="1633610" y="1347595"/>
              <a:ext cx="2581596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1065264">
              <a:off x="1854615" y="1293397"/>
              <a:ext cx="2063385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2017. 04. 29</a:t>
              </a:r>
              <a:endParaRPr lang="ko-KR" altLang="en-US" sz="2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9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 rot="21089570">
            <a:off x="2376456" y="3128879"/>
            <a:ext cx="435023" cy="897382"/>
          </a:xfrm>
          <a:prstGeom prst="trapezoid">
            <a:avLst/>
          </a:prstGeom>
          <a:solidFill>
            <a:srgbClr val="EEB4A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3703506" y="4091710"/>
            <a:ext cx="1153547" cy="607224"/>
          </a:xfrm>
          <a:prstGeom prst="trapezoid">
            <a:avLst/>
          </a:prstGeom>
          <a:pattFill prst="pct5">
            <a:fgClr>
              <a:schemeClr val="accent2"/>
            </a:fgClr>
            <a:bgClr>
              <a:srgbClr val="EDCE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3802129">
            <a:off x="7284094" y="2815852"/>
            <a:ext cx="956788" cy="956788"/>
          </a:xfrm>
          <a:prstGeom prst="chord">
            <a:avLst/>
          </a:prstGeom>
          <a:pattFill prst="wdUpDiag">
            <a:fgClr>
              <a:srgbClr val="D7EDE9"/>
            </a:fgClr>
            <a:bgClr>
              <a:srgbClr val="B6DE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04198">
            <a:off x="10212362" y="3560264"/>
            <a:ext cx="859209" cy="740697"/>
          </a:xfrm>
          <a:prstGeom prst="triangle">
            <a:avLst/>
          </a:prstGeom>
          <a:pattFill prst="pct5">
            <a:fgClr>
              <a:srgbClr val="FFC301"/>
            </a:fgClr>
            <a:bgClr>
              <a:srgbClr val="FBEA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36208">
            <a:off x="837329" y="3320421"/>
            <a:ext cx="199926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 w="127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첫 번째 목차</a:t>
            </a:r>
            <a:endParaRPr lang="en-US" altLang="ko-KR" sz="2800" dirty="0" smtClean="0">
              <a:ln w="12700">
                <a:solidFill>
                  <a:srgbClr val="F26A69"/>
                </a:solidFill>
              </a:ln>
              <a:solidFill>
                <a:srgbClr val="FEEAAA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704630" y="2991333"/>
            <a:ext cx="2264663" cy="1454486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 rot="369806">
            <a:off x="518700" y="2834157"/>
            <a:ext cx="1192605" cy="314351"/>
            <a:chOff x="2122924" y="1317397"/>
            <a:chExt cx="1602968" cy="422518"/>
          </a:xfrm>
        </p:grpSpPr>
        <p:sp>
          <p:nvSpPr>
            <p:cNvPr id="47" name="사다리꼴 46"/>
            <p:cNvSpPr/>
            <p:nvPr/>
          </p:nvSpPr>
          <p:spPr>
            <a:xfrm rot="21064059">
              <a:off x="2122924" y="1347595"/>
              <a:ext cx="1602968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1065264">
              <a:off x="2381923" y="1317397"/>
              <a:ext cx="1008774" cy="41368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목 차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1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 rot="21137552">
            <a:off x="3618631" y="4047664"/>
            <a:ext cx="214834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spc="300" dirty="0" err="1">
                <a:ln w="127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</a:t>
            </a:r>
            <a:r>
              <a:rPr lang="ko-KR" altLang="en-US" sz="2800" spc="300" dirty="0" err="1" smtClean="0">
                <a:ln w="127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번째</a:t>
            </a:r>
            <a:r>
              <a:rPr lang="ko-KR" altLang="en-US" sz="2800" spc="300" dirty="0" smtClean="0">
                <a:ln w="127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목차</a:t>
            </a:r>
            <a:endParaRPr lang="en-US" altLang="ko-KR" sz="2800" spc="300" dirty="0" smtClean="0">
              <a:ln w="12700">
                <a:solidFill>
                  <a:srgbClr val="1D8770"/>
                </a:solidFill>
              </a:ln>
              <a:solidFill>
                <a:srgbClr val="E7FAE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560472" y="3718576"/>
            <a:ext cx="2264663" cy="1454486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 rot="369806">
            <a:off x="3374542" y="3561400"/>
            <a:ext cx="1192605" cy="314351"/>
            <a:chOff x="2122924" y="1317397"/>
            <a:chExt cx="1602968" cy="422518"/>
          </a:xfrm>
        </p:grpSpPr>
        <p:sp>
          <p:nvSpPr>
            <p:cNvPr id="50" name="사다리꼴 49"/>
            <p:cNvSpPr/>
            <p:nvPr/>
          </p:nvSpPr>
          <p:spPr>
            <a:xfrm rot="21064059">
              <a:off x="2122924" y="1347595"/>
              <a:ext cx="1602968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 rot="21065264">
              <a:off x="2358222" y="1317397"/>
              <a:ext cx="1056176" cy="41368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목 차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2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 rot="536208">
            <a:off x="6428057" y="3028250"/>
            <a:ext cx="199926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 w="127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세 번째 </a:t>
            </a:r>
            <a:r>
              <a:rPr lang="ko-KR" altLang="en-US" sz="2800" dirty="0">
                <a:ln w="127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목차</a:t>
            </a:r>
            <a:endParaRPr lang="en-US" altLang="ko-KR" sz="2800" dirty="0">
              <a:ln w="12700">
                <a:solidFill>
                  <a:srgbClr val="F26A69"/>
                </a:solidFill>
              </a:ln>
              <a:solidFill>
                <a:srgbClr val="FEEAAA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6295358" y="2699162"/>
            <a:ext cx="2264663" cy="1454486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 rot="369806">
            <a:off x="6109428" y="2541986"/>
            <a:ext cx="1192605" cy="314351"/>
            <a:chOff x="2122924" y="1317397"/>
            <a:chExt cx="1602968" cy="422518"/>
          </a:xfrm>
        </p:grpSpPr>
        <p:sp>
          <p:nvSpPr>
            <p:cNvPr id="56" name="사다리꼴 55"/>
            <p:cNvSpPr/>
            <p:nvPr/>
          </p:nvSpPr>
          <p:spPr>
            <a:xfrm rot="21064059">
              <a:off x="2122924" y="1347595"/>
              <a:ext cx="1602968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 rot="21065264">
              <a:off x="2356067" y="1317397"/>
              <a:ext cx="1060485" cy="41368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목 차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3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 rot="20761447">
            <a:off x="9209359" y="3755493"/>
            <a:ext cx="214834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spc="300" dirty="0" err="1">
                <a:ln w="127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첫번째</a:t>
            </a:r>
            <a:r>
              <a:rPr lang="ko-KR" altLang="en-US" sz="2800" spc="300" dirty="0">
                <a:ln w="127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목차</a:t>
            </a:r>
            <a:endParaRPr lang="en-US" altLang="ko-KR" sz="2800" spc="300" dirty="0">
              <a:ln w="12700">
                <a:solidFill>
                  <a:srgbClr val="1D8770"/>
                </a:solidFill>
              </a:ln>
              <a:solidFill>
                <a:srgbClr val="E7FAE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9151200" y="3426405"/>
            <a:ext cx="2264663" cy="1454486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 rot="369806">
            <a:off x="8965270" y="3269229"/>
            <a:ext cx="1192605" cy="314351"/>
            <a:chOff x="2122924" y="1317397"/>
            <a:chExt cx="1602968" cy="422518"/>
          </a:xfrm>
        </p:grpSpPr>
        <p:sp>
          <p:nvSpPr>
            <p:cNvPr id="62" name="사다리꼴 61"/>
            <p:cNvSpPr/>
            <p:nvPr/>
          </p:nvSpPr>
          <p:spPr>
            <a:xfrm rot="21064059">
              <a:off x="2122924" y="1347595"/>
              <a:ext cx="1602968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21065264">
              <a:off x="2351758" y="1317397"/>
              <a:ext cx="1069104" cy="41368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목 차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4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5324363" y="1667224"/>
            <a:ext cx="153720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870548" y="1620899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228411" y="1616102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631770" y="1053207"/>
            <a:ext cx="92845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목 차</a:t>
            </a:r>
            <a:endParaRPr lang="ko-KR" altLang="en-US" sz="28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323004" y="904329"/>
            <a:ext cx="153720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6869189" y="85800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227052" y="853207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100" y="866054"/>
            <a:ext cx="10845800" cy="5405292"/>
          </a:xfrm>
          <a:prstGeom prst="rec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3420" y="1083109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9800" y="1536700"/>
            <a:ext cx="18796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906086" y="6109504"/>
            <a:ext cx="359188" cy="359188"/>
            <a:chOff x="5916405" y="5665004"/>
            <a:chExt cx="359188" cy="359188"/>
          </a:xfrm>
        </p:grpSpPr>
        <p:sp>
          <p:nvSpPr>
            <p:cNvPr id="45" name="타원 44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0F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1/2 액자 48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495425" y="2253608"/>
            <a:ext cx="1970849" cy="2965458"/>
            <a:chOff x="2348169" y="2253608"/>
            <a:chExt cx="1613405" cy="2965458"/>
          </a:xfrm>
        </p:grpSpPr>
        <p:pic>
          <p:nvPicPr>
            <p:cNvPr id="5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86"/>
            <a:stretch/>
          </p:blipFill>
          <p:spPr bwMode="auto">
            <a:xfrm>
              <a:off x="2348170" y="2253608"/>
              <a:ext cx="1613404" cy="2351408"/>
            </a:xfrm>
            <a:prstGeom prst="rect">
              <a:avLst/>
            </a:prstGeom>
            <a:noFill/>
            <a:ln w="38100" cap="rnd">
              <a:noFill/>
            </a:ln>
            <a:extLst/>
          </p:spPr>
        </p:pic>
        <p:sp>
          <p:nvSpPr>
            <p:cNvPr id="16" name="직사각형 15"/>
            <p:cNvSpPr/>
            <p:nvPr/>
          </p:nvSpPr>
          <p:spPr>
            <a:xfrm>
              <a:off x="2348169" y="3990341"/>
              <a:ext cx="1613404" cy="12287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1178" y="2253920"/>
            <a:ext cx="1970848" cy="2965146"/>
            <a:chOff x="4306722" y="2253920"/>
            <a:chExt cx="1613404" cy="2965146"/>
          </a:xfrm>
        </p:grpSpPr>
        <p:pic>
          <p:nvPicPr>
            <p:cNvPr id="51" name="Picture 4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87"/>
            <a:stretch/>
          </p:blipFill>
          <p:spPr bwMode="auto">
            <a:xfrm>
              <a:off x="4306722" y="2253920"/>
              <a:ext cx="1613404" cy="2351096"/>
            </a:xfrm>
            <a:prstGeom prst="rect">
              <a:avLst/>
            </a:prstGeom>
            <a:noFill/>
            <a:ln w="38100" cap="rnd">
              <a:noFill/>
            </a:ln>
            <a:extLst/>
          </p:spPr>
        </p:pic>
        <p:sp>
          <p:nvSpPr>
            <p:cNvPr id="54" name="직사각형 53"/>
            <p:cNvSpPr/>
            <p:nvPr/>
          </p:nvSpPr>
          <p:spPr>
            <a:xfrm>
              <a:off x="4306722" y="3990341"/>
              <a:ext cx="1613404" cy="12287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326930" y="2253296"/>
            <a:ext cx="1970848" cy="2965769"/>
            <a:chOff x="6265274" y="2253296"/>
            <a:chExt cx="1613404" cy="2965769"/>
          </a:xfrm>
        </p:grpSpPr>
        <p:pic>
          <p:nvPicPr>
            <p:cNvPr id="52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86"/>
            <a:stretch/>
          </p:blipFill>
          <p:spPr bwMode="auto">
            <a:xfrm>
              <a:off x="6265274" y="2253296"/>
              <a:ext cx="1613404" cy="2351408"/>
            </a:xfrm>
            <a:prstGeom prst="rect">
              <a:avLst/>
            </a:prstGeom>
            <a:noFill/>
            <a:ln w="38100" cap="rnd">
              <a:noFill/>
            </a:ln>
            <a:extLst/>
          </p:spPr>
        </p:pic>
        <p:sp>
          <p:nvSpPr>
            <p:cNvPr id="55" name="직사각형 54"/>
            <p:cNvSpPr/>
            <p:nvPr/>
          </p:nvSpPr>
          <p:spPr>
            <a:xfrm>
              <a:off x="6265274" y="3990340"/>
              <a:ext cx="1613404" cy="12287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742682" y="2253608"/>
            <a:ext cx="1970849" cy="2965457"/>
            <a:chOff x="8223826" y="2253608"/>
            <a:chExt cx="1613405" cy="2965457"/>
          </a:xfrm>
        </p:grpSpPr>
        <p:pic>
          <p:nvPicPr>
            <p:cNvPr id="53" name="Picture 4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87"/>
            <a:stretch/>
          </p:blipFill>
          <p:spPr bwMode="auto">
            <a:xfrm>
              <a:off x="8223827" y="2253608"/>
              <a:ext cx="1613404" cy="2351096"/>
            </a:xfrm>
            <a:prstGeom prst="rect">
              <a:avLst/>
            </a:prstGeom>
            <a:noFill/>
            <a:ln w="38100" cap="rnd">
              <a:noFill/>
            </a:ln>
            <a:extLst/>
          </p:spPr>
        </p:pic>
        <p:sp>
          <p:nvSpPr>
            <p:cNvPr id="56" name="직사각형 55"/>
            <p:cNvSpPr/>
            <p:nvPr/>
          </p:nvSpPr>
          <p:spPr>
            <a:xfrm>
              <a:off x="8223826" y="3990340"/>
              <a:ext cx="1613404" cy="12287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/>
          <p:cNvSpPr/>
          <p:nvPr/>
        </p:nvSpPr>
        <p:spPr>
          <a:xfrm>
            <a:off x="2301255" y="3810746"/>
            <a:ext cx="359188" cy="359188"/>
          </a:xfrm>
          <a:prstGeom prst="ellipse">
            <a:avLst/>
          </a:prstGeom>
          <a:solidFill>
            <a:srgbClr val="FEEAAA"/>
          </a:solidFill>
          <a:ln w="25400">
            <a:solidFill>
              <a:srgbClr val="F26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717007" y="3810746"/>
            <a:ext cx="359188" cy="359188"/>
          </a:xfrm>
          <a:prstGeom prst="ellipse">
            <a:avLst/>
          </a:prstGeom>
          <a:solidFill>
            <a:srgbClr val="E7FAEB"/>
          </a:solidFill>
          <a:ln w="25400">
            <a:solidFill>
              <a:srgbClr val="1D8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132760" y="3810746"/>
            <a:ext cx="359188" cy="359188"/>
          </a:xfrm>
          <a:prstGeom prst="ellipse">
            <a:avLst/>
          </a:prstGeom>
          <a:solidFill>
            <a:srgbClr val="FEEAAA"/>
          </a:solidFill>
          <a:ln w="25400">
            <a:solidFill>
              <a:srgbClr val="F26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548512" y="3810746"/>
            <a:ext cx="359188" cy="359188"/>
          </a:xfrm>
          <a:prstGeom prst="ellipse">
            <a:avLst/>
          </a:prstGeom>
          <a:solidFill>
            <a:srgbClr val="E7FAEB"/>
          </a:solidFill>
          <a:ln w="25400">
            <a:solidFill>
              <a:srgbClr val="1D8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1669187" y="4285125"/>
            <a:ext cx="1623325" cy="677108"/>
            <a:chOff x="1669187" y="4294723"/>
            <a:chExt cx="1623325" cy="677108"/>
          </a:xfrm>
        </p:grpSpPr>
        <p:grpSp>
          <p:nvGrpSpPr>
            <p:cNvPr id="65" name="그룹 64"/>
            <p:cNvGrpSpPr/>
            <p:nvPr/>
          </p:nvGrpSpPr>
          <p:grpSpPr>
            <a:xfrm>
              <a:off x="1669189" y="4294723"/>
              <a:ext cx="1623323" cy="338554"/>
              <a:chOff x="2327689" y="4568402"/>
              <a:chExt cx="1623323" cy="33855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669187" y="4633277"/>
              <a:ext cx="1623323" cy="338554"/>
              <a:chOff x="2327689" y="4568402"/>
              <a:chExt cx="1623323" cy="33855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4084936" y="4285125"/>
            <a:ext cx="1623325" cy="677108"/>
            <a:chOff x="4084936" y="4285125"/>
            <a:chExt cx="1623325" cy="677108"/>
          </a:xfrm>
        </p:grpSpPr>
        <p:grpSp>
          <p:nvGrpSpPr>
            <p:cNvPr id="83" name="그룹 82"/>
            <p:cNvGrpSpPr/>
            <p:nvPr/>
          </p:nvGrpSpPr>
          <p:grpSpPr>
            <a:xfrm>
              <a:off x="4084938" y="4285125"/>
              <a:ext cx="1623323" cy="338554"/>
              <a:chOff x="2327689" y="4568402"/>
              <a:chExt cx="1623323" cy="33855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084936" y="4623679"/>
              <a:ext cx="1623323" cy="338554"/>
              <a:chOff x="2327689" y="4568402"/>
              <a:chExt cx="1623323" cy="338554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6501306" y="4285125"/>
            <a:ext cx="1623325" cy="677108"/>
            <a:chOff x="1669187" y="4294723"/>
            <a:chExt cx="1623325" cy="677108"/>
          </a:xfrm>
        </p:grpSpPr>
        <p:grpSp>
          <p:nvGrpSpPr>
            <p:cNvPr id="92" name="그룹 91"/>
            <p:cNvGrpSpPr/>
            <p:nvPr/>
          </p:nvGrpSpPr>
          <p:grpSpPr>
            <a:xfrm>
              <a:off x="1669189" y="4294723"/>
              <a:ext cx="1623323" cy="338554"/>
              <a:chOff x="2327689" y="4568402"/>
              <a:chExt cx="1623323" cy="33855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669187" y="4633277"/>
              <a:ext cx="1623323" cy="338554"/>
              <a:chOff x="2327689" y="4568402"/>
              <a:chExt cx="1623323" cy="33855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8917055" y="4285125"/>
            <a:ext cx="1623325" cy="677108"/>
            <a:chOff x="4084936" y="4285125"/>
            <a:chExt cx="1623325" cy="677108"/>
          </a:xfrm>
        </p:grpSpPr>
        <p:grpSp>
          <p:nvGrpSpPr>
            <p:cNvPr id="99" name="그룹 98"/>
            <p:cNvGrpSpPr/>
            <p:nvPr/>
          </p:nvGrpSpPr>
          <p:grpSpPr>
            <a:xfrm>
              <a:off x="4084938" y="4285125"/>
              <a:ext cx="1623323" cy="338554"/>
              <a:chOff x="2327689" y="4568402"/>
              <a:chExt cx="1623323" cy="33855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084936" y="4623679"/>
              <a:ext cx="1623323" cy="338554"/>
              <a:chOff x="2327689" y="4568402"/>
              <a:chExt cx="1623323" cy="33855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2419824" y="4568402"/>
                <a:ext cx="1531188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n>
                      <a:solidFill>
                        <a:srgbClr val="FF5A54">
                          <a:alpha val="0"/>
                        </a:srgbClr>
                      </a:solidFill>
                    </a:ln>
                    <a:latin typeface="210 콤퓨타세탁 L" panose="02020603020101020101" pitchFamily="18" charset="-127"/>
                    <a:ea typeface="210 콤퓨타세탁 L" panose="02020603020101020101" pitchFamily="18" charset="-127"/>
                  </a:rPr>
                  <a:t>이런 내용이에요</a:t>
                </a:r>
                <a:endParaRPr lang="ko-KR" altLang="en-US" sz="1600" dirty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27689" y="4687401"/>
                <a:ext cx="71108" cy="71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79" y="998381"/>
            <a:ext cx="1882634" cy="659841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6497999" y="425451"/>
            <a:ext cx="4822102" cy="290657"/>
            <a:chOff x="5443899" y="285751"/>
            <a:chExt cx="4822102" cy="290657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43899" y="285751"/>
              <a:ext cx="4822102" cy="27577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10066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네</a:t>
              </a:r>
              <a:r>
                <a:rPr lang="ko-KR" altLang="en-US" sz="1200" dirty="0" smtClean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번째 목차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94069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세 번째 목차</a:t>
              </a:r>
              <a:endParaRPr lang="ko-KR" altLang="en-US" sz="1200" dirty="0">
                <a:solidFill>
                  <a:srgbClr val="F0F0F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8071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두 번째 목차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2074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EEAA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첫 번째 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2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100" y="866054"/>
            <a:ext cx="10845800" cy="5405292"/>
          </a:xfrm>
          <a:prstGeom prst="rec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3420" y="1083109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9800" y="1536700"/>
            <a:ext cx="18796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906086" y="6109504"/>
            <a:ext cx="359188" cy="359188"/>
            <a:chOff x="5916405" y="5665004"/>
            <a:chExt cx="359188" cy="359188"/>
          </a:xfrm>
        </p:grpSpPr>
        <p:sp>
          <p:nvSpPr>
            <p:cNvPr id="45" name="타원 44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0F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1/2 액자 48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79" y="998381"/>
            <a:ext cx="1882634" cy="65984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640112" y="2492322"/>
            <a:ext cx="1579329" cy="2459199"/>
            <a:chOff x="1640112" y="2492322"/>
            <a:chExt cx="1579329" cy="2459199"/>
          </a:xfrm>
        </p:grpSpPr>
        <p:sp>
          <p:nvSpPr>
            <p:cNvPr id="3" name="육각형 2"/>
            <p:cNvSpPr/>
            <p:nvPr/>
          </p:nvSpPr>
          <p:spPr>
            <a:xfrm rot="5400000">
              <a:off x="1513766" y="2618668"/>
              <a:ext cx="1832022" cy="157932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428875" y="4315334"/>
              <a:ext cx="0" cy="63618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518090" y="2492322"/>
            <a:ext cx="1579329" cy="2468209"/>
            <a:chOff x="6518090" y="2492322"/>
            <a:chExt cx="1579329" cy="2468209"/>
          </a:xfrm>
        </p:grpSpPr>
        <p:sp>
          <p:nvSpPr>
            <p:cNvPr id="68" name="육각형 67"/>
            <p:cNvSpPr/>
            <p:nvPr/>
          </p:nvSpPr>
          <p:spPr>
            <a:xfrm rot="5400000">
              <a:off x="6391744" y="2618668"/>
              <a:ext cx="1832022" cy="157932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315200" y="4324344"/>
              <a:ext cx="0" cy="63618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F26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079101" y="2531953"/>
            <a:ext cx="1579329" cy="2468210"/>
            <a:chOff x="4079101" y="2531953"/>
            <a:chExt cx="1579329" cy="2468210"/>
          </a:xfrm>
        </p:grpSpPr>
        <p:sp>
          <p:nvSpPr>
            <p:cNvPr id="61" name="육각형 60"/>
            <p:cNvSpPr/>
            <p:nvPr/>
          </p:nvSpPr>
          <p:spPr>
            <a:xfrm rot="5400000">
              <a:off x="3952755" y="3294487"/>
              <a:ext cx="1832022" cy="157932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867275" y="2531953"/>
              <a:ext cx="0" cy="63618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8957078" y="2531953"/>
            <a:ext cx="1579329" cy="2468210"/>
            <a:chOff x="8957078" y="2531953"/>
            <a:chExt cx="1579329" cy="2468210"/>
          </a:xfrm>
        </p:grpSpPr>
        <p:sp>
          <p:nvSpPr>
            <p:cNvPr id="69" name="육각형 68"/>
            <p:cNvSpPr/>
            <p:nvPr/>
          </p:nvSpPr>
          <p:spPr>
            <a:xfrm rot="5400000">
              <a:off x="8830732" y="3294487"/>
              <a:ext cx="1832022" cy="1579329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9753600" y="2531953"/>
              <a:ext cx="0" cy="63618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rgbClr val="1D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663281" y="5062905"/>
            <a:ext cx="15311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01681" y="2118426"/>
            <a:ext cx="15311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81149" y="2118426"/>
            <a:ext cx="15311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42161" y="5062905"/>
            <a:ext cx="153118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내용을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026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5" b="68026"/>
          <a:stretch/>
        </p:blipFill>
        <p:spPr bwMode="auto">
          <a:xfrm>
            <a:off x="4261431" y="3384926"/>
            <a:ext cx="1374140" cy="1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1" r="34396" b="68742"/>
          <a:stretch/>
        </p:blipFill>
        <p:spPr bwMode="auto">
          <a:xfrm>
            <a:off x="6692901" y="2778315"/>
            <a:ext cx="1341120" cy="13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01" b="69972"/>
          <a:stretch/>
        </p:blipFill>
        <p:spPr bwMode="auto">
          <a:xfrm>
            <a:off x="1665926" y="2734500"/>
            <a:ext cx="1344125" cy="129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8991376" y="3482040"/>
            <a:ext cx="144780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6497999" y="425451"/>
            <a:ext cx="4822102" cy="290657"/>
            <a:chOff x="5443899" y="285751"/>
            <a:chExt cx="4822102" cy="29065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443899" y="285751"/>
              <a:ext cx="4822102" cy="27577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0066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네</a:t>
              </a:r>
              <a:r>
                <a:rPr lang="ko-KR" altLang="en-US" sz="1200" dirty="0" smtClean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번째 목차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4069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세 번째 목차</a:t>
              </a:r>
              <a:endParaRPr lang="ko-KR" altLang="en-US" sz="1200" dirty="0">
                <a:solidFill>
                  <a:srgbClr val="F0F0F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071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EEAA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두 번째 목차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2074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첫 번째 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2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자유형 169"/>
          <p:cNvSpPr/>
          <p:nvPr/>
        </p:nvSpPr>
        <p:spPr>
          <a:xfrm>
            <a:off x="7000139" y="3090582"/>
            <a:ext cx="3498309" cy="1990725"/>
          </a:xfrm>
          <a:custGeom>
            <a:avLst/>
            <a:gdLst>
              <a:gd name="connsiteX0" fmla="*/ 1830213 w 3498309"/>
              <a:gd name="connsiteY0" fmla="*/ 0 h 1990725"/>
              <a:gd name="connsiteX1" fmla="*/ 2770707 w 3498309"/>
              <a:gd name="connsiteY1" fmla="*/ 9525 h 1990725"/>
              <a:gd name="connsiteX2" fmla="*/ 3498309 w 3498309"/>
              <a:gd name="connsiteY2" fmla="*/ 1459780 h 1990725"/>
              <a:gd name="connsiteX3" fmla="*/ 3498309 w 3498309"/>
              <a:gd name="connsiteY3" fmla="*/ 1990725 h 1990725"/>
              <a:gd name="connsiteX4" fmla="*/ 0 w 3498309"/>
              <a:gd name="connsiteY4" fmla="*/ 1990725 h 1990725"/>
              <a:gd name="connsiteX5" fmla="*/ 0 w 3498309"/>
              <a:gd name="connsiteY5" fmla="*/ 1597631 h 1990725"/>
              <a:gd name="connsiteX6" fmla="*/ 937219 w 3498309"/>
              <a:gd name="connsiteY6" fmla="*/ 495300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8309" h="1990725">
                <a:moveTo>
                  <a:pt x="1830213" y="0"/>
                </a:moveTo>
                <a:lnTo>
                  <a:pt x="2770707" y="9525"/>
                </a:lnTo>
                <a:lnTo>
                  <a:pt x="3498309" y="1459780"/>
                </a:lnTo>
                <a:lnTo>
                  <a:pt x="3498309" y="1990725"/>
                </a:lnTo>
                <a:lnTo>
                  <a:pt x="0" y="1990725"/>
                </a:lnTo>
                <a:lnTo>
                  <a:pt x="0" y="1597631"/>
                </a:lnTo>
                <a:lnTo>
                  <a:pt x="937219" y="495300"/>
                </a:lnTo>
                <a:close/>
              </a:path>
            </a:pathLst>
          </a:custGeom>
          <a:solidFill>
            <a:srgbClr val="F26A6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자유형 171"/>
          <p:cNvSpPr/>
          <p:nvPr/>
        </p:nvSpPr>
        <p:spPr>
          <a:xfrm>
            <a:off x="7000140" y="3585882"/>
            <a:ext cx="3498309" cy="1514340"/>
          </a:xfrm>
          <a:custGeom>
            <a:avLst/>
            <a:gdLst>
              <a:gd name="connsiteX0" fmla="*/ 2761202 w 3498309"/>
              <a:gd name="connsiteY0" fmla="*/ 0 h 1514340"/>
              <a:gd name="connsiteX1" fmla="*/ 3498309 w 3498309"/>
              <a:gd name="connsiteY1" fmla="*/ 492698 h 1514340"/>
              <a:gd name="connsiteX2" fmla="*/ 3498309 w 3498309"/>
              <a:gd name="connsiteY2" fmla="*/ 1514340 h 1514340"/>
              <a:gd name="connsiteX3" fmla="*/ 0 w 3498309"/>
              <a:gd name="connsiteY3" fmla="*/ 1505109 h 1514340"/>
              <a:gd name="connsiteX4" fmla="*/ 0 w 3498309"/>
              <a:gd name="connsiteY4" fmla="*/ 1446578 h 1514340"/>
              <a:gd name="connsiteX5" fmla="*/ 490702 w 3498309"/>
              <a:gd name="connsiteY5" fmla="*/ 971550 h 1514340"/>
              <a:gd name="connsiteX6" fmla="*/ 1412202 w 3498309"/>
              <a:gd name="connsiteY6" fmla="*/ 485775 h 1514340"/>
              <a:gd name="connsiteX7" fmla="*/ 2419202 w 3498309"/>
              <a:gd name="connsiteY7" fmla="*/ 304800 h 151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309" h="1514340">
                <a:moveTo>
                  <a:pt x="2761202" y="0"/>
                </a:moveTo>
                <a:lnTo>
                  <a:pt x="3498309" y="492698"/>
                </a:lnTo>
                <a:lnTo>
                  <a:pt x="3498309" y="1514340"/>
                </a:lnTo>
                <a:lnTo>
                  <a:pt x="0" y="1505109"/>
                </a:lnTo>
                <a:lnTo>
                  <a:pt x="0" y="1446578"/>
                </a:lnTo>
                <a:lnTo>
                  <a:pt x="490702" y="971550"/>
                </a:lnTo>
                <a:lnTo>
                  <a:pt x="1412202" y="485775"/>
                </a:lnTo>
                <a:lnTo>
                  <a:pt x="2419202" y="304800"/>
                </a:lnTo>
                <a:close/>
              </a:path>
            </a:pathLst>
          </a:custGeom>
          <a:solidFill>
            <a:srgbClr val="FEEA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자유형 173"/>
          <p:cNvSpPr/>
          <p:nvPr/>
        </p:nvSpPr>
        <p:spPr>
          <a:xfrm>
            <a:off x="7000139" y="3269874"/>
            <a:ext cx="3498309" cy="1820798"/>
          </a:xfrm>
          <a:custGeom>
            <a:avLst/>
            <a:gdLst>
              <a:gd name="connsiteX0" fmla="*/ 0 w 3498309"/>
              <a:gd name="connsiteY0" fmla="*/ 0 h 1820798"/>
              <a:gd name="connsiteX1" fmla="*/ 1127459 w 3498309"/>
              <a:gd name="connsiteY1" fmla="*/ 1678084 h 1820798"/>
              <a:gd name="connsiteX2" fmla="*/ 1443394 w 3498309"/>
              <a:gd name="connsiteY2" fmla="*/ 1287559 h 1820798"/>
              <a:gd name="connsiteX3" fmla="*/ 1998674 w 3498309"/>
              <a:gd name="connsiteY3" fmla="*/ 1297084 h 1820798"/>
              <a:gd name="connsiteX4" fmla="*/ 2400773 w 3498309"/>
              <a:gd name="connsiteY4" fmla="*/ 801784 h 1820798"/>
              <a:gd name="connsiteX5" fmla="*/ 3498309 w 3498309"/>
              <a:gd name="connsiteY5" fmla="*/ 1767387 h 1820798"/>
              <a:gd name="connsiteX6" fmla="*/ 3498309 w 3498309"/>
              <a:gd name="connsiteY6" fmla="*/ 1820798 h 1820798"/>
              <a:gd name="connsiteX7" fmla="*/ 0 w 3498309"/>
              <a:gd name="connsiteY7" fmla="*/ 1811542 h 182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8309" h="1820798">
                <a:moveTo>
                  <a:pt x="0" y="0"/>
                </a:moveTo>
                <a:lnTo>
                  <a:pt x="1127459" y="1678084"/>
                </a:lnTo>
                <a:lnTo>
                  <a:pt x="1443394" y="1287559"/>
                </a:lnTo>
                <a:lnTo>
                  <a:pt x="1998674" y="1297084"/>
                </a:lnTo>
                <a:lnTo>
                  <a:pt x="2400773" y="801784"/>
                </a:lnTo>
                <a:lnTo>
                  <a:pt x="3498309" y="1767387"/>
                </a:lnTo>
                <a:lnTo>
                  <a:pt x="3498309" y="1820798"/>
                </a:lnTo>
                <a:lnTo>
                  <a:pt x="0" y="1811542"/>
                </a:lnTo>
                <a:close/>
              </a:path>
            </a:pathLst>
          </a:custGeom>
          <a:solidFill>
            <a:srgbClr val="1D877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497999" y="425451"/>
            <a:ext cx="4822102" cy="290657"/>
            <a:chOff x="5443899" y="285751"/>
            <a:chExt cx="4822102" cy="29065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43899" y="285751"/>
              <a:ext cx="4822102" cy="27577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0066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네</a:t>
              </a:r>
              <a:r>
                <a:rPr lang="ko-KR" altLang="en-US" sz="1200" dirty="0" smtClean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번째 목차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069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EEAA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세 번째 목차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8071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두 번째 목차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074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첫 번째 목차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73100" y="866054"/>
            <a:ext cx="10845800" cy="5405292"/>
          </a:xfrm>
          <a:prstGeom prst="rec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3420" y="1083109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9800" y="1536700"/>
            <a:ext cx="18796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906086" y="6109504"/>
            <a:ext cx="359188" cy="359188"/>
            <a:chOff x="5916405" y="5665004"/>
            <a:chExt cx="359188" cy="359188"/>
          </a:xfrm>
        </p:grpSpPr>
        <p:sp>
          <p:nvSpPr>
            <p:cNvPr id="45" name="타원 44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0F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1/2 액자 48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79" y="998381"/>
            <a:ext cx="1882634" cy="659841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1896303" y="2888035"/>
            <a:ext cx="3870489" cy="340616"/>
            <a:chOff x="1280631" y="2783481"/>
            <a:chExt cx="3870489" cy="340616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1450659" y="2783481"/>
              <a:ext cx="3700461" cy="340616"/>
            </a:xfrm>
            <a:prstGeom prst="roundRect">
              <a:avLst>
                <a:gd name="adj" fmla="val 21681"/>
              </a:avLst>
            </a:prstGeom>
            <a:solidFill>
              <a:srgbClr val="F2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>
              <a:off x="1315559" y="2844627"/>
              <a:ext cx="127000" cy="196856"/>
            </a:xfrm>
            <a:prstGeom prst="triangle">
              <a:avLst/>
            </a:prstGeom>
            <a:solidFill>
              <a:srgbClr val="F2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848140" y="3376797"/>
            <a:ext cx="3040259" cy="340616"/>
            <a:chOff x="1280631" y="2783481"/>
            <a:chExt cx="3040259" cy="340616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1450659" y="2783481"/>
              <a:ext cx="2870231" cy="340616"/>
            </a:xfrm>
            <a:prstGeom prst="roundRect">
              <a:avLst>
                <a:gd name="adj" fmla="val 21681"/>
              </a:avLst>
            </a:prstGeom>
            <a:solidFill>
              <a:srgbClr val="FEE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 rot="16200000">
              <a:off x="1315559" y="2844627"/>
              <a:ext cx="127000" cy="196856"/>
            </a:xfrm>
            <a:prstGeom prst="triangle">
              <a:avLst/>
            </a:prstGeom>
            <a:solidFill>
              <a:srgbClr val="FEE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48140" y="3864849"/>
            <a:ext cx="2638011" cy="340616"/>
            <a:chOff x="1280631" y="2783481"/>
            <a:chExt cx="2638011" cy="34061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450659" y="2783481"/>
              <a:ext cx="2467983" cy="340616"/>
            </a:xfrm>
            <a:prstGeom prst="roundRect">
              <a:avLst>
                <a:gd name="adj" fmla="val 21681"/>
              </a:avLst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16200000">
              <a:off x="1315559" y="2844627"/>
              <a:ext cx="127000" cy="196856"/>
            </a:xfrm>
            <a:prstGeom prst="triangle">
              <a:avLst/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848140" y="4352901"/>
            <a:ext cx="2161117" cy="340616"/>
            <a:chOff x="1280631" y="2783481"/>
            <a:chExt cx="2161117" cy="340616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450660" y="2783481"/>
              <a:ext cx="1991088" cy="340616"/>
            </a:xfrm>
            <a:prstGeom prst="roundRect">
              <a:avLst>
                <a:gd name="adj" fmla="val 21681"/>
              </a:avLst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6200000">
              <a:off x="1315559" y="2844627"/>
              <a:ext cx="127000" cy="196856"/>
            </a:xfrm>
            <a:prstGeom prst="triangle">
              <a:avLst/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848140" y="4840953"/>
            <a:ext cx="1518334" cy="340616"/>
            <a:chOff x="1280631" y="2783481"/>
            <a:chExt cx="1518334" cy="340616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1450659" y="2783481"/>
              <a:ext cx="1348306" cy="340616"/>
            </a:xfrm>
            <a:prstGeom prst="roundRect">
              <a:avLst>
                <a:gd name="adj" fmla="val 21681"/>
              </a:avLst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/>
            <p:cNvSpPr/>
            <p:nvPr/>
          </p:nvSpPr>
          <p:spPr>
            <a:xfrm rot="16200000">
              <a:off x="1315559" y="2844627"/>
              <a:ext cx="127000" cy="196856"/>
            </a:xfrm>
            <a:prstGeom prst="triangle">
              <a:avLst/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893429" y="2906534"/>
            <a:ext cx="76976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78.90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F3F3F3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59880" y="3372213"/>
            <a:ext cx="76815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62.30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6F6F6F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43849" y="3879326"/>
            <a:ext cx="76655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57.20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F3F3F3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96267" y="4360346"/>
            <a:ext cx="76655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49.50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F3F3F3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36209" y="4850151"/>
            <a:ext cx="77136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37.50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F3F3F3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pic>
        <p:nvPicPr>
          <p:cNvPr id="133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1" r="34396" b="68742"/>
          <a:stretch/>
        </p:blipFill>
        <p:spPr bwMode="auto">
          <a:xfrm>
            <a:off x="1373115" y="2820434"/>
            <a:ext cx="475025" cy="47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1335329" y="3320940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1335329" y="3788265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1339563" y="4285269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1330598" y="4779208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그룹 137"/>
          <p:cNvGrpSpPr/>
          <p:nvPr/>
        </p:nvGrpSpPr>
        <p:grpSpPr>
          <a:xfrm>
            <a:off x="1902304" y="2135416"/>
            <a:ext cx="2939477" cy="429055"/>
            <a:chOff x="1583420" y="2129592"/>
            <a:chExt cx="2939477" cy="429055"/>
          </a:xfrm>
        </p:grpSpPr>
        <p:sp>
          <p:nvSpPr>
            <p:cNvPr id="139" name="자유형 138"/>
            <p:cNvSpPr/>
            <p:nvPr/>
          </p:nvSpPr>
          <p:spPr>
            <a:xfrm>
              <a:off x="3523800" y="2199819"/>
              <a:ext cx="228849" cy="358828"/>
            </a:xfrm>
            <a:custGeom>
              <a:avLst/>
              <a:gdLst>
                <a:gd name="connsiteX0" fmla="*/ 53180 w 228849"/>
                <a:gd name="connsiteY0" fmla="*/ 0 h 358828"/>
                <a:gd name="connsiteX1" fmla="*/ 217029 w 228849"/>
                <a:gd name="connsiteY1" fmla="*/ 0 h 358828"/>
                <a:gd name="connsiteX2" fmla="*/ 228849 w 228849"/>
                <a:gd name="connsiteY2" fmla="*/ 58550 h 358828"/>
                <a:gd name="connsiteX3" fmla="*/ 37534 w 228849"/>
                <a:gd name="connsiteY3" fmla="*/ 347177 h 358828"/>
                <a:gd name="connsiteX4" fmla="*/ 0 w 228849"/>
                <a:gd name="connsiteY4" fmla="*/ 358828 h 358828"/>
                <a:gd name="connsiteX5" fmla="*/ 34878 w 228849"/>
                <a:gd name="connsiteY5" fmla="*/ 316555 h 358828"/>
                <a:gd name="connsiteX6" fmla="*/ 88375 w 228849"/>
                <a:gd name="connsiteY6" fmla="*/ 141418 h 358828"/>
                <a:gd name="connsiteX7" fmla="*/ 63759 w 228849"/>
                <a:gd name="connsiteY7" fmla="*/ 19490 h 35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849" h="358828">
                  <a:moveTo>
                    <a:pt x="53180" y="0"/>
                  </a:moveTo>
                  <a:lnTo>
                    <a:pt x="217029" y="0"/>
                  </a:lnTo>
                  <a:lnTo>
                    <a:pt x="228849" y="58550"/>
                  </a:lnTo>
                  <a:cubicBezTo>
                    <a:pt x="228849" y="188299"/>
                    <a:pt x="149962" y="299624"/>
                    <a:pt x="37534" y="347177"/>
                  </a:cubicBezTo>
                  <a:lnTo>
                    <a:pt x="0" y="358828"/>
                  </a:lnTo>
                  <a:lnTo>
                    <a:pt x="34878" y="316555"/>
                  </a:lnTo>
                  <a:cubicBezTo>
                    <a:pt x="68653" y="266561"/>
                    <a:pt x="88375" y="206293"/>
                    <a:pt x="88375" y="141418"/>
                  </a:cubicBezTo>
                  <a:cubicBezTo>
                    <a:pt x="88375" y="98168"/>
                    <a:pt x="79610" y="56966"/>
                    <a:pt x="63759" y="1949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1583420" y="2138501"/>
              <a:ext cx="2939477" cy="251460"/>
            </a:xfrm>
            <a:prstGeom prst="roundRect">
              <a:avLst>
                <a:gd name="adj" fmla="val 50000"/>
              </a:avLst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028600" y="2129592"/>
              <a:ext cx="2053767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이 표의 이름은 이거에요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!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7250009" y="2135314"/>
            <a:ext cx="2939477" cy="429055"/>
            <a:chOff x="1583420" y="2129592"/>
            <a:chExt cx="2939477" cy="429055"/>
          </a:xfrm>
        </p:grpSpPr>
        <p:sp>
          <p:nvSpPr>
            <p:cNvPr id="157" name="자유형 156"/>
            <p:cNvSpPr/>
            <p:nvPr/>
          </p:nvSpPr>
          <p:spPr>
            <a:xfrm>
              <a:off x="3523800" y="2199819"/>
              <a:ext cx="228849" cy="358828"/>
            </a:xfrm>
            <a:custGeom>
              <a:avLst/>
              <a:gdLst>
                <a:gd name="connsiteX0" fmla="*/ 53180 w 228849"/>
                <a:gd name="connsiteY0" fmla="*/ 0 h 358828"/>
                <a:gd name="connsiteX1" fmla="*/ 217029 w 228849"/>
                <a:gd name="connsiteY1" fmla="*/ 0 h 358828"/>
                <a:gd name="connsiteX2" fmla="*/ 228849 w 228849"/>
                <a:gd name="connsiteY2" fmla="*/ 58550 h 358828"/>
                <a:gd name="connsiteX3" fmla="*/ 37534 w 228849"/>
                <a:gd name="connsiteY3" fmla="*/ 347177 h 358828"/>
                <a:gd name="connsiteX4" fmla="*/ 0 w 228849"/>
                <a:gd name="connsiteY4" fmla="*/ 358828 h 358828"/>
                <a:gd name="connsiteX5" fmla="*/ 34878 w 228849"/>
                <a:gd name="connsiteY5" fmla="*/ 316555 h 358828"/>
                <a:gd name="connsiteX6" fmla="*/ 88375 w 228849"/>
                <a:gd name="connsiteY6" fmla="*/ 141418 h 358828"/>
                <a:gd name="connsiteX7" fmla="*/ 63759 w 228849"/>
                <a:gd name="connsiteY7" fmla="*/ 19490 h 35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849" h="358828">
                  <a:moveTo>
                    <a:pt x="53180" y="0"/>
                  </a:moveTo>
                  <a:lnTo>
                    <a:pt x="217029" y="0"/>
                  </a:lnTo>
                  <a:lnTo>
                    <a:pt x="228849" y="58550"/>
                  </a:lnTo>
                  <a:cubicBezTo>
                    <a:pt x="228849" y="188299"/>
                    <a:pt x="149962" y="299624"/>
                    <a:pt x="37534" y="347177"/>
                  </a:cubicBezTo>
                  <a:lnTo>
                    <a:pt x="0" y="358828"/>
                  </a:lnTo>
                  <a:lnTo>
                    <a:pt x="34878" y="316555"/>
                  </a:lnTo>
                  <a:cubicBezTo>
                    <a:pt x="68653" y="266561"/>
                    <a:pt x="88375" y="206293"/>
                    <a:pt x="88375" y="141418"/>
                  </a:cubicBezTo>
                  <a:cubicBezTo>
                    <a:pt x="88375" y="98168"/>
                    <a:pt x="79610" y="56966"/>
                    <a:pt x="63759" y="1949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1583420" y="2138501"/>
              <a:ext cx="2939477" cy="251460"/>
            </a:xfrm>
            <a:prstGeom prst="roundRect">
              <a:avLst>
                <a:gd name="adj" fmla="val 50000"/>
              </a:avLst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28600" y="2129592"/>
              <a:ext cx="2053767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이 표의 이름은 이거에요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!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2387974" y="5446547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표의 핵심을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41754" y="5446547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표의 핵심을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8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97999" y="425451"/>
            <a:ext cx="4822102" cy="290657"/>
            <a:chOff x="5443899" y="285751"/>
            <a:chExt cx="4822102" cy="29065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43899" y="285751"/>
              <a:ext cx="4822102" cy="27577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0066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EEAAA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네 번째 목차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069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세 번째 목차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80717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두 번째 목차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0742" y="299409"/>
              <a:ext cx="957313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0F0F0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첫 번째 목차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73100" y="866054"/>
            <a:ext cx="10845800" cy="5405292"/>
          </a:xfrm>
          <a:prstGeom prst="rec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3420" y="1083109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9800" y="1536700"/>
            <a:ext cx="18796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906086" y="6109504"/>
            <a:ext cx="359188" cy="359188"/>
            <a:chOff x="5916405" y="5665004"/>
            <a:chExt cx="359188" cy="359188"/>
          </a:xfrm>
        </p:grpSpPr>
        <p:sp>
          <p:nvSpPr>
            <p:cNvPr id="45" name="타원 44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0F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1/2 액자 48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79" y="998381"/>
            <a:ext cx="1882634" cy="659841"/>
          </a:xfrm>
          <a:prstGeom prst="rect">
            <a:avLst/>
          </a:prstGeom>
        </p:spPr>
      </p:pic>
      <p:grpSp>
        <p:nvGrpSpPr>
          <p:cNvPr id="138" name="그룹 137"/>
          <p:cNvGrpSpPr/>
          <p:nvPr/>
        </p:nvGrpSpPr>
        <p:grpSpPr>
          <a:xfrm>
            <a:off x="2103179" y="2126088"/>
            <a:ext cx="2939477" cy="429055"/>
            <a:chOff x="1583420" y="2129592"/>
            <a:chExt cx="2939477" cy="429055"/>
          </a:xfrm>
        </p:grpSpPr>
        <p:sp>
          <p:nvSpPr>
            <p:cNvPr id="139" name="자유형 138"/>
            <p:cNvSpPr/>
            <p:nvPr/>
          </p:nvSpPr>
          <p:spPr>
            <a:xfrm>
              <a:off x="3523800" y="2199819"/>
              <a:ext cx="228849" cy="358828"/>
            </a:xfrm>
            <a:custGeom>
              <a:avLst/>
              <a:gdLst>
                <a:gd name="connsiteX0" fmla="*/ 53180 w 228849"/>
                <a:gd name="connsiteY0" fmla="*/ 0 h 358828"/>
                <a:gd name="connsiteX1" fmla="*/ 217029 w 228849"/>
                <a:gd name="connsiteY1" fmla="*/ 0 h 358828"/>
                <a:gd name="connsiteX2" fmla="*/ 228849 w 228849"/>
                <a:gd name="connsiteY2" fmla="*/ 58550 h 358828"/>
                <a:gd name="connsiteX3" fmla="*/ 37534 w 228849"/>
                <a:gd name="connsiteY3" fmla="*/ 347177 h 358828"/>
                <a:gd name="connsiteX4" fmla="*/ 0 w 228849"/>
                <a:gd name="connsiteY4" fmla="*/ 358828 h 358828"/>
                <a:gd name="connsiteX5" fmla="*/ 34878 w 228849"/>
                <a:gd name="connsiteY5" fmla="*/ 316555 h 358828"/>
                <a:gd name="connsiteX6" fmla="*/ 88375 w 228849"/>
                <a:gd name="connsiteY6" fmla="*/ 141418 h 358828"/>
                <a:gd name="connsiteX7" fmla="*/ 63759 w 228849"/>
                <a:gd name="connsiteY7" fmla="*/ 19490 h 35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849" h="358828">
                  <a:moveTo>
                    <a:pt x="53180" y="0"/>
                  </a:moveTo>
                  <a:lnTo>
                    <a:pt x="217029" y="0"/>
                  </a:lnTo>
                  <a:lnTo>
                    <a:pt x="228849" y="58550"/>
                  </a:lnTo>
                  <a:cubicBezTo>
                    <a:pt x="228849" y="188299"/>
                    <a:pt x="149962" y="299624"/>
                    <a:pt x="37534" y="347177"/>
                  </a:cubicBezTo>
                  <a:lnTo>
                    <a:pt x="0" y="358828"/>
                  </a:lnTo>
                  <a:lnTo>
                    <a:pt x="34878" y="316555"/>
                  </a:lnTo>
                  <a:cubicBezTo>
                    <a:pt x="68653" y="266561"/>
                    <a:pt x="88375" y="206293"/>
                    <a:pt x="88375" y="141418"/>
                  </a:cubicBezTo>
                  <a:cubicBezTo>
                    <a:pt x="88375" y="98168"/>
                    <a:pt x="79610" y="56966"/>
                    <a:pt x="63759" y="1949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1583420" y="2138501"/>
              <a:ext cx="2939477" cy="251460"/>
            </a:xfrm>
            <a:prstGeom prst="roundRect">
              <a:avLst>
                <a:gd name="adj" fmla="val 50000"/>
              </a:avLst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028600" y="2129592"/>
              <a:ext cx="2053767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이 표의 이름은 이거에요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!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110784" y="3023474"/>
            <a:ext cx="456705" cy="2229429"/>
            <a:chOff x="7549131" y="2985833"/>
            <a:chExt cx="456705" cy="222942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549131" y="3014000"/>
              <a:ext cx="456704" cy="2181626"/>
            </a:xfrm>
            <a:prstGeom prst="roundRect">
              <a:avLst>
                <a:gd name="adj" fmla="val 29144"/>
              </a:avLst>
            </a:prstGeom>
            <a:solidFill>
              <a:srgbClr val="F2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549132" y="4945463"/>
              <a:ext cx="456704" cy="269799"/>
            </a:xfrm>
            <a:prstGeom prst="ellipse">
              <a:avLst/>
            </a:prstGeom>
            <a:solidFill>
              <a:srgbClr val="F26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549131" y="2985833"/>
              <a:ext cx="456704" cy="269799"/>
            </a:xfrm>
            <a:prstGeom prst="ellipse">
              <a:avLst/>
            </a:prstGeom>
            <a:solidFill>
              <a:srgbClr val="F6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62760" y="3440194"/>
            <a:ext cx="456705" cy="1812709"/>
            <a:chOff x="7549131" y="3402553"/>
            <a:chExt cx="456705" cy="1812709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549131" y="3436446"/>
              <a:ext cx="456704" cy="1759180"/>
            </a:xfrm>
            <a:prstGeom prst="roundRect">
              <a:avLst>
                <a:gd name="adj" fmla="val 29144"/>
              </a:avLst>
            </a:prstGeom>
            <a:solidFill>
              <a:srgbClr val="FEE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7549132" y="4945463"/>
              <a:ext cx="456704" cy="269799"/>
            </a:xfrm>
            <a:prstGeom prst="ellipse">
              <a:avLst/>
            </a:prstGeom>
            <a:solidFill>
              <a:srgbClr val="FEE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7549131" y="3402553"/>
              <a:ext cx="456704" cy="269799"/>
            </a:xfrm>
            <a:prstGeom prst="ellipse">
              <a:avLst/>
            </a:prstGeom>
            <a:solidFill>
              <a:srgbClr val="FDF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614736" y="3928361"/>
            <a:ext cx="456705" cy="1324542"/>
            <a:chOff x="7549131" y="3890720"/>
            <a:chExt cx="456705" cy="1324542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549131" y="3919654"/>
              <a:ext cx="456704" cy="1275971"/>
            </a:xfrm>
            <a:prstGeom prst="roundRect">
              <a:avLst>
                <a:gd name="adj" fmla="val 29144"/>
              </a:avLst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7549132" y="4945463"/>
              <a:ext cx="456704" cy="269799"/>
            </a:xfrm>
            <a:prstGeom prst="ellipse">
              <a:avLst/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549131" y="3890720"/>
              <a:ext cx="456704" cy="269799"/>
            </a:xfrm>
            <a:prstGeom prst="ellipse">
              <a:avLst/>
            </a:prstGeom>
            <a:solidFill>
              <a:srgbClr val="27B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66711" y="4278391"/>
            <a:ext cx="456705" cy="974512"/>
            <a:chOff x="7549131" y="4240750"/>
            <a:chExt cx="456705" cy="974512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549131" y="4264214"/>
              <a:ext cx="456704" cy="931411"/>
            </a:xfrm>
            <a:prstGeom prst="roundRect">
              <a:avLst>
                <a:gd name="adj" fmla="val 29144"/>
              </a:avLst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549132" y="4945463"/>
              <a:ext cx="456704" cy="269799"/>
            </a:xfrm>
            <a:prstGeom prst="ellipse">
              <a:avLst/>
            </a:prstGeom>
            <a:solidFill>
              <a:srgbClr val="1D8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549131" y="4240750"/>
              <a:ext cx="456704" cy="269799"/>
            </a:xfrm>
            <a:prstGeom prst="ellipse">
              <a:avLst/>
            </a:prstGeom>
            <a:solidFill>
              <a:srgbClr val="27B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2821190" y="3149181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1" r="34396" b="68742"/>
          <a:stretch/>
        </p:blipFill>
        <p:spPr bwMode="auto">
          <a:xfrm>
            <a:off x="10333586" y="4375045"/>
            <a:ext cx="799736" cy="80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3572918" y="3659634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con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r="68333" b="34891"/>
          <a:stretch/>
        </p:blipFill>
        <p:spPr bwMode="auto">
          <a:xfrm>
            <a:off x="4339183" y="3982100"/>
            <a:ext cx="512811" cy="4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 rot="2278396">
            <a:off x="6274479" y="1986651"/>
            <a:ext cx="3889618" cy="3889618"/>
            <a:chOff x="6754936" y="1891577"/>
            <a:chExt cx="3889618" cy="3889618"/>
          </a:xfrm>
        </p:grpSpPr>
        <p:sp>
          <p:nvSpPr>
            <p:cNvPr id="7" name="원형 6"/>
            <p:cNvSpPr/>
            <p:nvPr/>
          </p:nvSpPr>
          <p:spPr>
            <a:xfrm>
              <a:off x="7153498" y="2555143"/>
              <a:ext cx="2798607" cy="2798607"/>
            </a:xfrm>
            <a:prstGeom prst="pie">
              <a:avLst>
                <a:gd name="adj1" fmla="val 21236872"/>
                <a:gd name="adj2" fmla="val 3821968"/>
              </a:avLst>
            </a:prstGeom>
            <a:solidFill>
              <a:srgbClr val="B3EF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원형 86"/>
            <p:cNvSpPr/>
            <p:nvPr/>
          </p:nvSpPr>
          <p:spPr>
            <a:xfrm>
              <a:off x="7153498" y="2555143"/>
              <a:ext cx="2798607" cy="2798607"/>
            </a:xfrm>
            <a:prstGeom prst="pie">
              <a:avLst>
                <a:gd name="adj1" fmla="val 3391320"/>
                <a:gd name="adj2" fmla="val 8759074"/>
              </a:avLst>
            </a:prstGeom>
            <a:solidFill>
              <a:srgbClr val="1D877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원형 87"/>
            <p:cNvSpPr/>
            <p:nvPr/>
          </p:nvSpPr>
          <p:spPr>
            <a:xfrm>
              <a:off x="7153498" y="2555143"/>
              <a:ext cx="2798607" cy="2798607"/>
            </a:xfrm>
            <a:prstGeom prst="pie">
              <a:avLst>
                <a:gd name="adj1" fmla="val 8728981"/>
                <a:gd name="adj2" fmla="val 11368167"/>
              </a:avLst>
            </a:prstGeom>
            <a:solidFill>
              <a:srgbClr val="27B79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형 88"/>
            <p:cNvSpPr/>
            <p:nvPr/>
          </p:nvSpPr>
          <p:spPr>
            <a:xfrm rot="11543992">
              <a:off x="7153498" y="2555143"/>
              <a:ext cx="2798607" cy="2798607"/>
            </a:xfrm>
            <a:prstGeom prst="pie">
              <a:avLst>
                <a:gd name="adj1" fmla="val 21258583"/>
                <a:gd name="adj2" fmla="val 5400001"/>
              </a:avLst>
            </a:prstGeom>
            <a:solidFill>
              <a:srgbClr val="FEEAA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형 89"/>
            <p:cNvSpPr/>
            <p:nvPr/>
          </p:nvSpPr>
          <p:spPr>
            <a:xfrm rot="17195529">
              <a:off x="6754936" y="1891577"/>
              <a:ext cx="3889618" cy="3889618"/>
            </a:xfrm>
            <a:prstGeom prst="pie">
              <a:avLst>
                <a:gd name="adj1" fmla="val 0"/>
                <a:gd name="adj2" fmla="val 3876687"/>
              </a:avLst>
            </a:prstGeom>
            <a:solidFill>
              <a:srgbClr val="F26A6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rot="1412184">
            <a:off x="9810072" y="4533649"/>
            <a:ext cx="858987" cy="130970"/>
            <a:chOff x="9918102" y="4724074"/>
            <a:chExt cx="858987" cy="130970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AE17C"/>
            </a:solidFill>
            <a:ln w="349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952902" y="2068938"/>
            <a:ext cx="2939477" cy="429055"/>
            <a:chOff x="1583420" y="2129592"/>
            <a:chExt cx="2939477" cy="429055"/>
          </a:xfrm>
        </p:grpSpPr>
        <p:sp>
          <p:nvSpPr>
            <p:cNvPr id="99" name="자유형 98"/>
            <p:cNvSpPr/>
            <p:nvPr/>
          </p:nvSpPr>
          <p:spPr>
            <a:xfrm>
              <a:off x="3523800" y="2199819"/>
              <a:ext cx="228849" cy="358828"/>
            </a:xfrm>
            <a:custGeom>
              <a:avLst/>
              <a:gdLst>
                <a:gd name="connsiteX0" fmla="*/ 53180 w 228849"/>
                <a:gd name="connsiteY0" fmla="*/ 0 h 358828"/>
                <a:gd name="connsiteX1" fmla="*/ 217029 w 228849"/>
                <a:gd name="connsiteY1" fmla="*/ 0 h 358828"/>
                <a:gd name="connsiteX2" fmla="*/ 228849 w 228849"/>
                <a:gd name="connsiteY2" fmla="*/ 58550 h 358828"/>
                <a:gd name="connsiteX3" fmla="*/ 37534 w 228849"/>
                <a:gd name="connsiteY3" fmla="*/ 347177 h 358828"/>
                <a:gd name="connsiteX4" fmla="*/ 0 w 228849"/>
                <a:gd name="connsiteY4" fmla="*/ 358828 h 358828"/>
                <a:gd name="connsiteX5" fmla="*/ 34878 w 228849"/>
                <a:gd name="connsiteY5" fmla="*/ 316555 h 358828"/>
                <a:gd name="connsiteX6" fmla="*/ 88375 w 228849"/>
                <a:gd name="connsiteY6" fmla="*/ 141418 h 358828"/>
                <a:gd name="connsiteX7" fmla="*/ 63759 w 228849"/>
                <a:gd name="connsiteY7" fmla="*/ 19490 h 35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849" h="358828">
                  <a:moveTo>
                    <a:pt x="53180" y="0"/>
                  </a:moveTo>
                  <a:lnTo>
                    <a:pt x="217029" y="0"/>
                  </a:lnTo>
                  <a:lnTo>
                    <a:pt x="228849" y="58550"/>
                  </a:lnTo>
                  <a:cubicBezTo>
                    <a:pt x="228849" y="188299"/>
                    <a:pt x="149962" y="299624"/>
                    <a:pt x="37534" y="347177"/>
                  </a:cubicBezTo>
                  <a:lnTo>
                    <a:pt x="0" y="358828"/>
                  </a:lnTo>
                  <a:lnTo>
                    <a:pt x="34878" y="316555"/>
                  </a:lnTo>
                  <a:cubicBezTo>
                    <a:pt x="68653" y="266561"/>
                    <a:pt x="88375" y="206293"/>
                    <a:pt x="88375" y="141418"/>
                  </a:cubicBezTo>
                  <a:cubicBezTo>
                    <a:pt x="88375" y="98168"/>
                    <a:pt x="79610" y="56966"/>
                    <a:pt x="63759" y="1949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583420" y="2138501"/>
              <a:ext cx="2939477" cy="251460"/>
            </a:xfrm>
            <a:prstGeom prst="roundRect">
              <a:avLst>
                <a:gd name="adj" fmla="val 50000"/>
              </a:avLst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8600" y="2129592"/>
              <a:ext cx="2053767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이 표의 이름은 이거에요 </a:t>
              </a:r>
              <a:r>
                <a:rPr lang="en-US" altLang="ko-KR" sz="1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3F3F3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!</a:t>
              </a:r>
              <a:endParaRPr lang="ko-KR" altLang="en-US" sz="1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3F3F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387974" y="5446547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표의 핵심을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32229" y="5607383"/>
            <a:ext cx="195598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표의 핵심을 써주세요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3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5400000">
            <a:off x="4090312" y="2358246"/>
            <a:ext cx="1057830" cy="964293"/>
          </a:xfrm>
          <a:custGeom>
            <a:avLst/>
            <a:gdLst>
              <a:gd name="connsiteX0" fmla="*/ 0 w 955331"/>
              <a:gd name="connsiteY0" fmla="*/ 870857 h 870857"/>
              <a:gd name="connsiteX1" fmla="*/ 0 w 955331"/>
              <a:gd name="connsiteY1" fmla="*/ 0 h 870857"/>
              <a:gd name="connsiteX2" fmla="*/ 235477 w 955331"/>
              <a:gd name="connsiteY2" fmla="*/ 0 h 870857"/>
              <a:gd name="connsiteX3" fmla="*/ 235477 w 955331"/>
              <a:gd name="connsiteY3" fmla="*/ 317691 h 870857"/>
              <a:gd name="connsiteX4" fmla="*/ 955331 w 955331"/>
              <a:gd name="connsiteY4" fmla="*/ 317691 h 870857"/>
              <a:gd name="connsiteX5" fmla="*/ 955331 w 955331"/>
              <a:gd name="connsiteY5" fmla="*/ 553168 h 870857"/>
              <a:gd name="connsiteX6" fmla="*/ 235477 w 955331"/>
              <a:gd name="connsiteY6" fmla="*/ 553168 h 870857"/>
              <a:gd name="connsiteX7" fmla="*/ 235477 w 955331"/>
              <a:gd name="connsiteY7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331" h="870857">
                <a:moveTo>
                  <a:pt x="0" y="870857"/>
                </a:moveTo>
                <a:lnTo>
                  <a:pt x="0" y="0"/>
                </a:lnTo>
                <a:lnTo>
                  <a:pt x="235477" y="0"/>
                </a:lnTo>
                <a:lnTo>
                  <a:pt x="235477" y="317691"/>
                </a:lnTo>
                <a:lnTo>
                  <a:pt x="955331" y="317691"/>
                </a:lnTo>
                <a:lnTo>
                  <a:pt x="955331" y="553168"/>
                </a:lnTo>
                <a:lnTo>
                  <a:pt x="235477" y="553168"/>
                </a:lnTo>
                <a:lnTo>
                  <a:pt x="235477" y="870857"/>
                </a:lnTo>
                <a:close/>
              </a:path>
            </a:pathLst>
          </a:custGeom>
          <a:solidFill>
            <a:srgbClr val="FFD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6162495" y="3896432"/>
            <a:ext cx="1153547" cy="607224"/>
          </a:xfrm>
          <a:prstGeom prst="trapezoid">
            <a:avLst/>
          </a:prstGeom>
          <a:pattFill prst="pct5">
            <a:fgClr>
              <a:schemeClr val="accent2"/>
            </a:fgClr>
            <a:bgClr>
              <a:srgbClr val="EDCE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2581736">
            <a:off x="4691200" y="3666073"/>
            <a:ext cx="1039327" cy="1039327"/>
          </a:xfrm>
          <a:prstGeom prst="chord">
            <a:avLst/>
          </a:prstGeom>
          <a:pattFill prst="wdUpDiag">
            <a:fgClr>
              <a:srgbClr val="D7EDE9"/>
            </a:fgClr>
            <a:bgClr>
              <a:srgbClr val="B6DE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404198">
            <a:off x="6443293" y="1949779"/>
            <a:ext cx="1366132" cy="1177700"/>
          </a:xfrm>
          <a:prstGeom prst="triangle">
            <a:avLst/>
          </a:prstGeom>
          <a:pattFill prst="pct5">
            <a:fgClr>
              <a:srgbClr val="FFC301"/>
            </a:fgClr>
            <a:bgClr>
              <a:srgbClr val="FBEAB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1075" y="2324889"/>
            <a:ext cx="401424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0" spc="300" dirty="0" smtClean="0">
                <a:ln w="381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000" y="3438025"/>
            <a:ext cx="2489656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0" spc="300" dirty="0" smtClean="0">
                <a:ln w="381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YOU</a:t>
            </a:r>
            <a:endParaRPr lang="en-US" altLang="ko-KR" sz="8000" spc="300" dirty="0">
              <a:ln w="38100">
                <a:solidFill>
                  <a:srgbClr val="1D8770"/>
                </a:solidFill>
              </a:ln>
              <a:solidFill>
                <a:srgbClr val="E7FAEB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76460" y="5665774"/>
            <a:ext cx="2802001" cy="1256211"/>
            <a:chOff x="176460" y="5665774"/>
            <a:chExt cx="2802001" cy="1256211"/>
          </a:xfrm>
        </p:grpSpPr>
        <p:cxnSp>
          <p:nvCxnSpPr>
            <p:cNvPr id="17" name="직선 연결선 16"/>
            <p:cNvCxnSpPr/>
            <p:nvPr/>
          </p:nvCxnSpPr>
          <p:spPr>
            <a:xfrm rot="19764800">
              <a:off x="405741" y="5971476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9764800">
              <a:off x="319747" y="6293967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9764800">
              <a:off x="241954" y="6611611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9764800">
              <a:off x="176460" y="6921985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9764800" flipV="1">
              <a:off x="409013" y="5665774"/>
              <a:ext cx="2569448" cy="1395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9133860" y="10950"/>
            <a:ext cx="2752356" cy="1265576"/>
            <a:chOff x="9133860" y="10950"/>
            <a:chExt cx="2752356" cy="1265576"/>
          </a:xfrm>
        </p:grpSpPr>
        <p:cxnSp>
          <p:nvCxnSpPr>
            <p:cNvPr id="26" name="직선 연결선 25"/>
            <p:cNvCxnSpPr/>
            <p:nvPr/>
          </p:nvCxnSpPr>
          <p:spPr>
            <a:xfrm rot="19628713">
              <a:off x="9325343" y="317687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9628713">
              <a:off x="9252180" y="643329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9628713">
              <a:off x="9187019" y="963803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9628713">
              <a:off x="9133860" y="1276526"/>
              <a:ext cx="2511837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9628713" flipV="1">
              <a:off x="9316768" y="10950"/>
              <a:ext cx="2569448" cy="1395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자유형 45"/>
          <p:cNvSpPr/>
          <p:nvPr/>
        </p:nvSpPr>
        <p:spPr>
          <a:xfrm>
            <a:off x="1982363" y="1719291"/>
            <a:ext cx="8227443" cy="4274812"/>
          </a:xfrm>
          <a:custGeom>
            <a:avLst/>
            <a:gdLst>
              <a:gd name="connsiteX0" fmla="*/ 0 w 8227443"/>
              <a:gd name="connsiteY0" fmla="*/ 0 h 4274812"/>
              <a:gd name="connsiteX1" fmla="*/ 8227443 w 8227443"/>
              <a:gd name="connsiteY1" fmla="*/ 0 h 4274812"/>
              <a:gd name="connsiteX2" fmla="*/ 8227443 w 8227443"/>
              <a:gd name="connsiteY2" fmla="*/ 3443627 h 4274812"/>
              <a:gd name="connsiteX3" fmla="*/ 7036903 w 8227443"/>
              <a:gd name="connsiteY3" fmla="*/ 3443627 h 4274812"/>
              <a:gd name="connsiteX4" fmla="*/ 6205718 w 8227443"/>
              <a:gd name="connsiteY4" fmla="*/ 4274812 h 4274812"/>
              <a:gd name="connsiteX5" fmla="*/ 6205718 w 8227443"/>
              <a:gd name="connsiteY5" fmla="*/ 3443627 h 4274812"/>
              <a:gd name="connsiteX6" fmla="*/ 0 w 8227443"/>
              <a:gd name="connsiteY6" fmla="*/ 3443627 h 42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7443" h="4274812">
                <a:moveTo>
                  <a:pt x="0" y="0"/>
                </a:moveTo>
                <a:lnTo>
                  <a:pt x="8227443" y="0"/>
                </a:lnTo>
                <a:lnTo>
                  <a:pt x="8227443" y="3443627"/>
                </a:lnTo>
                <a:lnTo>
                  <a:pt x="7036903" y="3443627"/>
                </a:lnTo>
                <a:lnTo>
                  <a:pt x="6205718" y="4274812"/>
                </a:lnTo>
                <a:lnTo>
                  <a:pt x="6205718" y="3443627"/>
                </a:lnTo>
                <a:lnTo>
                  <a:pt x="0" y="3443627"/>
                </a:lnTo>
                <a:close/>
              </a:path>
            </a:pathLst>
          </a:cu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84197" y="4996706"/>
            <a:ext cx="1011431" cy="143419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75432" y="4969309"/>
            <a:ext cx="1018227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이곳에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팀원의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이름을</a:t>
            </a:r>
            <a:endParaRPr lang="en-US" altLang="ko-KR" dirty="0" smtClean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써주세요</a:t>
            </a:r>
            <a:endParaRPr lang="ko-KR" altLang="en-US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 rot="369806">
            <a:off x="4805286" y="1413778"/>
            <a:ext cx="2581596" cy="461665"/>
            <a:chOff x="1633610" y="1293397"/>
            <a:chExt cx="2581596" cy="461665"/>
          </a:xfrm>
        </p:grpSpPr>
        <p:sp>
          <p:nvSpPr>
            <p:cNvPr id="47" name="사다리꼴 46"/>
            <p:cNvSpPr/>
            <p:nvPr/>
          </p:nvSpPr>
          <p:spPr>
            <a:xfrm rot="21064059">
              <a:off x="1633610" y="1347595"/>
              <a:ext cx="2581596" cy="3923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1065264">
              <a:off x="1854615" y="1293397"/>
              <a:ext cx="2063385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solidFill>
                    <a:srgbClr val="F0F0F0"/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2017. 04. 29</a:t>
              </a:r>
              <a:endParaRPr lang="ko-KR" altLang="en-US" sz="24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F0F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7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164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210 콤퓨타세탁 R</vt:lpstr>
      <vt:lpstr>a가을소풍B</vt:lpstr>
      <vt:lpstr>210 콤퓨타세탁 L</vt:lpstr>
      <vt:lpstr>Arial</vt:lpstr>
      <vt:lpstr>맑은 고딕</vt:lpstr>
      <vt:lpstr>210 콤퓨타세탁 B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hhj</cp:lastModifiedBy>
  <cp:revision>22</cp:revision>
  <dcterms:created xsi:type="dcterms:W3CDTF">2017-04-27T06:53:06Z</dcterms:created>
  <dcterms:modified xsi:type="dcterms:W3CDTF">2017-04-29T11:50:54Z</dcterms:modified>
</cp:coreProperties>
</file>