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74" r:id="rId4"/>
    <p:sldId id="272" r:id="rId5"/>
    <p:sldId id="270" r:id="rId6"/>
    <p:sldId id="277" r:id="rId7"/>
    <p:sldId id="266" r:id="rId8"/>
    <p:sldId id="267" r:id="rId9"/>
    <p:sldId id="269" r:id="rId10"/>
    <p:sldId id="263" r:id="rId11"/>
  </p:sldIdLst>
  <p:sldSz cx="9144000" cy="6858000" type="screen4x3"/>
  <p:notesSz cx="6858000" cy="9144000"/>
  <p:embeddedFontLst>
    <p:embeddedFont>
      <p:font typeface="-윤고딕330" panose="020B0600000101010101" charset="-127"/>
      <p:regular r:id="rId13"/>
    </p:embeddedFont>
    <p:embeddedFont>
      <p:font typeface="-윤고딕360" panose="020B0600000101010101" charset="-127"/>
      <p:regular r:id="rId14"/>
    </p:embeddedFont>
    <p:embeddedFont>
      <p:font typeface="Impact" panose="020B0806030902050204" pitchFamily="34" charset="0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ak" initials="K" lastIdx="1" clrIdx="0">
    <p:extLst>
      <p:ext uri="{19B8F6BF-5375-455C-9EA6-DF929625EA0E}">
        <p15:presenceInfo xmlns:p15="http://schemas.microsoft.com/office/powerpoint/2012/main" userId="Kw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836D"/>
    <a:srgbClr val="E0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EB281-32BA-421B-BE40-E8E6DADA4E2A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9D039-1F11-4742-82B6-AA998774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2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3931-2138-41CF-A29D-D29670045425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7924-04DC-4734-AC6E-5AC635B6B7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2976" y="0"/>
            <a:ext cx="142876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63688" y="16288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-윤고딕330" panose="020B0600000101010101" charset="-127"/>
                <a:ea typeface="-윤고딕330" panose="020B0600000101010101" charset="-127"/>
              </a:rPr>
              <a:t>E</a:t>
            </a:r>
            <a:r>
              <a:rPr lang="en-US" altLang="ko-KR" sz="3600" dirty="0">
                <a:latin typeface="-윤고딕330" panose="020B0600000101010101" charset="-127"/>
                <a:ea typeface="-윤고딕330" panose="020B0600000101010101" charset="-127"/>
              </a:rPr>
              <a:t>nterprise </a:t>
            </a:r>
            <a:r>
              <a:rPr lang="en-US" altLang="ko-KR" sz="3600" b="1" dirty="0">
                <a:latin typeface="-윤고딕330" panose="020B0600000101010101" charset="-127"/>
                <a:ea typeface="-윤고딕330" panose="020B0600000101010101" charset="-127"/>
              </a:rPr>
              <a:t>R</a:t>
            </a:r>
            <a:r>
              <a:rPr lang="en-US" altLang="ko-KR" sz="3600" dirty="0">
                <a:latin typeface="-윤고딕330" panose="020B0600000101010101" charset="-127"/>
                <a:ea typeface="-윤고딕330" panose="020B0600000101010101" charset="-127"/>
              </a:rPr>
              <a:t>esource </a:t>
            </a:r>
            <a:r>
              <a:rPr lang="en-US" altLang="ko-KR" sz="3600" b="1" dirty="0">
                <a:latin typeface="-윤고딕330" panose="020B0600000101010101" charset="-127"/>
                <a:ea typeface="-윤고딕330" panose="020B0600000101010101" charset="-127"/>
              </a:rPr>
              <a:t>P</a:t>
            </a:r>
            <a:r>
              <a:rPr lang="en-US" altLang="ko-KR" sz="3600" dirty="0">
                <a:latin typeface="-윤고딕330" panose="020B0600000101010101" charset="-127"/>
                <a:ea typeface="-윤고딕330" panose="020B0600000101010101" charset="-127"/>
              </a:rPr>
              <a:t>lanning</a:t>
            </a:r>
            <a:endParaRPr lang="ko-KR" altLang="en-US" sz="3600" dirty="0">
              <a:latin typeface="-윤고딕330" panose="020B0600000101010101" charset="-127"/>
              <a:ea typeface="-윤고딕330" panose="020B0600000101010101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4409" y="486916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조원</a:t>
            </a:r>
            <a:endParaRPr lang="en-US" altLang="ko-KR" dirty="0"/>
          </a:p>
          <a:p>
            <a:r>
              <a:rPr lang="en-US" altLang="ko-KR" dirty="0"/>
              <a:t>12110167 </a:t>
            </a:r>
            <a:r>
              <a:rPr lang="ko-KR" altLang="en-US" dirty="0"/>
              <a:t>김영훈</a:t>
            </a:r>
            <a:endParaRPr lang="en-US" altLang="ko-KR" dirty="0"/>
          </a:p>
          <a:p>
            <a:r>
              <a:rPr lang="en-US" altLang="ko-KR" dirty="0"/>
              <a:t>12110123 </a:t>
            </a:r>
            <a:r>
              <a:rPr lang="ko-KR" altLang="en-US" dirty="0"/>
              <a:t>곽성현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43240" y="2285992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143249"/>
            <a:ext cx="9144000" cy="142852"/>
          </a:xfrm>
          <a:prstGeom prst="rect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6614" y="797956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2132856"/>
            <a:ext cx="9144000" cy="71439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36614" y="2797987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ERP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6614" y="3340803"/>
            <a:ext cx="366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</a:rPr>
              <a:t>02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발전과정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6614" y="3883619"/>
            <a:ext cx="309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 ERP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도입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6614" y="4426435"/>
            <a:ext cx="366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</a:rPr>
              <a:t>04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효과와 도입사례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6614" y="4969251"/>
            <a:ext cx="309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</a:rPr>
              <a:t>05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현황과 실태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36614" y="5512068"/>
            <a:ext cx="352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06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결론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966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602464" y="1239926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020272" y="286754"/>
            <a:ext cx="1571636" cy="1571636"/>
          </a:xfrm>
          <a:prstGeom prst="ellipse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28929" y="574481"/>
            <a:ext cx="877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-윤고딕360" panose="020B0600000101010101" charset="-127"/>
                <a:ea typeface="-윤고딕360" panose="020B0600000101010101" charset="-127"/>
              </a:rPr>
              <a:t>1</a:t>
            </a:r>
            <a:endParaRPr lang="ko-KR" altLang="en-US" sz="9600" dirty="0">
              <a:solidFill>
                <a:schemeClr val="bg1"/>
              </a:solidFill>
              <a:latin typeface="-윤고딕360" panose="020B0600000101010101" charset="-127"/>
              <a:ea typeface="-윤고딕360" panose="020B060000010101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305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3173" y="345048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18644" y="192832"/>
            <a:ext cx="3957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1.ERP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318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966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602464" y="1239926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305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3173" y="345048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18644" y="192832"/>
            <a:ext cx="3957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1.ERP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365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966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616098" y="1693031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62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305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3173" y="345048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8645" y="192832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1.ERP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00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966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E0CFA3"/>
                </a:solidFill>
                <a:effectLst/>
                <a:uLnTx/>
                <a:uFillTx/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E0CFA3"/>
                </a:solidFill>
                <a:effectLst/>
                <a:uLnTx/>
                <a:uFillTx/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E0CFA3"/>
                </a:solidFill>
                <a:effectLst/>
                <a:uLnTx/>
                <a:uFillTx/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591073" y="2108859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305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E0CFA3"/>
                </a:solidFill>
                <a:effectLst/>
                <a:uLnTx/>
                <a:uFillTx/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173" y="345048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E0CFA3"/>
                </a:solidFill>
                <a:effectLst/>
                <a:uLnTx/>
                <a:uFillTx/>
                <a:latin typeface="Impact" pitchFamily="34" charset="0"/>
                <a:ea typeface="-윤고딕330" pitchFamily="18" charset="-127"/>
              </a:rPr>
              <a:t>06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18644" y="192832"/>
            <a:ext cx="3741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139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966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549815" y="2524532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305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3173" y="345048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8645" y="192832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5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966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549815" y="2999801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305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3173" y="345048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8645" y="192832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02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966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305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5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5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5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549815" y="3431849"/>
            <a:ext cx="357191" cy="357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305" y="30184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3173" y="345048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8645" y="192832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836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836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96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85</Words>
  <Application>Microsoft Office PowerPoint</Application>
  <PresentationFormat>화면 슬라이드 쇼(4:3)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-윤고딕330</vt:lpstr>
      <vt:lpstr>-윤고딕360</vt:lpstr>
      <vt:lpstr>Impact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lg</cp:lastModifiedBy>
  <cp:revision>71</cp:revision>
  <dcterms:created xsi:type="dcterms:W3CDTF">2013-11-20T15:54:45Z</dcterms:created>
  <dcterms:modified xsi:type="dcterms:W3CDTF">2016-11-28T12:30:29Z</dcterms:modified>
</cp:coreProperties>
</file>