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embeddedFontLst>
    <p:embeddedFont>
      <p:font typeface="이롭게 바탕체 Medium" panose="020B0600000101010101" pitchFamily="50" charset="-127"/>
      <p:regular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X경필고딕B" panose="02010606000101010101" pitchFamily="2" charset="-127"/>
      <p:regular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DX나무로만든책B" panose="02020600000000000000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7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1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1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1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8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6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D9E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9036663" y="4230306"/>
            <a:ext cx="214674" cy="327428"/>
          </a:xfrm>
          <a:prstGeom prst="rect">
            <a:avLst/>
          </a:prstGeom>
        </p:spPr>
      </p:pic>
      <p:grpSp>
        <p:nvGrpSpPr>
          <p:cNvPr id="31" name="그룹 30"/>
          <p:cNvGrpSpPr/>
          <p:nvPr userDrawn="1"/>
        </p:nvGrpSpPr>
        <p:grpSpPr>
          <a:xfrm>
            <a:off x="-163714" y="406268"/>
            <a:ext cx="9527177" cy="1306873"/>
            <a:chOff x="-163714" y="406268"/>
            <a:chExt cx="9527177" cy="1306873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8167568" y="349891"/>
              <a:ext cx="214674" cy="32742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6316115" y="349891"/>
              <a:ext cx="214674" cy="32742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2613211" y="349891"/>
              <a:ext cx="214674" cy="32742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4464663" y="349891"/>
              <a:ext cx="214674" cy="32742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761759" y="349891"/>
              <a:ext cx="214674" cy="32742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9092412" y="1442090"/>
              <a:ext cx="214674" cy="32742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7252463" y="1442090"/>
              <a:ext cx="214674" cy="32742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3572563" y="1442090"/>
              <a:ext cx="214674" cy="327428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5412513" y="1442090"/>
              <a:ext cx="214674" cy="32742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1732613" y="1442090"/>
              <a:ext cx="214674" cy="32742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-107337" y="1442090"/>
              <a:ext cx="214674" cy="327428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 userDrawn="1"/>
        </p:nvGrpSpPr>
        <p:grpSpPr>
          <a:xfrm>
            <a:off x="-327428" y="2603368"/>
            <a:ext cx="9527177" cy="1306873"/>
            <a:chOff x="-163714" y="406268"/>
            <a:chExt cx="9527177" cy="1306873"/>
          </a:xfrm>
        </p:grpSpPr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8167568" y="349891"/>
              <a:ext cx="214674" cy="32742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6316115" y="349891"/>
              <a:ext cx="214674" cy="327428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2613211" y="349891"/>
              <a:ext cx="214674" cy="327428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4464663" y="349891"/>
              <a:ext cx="214674" cy="327428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761759" y="349891"/>
              <a:ext cx="214674" cy="32742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9092412" y="1442090"/>
              <a:ext cx="214674" cy="327428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7252463" y="1442090"/>
              <a:ext cx="214674" cy="32742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3572563" y="1442090"/>
              <a:ext cx="214674" cy="327428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5412513" y="1442090"/>
              <a:ext cx="214674" cy="327428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1732613" y="1442090"/>
              <a:ext cx="214674" cy="327428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-107337" y="1442090"/>
              <a:ext cx="214674" cy="327428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 userDrawn="1"/>
        </p:nvGrpSpPr>
        <p:grpSpPr>
          <a:xfrm>
            <a:off x="673647" y="4568834"/>
            <a:ext cx="7733237" cy="214674"/>
            <a:chOff x="673647" y="4568834"/>
            <a:chExt cx="7733237" cy="214674"/>
          </a:xfrm>
        </p:grpSpPr>
        <p:pic>
          <p:nvPicPr>
            <p:cNvPr id="45" name="그림 4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8135833" y="4512457"/>
              <a:ext cx="214674" cy="32742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6284380" y="4512457"/>
              <a:ext cx="214674" cy="327428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2581476" y="4512457"/>
              <a:ext cx="214674" cy="32742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4432928" y="4512457"/>
              <a:ext cx="214674" cy="327428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730024" y="4512457"/>
              <a:ext cx="214674" cy="327428"/>
            </a:xfrm>
            <a:prstGeom prst="rect">
              <a:avLst/>
            </a:prstGeom>
          </p:spPr>
        </p:pic>
      </p:grp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9060677" y="5604656"/>
            <a:ext cx="214674" cy="32742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7220728" y="5604656"/>
            <a:ext cx="214674" cy="32742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3540828" y="5604656"/>
            <a:ext cx="214674" cy="32742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5380778" y="5604656"/>
            <a:ext cx="214674" cy="3274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1700878" y="5604656"/>
            <a:ext cx="214674" cy="32742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-139072" y="5604656"/>
            <a:ext cx="214674" cy="327428"/>
          </a:xfrm>
          <a:prstGeom prst="rect">
            <a:avLst/>
          </a:prstGeom>
        </p:spPr>
      </p:pic>
      <p:grpSp>
        <p:nvGrpSpPr>
          <p:cNvPr id="57" name="그룹 56"/>
          <p:cNvGrpSpPr/>
          <p:nvPr userDrawn="1"/>
        </p:nvGrpSpPr>
        <p:grpSpPr>
          <a:xfrm>
            <a:off x="955273" y="6466823"/>
            <a:ext cx="7733237" cy="214674"/>
            <a:chOff x="673647" y="4568834"/>
            <a:chExt cx="7733237" cy="214674"/>
          </a:xfrm>
        </p:grpSpPr>
        <p:pic>
          <p:nvPicPr>
            <p:cNvPr id="58" name="그림 5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8135833" y="4512457"/>
              <a:ext cx="214674" cy="327428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6284380" y="4512457"/>
              <a:ext cx="214674" cy="327428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2581476" y="4512457"/>
              <a:ext cx="214674" cy="327428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4432928" y="4512457"/>
              <a:ext cx="214674" cy="327428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730024" y="4512457"/>
              <a:ext cx="214674" cy="327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96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1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2988-E70F-46FD-9EB8-7EAEB704F6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E577-EF8F-459C-ADD4-00143F9EB4C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7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2936081" y="5353669"/>
            <a:ext cx="5844052" cy="1504331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6563" y="1972774"/>
            <a:ext cx="319087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48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숲 속 친구들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80542" y="2325345"/>
            <a:ext cx="562486" cy="47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2208832">
            <a:off x="5796121" y="2142029"/>
            <a:ext cx="256330" cy="40588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 rot="18900000">
            <a:off x="7354793" y="5361710"/>
            <a:ext cx="718035" cy="207752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 rot="2700000" flipH="1">
            <a:off x="7745038" y="5384439"/>
            <a:ext cx="718035" cy="207752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>
            <a:off x="7598682" y="5353669"/>
            <a:ext cx="654631" cy="252623"/>
          </a:xfrm>
          <a:prstGeom prst="triangl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 rot="18900000">
            <a:off x="6847058" y="5480007"/>
            <a:ext cx="718035" cy="207752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 rot="2700000" flipH="1">
            <a:off x="7216226" y="5480009"/>
            <a:ext cx="718035" cy="207752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51058" y="4923561"/>
            <a:ext cx="900666" cy="900666"/>
            <a:chOff x="1323267" y="3313073"/>
            <a:chExt cx="900666" cy="900666"/>
          </a:xfrm>
        </p:grpSpPr>
        <p:sp>
          <p:nvSpPr>
            <p:cNvPr id="20" name="타원 19"/>
            <p:cNvSpPr/>
            <p:nvPr/>
          </p:nvSpPr>
          <p:spPr>
            <a:xfrm>
              <a:off x="1323267" y="3313073"/>
              <a:ext cx="900666" cy="900666"/>
            </a:xfrm>
            <a:prstGeom prst="ellipse">
              <a:avLst/>
            </a:prstGeom>
            <a:solidFill>
              <a:srgbClr val="F5BF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398950" y="3388756"/>
              <a:ext cx="749300" cy="749300"/>
            </a:xfrm>
            <a:prstGeom prst="ellipse">
              <a:avLst/>
            </a:prstGeom>
            <a:solidFill>
              <a:srgbClr val="F5B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이등변 삼각형 14"/>
          <p:cNvSpPr/>
          <p:nvPr/>
        </p:nvSpPr>
        <p:spPr>
          <a:xfrm>
            <a:off x="203369" y="4964357"/>
            <a:ext cx="1154355" cy="614959"/>
          </a:xfrm>
          <a:prstGeom prst="triangl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9172">
            <a:off x="6933122" y="3470279"/>
            <a:ext cx="1514917" cy="1514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6081" y="2971314"/>
            <a:ext cx="327183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깊은 산속 옹달샘 누가와서 먹나요 새벽에 </a:t>
            </a:r>
            <a:endParaRPr lang="en-US" altLang="ko-KR" sz="1400" spc="-150">
              <a:solidFill>
                <a:prstClr val="black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algn="ctr"/>
            <a:r>
              <a:rPr lang="ko-KR" altLang="en-US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토끼가 눈비비고 일어나 세수하러 왔다가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5534025"/>
            <a:ext cx="9144000" cy="1323975"/>
          </a:xfrm>
          <a:prstGeom prst="rect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73" y="4796140"/>
            <a:ext cx="429475" cy="11150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19" y="4963593"/>
            <a:ext cx="429475" cy="9889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55" y="5180758"/>
            <a:ext cx="799848" cy="97715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 rot="18900000">
            <a:off x="-222285" y="5091391"/>
            <a:ext cx="1304932" cy="284648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2700000" flipH="1">
            <a:off x="508798" y="5091391"/>
            <a:ext cx="1304932" cy="284648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5" y="5031032"/>
            <a:ext cx="610722" cy="11268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65" y="5299399"/>
            <a:ext cx="579201" cy="1016556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5833356" y="5844774"/>
            <a:ext cx="969342" cy="666609"/>
          </a:xfrm>
          <a:prstGeom prst="ellipse">
            <a:avLst/>
          </a:prstGeom>
          <a:solidFill>
            <a:srgbClr val="81C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6392387" y="6141968"/>
            <a:ext cx="691091" cy="481295"/>
          </a:xfrm>
          <a:custGeom>
            <a:avLst/>
            <a:gdLst>
              <a:gd name="connsiteX0" fmla="*/ 508000 w 1422400"/>
              <a:gd name="connsiteY0" fmla="*/ 50800 h 990600"/>
              <a:gd name="connsiteX1" fmla="*/ 330200 w 1422400"/>
              <a:gd name="connsiteY1" fmla="*/ 254000 h 990600"/>
              <a:gd name="connsiteX2" fmla="*/ 215900 w 1422400"/>
              <a:gd name="connsiteY2" fmla="*/ 673100 h 990600"/>
              <a:gd name="connsiteX3" fmla="*/ 88900 w 1422400"/>
              <a:gd name="connsiteY3" fmla="*/ 736600 h 990600"/>
              <a:gd name="connsiteX4" fmla="*/ 0 w 1422400"/>
              <a:gd name="connsiteY4" fmla="*/ 990600 h 990600"/>
              <a:gd name="connsiteX5" fmla="*/ 1384300 w 1422400"/>
              <a:gd name="connsiteY5" fmla="*/ 990600 h 990600"/>
              <a:gd name="connsiteX6" fmla="*/ 1422400 w 1422400"/>
              <a:gd name="connsiteY6" fmla="*/ 800100 h 990600"/>
              <a:gd name="connsiteX7" fmla="*/ 1270000 w 1422400"/>
              <a:gd name="connsiteY7" fmla="*/ 660400 h 990600"/>
              <a:gd name="connsiteX8" fmla="*/ 1092200 w 1422400"/>
              <a:gd name="connsiteY8" fmla="*/ 571500 h 990600"/>
              <a:gd name="connsiteX9" fmla="*/ 1041400 w 1422400"/>
              <a:gd name="connsiteY9" fmla="*/ 482600 h 990600"/>
              <a:gd name="connsiteX10" fmla="*/ 1028700 w 1422400"/>
              <a:gd name="connsiteY10" fmla="*/ 304800 h 990600"/>
              <a:gd name="connsiteX11" fmla="*/ 901700 w 1422400"/>
              <a:gd name="connsiteY11" fmla="*/ 241300 h 990600"/>
              <a:gd name="connsiteX12" fmla="*/ 825500 w 1422400"/>
              <a:gd name="connsiteY12" fmla="*/ 152400 h 990600"/>
              <a:gd name="connsiteX13" fmla="*/ 774700 w 1422400"/>
              <a:gd name="connsiteY13" fmla="*/ 50800 h 990600"/>
              <a:gd name="connsiteX14" fmla="*/ 596900 w 1422400"/>
              <a:gd name="connsiteY14" fmla="*/ 0 h 990600"/>
              <a:gd name="connsiteX15" fmla="*/ 508000 w 1422400"/>
              <a:gd name="connsiteY15" fmla="*/ 508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2400" h="990600">
                <a:moveTo>
                  <a:pt x="508000" y="50800"/>
                </a:moveTo>
                <a:lnTo>
                  <a:pt x="330200" y="254000"/>
                </a:lnTo>
                <a:lnTo>
                  <a:pt x="215900" y="673100"/>
                </a:lnTo>
                <a:lnTo>
                  <a:pt x="88900" y="736600"/>
                </a:lnTo>
                <a:lnTo>
                  <a:pt x="0" y="990600"/>
                </a:lnTo>
                <a:lnTo>
                  <a:pt x="1384300" y="990600"/>
                </a:lnTo>
                <a:lnTo>
                  <a:pt x="1422400" y="800100"/>
                </a:lnTo>
                <a:lnTo>
                  <a:pt x="1270000" y="660400"/>
                </a:lnTo>
                <a:lnTo>
                  <a:pt x="1092200" y="571500"/>
                </a:lnTo>
                <a:lnTo>
                  <a:pt x="1041400" y="482600"/>
                </a:lnTo>
                <a:lnTo>
                  <a:pt x="1028700" y="304800"/>
                </a:lnTo>
                <a:lnTo>
                  <a:pt x="901700" y="241300"/>
                </a:lnTo>
                <a:lnTo>
                  <a:pt x="825500" y="152400"/>
                </a:lnTo>
                <a:lnTo>
                  <a:pt x="774700" y="50800"/>
                </a:lnTo>
                <a:lnTo>
                  <a:pt x="596900" y="0"/>
                </a:lnTo>
                <a:lnTo>
                  <a:pt x="508000" y="5080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flipH="1">
            <a:off x="6168163" y="6314301"/>
            <a:ext cx="451935" cy="314740"/>
          </a:xfrm>
          <a:custGeom>
            <a:avLst/>
            <a:gdLst>
              <a:gd name="connsiteX0" fmla="*/ 508000 w 1422400"/>
              <a:gd name="connsiteY0" fmla="*/ 50800 h 990600"/>
              <a:gd name="connsiteX1" fmla="*/ 330200 w 1422400"/>
              <a:gd name="connsiteY1" fmla="*/ 254000 h 990600"/>
              <a:gd name="connsiteX2" fmla="*/ 215900 w 1422400"/>
              <a:gd name="connsiteY2" fmla="*/ 673100 h 990600"/>
              <a:gd name="connsiteX3" fmla="*/ 88900 w 1422400"/>
              <a:gd name="connsiteY3" fmla="*/ 736600 h 990600"/>
              <a:gd name="connsiteX4" fmla="*/ 0 w 1422400"/>
              <a:gd name="connsiteY4" fmla="*/ 990600 h 990600"/>
              <a:gd name="connsiteX5" fmla="*/ 1384300 w 1422400"/>
              <a:gd name="connsiteY5" fmla="*/ 990600 h 990600"/>
              <a:gd name="connsiteX6" fmla="*/ 1422400 w 1422400"/>
              <a:gd name="connsiteY6" fmla="*/ 800100 h 990600"/>
              <a:gd name="connsiteX7" fmla="*/ 1270000 w 1422400"/>
              <a:gd name="connsiteY7" fmla="*/ 660400 h 990600"/>
              <a:gd name="connsiteX8" fmla="*/ 1092200 w 1422400"/>
              <a:gd name="connsiteY8" fmla="*/ 571500 h 990600"/>
              <a:gd name="connsiteX9" fmla="*/ 1041400 w 1422400"/>
              <a:gd name="connsiteY9" fmla="*/ 482600 h 990600"/>
              <a:gd name="connsiteX10" fmla="*/ 1028700 w 1422400"/>
              <a:gd name="connsiteY10" fmla="*/ 304800 h 990600"/>
              <a:gd name="connsiteX11" fmla="*/ 901700 w 1422400"/>
              <a:gd name="connsiteY11" fmla="*/ 241300 h 990600"/>
              <a:gd name="connsiteX12" fmla="*/ 825500 w 1422400"/>
              <a:gd name="connsiteY12" fmla="*/ 152400 h 990600"/>
              <a:gd name="connsiteX13" fmla="*/ 774700 w 1422400"/>
              <a:gd name="connsiteY13" fmla="*/ 50800 h 990600"/>
              <a:gd name="connsiteX14" fmla="*/ 596900 w 1422400"/>
              <a:gd name="connsiteY14" fmla="*/ 0 h 990600"/>
              <a:gd name="connsiteX15" fmla="*/ 508000 w 1422400"/>
              <a:gd name="connsiteY15" fmla="*/ 508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2400" h="990600">
                <a:moveTo>
                  <a:pt x="508000" y="50800"/>
                </a:moveTo>
                <a:lnTo>
                  <a:pt x="330200" y="254000"/>
                </a:lnTo>
                <a:lnTo>
                  <a:pt x="215900" y="673100"/>
                </a:lnTo>
                <a:lnTo>
                  <a:pt x="88900" y="736600"/>
                </a:lnTo>
                <a:lnTo>
                  <a:pt x="0" y="990600"/>
                </a:lnTo>
                <a:lnTo>
                  <a:pt x="1384300" y="990600"/>
                </a:lnTo>
                <a:lnTo>
                  <a:pt x="1422400" y="800100"/>
                </a:lnTo>
                <a:lnTo>
                  <a:pt x="1270000" y="660400"/>
                </a:lnTo>
                <a:lnTo>
                  <a:pt x="1092200" y="571500"/>
                </a:lnTo>
                <a:lnTo>
                  <a:pt x="1041400" y="482600"/>
                </a:lnTo>
                <a:lnTo>
                  <a:pt x="1028700" y="304800"/>
                </a:lnTo>
                <a:lnTo>
                  <a:pt x="901700" y="241300"/>
                </a:lnTo>
                <a:lnTo>
                  <a:pt x="825500" y="152400"/>
                </a:lnTo>
                <a:lnTo>
                  <a:pt x="774700" y="50800"/>
                </a:lnTo>
                <a:lnTo>
                  <a:pt x="596900" y="0"/>
                </a:lnTo>
                <a:lnTo>
                  <a:pt x="508000" y="5080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40" y="5497605"/>
            <a:ext cx="941257" cy="101395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7868" y="5507983"/>
            <a:ext cx="457288" cy="761785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 flipH="1">
            <a:off x="1357724" y="581133"/>
            <a:ext cx="1238249" cy="159249"/>
          </a:xfrm>
          <a:prstGeom prst="roundRect">
            <a:avLst>
              <a:gd name="adj" fmla="val 50000"/>
            </a:avLst>
          </a:prstGeom>
          <a:solidFill>
            <a:srgbClr val="F3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 flipH="1">
            <a:off x="1195800" y="730734"/>
            <a:ext cx="1238249" cy="159249"/>
          </a:xfrm>
          <a:prstGeom prst="roundRect">
            <a:avLst>
              <a:gd name="adj" fmla="val 50000"/>
            </a:avLst>
          </a:prstGeom>
          <a:solidFill>
            <a:srgbClr val="DC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 flipH="1">
            <a:off x="6142994" y="1552044"/>
            <a:ext cx="1238249" cy="159249"/>
          </a:xfrm>
          <a:prstGeom prst="roundRect">
            <a:avLst>
              <a:gd name="adj" fmla="val 50000"/>
            </a:avLst>
          </a:prstGeom>
          <a:solidFill>
            <a:srgbClr val="F3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 flipH="1">
            <a:off x="6404368" y="1711293"/>
            <a:ext cx="1238249" cy="159249"/>
          </a:xfrm>
          <a:prstGeom prst="roundRect">
            <a:avLst>
              <a:gd name="adj" fmla="val 50000"/>
            </a:avLst>
          </a:prstGeom>
          <a:solidFill>
            <a:srgbClr val="DC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24" b="2733"/>
          <a:stretch/>
        </p:blipFill>
        <p:spPr>
          <a:xfrm>
            <a:off x="5095026" y="2330563"/>
            <a:ext cx="1286367" cy="447260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 flipH="1" flipV="1">
            <a:off x="6063822" y="6052572"/>
            <a:ext cx="139558" cy="45719"/>
          </a:xfrm>
          <a:prstGeom prst="roundRect">
            <a:avLst>
              <a:gd name="adj" fmla="val 50000"/>
            </a:avLst>
          </a:prstGeom>
          <a:solidFill>
            <a:srgbClr val="F3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 flipH="1" flipV="1">
            <a:off x="6026232" y="6096249"/>
            <a:ext cx="139558" cy="45719"/>
          </a:xfrm>
          <a:prstGeom prst="roundRect">
            <a:avLst>
              <a:gd name="adj" fmla="val 50000"/>
            </a:avLst>
          </a:prstGeom>
          <a:solidFill>
            <a:srgbClr val="DC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9668" y="3990054"/>
            <a:ext cx="188291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pc="-150">
                <a:solidFill>
                  <a:prstClr val="white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2</a:t>
            </a:r>
            <a:r>
              <a:rPr lang="ko-KR" altLang="en-US" spc="-150">
                <a:solidFill>
                  <a:prstClr val="white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조</a:t>
            </a:r>
            <a:r>
              <a:rPr lang="en-US" altLang="ko-KR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 </a:t>
            </a:r>
            <a:r>
              <a:rPr lang="ko-KR" altLang="en-US" spc="-150" smtClean="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회기동왕토끼</a:t>
            </a:r>
            <a:endParaRPr lang="ko-KR" altLang="en-US" spc="-150">
              <a:solidFill>
                <a:prstClr val="black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30" y="6344374"/>
            <a:ext cx="407727" cy="497274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2217407" y="6300885"/>
            <a:ext cx="506397" cy="271993"/>
            <a:chOff x="2628623" y="2499048"/>
            <a:chExt cx="506397" cy="271993"/>
          </a:xfrm>
        </p:grpSpPr>
        <p:sp>
          <p:nvSpPr>
            <p:cNvPr id="61" name="자유형 60"/>
            <p:cNvSpPr/>
            <p:nvPr/>
          </p:nvSpPr>
          <p:spPr>
            <a:xfrm>
              <a:off x="2628623" y="2499048"/>
              <a:ext cx="491951" cy="271993"/>
            </a:xfrm>
            <a:custGeom>
              <a:avLst/>
              <a:gdLst>
                <a:gd name="connsiteX0" fmla="*/ 408131 w 1179961"/>
                <a:gd name="connsiteY0" fmla="*/ 0 h 652384"/>
                <a:gd name="connsiteX1" fmla="*/ 575216 w 1179961"/>
                <a:gd name="connsiteY1" fmla="*/ 69208 h 652384"/>
                <a:gd name="connsiteX2" fmla="*/ 594926 w 1179961"/>
                <a:gd name="connsiteY2" fmla="*/ 98443 h 652384"/>
                <a:gd name="connsiteX3" fmla="*/ 610205 w 1179961"/>
                <a:gd name="connsiteY3" fmla="*/ 93700 h 652384"/>
                <a:gd name="connsiteX4" fmla="*/ 657826 w 1179961"/>
                <a:gd name="connsiteY4" fmla="*/ 88900 h 652384"/>
                <a:gd name="connsiteX5" fmla="*/ 824911 w 1179961"/>
                <a:gd name="connsiteY5" fmla="*/ 158108 h 652384"/>
                <a:gd name="connsiteX6" fmla="*/ 851991 w 1179961"/>
                <a:gd name="connsiteY6" fmla="*/ 198275 h 652384"/>
                <a:gd name="connsiteX7" fmla="*/ 896047 w 1179961"/>
                <a:gd name="connsiteY7" fmla="*/ 184599 h 652384"/>
                <a:gd name="connsiteX8" fmla="*/ 943668 w 1179961"/>
                <a:gd name="connsiteY8" fmla="*/ 179798 h 652384"/>
                <a:gd name="connsiteX9" fmla="*/ 1179961 w 1179961"/>
                <a:gd name="connsiteY9" fmla="*/ 416091 h 652384"/>
                <a:gd name="connsiteX10" fmla="*/ 1035644 w 1179961"/>
                <a:gd name="connsiteY10" fmla="*/ 633815 h 652384"/>
                <a:gd name="connsiteX11" fmla="*/ 1003484 w 1179961"/>
                <a:gd name="connsiteY11" fmla="*/ 643798 h 652384"/>
                <a:gd name="connsiteX12" fmla="*/ 1003484 w 1179961"/>
                <a:gd name="connsiteY12" fmla="*/ 652384 h 652384"/>
                <a:gd name="connsiteX13" fmla="*/ 943668 w 1179961"/>
                <a:gd name="connsiteY13" fmla="*/ 652384 h 652384"/>
                <a:gd name="connsiteX14" fmla="*/ 236293 w 1179961"/>
                <a:gd name="connsiteY14" fmla="*/ 652384 h 652384"/>
                <a:gd name="connsiteX15" fmla="*/ 0 w 1179961"/>
                <a:gd name="connsiteY15" fmla="*/ 416091 h 652384"/>
                <a:gd name="connsiteX16" fmla="*/ 144317 w 1179961"/>
                <a:gd name="connsiteY16" fmla="*/ 198367 h 652384"/>
                <a:gd name="connsiteX17" fmla="*/ 176755 w 1179961"/>
                <a:gd name="connsiteY17" fmla="*/ 188298 h 652384"/>
                <a:gd name="connsiteX18" fmla="*/ 190407 w 1179961"/>
                <a:gd name="connsiteY18" fmla="*/ 144317 h 652384"/>
                <a:gd name="connsiteX19" fmla="*/ 408131 w 1179961"/>
                <a:gd name="connsiteY19" fmla="*/ 0 h 6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9961" h="652384">
                  <a:moveTo>
                    <a:pt x="408131" y="0"/>
                  </a:moveTo>
                  <a:cubicBezTo>
                    <a:pt x="473382" y="0"/>
                    <a:pt x="532455" y="26448"/>
                    <a:pt x="575216" y="69208"/>
                  </a:cubicBezTo>
                  <a:lnTo>
                    <a:pt x="594926" y="98443"/>
                  </a:lnTo>
                  <a:lnTo>
                    <a:pt x="610205" y="93700"/>
                  </a:lnTo>
                  <a:cubicBezTo>
                    <a:pt x="625587" y="90553"/>
                    <a:pt x="641514" y="88900"/>
                    <a:pt x="657826" y="88900"/>
                  </a:cubicBezTo>
                  <a:cubicBezTo>
                    <a:pt x="723077" y="88900"/>
                    <a:pt x="782150" y="115348"/>
                    <a:pt x="824911" y="158108"/>
                  </a:cubicBezTo>
                  <a:lnTo>
                    <a:pt x="851991" y="198275"/>
                  </a:lnTo>
                  <a:lnTo>
                    <a:pt x="896047" y="184599"/>
                  </a:lnTo>
                  <a:cubicBezTo>
                    <a:pt x="911429" y="181451"/>
                    <a:pt x="927356" y="179798"/>
                    <a:pt x="943668" y="179798"/>
                  </a:cubicBezTo>
                  <a:cubicBezTo>
                    <a:pt x="1074169" y="179798"/>
                    <a:pt x="1179961" y="285590"/>
                    <a:pt x="1179961" y="416091"/>
                  </a:cubicBezTo>
                  <a:cubicBezTo>
                    <a:pt x="1179961" y="513967"/>
                    <a:pt x="1120453" y="597944"/>
                    <a:pt x="1035644" y="633815"/>
                  </a:cubicBezTo>
                  <a:lnTo>
                    <a:pt x="1003484" y="643798"/>
                  </a:lnTo>
                  <a:lnTo>
                    <a:pt x="1003484" y="652384"/>
                  </a:lnTo>
                  <a:lnTo>
                    <a:pt x="943668" y="652384"/>
                  </a:lnTo>
                  <a:lnTo>
                    <a:pt x="236293" y="652384"/>
                  </a:lnTo>
                  <a:cubicBezTo>
                    <a:pt x="105792" y="652384"/>
                    <a:pt x="0" y="546592"/>
                    <a:pt x="0" y="416091"/>
                  </a:cubicBezTo>
                  <a:cubicBezTo>
                    <a:pt x="0" y="318216"/>
                    <a:pt x="59508" y="234239"/>
                    <a:pt x="144317" y="198367"/>
                  </a:cubicBezTo>
                  <a:lnTo>
                    <a:pt x="176755" y="188298"/>
                  </a:lnTo>
                  <a:lnTo>
                    <a:pt x="190407" y="144317"/>
                  </a:lnTo>
                  <a:cubicBezTo>
                    <a:pt x="226279" y="59508"/>
                    <a:pt x="310256" y="0"/>
                    <a:pt x="408131" y="0"/>
                  </a:cubicBezTo>
                  <a:close/>
                </a:path>
              </a:pathLst>
            </a:custGeom>
            <a:solidFill>
              <a:srgbClr val="C6CC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>
              <a:off x="2804045" y="2508958"/>
              <a:ext cx="330975" cy="260496"/>
            </a:xfrm>
            <a:custGeom>
              <a:avLst/>
              <a:gdLst>
                <a:gd name="connsiteX0" fmla="*/ 434378 w 887166"/>
                <a:gd name="connsiteY0" fmla="*/ 0 h 698249"/>
                <a:gd name="connsiteX1" fmla="*/ 665870 w 887166"/>
                <a:gd name="connsiteY1" fmla="*/ 188671 h 698249"/>
                <a:gd name="connsiteX2" fmla="*/ 669792 w 887166"/>
                <a:gd name="connsiteY2" fmla="*/ 227570 h 698249"/>
                <a:gd name="connsiteX3" fmla="*/ 698494 w 887166"/>
                <a:gd name="connsiteY3" fmla="*/ 230463 h 698249"/>
                <a:gd name="connsiteX4" fmla="*/ 887166 w 887166"/>
                <a:gd name="connsiteY4" fmla="*/ 461956 h 698249"/>
                <a:gd name="connsiteX5" fmla="*/ 650873 w 887166"/>
                <a:gd name="connsiteY5" fmla="*/ 698249 h 698249"/>
                <a:gd name="connsiteX6" fmla="*/ 615757 w 887166"/>
                <a:gd name="connsiteY6" fmla="*/ 694709 h 698249"/>
                <a:gd name="connsiteX7" fmla="*/ 247374 w 887166"/>
                <a:gd name="connsiteY7" fmla="*/ 694709 h 698249"/>
                <a:gd name="connsiteX8" fmla="*/ 236293 w 887166"/>
                <a:gd name="connsiteY8" fmla="*/ 695826 h 698249"/>
                <a:gd name="connsiteX9" fmla="*/ 225213 w 887166"/>
                <a:gd name="connsiteY9" fmla="*/ 694709 h 698249"/>
                <a:gd name="connsiteX10" fmla="*/ 163670 w 887166"/>
                <a:gd name="connsiteY10" fmla="*/ 694709 h 698249"/>
                <a:gd name="connsiteX11" fmla="*/ 163670 w 887166"/>
                <a:gd name="connsiteY11" fmla="*/ 683265 h 698249"/>
                <a:gd name="connsiteX12" fmla="*/ 144317 w 887166"/>
                <a:gd name="connsiteY12" fmla="*/ 677257 h 698249"/>
                <a:gd name="connsiteX13" fmla="*/ 0 w 887166"/>
                <a:gd name="connsiteY13" fmla="*/ 459533 h 698249"/>
                <a:gd name="connsiteX14" fmla="*/ 188672 w 887166"/>
                <a:gd name="connsiteY14" fmla="*/ 228040 h 698249"/>
                <a:gd name="connsiteX15" fmla="*/ 199022 w 887166"/>
                <a:gd name="connsiteY15" fmla="*/ 226997 h 698249"/>
                <a:gd name="connsiteX16" fmla="*/ 202886 w 887166"/>
                <a:gd name="connsiteY16" fmla="*/ 188671 h 698249"/>
                <a:gd name="connsiteX17" fmla="*/ 434378 w 887166"/>
                <a:gd name="connsiteY17" fmla="*/ 0 h 69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7166" h="698249">
                  <a:moveTo>
                    <a:pt x="434378" y="0"/>
                  </a:moveTo>
                  <a:cubicBezTo>
                    <a:pt x="548567" y="0"/>
                    <a:pt x="643837" y="80997"/>
                    <a:pt x="665870" y="188671"/>
                  </a:cubicBezTo>
                  <a:lnTo>
                    <a:pt x="669792" y="227570"/>
                  </a:lnTo>
                  <a:lnTo>
                    <a:pt x="698494" y="230463"/>
                  </a:lnTo>
                  <a:cubicBezTo>
                    <a:pt x="806169" y="252497"/>
                    <a:pt x="887166" y="347768"/>
                    <a:pt x="887166" y="461956"/>
                  </a:cubicBezTo>
                  <a:cubicBezTo>
                    <a:pt x="887166" y="592457"/>
                    <a:pt x="781374" y="698249"/>
                    <a:pt x="650873" y="698249"/>
                  </a:cubicBezTo>
                  <a:lnTo>
                    <a:pt x="615757" y="694709"/>
                  </a:lnTo>
                  <a:lnTo>
                    <a:pt x="247374" y="694709"/>
                  </a:lnTo>
                  <a:lnTo>
                    <a:pt x="236293" y="695826"/>
                  </a:lnTo>
                  <a:lnTo>
                    <a:pt x="225213" y="694709"/>
                  </a:lnTo>
                  <a:lnTo>
                    <a:pt x="163670" y="694709"/>
                  </a:lnTo>
                  <a:lnTo>
                    <a:pt x="163670" y="683265"/>
                  </a:lnTo>
                  <a:lnTo>
                    <a:pt x="144317" y="677257"/>
                  </a:lnTo>
                  <a:cubicBezTo>
                    <a:pt x="59508" y="641386"/>
                    <a:pt x="0" y="557409"/>
                    <a:pt x="0" y="459533"/>
                  </a:cubicBezTo>
                  <a:cubicBezTo>
                    <a:pt x="0" y="345345"/>
                    <a:pt x="80997" y="250074"/>
                    <a:pt x="188672" y="228040"/>
                  </a:cubicBezTo>
                  <a:lnTo>
                    <a:pt x="199022" y="226997"/>
                  </a:lnTo>
                  <a:lnTo>
                    <a:pt x="202886" y="188671"/>
                  </a:lnTo>
                  <a:cubicBezTo>
                    <a:pt x="224919" y="80997"/>
                    <a:pt x="320190" y="0"/>
                    <a:pt x="434378" y="0"/>
                  </a:cubicBezTo>
                  <a:close/>
                </a:path>
              </a:pathLst>
            </a:custGeom>
            <a:solidFill>
              <a:srgbClr val="407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07526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941491" y="5835347"/>
            <a:ext cx="364030" cy="187177"/>
            <a:chOff x="2628623" y="2499048"/>
            <a:chExt cx="534671" cy="274918"/>
          </a:xfrm>
        </p:grpSpPr>
        <p:sp>
          <p:nvSpPr>
            <p:cNvPr id="64" name="자유형 63"/>
            <p:cNvSpPr/>
            <p:nvPr/>
          </p:nvSpPr>
          <p:spPr>
            <a:xfrm>
              <a:off x="2628623" y="2499048"/>
              <a:ext cx="491951" cy="271993"/>
            </a:xfrm>
            <a:custGeom>
              <a:avLst/>
              <a:gdLst>
                <a:gd name="connsiteX0" fmla="*/ 408131 w 1179961"/>
                <a:gd name="connsiteY0" fmla="*/ 0 h 652384"/>
                <a:gd name="connsiteX1" fmla="*/ 575216 w 1179961"/>
                <a:gd name="connsiteY1" fmla="*/ 69208 h 652384"/>
                <a:gd name="connsiteX2" fmla="*/ 594926 w 1179961"/>
                <a:gd name="connsiteY2" fmla="*/ 98443 h 652384"/>
                <a:gd name="connsiteX3" fmla="*/ 610205 w 1179961"/>
                <a:gd name="connsiteY3" fmla="*/ 93700 h 652384"/>
                <a:gd name="connsiteX4" fmla="*/ 657826 w 1179961"/>
                <a:gd name="connsiteY4" fmla="*/ 88900 h 652384"/>
                <a:gd name="connsiteX5" fmla="*/ 824911 w 1179961"/>
                <a:gd name="connsiteY5" fmla="*/ 158108 h 652384"/>
                <a:gd name="connsiteX6" fmla="*/ 851991 w 1179961"/>
                <a:gd name="connsiteY6" fmla="*/ 198275 h 652384"/>
                <a:gd name="connsiteX7" fmla="*/ 896047 w 1179961"/>
                <a:gd name="connsiteY7" fmla="*/ 184599 h 652384"/>
                <a:gd name="connsiteX8" fmla="*/ 943668 w 1179961"/>
                <a:gd name="connsiteY8" fmla="*/ 179798 h 652384"/>
                <a:gd name="connsiteX9" fmla="*/ 1179961 w 1179961"/>
                <a:gd name="connsiteY9" fmla="*/ 416091 h 652384"/>
                <a:gd name="connsiteX10" fmla="*/ 1035644 w 1179961"/>
                <a:gd name="connsiteY10" fmla="*/ 633815 h 652384"/>
                <a:gd name="connsiteX11" fmla="*/ 1003484 w 1179961"/>
                <a:gd name="connsiteY11" fmla="*/ 643798 h 652384"/>
                <a:gd name="connsiteX12" fmla="*/ 1003484 w 1179961"/>
                <a:gd name="connsiteY12" fmla="*/ 652384 h 652384"/>
                <a:gd name="connsiteX13" fmla="*/ 943668 w 1179961"/>
                <a:gd name="connsiteY13" fmla="*/ 652384 h 652384"/>
                <a:gd name="connsiteX14" fmla="*/ 236293 w 1179961"/>
                <a:gd name="connsiteY14" fmla="*/ 652384 h 652384"/>
                <a:gd name="connsiteX15" fmla="*/ 0 w 1179961"/>
                <a:gd name="connsiteY15" fmla="*/ 416091 h 652384"/>
                <a:gd name="connsiteX16" fmla="*/ 144317 w 1179961"/>
                <a:gd name="connsiteY16" fmla="*/ 198367 h 652384"/>
                <a:gd name="connsiteX17" fmla="*/ 176755 w 1179961"/>
                <a:gd name="connsiteY17" fmla="*/ 188298 h 652384"/>
                <a:gd name="connsiteX18" fmla="*/ 190407 w 1179961"/>
                <a:gd name="connsiteY18" fmla="*/ 144317 h 652384"/>
                <a:gd name="connsiteX19" fmla="*/ 408131 w 1179961"/>
                <a:gd name="connsiteY19" fmla="*/ 0 h 6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9961" h="652384">
                  <a:moveTo>
                    <a:pt x="408131" y="0"/>
                  </a:moveTo>
                  <a:cubicBezTo>
                    <a:pt x="473382" y="0"/>
                    <a:pt x="532455" y="26448"/>
                    <a:pt x="575216" y="69208"/>
                  </a:cubicBezTo>
                  <a:lnTo>
                    <a:pt x="594926" y="98443"/>
                  </a:lnTo>
                  <a:lnTo>
                    <a:pt x="610205" y="93700"/>
                  </a:lnTo>
                  <a:cubicBezTo>
                    <a:pt x="625587" y="90553"/>
                    <a:pt x="641514" y="88900"/>
                    <a:pt x="657826" y="88900"/>
                  </a:cubicBezTo>
                  <a:cubicBezTo>
                    <a:pt x="723077" y="88900"/>
                    <a:pt x="782150" y="115348"/>
                    <a:pt x="824911" y="158108"/>
                  </a:cubicBezTo>
                  <a:lnTo>
                    <a:pt x="851991" y="198275"/>
                  </a:lnTo>
                  <a:lnTo>
                    <a:pt x="896047" y="184599"/>
                  </a:lnTo>
                  <a:cubicBezTo>
                    <a:pt x="911429" y="181451"/>
                    <a:pt x="927356" y="179798"/>
                    <a:pt x="943668" y="179798"/>
                  </a:cubicBezTo>
                  <a:cubicBezTo>
                    <a:pt x="1074169" y="179798"/>
                    <a:pt x="1179961" y="285590"/>
                    <a:pt x="1179961" y="416091"/>
                  </a:cubicBezTo>
                  <a:cubicBezTo>
                    <a:pt x="1179961" y="513967"/>
                    <a:pt x="1120453" y="597944"/>
                    <a:pt x="1035644" y="633815"/>
                  </a:cubicBezTo>
                  <a:lnTo>
                    <a:pt x="1003484" y="643798"/>
                  </a:lnTo>
                  <a:lnTo>
                    <a:pt x="1003484" y="652384"/>
                  </a:lnTo>
                  <a:lnTo>
                    <a:pt x="943668" y="652384"/>
                  </a:lnTo>
                  <a:lnTo>
                    <a:pt x="236293" y="652384"/>
                  </a:lnTo>
                  <a:cubicBezTo>
                    <a:pt x="105792" y="652384"/>
                    <a:pt x="0" y="546592"/>
                    <a:pt x="0" y="416091"/>
                  </a:cubicBezTo>
                  <a:cubicBezTo>
                    <a:pt x="0" y="318216"/>
                    <a:pt x="59508" y="234239"/>
                    <a:pt x="144317" y="198367"/>
                  </a:cubicBezTo>
                  <a:lnTo>
                    <a:pt x="176755" y="188298"/>
                  </a:lnTo>
                  <a:lnTo>
                    <a:pt x="190407" y="144317"/>
                  </a:lnTo>
                  <a:cubicBezTo>
                    <a:pt x="226279" y="59508"/>
                    <a:pt x="310256" y="0"/>
                    <a:pt x="408131" y="0"/>
                  </a:cubicBezTo>
                  <a:close/>
                </a:path>
              </a:pathLst>
            </a:custGeom>
            <a:solidFill>
              <a:srgbClr val="C6CC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2832319" y="2513470"/>
              <a:ext cx="330975" cy="260496"/>
            </a:xfrm>
            <a:custGeom>
              <a:avLst/>
              <a:gdLst>
                <a:gd name="connsiteX0" fmla="*/ 434378 w 887166"/>
                <a:gd name="connsiteY0" fmla="*/ 0 h 698249"/>
                <a:gd name="connsiteX1" fmla="*/ 665870 w 887166"/>
                <a:gd name="connsiteY1" fmla="*/ 188671 h 698249"/>
                <a:gd name="connsiteX2" fmla="*/ 669792 w 887166"/>
                <a:gd name="connsiteY2" fmla="*/ 227570 h 698249"/>
                <a:gd name="connsiteX3" fmla="*/ 698494 w 887166"/>
                <a:gd name="connsiteY3" fmla="*/ 230463 h 698249"/>
                <a:gd name="connsiteX4" fmla="*/ 887166 w 887166"/>
                <a:gd name="connsiteY4" fmla="*/ 461956 h 698249"/>
                <a:gd name="connsiteX5" fmla="*/ 650873 w 887166"/>
                <a:gd name="connsiteY5" fmla="*/ 698249 h 698249"/>
                <a:gd name="connsiteX6" fmla="*/ 615757 w 887166"/>
                <a:gd name="connsiteY6" fmla="*/ 694709 h 698249"/>
                <a:gd name="connsiteX7" fmla="*/ 247374 w 887166"/>
                <a:gd name="connsiteY7" fmla="*/ 694709 h 698249"/>
                <a:gd name="connsiteX8" fmla="*/ 236293 w 887166"/>
                <a:gd name="connsiteY8" fmla="*/ 695826 h 698249"/>
                <a:gd name="connsiteX9" fmla="*/ 225213 w 887166"/>
                <a:gd name="connsiteY9" fmla="*/ 694709 h 698249"/>
                <a:gd name="connsiteX10" fmla="*/ 163670 w 887166"/>
                <a:gd name="connsiteY10" fmla="*/ 694709 h 698249"/>
                <a:gd name="connsiteX11" fmla="*/ 163670 w 887166"/>
                <a:gd name="connsiteY11" fmla="*/ 683265 h 698249"/>
                <a:gd name="connsiteX12" fmla="*/ 144317 w 887166"/>
                <a:gd name="connsiteY12" fmla="*/ 677257 h 698249"/>
                <a:gd name="connsiteX13" fmla="*/ 0 w 887166"/>
                <a:gd name="connsiteY13" fmla="*/ 459533 h 698249"/>
                <a:gd name="connsiteX14" fmla="*/ 188672 w 887166"/>
                <a:gd name="connsiteY14" fmla="*/ 228040 h 698249"/>
                <a:gd name="connsiteX15" fmla="*/ 199022 w 887166"/>
                <a:gd name="connsiteY15" fmla="*/ 226997 h 698249"/>
                <a:gd name="connsiteX16" fmla="*/ 202886 w 887166"/>
                <a:gd name="connsiteY16" fmla="*/ 188671 h 698249"/>
                <a:gd name="connsiteX17" fmla="*/ 434378 w 887166"/>
                <a:gd name="connsiteY17" fmla="*/ 0 h 69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7166" h="698249">
                  <a:moveTo>
                    <a:pt x="434378" y="0"/>
                  </a:moveTo>
                  <a:cubicBezTo>
                    <a:pt x="548567" y="0"/>
                    <a:pt x="643837" y="80997"/>
                    <a:pt x="665870" y="188671"/>
                  </a:cubicBezTo>
                  <a:lnTo>
                    <a:pt x="669792" y="227570"/>
                  </a:lnTo>
                  <a:lnTo>
                    <a:pt x="698494" y="230463"/>
                  </a:lnTo>
                  <a:cubicBezTo>
                    <a:pt x="806169" y="252497"/>
                    <a:pt x="887166" y="347768"/>
                    <a:pt x="887166" y="461956"/>
                  </a:cubicBezTo>
                  <a:cubicBezTo>
                    <a:pt x="887166" y="592457"/>
                    <a:pt x="781374" y="698249"/>
                    <a:pt x="650873" y="698249"/>
                  </a:cubicBezTo>
                  <a:lnTo>
                    <a:pt x="615757" y="694709"/>
                  </a:lnTo>
                  <a:lnTo>
                    <a:pt x="247374" y="694709"/>
                  </a:lnTo>
                  <a:lnTo>
                    <a:pt x="236293" y="695826"/>
                  </a:lnTo>
                  <a:lnTo>
                    <a:pt x="225213" y="694709"/>
                  </a:lnTo>
                  <a:lnTo>
                    <a:pt x="163670" y="694709"/>
                  </a:lnTo>
                  <a:lnTo>
                    <a:pt x="163670" y="683265"/>
                  </a:lnTo>
                  <a:lnTo>
                    <a:pt x="144317" y="677257"/>
                  </a:lnTo>
                  <a:cubicBezTo>
                    <a:pt x="59508" y="641386"/>
                    <a:pt x="0" y="557409"/>
                    <a:pt x="0" y="459533"/>
                  </a:cubicBezTo>
                  <a:cubicBezTo>
                    <a:pt x="0" y="345345"/>
                    <a:pt x="80997" y="250074"/>
                    <a:pt x="188672" y="228040"/>
                  </a:cubicBezTo>
                  <a:lnTo>
                    <a:pt x="199022" y="226997"/>
                  </a:lnTo>
                  <a:lnTo>
                    <a:pt x="202886" y="188671"/>
                  </a:lnTo>
                  <a:cubicBezTo>
                    <a:pt x="224919" y="80997"/>
                    <a:pt x="320190" y="0"/>
                    <a:pt x="434378" y="0"/>
                  </a:cubicBezTo>
                  <a:close/>
                </a:path>
              </a:pathLst>
            </a:custGeom>
            <a:solidFill>
              <a:srgbClr val="407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07526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17002" y="6469983"/>
            <a:ext cx="270999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200" smtClean="0">
                <a:solidFill>
                  <a:schemeClr val="bg2">
                    <a:lumMod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D.sual ppt univ.</a:t>
            </a:r>
            <a:endParaRPr lang="ko-KR" altLang="en-US" sz="1200" smtClean="0">
              <a:solidFill>
                <a:schemeClr val="bg2">
                  <a:lumMod val="9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7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 flipH="1">
            <a:off x="3927261" y="390339"/>
            <a:ext cx="616378" cy="165348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611372" y="397601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835739" y="396149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60106" y="394696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7700" y="749300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소제목 쓰는 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35607" y="1272520"/>
            <a:ext cx="36727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여기는 소제목에 대한 간략한 설명을 적어주세요</a:t>
            </a:r>
            <a:r>
              <a:rPr lang="en-US" altLang="ko-KR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.</a:t>
            </a:r>
            <a:endParaRPr lang="ko-KR" altLang="en-US" sz="1400" spc="-150">
              <a:solidFill>
                <a:prstClr val="black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6498" y="1827267"/>
            <a:ext cx="4604197" cy="4604197"/>
          </a:xfrm>
          <a:prstGeom prst="rect">
            <a:avLst/>
          </a:prstGeom>
          <a:blipFill dpi="0" rotWithShape="1">
            <a:blip r:embed="rId2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80411" y="1755959"/>
            <a:ext cx="4604197" cy="4604197"/>
          </a:xfrm>
          <a:prstGeom prst="rect">
            <a:avLst/>
          </a:prstGeom>
          <a:blipFill dpi="0" rotWithShape="1">
            <a:blip r:embed="rId2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48050" y="1975669"/>
            <a:ext cx="2247900" cy="37702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3900" spc="-150">
                <a:ln w="25400">
                  <a:solidFill>
                    <a:srgbClr val="D0E170"/>
                  </a:solidFill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숲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40417" y="2239368"/>
            <a:ext cx="1361890" cy="448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88C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4582" y="2263744"/>
            <a:ext cx="9935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조원</a:t>
            </a:r>
            <a:r>
              <a:rPr lang="en-US" altLang="ko-KR" sz="20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1</a:t>
            </a:r>
            <a:endParaRPr lang="ko-KR" altLang="en-US" sz="2000" spc="-150">
              <a:solidFill>
                <a:prstClr val="black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25600" y="2735747"/>
            <a:ext cx="14339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>
                <a:solidFill>
                  <a:srgbClr val="288C80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자료담당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25600" y="3478785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여기에는 조원</a:t>
            </a:r>
            <a:r>
              <a:rPr lang="en-US" altLang="ko-KR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대한 설명을 적어주세요</a:t>
            </a:r>
            <a:r>
              <a:rPr lang="en-US" altLang="ko-KR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4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36280" y="4568307"/>
            <a:ext cx="1361890" cy="448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88C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0445" y="4592683"/>
            <a:ext cx="9935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조원</a:t>
            </a:r>
            <a:r>
              <a:rPr lang="en-US" altLang="ko-KR" sz="20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2</a:t>
            </a:r>
            <a:endParaRPr lang="ko-KR" altLang="en-US" sz="2000" spc="-150">
              <a:solidFill>
                <a:prstClr val="black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36280" y="5064686"/>
            <a:ext cx="14339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>
                <a:solidFill>
                  <a:srgbClr val="288C80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발표담당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070698" y="2266273"/>
            <a:ext cx="1361890" cy="448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88C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54863" y="2290649"/>
            <a:ext cx="9935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20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조원</a:t>
            </a:r>
            <a:r>
              <a:rPr lang="en-US" altLang="ko-KR" sz="20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3</a:t>
            </a:r>
            <a:endParaRPr lang="ko-KR" altLang="en-US" sz="2000" spc="-150">
              <a:solidFill>
                <a:prstClr val="black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66561" y="2762652"/>
            <a:ext cx="117772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>
                <a:solidFill>
                  <a:srgbClr val="288C80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피피티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70698" y="4592683"/>
            <a:ext cx="1361890" cy="448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88C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54863" y="4617059"/>
            <a:ext cx="9935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20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조원</a:t>
            </a:r>
            <a:r>
              <a:rPr lang="en-US" altLang="ko-KR" sz="20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4</a:t>
            </a:r>
            <a:endParaRPr lang="ko-KR" altLang="en-US" sz="2000" spc="-150">
              <a:solidFill>
                <a:prstClr val="black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66561" y="5089062"/>
            <a:ext cx="13660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800" spc="-150">
                <a:solidFill>
                  <a:srgbClr val="288C80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무임승차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25600" y="3168225"/>
            <a:ext cx="134185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경영학과</a:t>
            </a:r>
            <a:r>
              <a:rPr lang="en-US" altLang="ko-KR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25</a:t>
            </a:r>
            <a:r>
              <a:rPr lang="ko-KR" altLang="en-US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살</a:t>
            </a:r>
          </a:p>
        </p:txBody>
      </p:sp>
      <p:sp>
        <p:nvSpPr>
          <p:cNvPr id="63" name="자유형 62"/>
          <p:cNvSpPr/>
          <p:nvPr/>
        </p:nvSpPr>
        <p:spPr>
          <a:xfrm>
            <a:off x="2628623" y="2499048"/>
            <a:ext cx="491951" cy="271993"/>
          </a:xfrm>
          <a:custGeom>
            <a:avLst/>
            <a:gdLst>
              <a:gd name="connsiteX0" fmla="*/ 408131 w 1179961"/>
              <a:gd name="connsiteY0" fmla="*/ 0 h 652384"/>
              <a:gd name="connsiteX1" fmla="*/ 575216 w 1179961"/>
              <a:gd name="connsiteY1" fmla="*/ 69208 h 652384"/>
              <a:gd name="connsiteX2" fmla="*/ 594926 w 1179961"/>
              <a:gd name="connsiteY2" fmla="*/ 98443 h 652384"/>
              <a:gd name="connsiteX3" fmla="*/ 610205 w 1179961"/>
              <a:gd name="connsiteY3" fmla="*/ 93700 h 652384"/>
              <a:gd name="connsiteX4" fmla="*/ 657826 w 1179961"/>
              <a:gd name="connsiteY4" fmla="*/ 88900 h 652384"/>
              <a:gd name="connsiteX5" fmla="*/ 824911 w 1179961"/>
              <a:gd name="connsiteY5" fmla="*/ 158108 h 652384"/>
              <a:gd name="connsiteX6" fmla="*/ 851991 w 1179961"/>
              <a:gd name="connsiteY6" fmla="*/ 198275 h 652384"/>
              <a:gd name="connsiteX7" fmla="*/ 896047 w 1179961"/>
              <a:gd name="connsiteY7" fmla="*/ 184599 h 652384"/>
              <a:gd name="connsiteX8" fmla="*/ 943668 w 1179961"/>
              <a:gd name="connsiteY8" fmla="*/ 179798 h 652384"/>
              <a:gd name="connsiteX9" fmla="*/ 1179961 w 1179961"/>
              <a:gd name="connsiteY9" fmla="*/ 416091 h 652384"/>
              <a:gd name="connsiteX10" fmla="*/ 1035644 w 1179961"/>
              <a:gd name="connsiteY10" fmla="*/ 633815 h 652384"/>
              <a:gd name="connsiteX11" fmla="*/ 1003484 w 1179961"/>
              <a:gd name="connsiteY11" fmla="*/ 643798 h 652384"/>
              <a:gd name="connsiteX12" fmla="*/ 1003484 w 1179961"/>
              <a:gd name="connsiteY12" fmla="*/ 652384 h 652384"/>
              <a:gd name="connsiteX13" fmla="*/ 943668 w 1179961"/>
              <a:gd name="connsiteY13" fmla="*/ 652384 h 652384"/>
              <a:gd name="connsiteX14" fmla="*/ 236293 w 1179961"/>
              <a:gd name="connsiteY14" fmla="*/ 652384 h 652384"/>
              <a:gd name="connsiteX15" fmla="*/ 0 w 1179961"/>
              <a:gd name="connsiteY15" fmla="*/ 416091 h 652384"/>
              <a:gd name="connsiteX16" fmla="*/ 144317 w 1179961"/>
              <a:gd name="connsiteY16" fmla="*/ 198367 h 652384"/>
              <a:gd name="connsiteX17" fmla="*/ 176755 w 1179961"/>
              <a:gd name="connsiteY17" fmla="*/ 188298 h 652384"/>
              <a:gd name="connsiteX18" fmla="*/ 190407 w 1179961"/>
              <a:gd name="connsiteY18" fmla="*/ 144317 h 652384"/>
              <a:gd name="connsiteX19" fmla="*/ 408131 w 1179961"/>
              <a:gd name="connsiteY19" fmla="*/ 0 h 65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9961" h="652384">
                <a:moveTo>
                  <a:pt x="408131" y="0"/>
                </a:moveTo>
                <a:cubicBezTo>
                  <a:pt x="473382" y="0"/>
                  <a:pt x="532455" y="26448"/>
                  <a:pt x="575216" y="69208"/>
                </a:cubicBezTo>
                <a:lnTo>
                  <a:pt x="594926" y="98443"/>
                </a:lnTo>
                <a:lnTo>
                  <a:pt x="610205" y="93700"/>
                </a:lnTo>
                <a:cubicBezTo>
                  <a:pt x="625587" y="90553"/>
                  <a:pt x="641514" y="88900"/>
                  <a:pt x="657826" y="88900"/>
                </a:cubicBezTo>
                <a:cubicBezTo>
                  <a:pt x="723077" y="88900"/>
                  <a:pt x="782150" y="115348"/>
                  <a:pt x="824911" y="158108"/>
                </a:cubicBezTo>
                <a:lnTo>
                  <a:pt x="851991" y="198275"/>
                </a:lnTo>
                <a:lnTo>
                  <a:pt x="896047" y="184599"/>
                </a:lnTo>
                <a:cubicBezTo>
                  <a:pt x="911429" y="181451"/>
                  <a:pt x="927356" y="179798"/>
                  <a:pt x="943668" y="179798"/>
                </a:cubicBezTo>
                <a:cubicBezTo>
                  <a:pt x="1074169" y="179798"/>
                  <a:pt x="1179961" y="285590"/>
                  <a:pt x="1179961" y="416091"/>
                </a:cubicBezTo>
                <a:cubicBezTo>
                  <a:pt x="1179961" y="513967"/>
                  <a:pt x="1120453" y="597944"/>
                  <a:pt x="1035644" y="633815"/>
                </a:cubicBezTo>
                <a:lnTo>
                  <a:pt x="1003484" y="643798"/>
                </a:lnTo>
                <a:lnTo>
                  <a:pt x="1003484" y="652384"/>
                </a:lnTo>
                <a:lnTo>
                  <a:pt x="943668" y="652384"/>
                </a:lnTo>
                <a:lnTo>
                  <a:pt x="236293" y="652384"/>
                </a:lnTo>
                <a:cubicBezTo>
                  <a:pt x="105792" y="652384"/>
                  <a:pt x="0" y="546592"/>
                  <a:pt x="0" y="416091"/>
                </a:cubicBezTo>
                <a:cubicBezTo>
                  <a:pt x="0" y="318216"/>
                  <a:pt x="59508" y="234239"/>
                  <a:pt x="144317" y="198367"/>
                </a:cubicBezTo>
                <a:lnTo>
                  <a:pt x="176755" y="188298"/>
                </a:lnTo>
                <a:lnTo>
                  <a:pt x="190407" y="144317"/>
                </a:lnTo>
                <a:cubicBezTo>
                  <a:pt x="226279" y="59508"/>
                  <a:pt x="310256" y="0"/>
                  <a:pt x="408131" y="0"/>
                </a:cubicBezTo>
                <a:close/>
              </a:path>
            </a:pathLst>
          </a:custGeom>
          <a:solidFill>
            <a:srgbClr val="C6C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2804045" y="2499333"/>
            <a:ext cx="330975" cy="260496"/>
          </a:xfrm>
          <a:custGeom>
            <a:avLst/>
            <a:gdLst>
              <a:gd name="connsiteX0" fmla="*/ 434378 w 887166"/>
              <a:gd name="connsiteY0" fmla="*/ 0 h 698249"/>
              <a:gd name="connsiteX1" fmla="*/ 665870 w 887166"/>
              <a:gd name="connsiteY1" fmla="*/ 188671 h 698249"/>
              <a:gd name="connsiteX2" fmla="*/ 669792 w 887166"/>
              <a:gd name="connsiteY2" fmla="*/ 227570 h 698249"/>
              <a:gd name="connsiteX3" fmla="*/ 698494 w 887166"/>
              <a:gd name="connsiteY3" fmla="*/ 230463 h 698249"/>
              <a:gd name="connsiteX4" fmla="*/ 887166 w 887166"/>
              <a:gd name="connsiteY4" fmla="*/ 461956 h 698249"/>
              <a:gd name="connsiteX5" fmla="*/ 650873 w 887166"/>
              <a:gd name="connsiteY5" fmla="*/ 698249 h 698249"/>
              <a:gd name="connsiteX6" fmla="*/ 615757 w 887166"/>
              <a:gd name="connsiteY6" fmla="*/ 694709 h 698249"/>
              <a:gd name="connsiteX7" fmla="*/ 247374 w 887166"/>
              <a:gd name="connsiteY7" fmla="*/ 694709 h 698249"/>
              <a:gd name="connsiteX8" fmla="*/ 236293 w 887166"/>
              <a:gd name="connsiteY8" fmla="*/ 695826 h 698249"/>
              <a:gd name="connsiteX9" fmla="*/ 225213 w 887166"/>
              <a:gd name="connsiteY9" fmla="*/ 694709 h 698249"/>
              <a:gd name="connsiteX10" fmla="*/ 163670 w 887166"/>
              <a:gd name="connsiteY10" fmla="*/ 694709 h 698249"/>
              <a:gd name="connsiteX11" fmla="*/ 163670 w 887166"/>
              <a:gd name="connsiteY11" fmla="*/ 683265 h 698249"/>
              <a:gd name="connsiteX12" fmla="*/ 144317 w 887166"/>
              <a:gd name="connsiteY12" fmla="*/ 677257 h 698249"/>
              <a:gd name="connsiteX13" fmla="*/ 0 w 887166"/>
              <a:gd name="connsiteY13" fmla="*/ 459533 h 698249"/>
              <a:gd name="connsiteX14" fmla="*/ 188672 w 887166"/>
              <a:gd name="connsiteY14" fmla="*/ 228040 h 698249"/>
              <a:gd name="connsiteX15" fmla="*/ 199022 w 887166"/>
              <a:gd name="connsiteY15" fmla="*/ 226997 h 698249"/>
              <a:gd name="connsiteX16" fmla="*/ 202886 w 887166"/>
              <a:gd name="connsiteY16" fmla="*/ 188671 h 698249"/>
              <a:gd name="connsiteX17" fmla="*/ 434378 w 887166"/>
              <a:gd name="connsiteY17" fmla="*/ 0 h 69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7166" h="698249">
                <a:moveTo>
                  <a:pt x="434378" y="0"/>
                </a:moveTo>
                <a:cubicBezTo>
                  <a:pt x="548567" y="0"/>
                  <a:pt x="643837" y="80997"/>
                  <a:pt x="665870" y="188671"/>
                </a:cubicBezTo>
                <a:lnTo>
                  <a:pt x="669792" y="227570"/>
                </a:lnTo>
                <a:lnTo>
                  <a:pt x="698494" y="230463"/>
                </a:lnTo>
                <a:cubicBezTo>
                  <a:pt x="806169" y="252497"/>
                  <a:pt x="887166" y="347768"/>
                  <a:pt x="887166" y="461956"/>
                </a:cubicBezTo>
                <a:cubicBezTo>
                  <a:pt x="887166" y="592457"/>
                  <a:pt x="781374" y="698249"/>
                  <a:pt x="650873" y="698249"/>
                </a:cubicBezTo>
                <a:lnTo>
                  <a:pt x="615757" y="694709"/>
                </a:lnTo>
                <a:lnTo>
                  <a:pt x="247374" y="694709"/>
                </a:lnTo>
                <a:lnTo>
                  <a:pt x="236293" y="695826"/>
                </a:lnTo>
                <a:lnTo>
                  <a:pt x="225213" y="694709"/>
                </a:lnTo>
                <a:lnTo>
                  <a:pt x="163670" y="694709"/>
                </a:lnTo>
                <a:lnTo>
                  <a:pt x="163670" y="683265"/>
                </a:lnTo>
                <a:lnTo>
                  <a:pt x="144317" y="677257"/>
                </a:lnTo>
                <a:cubicBezTo>
                  <a:pt x="59508" y="641386"/>
                  <a:pt x="0" y="557409"/>
                  <a:pt x="0" y="459533"/>
                </a:cubicBezTo>
                <a:cubicBezTo>
                  <a:pt x="0" y="345345"/>
                  <a:pt x="80997" y="250074"/>
                  <a:pt x="188672" y="228040"/>
                </a:cubicBezTo>
                <a:lnTo>
                  <a:pt x="199022" y="226997"/>
                </a:lnTo>
                <a:lnTo>
                  <a:pt x="202886" y="188671"/>
                </a:lnTo>
                <a:cubicBezTo>
                  <a:pt x="224919" y="80997"/>
                  <a:pt x="320190" y="0"/>
                  <a:pt x="434378" y="0"/>
                </a:cubicBezTo>
                <a:close/>
              </a:path>
            </a:pathLst>
          </a:custGeom>
          <a:solidFill>
            <a:srgbClr val="407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7526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2615591" y="4820354"/>
            <a:ext cx="491951" cy="271993"/>
          </a:xfrm>
          <a:custGeom>
            <a:avLst/>
            <a:gdLst>
              <a:gd name="connsiteX0" fmla="*/ 408131 w 1179961"/>
              <a:gd name="connsiteY0" fmla="*/ 0 h 652384"/>
              <a:gd name="connsiteX1" fmla="*/ 575216 w 1179961"/>
              <a:gd name="connsiteY1" fmla="*/ 69208 h 652384"/>
              <a:gd name="connsiteX2" fmla="*/ 594926 w 1179961"/>
              <a:gd name="connsiteY2" fmla="*/ 98443 h 652384"/>
              <a:gd name="connsiteX3" fmla="*/ 610205 w 1179961"/>
              <a:gd name="connsiteY3" fmla="*/ 93700 h 652384"/>
              <a:gd name="connsiteX4" fmla="*/ 657826 w 1179961"/>
              <a:gd name="connsiteY4" fmla="*/ 88900 h 652384"/>
              <a:gd name="connsiteX5" fmla="*/ 824911 w 1179961"/>
              <a:gd name="connsiteY5" fmla="*/ 158108 h 652384"/>
              <a:gd name="connsiteX6" fmla="*/ 851991 w 1179961"/>
              <a:gd name="connsiteY6" fmla="*/ 198275 h 652384"/>
              <a:gd name="connsiteX7" fmla="*/ 896047 w 1179961"/>
              <a:gd name="connsiteY7" fmla="*/ 184599 h 652384"/>
              <a:gd name="connsiteX8" fmla="*/ 943668 w 1179961"/>
              <a:gd name="connsiteY8" fmla="*/ 179798 h 652384"/>
              <a:gd name="connsiteX9" fmla="*/ 1179961 w 1179961"/>
              <a:gd name="connsiteY9" fmla="*/ 416091 h 652384"/>
              <a:gd name="connsiteX10" fmla="*/ 1035644 w 1179961"/>
              <a:gd name="connsiteY10" fmla="*/ 633815 h 652384"/>
              <a:gd name="connsiteX11" fmla="*/ 1003484 w 1179961"/>
              <a:gd name="connsiteY11" fmla="*/ 643798 h 652384"/>
              <a:gd name="connsiteX12" fmla="*/ 1003484 w 1179961"/>
              <a:gd name="connsiteY12" fmla="*/ 652384 h 652384"/>
              <a:gd name="connsiteX13" fmla="*/ 943668 w 1179961"/>
              <a:gd name="connsiteY13" fmla="*/ 652384 h 652384"/>
              <a:gd name="connsiteX14" fmla="*/ 236293 w 1179961"/>
              <a:gd name="connsiteY14" fmla="*/ 652384 h 652384"/>
              <a:gd name="connsiteX15" fmla="*/ 0 w 1179961"/>
              <a:gd name="connsiteY15" fmla="*/ 416091 h 652384"/>
              <a:gd name="connsiteX16" fmla="*/ 144317 w 1179961"/>
              <a:gd name="connsiteY16" fmla="*/ 198367 h 652384"/>
              <a:gd name="connsiteX17" fmla="*/ 176755 w 1179961"/>
              <a:gd name="connsiteY17" fmla="*/ 188298 h 652384"/>
              <a:gd name="connsiteX18" fmla="*/ 190407 w 1179961"/>
              <a:gd name="connsiteY18" fmla="*/ 144317 h 652384"/>
              <a:gd name="connsiteX19" fmla="*/ 408131 w 1179961"/>
              <a:gd name="connsiteY19" fmla="*/ 0 h 65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9961" h="652384">
                <a:moveTo>
                  <a:pt x="408131" y="0"/>
                </a:moveTo>
                <a:cubicBezTo>
                  <a:pt x="473382" y="0"/>
                  <a:pt x="532455" y="26448"/>
                  <a:pt x="575216" y="69208"/>
                </a:cubicBezTo>
                <a:lnTo>
                  <a:pt x="594926" y="98443"/>
                </a:lnTo>
                <a:lnTo>
                  <a:pt x="610205" y="93700"/>
                </a:lnTo>
                <a:cubicBezTo>
                  <a:pt x="625587" y="90553"/>
                  <a:pt x="641514" y="88900"/>
                  <a:pt x="657826" y="88900"/>
                </a:cubicBezTo>
                <a:cubicBezTo>
                  <a:pt x="723077" y="88900"/>
                  <a:pt x="782150" y="115348"/>
                  <a:pt x="824911" y="158108"/>
                </a:cubicBezTo>
                <a:lnTo>
                  <a:pt x="851991" y="198275"/>
                </a:lnTo>
                <a:lnTo>
                  <a:pt x="896047" y="184599"/>
                </a:lnTo>
                <a:cubicBezTo>
                  <a:pt x="911429" y="181451"/>
                  <a:pt x="927356" y="179798"/>
                  <a:pt x="943668" y="179798"/>
                </a:cubicBezTo>
                <a:cubicBezTo>
                  <a:pt x="1074169" y="179798"/>
                  <a:pt x="1179961" y="285590"/>
                  <a:pt x="1179961" y="416091"/>
                </a:cubicBezTo>
                <a:cubicBezTo>
                  <a:pt x="1179961" y="513967"/>
                  <a:pt x="1120453" y="597944"/>
                  <a:pt x="1035644" y="633815"/>
                </a:cubicBezTo>
                <a:lnTo>
                  <a:pt x="1003484" y="643798"/>
                </a:lnTo>
                <a:lnTo>
                  <a:pt x="1003484" y="652384"/>
                </a:lnTo>
                <a:lnTo>
                  <a:pt x="943668" y="652384"/>
                </a:lnTo>
                <a:lnTo>
                  <a:pt x="236293" y="652384"/>
                </a:lnTo>
                <a:cubicBezTo>
                  <a:pt x="105792" y="652384"/>
                  <a:pt x="0" y="546592"/>
                  <a:pt x="0" y="416091"/>
                </a:cubicBezTo>
                <a:cubicBezTo>
                  <a:pt x="0" y="318216"/>
                  <a:pt x="59508" y="234239"/>
                  <a:pt x="144317" y="198367"/>
                </a:cubicBezTo>
                <a:lnTo>
                  <a:pt x="176755" y="188298"/>
                </a:lnTo>
                <a:lnTo>
                  <a:pt x="190407" y="144317"/>
                </a:lnTo>
                <a:cubicBezTo>
                  <a:pt x="226279" y="59508"/>
                  <a:pt x="310256" y="0"/>
                  <a:pt x="408131" y="0"/>
                </a:cubicBezTo>
                <a:close/>
              </a:path>
            </a:pathLst>
          </a:custGeom>
          <a:solidFill>
            <a:srgbClr val="C6C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2791013" y="4820639"/>
            <a:ext cx="330975" cy="260496"/>
          </a:xfrm>
          <a:custGeom>
            <a:avLst/>
            <a:gdLst>
              <a:gd name="connsiteX0" fmla="*/ 434378 w 887166"/>
              <a:gd name="connsiteY0" fmla="*/ 0 h 698249"/>
              <a:gd name="connsiteX1" fmla="*/ 665870 w 887166"/>
              <a:gd name="connsiteY1" fmla="*/ 188671 h 698249"/>
              <a:gd name="connsiteX2" fmla="*/ 669792 w 887166"/>
              <a:gd name="connsiteY2" fmla="*/ 227570 h 698249"/>
              <a:gd name="connsiteX3" fmla="*/ 698494 w 887166"/>
              <a:gd name="connsiteY3" fmla="*/ 230463 h 698249"/>
              <a:gd name="connsiteX4" fmla="*/ 887166 w 887166"/>
              <a:gd name="connsiteY4" fmla="*/ 461956 h 698249"/>
              <a:gd name="connsiteX5" fmla="*/ 650873 w 887166"/>
              <a:gd name="connsiteY5" fmla="*/ 698249 h 698249"/>
              <a:gd name="connsiteX6" fmla="*/ 615757 w 887166"/>
              <a:gd name="connsiteY6" fmla="*/ 694709 h 698249"/>
              <a:gd name="connsiteX7" fmla="*/ 247374 w 887166"/>
              <a:gd name="connsiteY7" fmla="*/ 694709 h 698249"/>
              <a:gd name="connsiteX8" fmla="*/ 236293 w 887166"/>
              <a:gd name="connsiteY8" fmla="*/ 695826 h 698249"/>
              <a:gd name="connsiteX9" fmla="*/ 225213 w 887166"/>
              <a:gd name="connsiteY9" fmla="*/ 694709 h 698249"/>
              <a:gd name="connsiteX10" fmla="*/ 163670 w 887166"/>
              <a:gd name="connsiteY10" fmla="*/ 694709 h 698249"/>
              <a:gd name="connsiteX11" fmla="*/ 163670 w 887166"/>
              <a:gd name="connsiteY11" fmla="*/ 683265 h 698249"/>
              <a:gd name="connsiteX12" fmla="*/ 144317 w 887166"/>
              <a:gd name="connsiteY12" fmla="*/ 677257 h 698249"/>
              <a:gd name="connsiteX13" fmla="*/ 0 w 887166"/>
              <a:gd name="connsiteY13" fmla="*/ 459533 h 698249"/>
              <a:gd name="connsiteX14" fmla="*/ 188672 w 887166"/>
              <a:gd name="connsiteY14" fmla="*/ 228040 h 698249"/>
              <a:gd name="connsiteX15" fmla="*/ 199022 w 887166"/>
              <a:gd name="connsiteY15" fmla="*/ 226997 h 698249"/>
              <a:gd name="connsiteX16" fmla="*/ 202886 w 887166"/>
              <a:gd name="connsiteY16" fmla="*/ 188671 h 698249"/>
              <a:gd name="connsiteX17" fmla="*/ 434378 w 887166"/>
              <a:gd name="connsiteY17" fmla="*/ 0 h 69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7166" h="698249">
                <a:moveTo>
                  <a:pt x="434378" y="0"/>
                </a:moveTo>
                <a:cubicBezTo>
                  <a:pt x="548567" y="0"/>
                  <a:pt x="643837" y="80997"/>
                  <a:pt x="665870" y="188671"/>
                </a:cubicBezTo>
                <a:lnTo>
                  <a:pt x="669792" y="227570"/>
                </a:lnTo>
                <a:lnTo>
                  <a:pt x="698494" y="230463"/>
                </a:lnTo>
                <a:cubicBezTo>
                  <a:pt x="806169" y="252497"/>
                  <a:pt x="887166" y="347768"/>
                  <a:pt x="887166" y="461956"/>
                </a:cubicBezTo>
                <a:cubicBezTo>
                  <a:pt x="887166" y="592457"/>
                  <a:pt x="781374" y="698249"/>
                  <a:pt x="650873" y="698249"/>
                </a:cubicBezTo>
                <a:lnTo>
                  <a:pt x="615757" y="694709"/>
                </a:lnTo>
                <a:lnTo>
                  <a:pt x="247374" y="694709"/>
                </a:lnTo>
                <a:lnTo>
                  <a:pt x="236293" y="695826"/>
                </a:lnTo>
                <a:lnTo>
                  <a:pt x="225213" y="694709"/>
                </a:lnTo>
                <a:lnTo>
                  <a:pt x="163670" y="694709"/>
                </a:lnTo>
                <a:lnTo>
                  <a:pt x="163670" y="683265"/>
                </a:lnTo>
                <a:lnTo>
                  <a:pt x="144317" y="677257"/>
                </a:lnTo>
                <a:cubicBezTo>
                  <a:pt x="59508" y="641386"/>
                  <a:pt x="0" y="557409"/>
                  <a:pt x="0" y="459533"/>
                </a:cubicBezTo>
                <a:cubicBezTo>
                  <a:pt x="0" y="345345"/>
                  <a:pt x="80997" y="250074"/>
                  <a:pt x="188672" y="228040"/>
                </a:cubicBezTo>
                <a:lnTo>
                  <a:pt x="199022" y="226997"/>
                </a:lnTo>
                <a:lnTo>
                  <a:pt x="202886" y="188671"/>
                </a:lnTo>
                <a:cubicBezTo>
                  <a:pt x="224919" y="80997"/>
                  <a:pt x="320190" y="0"/>
                  <a:pt x="434378" y="0"/>
                </a:cubicBezTo>
                <a:close/>
              </a:path>
            </a:pathLst>
          </a:custGeom>
          <a:solidFill>
            <a:srgbClr val="407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7526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6059227" y="2497953"/>
            <a:ext cx="491951" cy="271993"/>
          </a:xfrm>
          <a:custGeom>
            <a:avLst/>
            <a:gdLst>
              <a:gd name="connsiteX0" fmla="*/ 408131 w 1179961"/>
              <a:gd name="connsiteY0" fmla="*/ 0 h 652384"/>
              <a:gd name="connsiteX1" fmla="*/ 575216 w 1179961"/>
              <a:gd name="connsiteY1" fmla="*/ 69208 h 652384"/>
              <a:gd name="connsiteX2" fmla="*/ 594926 w 1179961"/>
              <a:gd name="connsiteY2" fmla="*/ 98443 h 652384"/>
              <a:gd name="connsiteX3" fmla="*/ 610205 w 1179961"/>
              <a:gd name="connsiteY3" fmla="*/ 93700 h 652384"/>
              <a:gd name="connsiteX4" fmla="*/ 657826 w 1179961"/>
              <a:gd name="connsiteY4" fmla="*/ 88900 h 652384"/>
              <a:gd name="connsiteX5" fmla="*/ 824911 w 1179961"/>
              <a:gd name="connsiteY5" fmla="*/ 158108 h 652384"/>
              <a:gd name="connsiteX6" fmla="*/ 851991 w 1179961"/>
              <a:gd name="connsiteY6" fmla="*/ 198275 h 652384"/>
              <a:gd name="connsiteX7" fmla="*/ 896047 w 1179961"/>
              <a:gd name="connsiteY7" fmla="*/ 184599 h 652384"/>
              <a:gd name="connsiteX8" fmla="*/ 943668 w 1179961"/>
              <a:gd name="connsiteY8" fmla="*/ 179798 h 652384"/>
              <a:gd name="connsiteX9" fmla="*/ 1179961 w 1179961"/>
              <a:gd name="connsiteY9" fmla="*/ 416091 h 652384"/>
              <a:gd name="connsiteX10" fmla="*/ 1035644 w 1179961"/>
              <a:gd name="connsiteY10" fmla="*/ 633815 h 652384"/>
              <a:gd name="connsiteX11" fmla="*/ 1003484 w 1179961"/>
              <a:gd name="connsiteY11" fmla="*/ 643798 h 652384"/>
              <a:gd name="connsiteX12" fmla="*/ 1003484 w 1179961"/>
              <a:gd name="connsiteY12" fmla="*/ 652384 h 652384"/>
              <a:gd name="connsiteX13" fmla="*/ 943668 w 1179961"/>
              <a:gd name="connsiteY13" fmla="*/ 652384 h 652384"/>
              <a:gd name="connsiteX14" fmla="*/ 236293 w 1179961"/>
              <a:gd name="connsiteY14" fmla="*/ 652384 h 652384"/>
              <a:gd name="connsiteX15" fmla="*/ 0 w 1179961"/>
              <a:gd name="connsiteY15" fmla="*/ 416091 h 652384"/>
              <a:gd name="connsiteX16" fmla="*/ 144317 w 1179961"/>
              <a:gd name="connsiteY16" fmla="*/ 198367 h 652384"/>
              <a:gd name="connsiteX17" fmla="*/ 176755 w 1179961"/>
              <a:gd name="connsiteY17" fmla="*/ 188298 h 652384"/>
              <a:gd name="connsiteX18" fmla="*/ 190407 w 1179961"/>
              <a:gd name="connsiteY18" fmla="*/ 144317 h 652384"/>
              <a:gd name="connsiteX19" fmla="*/ 408131 w 1179961"/>
              <a:gd name="connsiteY19" fmla="*/ 0 h 65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9961" h="652384">
                <a:moveTo>
                  <a:pt x="408131" y="0"/>
                </a:moveTo>
                <a:cubicBezTo>
                  <a:pt x="473382" y="0"/>
                  <a:pt x="532455" y="26448"/>
                  <a:pt x="575216" y="69208"/>
                </a:cubicBezTo>
                <a:lnTo>
                  <a:pt x="594926" y="98443"/>
                </a:lnTo>
                <a:lnTo>
                  <a:pt x="610205" y="93700"/>
                </a:lnTo>
                <a:cubicBezTo>
                  <a:pt x="625587" y="90553"/>
                  <a:pt x="641514" y="88900"/>
                  <a:pt x="657826" y="88900"/>
                </a:cubicBezTo>
                <a:cubicBezTo>
                  <a:pt x="723077" y="88900"/>
                  <a:pt x="782150" y="115348"/>
                  <a:pt x="824911" y="158108"/>
                </a:cubicBezTo>
                <a:lnTo>
                  <a:pt x="851991" y="198275"/>
                </a:lnTo>
                <a:lnTo>
                  <a:pt x="896047" y="184599"/>
                </a:lnTo>
                <a:cubicBezTo>
                  <a:pt x="911429" y="181451"/>
                  <a:pt x="927356" y="179798"/>
                  <a:pt x="943668" y="179798"/>
                </a:cubicBezTo>
                <a:cubicBezTo>
                  <a:pt x="1074169" y="179798"/>
                  <a:pt x="1179961" y="285590"/>
                  <a:pt x="1179961" y="416091"/>
                </a:cubicBezTo>
                <a:cubicBezTo>
                  <a:pt x="1179961" y="513967"/>
                  <a:pt x="1120453" y="597944"/>
                  <a:pt x="1035644" y="633815"/>
                </a:cubicBezTo>
                <a:lnTo>
                  <a:pt x="1003484" y="643798"/>
                </a:lnTo>
                <a:lnTo>
                  <a:pt x="1003484" y="652384"/>
                </a:lnTo>
                <a:lnTo>
                  <a:pt x="943668" y="652384"/>
                </a:lnTo>
                <a:lnTo>
                  <a:pt x="236293" y="652384"/>
                </a:lnTo>
                <a:cubicBezTo>
                  <a:pt x="105792" y="652384"/>
                  <a:pt x="0" y="546592"/>
                  <a:pt x="0" y="416091"/>
                </a:cubicBezTo>
                <a:cubicBezTo>
                  <a:pt x="0" y="318216"/>
                  <a:pt x="59508" y="234239"/>
                  <a:pt x="144317" y="198367"/>
                </a:cubicBezTo>
                <a:lnTo>
                  <a:pt x="176755" y="188298"/>
                </a:lnTo>
                <a:lnTo>
                  <a:pt x="190407" y="144317"/>
                </a:lnTo>
                <a:cubicBezTo>
                  <a:pt x="226279" y="59508"/>
                  <a:pt x="310256" y="0"/>
                  <a:pt x="408131" y="0"/>
                </a:cubicBezTo>
                <a:close/>
              </a:path>
            </a:pathLst>
          </a:custGeom>
          <a:solidFill>
            <a:srgbClr val="C6C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 67"/>
          <p:cNvSpPr/>
          <p:nvPr/>
        </p:nvSpPr>
        <p:spPr>
          <a:xfrm>
            <a:off x="6234649" y="2498238"/>
            <a:ext cx="330975" cy="260496"/>
          </a:xfrm>
          <a:custGeom>
            <a:avLst/>
            <a:gdLst>
              <a:gd name="connsiteX0" fmla="*/ 434378 w 887166"/>
              <a:gd name="connsiteY0" fmla="*/ 0 h 698249"/>
              <a:gd name="connsiteX1" fmla="*/ 665870 w 887166"/>
              <a:gd name="connsiteY1" fmla="*/ 188671 h 698249"/>
              <a:gd name="connsiteX2" fmla="*/ 669792 w 887166"/>
              <a:gd name="connsiteY2" fmla="*/ 227570 h 698249"/>
              <a:gd name="connsiteX3" fmla="*/ 698494 w 887166"/>
              <a:gd name="connsiteY3" fmla="*/ 230463 h 698249"/>
              <a:gd name="connsiteX4" fmla="*/ 887166 w 887166"/>
              <a:gd name="connsiteY4" fmla="*/ 461956 h 698249"/>
              <a:gd name="connsiteX5" fmla="*/ 650873 w 887166"/>
              <a:gd name="connsiteY5" fmla="*/ 698249 h 698249"/>
              <a:gd name="connsiteX6" fmla="*/ 615757 w 887166"/>
              <a:gd name="connsiteY6" fmla="*/ 694709 h 698249"/>
              <a:gd name="connsiteX7" fmla="*/ 247374 w 887166"/>
              <a:gd name="connsiteY7" fmla="*/ 694709 h 698249"/>
              <a:gd name="connsiteX8" fmla="*/ 236293 w 887166"/>
              <a:gd name="connsiteY8" fmla="*/ 695826 h 698249"/>
              <a:gd name="connsiteX9" fmla="*/ 225213 w 887166"/>
              <a:gd name="connsiteY9" fmla="*/ 694709 h 698249"/>
              <a:gd name="connsiteX10" fmla="*/ 163670 w 887166"/>
              <a:gd name="connsiteY10" fmla="*/ 694709 h 698249"/>
              <a:gd name="connsiteX11" fmla="*/ 163670 w 887166"/>
              <a:gd name="connsiteY11" fmla="*/ 683265 h 698249"/>
              <a:gd name="connsiteX12" fmla="*/ 144317 w 887166"/>
              <a:gd name="connsiteY12" fmla="*/ 677257 h 698249"/>
              <a:gd name="connsiteX13" fmla="*/ 0 w 887166"/>
              <a:gd name="connsiteY13" fmla="*/ 459533 h 698249"/>
              <a:gd name="connsiteX14" fmla="*/ 188672 w 887166"/>
              <a:gd name="connsiteY14" fmla="*/ 228040 h 698249"/>
              <a:gd name="connsiteX15" fmla="*/ 199022 w 887166"/>
              <a:gd name="connsiteY15" fmla="*/ 226997 h 698249"/>
              <a:gd name="connsiteX16" fmla="*/ 202886 w 887166"/>
              <a:gd name="connsiteY16" fmla="*/ 188671 h 698249"/>
              <a:gd name="connsiteX17" fmla="*/ 434378 w 887166"/>
              <a:gd name="connsiteY17" fmla="*/ 0 h 69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7166" h="698249">
                <a:moveTo>
                  <a:pt x="434378" y="0"/>
                </a:moveTo>
                <a:cubicBezTo>
                  <a:pt x="548567" y="0"/>
                  <a:pt x="643837" y="80997"/>
                  <a:pt x="665870" y="188671"/>
                </a:cubicBezTo>
                <a:lnTo>
                  <a:pt x="669792" y="227570"/>
                </a:lnTo>
                <a:lnTo>
                  <a:pt x="698494" y="230463"/>
                </a:lnTo>
                <a:cubicBezTo>
                  <a:pt x="806169" y="252497"/>
                  <a:pt x="887166" y="347768"/>
                  <a:pt x="887166" y="461956"/>
                </a:cubicBezTo>
                <a:cubicBezTo>
                  <a:pt x="887166" y="592457"/>
                  <a:pt x="781374" y="698249"/>
                  <a:pt x="650873" y="698249"/>
                </a:cubicBezTo>
                <a:lnTo>
                  <a:pt x="615757" y="694709"/>
                </a:lnTo>
                <a:lnTo>
                  <a:pt x="247374" y="694709"/>
                </a:lnTo>
                <a:lnTo>
                  <a:pt x="236293" y="695826"/>
                </a:lnTo>
                <a:lnTo>
                  <a:pt x="225213" y="694709"/>
                </a:lnTo>
                <a:lnTo>
                  <a:pt x="163670" y="694709"/>
                </a:lnTo>
                <a:lnTo>
                  <a:pt x="163670" y="683265"/>
                </a:lnTo>
                <a:lnTo>
                  <a:pt x="144317" y="677257"/>
                </a:lnTo>
                <a:cubicBezTo>
                  <a:pt x="59508" y="641386"/>
                  <a:pt x="0" y="557409"/>
                  <a:pt x="0" y="459533"/>
                </a:cubicBezTo>
                <a:cubicBezTo>
                  <a:pt x="0" y="345345"/>
                  <a:pt x="80997" y="250074"/>
                  <a:pt x="188672" y="228040"/>
                </a:cubicBezTo>
                <a:lnTo>
                  <a:pt x="199022" y="226997"/>
                </a:lnTo>
                <a:lnTo>
                  <a:pt x="202886" y="188671"/>
                </a:lnTo>
                <a:cubicBezTo>
                  <a:pt x="224919" y="80997"/>
                  <a:pt x="320190" y="0"/>
                  <a:pt x="434378" y="0"/>
                </a:cubicBezTo>
                <a:close/>
              </a:path>
            </a:pathLst>
          </a:custGeom>
          <a:solidFill>
            <a:srgbClr val="407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7526"/>
              </a:solidFill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6018498" y="4862260"/>
            <a:ext cx="491951" cy="271993"/>
          </a:xfrm>
          <a:custGeom>
            <a:avLst/>
            <a:gdLst>
              <a:gd name="connsiteX0" fmla="*/ 408131 w 1179961"/>
              <a:gd name="connsiteY0" fmla="*/ 0 h 652384"/>
              <a:gd name="connsiteX1" fmla="*/ 575216 w 1179961"/>
              <a:gd name="connsiteY1" fmla="*/ 69208 h 652384"/>
              <a:gd name="connsiteX2" fmla="*/ 594926 w 1179961"/>
              <a:gd name="connsiteY2" fmla="*/ 98443 h 652384"/>
              <a:gd name="connsiteX3" fmla="*/ 610205 w 1179961"/>
              <a:gd name="connsiteY3" fmla="*/ 93700 h 652384"/>
              <a:gd name="connsiteX4" fmla="*/ 657826 w 1179961"/>
              <a:gd name="connsiteY4" fmla="*/ 88900 h 652384"/>
              <a:gd name="connsiteX5" fmla="*/ 824911 w 1179961"/>
              <a:gd name="connsiteY5" fmla="*/ 158108 h 652384"/>
              <a:gd name="connsiteX6" fmla="*/ 851991 w 1179961"/>
              <a:gd name="connsiteY6" fmla="*/ 198275 h 652384"/>
              <a:gd name="connsiteX7" fmla="*/ 896047 w 1179961"/>
              <a:gd name="connsiteY7" fmla="*/ 184599 h 652384"/>
              <a:gd name="connsiteX8" fmla="*/ 943668 w 1179961"/>
              <a:gd name="connsiteY8" fmla="*/ 179798 h 652384"/>
              <a:gd name="connsiteX9" fmla="*/ 1179961 w 1179961"/>
              <a:gd name="connsiteY9" fmla="*/ 416091 h 652384"/>
              <a:gd name="connsiteX10" fmla="*/ 1035644 w 1179961"/>
              <a:gd name="connsiteY10" fmla="*/ 633815 h 652384"/>
              <a:gd name="connsiteX11" fmla="*/ 1003484 w 1179961"/>
              <a:gd name="connsiteY11" fmla="*/ 643798 h 652384"/>
              <a:gd name="connsiteX12" fmla="*/ 1003484 w 1179961"/>
              <a:gd name="connsiteY12" fmla="*/ 652384 h 652384"/>
              <a:gd name="connsiteX13" fmla="*/ 943668 w 1179961"/>
              <a:gd name="connsiteY13" fmla="*/ 652384 h 652384"/>
              <a:gd name="connsiteX14" fmla="*/ 236293 w 1179961"/>
              <a:gd name="connsiteY14" fmla="*/ 652384 h 652384"/>
              <a:gd name="connsiteX15" fmla="*/ 0 w 1179961"/>
              <a:gd name="connsiteY15" fmla="*/ 416091 h 652384"/>
              <a:gd name="connsiteX16" fmla="*/ 144317 w 1179961"/>
              <a:gd name="connsiteY16" fmla="*/ 198367 h 652384"/>
              <a:gd name="connsiteX17" fmla="*/ 176755 w 1179961"/>
              <a:gd name="connsiteY17" fmla="*/ 188298 h 652384"/>
              <a:gd name="connsiteX18" fmla="*/ 190407 w 1179961"/>
              <a:gd name="connsiteY18" fmla="*/ 144317 h 652384"/>
              <a:gd name="connsiteX19" fmla="*/ 408131 w 1179961"/>
              <a:gd name="connsiteY19" fmla="*/ 0 h 65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9961" h="652384">
                <a:moveTo>
                  <a:pt x="408131" y="0"/>
                </a:moveTo>
                <a:cubicBezTo>
                  <a:pt x="473382" y="0"/>
                  <a:pt x="532455" y="26448"/>
                  <a:pt x="575216" y="69208"/>
                </a:cubicBezTo>
                <a:lnTo>
                  <a:pt x="594926" y="98443"/>
                </a:lnTo>
                <a:lnTo>
                  <a:pt x="610205" y="93700"/>
                </a:lnTo>
                <a:cubicBezTo>
                  <a:pt x="625587" y="90553"/>
                  <a:pt x="641514" y="88900"/>
                  <a:pt x="657826" y="88900"/>
                </a:cubicBezTo>
                <a:cubicBezTo>
                  <a:pt x="723077" y="88900"/>
                  <a:pt x="782150" y="115348"/>
                  <a:pt x="824911" y="158108"/>
                </a:cubicBezTo>
                <a:lnTo>
                  <a:pt x="851991" y="198275"/>
                </a:lnTo>
                <a:lnTo>
                  <a:pt x="896047" y="184599"/>
                </a:lnTo>
                <a:cubicBezTo>
                  <a:pt x="911429" y="181451"/>
                  <a:pt x="927356" y="179798"/>
                  <a:pt x="943668" y="179798"/>
                </a:cubicBezTo>
                <a:cubicBezTo>
                  <a:pt x="1074169" y="179798"/>
                  <a:pt x="1179961" y="285590"/>
                  <a:pt x="1179961" y="416091"/>
                </a:cubicBezTo>
                <a:cubicBezTo>
                  <a:pt x="1179961" y="513967"/>
                  <a:pt x="1120453" y="597944"/>
                  <a:pt x="1035644" y="633815"/>
                </a:cubicBezTo>
                <a:lnTo>
                  <a:pt x="1003484" y="643798"/>
                </a:lnTo>
                <a:lnTo>
                  <a:pt x="1003484" y="652384"/>
                </a:lnTo>
                <a:lnTo>
                  <a:pt x="943668" y="652384"/>
                </a:lnTo>
                <a:lnTo>
                  <a:pt x="236293" y="652384"/>
                </a:lnTo>
                <a:cubicBezTo>
                  <a:pt x="105792" y="652384"/>
                  <a:pt x="0" y="546592"/>
                  <a:pt x="0" y="416091"/>
                </a:cubicBezTo>
                <a:cubicBezTo>
                  <a:pt x="0" y="318216"/>
                  <a:pt x="59508" y="234239"/>
                  <a:pt x="144317" y="198367"/>
                </a:cubicBezTo>
                <a:lnTo>
                  <a:pt x="176755" y="188298"/>
                </a:lnTo>
                <a:lnTo>
                  <a:pt x="190407" y="144317"/>
                </a:lnTo>
                <a:cubicBezTo>
                  <a:pt x="226279" y="59508"/>
                  <a:pt x="310256" y="0"/>
                  <a:pt x="408131" y="0"/>
                </a:cubicBezTo>
                <a:close/>
              </a:path>
            </a:pathLst>
          </a:custGeom>
          <a:solidFill>
            <a:srgbClr val="C6C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6193920" y="4862545"/>
            <a:ext cx="330975" cy="260496"/>
          </a:xfrm>
          <a:custGeom>
            <a:avLst/>
            <a:gdLst>
              <a:gd name="connsiteX0" fmla="*/ 434378 w 887166"/>
              <a:gd name="connsiteY0" fmla="*/ 0 h 698249"/>
              <a:gd name="connsiteX1" fmla="*/ 665870 w 887166"/>
              <a:gd name="connsiteY1" fmla="*/ 188671 h 698249"/>
              <a:gd name="connsiteX2" fmla="*/ 669792 w 887166"/>
              <a:gd name="connsiteY2" fmla="*/ 227570 h 698249"/>
              <a:gd name="connsiteX3" fmla="*/ 698494 w 887166"/>
              <a:gd name="connsiteY3" fmla="*/ 230463 h 698249"/>
              <a:gd name="connsiteX4" fmla="*/ 887166 w 887166"/>
              <a:gd name="connsiteY4" fmla="*/ 461956 h 698249"/>
              <a:gd name="connsiteX5" fmla="*/ 650873 w 887166"/>
              <a:gd name="connsiteY5" fmla="*/ 698249 h 698249"/>
              <a:gd name="connsiteX6" fmla="*/ 615757 w 887166"/>
              <a:gd name="connsiteY6" fmla="*/ 694709 h 698249"/>
              <a:gd name="connsiteX7" fmla="*/ 247374 w 887166"/>
              <a:gd name="connsiteY7" fmla="*/ 694709 h 698249"/>
              <a:gd name="connsiteX8" fmla="*/ 236293 w 887166"/>
              <a:gd name="connsiteY8" fmla="*/ 695826 h 698249"/>
              <a:gd name="connsiteX9" fmla="*/ 225213 w 887166"/>
              <a:gd name="connsiteY9" fmla="*/ 694709 h 698249"/>
              <a:gd name="connsiteX10" fmla="*/ 163670 w 887166"/>
              <a:gd name="connsiteY10" fmla="*/ 694709 h 698249"/>
              <a:gd name="connsiteX11" fmla="*/ 163670 w 887166"/>
              <a:gd name="connsiteY11" fmla="*/ 683265 h 698249"/>
              <a:gd name="connsiteX12" fmla="*/ 144317 w 887166"/>
              <a:gd name="connsiteY12" fmla="*/ 677257 h 698249"/>
              <a:gd name="connsiteX13" fmla="*/ 0 w 887166"/>
              <a:gd name="connsiteY13" fmla="*/ 459533 h 698249"/>
              <a:gd name="connsiteX14" fmla="*/ 188672 w 887166"/>
              <a:gd name="connsiteY14" fmla="*/ 228040 h 698249"/>
              <a:gd name="connsiteX15" fmla="*/ 199022 w 887166"/>
              <a:gd name="connsiteY15" fmla="*/ 226997 h 698249"/>
              <a:gd name="connsiteX16" fmla="*/ 202886 w 887166"/>
              <a:gd name="connsiteY16" fmla="*/ 188671 h 698249"/>
              <a:gd name="connsiteX17" fmla="*/ 434378 w 887166"/>
              <a:gd name="connsiteY17" fmla="*/ 0 h 69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7166" h="698249">
                <a:moveTo>
                  <a:pt x="434378" y="0"/>
                </a:moveTo>
                <a:cubicBezTo>
                  <a:pt x="548567" y="0"/>
                  <a:pt x="643837" y="80997"/>
                  <a:pt x="665870" y="188671"/>
                </a:cubicBezTo>
                <a:lnTo>
                  <a:pt x="669792" y="227570"/>
                </a:lnTo>
                <a:lnTo>
                  <a:pt x="698494" y="230463"/>
                </a:lnTo>
                <a:cubicBezTo>
                  <a:pt x="806169" y="252497"/>
                  <a:pt x="887166" y="347768"/>
                  <a:pt x="887166" y="461956"/>
                </a:cubicBezTo>
                <a:cubicBezTo>
                  <a:pt x="887166" y="592457"/>
                  <a:pt x="781374" y="698249"/>
                  <a:pt x="650873" y="698249"/>
                </a:cubicBezTo>
                <a:lnTo>
                  <a:pt x="615757" y="694709"/>
                </a:lnTo>
                <a:lnTo>
                  <a:pt x="247374" y="694709"/>
                </a:lnTo>
                <a:lnTo>
                  <a:pt x="236293" y="695826"/>
                </a:lnTo>
                <a:lnTo>
                  <a:pt x="225213" y="694709"/>
                </a:lnTo>
                <a:lnTo>
                  <a:pt x="163670" y="694709"/>
                </a:lnTo>
                <a:lnTo>
                  <a:pt x="163670" y="683265"/>
                </a:lnTo>
                <a:lnTo>
                  <a:pt x="144317" y="677257"/>
                </a:lnTo>
                <a:cubicBezTo>
                  <a:pt x="59508" y="641386"/>
                  <a:pt x="0" y="557409"/>
                  <a:pt x="0" y="459533"/>
                </a:cubicBezTo>
                <a:cubicBezTo>
                  <a:pt x="0" y="345345"/>
                  <a:pt x="80997" y="250074"/>
                  <a:pt x="188672" y="228040"/>
                </a:cubicBezTo>
                <a:lnTo>
                  <a:pt x="199022" y="226997"/>
                </a:lnTo>
                <a:lnTo>
                  <a:pt x="202886" y="188671"/>
                </a:lnTo>
                <a:cubicBezTo>
                  <a:pt x="224919" y="80997"/>
                  <a:pt x="320190" y="0"/>
                  <a:pt x="434378" y="0"/>
                </a:cubicBezTo>
                <a:close/>
              </a:path>
            </a:pathLst>
          </a:custGeom>
          <a:solidFill>
            <a:srgbClr val="407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7526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63748" y="5863360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여기에는 조원</a:t>
            </a:r>
            <a:r>
              <a:rPr lang="en-US" altLang="ko-KR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ko-KR" altLang="en-US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대한 설명을 적어주세요</a:t>
            </a:r>
            <a:r>
              <a:rPr lang="en-US" altLang="ko-KR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4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34211" y="5549749"/>
            <a:ext cx="134185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경제학과</a:t>
            </a:r>
            <a:r>
              <a:rPr lang="en-US" altLang="ko-KR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24</a:t>
            </a:r>
            <a:r>
              <a:rPr lang="ko-KR" altLang="en-US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살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63253" y="3478785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여기에는 조원</a:t>
            </a:r>
            <a:r>
              <a:rPr lang="en-US" altLang="ko-KR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ko-KR" altLang="en-US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대한 설명을 적어주세요</a:t>
            </a:r>
            <a:r>
              <a:rPr lang="en-US" altLang="ko-KR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4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49184" y="3168225"/>
            <a:ext cx="134185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불어불문</a:t>
            </a:r>
            <a:r>
              <a:rPr lang="en-US" altLang="ko-KR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22</a:t>
            </a:r>
            <a:r>
              <a:rPr lang="ko-KR" altLang="en-US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살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63253" y="5863360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여기에는 조원</a:t>
            </a:r>
            <a:r>
              <a:rPr lang="en-US" altLang="ko-KR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</a:t>
            </a:r>
            <a:r>
              <a:rPr lang="ko-KR" altLang="en-US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대한 설명을 적어주세요</a:t>
            </a:r>
            <a:r>
              <a:rPr lang="en-US" altLang="ko-KR" sz="14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4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33716" y="5549749"/>
            <a:ext cx="134185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경영학과</a:t>
            </a:r>
            <a:r>
              <a:rPr lang="en-US" altLang="ko-KR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23</a:t>
            </a:r>
            <a:r>
              <a:rPr lang="ko-KR" altLang="en-US" sz="1600" b="1" spc="-150">
                <a:solidFill>
                  <a:srgbClr val="288C80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살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4" y="6084440"/>
            <a:ext cx="633196" cy="7735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217002" y="6469983"/>
            <a:ext cx="270999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D.sual ppt univ.</a:t>
            </a:r>
            <a:endParaRPr lang="ko-KR" altLang="en-US" sz="120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9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90017" y="5218043"/>
            <a:ext cx="6963967" cy="1182757"/>
          </a:xfrm>
          <a:prstGeom prst="roundRect">
            <a:avLst>
              <a:gd name="adj" fmla="val 35154"/>
            </a:avLst>
          </a:prstGeom>
          <a:solidFill>
            <a:srgbClr val="ACC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00031" y="2627796"/>
            <a:ext cx="1435100" cy="14351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D9E68A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PHOTO</a:t>
            </a:r>
            <a:endParaRPr lang="ko-KR" altLang="en-US">
              <a:solidFill>
                <a:srgbClr val="D9E68A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854450" y="2627796"/>
            <a:ext cx="1435100" cy="14351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D9E68A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PHOTO</a:t>
            </a:r>
            <a:endParaRPr lang="ko-KR" altLang="en-US">
              <a:solidFill>
                <a:srgbClr val="D9E68A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608869" y="2627796"/>
            <a:ext cx="1435100" cy="14351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D9E68A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PHOTO</a:t>
            </a:r>
            <a:endParaRPr lang="ko-KR" altLang="en-US">
              <a:solidFill>
                <a:srgbClr val="D9E68A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2195" y="1986610"/>
            <a:ext cx="1361890" cy="448863"/>
            <a:chOff x="1132195" y="1988803"/>
            <a:chExt cx="1361890" cy="44886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32195" y="1988803"/>
              <a:ext cx="1361890" cy="4488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288C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5290" y="2028568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b="1" spc="-150">
                  <a:solidFill>
                    <a:prstClr val="black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첫번째 숲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91055" y="1986610"/>
            <a:ext cx="1361890" cy="448863"/>
            <a:chOff x="3891055" y="1985320"/>
            <a:chExt cx="1361890" cy="4488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891055" y="1985320"/>
              <a:ext cx="1361890" cy="4488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288C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4150" y="202508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b="1" spc="-150">
                  <a:solidFill>
                    <a:prstClr val="black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두번째 숲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649915" y="1986610"/>
            <a:ext cx="1361890" cy="448863"/>
            <a:chOff x="6649915" y="1984416"/>
            <a:chExt cx="1361890" cy="44886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6649915" y="1984416"/>
              <a:ext cx="1361890" cy="4488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288C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53010" y="2024181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b="1" spc="-150">
                  <a:solidFill>
                    <a:prstClr val="black"/>
                  </a:solidFill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세번째 숲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00031" y="4200975"/>
            <a:ext cx="14351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여기는설명을</a:t>
            </a:r>
            <a:endParaRPr lang="en-US" altLang="ko-KR" sz="16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ctr"/>
            <a:r>
              <a:rPr lang="ko-KR" altLang="en-US" sz="16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적어주세요</a:t>
            </a:r>
            <a:r>
              <a:rPr lang="en-US" altLang="ko-KR" sz="16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4450" y="4200974"/>
            <a:ext cx="14351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여기는 설명을</a:t>
            </a:r>
            <a:endParaRPr lang="en-US" altLang="ko-KR" sz="16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ctr"/>
            <a:r>
              <a:rPr lang="ko-KR" altLang="en-US" sz="16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적어주세요</a:t>
            </a:r>
            <a:r>
              <a:rPr lang="en-US" altLang="ko-KR" sz="16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8869" y="4200974"/>
            <a:ext cx="14351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여기는 설명을 </a:t>
            </a:r>
            <a:endParaRPr lang="en-US" altLang="ko-KR" sz="16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ctr"/>
            <a:r>
              <a:rPr lang="ko-KR" altLang="en-US" sz="16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적어주세요</a:t>
            </a:r>
            <a:r>
              <a:rPr lang="en-US" altLang="ko-KR" sz="1600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0066" y="5601960"/>
            <a:ext cx="470386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>
                <a:solidFill>
                  <a:prstClr val="white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자유롭게 작성하세요</a:t>
            </a:r>
            <a:r>
              <a:rPr lang="en-US" altLang="ko-KR" spc="-150">
                <a:solidFill>
                  <a:prstClr val="white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.</a:t>
            </a:r>
            <a:endParaRPr lang="ko-KR" altLang="en-US" spc="-150">
              <a:solidFill>
                <a:prstClr val="white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159522" y="2234958"/>
            <a:ext cx="506397" cy="271993"/>
            <a:chOff x="2628623" y="2499048"/>
            <a:chExt cx="506397" cy="271993"/>
          </a:xfrm>
        </p:grpSpPr>
        <p:sp>
          <p:nvSpPr>
            <p:cNvPr id="20" name="자유형 19"/>
            <p:cNvSpPr/>
            <p:nvPr/>
          </p:nvSpPr>
          <p:spPr>
            <a:xfrm>
              <a:off x="2628623" y="2499048"/>
              <a:ext cx="491951" cy="271993"/>
            </a:xfrm>
            <a:custGeom>
              <a:avLst/>
              <a:gdLst>
                <a:gd name="connsiteX0" fmla="*/ 408131 w 1179961"/>
                <a:gd name="connsiteY0" fmla="*/ 0 h 652384"/>
                <a:gd name="connsiteX1" fmla="*/ 575216 w 1179961"/>
                <a:gd name="connsiteY1" fmla="*/ 69208 h 652384"/>
                <a:gd name="connsiteX2" fmla="*/ 594926 w 1179961"/>
                <a:gd name="connsiteY2" fmla="*/ 98443 h 652384"/>
                <a:gd name="connsiteX3" fmla="*/ 610205 w 1179961"/>
                <a:gd name="connsiteY3" fmla="*/ 93700 h 652384"/>
                <a:gd name="connsiteX4" fmla="*/ 657826 w 1179961"/>
                <a:gd name="connsiteY4" fmla="*/ 88900 h 652384"/>
                <a:gd name="connsiteX5" fmla="*/ 824911 w 1179961"/>
                <a:gd name="connsiteY5" fmla="*/ 158108 h 652384"/>
                <a:gd name="connsiteX6" fmla="*/ 851991 w 1179961"/>
                <a:gd name="connsiteY6" fmla="*/ 198275 h 652384"/>
                <a:gd name="connsiteX7" fmla="*/ 896047 w 1179961"/>
                <a:gd name="connsiteY7" fmla="*/ 184599 h 652384"/>
                <a:gd name="connsiteX8" fmla="*/ 943668 w 1179961"/>
                <a:gd name="connsiteY8" fmla="*/ 179798 h 652384"/>
                <a:gd name="connsiteX9" fmla="*/ 1179961 w 1179961"/>
                <a:gd name="connsiteY9" fmla="*/ 416091 h 652384"/>
                <a:gd name="connsiteX10" fmla="*/ 1035644 w 1179961"/>
                <a:gd name="connsiteY10" fmla="*/ 633815 h 652384"/>
                <a:gd name="connsiteX11" fmla="*/ 1003484 w 1179961"/>
                <a:gd name="connsiteY11" fmla="*/ 643798 h 652384"/>
                <a:gd name="connsiteX12" fmla="*/ 1003484 w 1179961"/>
                <a:gd name="connsiteY12" fmla="*/ 652384 h 652384"/>
                <a:gd name="connsiteX13" fmla="*/ 943668 w 1179961"/>
                <a:gd name="connsiteY13" fmla="*/ 652384 h 652384"/>
                <a:gd name="connsiteX14" fmla="*/ 236293 w 1179961"/>
                <a:gd name="connsiteY14" fmla="*/ 652384 h 652384"/>
                <a:gd name="connsiteX15" fmla="*/ 0 w 1179961"/>
                <a:gd name="connsiteY15" fmla="*/ 416091 h 652384"/>
                <a:gd name="connsiteX16" fmla="*/ 144317 w 1179961"/>
                <a:gd name="connsiteY16" fmla="*/ 198367 h 652384"/>
                <a:gd name="connsiteX17" fmla="*/ 176755 w 1179961"/>
                <a:gd name="connsiteY17" fmla="*/ 188298 h 652384"/>
                <a:gd name="connsiteX18" fmla="*/ 190407 w 1179961"/>
                <a:gd name="connsiteY18" fmla="*/ 144317 h 652384"/>
                <a:gd name="connsiteX19" fmla="*/ 408131 w 1179961"/>
                <a:gd name="connsiteY19" fmla="*/ 0 h 6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9961" h="652384">
                  <a:moveTo>
                    <a:pt x="408131" y="0"/>
                  </a:moveTo>
                  <a:cubicBezTo>
                    <a:pt x="473382" y="0"/>
                    <a:pt x="532455" y="26448"/>
                    <a:pt x="575216" y="69208"/>
                  </a:cubicBezTo>
                  <a:lnTo>
                    <a:pt x="594926" y="98443"/>
                  </a:lnTo>
                  <a:lnTo>
                    <a:pt x="610205" y="93700"/>
                  </a:lnTo>
                  <a:cubicBezTo>
                    <a:pt x="625587" y="90553"/>
                    <a:pt x="641514" y="88900"/>
                    <a:pt x="657826" y="88900"/>
                  </a:cubicBezTo>
                  <a:cubicBezTo>
                    <a:pt x="723077" y="88900"/>
                    <a:pt x="782150" y="115348"/>
                    <a:pt x="824911" y="158108"/>
                  </a:cubicBezTo>
                  <a:lnTo>
                    <a:pt x="851991" y="198275"/>
                  </a:lnTo>
                  <a:lnTo>
                    <a:pt x="896047" y="184599"/>
                  </a:lnTo>
                  <a:cubicBezTo>
                    <a:pt x="911429" y="181451"/>
                    <a:pt x="927356" y="179798"/>
                    <a:pt x="943668" y="179798"/>
                  </a:cubicBezTo>
                  <a:cubicBezTo>
                    <a:pt x="1074169" y="179798"/>
                    <a:pt x="1179961" y="285590"/>
                    <a:pt x="1179961" y="416091"/>
                  </a:cubicBezTo>
                  <a:cubicBezTo>
                    <a:pt x="1179961" y="513967"/>
                    <a:pt x="1120453" y="597944"/>
                    <a:pt x="1035644" y="633815"/>
                  </a:cubicBezTo>
                  <a:lnTo>
                    <a:pt x="1003484" y="643798"/>
                  </a:lnTo>
                  <a:lnTo>
                    <a:pt x="1003484" y="652384"/>
                  </a:lnTo>
                  <a:lnTo>
                    <a:pt x="943668" y="652384"/>
                  </a:lnTo>
                  <a:lnTo>
                    <a:pt x="236293" y="652384"/>
                  </a:lnTo>
                  <a:cubicBezTo>
                    <a:pt x="105792" y="652384"/>
                    <a:pt x="0" y="546592"/>
                    <a:pt x="0" y="416091"/>
                  </a:cubicBezTo>
                  <a:cubicBezTo>
                    <a:pt x="0" y="318216"/>
                    <a:pt x="59508" y="234239"/>
                    <a:pt x="144317" y="198367"/>
                  </a:cubicBezTo>
                  <a:lnTo>
                    <a:pt x="176755" y="188298"/>
                  </a:lnTo>
                  <a:lnTo>
                    <a:pt x="190407" y="144317"/>
                  </a:lnTo>
                  <a:cubicBezTo>
                    <a:pt x="226279" y="59508"/>
                    <a:pt x="310256" y="0"/>
                    <a:pt x="408131" y="0"/>
                  </a:cubicBezTo>
                  <a:close/>
                </a:path>
              </a:pathLst>
            </a:custGeom>
            <a:solidFill>
              <a:srgbClr val="C6CC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804045" y="2499333"/>
              <a:ext cx="330975" cy="260496"/>
            </a:xfrm>
            <a:custGeom>
              <a:avLst/>
              <a:gdLst>
                <a:gd name="connsiteX0" fmla="*/ 434378 w 887166"/>
                <a:gd name="connsiteY0" fmla="*/ 0 h 698249"/>
                <a:gd name="connsiteX1" fmla="*/ 665870 w 887166"/>
                <a:gd name="connsiteY1" fmla="*/ 188671 h 698249"/>
                <a:gd name="connsiteX2" fmla="*/ 669792 w 887166"/>
                <a:gd name="connsiteY2" fmla="*/ 227570 h 698249"/>
                <a:gd name="connsiteX3" fmla="*/ 698494 w 887166"/>
                <a:gd name="connsiteY3" fmla="*/ 230463 h 698249"/>
                <a:gd name="connsiteX4" fmla="*/ 887166 w 887166"/>
                <a:gd name="connsiteY4" fmla="*/ 461956 h 698249"/>
                <a:gd name="connsiteX5" fmla="*/ 650873 w 887166"/>
                <a:gd name="connsiteY5" fmla="*/ 698249 h 698249"/>
                <a:gd name="connsiteX6" fmla="*/ 615757 w 887166"/>
                <a:gd name="connsiteY6" fmla="*/ 694709 h 698249"/>
                <a:gd name="connsiteX7" fmla="*/ 247374 w 887166"/>
                <a:gd name="connsiteY7" fmla="*/ 694709 h 698249"/>
                <a:gd name="connsiteX8" fmla="*/ 236293 w 887166"/>
                <a:gd name="connsiteY8" fmla="*/ 695826 h 698249"/>
                <a:gd name="connsiteX9" fmla="*/ 225213 w 887166"/>
                <a:gd name="connsiteY9" fmla="*/ 694709 h 698249"/>
                <a:gd name="connsiteX10" fmla="*/ 163670 w 887166"/>
                <a:gd name="connsiteY10" fmla="*/ 694709 h 698249"/>
                <a:gd name="connsiteX11" fmla="*/ 163670 w 887166"/>
                <a:gd name="connsiteY11" fmla="*/ 683265 h 698249"/>
                <a:gd name="connsiteX12" fmla="*/ 144317 w 887166"/>
                <a:gd name="connsiteY12" fmla="*/ 677257 h 698249"/>
                <a:gd name="connsiteX13" fmla="*/ 0 w 887166"/>
                <a:gd name="connsiteY13" fmla="*/ 459533 h 698249"/>
                <a:gd name="connsiteX14" fmla="*/ 188672 w 887166"/>
                <a:gd name="connsiteY14" fmla="*/ 228040 h 698249"/>
                <a:gd name="connsiteX15" fmla="*/ 199022 w 887166"/>
                <a:gd name="connsiteY15" fmla="*/ 226997 h 698249"/>
                <a:gd name="connsiteX16" fmla="*/ 202886 w 887166"/>
                <a:gd name="connsiteY16" fmla="*/ 188671 h 698249"/>
                <a:gd name="connsiteX17" fmla="*/ 434378 w 887166"/>
                <a:gd name="connsiteY17" fmla="*/ 0 h 69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7166" h="698249">
                  <a:moveTo>
                    <a:pt x="434378" y="0"/>
                  </a:moveTo>
                  <a:cubicBezTo>
                    <a:pt x="548567" y="0"/>
                    <a:pt x="643837" y="80997"/>
                    <a:pt x="665870" y="188671"/>
                  </a:cubicBezTo>
                  <a:lnTo>
                    <a:pt x="669792" y="227570"/>
                  </a:lnTo>
                  <a:lnTo>
                    <a:pt x="698494" y="230463"/>
                  </a:lnTo>
                  <a:cubicBezTo>
                    <a:pt x="806169" y="252497"/>
                    <a:pt x="887166" y="347768"/>
                    <a:pt x="887166" y="461956"/>
                  </a:cubicBezTo>
                  <a:cubicBezTo>
                    <a:pt x="887166" y="592457"/>
                    <a:pt x="781374" y="698249"/>
                    <a:pt x="650873" y="698249"/>
                  </a:cubicBezTo>
                  <a:lnTo>
                    <a:pt x="615757" y="694709"/>
                  </a:lnTo>
                  <a:lnTo>
                    <a:pt x="247374" y="694709"/>
                  </a:lnTo>
                  <a:lnTo>
                    <a:pt x="236293" y="695826"/>
                  </a:lnTo>
                  <a:lnTo>
                    <a:pt x="225213" y="694709"/>
                  </a:lnTo>
                  <a:lnTo>
                    <a:pt x="163670" y="694709"/>
                  </a:lnTo>
                  <a:lnTo>
                    <a:pt x="163670" y="683265"/>
                  </a:lnTo>
                  <a:lnTo>
                    <a:pt x="144317" y="677257"/>
                  </a:lnTo>
                  <a:cubicBezTo>
                    <a:pt x="59508" y="641386"/>
                    <a:pt x="0" y="557409"/>
                    <a:pt x="0" y="459533"/>
                  </a:cubicBezTo>
                  <a:cubicBezTo>
                    <a:pt x="0" y="345345"/>
                    <a:pt x="80997" y="250074"/>
                    <a:pt x="188672" y="228040"/>
                  </a:cubicBezTo>
                  <a:lnTo>
                    <a:pt x="199022" y="226997"/>
                  </a:lnTo>
                  <a:lnTo>
                    <a:pt x="202886" y="188671"/>
                  </a:lnTo>
                  <a:cubicBezTo>
                    <a:pt x="224919" y="80997"/>
                    <a:pt x="320190" y="0"/>
                    <a:pt x="434378" y="0"/>
                  </a:cubicBezTo>
                  <a:close/>
                </a:path>
              </a:pathLst>
            </a:custGeom>
            <a:solidFill>
              <a:srgbClr val="407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07526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972021" y="2234958"/>
            <a:ext cx="506397" cy="271993"/>
            <a:chOff x="2628623" y="2499048"/>
            <a:chExt cx="506397" cy="271993"/>
          </a:xfrm>
        </p:grpSpPr>
        <p:sp>
          <p:nvSpPr>
            <p:cNvPr id="23" name="자유형 22"/>
            <p:cNvSpPr/>
            <p:nvPr/>
          </p:nvSpPr>
          <p:spPr>
            <a:xfrm>
              <a:off x="2628623" y="2499048"/>
              <a:ext cx="491951" cy="271993"/>
            </a:xfrm>
            <a:custGeom>
              <a:avLst/>
              <a:gdLst>
                <a:gd name="connsiteX0" fmla="*/ 408131 w 1179961"/>
                <a:gd name="connsiteY0" fmla="*/ 0 h 652384"/>
                <a:gd name="connsiteX1" fmla="*/ 575216 w 1179961"/>
                <a:gd name="connsiteY1" fmla="*/ 69208 h 652384"/>
                <a:gd name="connsiteX2" fmla="*/ 594926 w 1179961"/>
                <a:gd name="connsiteY2" fmla="*/ 98443 h 652384"/>
                <a:gd name="connsiteX3" fmla="*/ 610205 w 1179961"/>
                <a:gd name="connsiteY3" fmla="*/ 93700 h 652384"/>
                <a:gd name="connsiteX4" fmla="*/ 657826 w 1179961"/>
                <a:gd name="connsiteY4" fmla="*/ 88900 h 652384"/>
                <a:gd name="connsiteX5" fmla="*/ 824911 w 1179961"/>
                <a:gd name="connsiteY5" fmla="*/ 158108 h 652384"/>
                <a:gd name="connsiteX6" fmla="*/ 851991 w 1179961"/>
                <a:gd name="connsiteY6" fmla="*/ 198275 h 652384"/>
                <a:gd name="connsiteX7" fmla="*/ 896047 w 1179961"/>
                <a:gd name="connsiteY7" fmla="*/ 184599 h 652384"/>
                <a:gd name="connsiteX8" fmla="*/ 943668 w 1179961"/>
                <a:gd name="connsiteY8" fmla="*/ 179798 h 652384"/>
                <a:gd name="connsiteX9" fmla="*/ 1179961 w 1179961"/>
                <a:gd name="connsiteY9" fmla="*/ 416091 h 652384"/>
                <a:gd name="connsiteX10" fmla="*/ 1035644 w 1179961"/>
                <a:gd name="connsiteY10" fmla="*/ 633815 h 652384"/>
                <a:gd name="connsiteX11" fmla="*/ 1003484 w 1179961"/>
                <a:gd name="connsiteY11" fmla="*/ 643798 h 652384"/>
                <a:gd name="connsiteX12" fmla="*/ 1003484 w 1179961"/>
                <a:gd name="connsiteY12" fmla="*/ 652384 h 652384"/>
                <a:gd name="connsiteX13" fmla="*/ 943668 w 1179961"/>
                <a:gd name="connsiteY13" fmla="*/ 652384 h 652384"/>
                <a:gd name="connsiteX14" fmla="*/ 236293 w 1179961"/>
                <a:gd name="connsiteY14" fmla="*/ 652384 h 652384"/>
                <a:gd name="connsiteX15" fmla="*/ 0 w 1179961"/>
                <a:gd name="connsiteY15" fmla="*/ 416091 h 652384"/>
                <a:gd name="connsiteX16" fmla="*/ 144317 w 1179961"/>
                <a:gd name="connsiteY16" fmla="*/ 198367 h 652384"/>
                <a:gd name="connsiteX17" fmla="*/ 176755 w 1179961"/>
                <a:gd name="connsiteY17" fmla="*/ 188298 h 652384"/>
                <a:gd name="connsiteX18" fmla="*/ 190407 w 1179961"/>
                <a:gd name="connsiteY18" fmla="*/ 144317 h 652384"/>
                <a:gd name="connsiteX19" fmla="*/ 408131 w 1179961"/>
                <a:gd name="connsiteY19" fmla="*/ 0 h 6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9961" h="652384">
                  <a:moveTo>
                    <a:pt x="408131" y="0"/>
                  </a:moveTo>
                  <a:cubicBezTo>
                    <a:pt x="473382" y="0"/>
                    <a:pt x="532455" y="26448"/>
                    <a:pt x="575216" y="69208"/>
                  </a:cubicBezTo>
                  <a:lnTo>
                    <a:pt x="594926" y="98443"/>
                  </a:lnTo>
                  <a:lnTo>
                    <a:pt x="610205" y="93700"/>
                  </a:lnTo>
                  <a:cubicBezTo>
                    <a:pt x="625587" y="90553"/>
                    <a:pt x="641514" y="88900"/>
                    <a:pt x="657826" y="88900"/>
                  </a:cubicBezTo>
                  <a:cubicBezTo>
                    <a:pt x="723077" y="88900"/>
                    <a:pt x="782150" y="115348"/>
                    <a:pt x="824911" y="158108"/>
                  </a:cubicBezTo>
                  <a:lnTo>
                    <a:pt x="851991" y="198275"/>
                  </a:lnTo>
                  <a:lnTo>
                    <a:pt x="896047" y="184599"/>
                  </a:lnTo>
                  <a:cubicBezTo>
                    <a:pt x="911429" y="181451"/>
                    <a:pt x="927356" y="179798"/>
                    <a:pt x="943668" y="179798"/>
                  </a:cubicBezTo>
                  <a:cubicBezTo>
                    <a:pt x="1074169" y="179798"/>
                    <a:pt x="1179961" y="285590"/>
                    <a:pt x="1179961" y="416091"/>
                  </a:cubicBezTo>
                  <a:cubicBezTo>
                    <a:pt x="1179961" y="513967"/>
                    <a:pt x="1120453" y="597944"/>
                    <a:pt x="1035644" y="633815"/>
                  </a:cubicBezTo>
                  <a:lnTo>
                    <a:pt x="1003484" y="643798"/>
                  </a:lnTo>
                  <a:lnTo>
                    <a:pt x="1003484" y="652384"/>
                  </a:lnTo>
                  <a:lnTo>
                    <a:pt x="943668" y="652384"/>
                  </a:lnTo>
                  <a:lnTo>
                    <a:pt x="236293" y="652384"/>
                  </a:lnTo>
                  <a:cubicBezTo>
                    <a:pt x="105792" y="652384"/>
                    <a:pt x="0" y="546592"/>
                    <a:pt x="0" y="416091"/>
                  </a:cubicBezTo>
                  <a:cubicBezTo>
                    <a:pt x="0" y="318216"/>
                    <a:pt x="59508" y="234239"/>
                    <a:pt x="144317" y="198367"/>
                  </a:cubicBezTo>
                  <a:lnTo>
                    <a:pt x="176755" y="188298"/>
                  </a:lnTo>
                  <a:lnTo>
                    <a:pt x="190407" y="144317"/>
                  </a:lnTo>
                  <a:cubicBezTo>
                    <a:pt x="226279" y="59508"/>
                    <a:pt x="310256" y="0"/>
                    <a:pt x="408131" y="0"/>
                  </a:cubicBezTo>
                  <a:close/>
                </a:path>
              </a:pathLst>
            </a:custGeom>
            <a:solidFill>
              <a:srgbClr val="C6CC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2804045" y="2499333"/>
              <a:ext cx="330975" cy="260496"/>
            </a:xfrm>
            <a:custGeom>
              <a:avLst/>
              <a:gdLst>
                <a:gd name="connsiteX0" fmla="*/ 434378 w 887166"/>
                <a:gd name="connsiteY0" fmla="*/ 0 h 698249"/>
                <a:gd name="connsiteX1" fmla="*/ 665870 w 887166"/>
                <a:gd name="connsiteY1" fmla="*/ 188671 h 698249"/>
                <a:gd name="connsiteX2" fmla="*/ 669792 w 887166"/>
                <a:gd name="connsiteY2" fmla="*/ 227570 h 698249"/>
                <a:gd name="connsiteX3" fmla="*/ 698494 w 887166"/>
                <a:gd name="connsiteY3" fmla="*/ 230463 h 698249"/>
                <a:gd name="connsiteX4" fmla="*/ 887166 w 887166"/>
                <a:gd name="connsiteY4" fmla="*/ 461956 h 698249"/>
                <a:gd name="connsiteX5" fmla="*/ 650873 w 887166"/>
                <a:gd name="connsiteY5" fmla="*/ 698249 h 698249"/>
                <a:gd name="connsiteX6" fmla="*/ 615757 w 887166"/>
                <a:gd name="connsiteY6" fmla="*/ 694709 h 698249"/>
                <a:gd name="connsiteX7" fmla="*/ 247374 w 887166"/>
                <a:gd name="connsiteY7" fmla="*/ 694709 h 698249"/>
                <a:gd name="connsiteX8" fmla="*/ 236293 w 887166"/>
                <a:gd name="connsiteY8" fmla="*/ 695826 h 698249"/>
                <a:gd name="connsiteX9" fmla="*/ 225213 w 887166"/>
                <a:gd name="connsiteY9" fmla="*/ 694709 h 698249"/>
                <a:gd name="connsiteX10" fmla="*/ 163670 w 887166"/>
                <a:gd name="connsiteY10" fmla="*/ 694709 h 698249"/>
                <a:gd name="connsiteX11" fmla="*/ 163670 w 887166"/>
                <a:gd name="connsiteY11" fmla="*/ 683265 h 698249"/>
                <a:gd name="connsiteX12" fmla="*/ 144317 w 887166"/>
                <a:gd name="connsiteY12" fmla="*/ 677257 h 698249"/>
                <a:gd name="connsiteX13" fmla="*/ 0 w 887166"/>
                <a:gd name="connsiteY13" fmla="*/ 459533 h 698249"/>
                <a:gd name="connsiteX14" fmla="*/ 188672 w 887166"/>
                <a:gd name="connsiteY14" fmla="*/ 228040 h 698249"/>
                <a:gd name="connsiteX15" fmla="*/ 199022 w 887166"/>
                <a:gd name="connsiteY15" fmla="*/ 226997 h 698249"/>
                <a:gd name="connsiteX16" fmla="*/ 202886 w 887166"/>
                <a:gd name="connsiteY16" fmla="*/ 188671 h 698249"/>
                <a:gd name="connsiteX17" fmla="*/ 434378 w 887166"/>
                <a:gd name="connsiteY17" fmla="*/ 0 h 69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7166" h="698249">
                  <a:moveTo>
                    <a:pt x="434378" y="0"/>
                  </a:moveTo>
                  <a:cubicBezTo>
                    <a:pt x="548567" y="0"/>
                    <a:pt x="643837" y="80997"/>
                    <a:pt x="665870" y="188671"/>
                  </a:cubicBezTo>
                  <a:lnTo>
                    <a:pt x="669792" y="227570"/>
                  </a:lnTo>
                  <a:lnTo>
                    <a:pt x="698494" y="230463"/>
                  </a:lnTo>
                  <a:cubicBezTo>
                    <a:pt x="806169" y="252497"/>
                    <a:pt x="887166" y="347768"/>
                    <a:pt x="887166" y="461956"/>
                  </a:cubicBezTo>
                  <a:cubicBezTo>
                    <a:pt x="887166" y="592457"/>
                    <a:pt x="781374" y="698249"/>
                    <a:pt x="650873" y="698249"/>
                  </a:cubicBezTo>
                  <a:lnTo>
                    <a:pt x="615757" y="694709"/>
                  </a:lnTo>
                  <a:lnTo>
                    <a:pt x="247374" y="694709"/>
                  </a:lnTo>
                  <a:lnTo>
                    <a:pt x="236293" y="695826"/>
                  </a:lnTo>
                  <a:lnTo>
                    <a:pt x="225213" y="694709"/>
                  </a:lnTo>
                  <a:lnTo>
                    <a:pt x="163670" y="694709"/>
                  </a:lnTo>
                  <a:lnTo>
                    <a:pt x="163670" y="683265"/>
                  </a:lnTo>
                  <a:lnTo>
                    <a:pt x="144317" y="677257"/>
                  </a:lnTo>
                  <a:cubicBezTo>
                    <a:pt x="59508" y="641386"/>
                    <a:pt x="0" y="557409"/>
                    <a:pt x="0" y="459533"/>
                  </a:cubicBezTo>
                  <a:cubicBezTo>
                    <a:pt x="0" y="345345"/>
                    <a:pt x="80997" y="250074"/>
                    <a:pt x="188672" y="228040"/>
                  </a:cubicBezTo>
                  <a:lnTo>
                    <a:pt x="199022" y="226997"/>
                  </a:lnTo>
                  <a:lnTo>
                    <a:pt x="202886" y="188671"/>
                  </a:lnTo>
                  <a:cubicBezTo>
                    <a:pt x="224919" y="80997"/>
                    <a:pt x="320190" y="0"/>
                    <a:pt x="434378" y="0"/>
                  </a:cubicBezTo>
                  <a:close/>
                </a:path>
              </a:pathLst>
            </a:custGeom>
            <a:solidFill>
              <a:srgbClr val="407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07526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784519" y="2234958"/>
            <a:ext cx="506397" cy="271993"/>
            <a:chOff x="2628623" y="2499048"/>
            <a:chExt cx="506397" cy="271993"/>
          </a:xfrm>
        </p:grpSpPr>
        <p:sp>
          <p:nvSpPr>
            <p:cNvPr id="26" name="자유형 25"/>
            <p:cNvSpPr/>
            <p:nvPr/>
          </p:nvSpPr>
          <p:spPr>
            <a:xfrm>
              <a:off x="2628623" y="2499048"/>
              <a:ext cx="491951" cy="271993"/>
            </a:xfrm>
            <a:custGeom>
              <a:avLst/>
              <a:gdLst>
                <a:gd name="connsiteX0" fmla="*/ 408131 w 1179961"/>
                <a:gd name="connsiteY0" fmla="*/ 0 h 652384"/>
                <a:gd name="connsiteX1" fmla="*/ 575216 w 1179961"/>
                <a:gd name="connsiteY1" fmla="*/ 69208 h 652384"/>
                <a:gd name="connsiteX2" fmla="*/ 594926 w 1179961"/>
                <a:gd name="connsiteY2" fmla="*/ 98443 h 652384"/>
                <a:gd name="connsiteX3" fmla="*/ 610205 w 1179961"/>
                <a:gd name="connsiteY3" fmla="*/ 93700 h 652384"/>
                <a:gd name="connsiteX4" fmla="*/ 657826 w 1179961"/>
                <a:gd name="connsiteY4" fmla="*/ 88900 h 652384"/>
                <a:gd name="connsiteX5" fmla="*/ 824911 w 1179961"/>
                <a:gd name="connsiteY5" fmla="*/ 158108 h 652384"/>
                <a:gd name="connsiteX6" fmla="*/ 851991 w 1179961"/>
                <a:gd name="connsiteY6" fmla="*/ 198275 h 652384"/>
                <a:gd name="connsiteX7" fmla="*/ 896047 w 1179961"/>
                <a:gd name="connsiteY7" fmla="*/ 184599 h 652384"/>
                <a:gd name="connsiteX8" fmla="*/ 943668 w 1179961"/>
                <a:gd name="connsiteY8" fmla="*/ 179798 h 652384"/>
                <a:gd name="connsiteX9" fmla="*/ 1179961 w 1179961"/>
                <a:gd name="connsiteY9" fmla="*/ 416091 h 652384"/>
                <a:gd name="connsiteX10" fmla="*/ 1035644 w 1179961"/>
                <a:gd name="connsiteY10" fmla="*/ 633815 h 652384"/>
                <a:gd name="connsiteX11" fmla="*/ 1003484 w 1179961"/>
                <a:gd name="connsiteY11" fmla="*/ 643798 h 652384"/>
                <a:gd name="connsiteX12" fmla="*/ 1003484 w 1179961"/>
                <a:gd name="connsiteY12" fmla="*/ 652384 h 652384"/>
                <a:gd name="connsiteX13" fmla="*/ 943668 w 1179961"/>
                <a:gd name="connsiteY13" fmla="*/ 652384 h 652384"/>
                <a:gd name="connsiteX14" fmla="*/ 236293 w 1179961"/>
                <a:gd name="connsiteY14" fmla="*/ 652384 h 652384"/>
                <a:gd name="connsiteX15" fmla="*/ 0 w 1179961"/>
                <a:gd name="connsiteY15" fmla="*/ 416091 h 652384"/>
                <a:gd name="connsiteX16" fmla="*/ 144317 w 1179961"/>
                <a:gd name="connsiteY16" fmla="*/ 198367 h 652384"/>
                <a:gd name="connsiteX17" fmla="*/ 176755 w 1179961"/>
                <a:gd name="connsiteY17" fmla="*/ 188298 h 652384"/>
                <a:gd name="connsiteX18" fmla="*/ 190407 w 1179961"/>
                <a:gd name="connsiteY18" fmla="*/ 144317 h 652384"/>
                <a:gd name="connsiteX19" fmla="*/ 408131 w 1179961"/>
                <a:gd name="connsiteY19" fmla="*/ 0 h 6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9961" h="652384">
                  <a:moveTo>
                    <a:pt x="408131" y="0"/>
                  </a:moveTo>
                  <a:cubicBezTo>
                    <a:pt x="473382" y="0"/>
                    <a:pt x="532455" y="26448"/>
                    <a:pt x="575216" y="69208"/>
                  </a:cubicBezTo>
                  <a:lnTo>
                    <a:pt x="594926" y="98443"/>
                  </a:lnTo>
                  <a:lnTo>
                    <a:pt x="610205" y="93700"/>
                  </a:lnTo>
                  <a:cubicBezTo>
                    <a:pt x="625587" y="90553"/>
                    <a:pt x="641514" y="88900"/>
                    <a:pt x="657826" y="88900"/>
                  </a:cubicBezTo>
                  <a:cubicBezTo>
                    <a:pt x="723077" y="88900"/>
                    <a:pt x="782150" y="115348"/>
                    <a:pt x="824911" y="158108"/>
                  </a:cubicBezTo>
                  <a:lnTo>
                    <a:pt x="851991" y="198275"/>
                  </a:lnTo>
                  <a:lnTo>
                    <a:pt x="896047" y="184599"/>
                  </a:lnTo>
                  <a:cubicBezTo>
                    <a:pt x="911429" y="181451"/>
                    <a:pt x="927356" y="179798"/>
                    <a:pt x="943668" y="179798"/>
                  </a:cubicBezTo>
                  <a:cubicBezTo>
                    <a:pt x="1074169" y="179798"/>
                    <a:pt x="1179961" y="285590"/>
                    <a:pt x="1179961" y="416091"/>
                  </a:cubicBezTo>
                  <a:cubicBezTo>
                    <a:pt x="1179961" y="513967"/>
                    <a:pt x="1120453" y="597944"/>
                    <a:pt x="1035644" y="633815"/>
                  </a:cubicBezTo>
                  <a:lnTo>
                    <a:pt x="1003484" y="643798"/>
                  </a:lnTo>
                  <a:lnTo>
                    <a:pt x="1003484" y="652384"/>
                  </a:lnTo>
                  <a:lnTo>
                    <a:pt x="943668" y="652384"/>
                  </a:lnTo>
                  <a:lnTo>
                    <a:pt x="236293" y="652384"/>
                  </a:lnTo>
                  <a:cubicBezTo>
                    <a:pt x="105792" y="652384"/>
                    <a:pt x="0" y="546592"/>
                    <a:pt x="0" y="416091"/>
                  </a:cubicBezTo>
                  <a:cubicBezTo>
                    <a:pt x="0" y="318216"/>
                    <a:pt x="59508" y="234239"/>
                    <a:pt x="144317" y="198367"/>
                  </a:cubicBezTo>
                  <a:lnTo>
                    <a:pt x="176755" y="188298"/>
                  </a:lnTo>
                  <a:lnTo>
                    <a:pt x="190407" y="144317"/>
                  </a:lnTo>
                  <a:cubicBezTo>
                    <a:pt x="226279" y="59508"/>
                    <a:pt x="310256" y="0"/>
                    <a:pt x="408131" y="0"/>
                  </a:cubicBezTo>
                  <a:close/>
                </a:path>
              </a:pathLst>
            </a:custGeom>
            <a:solidFill>
              <a:srgbClr val="C6CC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2804045" y="2499333"/>
              <a:ext cx="330975" cy="260496"/>
            </a:xfrm>
            <a:custGeom>
              <a:avLst/>
              <a:gdLst>
                <a:gd name="connsiteX0" fmla="*/ 434378 w 887166"/>
                <a:gd name="connsiteY0" fmla="*/ 0 h 698249"/>
                <a:gd name="connsiteX1" fmla="*/ 665870 w 887166"/>
                <a:gd name="connsiteY1" fmla="*/ 188671 h 698249"/>
                <a:gd name="connsiteX2" fmla="*/ 669792 w 887166"/>
                <a:gd name="connsiteY2" fmla="*/ 227570 h 698249"/>
                <a:gd name="connsiteX3" fmla="*/ 698494 w 887166"/>
                <a:gd name="connsiteY3" fmla="*/ 230463 h 698249"/>
                <a:gd name="connsiteX4" fmla="*/ 887166 w 887166"/>
                <a:gd name="connsiteY4" fmla="*/ 461956 h 698249"/>
                <a:gd name="connsiteX5" fmla="*/ 650873 w 887166"/>
                <a:gd name="connsiteY5" fmla="*/ 698249 h 698249"/>
                <a:gd name="connsiteX6" fmla="*/ 615757 w 887166"/>
                <a:gd name="connsiteY6" fmla="*/ 694709 h 698249"/>
                <a:gd name="connsiteX7" fmla="*/ 247374 w 887166"/>
                <a:gd name="connsiteY7" fmla="*/ 694709 h 698249"/>
                <a:gd name="connsiteX8" fmla="*/ 236293 w 887166"/>
                <a:gd name="connsiteY8" fmla="*/ 695826 h 698249"/>
                <a:gd name="connsiteX9" fmla="*/ 225213 w 887166"/>
                <a:gd name="connsiteY9" fmla="*/ 694709 h 698249"/>
                <a:gd name="connsiteX10" fmla="*/ 163670 w 887166"/>
                <a:gd name="connsiteY10" fmla="*/ 694709 h 698249"/>
                <a:gd name="connsiteX11" fmla="*/ 163670 w 887166"/>
                <a:gd name="connsiteY11" fmla="*/ 683265 h 698249"/>
                <a:gd name="connsiteX12" fmla="*/ 144317 w 887166"/>
                <a:gd name="connsiteY12" fmla="*/ 677257 h 698249"/>
                <a:gd name="connsiteX13" fmla="*/ 0 w 887166"/>
                <a:gd name="connsiteY13" fmla="*/ 459533 h 698249"/>
                <a:gd name="connsiteX14" fmla="*/ 188672 w 887166"/>
                <a:gd name="connsiteY14" fmla="*/ 228040 h 698249"/>
                <a:gd name="connsiteX15" fmla="*/ 199022 w 887166"/>
                <a:gd name="connsiteY15" fmla="*/ 226997 h 698249"/>
                <a:gd name="connsiteX16" fmla="*/ 202886 w 887166"/>
                <a:gd name="connsiteY16" fmla="*/ 188671 h 698249"/>
                <a:gd name="connsiteX17" fmla="*/ 434378 w 887166"/>
                <a:gd name="connsiteY17" fmla="*/ 0 h 69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7166" h="698249">
                  <a:moveTo>
                    <a:pt x="434378" y="0"/>
                  </a:moveTo>
                  <a:cubicBezTo>
                    <a:pt x="548567" y="0"/>
                    <a:pt x="643837" y="80997"/>
                    <a:pt x="665870" y="188671"/>
                  </a:cubicBezTo>
                  <a:lnTo>
                    <a:pt x="669792" y="227570"/>
                  </a:lnTo>
                  <a:lnTo>
                    <a:pt x="698494" y="230463"/>
                  </a:lnTo>
                  <a:cubicBezTo>
                    <a:pt x="806169" y="252497"/>
                    <a:pt x="887166" y="347768"/>
                    <a:pt x="887166" y="461956"/>
                  </a:cubicBezTo>
                  <a:cubicBezTo>
                    <a:pt x="887166" y="592457"/>
                    <a:pt x="781374" y="698249"/>
                    <a:pt x="650873" y="698249"/>
                  </a:cubicBezTo>
                  <a:lnTo>
                    <a:pt x="615757" y="694709"/>
                  </a:lnTo>
                  <a:lnTo>
                    <a:pt x="247374" y="694709"/>
                  </a:lnTo>
                  <a:lnTo>
                    <a:pt x="236293" y="695826"/>
                  </a:lnTo>
                  <a:lnTo>
                    <a:pt x="225213" y="694709"/>
                  </a:lnTo>
                  <a:lnTo>
                    <a:pt x="163670" y="694709"/>
                  </a:lnTo>
                  <a:lnTo>
                    <a:pt x="163670" y="683265"/>
                  </a:lnTo>
                  <a:lnTo>
                    <a:pt x="144317" y="677257"/>
                  </a:lnTo>
                  <a:cubicBezTo>
                    <a:pt x="59508" y="641386"/>
                    <a:pt x="0" y="557409"/>
                    <a:pt x="0" y="459533"/>
                  </a:cubicBezTo>
                  <a:cubicBezTo>
                    <a:pt x="0" y="345345"/>
                    <a:pt x="80997" y="250074"/>
                    <a:pt x="188672" y="228040"/>
                  </a:cubicBezTo>
                  <a:lnTo>
                    <a:pt x="199022" y="226997"/>
                  </a:lnTo>
                  <a:lnTo>
                    <a:pt x="202886" y="188671"/>
                  </a:lnTo>
                  <a:cubicBezTo>
                    <a:pt x="224919" y="80997"/>
                    <a:pt x="320190" y="0"/>
                    <a:pt x="434378" y="0"/>
                  </a:cubicBezTo>
                  <a:close/>
                </a:path>
              </a:pathLst>
            </a:custGeom>
            <a:solidFill>
              <a:srgbClr val="407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07526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 flipH="1">
            <a:off x="4155861" y="390339"/>
            <a:ext cx="616378" cy="165348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925572" y="397601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35739" y="396149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060106" y="394696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7700" y="749300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소제목 쓰는 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35607" y="1272520"/>
            <a:ext cx="36727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여기는 소제목에 대한 간략한 설명을 적어주세요</a:t>
            </a:r>
            <a:r>
              <a:rPr lang="en-US" altLang="ko-KR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.</a:t>
            </a:r>
            <a:endParaRPr lang="ko-KR" altLang="en-US" sz="1400" spc="-150">
              <a:solidFill>
                <a:prstClr val="black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7002" y="6469983"/>
            <a:ext cx="270999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D.sual ppt univ.</a:t>
            </a:r>
            <a:endParaRPr lang="ko-KR" altLang="en-US" sz="120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681038" y="1791349"/>
            <a:ext cx="7781925" cy="2410797"/>
          </a:xfrm>
          <a:prstGeom prst="roundRect">
            <a:avLst>
              <a:gd name="adj" fmla="val 4967"/>
            </a:avLst>
          </a:prstGeom>
          <a:pattFill prst="wave">
            <a:fgClr>
              <a:srgbClr val="D9E68A"/>
            </a:fgClr>
            <a:bgClr>
              <a:schemeClr val="bg1"/>
            </a:bgClr>
          </a:pattFill>
          <a:ln w="41275">
            <a:solidFill>
              <a:srgbClr val="C49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 flipH="1">
            <a:off x="4384461" y="390339"/>
            <a:ext cx="616378" cy="165348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25572" y="397601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62639" y="396149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60106" y="394696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7700" y="749300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소제목 쓰는 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5607" y="1272520"/>
            <a:ext cx="36727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여기는 소제목에 대한 간략한 설명을 적어주세요</a:t>
            </a:r>
            <a:r>
              <a:rPr lang="en-US" altLang="ko-KR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.</a:t>
            </a:r>
            <a:endParaRPr lang="ko-KR" altLang="en-US" sz="1400" spc="-150">
              <a:solidFill>
                <a:prstClr val="black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76" y="2764685"/>
            <a:ext cx="1332533" cy="14354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81662" y="2400488"/>
            <a:ext cx="3708400" cy="292100"/>
          </a:xfrm>
          <a:prstGeom prst="rect">
            <a:avLst/>
          </a:prstGeom>
          <a:solidFill>
            <a:srgbClr val="407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65790" y="3064840"/>
            <a:ext cx="3024271" cy="254000"/>
          </a:xfrm>
          <a:prstGeom prst="rect">
            <a:avLst/>
          </a:prstGeom>
          <a:solidFill>
            <a:srgbClr val="ABC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25038" y="3691092"/>
            <a:ext cx="2065023" cy="297110"/>
          </a:xfrm>
          <a:prstGeom prst="rect">
            <a:avLst/>
          </a:prstGeom>
          <a:solidFill>
            <a:srgbClr val="ABC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0602" y="2289304"/>
            <a:ext cx="14097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200" spc="-150">
                <a:solidFill>
                  <a:srgbClr val="407526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82</a:t>
            </a:r>
            <a:r>
              <a:rPr lang="en-US" altLang="ko-KR" sz="2400" spc="-150">
                <a:solidFill>
                  <a:srgbClr val="407526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%</a:t>
            </a:r>
            <a:endParaRPr lang="ko-KR" altLang="en-US" sz="2400" spc="-150">
              <a:solidFill>
                <a:srgbClr val="407526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9928" y="2991785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>
                <a:solidFill>
                  <a:srgbClr val="ABCB78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74</a:t>
            </a:r>
            <a:r>
              <a:rPr lang="en-US" altLang="ko-KR" sz="1600" spc="-150">
                <a:solidFill>
                  <a:srgbClr val="ABCB78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%</a:t>
            </a:r>
            <a:endParaRPr lang="ko-KR" altLang="en-US" sz="1600" spc="-150">
              <a:solidFill>
                <a:srgbClr val="ABCB78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8933" y="3639591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>
                <a:solidFill>
                  <a:srgbClr val="ABCB78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50</a:t>
            </a:r>
            <a:r>
              <a:rPr lang="en-US" altLang="ko-KR" sz="1600" spc="-150">
                <a:solidFill>
                  <a:srgbClr val="ABCB78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%</a:t>
            </a:r>
            <a:endParaRPr lang="ko-KR" altLang="en-US" sz="1600" spc="-150">
              <a:solidFill>
                <a:srgbClr val="ABCB78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1662" y="2059929"/>
            <a:ext cx="1013039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b="1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항목</a:t>
            </a:r>
            <a:r>
              <a:rPr lang="en-US" altLang="ko-KR" sz="1600" b="1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endParaRPr lang="ko-KR" altLang="en-US" sz="1600" b="1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65790" y="2724006"/>
            <a:ext cx="1013039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b="1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항목</a:t>
            </a:r>
            <a:r>
              <a:rPr lang="en-US" altLang="ko-KR" sz="1600" b="1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endParaRPr lang="ko-KR" altLang="en-US" sz="1600" b="1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03872" y="3364416"/>
            <a:ext cx="1013039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b="1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항목</a:t>
            </a:r>
            <a:r>
              <a:rPr lang="en-US" altLang="ko-KR" sz="1600" b="1" spc="-150">
                <a:solidFill>
                  <a:prstClr val="black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endParaRPr lang="ko-KR" altLang="en-US" sz="1600" b="1" spc="-150">
              <a:solidFill>
                <a:prstClr val="black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71" y="1771466"/>
            <a:ext cx="1375546" cy="241422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19" y="2442082"/>
            <a:ext cx="944962" cy="174360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89027" y="1768515"/>
            <a:ext cx="1928686" cy="519619"/>
            <a:chOff x="1067611" y="1749120"/>
            <a:chExt cx="1928686" cy="519619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50" y="1749120"/>
              <a:ext cx="1758047" cy="51961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067611" y="1844038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2000" spc="-150">
                  <a:solidFill>
                    <a:prstClr val="white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rPr>
                <a:t>나무별 분포도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02626" y="4498605"/>
            <a:ext cx="7138749" cy="2195227"/>
            <a:chOff x="1068398" y="4588707"/>
            <a:chExt cx="7138749" cy="2195227"/>
          </a:xfrm>
        </p:grpSpPr>
        <p:grpSp>
          <p:nvGrpSpPr>
            <p:cNvPr id="57" name="그룹 56"/>
            <p:cNvGrpSpPr/>
            <p:nvPr/>
          </p:nvGrpSpPr>
          <p:grpSpPr>
            <a:xfrm>
              <a:off x="1068398" y="4588707"/>
              <a:ext cx="2011686" cy="1860219"/>
              <a:chOff x="1068398" y="4588707"/>
              <a:chExt cx="2011686" cy="186021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366787" y="4735629"/>
                <a:ext cx="1713297" cy="1713297"/>
              </a:xfrm>
              <a:prstGeom prst="roundRect">
                <a:avLst/>
              </a:prstGeom>
              <a:solidFill>
                <a:srgbClr val="4075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 rot="16200000">
                <a:off x="1044529" y="5443083"/>
                <a:ext cx="346132" cy="298389"/>
              </a:xfrm>
              <a:prstGeom prst="triangle">
                <a:avLst/>
              </a:prstGeom>
              <a:solidFill>
                <a:srgbClr val="4075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83902" y="4633749"/>
                <a:ext cx="433137" cy="4331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68398" y="4588707"/>
                <a:ext cx="664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2800" spc="-150">
                    <a:solidFill>
                      <a:srgbClr val="407526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1</a:t>
                </a:r>
                <a:endParaRPr lang="ko-KR" altLang="en-US" sz="2800" spc="-150">
                  <a:solidFill>
                    <a:srgbClr val="407526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09517" y="5130612"/>
                <a:ext cx="1427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ko-KR" altLang="en-US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소나무는</a:t>
                </a:r>
                <a:endParaRPr lang="en-US" altLang="ko-KR" spc="-150">
                  <a:solidFill>
                    <a:prstClr val="white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  <a:p>
                <a:pPr algn="ctr"/>
                <a:r>
                  <a:rPr lang="ko-KR" altLang="en-US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소가 자라는 </a:t>
                </a:r>
                <a:endParaRPr lang="en-US" altLang="ko-KR" spc="-150">
                  <a:solidFill>
                    <a:prstClr val="white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  <a:p>
                <a:pPr algn="ctr"/>
                <a:r>
                  <a:rPr lang="ko-KR" altLang="en-US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나무이다</a:t>
                </a:r>
                <a:r>
                  <a:rPr lang="en-US" altLang="ko-KR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.</a:t>
                </a:r>
                <a:endParaRPr lang="ko-KR" altLang="en-US" spc="-150">
                  <a:solidFill>
                    <a:prstClr val="white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3631930" y="4633749"/>
              <a:ext cx="2011686" cy="2150185"/>
              <a:chOff x="3482735" y="4633749"/>
              <a:chExt cx="2011686" cy="2150185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3781124" y="4780671"/>
                <a:ext cx="1713297" cy="1713297"/>
              </a:xfrm>
              <a:prstGeom prst="roundRect">
                <a:avLst/>
              </a:prstGeom>
              <a:solidFill>
                <a:srgbClr val="4075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>
              <a:xfrm rot="10800000">
                <a:off x="4464707" y="6485545"/>
                <a:ext cx="346132" cy="298389"/>
              </a:xfrm>
              <a:prstGeom prst="triangle">
                <a:avLst/>
              </a:prstGeom>
              <a:solidFill>
                <a:srgbClr val="4075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3598239" y="4678791"/>
                <a:ext cx="433137" cy="4331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82735" y="4633749"/>
                <a:ext cx="664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2800" spc="-150">
                    <a:solidFill>
                      <a:srgbClr val="407526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2</a:t>
                </a:r>
                <a:endParaRPr lang="ko-KR" altLang="en-US" sz="2800" spc="-150">
                  <a:solidFill>
                    <a:srgbClr val="407526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923854" y="5175654"/>
                <a:ext cx="1427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ko-KR" altLang="en-US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은행나무는</a:t>
                </a:r>
                <a:endParaRPr lang="en-US" altLang="ko-KR" spc="-150">
                  <a:solidFill>
                    <a:prstClr val="white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  <a:p>
                <a:pPr algn="ctr"/>
                <a:r>
                  <a:rPr lang="en-US" altLang="ko-KR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5</a:t>
                </a:r>
                <a:r>
                  <a:rPr lang="ko-KR" altLang="en-US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시에 영업을 종료한다</a:t>
                </a:r>
                <a:r>
                  <a:rPr lang="en-US" altLang="ko-KR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.</a:t>
                </a:r>
                <a:endParaRPr lang="ko-KR" altLang="en-US" spc="-150">
                  <a:solidFill>
                    <a:prstClr val="white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195461" y="4633749"/>
              <a:ext cx="2011686" cy="1860219"/>
              <a:chOff x="6195461" y="4633749"/>
              <a:chExt cx="2011686" cy="1860219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6493850" y="4780671"/>
                <a:ext cx="1713297" cy="1713297"/>
              </a:xfrm>
              <a:prstGeom prst="roundRect">
                <a:avLst/>
              </a:prstGeom>
              <a:solidFill>
                <a:srgbClr val="4075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이등변 삼각형 60"/>
              <p:cNvSpPr/>
              <p:nvPr/>
            </p:nvSpPr>
            <p:spPr>
              <a:xfrm rot="16200000">
                <a:off x="6171592" y="5488125"/>
                <a:ext cx="346132" cy="298389"/>
              </a:xfrm>
              <a:prstGeom prst="triangle">
                <a:avLst/>
              </a:prstGeom>
              <a:solidFill>
                <a:srgbClr val="4075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310965" y="4678791"/>
                <a:ext cx="433137" cy="4331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195461" y="4633749"/>
                <a:ext cx="664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2800" spc="-150">
                    <a:solidFill>
                      <a:srgbClr val="407526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3</a:t>
                </a:r>
                <a:endParaRPr lang="ko-KR" altLang="en-US" sz="2800" spc="-150">
                  <a:solidFill>
                    <a:srgbClr val="407526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636580" y="5175654"/>
                <a:ext cx="1427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ko-KR" altLang="en-US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바오밥나무는</a:t>
                </a:r>
                <a:endParaRPr lang="en-US" altLang="ko-KR" spc="-150">
                  <a:solidFill>
                    <a:prstClr val="white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  <a:p>
                <a:pPr algn="ctr"/>
                <a:r>
                  <a:rPr lang="en-US" altLang="ko-KR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B612</a:t>
                </a:r>
                <a:r>
                  <a:rPr lang="ko-KR" altLang="en-US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에서</a:t>
                </a:r>
                <a:endParaRPr lang="en-US" altLang="ko-KR" spc="-150">
                  <a:solidFill>
                    <a:prstClr val="white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endParaRPr>
              </a:p>
              <a:p>
                <a:pPr algn="ctr"/>
                <a:r>
                  <a:rPr lang="ko-KR" altLang="en-US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자란다</a:t>
                </a:r>
                <a:r>
                  <a:rPr lang="en-US" altLang="ko-KR" spc="-150">
                    <a:solidFill>
                      <a:prstClr val="white"/>
                    </a:solidFill>
                    <a:latin typeface="DX나무로만든책B" panose="02020600000000000000" pitchFamily="18" charset="-127"/>
                    <a:ea typeface="DX나무로만든책B" panose="02020600000000000000" pitchFamily="18" charset="-127"/>
                  </a:rPr>
                  <a:t>.</a:t>
                </a: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217002" y="6469983"/>
            <a:ext cx="270999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D.sual ppt univ.</a:t>
            </a:r>
            <a:endParaRPr lang="ko-KR" altLang="en-US" sz="120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5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510961" y="2103517"/>
            <a:ext cx="8153400" cy="2688139"/>
          </a:xfrm>
          <a:prstGeom prst="roundRect">
            <a:avLst>
              <a:gd name="adj" fmla="val 42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 flipH="1">
            <a:off x="4587661" y="390339"/>
            <a:ext cx="616378" cy="165348"/>
          </a:xfrm>
          <a:prstGeom prst="roundRect">
            <a:avLst>
              <a:gd name="adj" fmla="val 50000"/>
            </a:avLst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25572" y="394696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46268" y="394696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66964" y="394696"/>
            <a:ext cx="156634" cy="156634"/>
          </a:xfrm>
          <a:prstGeom prst="ellipse">
            <a:avLst/>
          </a:prstGeom>
          <a:solidFill>
            <a:srgbClr val="28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7700" y="749300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소제목 쓰는 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5607" y="1272520"/>
            <a:ext cx="36727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여기는 소제목에 대한 간략한 설명을 적어주세요</a:t>
            </a:r>
            <a:r>
              <a:rPr lang="en-US" altLang="ko-KR" sz="1400" spc="-150">
                <a:solidFill>
                  <a:prstClr val="black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.</a:t>
            </a:r>
            <a:endParaRPr lang="ko-KR" altLang="en-US" sz="1400" spc="-150">
              <a:solidFill>
                <a:prstClr val="black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1534791" y="2530451"/>
            <a:ext cx="6105739" cy="327087"/>
          </a:xfrm>
          <a:prstGeom prst="roundRect">
            <a:avLst>
              <a:gd name="adj" fmla="val 50000"/>
            </a:avLst>
          </a:prstGeom>
          <a:solidFill>
            <a:srgbClr val="ABC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34790" y="2555034"/>
            <a:ext cx="277921" cy="277921"/>
          </a:xfrm>
          <a:prstGeom prst="ellipse">
            <a:avLst/>
          </a:prstGeom>
          <a:solidFill>
            <a:schemeClr val="bg1"/>
          </a:solidFill>
          <a:ln w="47625">
            <a:solidFill>
              <a:srgbClr val="407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988940" y="2555034"/>
            <a:ext cx="277921" cy="277921"/>
          </a:xfrm>
          <a:prstGeom prst="ellipse">
            <a:avLst/>
          </a:prstGeom>
          <a:solidFill>
            <a:schemeClr val="bg1"/>
          </a:solidFill>
          <a:ln w="47625">
            <a:solidFill>
              <a:srgbClr val="407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51662" y="2555034"/>
            <a:ext cx="277921" cy="277921"/>
          </a:xfrm>
          <a:prstGeom prst="ellipse">
            <a:avLst/>
          </a:prstGeom>
          <a:solidFill>
            <a:schemeClr val="bg1"/>
          </a:solidFill>
          <a:ln w="47625">
            <a:solidFill>
              <a:srgbClr val="407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94009" y="2555034"/>
            <a:ext cx="277921" cy="277921"/>
          </a:xfrm>
          <a:prstGeom prst="ellipse">
            <a:avLst/>
          </a:prstGeom>
          <a:solidFill>
            <a:schemeClr val="bg1"/>
          </a:solidFill>
          <a:ln w="47625">
            <a:solidFill>
              <a:srgbClr val="407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361756" y="2555034"/>
            <a:ext cx="277921" cy="277921"/>
          </a:xfrm>
          <a:prstGeom prst="ellipse">
            <a:avLst/>
          </a:prstGeom>
          <a:solidFill>
            <a:schemeClr val="bg1"/>
          </a:solidFill>
          <a:ln w="47625">
            <a:solidFill>
              <a:srgbClr val="407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>
            <a:stCxn id="10" idx="4"/>
          </p:cNvCxnSpPr>
          <p:nvPr/>
        </p:nvCxnSpPr>
        <p:spPr>
          <a:xfrm>
            <a:off x="1673751" y="2832955"/>
            <a:ext cx="0" cy="478136"/>
          </a:xfrm>
          <a:prstGeom prst="line">
            <a:avLst/>
          </a:prstGeom>
          <a:ln w="31750" cap="rnd">
            <a:solidFill>
              <a:srgbClr val="4075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127900" y="2832955"/>
            <a:ext cx="1" cy="825858"/>
          </a:xfrm>
          <a:prstGeom prst="line">
            <a:avLst/>
          </a:prstGeom>
          <a:ln w="31750" cap="rnd">
            <a:solidFill>
              <a:srgbClr val="4075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4590622" y="2832955"/>
            <a:ext cx="1" cy="825858"/>
          </a:xfrm>
          <a:prstGeom prst="line">
            <a:avLst/>
          </a:prstGeom>
          <a:ln w="31750" cap="rnd">
            <a:solidFill>
              <a:srgbClr val="4075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6032969" y="2832955"/>
            <a:ext cx="1" cy="825858"/>
          </a:xfrm>
          <a:prstGeom prst="line">
            <a:avLst/>
          </a:prstGeom>
          <a:ln w="31750" cap="rnd">
            <a:solidFill>
              <a:srgbClr val="4075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500716" y="2818886"/>
            <a:ext cx="1" cy="825858"/>
          </a:xfrm>
          <a:prstGeom prst="line">
            <a:avLst/>
          </a:prstGeom>
          <a:ln w="31750" cap="rnd">
            <a:solidFill>
              <a:srgbClr val="4075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52" y="5621110"/>
            <a:ext cx="868927" cy="1236890"/>
          </a:xfrm>
          <a:prstGeom prst="rect">
            <a:avLst/>
          </a:prstGeom>
        </p:spPr>
      </p:pic>
      <p:sp>
        <p:nvSpPr>
          <p:cNvPr id="45" name="자유형 44"/>
          <p:cNvSpPr/>
          <p:nvPr/>
        </p:nvSpPr>
        <p:spPr>
          <a:xfrm>
            <a:off x="8061210" y="6607045"/>
            <a:ext cx="491951" cy="271993"/>
          </a:xfrm>
          <a:custGeom>
            <a:avLst/>
            <a:gdLst>
              <a:gd name="connsiteX0" fmla="*/ 408131 w 1179961"/>
              <a:gd name="connsiteY0" fmla="*/ 0 h 652384"/>
              <a:gd name="connsiteX1" fmla="*/ 575216 w 1179961"/>
              <a:gd name="connsiteY1" fmla="*/ 69208 h 652384"/>
              <a:gd name="connsiteX2" fmla="*/ 594926 w 1179961"/>
              <a:gd name="connsiteY2" fmla="*/ 98443 h 652384"/>
              <a:gd name="connsiteX3" fmla="*/ 610205 w 1179961"/>
              <a:gd name="connsiteY3" fmla="*/ 93700 h 652384"/>
              <a:gd name="connsiteX4" fmla="*/ 657826 w 1179961"/>
              <a:gd name="connsiteY4" fmla="*/ 88900 h 652384"/>
              <a:gd name="connsiteX5" fmla="*/ 824911 w 1179961"/>
              <a:gd name="connsiteY5" fmla="*/ 158108 h 652384"/>
              <a:gd name="connsiteX6" fmla="*/ 851991 w 1179961"/>
              <a:gd name="connsiteY6" fmla="*/ 198275 h 652384"/>
              <a:gd name="connsiteX7" fmla="*/ 896047 w 1179961"/>
              <a:gd name="connsiteY7" fmla="*/ 184599 h 652384"/>
              <a:gd name="connsiteX8" fmla="*/ 943668 w 1179961"/>
              <a:gd name="connsiteY8" fmla="*/ 179798 h 652384"/>
              <a:gd name="connsiteX9" fmla="*/ 1179961 w 1179961"/>
              <a:gd name="connsiteY9" fmla="*/ 416091 h 652384"/>
              <a:gd name="connsiteX10" fmla="*/ 1035644 w 1179961"/>
              <a:gd name="connsiteY10" fmla="*/ 633815 h 652384"/>
              <a:gd name="connsiteX11" fmla="*/ 1003484 w 1179961"/>
              <a:gd name="connsiteY11" fmla="*/ 643798 h 652384"/>
              <a:gd name="connsiteX12" fmla="*/ 1003484 w 1179961"/>
              <a:gd name="connsiteY12" fmla="*/ 652384 h 652384"/>
              <a:gd name="connsiteX13" fmla="*/ 943668 w 1179961"/>
              <a:gd name="connsiteY13" fmla="*/ 652384 h 652384"/>
              <a:gd name="connsiteX14" fmla="*/ 236293 w 1179961"/>
              <a:gd name="connsiteY14" fmla="*/ 652384 h 652384"/>
              <a:gd name="connsiteX15" fmla="*/ 0 w 1179961"/>
              <a:gd name="connsiteY15" fmla="*/ 416091 h 652384"/>
              <a:gd name="connsiteX16" fmla="*/ 144317 w 1179961"/>
              <a:gd name="connsiteY16" fmla="*/ 198367 h 652384"/>
              <a:gd name="connsiteX17" fmla="*/ 176755 w 1179961"/>
              <a:gd name="connsiteY17" fmla="*/ 188298 h 652384"/>
              <a:gd name="connsiteX18" fmla="*/ 190407 w 1179961"/>
              <a:gd name="connsiteY18" fmla="*/ 144317 h 652384"/>
              <a:gd name="connsiteX19" fmla="*/ 408131 w 1179961"/>
              <a:gd name="connsiteY19" fmla="*/ 0 h 65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9961" h="652384">
                <a:moveTo>
                  <a:pt x="408131" y="0"/>
                </a:moveTo>
                <a:cubicBezTo>
                  <a:pt x="473382" y="0"/>
                  <a:pt x="532455" y="26448"/>
                  <a:pt x="575216" y="69208"/>
                </a:cubicBezTo>
                <a:lnTo>
                  <a:pt x="594926" y="98443"/>
                </a:lnTo>
                <a:lnTo>
                  <a:pt x="610205" y="93700"/>
                </a:lnTo>
                <a:cubicBezTo>
                  <a:pt x="625587" y="90553"/>
                  <a:pt x="641514" y="88900"/>
                  <a:pt x="657826" y="88900"/>
                </a:cubicBezTo>
                <a:cubicBezTo>
                  <a:pt x="723077" y="88900"/>
                  <a:pt x="782150" y="115348"/>
                  <a:pt x="824911" y="158108"/>
                </a:cubicBezTo>
                <a:lnTo>
                  <a:pt x="851991" y="198275"/>
                </a:lnTo>
                <a:lnTo>
                  <a:pt x="896047" y="184599"/>
                </a:lnTo>
                <a:cubicBezTo>
                  <a:pt x="911429" y="181451"/>
                  <a:pt x="927356" y="179798"/>
                  <a:pt x="943668" y="179798"/>
                </a:cubicBezTo>
                <a:cubicBezTo>
                  <a:pt x="1074169" y="179798"/>
                  <a:pt x="1179961" y="285590"/>
                  <a:pt x="1179961" y="416091"/>
                </a:cubicBezTo>
                <a:cubicBezTo>
                  <a:pt x="1179961" y="513967"/>
                  <a:pt x="1120453" y="597944"/>
                  <a:pt x="1035644" y="633815"/>
                </a:cubicBezTo>
                <a:lnTo>
                  <a:pt x="1003484" y="643798"/>
                </a:lnTo>
                <a:lnTo>
                  <a:pt x="1003484" y="652384"/>
                </a:lnTo>
                <a:lnTo>
                  <a:pt x="943668" y="652384"/>
                </a:lnTo>
                <a:lnTo>
                  <a:pt x="236293" y="652384"/>
                </a:lnTo>
                <a:cubicBezTo>
                  <a:pt x="105792" y="652384"/>
                  <a:pt x="0" y="546592"/>
                  <a:pt x="0" y="416091"/>
                </a:cubicBezTo>
                <a:cubicBezTo>
                  <a:pt x="0" y="318216"/>
                  <a:pt x="59508" y="234239"/>
                  <a:pt x="144317" y="198367"/>
                </a:cubicBezTo>
                <a:lnTo>
                  <a:pt x="176755" y="188298"/>
                </a:lnTo>
                <a:lnTo>
                  <a:pt x="190407" y="144317"/>
                </a:lnTo>
                <a:cubicBezTo>
                  <a:pt x="226279" y="59508"/>
                  <a:pt x="310256" y="0"/>
                  <a:pt x="408131" y="0"/>
                </a:cubicBezTo>
                <a:close/>
              </a:path>
            </a:pathLst>
          </a:custGeom>
          <a:solidFill>
            <a:srgbClr val="C6C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8236632" y="6607330"/>
            <a:ext cx="330975" cy="260496"/>
          </a:xfrm>
          <a:custGeom>
            <a:avLst/>
            <a:gdLst>
              <a:gd name="connsiteX0" fmla="*/ 434378 w 887166"/>
              <a:gd name="connsiteY0" fmla="*/ 0 h 698249"/>
              <a:gd name="connsiteX1" fmla="*/ 665870 w 887166"/>
              <a:gd name="connsiteY1" fmla="*/ 188671 h 698249"/>
              <a:gd name="connsiteX2" fmla="*/ 669792 w 887166"/>
              <a:gd name="connsiteY2" fmla="*/ 227570 h 698249"/>
              <a:gd name="connsiteX3" fmla="*/ 698494 w 887166"/>
              <a:gd name="connsiteY3" fmla="*/ 230463 h 698249"/>
              <a:gd name="connsiteX4" fmla="*/ 887166 w 887166"/>
              <a:gd name="connsiteY4" fmla="*/ 461956 h 698249"/>
              <a:gd name="connsiteX5" fmla="*/ 650873 w 887166"/>
              <a:gd name="connsiteY5" fmla="*/ 698249 h 698249"/>
              <a:gd name="connsiteX6" fmla="*/ 615757 w 887166"/>
              <a:gd name="connsiteY6" fmla="*/ 694709 h 698249"/>
              <a:gd name="connsiteX7" fmla="*/ 247374 w 887166"/>
              <a:gd name="connsiteY7" fmla="*/ 694709 h 698249"/>
              <a:gd name="connsiteX8" fmla="*/ 236293 w 887166"/>
              <a:gd name="connsiteY8" fmla="*/ 695826 h 698249"/>
              <a:gd name="connsiteX9" fmla="*/ 225213 w 887166"/>
              <a:gd name="connsiteY9" fmla="*/ 694709 h 698249"/>
              <a:gd name="connsiteX10" fmla="*/ 163670 w 887166"/>
              <a:gd name="connsiteY10" fmla="*/ 694709 h 698249"/>
              <a:gd name="connsiteX11" fmla="*/ 163670 w 887166"/>
              <a:gd name="connsiteY11" fmla="*/ 683265 h 698249"/>
              <a:gd name="connsiteX12" fmla="*/ 144317 w 887166"/>
              <a:gd name="connsiteY12" fmla="*/ 677257 h 698249"/>
              <a:gd name="connsiteX13" fmla="*/ 0 w 887166"/>
              <a:gd name="connsiteY13" fmla="*/ 459533 h 698249"/>
              <a:gd name="connsiteX14" fmla="*/ 188672 w 887166"/>
              <a:gd name="connsiteY14" fmla="*/ 228040 h 698249"/>
              <a:gd name="connsiteX15" fmla="*/ 199022 w 887166"/>
              <a:gd name="connsiteY15" fmla="*/ 226997 h 698249"/>
              <a:gd name="connsiteX16" fmla="*/ 202886 w 887166"/>
              <a:gd name="connsiteY16" fmla="*/ 188671 h 698249"/>
              <a:gd name="connsiteX17" fmla="*/ 434378 w 887166"/>
              <a:gd name="connsiteY17" fmla="*/ 0 h 69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7166" h="698249">
                <a:moveTo>
                  <a:pt x="434378" y="0"/>
                </a:moveTo>
                <a:cubicBezTo>
                  <a:pt x="548567" y="0"/>
                  <a:pt x="643837" y="80997"/>
                  <a:pt x="665870" y="188671"/>
                </a:cubicBezTo>
                <a:lnTo>
                  <a:pt x="669792" y="227570"/>
                </a:lnTo>
                <a:lnTo>
                  <a:pt x="698494" y="230463"/>
                </a:lnTo>
                <a:cubicBezTo>
                  <a:pt x="806169" y="252497"/>
                  <a:pt x="887166" y="347768"/>
                  <a:pt x="887166" y="461956"/>
                </a:cubicBezTo>
                <a:cubicBezTo>
                  <a:pt x="887166" y="592457"/>
                  <a:pt x="781374" y="698249"/>
                  <a:pt x="650873" y="698249"/>
                </a:cubicBezTo>
                <a:lnTo>
                  <a:pt x="615757" y="694709"/>
                </a:lnTo>
                <a:lnTo>
                  <a:pt x="247374" y="694709"/>
                </a:lnTo>
                <a:lnTo>
                  <a:pt x="236293" y="695826"/>
                </a:lnTo>
                <a:lnTo>
                  <a:pt x="225213" y="694709"/>
                </a:lnTo>
                <a:lnTo>
                  <a:pt x="163670" y="694709"/>
                </a:lnTo>
                <a:lnTo>
                  <a:pt x="163670" y="683265"/>
                </a:lnTo>
                <a:lnTo>
                  <a:pt x="144317" y="677257"/>
                </a:lnTo>
                <a:cubicBezTo>
                  <a:pt x="59508" y="641386"/>
                  <a:pt x="0" y="557409"/>
                  <a:pt x="0" y="459533"/>
                </a:cubicBezTo>
                <a:cubicBezTo>
                  <a:pt x="0" y="345345"/>
                  <a:pt x="80997" y="250074"/>
                  <a:pt x="188672" y="228040"/>
                </a:cubicBezTo>
                <a:lnTo>
                  <a:pt x="199022" y="226997"/>
                </a:lnTo>
                <a:lnTo>
                  <a:pt x="202886" y="188671"/>
                </a:lnTo>
                <a:cubicBezTo>
                  <a:pt x="224919" y="80997"/>
                  <a:pt x="320190" y="0"/>
                  <a:pt x="434378" y="0"/>
                </a:cubicBezTo>
                <a:close/>
              </a:path>
            </a:pathLst>
          </a:custGeom>
          <a:solidFill>
            <a:srgbClr val="407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7526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638979" y="1795740"/>
            <a:ext cx="1928686" cy="519619"/>
            <a:chOff x="1067611" y="1749120"/>
            <a:chExt cx="1928686" cy="5196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50" y="1749120"/>
              <a:ext cx="1758047" cy="51961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67611" y="1844038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2000" spc="-150">
                  <a:solidFill>
                    <a:prstClr val="white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rPr>
                <a:t>순서도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16353" y="5789130"/>
            <a:ext cx="571129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서울 숲의 걷기 코스는 총 </a:t>
            </a:r>
            <a:r>
              <a:rPr lang="ko-KR" altLang="en-US" spc="-150">
                <a:solidFill>
                  <a:srgbClr val="407526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다섯개의 구역</a:t>
            </a:r>
            <a:r>
              <a:rPr lang="ko-KR" altLang="en-US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으로 나누어져 있습니다</a:t>
            </a:r>
            <a:r>
              <a:rPr lang="en-US" altLang="ko-KR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.</a:t>
            </a:r>
          </a:p>
          <a:p>
            <a:pPr algn="ctr"/>
            <a:r>
              <a:rPr lang="en-US" altLang="ko-KR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 </a:t>
            </a:r>
            <a:r>
              <a:rPr lang="ko-KR" altLang="en-US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그 중 가장 인기있는 구간은 </a:t>
            </a:r>
            <a:r>
              <a:rPr lang="ko-KR" altLang="en-US" spc="-150">
                <a:solidFill>
                  <a:srgbClr val="407526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네번째 구역</a:t>
            </a:r>
            <a:r>
              <a:rPr lang="ko-KR" altLang="en-US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입니다</a:t>
            </a:r>
            <a:r>
              <a:rPr lang="en-US" altLang="ko-KR" spc="-150">
                <a:solidFill>
                  <a:prstClr val="black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.</a:t>
            </a:r>
            <a:endParaRPr lang="ko-KR" altLang="en-US" spc="-150">
              <a:solidFill>
                <a:prstClr val="black"/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591" y="5017984"/>
            <a:ext cx="544818" cy="544818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667677" y="5167754"/>
            <a:ext cx="123811" cy="123811"/>
            <a:chOff x="5357450" y="4894173"/>
            <a:chExt cx="123811" cy="123811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5419356" y="4894173"/>
              <a:ext cx="0" cy="123811"/>
            </a:xfrm>
            <a:prstGeom prst="line">
              <a:avLst/>
            </a:prstGeom>
            <a:ln w="38100" cap="rnd">
              <a:solidFill>
                <a:srgbClr val="4075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>
              <a:off x="5419356" y="4894173"/>
              <a:ext cx="0" cy="123811"/>
            </a:xfrm>
            <a:prstGeom prst="line">
              <a:avLst/>
            </a:prstGeom>
            <a:ln w="38100" cap="rnd">
              <a:solidFill>
                <a:srgbClr val="4075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820174" y="3343475"/>
            <a:ext cx="1689884" cy="532315"/>
            <a:chOff x="841541" y="3336860"/>
            <a:chExt cx="1689884" cy="53231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015585" y="3336860"/>
              <a:ext cx="1361890" cy="5323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288C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1541" y="3418351"/>
              <a:ext cx="168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pc="-150">
                  <a:solidFill>
                    <a:srgbClr val="407526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rPr>
                <a:t>첫번째 구역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273616" y="3339357"/>
            <a:ext cx="1689884" cy="532315"/>
            <a:chOff x="2338176" y="3340029"/>
            <a:chExt cx="1689884" cy="532315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2512220" y="3340029"/>
              <a:ext cx="1361890" cy="5323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288C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38176" y="3421520"/>
              <a:ext cx="168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pc="-150">
                  <a:solidFill>
                    <a:srgbClr val="407526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rPr>
                <a:t>두번째 구역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727058" y="3343475"/>
            <a:ext cx="1689884" cy="532315"/>
            <a:chOff x="3773020" y="3345142"/>
            <a:chExt cx="1689884" cy="532315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947064" y="3345142"/>
              <a:ext cx="1361890" cy="5323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288C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020" y="3426633"/>
              <a:ext cx="168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pc="-150">
                  <a:solidFill>
                    <a:srgbClr val="407526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rPr>
                <a:t>세번째 구역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180500" y="3343475"/>
            <a:ext cx="1689884" cy="532315"/>
            <a:chOff x="5235822" y="3345142"/>
            <a:chExt cx="1689884" cy="53231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5409866" y="3345142"/>
              <a:ext cx="1361890" cy="5323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288C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35822" y="3426633"/>
              <a:ext cx="168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pc="-150">
                  <a:solidFill>
                    <a:srgbClr val="407526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rPr>
                <a:t>네번째 구역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633943" y="3343475"/>
            <a:ext cx="1689884" cy="532315"/>
            <a:chOff x="6655310" y="3350089"/>
            <a:chExt cx="1689884" cy="532315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6829354" y="3350089"/>
              <a:ext cx="1361890" cy="5323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288C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55310" y="3431580"/>
              <a:ext cx="168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pc="-150">
                  <a:solidFill>
                    <a:srgbClr val="407526"/>
                  </a:solidFill>
                  <a:latin typeface="DX나무로만든책B" panose="02020600000000000000" pitchFamily="18" charset="-127"/>
                  <a:ea typeface="DX나무로만든책B" panose="02020600000000000000" pitchFamily="18" charset="-127"/>
                </a:rPr>
                <a:t>다섯번째 구역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18493" y="4067141"/>
            <a:ext cx="94448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자전거 도로</a:t>
            </a:r>
            <a:r>
              <a:rPr lang="en-US" altLang="ko-KR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, </a:t>
            </a:r>
            <a:r>
              <a:rPr lang="ko-KR" altLang="en-US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지압길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59126" y="4067141"/>
            <a:ext cx="94448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자전거 도로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99759" y="4067141"/>
            <a:ext cx="94448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지압길</a:t>
            </a:r>
            <a:r>
              <a:rPr lang="en-US" altLang="ko-KR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,</a:t>
            </a:r>
          </a:p>
          <a:p>
            <a:pPr algn="ctr"/>
            <a:r>
              <a:rPr lang="en-US" altLang="ko-KR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5km </a:t>
            </a:r>
            <a:r>
              <a:rPr lang="ko-KR" altLang="en-US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코스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40392" y="4067141"/>
            <a:ext cx="94448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자갈길</a:t>
            </a:r>
            <a:endParaRPr lang="en-US" altLang="ko-KR" sz="1400" spc="-150">
              <a:solidFill>
                <a:prstClr val="black">
                  <a:lumMod val="75000"/>
                  <a:lumOff val="25000"/>
                </a:prstClr>
              </a:solidFill>
              <a:latin typeface="DX나무로만든책B" panose="02020600000000000000" pitchFamily="18" charset="-127"/>
              <a:ea typeface="DX나무로만든책B" panose="0202060000000000000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81024" y="4067141"/>
            <a:ext cx="94448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자갈길</a:t>
            </a:r>
            <a:r>
              <a:rPr lang="en-US" altLang="ko-KR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,</a:t>
            </a:r>
          </a:p>
          <a:p>
            <a:pPr algn="ctr"/>
            <a:r>
              <a:rPr lang="ko-KR" altLang="en-US" sz="1400" spc="-150">
                <a:solidFill>
                  <a:prstClr val="black">
                    <a:lumMod val="75000"/>
                    <a:lumOff val="25000"/>
                  </a:prstClr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휴식공간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17002" y="6469983"/>
            <a:ext cx="270999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D.sual ppt univ.</a:t>
            </a:r>
            <a:endParaRPr lang="ko-KR" altLang="en-US" sz="120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0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6900" y="3484890"/>
            <a:ext cx="28702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-150">
                <a:solidFill>
                  <a:prstClr val="white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감사합니다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2015" y="2736119"/>
            <a:ext cx="439971" cy="7487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7002" y="6469983"/>
            <a:ext cx="270999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200" smtClean="0">
                <a:solidFill>
                  <a:schemeClr val="bg2">
                    <a:lumMod val="9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D.sual ppt univ.</a:t>
            </a:r>
            <a:endParaRPr lang="ko-KR" altLang="en-US" sz="1200" smtClean="0">
              <a:solidFill>
                <a:schemeClr val="bg2">
                  <a:lumMod val="9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bliqueTopLeft"/>
          <a:lightRig rig="threePt" dir="t"/>
        </a:scene3d>
      </a:bodyPr>
      <a:lstStyle>
        <a:defPPr algn="ctr">
          <a:defRPr sz="2800" spc="-150" smtClean="0">
            <a:latin typeface="DX나무로만든책B" panose="02020600000000000000" pitchFamily="18" charset="-127"/>
            <a:ea typeface="DX나무로만든책B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243</Words>
  <Application>Microsoft Office PowerPoint</Application>
  <PresentationFormat>화면 슬라이드 쇼(4:3)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이롭게 바탕체 Medium</vt:lpstr>
      <vt:lpstr>Arial</vt:lpstr>
      <vt:lpstr>Calibri Light</vt:lpstr>
      <vt:lpstr>맑은 고딕</vt:lpstr>
      <vt:lpstr>Calibri</vt:lpstr>
      <vt:lpstr>DX경필고딕B</vt:lpstr>
      <vt:lpstr>나눔고딕</vt:lpstr>
      <vt:lpstr>DX나무로만든책B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 kim</dc:creator>
  <cp:lastModifiedBy>hyeeun kim</cp:lastModifiedBy>
  <cp:revision>8</cp:revision>
  <dcterms:created xsi:type="dcterms:W3CDTF">2017-04-29T17:41:40Z</dcterms:created>
  <dcterms:modified xsi:type="dcterms:W3CDTF">2017-09-10T14:03:54Z</dcterms:modified>
</cp:coreProperties>
</file>