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59" r:id="rId3"/>
    <p:sldId id="257" r:id="rId4"/>
    <p:sldId id="262" r:id="rId5"/>
    <p:sldId id="261" r:id="rId6"/>
    <p:sldId id="263" r:id="rId7"/>
    <p:sldId id="267" r:id="rId8"/>
    <p:sldId id="264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0"/>
      <p:bold r:id="rId11"/>
    </p:embeddedFont>
    <p:embeddedFont>
      <p:font typeface="210 콤퓨타세탁 R" panose="02020603020101020101" pitchFamily="18" charset="-127"/>
      <p:regular r:id="rId12"/>
    </p:embeddedFont>
    <p:embeddedFont>
      <p:font typeface="210 콤퓨타세탁 L" panose="02020603020101020101" pitchFamily="18" charset="-127"/>
      <p:regular r:id="rId13"/>
    </p:embeddedFont>
    <p:embeddedFont>
      <p:font typeface="210 콤퓨타세탁 B" panose="02020603020101020101" pitchFamily="18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6C55"/>
    <a:srgbClr val="F2BD47"/>
    <a:srgbClr val="E99483"/>
    <a:srgbClr val="46C8DA"/>
    <a:srgbClr val="FAE7BE"/>
    <a:srgbClr val="F0B228"/>
    <a:srgbClr val="D94E31"/>
    <a:srgbClr val="E3CBC3"/>
    <a:srgbClr val="F2BEB4"/>
    <a:srgbClr val="F5E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23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14" y="27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63EE-F451-4B7D-A016-1E9E17106F29}" type="datetimeFigureOut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26BB-6569-4E72-8BDC-B8CB86728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22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63EE-F451-4B7D-A016-1E9E17106F29}" type="datetimeFigureOut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26BB-6569-4E72-8BDC-B8CB86728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23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63EE-F451-4B7D-A016-1E9E17106F29}" type="datetimeFigureOut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26BB-6569-4E72-8BDC-B8CB86728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05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63EE-F451-4B7D-A016-1E9E17106F29}" type="datetimeFigureOut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26BB-6569-4E72-8BDC-B8CB86728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29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63EE-F451-4B7D-A016-1E9E17106F29}" type="datetimeFigureOut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26BB-6569-4E72-8BDC-B8CB86728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12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63EE-F451-4B7D-A016-1E9E17106F29}" type="datetimeFigureOut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26BB-6569-4E72-8BDC-B8CB86728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49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63EE-F451-4B7D-A016-1E9E17106F29}" type="datetimeFigureOut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26BB-6569-4E72-8BDC-B8CB86728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78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63EE-F451-4B7D-A016-1E9E17106F29}" type="datetimeFigureOut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26BB-6569-4E72-8BDC-B8CB86728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85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63EE-F451-4B7D-A016-1E9E17106F29}" type="datetimeFigureOut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26BB-6569-4E72-8BDC-B8CB86728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89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63EE-F451-4B7D-A016-1E9E17106F29}" type="datetimeFigureOut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26BB-6569-4E72-8BDC-B8CB86728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9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63EE-F451-4B7D-A016-1E9E17106F29}" type="datetimeFigureOut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326BB-6569-4E72-8BDC-B8CB86728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238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5EDEA"/>
          </a:fgClr>
          <a:bgClr>
            <a:srgbClr val="E3CBC3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363EE-F451-4B7D-A016-1E9E17106F29}" type="datetimeFigureOut">
              <a:rPr lang="ko-KR" altLang="en-US" smtClean="0"/>
              <a:t>2017-04-22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326BB-6569-4E72-8BDC-B8CB86728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33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자유형 47"/>
          <p:cNvSpPr/>
          <p:nvPr/>
        </p:nvSpPr>
        <p:spPr>
          <a:xfrm>
            <a:off x="-11298" y="4622102"/>
            <a:ext cx="12203298" cy="2524542"/>
          </a:xfrm>
          <a:custGeom>
            <a:avLst/>
            <a:gdLst>
              <a:gd name="connsiteX0" fmla="*/ 445149 w 12203298"/>
              <a:gd name="connsiteY0" fmla="*/ 14926 h 2524542"/>
              <a:gd name="connsiteX1" fmla="*/ 1186047 w 12203298"/>
              <a:gd name="connsiteY1" fmla="*/ 202528 h 2524542"/>
              <a:gd name="connsiteX2" fmla="*/ 1270769 w 12203298"/>
              <a:gd name="connsiteY2" fmla="*/ 253998 h 2524542"/>
              <a:gd name="connsiteX3" fmla="*/ 1308013 w 12203298"/>
              <a:gd name="connsiteY3" fmla="*/ 226148 h 2524542"/>
              <a:gd name="connsiteX4" fmla="*/ 1999504 w 12203298"/>
              <a:gd name="connsiteY4" fmla="*/ 14926 h 2524542"/>
              <a:gd name="connsiteX5" fmla="*/ 3025056 w 12203298"/>
              <a:gd name="connsiteY5" fmla="*/ 560208 h 2524542"/>
              <a:gd name="connsiteX6" fmla="*/ 3088564 w 12203298"/>
              <a:gd name="connsiteY6" fmla="*/ 677213 h 2524542"/>
              <a:gd name="connsiteX7" fmla="*/ 3101856 w 12203298"/>
              <a:gd name="connsiteY7" fmla="*/ 661103 h 2524542"/>
              <a:gd name="connsiteX8" fmla="*/ 3852617 w 12203298"/>
              <a:gd name="connsiteY8" fmla="*/ 350127 h 2524542"/>
              <a:gd name="connsiteX9" fmla="*/ 4603380 w 12203298"/>
              <a:gd name="connsiteY9" fmla="*/ 661103 h 2524542"/>
              <a:gd name="connsiteX10" fmla="*/ 4712703 w 12203298"/>
              <a:gd name="connsiteY10" fmla="*/ 793605 h 2524542"/>
              <a:gd name="connsiteX11" fmla="*/ 4714703 w 12203298"/>
              <a:gd name="connsiteY11" fmla="*/ 789922 h 2524542"/>
              <a:gd name="connsiteX12" fmla="*/ 5740254 w 12203298"/>
              <a:gd name="connsiteY12" fmla="*/ 244640 h 2524542"/>
              <a:gd name="connsiteX13" fmla="*/ 6765804 w 12203298"/>
              <a:gd name="connsiteY13" fmla="*/ 789922 h 2524542"/>
              <a:gd name="connsiteX14" fmla="*/ 6794088 w 12203298"/>
              <a:gd name="connsiteY14" fmla="*/ 842030 h 2524542"/>
              <a:gd name="connsiteX15" fmla="*/ 6802060 w 12203298"/>
              <a:gd name="connsiteY15" fmla="*/ 835453 h 2524542"/>
              <a:gd name="connsiteX16" fmla="*/ 7265328 w 12203298"/>
              <a:gd name="connsiteY16" fmla="*/ 693944 h 2524542"/>
              <a:gd name="connsiteX17" fmla="*/ 7952400 w 12203298"/>
              <a:gd name="connsiteY17" fmla="*/ 1059258 h 2524542"/>
              <a:gd name="connsiteX18" fmla="*/ 7992592 w 12203298"/>
              <a:gd name="connsiteY18" fmla="*/ 1133306 h 2524542"/>
              <a:gd name="connsiteX19" fmla="*/ 8042788 w 12203298"/>
              <a:gd name="connsiteY19" fmla="*/ 1091890 h 2524542"/>
              <a:gd name="connsiteX20" fmla="*/ 8381026 w 12203298"/>
              <a:gd name="connsiteY20" fmla="*/ 988573 h 2524542"/>
              <a:gd name="connsiteX21" fmla="*/ 8808795 w 12203298"/>
              <a:gd name="connsiteY21" fmla="*/ 1165761 h 2524542"/>
              <a:gd name="connsiteX22" fmla="*/ 8851211 w 12203298"/>
              <a:gd name="connsiteY22" fmla="*/ 1217170 h 2524542"/>
              <a:gd name="connsiteX23" fmla="*/ 8869170 w 12203298"/>
              <a:gd name="connsiteY23" fmla="*/ 1195404 h 2524542"/>
              <a:gd name="connsiteX24" fmla="*/ 9296939 w 12203298"/>
              <a:gd name="connsiteY24" fmla="*/ 1018216 h 2524542"/>
              <a:gd name="connsiteX25" fmla="*/ 9901896 w 12203298"/>
              <a:gd name="connsiteY25" fmla="*/ 1623173 h 2524542"/>
              <a:gd name="connsiteX26" fmla="*/ 9296939 w 12203298"/>
              <a:gd name="connsiteY26" fmla="*/ 2228130 h 2524542"/>
              <a:gd name="connsiteX27" fmla="*/ 8869170 w 12203298"/>
              <a:gd name="connsiteY27" fmla="*/ 2050943 h 2524542"/>
              <a:gd name="connsiteX28" fmla="*/ 8826754 w 12203298"/>
              <a:gd name="connsiteY28" fmla="*/ 1999534 h 2524542"/>
              <a:gd name="connsiteX29" fmla="*/ 8808795 w 12203298"/>
              <a:gd name="connsiteY29" fmla="*/ 2021300 h 2524542"/>
              <a:gd name="connsiteX30" fmla="*/ 8381026 w 12203298"/>
              <a:gd name="connsiteY30" fmla="*/ 2198487 h 2524542"/>
              <a:gd name="connsiteX31" fmla="*/ 7953256 w 12203298"/>
              <a:gd name="connsiteY31" fmla="*/ 2021300 h 2524542"/>
              <a:gd name="connsiteX32" fmla="*/ 7938181 w 12203298"/>
              <a:gd name="connsiteY32" fmla="*/ 2003027 h 2524542"/>
              <a:gd name="connsiteX33" fmla="*/ 7851223 w 12203298"/>
              <a:gd name="connsiteY33" fmla="*/ 2108421 h 2524542"/>
              <a:gd name="connsiteX34" fmla="*/ 7265328 w 12203298"/>
              <a:gd name="connsiteY34" fmla="*/ 2351106 h 2524542"/>
              <a:gd name="connsiteX35" fmla="*/ 6802060 w 12203298"/>
              <a:gd name="connsiteY35" fmla="*/ 2209598 h 2524542"/>
              <a:gd name="connsiteX36" fmla="*/ 6762669 w 12203298"/>
              <a:gd name="connsiteY36" fmla="*/ 2177097 h 2524542"/>
              <a:gd name="connsiteX37" fmla="*/ 6694607 w 12203298"/>
              <a:gd name="connsiteY37" fmla="*/ 2268116 h 2524542"/>
              <a:gd name="connsiteX38" fmla="*/ 6503821 w 12203298"/>
              <a:gd name="connsiteY38" fmla="*/ 2454400 h 2524542"/>
              <a:gd name="connsiteX39" fmla="*/ 6403909 w 12203298"/>
              <a:gd name="connsiteY39" fmla="*/ 2524542 h 2524542"/>
              <a:gd name="connsiteX40" fmla="*/ 5079636 w 12203298"/>
              <a:gd name="connsiteY40" fmla="*/ 2524542 h 2524542"/>
              <a:gd name="connsiteX41" fmla="*/ 5024302 w 12203298"/>
              <a:gd name="connsiteY41" fmla="*/ 2490009 h 2524542"/>
              <a:gd name="connsiteX42" fmla="*/ 4714703 w 12203298"/>
              <a:gd name="connsiteY42" fmla="*/ 2172905 h 2524542"/>
              <a:gd name="connsiteX43" fmla="*/ 4667164 w 12203298"/>
              <a:gd name="connsiteY43" fmla="*/ 2085319 h 2524542"/>
              <a:gd name="connsiteX44" fmla="*/ 4603380 w 12203298"/>
              <a:gd name="connsiteY44" fmla="*/ 2162626 h 2524542"/>
              <a:gd name="connsiteX45" fmla="*/ 3852617 w 12203298"/>
              <a:gd name="connsiteY45" fmla="*/ 2473601 h 2524542"/>
              <a:gd name="connsiteX46" fmla="*/ 3101856 w 12203298"/>
              <a:gd name="connsiteY46" fmla="*/ 2162626 h 2524542"/>
              <a:gd name="connsiteX47" fmla="*/ 2975492 w 12203298"/>
              <a:gd name="connsiteY47" fmla="*/ 2009472 h 2524542"/>
              <a:gd name="connsiteX48" fmla="*/ 2953859 w 12203298"/>
              <a:gd name="connsiteY48" fmla="*/ 2038402 h 2524542"/>
              <a:gd name="connsiteX49" fmla="*/ 1999504 w 12203298"/>
              <a:gd name="connsiteY49" fmla="*/ 2488472 h 2524542"/>
              <a:gd name="connsiteX50" fmla="*/ 1750251 w 12203298"/>
              <a:gd name="connsiteY50" fmla="*/ 2463345 h 2524542"/>
              <a:gd name="connsiteX51" fmla="*/ 1720972 w 12203298"/>
              <a:gd name="connsiteY51" fmla="*/ 2455817 h 2524542"/>
              <a:gd name="connsiteX52" fmla="*/ 1669580 w 12203298"/>
              <a:gd name="connsiteY52" fmla="*/ 2524542 h 2524542"/>
              <a:gd name="connsiteX53" fmla="*/ 0 w 12203298"/>
              <a:gd name="connsiteY53" fmla="*/ 2524542 h 2524542"/>
              <a:gd name="connsiteX54" fmla="*/ 0 w 12203298"/>
              <a:gd name="connsiteY54" fmla="*/ 80418 h 2524542"/>
              <a:gd name="connsiteX55" fmla="*/ 131893 w 12203298"/>
              <a:gd name="connsiteY55" fmla="*/ 46505 h 2524542"/>
              <a:gd name="connsiteX56" fmla="*/ 445149 w 12203298"/>
              <a:gd name="connsiteY56" fmla="*/ 14926 h 2524542"/>
              <a:gd name="connsiteX57" fmla="*/ 11846221 w 12203298"/>
              <a:gd name="connsiteY57" fmla="*/ 0 h 2524542"/>
              <a:gd name="connsiteX58" fmla="*/ 12168299 w 12203298"/>
              <a:gd name="connsiteY58" fmla="*/ 65025 h 2524542"/>
              <a:gd name="connsiteX59" fmla="*/ 12203298 w 12203298"/>
              <a:gd name="connsiteY59" fmla="*/ 84022 h 2524542"/>
              <a:gd name="connsiteX60" fmla="*/ 12203298 w 12203298"/>
              <a:gd name="connsiteY60" fmla="*/ 1570865 h 2524542"/>
              <a:gd name="connsiteX61" fmla="*/ 12168299 w 12203298"/>
              <a:gd name="connsiteY61" fmla="*/ 1589862 h 2524542"/>
              <a:gd name="connsiteX62" fmla="*/ 11846221 w 12203298"/>
              <a:gd name="connsiteY62" fmla="*/ 1654886 h 2524542"/>
              <a:gd name="connsiteX63" fmla="*/ 11261131 w 12203298"/>
              <a:gd name="connsiteY63" fmla="*/ 1412534 h 2524542"/>
              <a:gd name="connsiteX64" fmla="*/ 11226626 w 12203298"/>
              <a:gd name="connsiteY64" fmla="*/ 1370714 h 2524542"/>
              <a:gd name="connsiteX65" fmla="*/ 11192432 w 12203298"/>
              <a:gd name="connsiteY65" fmla="*/ 1433711 h 2524542"/>
              <a:gd name="connsiteX66" fmla="*/ 10607409 w 12203298"/>
              <a:gd name="connsiteY66" fmla="*/ 1744765 h 2524542"/>
              <a:gd name="connsiteX67" fmla="*/ 9901895 w 12203298"/>
              <a:gd name="connsiteY67" fmla="*/ 1039251 h 2524542"/>
              <a:gd name="connsiteX68" fmla="*/ 10607409 w 12203298"/>
              <a:gd name="connsiteY68" fmla="*/ 333737 h 2524542"/>
              <a:gd name="connsiteX69" fmla="*/ 11001869 w 12203298"/>
              <a:gd name="connsiteY69" fmla="*/ 454228 h 2524542"/>
              <a:gd name="connsiteX70" fmla="*/ 11079734 w 12203298"/>
              <a:gd name="connsiteY70" fmla="*/ 518472 h 2524542"/>
              <a:gd name="connsiteX71" fmla="*/ 11083803 w 12203298"/>
              <a:gd name="connsiteY71" fmla="*/ 505365 h 2524542"/>
              <a:gd name="connsiteX72" fmla="*/ 11846221 w 12203298"/>
              <a:gd name="connsiteY72" fmla="*/ 0 h 2524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2203298" h="2524542">
                <a:moveTo>
                  <a:pt x="445149" y="14926"/>
                </a:moveTo>
                <a:cubicBezTo>
                  <a:pt x="713414" y="14926"/>
                  <a:pt x="965806" y="82886"/>
                  <a:pt x="1186047" y="202528"/>
                </a:cubicBezTo>
                <a:lnTo>
                  <a:pt x="1270769" y="253998"/>
                </a:lnTo>
                <a:lnTo>
                  <a:pt x="1308013" y="226148"/>
                </a:lnTo>
                <a:cubicBezTo>
                  <a:pt x="1505403" y="92793"/>
                  <a:pt x="1743360" y="14926"/>
                  <a:pt x="1999504" y="14926"/>
                </a:cubicBezTo>
                <a:cubicBezTo>
                  <a:pt x="2426410" y="14926"/>
                  <a:pt x="2802799" y="231223"/>
                  <a:pt x="3025056" y="560208"/>
                </a:cubicBezTo>
                <a:lnTo>
                  <a:pt x="3088564" y="677213"/>
                </a:lnTo>
                <a:lnTo>
                  <a:pt x="3101856" y="661103"/>
                </a:lnTo>
                <a:cubicBezTo>
                  <a:pt x="3293992" y="468966"/>
                  <a:pt x="3559427" y="350127"/>
                  <a:pt x="3852617" y="350127"/>
                </a:cubicBezTo>
                <a:cubicBezTo>
                  <a:pt x="4145808" y="350127"/>
                  <a:pt x="4411242" y="468966"/>
                  <a:pt x="4603380" y="661103"/>
                </a:cubicBezTo>
                <a:lnTo>
                  <a:pt x="4712703" y="793605"/>
                </a:lnTo>
                <a:lnTo>
                  <a:pt x="4714703" y="789922"/>
                </a:lnTo>
                <a:cubicBezTo>
                  <a:pt x="4936959" y="460938"/>
                  <a:pt x="5313348" y="244640"/>
                  <a:pt x="5740254" y="244640"/>
                </a:cubicBezTo>
                <a:cubicBezTo>
                  <a:pt x="6167160" y="244640"/>
                  <a:pt x="6543548" y="460938"/>
                  <a:pt x="6765804" y="789922"/>
                </a:cubicBezTo>
                <a:lnTo>
                  <a:pt x="6794088" y="842030"/>
                </a:lnTo>
                <a:lnTo>
                  <a:pt x="6802060" y="835453"/>
                </a:lnTo>
                <a:cubicBezTo>
                  <a:pt x="6934303" y="746112"/>
                  <a:pt x="7093723" y="693944"/>
                  <a:pt x="7265328" y="693944"/>
                </a:cubicBezTo>
                <a:cubicBezTo>
                  <a:pt x="7551336" y="693944"/>
                  <a:pt x="7803498" y="838854"/>
                  <a:pt x="7952400" y="1059258"/>
                </a:cubicBezTo>
                <a:lnTo>
                  <a:pt x="7992592" y="1133306"/>
                </a:lnTo>
                <a:lnTo>
                  <a:pt x="8042788" y="1091890"/>
                </a:lnTo>
                <a:cubicBezTo>
                  <a:pt x="8139340" y="1026661"/>
                  <a:pt x="8255735" y="988573"/>
                  <a:pt x="8381026" y="988573"/>
                </a:cubicBezTo>
                <a:cubicBezTo>
                  <a:pt x="8548081" y="988573"/>
                  <a:pt x="8699320" y="1056285"/>
                  <a:pt x="8808795" y="1165761"/>
                </a:cubicBezTo>
                <a:lnTo>
                  <a:pt x="8851211" y="1217170"/>
                </a:lnTo>
                <a:lnTo>
                  <a:pt x="8869170" y="1195404"/>
                </a:lnTo>
                <a:cubicBezTo>
                  <a:pt x="8978645" y="1085928"/>
                  <a:pt x="9129885" y="1018216"/>
                  <a:pt x="9296939" y="1018216"/>
                </a:cubicBezTo>
                <a:cubicBezTo>
                  <a:pt x="9631048" y="1018216"/>
                  <a:pt x="9901896" y="1289064"/>
                  <a:pt x="9901896" y="1623173"/>
                </a:cubicBezTo>
                <a:cubicBezTo>
                  <a:pt x="9901896" y="1957282"/>
                  <a:pt x="9631048" y="2228130"/>
                  <a:pt x="9296939" y="2228130"/>
                </a:cubicBezTo>
                <a:cubicBezTo>
                  <a:pt x="9129885" y="2228130"/>
                  <a:pt x="8978645" y="2160418"/>
                  <a:pt x="8869170" y="2050943"/>
                </a:cubicBezTo>
                <a:lnTo>
                  <a:pt x="8826754" y="1999534"/>
                </a:lnTo>
                <a:lnTo>
                  <a:pt x="8808795" y="2021300"/>
                </a:lnTo>
                <a:cubicBezTo>
                  <a:pt x="8699320" y="2130775"/>
                  <a:pt x="8548081" y="2198487"/>
                  <a:pt x="8381026" y="2198487"/>
                </a:cubicBezTo>
                <a:cubicBezTo>
                  <a:pt x="8213971" y="2198487"/>
                  <a:pt x="8062732" y="2130775"/>
                  <a:pt x="7953256" y="2021300"/>
                </a:cubicBezTo>
                <a:lnTo>
                  <a:pt x="7938181" y="2003027"/>
                </a:lnTo>
                <a:lnTo>
                  <a:pt x="7851223" y="2108421"/>
                </a:lnTo>
                <a:cubicBezTo>
                  <a:pt x="7701280" y="2258364"/>
                  <a:pt x="7494134" y="2351106"/>
                  <a:pt x="7265328" y="2351106"/>
                </a:cubicBezTo>
                <a:cubicBezTo>
                  <a:pt x="7093723" y="2351106"/>
                  <a:pt x="6934303" y="2298939"/>
                  <a:pt x="6802060" y="2209598"/>
                </a:cubicBezTo>
                <a:lnTo>
                  <a:pt x="6762669" y="2177097"/>
                </a:lnTo>
                <a:lnTo>
                  <a:pt x="6694607" y="2268116"/>
                </a:lnTo>
                <a:cubicBezTo>
                  <a:pt x="6637897" y="2336834"/>
                  <a:pt x="6573908" y="2399322"/>
                  <a:pt x="6503821" y="2454400"/>
                </a:cubicBezTo>
                <a:lnTo>
                  <a:pt x="6403909" y="2524542"/>
                </a:lnTo>
                <a:lnTo>
                  <a:pt x="5079636" y="2524542"/>
                </a:lnTo>
                <a:lnTo>
                  <a:pt x="5024302" y="2490009"/>
                </a:lnTo>
                <a:cubicBezTo>
                  <a:pt x="4903070" y="2403797"/>
                  <a:pt x="4798049" y="2296274"/>
                  <a:pt x="4714703" y="2172905"/>
                </a:cubicBezTo>
                <a:lnTo>
                  <a:pt x="4667164" y="2085319"/>
                </a:lnTo>
                <a:lnTo>
                  <a:pt x="4603380" y="2162626"/>
                </a:lnTo>
                <a:cubicBezTo>
                  <a:pt x="4411242" y="2354762"/>
                  <a:pt x="4145808" y="2473601"/>
                  <a:pt x="3852617" y="2473601"/>
                </a:cubicBezTo>
                <a:cubicBezTo>
                  <a:pt x="3559427" y="2473601"/>
                  <a:pt x="3293992" y="2354762"/>
                  <a:pt x="3101856" y="2162626"/>
                </a:cubicBezTo>
                <a:lnTo>
                  <a:pt x="2975492" y="2009472"/>
                </a:lnTo>
                <a:lnTo>
                  <a:pt x="2953859" y="2038402"/>
                </a:lnTo>
                <a:cubicBezTo>
                  <a:pt x="2727016" y="2313271"/>
                  <a:pt x="2383720" y="2488472"/>
                  <a:pt x="1999504" y="2488472"/>
                </a:cubicBezTo>
                <a:cubicBezTo>
                  <a:pt x="1914123" y="2488472"/>
                  <a:pt x="1830763" y="2479820"/>
                  <a:pt x="1750251" y="2463345"/>
                </a:cubicBezTo>
                <a:lnTo>
                  <a:pt x="1720972" y="2455817"/>
                </a:lnTo>
                <a:lnTo>
                  <a:pt x="1669580" y="2524542"/>
                </a:lnTo>
                <a:lnTo>
                  <a:pt x="0" y="2524542"/>
                </a:lnTo>
                <a:lnTo>
                  <a:pt x="0" y="80418"/>
                </a:lnTo>
                <a:lnTo>
                  <a:pt x="131893" y="46505"/>
                </a:lnTo>
                <a:cubicBezTo>
                  <a:pt x="233078" y="25800"/>
                  <a:pt x="337844" y="14926"/>
                  <a:pt x="445149" y="14926"/>
                </a:cubicBezTo>
                <a:close/>
                <a:moveTo>
                  <a:pt x="11846221" y="0"/>
                </a:moveTo>
                <a:cubicBezTo>
                  <a:pt x="11960467" y="0"/>
                  <a:pt x="12069305" y="23154"/>
                  <a:pt x="12168299" y="65025"/>
                </a:cubicBezTo>
                <a:lnTo>
                  <a:pt x="12203298" y="84022"/>
                </a:lnTo>
                <a:lnTo>
                  <a:pt x="12203298" y="1570865"/>
                </a:lnTo>
                <a:lnTo>
                  <a:pt x="12168299" y="1589862"/>
                </a:lnTo>
                <a:cubicBezTo>
                  <a:pt x="12069305" y="1631733"/>
                  <a:pt x="11960467" y="1654886"/>
                  <a:pt x="11846221" y="1654886"/>
                </a:cubicBezTo>
                <a:cubicBezTo>
                  <a:pt x="11617729" y="1654886"/>
                  <a:pt x="11410868" y="1562271"/>
                  <a:pt x="11261131" y="1412534"/>
                </a:cubicBezTo>
                <a:lnTo>
                  <a:pt x="11226626" y="1370714"/>
                </a:lnTo>
                <a:lnTo>
                  <a:pt x="11192432" y="1433711"/>
                </a:lnTo>
                <a:cubicBezTo>
                  <a:pt x="11065647" y="1621379"/>
                  <a:pt x="10850937" y="1744765"/>
                  <a:pt x="10607409" y="1744765"/>
                </a:cubicBezTo>
                <a:cubicBezTo>
                  <a:pt x="10217764" y="1744765"/>
                  <a:pt x="9901895" y="1428896"/>
                  <a:pt x="9901895" y="1039251"/>
                </a:cubicBezTo>
                <a:cubicBezTo>
                  <a:pt x="9901895" y="649606"/>
                  <a:pt x="10217764" y="333737"/>
                  <a:pt x="10607409" y="333737"/>
                </a:cubicBezTo>
                <a:cubicBezTo>
                  <a:pt x="10753526" y="333737"/>
                  <a:pt x="10889268" y="378156"/>
                  <a:pt x="11001869" y="454228"/>
                </a:cubicBezTo>
                <a:lnTo>
                  <a:pt x="11079734" y="518472"/>
                </a:lnTo>
                <a:lnTo>
                  <a:pt x="11083803" y="505365"/>
                </a:lnTo>
                <a:cubicBezTo>
                  <a:pt x="11209415" y="208383"/>
                  <a:pt x="11503483" y="0"/>
                  <a:pt x="11846221" y="0"/>
                </a:cubicBezTo>
                <a:close/>
              </a:path>
            </a:pathLst>
          </a:custGeom>
          <a:solidFill>
            <a:srgbClr val="46C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790206" y="2216557"/>
            <a:ext cx="4735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F26A69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PPT CRAFTS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08502" y="2196841"/>
            <a:ext cx="4735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n w="38100">
                  <a:solidFill>
                    <a:srgbClr val="F26A69"/>
                  </a:solidFill>
                </a:ln>
                <a:solidFill>
                  <a:srgbClr val="FEEAA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PPT CRAFTS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894697" y="3088557"/>
            <a:ext cx="4525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1D8770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WORKSHOP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822214" y="3068841"/>
            <a:ext cx="4525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n w="38100">
                  <a:solidFill>
                    <a:srgbClr val="1D8770"/>
                  </a:solidFill>
                </a:ln>
                <a:solidFill>
                  <a:srgbClr val="E7FAEB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WORKSHOP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605351" y="1775649"/>
            <a:ext cx="4975230" cy="99390"/>
            <a:chOff x="3605351" y="1775649"/>
            <a:chExt cx="4975230" cy="99390"/>
          </a:xfrm>
        </p:grpSpPr>
        <p:cxnSp>
          <p:nvCxnSpPr>
            <p:cNvPr id="75" name="직선 연결선 74"/>
            <p:cNvCxnSpPr/>
            <p:nvPr/>
          </p:nvCxnSpPr>
          <p:spPr>
            <a:xfrm>
              <a:off x="3680758" y="1826771"/>
              <a:ext cx="4824416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>
              <a:off x="8485988" y="1780446"/>
              <a:ext cx="94593" cy="945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3605351" y="1775649"/>
              <a:ext cx="94593" cy="945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603083" y="4171451"/>
            <a:ext cx="4977498" cy="94593"/>
            <a:chOff x="3603083" y="4171451"/>
            <a:chExt cx="4977498" cy="94593"/>
          </a:xfrm>
        </p:grpSpPr>
        <p:cxnSp>
          <p:nvCxnSpPr>
            <p:cNvPr id="76" name="직선 연결선 75"/>
            <p:cNvCxnSpPr/>
            <p:nvPr/>
          </p:nvCxnSpPr>
          <p:spPr>
            <a:xfrm>
              <a:off x="3680758" y="4218748"/>
              <a:ext cx="4824416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타원 78"/>
            <p:cNvSpPr/>
            <p:nvPr/>
          </p:nvSpPr>
          <p:spPr>
            <a:xfrm>
              <a:off x="3603083" y="4171451"/>
              <a:ext cx="94593" cy="945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8485988" y="4171451"/>
              <a:ext cx="94593" cy="945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/>
          <p:cNvGrpSpPr/>
          <p:nvPr/>
        </p:nvGrpSpPr>
        <p:grpSpPr>
          <a:xfrm rot="18562724">
            <a:off x="3332583" y="2037360"/>
            <a:ext cx="698423" cy="322091"/>
            <a:chOff x="6722964" y="1586234"/>
            <a:chExt cx="994574" cy="458667"/>
          </a:xfrm>
        </p:grpSpPr>
        <p:pic>
          <p:nvPicPr>
            <p:cNvPr id="85" name="그림 8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46" t="1174" r="-474" b="48003"/>
            <a:stretch/>
          </p:blipFill>
          <p:spPr>
            <a:xfrm rot="18122178">
              <a:off x="7091489" y="1515102"/>
              <a:ext cx="309727" cy="451992"/>
            </a:xfrm>
            <a:prstGeom prst="rect">
              <a:avLst/>
            </a:prstGeom>
          </p:spPr>
        </p:pic>
        <p:pic>
          <p:nvPicPr>
            <p:cNvPr id="86" name="그림 8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46" t="1174" r="-474" b="48003"/>
            <a:stretch/>
          </p:blipFill>
          <p:spPr>
            <a:xfrm rot="15276119">
              <a:off x="6794096" y="1660382"/>
              <a:ext cx="309727" cy="451992"/>
            </a:xfrm>
            <a:prstGeom prst="rect">
              <a:avLst/>
            </a:prstGeom>
          </p:spPr>
        </p:pic>
        <p:pic>
          <p:nvPicPr>
            <p:cNvPr id="87" name="그림 8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46" t="1174" r="-474" b="48003"/>
            <a:stretch/>
          </p:blipFill>
          <p:spPr>
            <a:xfrm rot="20696104">
              <a:off x="7407811" y="1592909"/>
              <a:ext cx="309727" cy="451992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 rot="8092249">
            <a:off x="7807129" y="3721413"/>
            <a:ext cx="698423" cy="322091"/>
            <a:chOff x="6722964" y="1586234"/>
            <a:chExt cx="994574" cy="458667"/>
          </a:xfrm>
        </p:grpSpPr>
        <p:pic>
          <p:nvPicPr>
            <p:cNvPr id="89" name="그림 8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46" t="1174" r="-474" b="48003"/>
            <a:stretch/>
          </p:blipFill>
          <p:spPr>
            <a:xfrm rot="18122178">
              <a:off x="7091489" y="1515102"/>
              <a:ext cx="309727" cy="45199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46" t="1174" r="-474" b="48003"/>
            <a:stretch/>
          </p:blipFill>
          <p:spPr>
            <a:xfrm rot="15276119">
              <a:off x="6794096" y="1660382"/>
              <a:ext cx="309727" cy="451992"/>
            </a:xfrm>
            <a:prstGeom prst="rect">
              <a:avLst/>
            </a:prstGeom>
          </p:spPr>
        </p:pic>
        <p:pic>
          <p:nvPicPr>
            <p:cNvPr id="91" name="그림 9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46" t="1174" r="-474" b="48003"/>
            <a:stretch/>
          </p:blipFill>
          <p:spPr>
            <a:xfrm rot="20696104">
              <a:off x="7407811" y="1592909"/>
              <a:ext cx="309727" cy="451992"/>
            </a:xfrm>
            <a:prstGeom prst="rect">
              <a:avLst/>
            </a:prstGeom>
          </p:spPr>
        </p:pic>
      </p:grpSp>
      <p:sp>
        <p:nvSpPr>
          <p:cNvPr id="95" name="모서리가 둥근 직사각형 94"/>
          <p:cNvSpPr/>
          <p:nvPr/>
        </p:nvSpPr>
        <p:spPr>
          <a:xfrm>
            <a:off x="1539878" y="1679263"/>
            <a:ext cx="1111578" cy="135957"/>
          </a:xfrm>
          <a:prstGeom prst="roundRect">
            <a:avLst>
              <a:gd name="adj" fmla="val 50000"/>
            </a:avLst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434570" y="1920571"/>
            <a:ext cx="1345011" cy="135957"/>
          </a:xfrm>
          <a:prstGeom prst="roundRect">
            <a:avLst>
              <a:gd name="adj" fmla="val 50000"/>
            </a:avLst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154174" y="2161879"/>
            <a:ext cx="1111579" cy="135957"/>
          </a:xfrm>
          <a:prstGeom prst="roundRect">
            <a:avLst>
              <a:gd name="adj" fmla="val 50000"/>
            </a:avLst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420791" y="2403186"/>
            <a:ext cx="918660" cy="135957"/>
          </a:xfrm>
          <a:prstGeom prst="roundRect">
            <a:avLst>
              <a:gd name="adj" fmla="val 50000"/>
            </a:avLst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 rot="10800000">
            <a:off x="9550354" y="3337930"/>
            <a:ext cx="1111578" cy="135957"/>
          </a:xfrm>
          <a:prstGeom prst="roundRect">
            <a:avLst>
              <a:gd name="adj" fmla="val 50000"/>
            </a:avLst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 rot="10800000">
            <a:off x="9445046" y="3579238"/>
            <a:ext cx="1345011" cy="135957"/>
          </a:xfrm>
          <a:prstGeom prst="roundRect">
            <a:avLst>
              <a:gd name="adj" fmla="val 50000"/>
            </a:avLst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 rot="10800000">
            <a:off x="9164650" y="3820546"/>
            <a:ext cx="1111579" cy="135957"/>
          </a:xfrm>
          <a:prstGeom prst="roundRect">
            <a:avLst>
              <a:gd name="adj" fmla="val 50000"/>
            </a:avLst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모서리가 둥근 직사각형 101"/>
          <p:cNvSpPr/>
          <p:nvPr/>
        </p:nvSpPr>
        <p:spPr>
          <a:xfrm rot="10800000">
            <a:off x="9431267" y="4061853"/>
            <a:ext cx="918660" cy="135957"/>
          </a:xfrm>
          <a:prstGeom prst="roundRect">
            <a:avLst>
              <a:gd name="adj" fmla="val 50000"/>
            </a:avLst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783941" y="1099192"/>
            <a:ext cx="511894" cy="715020"/>
            <a:chOff x="6783941" y="1099192"/>
            <a:chExt cx="511894" cy="715020"/>
          </a:xfrm>
        </p:grpSpPr>
        <p:cxnSp>
          <p:nvCxnSpPr>
            <p:cNvPr id="103" name="직선 연결선 102"/>
            <p:cNvCxnSpPr/>
            <p:nvPr/>
          </p:nvCxnSpPr>
          <p:spPr>
            <a:xfrm>
              <a:off x="6783941" y="1099192"/>
              <a:ext cx="0" cy="71502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자유형 108"/>
            <p:cNvSpPr/>
            <p:nvPr/>
          </p:nvSpPr>
          <p:spPr>
            <a:xfrm>
              <a:off x="6783941" y="1145561"/>
              <a:ext cx="511894" cy="329258"/>
            </a:xfrm>
            <a:custGeom>
              <a:avLst/>
              <a:gdLst>
                <a:gd name="connsiteX0" fmla="*/ 0 w 739199"/>
                <a:gd name="connsiteY0" fmla="*/ 0 h 475464"/>
                <a:gd name="connsiteX1" fmla="*/ 739199 w 739199"/>
                <a:gd name="connsiteY1" fmla="*/ 0 h 475464"/>
                <a:gd name="connsiteX2" fmla="*/ 739199 w 739199"/>
                <a:gd name="connsiteY2" fmla="*/ 16091 h 475464"/>
                <a:gd name="connsiteX3" fmla="*/ 381409 w 739199"/>
                <a:gd name="connsiteY3" fmla="*/ 238065 h 475464"/>
                <a:gd name="connsiteX4" fmla="*/ 739199 w 739199"/>
                <a:gd name="connsiteY4" fmla="*/ 460039 h 475464"/>
                <a:gd name="connsiteX5" fmla="*/ 739199 w 739199"/>
                <a:gd name="connsiteY5" fmla="*/ 475464 h 475464"/>
                <a:gd name="connsiteX6" fmla="*/ 0 w 739199"/>
                <a:gd name="connsiteY6" fmla="*/ 475464 h 47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199" h="475464">
                  <a:moveTo>
                    <a:pt x="0" y="0"/>
                  </a:moveTo>
                  <a:lnTo>
                    <a:pt x="739199" y="0"/>
                  </a:lnTo>
                  <a:lnTo>
                    <a:pt x="739199" y="16091"/>
                  </a:lnTo>
                  <a:lnTo>
                    <a:pt x="381409" y="238065"/>
                  </a:lnTo>
                  <a:lnTo>
                    <a:pt x="739199" y="460039"/>
                  </a:lnTo>
                  <a:lnTo>
                    <a:pt x="739199" y="475464"/>
                  </a:lnTo>
                  <a:lnTo>
                    <a:pt x="0" y="475464"/>
                  </a:lnTo>
                  <a:close/>
                </a:path>
              </a:pathLst>
            </a:custGeom>
            <a:solidFill>
              <a:srgbClr val="F2BD47"/>
            </a:solidFill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555466" y="661131"/>
            <a:ext cx="868988" cy="1151546"/>
            <a:chOff x="7555466" y="661131"/>
            <a:chExt cx="868988" cy="1151546"/>
          </a:xfrm>
        </p:grpSpPr>
        <p:cxnSp>
          <p:nvCxnSpPr>
            <p:cNvPr id="110" name="직선 연결선 109"/>
            <p:cNvCxnSpPr/>
            <p:nvPr/>
          </p:nvCxnSpPr>
          <p:spPr>
            <a:xfrm>
              <a:off x="7555466" y="661131"/>
              <a:ext cx="0" cy="1151546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자유형 110"/>
            <p:cNvSpPr/>
            <p:nvPr/>
          </p:nvSpPr>
          <p:spPr>
            <a:xfrm>
              <a:off x="7555466" y="695603"/>
              <a:ext cx="868988" cy="558946"/>
            </a:xfrm>
            <a:custGeom>
              <a:avLst/>
              <a:gdLst>
                <a:gd name="connsiteX0" fmla="*/ 0 w 739199"/>
                <a:gd name="connsiteY0" fmla="*/ 0 h 475464"/>
                <a:gd name="connsiteX1" fmla="*/ 739199 w 739199"/>
                <a:gd name="connsiteY1" fmla="*/ 0 h 475464"/>
                <a:gd name="connsiteX2" fmla="*/ 739199 w 739199"/>
                <a:gd name="connsiteY2" fmla="*/ 16091 h 475464"/>
                <a:gd name="connsiteX3" fmla="*/ 381409 w 739199"/>
                <a:gd name="connsiteY3" fmla="*/ 238065 h 475464"/>
                <a:gd name="connsiteX4" fmla="*/ 739199 w 739199"/>
                <a:gd name="connsiteY4" fmla="*/ 460039 h 475464"/>
                <a:gd name="connsiteX5" fmla="*/ 739199 w 739199"/>
                <a:gd name="connsiteY5" fmla="*/ 475464 h 475464"/>
                <a:gd name="connsiteX6" fmla="*/ 0 w 739199"/>
                <a:gd name="connsiteY6" fmla="*/ 475464 h 47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199" h="475464">
                  <a:moveTo>
                    <a:pt x="0" y="0"/>
                  </a:moveTo>
                  <a:lnTo>
                    <a:pt x="739199" y="0"/>
                  </a:lnTo>
                  <a:lnTo>
                    <a:pt x="739199" y="16091"/>
                  </a:lnTo>
                  <a:lnTo>
                    <a:pt x="381409" y="238065"/>
                  </a:lnTo>
                  <a:lnTo>
                    <a:pt x="739199" y="460039"/>
                  </a:lnTo>
                  <a:lnTo>
                    <a:pt x="739199" y="475464"/>
                  </a:lnTo>
                  <a:lnTo>
                    <a:pt x="0" y="475464"/>
                  </a:lnTo>
                  <a:close/>
                </a:path>
              </a:pathLst>
            </a:custGeom>
            <a:solidFill>
              <a:srgbClr val="D94E31"/>
            </a:solidFill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자유형 45"/>
          <p:cNvSpPr/>
          <p:nvPr/>
        </p:nvSpPr>
        <p:spPr>
          <a:xfrm>
            <a:off x="-11298" y="5053801"/>
            <a:ext cx="12203298" cy="2092843"/>
          </a:xfrm>
          <a:custGeom>
            <a:avLst/>
            <a:gdLst>
              <a:gd name="connsiteX0" fmla="*/ 2499185 w 12203298"/>
              <a:gd name="connsiteY0" fmla="*/ 0 h 2092843"/>
              <a:gd name="connsiteX1" fmla="*/ 3662571 w 12203298"/>
              <a:gd name="connsiteY1" fmla="*/ 417644 h 2092843"/>
              <a:gd name="connsiteX2" fmla="*/ 3774832 w 12203298"/>
              <a:gd name="connsiteY2" fmla="*/ 519674 h 2092843"/>
              <a:gd name="connsiteX3" fmla="*/ 3869792 w 12203298"/>
              <a:gd name="connsiteY3" fmla="*/ 448665 h 2092843"/>
              <a:gd name="connsiteX4" fmla="*/ 4627798 w 12203298"/>
              <a:gd name="connsiteY4" fmla="*/ 217126 h 2092843"/>
              <a:gd name="connsiteX5" fmla="*/ 5876996 w 12203298"/>
              <a:gd name="connsiteY5" fmla="*/ 1045150 h 2092843"/>
              <a:gd name="connsiteX6" fmla="*/ 5913480 w 12203298"/>
              <a:gd name="connsiteY6" fmla="*/ 1162688 h 2092843"/>
              <a:gd name="connsiteX7" fmla="*/ 5923982 w 12203298"/>
              <a:gd name="connsiteY7" fmla="*/ 1156988 h 2092843"/>
              <a:gd name="connsiteX8" fmla="*/ 6138780 w 12203298"/>
              <a:gd name="connsiteY8" fmla="*/ 1113623 h 2092843"/>
              <a:gd name="connsiteX9" fmla="*/ 6353576 w 12203298"/>
              <a:gd name="connsiteY9" fmla="*/ 1156988 h 2092843"/>
              <a:gd name="connsiteX10" fmla="*/ 6428571 w 12203298"/>
              <a:gd name="connsiteY10" fmla="*/ 1197695 h 2092843"/>
              <a:gd name="connsiteX11" fmla="*/ 6461099 w 12203298"/>
              <a:gd name="connsiteY11" fmla="*/ 1092905 h 2092843"/>
              <a:gd name="connsiteX12" fmla="*/ 7103269 w 12203298"/>
              <a:gd name="connsiteY12" fmla="*/ 667246 h 2092843"/>
              <a:gd name="connsiteX13" fmla="*/ 7681182 w 12203298"/>
              <a:gd name="connsiteY13" fmla="*/ 974519 h 2092843"/>
              <a:gd name="connsiteX14" fmla="*/ 7701994 w 12203298"/>
              <a:gd name="connsiteY14" fmla="*/ 1012863 h 2092843"/>
              <a:gd name="connsiteX15" fmla="*/ 7828529 w 12203298"/>
              <a:gd name="connsiteY15" fmla="*/ 944182 h 2092843"/>
              <a:gd name="connsiteX16" fmla="*/ 8143101 w 12203298"/>
              <a:gd name="connsiteY16" fmla="*/ 880673 h 2092843"/>
              <a:gd name="connsiteX17" fmla="*/ 8657165 w 12203298"/>
              <a:gd name="connsiteY17" fmla="*/ 1065217 h 2092843"/>
              <a:gd name="connsiteX18" fmla="*/ 8674800 w 12203298"/>
              <a:gd name="connsiteY18" fmla="*/ 1082437 h 2092843"/>
              <a:gd name="connsiteX19" fmla="*/ 8723884 w 12203298"/>
              <a:gd name="connsiteY19" fmla="*/ 1022947 h 2092843"/>
              <a:gd name="connsiteX20" fmla="*/ 9067364 w 12203298"/>
              <a:gd name="connsiteY20" fmla="*/ 880673 h 2092843"/>
              <a:gd name="connsiteX21" fmla="*/ 9256442 w 12203298"/>
              <a:gd name="connsiteY21" fmla="*/ 918846 h 2092843"/>
              <a:gd name="connsiteX22" fmla="*/ 9299900 w 12203298"/>
              <a:gd name="connsiteY22" fmla="*/ 942434 h 2092843"/>
              <a:gd name="connsiteX23" fmla="*/ 9385813 w 12203298"/>
              <a:gd name="connsiteY23" fmla="*/ 784151 h 2092843"/>
              <a:gd name="connsiteX24" fmla="*/ 10410542 w 12203298"/>
              <a:gd name="connsiteY24" fmla="*/ 239307 h 2092843"/>
              <a:gd name="connsiteX25" fmla="*/ 10999589 w 12203298"/>
              <a:gd name="connsiteY25" fmla="*/ 388459 h 2092843"/>
              <a:gd name="connsiteX26" fmla="*/ 11046119 w 12203298"/>
              <a:gd name="connsiteY26" fmla="*/ 416727 h 2092843"/>
              <a:gd name="connsiteX27" fmla="*/ 11055522 w 12203298"/>
              <a:gd name="connsiteY27" fmla="*/ 409695 h 2092843"/>
              <a:gd name="connsiteX28" fmla="*/ 11911602 w 12203298"/>
              <a:gd name="connsiteY28" fmla="*/ 148199 h 2092843"/>
              <a:gd name="connsiteX29" fmla="*/ 12068153 w 12203298"/>
              <a:gd name="connsiteY29" fmla="*/ 156104 h 2092843"/>
              <a:gd name="connsiteX30" fmla="*/ 12203298 w 12203298"/>
              <a:gd name="connsiteY30" fmla="*/ 176730 h 2092843"/>
              <a:gd name="connsiteX31" fmla="*/ 12203298 w 12203298"/>
              <a:gd name="connsiteY31" fmla="*/ 2092843 h 2092843"/>
              <a:gd name="connsiteX32" fmla="*/ 0 w 12203298"/>
              <a:gd name="connsiteY32" fmla="*/ 2092843 h 2092843"/>
              <a:gd name="connsiteX33" fmla="*/ 0 w 12203298"/>
              <a:gd name="connsiteY33" fmla="*/ 648183 h 2092843"/>
              <a:gd name="connsiteX34" fmla="*/ 36152 w 12203298"/>
              <a:gd name="connsiteY34" fmla="*/ 634951 h 2092843"/>
              <a:gd name="connsiteX35" fmla="*/ 502955 w 12203298"/>
              <a:gd name="connsiteY35" fmla="*/ 564377 h 2092843"/>
              <a:gd name="connsiteX36" fmla="*/ 969760 w 12203298"/>
              <a:gd name="connsiteY36" fmla="*/ 634951 h 2092843"/>
              <a:gd name="connsiteX37" fmla="*/ 1080470 w 12203298"/>
              <a:gd name="connsiteY37" fmla="*/ 675471 h 2092843"/>
              <a:gd name="connsiteX38" fmla="*/ 1087874 w 12203298"/>
              <a:gd name="connsiteY38" fmla="*/ 665570 h 2092843"/>
              <a:gd name="connsiteX39" fmla="*/ 2499185 w 12203298"/>
              <a:gd name="connsiteY39" fmla="*/ 0 h 209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203298" h="2092843">
                <a:moveTo>
                  <a:pt x="2499185" y="0"/>
                </a:moveTo>
                <a:cubicBezTo>
                  <a:pt x="2941105" y="0"/>
                  <a:pt x="3346420" y="156733"/>
                  <a:pt x="3662571" y="417644"/>
                </a:cubicBezTo>
                <a:lnTo>
                  <a:pt x="3774832" y="519674"/>
                </a:lnTo>
                <a:lnTo>
                  <a:pt x="3869792" y="448665"/>
                </a:lnTo>
                <a:cubicBezTo>
                  <a:pt x="4086168" y="302483"/>
                  <a:pt x="4347016" y="217126"/>
                  <a:pt x="4627798" y="217126"/>
                </a:cubicBezTo>
                <a:cubicBezTo>
                  <a:pt x="5189362" y="217126"/>
                  <a:pt x="5671183" y="558555"/>
                  <a:pt x="5876996" y="1045150"/>
                </a:cubicBezTo>
                <a:lnTo>
                  <a:pt x="5913480" y="1162688"/>
                </a:lnTo>
                <a:lnTo>
                  <a:pt x="5923982" y="1156988"/>
                </a:lnTo>
                <a:cubicBezTo>
                  <a:pt x="5990004" y="1129064"/>
                  <a:pt x="6062588" y="1113623"/>
                  <a:pt x="6138780" y="1113623"/>
                </a:cubicBezTo>
                <a:cubicBezTo>
                  <a:pt x="6214971" y="1113623"/>
                  <a:pt x="6287555" y="1129064"/>
                  <a:pt x="6353576" y="1156988"/>
                </a:cubicBezTo>
                <a:lnTo>
                  <a:pt x="6428571" y="1197695"/>
                </a:lnTo>
                <a:lnTo>
                  <a:pt x="6461099" y="1092905"/>
                </a:lnTo>
                <a:cubicBezTo>
                  <a:pt x="6566900" y="842763"/>
                  <a:pt x="6814588" y="667246"/>
                  <a:pt x="7103269" y="667246"/>
                </a:cubicBezTo>
                <a:cubicBezTo>
                  <a:pt x="7343837" y="667246"/>
                  <a:pt x="7555937" y="789133"/>
                  <a:pt x="7681182" y="974519"/>
                </a:cubicBezTo>
                <a:lnTo>
                  <a:pt x="7701994" y="1012863"/>
                </a:lnTo>
                <a:lnTo>
                  <a:pt x="7828529" y="944182"/>
                </a:lnTo>
                <a:cubicBezTo>
                  <a:pt x="7925216" y="903287"/>
                  <a:pt x="8031518" y="880673"/>
                  <a:pt x="8143101" y="880673"/>
                </a:cubicBezTo>
                <a:cubicBezTo>
                  <a:pt x="8338372" y="880673"/>
                  <a:pt x="8517467" y="949928"/>
                  <a:pt x="8657165" y="1065217"/>
                </a:cubicBezTo>
                <a:lnTo>
                  <a:pt x="8674800" y="1082437"/>
                </a:lnTo>
                <a:lnTo>
                  <a:pt x="8723884" y="1022947"/>
                </a:lnTo>
                <a:cubicBezTo>
                  <a:pt x="8811788" y="935043"/>
                  <a:pt x="8933227" y="880673"/>
                  <a:pt x="9067364" y="880673"/>
                </a:cubicBezTo>
                <a:cubicBezTo>
                  <a:pt x="9134433" y="880673"/>
                  <a:pt x="9198327" y="894265"/>
                  <a:pt x="9256442" y="918846"/>
                </a:cubicBezTo>
                <a:lnTo>
                  <a:pt x="9299900" y="942434"/>
                </a:lnTo>
                <a:lnTo>
                  <a:pt x="9385813" y="784151"/>
                </a:lnTo>
                <a:cubicBezTo>
                  <a:pt x="9607892" y="455431"/>
                  <a:pt x="9983978" y="239307"/>
                  <a:pt x="10410542" y="239307"/>
                </a:cubicBezTo>
                <a:cubicBezTo>
                  <a:pt x="10623824" y="239307"/>
                  <a:pt x="10824487" y="293338"/>
                  <a:pt x="10999589" y="388459"/>
                </a:cubicBezTo>
                <a:lnTo>
                  <a:pt x="11046119" y="416727"/>
                </a:lnTo>
                <a:lnTo>
                  <a:pt x="11055522" y="409695"/>
                </a:lnTo>
                <a:cubicBezTo>
                  <a:pt x="11299895" y="244600"/>
                  <a:pt x="11594491" y="148199"/>
                  <a:pt x="11911602" y="148199"/>
                </a:cubicBezTo>
                <a:cubicBezTo>
                  <a:pt x="11964454" y="148199"/>
                  <a:pt x="12016680" y="150877"/>
                  <a:pt x="12068153" y="156104"/>
                </a:cubicBezTo>
                <a:lnTo>
                  <a:pt x="12203298" y="176730"/>
                </a:lnTo>
                <a:lnTo>
                  <a:pt x="12203298" y="2092843"/>
                </a:lnTo>
                <a:lnTo>
                  <a:pt x="0" y="2092843"/>
                </a:lnTo>
                <a:lnTo>
                  <a:pt x="0" y="648183"/>
                </a:lnTo>
                <a:lnTo>
                  <a:pt x="36152" y="634951"/>
                </a:lnTo>
                <a:cubicBezTo>
                  <a:pt x="183615" y="589086"/>
                  <a:pt x="340400" y="564377"/>
                  <a:pt x="502955" y="564377"/>
                </a:cubicBezTo>
                <a:cubicBezTo>
                  <a:pt x="665511" y="564377"/>
                  <a:pt x="822296" y="589085"/>
                  <a:pt x="969760" y="634951"/>
                </a:cubicBezTo>
                <a:lnTo>
                  <a:pt x="1080470" y="675471"/>
                </a:lnTo>
                <a:lnTo>
                  <a:pt x="1087874" y="665570"/>
                </a:lnTo>
                <a:cubicBezTo>
                  <a:pt x="1423332" y="259089"/>
                  <a:pt x="1931002" y="0"/>
                  <a:pt x="2499185" y="0"/>
                </a:cubicBezTo>
                <a:close/>
              </a:path>
            </a:pathLst>
          </a:custGeom>
          <a:solidFill>
            <a:srgbClr val="23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38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769256" y="2468379"/>
            <a:ext cx="2415639" cy="1588602"/>
            <a:chOff x="609599" y="2206172"/>
            <a:chExt cx="2415639" cy="1588602"/>
          </a:xfrm>
        </p:grpSpPr>
        <p:grpSp>
          <p:nvGrpSpPr>
            <p:cNvPr id="27" name="그룹 26"/>
            <p:cNvGrpSpPr/>
            <p:nvPr/>
          </p:nvGrpSpPr>
          <p:grpSpPr>
            <a:xfrm>
              <a:off x="609599" y="2206172"/>
              <a:ext cx="2415639" cy="1588602"/>
              <a:chOff x="348343" y="1883509"/>
              <a:chExt cx="2819400" cy="1854128"/>
            </a:xfrm>
          </p:grpSpPr>
          <p:sp>
            <p:nvSpPr>
              <p:cNvPr id="6" name="모서리가 둥근 직사각형 5"/>
              <p:cNvSpPr/>
              <p:nvPr/>
            </p:nvSpPr>
            <p:spPr>
              <a:xfrm>
                <a:off x="348343" y="3091334"/>
                <a:ext cx="2819400" cy="646303"/>
              </a:xfrm>
              <a:prstGeom prst="roundRect">
                <a:avLst>
                  <a:gd name="adj" fmla="val 50000"/>
                </a:avLst>
              </a:prstGeom>
              <a:solidFill>
                <a:srgbClr val="46C8DA"/>
              </a:solidFill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" name="직선 연결선 1"/>
              <p:cNvCxnSpPr/>
              <p:nvPr/>
            </p:nvCxnSpPr>
            <p:spPr>
              <a:xfrm flipH="1">
                <a:off x="795890" y="1883509"/>
                <a:ext cx="1" cy="1185512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자유형 2"/>
              <p:cNvSpPr/>
              <p:nvPr/>
            </p:nvSpPr>
            <p:spPr>
              <a:xfrm>
                <a:off x="795890" y="1954683"/>
                <a:ext cx="879269" cy="565559"/>
              </a:xfrm>
              <a:custGeom>
                <a:avLst/>
                <a:gdLst>
                  <a:gd name="connsiteX0" fmla="*/ 0 w 739199"/>
                  <a:gd name="connsiteY0" fmla="*/ 0 h 475464"/>
                  <a:gd name="connsiteX1" fmla="*/ 739199 w 739199"/>
                  <a:gd name="connsiteY1" fmla="*/ 0 h 475464"/>
                  <a:gd name="connsiteX2" fmla="*/ 739199 w 739199"/>
                  <a:gd name="connsiteY2" fmla="*/ 16091 h 475464"/>
                  <a:gd name="connsiteX3" fmla="*/ 381409 w 739199"/>
                  <a:gd name="connsiteY3" fmla="*/ 238065 h 475464"/>
                  <a:gd name="connsiteX4" fmla="*/ 739199 w 739199"/>
                  <a:gd name="connsiteY4" fmla="*/ 460039 h 475464"/>
                  <a:gd name="connsiteX5" fmla="*/ 739199 w 739199"/>
                  <a:gd name="connsiteY5" fmla="*/ 475464 h 475464"/>
                  <a:gd name="connsiteX6" fmla="*/ 0 w 739199"/>
                  <a:gd name="connsiteY6" fmla="*/ 475464 h 475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9199" h="475464">
                    <a:moveTo>
                      <a:pt x="0" y="0"/>
                    </a:moveTo>
                    <a:lnTo>
                      <a:pt x="739199" y="0"/>
                    </a:lnTo>
                    <a:lnTo>
                      <a:pt x="739199" y="16091"/>
                    </a:lnTo>
                    <a:lnTo>
                      <a:pt x="381409" y="238065"/>
                    </a:lnTo>
                    <a:lnTo>
                      <a:pt x="739199" y="460039"/>
                    </a:lnTo>
                    <a:lnTo>
                      <a:pt x="739199" y="475464"/>
                    </a:lnTo>
                    <a:lnTo>
                      <a:pt x="0" y="475464"/>
                    </a:lnTo>
                    <a:close/>
                  </a:path>
                </a:pathLst>
              </a:custGeom>
              <a:solidFill>
                <a:srgbClr val="D94E31"/>
              </a:solidFill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633965" y="3212472"/>
                <a:ext cx="2262336" cy="466986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smtClean="0">
                    <a:solidFill>
                      <a:schemeClr val="bg1"/>
                    </a:solidFill>
                    <a:latin typeface="210 콤퓨타세탁 R" panose="02020603020101020101" pitchFamily="18" charset="-127"/>
                    <a:ea typeface="210 콤퓨타세탁 R" panose="02020603020101020101" pitchFamily="18" charset="-127"/>
                  </a:rPr>
                  <a:t>목차 내용 이에요</a:t>
                </a:r>
                <a:endParaRPr lang="ko-KR" altLang="en-US" sz="2000" dirty="0">
                  <a:solidFill>
                    <a:schemeClr val="bg1"/>
                  </a:solidFill>
                  <a:latin typeface="210 콤퓨타세탁 R" panose="02020603020101020101" pitchFamily="18" charset="-127"/>
                  <a:ea typeface="210 콤퓨타세탁 R" panose="02020603020101020101" pitchFamily="18" charset="-127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2040540" y="2627372"/>
              <a:ext cx="752129" cy="70788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solidFill>
                    <a:srgbClr val="F2BD47"/>
                  </a:solidFill>
                  <a:latin typeface="210 콤퓨타세탁 R" panose="02020603020101020101" pitchFamily="18" charset="-127"/>
                  <a:ea typeface="210 콤퓨타세탁 R" panose="02020603020101020101" pitchFamily="18" charset="-127"/>
                </a:rPr>
                <a:t>01</a:t>
              </a:r>
              <a:endParaRPr lang="ko-KR" altLang="en-US" sz="4000" dirty="0">
                <a:solidFill>
                  <a:srgbClr val="F2BD47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479030" y="3084240"/>
            <a:ext cx="2415639" cy="1588602"/>
            <a:chOff x="609599" y="2206172"/>
            <a:chExt cx="2415639" cy="1588602"/>
          </a:xfrm>
        </p:grpSpPr>
        <p:grpSp>
          <p:nvGrpSpPr>
            <p:cNvPr id="31" name="그룹 30"/>
            <p:cNvGrpSpPr/>
            <p:nvPr/>
          </p:nvGrpSpPr>
          <p:grpSpPr>
            <a:xfrm>
              <a:off x="609599" y="2206172"/>
              <a:ext cx="2415639" cy="1588602"/>
              <a:chOff x="348343" y="1883509"/>
              <a:chExt cx="2819400" cy="1854128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348343" y="3091334"/>
                <a:ext cx="2819400" cy="646303"/>
              </a:xfrm>
              <a:prstGeom prst="roundRect">
                <a:avLst>
                  <a:gd name="adj" fmla="val 50000"/>
                </a:avLst>
              </a:prstGeom>
              <a:solidFill>
                <a:srgbClr val="239DAD"/>
              </a:solidFill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 flipH="1">
                <a:off x="795890" y="1883509"/>
                <a:ext cx="1" cy="1185512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자유형 34"/>
              <p:cNvSpPr/>
              <p:nvPr/>
            </p:nvSpPr>
            <p:spPr>
              <a:xfrm>
                <a:off x="795890" y="1954683"/>
                <a:ext cx="879269" cy="565559"/>
              </a:xfrm>
              <a:custGeom>
                <a:avLst/>
                <a:gdLst>
                  <a:gd name="connsiteX0" fmla="*/ 0 w 739199"/>
                  <a:gd name="connsiteY0" fmla="*/ 0 h 475464"/>
                  <a:gd name="connsiteX1" fmla="*/ 739199 w 739199"/>
                  <a:gd name="connsiteY1" fmla="*/ 0 h 475464"/>
                  <a:gd name="connsiteX2" fmla="*/ 739199 w 739199"/>
                  <a:gd name="connsiteY2" fmla="*/ 16091 h 475464"/>
                  <a:gd name="connsiteX3" fmla="*/ 381409 w 739199"/>
                  <a:gd name="connsiteY3" fmla="*/ 238065 h 475464"/>
                  <a:gd name="connsiteX4" fmla="*/ 739199 w 739199"/>
                  <a:gd name="connsiteY4" fmla="*/ 460039 h 475464"/>
                  <a:gd name="connsiteX5" fmla="*/ 739199 w 739199"/>
                  <a:gd name="connsiteY5" fmla="*/ 475464 h 475464"/>
                  <a:gd name="connsiteX6" fmla="*/ 0 w 739199"/>
                  <a:gd name="connsiteY6" fmla="*/ 475464 h 475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9199" h="475464">
                    <a:moveTo>
                      <a:pt x="0" y="0"/>
                    </a:moveTo>
                    <a:lnTo>
                      <a:pt x="739199" y="0"/>
                    </a:lnTo>
                    <a:lnTo>
                      <a:pt x="739199" y="16091"/>
                    </a:lnTo>
                    <a:lnTo>
                      <a:pt x="381409" y="238065"/>
                    </a:lnTo>
                    <a:lnTo>
                      <a:pt x="739199" y="460039"/>
                    </a:lnTo>
                    <a:lnTo>
                      <a:pt x="739199" y="475464"/>
                    </a:lnTo>
                    <a:lnTo>
                      <a:pt x="0" y="475464"/>
                    </a:lnTo>
                    <a:close/>
                  </a:path>
                </a:pathLst>
              </a:custGeom>
              <a:solidFill>
                <a:srgbClr val="F2BD47"/>
              </a:solidFill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3965" y="3212472"/>
                <a:ext cx="2262336" cy="466986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smtClean="0">
                    <a:solidFill>
                      <a:schemeClr val="bg1"/>
                    </a:solidFill>
                    <a:latin typeface="210 콤퓨타세탁 R" panose="02020603020101020101" pitchFamily="18" charset="-127"/>
                    <a:ea typeface="210 콤퓨타세탁 R" panose="02020603020101020101" pitchFamily="18" charset="-127"/>
                  </a:rPr>
                  <a:t>목차 내용 이에요</a:t>
                </a:r>
                <a:endParaRPr lang="ko-KR" altLang="en-US" sz="2000" dirty="0">
                  <a:solidFill>
                    <a:schemeClr val="bg1"/>
                  </a:solidFill>
                  <a:latin typeface="210 콤퓨타세탁 R" panose="02020603020101020101" pitchFamily="18" charset="-127"/>
                  <a:ea typeface="210 콤퓨타세탁 R" panose="02020603020101020101" pitchFamily="18" charset="-127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2040540" y="2627372"/>
              <a:ext cx="825867" cy="70788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solidFill>
                    <a:srgbClr val="D94E31"/>
                  </a:solidFill>
                  <a:latin typeface="210 콤퓨타세탁 R" panose="02020603020101020101" pitchFamily="18" charset="-127"/>
                  <a:ea typeface="210 콤퓨타세탁 R" panose="02020603020101020101" pitchFamily="18" charset="-127"/>
                </a:rPr>
                <a:t>02</a:t>
              </a:r>
              <a:endParaRPr lang="ko-KR" altLang="en-US" sz="4000" dirty="0">
                <a:solidFill>
                  <a:srgbClr val="D94E3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265332" y="2468379"/>
            <a:ext cx="2415639" cy="1588602"/>
            <a:chOff x="609599" y="2206172"/>
            <a:chExt cx="2415639" cy="1588602"/>
          </a:xfrm>
        </p:grpSpPr>
        <p:grpSp>
          <p:nvGrpSpPr>
            <p:cNvPr id="38" name="그룹 37"/>
            <p:cNvGrpSpPr/>
            <p:nvPr/>
          </p:nvGrpSpPr>
          <p:grpSpPr>
            <a:xfrm>
              <a:off x="609599" y="2206172"/>
              <a:ext cx="2415639" cy="1588602"/>
              <a:chOff x="348343" y="1883509"/>
              <a:chExt cx="2819400" cy="1854128"/>
            </a:xfrm>
          </p:grpSpPr>
          <p:sp>
            <p:nvSpPr>
              <p:cNvPr id="40" name="모서리가 둥근 직사각형 39"/>
              <p:cNvSpPr/>
              <p:nvPr/>
            </p:nvSpPr>
            <p:spPr>
              <a:xfrm>
                <a:off x="348343" y="3091334"/>
                <a:ext cx="2819400" cy="646303"/>
              </a:xfrm>
              <a:prstGeom prst="roundRect">
                <a:avLst>
                  <a:gd name="adj" fmla="val 50000"/>
                </a:avLst>
              </a:prstGeom>
              <a:solidFill>
                <a:srgbClr val="46C8DA"/>
              </a:solidFill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1" name="직선 연결선 40"/>
              <p:cNvCxnSpPr/>
              <p:nvPr/>
            </p:nvCxnSpPr>
            <p:spPr>
              <a:xfrm flipH="1">
                <a:off x="795890" y="1883509"/>
                <a:ext cx="1" cy="1185512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자유형 41"/>
              <p:cNvSpPr/>
              <p:nvPr/>
            </p:nvSpPr>
            <p:spPr>
              <a:xfrm>
                <a:off x="795890" y="1954683"/>
                <a:ext cx="879269" cy="565559"/>
              </a:xfrm>
              <a:custGeom>
                <a:avLst/>
                <a:gdLst>
                  <a:gd name="connsiteX0" fmla="*/ 0 w 739199"/>
                  <a:gd name="connsiteY0" fmla="*/ 0 h 475464"/>
                  <a:gd name="connsiteX1" fmla="*/ 739199 w 739199"/>
                  <a:gd name="connsiteY1" fmla="*/ 0 h 475464"/>
                  <a:gd name="connsiteX2" fmla="*/ 739199 w 739199"/>
                  <a:gd name="connsiteY2" fmla="*/ 16091 h 475464"/>
                  <a:gd name="connsiteX3" fmla="*/ 381409 w 739199"/>
                  <a:gd name="connsiteY3" fmla="*/ 238065 h 475464"/>
                  <a:gd name="connsiteX4" fmla="*/ 739199 w 739199"/>
                  <a:gd name="connsiteY4" fmla="*/ 460039 h 475464"/>
                  <a:gd name="connsiteX5" fmla="*/ 739199 w 739199"/>
                  <a:gd name="connsiteY5" fmla="*/ 475464 h 475464"/>
                  <a:gd name="connsiteX6" fmla="*/ 0 w 739199"/>
                  <a:gd name="connsiteY6" fmla="*/ 475464 h 475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9199" h="475464">
                    <a:moveTo>
                      <a:pt x="0" y="0"/>
                    </a:moveTo>
                    <a:lnTo>
                      <a:pt x="739199" y="0"/>
                    </a:lnTo>
                    <a:lnTo>
                      <a:pt x="739199" y="16091"/>
                    </a:lnTo>
                    <a:lnTo>
                      <a:pt x="381409" y="238065"/>
                    </a:lnTo>
                    <a:lnTo>
                      <a:pt x="739199" y="460039"/>
                    </a:lnTo>
                    <a:lnTo>
                      <a:pt x="739199" y="475464"/>
                    </a:lnTo>
                    <a:lnTo>
                      <a:pt x="0" y="475464"/>
                    </a:lnTo>
                    <a:close/>
                  </a:path>
                </a:pathLst>
              </a:custGeom>
              <a:solidFill>
                <a:srgbClr val="D94E31"/>
              </a:solidFill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33965" y="3212472"/>
                <a:ext cx="2262336" cy="466986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smtClean="0">
                    <a:solidFill>
                      <a:schemeClr val="bg1"/>
                    </a:solidFill>
                    <a:latin typeface="210 콤퓨타세탁 R" panose="02020603020101020101" pitchFamily="18" charset="-127"/>
                    <a:ea typeface="210 콤퓨타세탁 R" panose="02020603020101020101" pitchFamily="18" charset="-127"/>
                  </a:rPr>
                  <a:t>목차 내용 이에요</a:t>
                </a:r>
                <a:endParaRPr lang="ko-KR" altLang="en-US" sz="2000" dirty="0">
                  <a:solidFill>
                    <a:schemeClr val="bg1"/>
                  </a:solidFill>
                  <a:latin typeface="210 콤퓨타세탁 R" panose="02020603020101020101" pitchFamily="18" charset="-127"/>
                  <a:ea typeface="210 콤퓨타세탁 R" panose="02020603020101020101" pitchFamily="18" charset="-127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2040540" y="2627372"/>
              <a:ext cx="838691" cy="70788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solidFill>
                    <a:srgbClr val="F2BD47"/>
                  </a:solidFill>
                  <a:latin typeface="210 콤퓨타세탁 R" panose="02020603020101020101" pitchFamily="18" charset="-127"/>
                  <a:ea typeface="210 콤퓨타세탁 R" panose="02020603020101020101" pitchFamily="18" charset="-127"/>
                </a:rPr>
                <a:t>03</a:t>
              </a:r>
              <a:endParaRPr lang="ko-KR" altLang="en-US" sz="4000" dirty="0">
                <a:solidFill>
                  <a:srgbClr val="F2BD47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8975107" y="3084240"/>
            <a:ext cx="2415639" cy="1588602"/>
            <a:chOff x="609599" y="2206172"/>
            <a:chExt cx="2415639" cy="1588602"/>
          </a:xfrm>
        </p:grpSpPr>
        <p:grpSp>
          <p:nvGrpSpPr>
            <p:cNvPr id="45" name="그룹 44"/>
            <p:cNvGrpSpPr/>
            <p:nvPr/>
          </p:nvGrpSpPr>
          <p:grpSpPr>
            <a:xfrm>
              <a:off x="609599" y="2206172"/>
              <a:ext cx="2415639" cy="1588602"/>
              <a:chOff x="348343" y="1883509"/>
              <a:chExt cx="2819400" cy="1854128"/>
            </a:xfrm>
          </p:grpSpPr>
          <p:sp>
            <p:nvSpPr>
              <p:cNvPr id="47" name="모서리가 둥근 직사각형 46"/>
              <p:cNvSpPr/>
              <p:nvPr/>
            </p:nvSpPr>
            <p:spPr>
              <a:xfrm>
                <a:off x="348343" y="3091334"/>
                <a:ext cx="2819400" cy="646303"/>
              </a:xfrm>
              <a:prstGeom prst="roundRect">
                <a:avLst>
                  <a:gd name="adj" fmla="val 50000"/>
                </a:avLst>
              </a:prstGeom>
              <a:solidFill>
                <a:srgbClr val="239DAD"/>
              </a:solidFill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8" name="직선 연결선 47"/>
              <p:cNvCxnSpPr/>
              <p:nvPr/>
            </p:nvCxnSpPr>
            <p:spPr>
              <a:xfrm flipH="1">
                <a:off x="795890" y="1883509"/>
                <a:ext cx="1" cy="1185512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자유형 48"/>
              <p:cNvSpPr/>
              <p:nvPr/>
            </p:nvSpPr>
            <p:spPr>
              <a:xfrm>
                <a:off x="795890" y="1954683"/>
                <a:ext cx="879269" cy="565559"/>
              </a:xfrm>
              <a:custGeom>
                <a:avLst/>
                <a:gdLst>
                  <a:gd name="connsiteX0" fmla="*/ 0 w 739199"/>
                  <a:gd name="connsiteY0" fmla="*/ 0 h 475464"/>
                  <a:gd name="connsiteX1" fmla="*/ 739199 w 739199"/>
                  <a:gd name="connsiteY1" fmla="*/ 0 h 475464"/>
                  <a:gd name="connsiteX2" fmla="*/ 739199 w 739199"/>
                  <a:gd name="connsiteY2" fmla="*/ 16091 h 475464"/>
                  <a:gd name="connsiteX3" fmla="*/ 381409 w 739199"/>
                  <a:gd name="connsiteY3" fmla="*/ 238065 h 475464"/>
                  <a:gd name="connsiteX4" fmla="*/ 739199 w 739199"/>
                  <a:gd name="connsiteY4" fmla="*/ 460039 h 475464"/>
                  <a:gd name="connsiteX5" fmla="*/ 739199 w 739199"/>
                  <a:gd name="connsiteY5" fmla="*/ 475464 h 475464"/>
                  <a:gd name="connsiteX6" fmla="*/ 0 w 739199"/>
                  <a:gd name="connsiteY6" fmla="*/ 475464 h 475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9199" h="475464">
                    <a:moveTo>
                      <a:pt x="0" y="0"/>
                    </a:moveTo>
                    <a:lnTo>
                      <a:pt x="739199" y="0"/>
                    </a:lnTo>
                    <a:lnTo>
                      <a:pt x="739199" y="16091"/>
                    </a:lnTo>
                    <a:lnTo>
                      <a:pt x="381409" y="238065"/>
                    </a:lnTo>
                    <a:lnTo>
                      <a:pt x="739199" y="460039"/>
                    </a:lnTo>
                    <a:lnTo>
                      <a:pt x="739199" y="475464"/>
                    </a:lnTo>
                    <a:lnTo>
                      <a:pt x="0" y="475464"/>
                    </a:lnTo>
                    <a:close/>
                  </a:path>
                </a:pathLst>
              </a:custGeom>
              <a:solidFill>
                <a:srgbClr val="F2BD47"/>
              </a:solidFill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33965" y="3212472"/>
                <a:ext cx="2262336" cy="466986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smtClean="0">
                    <a:solidFill>
                      <a:schemeClr val="bg1"/>
                    </a:solidFill>
                    <a:latin typeface="210 콤퓨타세탁 R" panose="02020603020101020101" pitchFamily="18" charset="-127"/>
                    <a:ea typeface="210 콤퓨타세탁 R" panose="02020603020101020101" pitchFamily="18" charset="-127"/>
                  </a:rPr>
                  <a:t>목차 내용 이에요</a:t>
                </a:r>
                <a:endParaRPr lang="ko-KR" altLang="en-US" sz="2000" dirty="0">
                  <a:solidFill>
                    <a:schemeClr val="bg1"/>
                  </a:solidFill>
                  <a:latin typeface="210 콤퓨타세탁 R" panose="02020603020101020101" pitchFamily="18" charset="-127"/>
                  <a:ea typeface="210 콤퓨타세탁 R" panose="02020603020101020101" pitchFamily="18" charset="-127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2040540" y="2627372"/>
              <a:ext cx="825867" cy="70788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solidFill>
                    <a:srgbClr val="D94E31"/>
                  </a:solidFill>
                  <a:latin typeface="210 콤퓨타세탁 R" panose="02020603020101020101" pitchFamily="18" charset="-127"/>
                  <a:ea typeface="210 콤퓨타세탁 R" panose="02020603020101020101" pitchFamily="18" charset="-127"/>
                </a:rPr>
                <a:t>04</a:t>
              </a:r>
              <a:endParaRPr lang="ko-KR" altLang="en-US" sz="4000" dirty="0">
                <a:solidFill>
                  <a:srgbClr val="D94E3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endParaRPr>
            </a:p>
          </p:txBody>
        </p:sp>
      </p:grpSp>
      <p:cxnSp>
        <p:nvCxnSpPr>
          <p:cNvPr id="62" name="직선 연결선 61"/>
          <p:cNvCxnSpPr/>
          <p:nvPr/>
        </p:nvCxnSpPr>
        <p:spPr>
          <a:xfrm>
            <a:off x="5324363" y="1667224"/>
            <a:ext cx="1537207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6870548" y="1620899"/>
            <a:ext cx="94593" cy="945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5228411" y="1616102"/>
            <a:ext cx="94593" cy="945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631770" y="1053207"/>
            <a:ext cx="928459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목 차</a:t>
            </a:r>
            <a:endParaRPr lang="ko-KR" altLang="en-US" sz="2800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5323004" y="904329"/>
            <a:ext cx="1537207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>
            <a:off x="6869189" y="858004"/>
            <a:ext cx="94593" cy="945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5227052" y="853207"/>
            <a:ext cx="94593" cy="945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1538415" y="717250"/>
            <a:ext cx="1111578" cy="135957"/>
          </a:xfrm>
          <a:prstGeom prst="roundRect">
            <a:avLst>
              <a:gd name="adj" fmla="val 50000"/>
            </a:avLst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1433107" y="958558"/>
            <a:ext cx="1345011" cy="135957"/>
          </a:xfrm>
          <a:prstGeom prst="roundRect">
            <a:avLst>
              <a:gd name="adj" fmla="val 50000"/>
            </a:avLst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152711" y="1199866"/>
            <a:ext cx="1111579" cy="135957"/>
          </a:xfrm>
          <a:prstGeom prst="roundRect">
            <a:avLst>
              <a:gd name="adj" fmla="val 50000"/>
            </a:avLst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 rot="10800000">
            <a:off x="9556124" y="1335823"/>
            <a:ext cx="1111578" cy="135957"/>
          </a:xfrm>
          <a:prstGeom prst="roundRect">
            <a:avLst>
              <a:gd name="adj" fmla="val 50000"/>
            </a:avLst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 rot="10800000">
            <a:off x="9450816" y="1577131"/>
            <a:ext cx="1345011" cy="135957"/>
          </a:xfrm>
          <a:prstGeom prst="roundRect">
            <a:avLst>
              <a:gd name="adj" fmla="val 50000"/>
            </a:avLst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 rot="10800000">
            <a:off x="9170420" y="1818439"/>
            <a:ext cx="1111579" cy="135957"/>
          </a:xfrm>
          <a:prstGeom prst="roundRect">
            <a:avLst>
              <a:gd name="adj" fmla="val 50000"/>
            </a:avLst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5" name="그룹 74"/>
          <p:cNvGrpSpPr/>
          <p:nvPr/>
        </p:nvGrpSpPr>
        <p:grpSpPr>
          <a:xfrm rot="18562724">
            <a:off x="4618776" y="623436"/>
            <a:ext cx="698423" cy="322091"/>
            <a:chOff x="6722964" y="1586234"/>
            <a:chExt cx="994574" cy="458667"/>
          </a:xfrm>
        </p:grpSpPr>
        <p:pic>
          <p:nvPicPr>
            <p:cNvPr id="76" name="그림 7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46" t="1174" r="-474" b="48003"/>
            <a:stretch/>
          </p:blipFill>
          <p:spPr>
            <a:xfrm rot="18122178">
              <a:off x="7091489" y="1515102"/>
              <a:ext cx="309727" cy="451992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46" t="1174" r="-474" b="48003"/>
            <a:stretch/>
          </p:blipFill>
          <p:spPr>
            <a:xfrm rot="15276119">
              <a:off x="6794096" y="1660382"/>
              <a:ext cx="309727" cy="451992"/>
            </a:xfrm>
            <a:prstGeom prst="rect">
              <a:avLst/>
            </a:prstGeom>
          </p:spPr>
        </p:pic>
        <p:pic>
          <p:nvPicPr>
            <p:cNvPr id="78" name="그림 7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46" t="1174" r="-474" b="48003"/>
            <a:stretch/>
          </p:blipFill>
          <p:spPr>
            <a:xfrm rot="20696104">
              <a:off x="7407811" y="1592909"/>
              <a:ext cx="309727" cy="451992"/>
            </a:xfrm>
            <a:prstGeom prst="rect">
              <a:avLst/>
            </a:prstGeom>
          </p:spPr>
        </p:pic>
      </p:grpSp>
      <p:grpSp>
        <p:nvGrpSpPr>
          <p:cNvPr id="79" name="그룹 78"/>
          <p:cNvGrpSpPr/>
          <p:nvPr/>
        </p:nvGrpSpPr>
        <p:grpSpPr>
          <a:xfrm rot="7631709">
            <a:off x="6850396" y="1642998"/>
            <a:ext cx="698423" cy="322091"/>
            <a:chOff x="6722964" y="1586234"/>
            <a:chExt cx="994574" cy="458667"/>
          </a:xfrm>
        </p:grpSpPr>
        <p:pic>
          <p:nvPicPr>
            <p:cNvPr id="80" name="그림 7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46" t="1174" r="-474" b="48003"/>
            <a:stretch/>
          </p:blipFill>
          <p:spPr>
            <a:xfrm rot="18122178">
              <a:off x="7091489" y="1515102"/>
              <a:ext cx="309727" cy="451992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46" t="1174" r="-474" b="48003"/>
            <a:stretch/>
          </p:blipFill>
          <p:spPr>
            <a:xfrm rot="15276119">
              <a:off x="6794096" y="1660382"/>
              <a:ext cx="309727" cy="451992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46" t="1174" r="-474" b="48003"/>
            <a:stretch/>
          </p:blipFill>
          <p:spPr>
            <a:xfrm rot="20696104">
              <a:off x="7407811" y="1592909"/>
              <a:ext cx="309727" cy="451992"/>
            </a:xfrm>
            <a:prstGeom prst="rect">
              <a:avLst/>
            </a:prstGeom>
          </p:spPr>
        </p:pic>
      </p:grpSp>
      <p:sp>
        <p:nvSpPr>
          <p:cNvPr id="92" name="자유형 91"/>
          <p:cNvSpPr/>
          <p:nvPr/>
        </p:nvSpPr>
        <p:spPr>
          <a:xfrm>
            <a:off x="0" y="5174552"/>
            <a:ext cx="12205662" cy="1972092"/>
          </a:xfrm>
          <a:custGeom>
            <a:avLst/>
            <a:gdLst>
              <a:gd name="connsiteX0" fmla="*/ 433852 w 12205662"/>
              <a:gd name="connsiteY0" fmla="*/ 14926 h 1972092"/>
              <a:gd name="connsiteX1" fmla="*/ 1174749 w 12205662"/>
              <a:gd name="connsiteY1" fmla="*/ 202528 h 1972092"/>
              <a:gd name="connsiteX2" fmla="*/ 1259471 w 12205662"/>
              <a:gd name="connsiteY2" fmla="*/ 253998 h 1972092"/>
              <a:gd name="connsiteX3" fmla="*/ 1296715 w 12205662"/>
              <a:gd name="connsiteY3" fmla="*/ 226148 h 1972092"/>
              <a:gd name="connsiteX4" fmla="*/ 1988207 w 12205662"/>
              <a:gd name="connsiteY4" fmla="*/ 14926 h 1972092"/>
              <a:gd name="connsiteX5" fmla="*/ 3013758 w 12205662"/>
              <a:gd name="connsiteY5" fmla="*/ 560208 h 1972092"/>
              <a:gd name="connsiteX6" fmla="*/ 3077266 w 12205662"/>
              <a:gd name="connsiteY6" fmla="*/ 677213 h 1972092"/>
              <a:gd name="connsiteX7" fmla="*/ 3090558 w 12205662"/>
              <a:gd name="connsiteY7" fmla="*/ 661103 h 1972092"/>
              <a:gd name="connsiteX8" fmla="*/ 3841319 w 12205662"/>
              <a:gd name="connsiteY8" fmla="*/ 350127 h 1972092"/>
              <a:gd name="connsiteX9" fmla="*/ 4592080 w 12205662"/>
              <a:gd name="connsiteY9" fmla="*/ 661103 h 1972092"/>
              <a:gd name="connsiteX10" fmla="*/ 4701404 w 12205662"/>
              <a:gd name="connsiteY10" fmla="*/ 793605 h 1972092"/>
              <a:gd name="connsiteX11" fmla="*/ 4703406 w 12205662"/>
              <a:gd name="connsiteY11" fmla="*/ 789922 h 1972092"/>
              <a:gd name="connsiteX12" fmla="*/ 5728956 w 12205662"/>
              <a:gd name="connsiteY12" fmla="*/ 244640 h 1972092"/>
              <a:gd name="connsiteX13" fmla="*/ 6754506 w 12205662"/>
              <a:gd name="connsiteY13" fmla="*/ 789922 h 1972092"/>
              <a:gd name="connsiteX14" fmla="*/ 6782791 w 12205662"/>
              <a:gd name="connsiteY14" fmla="*/ 842030 h 1972092"/>
              <a:gd name="connsiteX15" fmla="*/ 6790762 w 12205662"/>
              <a:gd name="connsiteY15" fmla="*/ 835453 h 1972092"/>
              <a:gd name="connsiteX16" fmla="*/ 7254030 w 12205662"/>
              <a:gd name="connsiteY16" fmla="*/ 693944 h 1972092"/>
              <a:gd name="connsiteX17" fmla="*/ 7941102 w 12205662"/>
              <a:gd name="connsiteY17" fmla="*/ 1059258 h 1972092"/>
              <a:gd name="connsiteX18" fmla="*/ 7981294 w 12205662"/>
              <a:gd name="connsiteY18" fmla="*/ 1133306 h 1972092"/>
              <a:gd name="connsiteX19" fmla="*/ 8031490 w 12205662"/>
              <a:gd name="connsiteY19" fmla="*/ 1091890 h 1972092"/>
              <a:gd name="connsiteX20" fmla="*/ 8369728 w 12205662"/>
              <a:gd name="connsiteY20" fmla="*/ 988573 h 1972092"/>
              <a:gd name="connsiteX21" fmla="*/ 8797497 w 12205662"/>
              <a:gd name="connsiteY21" fmla="*/ 1165761 h 1972092"/>
              <a:gd name="connsiteX22" fmla="*/ 8839913 w 12205662"/>
              <a:gd name="connsiteY22" fmla="*/ 1217170 h 1972092"/>
              <a:gd name="connsiteX23" fmla="*/ 8857872 w 12205662"/>
              <a:gd name="connsiteY23" fmla="*/ 1195404 h 1972092"/>
              <a:gd name="connsiteX24" fmla="*/ 9285641 w 12205662"/>
              <a:gd name="connsiteY24" fmla="*/ 1018216 h 1972092"/>
              <a:gd name="connsiteX25" fmla="*/ 9890598 w 12205662"/>
              <a:gd name="connsiteY25" fmla="*/ 1623173 h 1972092"/>
              <a:gd name="connsiteX26" fmla="*/ 9787281 w 12205662"/>
              <a:gd name="connsiteY26" fmla="*/ 1961411 h 1972092"/>
              <a:gd name="connsiteX27" fmla="*/ 9778468 w 12205662"/>
              <a:gd name="connsiteY27" fmla="*/ 1972092 h 1972092"/>
              <a:gd name="connsiteX28" fmla="*/ 0 w 12205662"/>
              <a:gd name="connsiteY28" fmla="*/ 1972092 h 1972092"/>
              <a:gd name="connsiteX29" fmla="*/ 0 w 12205662"/>
              <a:gd name="connsiteY29" fmla="*/ 77513 h 1972092"/>
              <a:gd name="connsiteX30" fmla="*/ 120595 w 12205662"/>
              <a:gd name="connsiteY30" fmla="*/ 46505 h 1972092"/>
              <a:gd name="connsiteX31" fmla="*/ 433852 w 12205662"/>
              <a:gd name="connsiteY31" fmla="*/ 14926 h 1972092"/>
              <a:gd name="connsiteX32" fmla="*/ 11834923 w 12205662"/>
              <a:gd name="connsiteY32" fmla="*/ 0 h 1972092"/>
              <a:gd name="connsiteX33" fmla="*/ 12157001 w 12205662"/>
              <a:gd name="connsiteY33" fmla="*/ 65025 h 1972092"/>
              <a:gd name="connsiteX34" fmla="*/ 12205662 w 12205662"/>
              <a:gd name="connsiteY34" fmla="*/ 91437 h 1972092"/>
              <a:gd name="connsiteX35" fmla="*/ 12205662 w 12205662"/>
              <a:gd name="connsiteY35" fmla="*/ 1563449 h 1972092"/>
              <a:gd name="connsiteX36" fmla="*/ 12157001 w 12205662"/>
              <a:gd name="connsiteY36" fmla="*/ 1589862 h 1972092"/>
              <a:gd name="connsiteX37" fmla="*/ 11834923 w 12205662"/>
              <a:gd name="connsiteY37" fmla="*/ 1654886 h 1972092"/>
              <a:gd name="connsiteX38" fmla="*/ 11249833 w 12205662"/>
              <a:gd name="connsiteY38" fmla="*/ 1412534 h 1972092"/>
              <a:gd name="connsiteX39" fmla="*/ 11215328 w 12205662"/>
              <a:gd name="connsiteY39" fmla="*/ 1370714 h 1972092"/>
              <a:gd name="connsiteX40" fmla="*/ 11181134 w 12205662"/>
              <a:gd name="connsiteY40" fmla="*/ 1433711 h 1972092"/>
              <a:gd name="connsiteX41" fmla="*/ 10596111 w 12205662"/>
              <a:gd name="connsiteY41" fmla="*/ 1744765 h 1972092"/>
              <a:gd name="connsiteX42" fmla="*/ 9890597 w 12205662"/>
              <a:gd name="connsiteY42" fmla="*/ 1039251 h 1972092"/>
              <a:gd name="connsiteX43" fmla="*/ 10596111 w 12205662"/>
              <a:gd name="connsiteY43" fmla="*/ 333737 h 1972092"/>
              <a:gd name="connsiteX44" fmla="*/ 10990571 w 12205662"/>
              <a:gd name="connsiteY44" fmla="*/ 454228 h 1972092"/>
              <a:gd name="connsiteX45" fmla="*/ 11068436 w 12205662"/>
              <a:gd name="connsiteY45" fmla="*/ 518472 h 1972092"/>
              <a:gd name="connsiteX46" fmla="*/ 11072505 w 12205662"/>
              <a:gd name="connsiteY46" fmla="*/ 505365 h 1972092"/>
              <a:gd name="connsiteX47" fmla="*/ 11834923 w 12205662"/>
              <a:gd name="connsiteY47" fmla="*/ 0 h 197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205662" h="1972092">
                <a:moveTo>
                  <a:pt x="433852" y="14926"/>
                </a:moveTo>
                <a:cubicBezTo>
                  <a:pt x="702117" y="14926"/>
                  <a:pt x="954508" y="82886"/>
                  <a:pt x="1174749" y="202528"/>
                </a:cubicBezTo>
                <a:lnTo>
                  <a:pt x="1259471" y="253998"/>
                </a:lnTo>
                <a:lnTo>
                  <a:pt x="1296715" y="226148"/>
                </a:lnTo>
                <a:cubicBezTo>
                  <a:pt x="1494105" y="92793"/>
                  <a:pt x="1732062" y="14926"/>
                  <a:pt x="1988207" y="14926"/>
                </a:cubicBezTo>
                <a:cubicBezTo>
                  <a:pt x="2415113" y="14926"/>
                  <a:pt x="2791500" y="231223"/>
                  <a:pt x="3013758" y="560208"/>
                </a:cubicBezTo>
                <a:lnTo>
                  <a:pt x="3077266" y="677213"/>
                </a:lnTo>
                <a:lnTo>
                  <a:pt x="3090558" y="661103"/>
                </a:lnTo>
                <a:cubicBezTo>
                  <a:pt x="3282694" y="468966"/>
                  <a:pt x="3548129" y="350127"/>
                  <a:pt x="3841319" y="350127"/>
                </a:cubicBezTo>
                <a:cubicBezTo>
                  <a:pt x="4134510" y="350127"/>
                  <a:pt x="4399945" y="468966"/>
                  <a:pt x="4592080" y="661103"/>
                </a:cubicBezTo>
                <a:lnTo>
                  <a:pt x="4701404" y="793605"/>
                </a:lnTo>
                <a:lnTo>
                  <a:pt x="4703406" y="789922"/>
                </a:lnTo>
                <a:cubicBezTo>
                  <a:pt x="4925661" y="460938"/>
                  <a:pt x="5302049" y="244640"/>
                  <a:pt x="5728956" y="244640"/>
                </a:cubicBezTo>
                <a:cubicBezTo>
                  <a:pt x="6155862" y="244640"/>
                  <a:pt x="6532250" y="460938"/>
                  <a:pt x="6754506" y="789922"/>
                </a:cubicBezTo>
                <a:lnTo>
                  <a:pt x="6782791" y="842030"/>
                </a:lnTo>
                <a:lnTo>
                  <a:pt x="6790762" y="835453"/>
                </a:lnTo>
                <a:cubicBezTo>
                  <a:pt x="6923005" y="746112"/>
                  <a:pt x="7082425" y="693944"/>
                  <a:pt x="7254030" y="693944"/>
                </a:cubicBezTo>
                <a:cubicBezTo>
                  <a:pt x="7540038" y="693944"/>
                  <a:pt x="7792200" y="838854"/>
                  <a:pt x="7941102" y="1059258"/>
                </a:cubicBezTo>
                <a:lnTo>
                  <a:pt x="7981294" y="1133306"/>
                </a:lnTo>
                <a:lnTo>
                  <a:pt x="8031490" y="1091890"/>
                </a:lnTo>
                <a:cubicBezTo>
                  <a:pt x="8128042" y="1026661"/>
                  <a:pt x="8244437" y="988573"/>
                  <a:pt x="8369728" y="988573"/>
                </a:cubicBezTo>
                <a:cubicBezTo>
                  <a:pt x="8536783" y="988573"/>
                  <a:pt x="8688022" y="1056285"/>
                  <a:pt x="8797497" y="1165761"/>
                </a:cubicBezTo>
                <a:lnTo>
                  <a:pt x="8839913" y="1217170"/>
                </a:lnTo>
                <a:lnTo>
                  <a:pt x="8857872" y="1195404"/>
                </a:lnTo>
                <a:cubicBezTo>
                  <a:pt x="8967347" y="1085928"/>
                  <a:pt x="9118587" y="1018216"/>
                  <a:pt x="9285641" y="1018216"/>
                </a:cubicBezTo>
                <a:cubicBezTo>
                  <a:pt x="9619750" y="1018216"/>
                  <a:pt x="9890598" y="1289064"/>
                  <a:pt x="9890598" y="1623173"/>
                </a:cubicBezTo>
                <a:cubicBezTo>
                  <a:pt x="9890598" y="1748464"/>
                  <a:pt x="9852510" y="1864859"/>
                  <a:pt x="9787281" y="1961411"/>
                </a:cubicBezTo>
                <a:lnTo>
                  <a:pt x="9778468" y="1972092"/>
                </a:lnTo>
                <a:lnTo>
                  <a:pt x="0" y="1972092"/>
                </a:lnTo>
                <a:lnTo>
                  <a:pt x="0" y="77513"/>
                </a:lnTo>
                <a:lnTo>
                  <a:pt x="120595" y="46505"/>
                </a:lnTo>
                <a:cubicBezTo>
                  <a:pt x="221780" y="25800"/>
                  <a:pt x="326546" y="14926"/>
                  <a:pt x="433852" y="14926"/>
                </a:cubicBezTo>
                <a:close/>
                <a:moveTo>
                  <a:pt x="11834923" y="0"/>
                </a:moveTo>
                <a:cubicBezTo>
                  <a:pt x="11949169" y="0"/>
                  <a:pt x="12058007" y="23154"/>
                  <a:pt x="12157001" y="65025"/>
                </a:cubicBezTo>
                <a:lnTo>
                  <a:pt x="12205662" y="91437"/>
                </a:lnTo>
                <a:lnTo>
                  <a:pt x="12205662" y="1563449"/>
                </a:lnTo>
                <a:lnTo>
                  <a:pt x="12157001" y="1589862"/>
                </a:lnTo>
                <a:cubicBezTo>
                  <a:pt x="12058007" y="1631733"/>
                  <a:pt x="11949169" y="1654886"/>
                  <a:pt x="11834923" y="1654886"/>
                </a:cubicBezTo>
                <a:cubicBezTo>
                  <a:pt x="11606431" y="1654886"/>
                  <a:pt x="11399570" y="1562271"/>
                  <a:pt x="11249833" y="1412534"/>
                </a:cubicBezTo>
                <a:lnTo>
                  <a:pt x="11215328" y="1370714"/>
                </a:lnTo>
                <a:lnTo>
                  <a:pt x="11181134" y="1433711"/>
                </a:lnTo>
                <a:cubicBezTo>
                  <a:pt x="11054349" y="1621379"/>
                  <a:pt x="10839639" y="1744765"/>
                  <a:pt x="10596111" y="1744765"/>
                </a:cubicBezTo>
                <a:cubicBezTo>
                  <a:pt x="10206466" y="1744765"/>
                  <a:pt x="9890597" y="1428896"/>
                  <a:pt x="9890597" y="1039251"/>
                </a:cubicBezTo>
                <a:cubicBezTo>
                  <a:pt x="9890597" y="649606"/>
                  <a:pt x="10206466" y="333737"/>
                  <a:pt x="10596111" y="333737"/>
                </a:cubicBezTo>
                <a:cubicBezTo>
                  <a:pt x="10742228" y="333737"/>
                  <a:pt x="10877970" y="378156"/>
                  <a:pt x="10990571" y="454228"/>
                </a:cubicBezTo>
                <a:lnTo>
                  <a:pt x="11068436" y="518472"/>
                </a:lnTo>
                <a:lnTo>
                  <a:pt x="11072505" y="505365"/>
                </a:lnTo>
                <a:cubicBezTo>
                  <a:pt x="11198117" y="208383"/>
                  <a:pt x="11492185" y="0"/>
                  <a:pt x="11834923" y="0"/>
                </a:cubicBezTo>
                <a:close/>
              </a:path>
            </a:pathLst>
          </a:custGeom>
          <a:solidFill>
            <a:srgbClr val="EBD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자유형 94"/>
          <p:cNvSpPr/>
          <p:nvPr/>
        </p:nvSpPr>
        <p:spPr>
          <a:xfrm>
            <a:off x="0" y="5606252"/>
            <a:ext cx="12205662" cy="1540393"/>
          </a:xfrm>
          <a:custGeom>
            <a:avLst/>
            <a:gdLst>
              <a:gd name="connsiteX0" fmla="*/ 2487887 w 12205662"/>
              <a:gd name="connsiteY0" fmla="*/ 0 h 1540393"/>
              <a:gd name="connsiteX1" fmla="*/ 3651273 w 12205662"/>
              <a:gd name="connsiteY1" fmla="*/ 417644 h 1540393"/>
              <a:gd name="connsiteX2" fmla="*/ 3763534 w 12205662"/>
              <a:gd name="connsiteY2" fmla="*/ 519674 h 1540393"/>
              <a:gd name="connsiteX3" fmla="*/ 3858494 w 12205662"/>
              <a:gd name="connsiteY3" fmla="*/ 448665 h 1540393"/>
              <a:gd name="connsiteX4" fmla="*/ 4616500 w 12205662"/>
              <a:gd name="connsiteY4" fmla="*/ 217126 h 1540393"/>
              <a:gd name="connsiteX5" fmla="*/ 5865698 w 12205662"/>
              <a:gd name="connsiteY5" fmla="*/ 1045150 h 1540393"/>
              <a:gd name="connsiteX6" fmla="*/ 5902182 w 12205662"/>
              <a:gd name="connsiteY6" fmla="*/ 1162688 h 1540393"/>
              <a:gd name="connsiteX7" fmla="*/ 5912684 w 12205662"/>
              <a:gd name="connsiteY7" fmla="*/ 1156988 h 1540393"/>
              <a:gd name="connsiteX8" fmla="*/ 6127480 w 12205662"/>
              <a:gd name="connsiteY8" fmla="*/ 1113623 h 1540393"/>
              <a:gd name="connsiteX9" fmla="*/ 6342278 w 12205662"/>
              <a:gd name="connsiteY9" fmla="*/ 1156988 h 1540393"/>
              <a:gd name="connsiteX10" fmla="*/ 6417274 w 12205662"/>
              <a:gd name="connsiteY10" fmla="*/ 1197695 h 1540393"/>
              <a:gd name="connsiteX11" fmla="*/ 6449801 w 12205662"/>
              <a:gd name="connsiteY11" fmla="*/ 1092905 h 1540393"/>
              <a:gd name="connsiteX12" fmla="*/ 7091971 w 12205662"/>
              <a:gd name="connsiteY12" fmla="*/ 667246 h 1540393"/>
              <a:gd name="connsiteX13" fmla="*/ 7669884 w 12205662"/>
              <a:gd name="connsiteY13" fmla="*/ 974519 h 1540393"/>
              <a:gd name="connsiteX14" fmla="*/ 7690696 w 12205662"/>
              <a:gd name="connsiteY14" fmla="*/ 1012863 h 1540393"/>
              <a:gd name="connsiteX15" fmla="*/ 7817231 w 12205662"/>
              <a:gd name="connsiteY15" fmla="*/ 944182 h 1540393"/>
              <a:gd name="connsiteX16" fmla="*/ 8131803 w 12205662"/>
              <a:gd name="connsiteY16" fmla="*/ 880673 h 1540393"/>
              <a:gd name="connsiteX17" fmla="*/ 8645867 w 12205662"/>
              <a:gd name="connsiteY17" fmla="*/ 1065217 h 1540393"/>
              <a:gd name="connsiteX18" fmla="*/ 8663502 w 12205662"/>
              <a:gd name="connsiteY18" fmla="*/ 1082437 h 1540393"/>
              <a:gd name="connsiteX19" fmla="*/ 8712586 w 12205662"/>
              <a:gd name="connsiteY19" fmla="*/ 1022947 h 1540393"/>
              <a:gd name="connsiteX20" fmla="*/ 9056066 w 12205662"/>
              <a:gd name="connsiteY20" fmla="*/ 880673 h 1540393"/>
              <a:gd name="connsiteX21" fmla="*/ 9245144 w 12205662"/>
              <a:gd name="connsiteY21" fmla="*/ 918846 h 1540393"/>
              <a:gd name="connsiteX22" fmla="*/ 9288602 w 12205662"/>
              <a:gd name="connsiteY22" fmla="*/ 942434 h 1540393"/>
              <a:gd name="connsiteX23" fmla="*/ 9374515 w 12205662"/>
              <a:gd name="connsiteY23" fmla="*/ 784151 h 1540393"/>
              <a:gd name="connsiteX24" fmla="*/ 10399244 w 12205662"/>
              <a:gd name="connsiteY24" fmla="*/ 239307 h 1540393"/>
              <a:gd name="connsiteX25" fmla="*/ 10988291 w 12205662"/>
              <a:gd name="connsiteY25" fmla="*/ 388459 h 1540393"/>
              <a:gd name="connsiteX26" fmla="*/ 11034821 w 12205662"/>
              <a:gd name="connsiteY26" fmla="*/ 416727 h 1540393"/>
              <a:gd name="connsiteX27" fmla="*/ 11044224 w 12205662"/>
              <a:gd name="connsiteY27" fmla="*/ 409695 h 1540393"/>
              <a:gd name="connsiteX28" fmla="*/ 11900304 w 12205662"/>
              <a:gd name="connsiteY28" fmla="*/ 148199 h 1540393"/>
              <a:gd name="connsiteX29" fmla="*/ 12171343 w 12205662"/>
              <a:gd name="connsiteY29" fmla="*/ 172114 h 1540393"/>
              <a:gd name="connsiteX30" fmla="*/ 12205662 w 12205662"/>
              <a:gd name="connsiteY30" fmla="*/ 179807 h 1540393"/>
              <a:gd name="connsiteX31" fmla="*/ 12205662 w 12205662"/>
              <a:gd name="connsiteY31" fmla="*/ 1540393 h 1540393"/>
              <a:gd name="connsiteX32" fmla="*/ 0 w 12205662"/>
              <a:gd name="connsiteY32" fmla="*/ 1540393 h 1540393"/>
              <a:gd name="connsiteX33" fmla="*/ 0 w 12205662"/>
              <a:gd name="connsiteY33" fmla="*/ 644048 h 1540393"/>
              <a:gd name="connsiteX34" fmla="*/ 24854 w 12205662"/>
              <a:gd name="connsiteY34" fmla="*/ 634951 h 1540393"/>
              <a:gd name="connsiteX35" fmla="*/ 491658 w 12205662"/>
              <a:gd name="connsiteY35" fmla="*/ 564377 h 1540393"/>
              <a:gd name="connsiteX36" fmla="*/ 958461 w 12205662"/>
              <a:gd name="connsiteY36" fmla="*/ 634951 h 1540393"/>
              <a:gd name="connsiteX37" fmla="*/ 1069172 w 12205662"/>
              <a:gd name="connsiteY37" fmla="*/ 675471 h 1540393"/>
              <a:gd name="connsiteX38" fmla="*/ 1076576 w 12205662"/>
              <a:gd name="connsiteY38" fmla="*/ 665570 h 1540393"/>
              <a:gd name="connsiteX39" fmla="*/ 2487887 w 12205662"/>
              <a:gd name="connsiteY39" fmla="*/ 0 h 1540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205662" h="1540393">
                <a:moveTo>
                  <a:pt x="2487887" y="0"/>
                </a:moveTo>
                <a:cubicBezTo>
                  <a:pt x="2929807" y="0"/>
                  <a:pt x="3335122" y="156733"/>
                  <a:pt x="3651273" y="417644"/>
                </a:cubicBezTo>
                <a:lnTo>
                  <a:pt x="3763534" y="519674"/>
                </a:lnTo>
                <a:lnTo>
                  <a:pt x="3858494" y="448665"/>
                </a:lnTo>
                <a:cubicBezTo>
                  <a:pt x="4074870" y="302483"/>
                  <a:pt x="4335717" y="217126"/>
                  <a:pt x="4616500" y="217126"/>
                </a:cubicBezTo>
                <a:cubicBezTo>
                  <a:pt x="5178065" y="217126"/>
                  <a:pt x="5659884" y="558555"/>
                  <a:pt x="5865698" y="1045150"/>
                </a:cubicBezTo>
                <a:lnTo>
                  <a:pt x="5902182" y="1162688"/>
                </a:lnTo>
                <a:lnTo>
                  <a:pt x="5912684" y="1156988"/>
                </a:lnTo>
                <a:cubicBezTo>
                  <a:pt x="5978705" y="1129064"/>
                  <a:pt x="6051290" y="1113623"/>
                  <a:pt x="6127480" y="1113623"/>
                </a:cubicBezTo>
                <a:cubicBezTo>
                  <a:pt x="6203672" y="1113623"/>
                  <a:pt x="6276257" y="1129064"/>
                  <a:pt x="6342278" y="1156988"/>
                </a:cubicBezTo>
                <a:lnTo>
                  <a:pt x="6417274" y="1197695"/>
                </a:lnTo>
                <a:lnTo>
                  <a:pt x="6449801" y="1092905"/>
                </a:lnTo>
                <a:cubicBezTo>
                  <a:pt x="6555602" y="842763"/>
                  <a:pt x="6803291" y="667246"/>
                  <a:pt x="7091971" y="667246"/>
                </a:cubicBezTo>
                <a:cubicBezTo>
                  <a:pt x="7332539" y="667246"/>
                  <a:pt x="7544639" y="789133"/>
                  <a:pt x="7669884" y="974519"/>
                </a:cubicBezTo>
                <a:lnTo>
                  <a:pt x="7690696" y="1012863"/>
                </a:lnTo>
                <a:lnTo>
                  <a:pt x="7817231" y="944182"/>
                </a:lnTo>
                <a:cubicBezTo>
                  <a:pt x="7913918" y="903287"/>
                  <a:pt x="8020220" y="880673"/>
                  <a:pt x="8131803" y="880673"/>
                </a:cubicBezTo>
                <a:cubicBezTo>
                  <a:pt x="8327074" y="880673"/>
                  <a:pt x="8506169" y="949928"/>
                  <a:pt x="8645867" y="1065217"/>
                </a:cubicBezTo>
                <a:lnTo>
                  <a:pt x="8663502" y="1082437"/>
                </a:lnTo>
                <a:lnTo>
                  <a:pt x="8712586" y="1022947"/>
                </a:lnTo>
                <a:cubicBezTo>
                  <a:pt x="8800490" y="935043"/>
                  <a:pt x="8921929" y="880673"/>
                  <a:pt x="9056066" y="880673"/>
                </a:cubicBezTo>
                <a:cubicBezTo>
                  <a:pt x="9123135" y="880673"/>
                  <a:pt x="9187029" y="894265"/>
                  <a:pt x="9245144" y="918846"/>
                </a:cubicBezTo>
                <a:lnTo>
                  <a:pt x="9288602" y="942434"/>
                </a:lnTo>
                <a:lnTo>
                  <a:pt x="9374515" y="784151"/>
                </a:lnTo>
                <a:cubicBezTo>
                  <a:pt x="9596594" y="455431"/>
                  <a:pt x="9972680" y="239307"/>
                  <a:pt x="10399244" y="239307"/>
                </a:cubicBezTo>
                <a:cubicBezTo>
                  <a:pt x="10612526" y="239307"/>
                  <a:pt x="10813189" y="293338"/>
                  <a:pt x="10988291" y="388459"/>
                </a:cubicBezTo>
                <a:lnTo>
                  <a:pt x="11034821" y="416727"/>
                </a:lnTo>
                <a:lnTo>
                  <a:pt x="11044224" y="409695"/>
                </a:lnTo>
                <a:cubicBezTo>
                  <a:pt x="11288597" y="244600"/>
                  <a:pt x="11583193" y="148199"/>
                  <a:pt x="11900304" y="148199"/>
                </a:cubicBezTo>
                <a:cubicBezTo>
                  <a:pt x="11992795" y="148199"/>
                  <a:pt x="12083370" y="156400"/>
                  <a:pt x="12171343" y="172114"/>
                </a:cubicBezTo>
                <a:lnTo>
                  <a:pt x="12205662" y="179807"/>
                </a:lnTo>
                <a:lnTo>
                  <a:pt x="12205662" y="1540393"/>
                </a:lnTo>
                <a:lnTo>
                  <a:pt x="0" y="1540393"/>
                </a:lnTo>
                <a:lnTo>
                  <a:pt x="0" y="644048"/>
                </a:lnTo>
                <a:lnTo>
                  <a:pt x="24854" y="634951"/>
                </a:lnTo>
                <a:cubicBezTo>
                  <a:pt x="172317" y="589086"/>
                  <a:pt x="329102" y="564377"/>
                  <a:pt x="491658" y="564377"/>
                </a:cubicBezTo>
                <a:cubicBezTo>
                  <a:pt x="654213" y="564377"/>
                  <a:pt x="810998" y="589085"/>
                  <a:pt x="958461" y="634951"/>
                </a:cubicBezTo>
                <a:lnTo>
                  <a:pt x="1069172" y="675471"/>
                </a:lnTo>
                <a:lnTo>
                  <a:pt x="1076576" y="665570"/>
                </a:lnTo>
                <a:cubicBezTo>
                  <a:pt x="1412034" y="259089"/>
                  <a:pt x="1919704" y="0"/>
                  <a:pt x="2487887" y="0"/>
                </a:cubicBezTo>
                <a:close/>
              </a:path>
            </a:pathLst>
          </a:custGeom>
          <a:solidFill>
            <a:srgbClr val="E3C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0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11818798" y="2783658"/>
            <a:ext cx="94593" cy="945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1818798" y="2989041"/>
            <a:ext cx="94593" cy="945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1818798" y="3194424"/>
            <a:ext cx="94593" cy="945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1818798" y="3399807"/>
            <a:ext cx="94593" cy="945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1818798" y="3605190"/>
            <a:ext cx="94593" cy="945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-17551"/>
            <a:ext cx="12192000" cy="849086"/>
          </a:xfrm>
          <a:prstGeom prst="rect">
            <a:avLst/>
          </a:prstGeom>
          <a:solidFill>
            <a:srgbClr val="E3C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>
            <a:off x="4637976" y="1942132"/>
            <a:ext cx="2985215" cy="0"/>
          </a:xfrm>
          <a:prstGeom prst="line">
            <a:avLst/>
          </a:prstGeom>
          <a:ln w="50800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665159" y="1417663"/>
            <a:ext cx="2861681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n>
                  <a:solidFill>
                    <a:srgbClr val="FF5A54">
                      <a:alpha val="0"/>
                    </a:srgbClr>
                  </a:solidFill>
                </a:ln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이곳에 소제목을 써주세요</a:t>
            </a:r>
            <a:endParaRPr lang="ko-KR" altLang="en-US" sz="2000" dirty="0">
              <a:ln>
                <a:solidFill>
                  <a:srgbClr val="FF5A54">
                    <a:alpha val="0"/>
                  </a:srgbClr>
                </a:solidFill>
              </a:ln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7789068" y="2477366"/>
            <a:ext cx="1856100" cy="2056358"/>
            <a:chOff x="7418679" y="2303745"/>
            <a:chExt cx="1856100" cy="2056358"/>
          </a:xfrm>
        </p:grpSpPr>
        <p:sp>
          <p:nvSpPr>
            <p:cNvPr id="93" name="자유형 92"/>
            <p:cNvSpPr/>
            <p:nvPr/>
          </p:nvSpPr>
          <p:spPr>
            <a:xfrm rot="20876678">
              <a:off x="7418679" y="2303745"/>
              <a:ext cx="1856100" cy="2056358"/>
            </a:xfrm>
            <a:custGeom>
              <a:avLst/>
              <a:gdLst>
                <a:gd name="connsiteX0" fmla="*/ 1121840 w 1856100"/>
                <a:gd name="connsiteY0" fmla="*/ 20654 h 2056358"/>
                <a:gd name="connsiteX1" fmla="*/ 1835446 w 1856100"/>
                <a:gd name="connsiteY1" fmla="*/ 1121840 h 2056358"/>
                <a:gd name="connsiteX2" fmla="*/ 921070 w 1856100"/>
                <a:gd name="connsiteY2" fmla="*/ 1856067 h 2056358"/>
                <a:gd name="connsiteX3" fmla="*/ 874052 w 1856100"/>
                <a:gd name="connsiteY3" fmla="*/ 1853292 h 2056358"/>
                <a:gd name="connsiteX4" fmla="*/ 849459 w 1856100"/>
                <a:gd name="connsiteY4" fmla="*/ 1877343 h 2056358"/>
                <a:gd name="connsiteX5" fmla="*/ 563796 w 1856100"/>
                <a:gd name="connsiteY5" fmla="*/ 2033096 h 2056358"/>
                <a:gd name="connsiteX6" fmla="*/ 466269 w 1856100"/>
                <a:gd name="connsiteY6" fmla="*/ 2056358 h 2056358"/>
                <a:gd name="connsiteX7" fmla="*/ 556894 w 1856100"/>
                <a:gd name="connsiteY7" fmla="*/ 1971957 h 2056358"/>
                <a:gd name="connsiteX8" fmla="*/ 615637 w 1856100"/>
                <a:gd name="connsiteY8" fmla="*/ 1893424 h 2056358"/>
                <a:gd name="connsiteX9" fmla="*/ 656069 w 1856100"/>
                <a:gd name="connsiteY9" fmla="*/ 1814574 h 2056358"/>
                <a:gd name="connsiteX10" fmla="*/ 642485 w 1856100"/>
                <a:gd name="connsiteY10" fmla="*/ 1810948 h 2056358"/>
                <a:gd name="connsiteX11" fmla="*/ 20654 w 1856100"/>
                <a:gd name="connsiteY11" fmla="*/ 734261 h 2056358"/>
                <a:gd name="connsiteX12" fmla="*/ 1121840 w 1856100"/>
                <a:gd name="connsiteY12" fmla="*/ 20654 h 2056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56100" h="2056358">
                  <a:moveTo>
                    <a:pt x="1121840" y="20654"/>
                  </a:moveTo>
                  <a:cubicBezTo>
                    <a:pt x="1622981" y="127681"/>
                    <a:pt x="1942473" y="620699"/>
                    <a:pt x="1835446" y="1121840"/>
                  </a:cubicBezTo>
                  <a:cubicBezTo>
                    <a:pt x="1741798" y="1560338"/>
                    <a:pt x="1352624" y="1859762"/>
                    <a:pt x="921070" y="1856067"/>
                  </a:cubicBezTo>
                  <a:lnTo>
                    <a:pt x="874052" y="1853292"/>
                  </a:lnTo>
                  <a:lnTo>
                    <a:pt x="849459" y="1877343"/>
                  </a:lnTo>
                  <a:cubicBezTo>
                    <a:pt x="770636" y="1943983"/>
                    <a:pt x="673343" y="1997492"/>
                    <a:pt x="563796" y="2033096"/>
                  </a:cubicBezTo>
                  <a:lnTo>
                    <a:pt x="466269" y="2056358"/>
                  </a:lnTo>
                  <a:lnTo>
                    <a:pt x="556894" y="1971957"/>
                  </a:lnTo>
                  <a:cubicBezTo>
                    <a:pt x="578834" y="1947002"/>
                    <a:pt x="598492" y="1920766"/>
                    <a:pt x="615637" y="1893424"/>
                  </a:cubicBezTo>
                  <a:lnTo>
                    <a:pt x="656069" y="1814574"/>
                  </a:lnTo>
                  <a:lnTo>
                    <a:pt x="642485" y="1810948"/>
                  </a:lnTo>
                  <a:cubicBezTo>
                    <a:pt x="194849" y="1666761"/>
                    <a:pt x="-79684" y="1204080"/>
                    <a:pt x="20654" y="734261"/>
                  </a:cubicBezTo>
                  <a:cubicBezTo>
                    <a:pt x="127681" y="233120"/>
                    <a:pt x="620699" y="-86373"/>
                    <a:pt x="1121840" y="20654"/>
                  </a:cubicBezTo>
                  <a:close/>
                </a:path>
              </a:pathLst>
            </a:custGeom>
            <a:solidFill>
              <a:srgbClr val="239DAD"/>
            </a:solidFill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icon png에 대한 이미지 검색결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504" r="70393" b="34198"/>
            <a:stretch/>
          </p:blipFill>
          <p:spPr bwMode="auto">
            <a:xfrm>
              <a:off x="7812063" y="2693946"/>
              <a:ext cx="1064154" cy="1057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" name="그룹 103"/>
          <p:cNvGrpSpPr/>
          <p:nvPr/>
        </p:nvGrpSpPr>
        <p:grpSpPr>
          <a:xfrm>
            <a:off x="6054542" y="2477366"/>
            <a:ext cx="1856100" cy="2056358"/>
            <a:chOff x="6008245" y="2303745"/>
            <a:chExt cx="1856100" cy="2056358"/>
          </a:xfrm>
        </p:grpSpPr>
        <p:sp>
          <p:nvSpPr>
            <p:cNvPr id="92" name="자유형 91"/>
            <p:cNvSpPr/>
            <p:nvPr/>
          </p:nvSpPr>
          <p:spPr>
            <a:xfrm rot="20876678">
              <a:off x="6008245" y="2303745"/>
              <a:ext cx="1856100" cy="2056358"/>
            </a:xfrm>
            <a:custGeom>
              <a:avLst/>
              <a:gdLst>
                <a:gd name="connsiteX0" fmla="*/ 1121840 w 1856100"/>
                <a:gd name="connsiteY0" fmla="*/ 20654 h 2056358"/>
                <a:gd name="connsiteX1" fmla="*/ 1835446 w 1856100"/>
                <a:gd name="connsiteY1" fmla="*/ 1121840 h 2056358"/>
                <a:gd name="connsiteX2" fmla="*/ 921070 w 1856100"/>
                <a:gd name="connsiteY2" fmla="*/ 1856067 h 2056358"/>
                <a:gd name="connsiteX3" fmla="*/ 874054 w 1856100"/>
                <a:gd name="connsiteY3" fmla="*/ 1853291 h 2056358"/>
                <a:gd name="connsiteX4" fmla="*/ 849461 w 1856100"/>
                <a:gd name="connsiteY4" fmla="*/ 1877343 h 2056358"/>
                <a:gd name="connsiteX5" fmla="*/ 563798 w 1856100"/>
                <a:gd name="connsiteY5" fmla="*/ 2033096 h 2056358"/>
                <a:gd name="connsiteX6" fmla="*/ 466271 w 1856100"/>
                <a:gd name="connsiteY6" fmla="*/ 2056358 h 2056358"/>
                <a:gd name="connsiteX7" fmla="*/ 556896 w 1856100"/>
                <a:gd name="connsiteY7" fmla="*/ 1971957 h 2056358"/>
                <a:gd name="connsiteX8" fmla="*/ 615639 w 1856100"/>
                <a:gd name="connsiteY8" fmla="*/ 1893424 h 2056358"/>
                <a:gd name="connsiteX9" fmla="*/ 656070 w 1856100"/>
                <a:gd name="connsiteY9" fmla="*/ 1814574 h 2056358"/>
                <a:gd name="connsiteX10" fmla="*/ 642485 w 1856100"/>
                <a:gd name="connsiteY10" fmla="*/ 1810948 h 2056358"/>
                <a:gd name="connsiteX11" fmla="*/ 20654 w 1856100"/>
                <a:gd name="connsiteY11" fmla="*/ 734260 h 2056358"/>
                <a:gd name="connsiteX12" fmla="*/ 1121840 w 1856100"/>
                <a:gd name="connsiteY12" fmla="*/ 20654 h 2056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56100" h="2056358">
                  <a:moveTo>
                    <a:pt x="1121840" y="20654"/>
                  </a:moveTo>
                  <a:cubicBezTo>
                    <a:pt x="1622981" y="127681"/>
                    <a:pt x="1942473" y="620699"/>
                    <a:pt x="1835446" y="1121840"/>
                  </a:cubicBezTo>
                  <a:cubicBezTo>
                    <a:pt x="1741798" y="1560338"/>
                    <a:pt x="1352625" y="1859762"/>
                    <a:pt x="921070" y="1856067"/>
                  </a:cubicBezTo>
                  <a:lnTo>
                    <a:pt x="874054" y="1853291"/>
                  </a:lnTo>
                  <a:lnTo>
                    <a:pt x="849461" y="1877343"/>
                  </a:lnTo>
                  <a:cubicBezTo>
                    <a:pt x="770638" y="1943983"/>
                    <a:pt x="673345" y="1997492"/>
                    <a:pt x="563798" y="2033096"/>
                  </a:cubicBezTo>
                  <a:lnTo>
                    <a:pt x="466271" y="2056358"/>
                  </a:lnTo>
                  <a:lnTo>
                    <a:pt x="556896" y="1971957"/>
                  </a:lnTo>
                  <a:cubicBezTo>
                    <a:pt x="578836" y="1947002"/>
                    <a:pt x="598494" y="1920766"/>
                    <a:pt x="615639" y="1893424"/>
                  </a:cubicBezTo>
                  <a:lnTo>
                    <a:pt x="656070" y="1814574"/>
                  </a:lnTo>
                  <a:lnTo>
                    <a:pt x="642485" y="1810948"/>
                  </a:lnTo>
                  <a:cubicBezTo>
                    <a:pt x="194849" y="1666760"/>
                    <a:pt x="-79684" y="1204080"/>
                    <a:pt x="20654" y="734260"/>
                  </a:cubicBezTo>
                  <a:cubicBezTo>
                    <a:pt x="127681" y="233120"/>
                    <a:pt x="620699" y="-86373"/>
                    <a:pt x="1121840" y="20654"/>
                  </a:cubicBezTo>
                  <a:close/>
                </a:path>
              </a:pathLst>
            </a:custGeom>
            <a:solidFill>
              <a:srgbClr val="46C8DA"/>
            </a:solidFill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100" name="Picture 4" descr="icon png에 대한 이미지 검색결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797" t="35603" r="3848" b="34199"/>
            <a:stretch/>
          </p:blipFill>
          <p:spPr bwMode="auto">
            <a:xfrm>
              <a:off x="6428074" y="2748935"/>
              <a:ext cx="983226" cy="1020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9" name="그룹 98"/>
          <p:cNvGrpSpPr/>
          <p:nvPr/>
        </p:nvGrpSpPr>
        <p:grpSpPr>
          <a:xfrm>
            <a:off x="4320016" y="2477366"/>
            <a:ext cx="1856100" cy="2056357"/>
            <a:chOff x="4597810" y="2303745"/>
            <a:chExt cx="1856100" cy="2056357"/>
          </a:xfrm>
        </p:grpSpPr>
        <p:sp>
          <p:nvSpPr>
            <p:cNvPr id="91" name="자유형 90"/>
            <p:cNvSpPr/>
            <p:nvPr/>
          </p:nvSpPr>
          <p:spPr>
            <a:xfrm rot="20876678">
              <a:off x="4597810" y="2303745"/>
              <a:ext cx="1856100" cy="2056357"/>
            </a:xfrm>
            <a:custGeom>
              <a:avLst/>
              <a:gdLst>
                <a:gd name="connsiteX0" fmla="*/ 1121840 w 1856100"/>
                <a:gd name="connsiteY0" fmla="*/ 20654 h 2056357"/>
                <a:gd name="connsiteX1" fmla="*/ 1835446 w 1856100"/>
                <a:gd name="connsiteY1" fmla="*/ 1121840 h 2056357"/>
                <a:gd name="connsiteX2" fmla="*/ 921070 w 1856100"/>
                <a:gd name="connsiteY2" fmla="*/ 1856067 h 2056357"/>
                <a:gd name="connsiteX3" fmla="*/ 874046 w 1856100"/>
                <a:gd name="connsiteY3" fmla="*/ 1853291 h 2056357"/>
                <a:gd name="connsiteX4" fmla="*/ 849454 w 1856100"/>
                <a:gd name="connsiteY4" fmla="*/ 1877342 h 2056357"/>
                <a:gd name="connsiteX5" fmla="*/ 563791 w 1856100"/>
                <a:gd name="connsiteY5" fmla="*/ 2033095 h 2056357"/>
                <a:gd name="connsiteX6" fmla="*/ 466264 w 1856100"/>
                <a:gd name="connsiteY6" fmla="*/ 2056357 h 2056357"/>
                <a:gd name="connsiteX7" fmla="*/ 556889 w 1856100"/>
                <a:gd name="connsiteY7" fmla="*/ 1971956 h 2056357"/>
                <a:gd name="connsiteX8" fmla="*/ 615632 w 1856100"/>
                <a:gd name="connsiteY8" fmla="*/ 1893423 h 2056357"/>
                <a:gd name="connsiteX9" fmla="*/ 656064 w 1856100"/>
                <a:gd name="connsiteY9" fmla="*/ 1814573 h 2056357"/>
                <a:gd name="connsiteX10" fmla="*/ 642485 w 1856100"/>
                <a:gd name="connsiteY10" fmla="*/ 1810948 h 2056357"/>
                <a:gd name="connsiteX11" fmla="*/ 20654 w 1856100"/>
                <a:gd name="connsiteY11" fmla="*/ 734261 h 2056357"/>
                <a:gd name="connsiteX12" fmla="*/ 1121840 w 1856100"/>
                <a:gd name="connsiteY12" fmla="*/ 20654 h 205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56100" h="2056357">
                  <a:moveTo>
                    <a:pt x="1121840" y="20654"/>
                  </a:moveTo>
                  <a:cubicBezTo>
                    <a:pt x="1622981" y="127681"/>
                    <a:pt x="1942473" y="620699"/>
                    <a:pt x="1835446" y="1121840"/>
                  </a:cubicBezTo>
                  <a:cubicBezTo>
                    <a:pt x="1741798" y="1560338"/>
                    <a:pt x="1352625" y="1859762"/>
                    <a:pt x="921070" y="1856067"/>
                  </a:cubicBezTo>
                  <a:lnTo>
                    <a:pt x="874046" y="1853291"/>
                  </a:lnTo>
                  <a:lnTo>
                    <a:pt x="849454" y="1877342"/>
                  </a:lnTo>
                  <a:cubicBezTo>
                    <a:pt x="770631" y="1943982"/>
                    <a:pt x="673338" y="1997491"/>
                    <a:pt x="563791" y="2033095"/>
                  </a:cubicBezTo>
                  <a:lnTo>
                    <a:pt x="466264" y="2056357"/>
                  </a:lnTo>
                  <a:lnTo>
                    <a:pt x="556889" y="1971956"/>
                  </a:lnTo>
                  <a:cubicBezTo>
                    <a:pt x="578829" y="1947001"/>
                    <a:pt x="598487" y="1920765"/>
                    <a:pt x="615632" y="1893423"/>
                  </a:cubicBezTo>
                  <a:lnTo>
                    <a:pt x="656064" y="1814573"/>
                  </a:lnTo>
                  <a:lnTo>
                    <a:pt x="642485" y="1810948"/>
                  </a:lnTo>
                  <a:cubicBezTo>
                    <a:pt x="194849" y="1666761"/>
                    <a:pt x="-79684" y="1204080"/>
                    <a:pt x="20654" y="734261"/>
                  </a:cubicBezTo>
                  <a:cubicBezTo>
                    <a:pt x="127681" y="233120"/>
                    <a:pt x="620699" y="-86373"/>
                    <a:pt x="1121840" y="20654"/>
                  </a:cubicBezTo>
                  <a:close/>
                </a:path>
              </a:pathLst>
            </a:custGeom>
            <a:solidFill>
              <a:srgbClr val="F2BD47"/>
            </a:solidFill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103" name="Picture 4" descr="icon png에 대한 이미지 검색결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036" b="70600"/>
            <a:stretch/>
          </p:blipFill>
          <p:spPr bwMode="auto">
            <a:xfrm>
              <a:off x="4947087" y="2724980"/>
              <a:ext cx="1148912" cy="993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/>
          <p:cNvGrpSpPr/>
          <p:nvPr/>
        </p:nvGrpSpPr>
        <p:grpSpPr>
          <a:xfrm>
            <a:off x="2585490" y="2477366"/>
            <a:ext cx="1856100" cy="2056357"/>
            <a:chOff x="2944305" y="2303745"/>
            <a:chExt cx="1856100" cy="2056357"/>
          </a:xfrm>
        </p:grpSpPr>
        <p:sp>
          <p:nvSpPr>
            <p:cNvPr id="90" name="자유형 89"/>
            <p:cNvSpPr/>
            <p:nvPr/>
          </p:nvSpPr>
          <p:spPr>
            <a:xfrm rot="20876678">
              <a:off x="2944305" y="2303745"/>
              <a:ext cx="1856100" cy="2056357"/>
            </a:xfrm>
            <a:custGeom>
              <a:avLst/>
              <a:gdLst>
                <a:gd name="connsiteX0" fmla="*/ 1121840 w 1856100"/>
                <a:gd name="connsiteY0" fmla="*/ 20654 h 2056357"/>
                <a:gd name="connsiteX1" fmla="*/ 1835446 w 1856100"/>
                <a:gd name="connsiteY1" fmla="*/ 1121840 h 2056357"/>
                <a:gd name="connsiteX2" fmla="*/ 921070 w 1856100"/>
                <a:gd name="connsiteY2" fmla="*/ 1856066 h 2056357"/>
                <a:gd name="connsiteX3" fmla="*/ 874050 w 1856100"/>
                <a:gd name="connsiteY3" fmla="*/ 1853291 h 2056357"/>
                <a:gd name="connsiteX4" fmla="*/ 849457 w 1856100"/>
                <a:gd name="connsiteY4" fmla="*/ 1877342 h 2056357"/>
                <a:gd name="connsiteX5" fmla="*/ 563793 w 1856100"/>
                <a:gd name="connsiteY5" fmla="*/ 2033095 h 2056357"/>
                <a:gd name="connsiteX6" fmla="*/ 466267 w 1856100"/>
                <a:gd name="connsiteY6" fmla="*/ 2056357 h 2056357"/>
                <a:gd name="connsiteX7" fmla="*/ 556892 w 1856100"/>
                <a:gd name="connsiteY7" fmla="*/ 1971956 h 2056357"/>
                <a:gd name="connsiteX8" fmla="*/ 615635 w 1856100"/>
                <a:gd name="connsiteY8" fmla="*/ 1893423 h 2056357"/>
                <a:gd name="connsiteX9" fmla="*/ 656067 w 1856100"/>
                <a:gd name="connsiteY9" fmla="*/ 1814573 h 2056357"/>
                <a:gd name="connsiteX10" fmla="*/ 642485 w 1856100"/>
                <a:gd name="connsiteY10" fmla="*/ 1810947 h 2056357"/>
                <a:gd name="connsiteX11" fmla="*/ 20654 w 1856100"/>
                <a:gd name="connsiteY11" fmla="*/ 734260 h 2056357"/>
                <a:gd name="connsiteX12" fmla="*/ 1121840 w 1856100"/>
                <a:gd name="connsiteY12" fmla="*/ 20654 h 205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56100" h="2056357">
                  <a:moveTo>
                    <a:pt x="1121840" y="20654"/>
                  </a:moveTo>
                  <a:cubicBezTo>
                    <a:pt x="1622981" y="127681"/>
                    <a:pt x="1942473" y="620699"/>
                    <a:pt x="1835446" y="1121840"/>
                  </a:cubicBezTo>
                  <a:cubicBezTo>
                    <a:pt x="1741798" y="1560338"/>
                    <a:pt x="1352625" y="1859762"/>
                    <a:pt x="921070" y="1856066"/>
                  </a:cubicBezTo>
                  <a:lnTo>
                    <a:pt x="874050" y="1853291"/>
                  </a:lnTo>
                  <a:lnTo>
                    <a:pt x="849457" y="1877342"/>
                  </a:lnTo>
                  <a:cubicBezTo>
                    <a:pt x="770633" y="1943982"/>
                    <a:pt x="673341" y="1997491"/>
                    <a:pt x="563793" y="2033095"/>
                  </a:cubicBezTo>
                  <a:lnTo>
                    <a:pt x="466267" y="2056357"/>
                  </a:lnTo>
                  <a:lnTo>
                    <a:pt x="556892" y="1971956"/>
                  </a:lnTo>
                  <a:cubicBezTo>
                    <a:pt x="578832" y="1947001"/>
                    <a:pt x="598490" y="1920765"/>
                    <a:pt x="615635" y="1893423"/>
                  </a:cubicBezTo>
                  <a:lnTo>
                    <a:pt x="656067" y="1814573"/>
                  </a:lnTo>
                  <a:lnTo>
                    <a:pt x="642485" y="1810947"/>
                  </a:lnTo>
                  <a:cubicBezTo>
                    <a:pt x="194849" y="1666760"/>
                    <a:pt x="-79684" y="1204079"/>
                    <a:pt x="20654" y="734260"/>
                  </a:cubicBezTo>
                  <a:cubicBezTo>
                    <a:pt x="127681" y="233119"/>
                    <a:pt x="620699" y="-86373"/>
                    <a:pt x="1121840" y="20654"/>
                  </a:cubicBezTo>
                  <a:close/>
                </a:path>
              </a:pathLst>
            </a:custGeom>
            <a:solidFill>
              <a:srgbClr val="D94E31"/>
            </a:solidFill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101" name="Picture 4" descr="icon png에 대한 이미지 검색결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24" b="67143"/>
            <a:stretch/>
          </p:blipFill>
          <p:spPr bwMode="auto">
            <a:xfrm>
              <a:off x="3375998" y="2608168"/>
              <a:ext cx="1099018" cy="1110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6" name="그룹 105"/>
          <p:cNvGrpSpPr/>
          <p:nvPr/>
        </p:nvGrpSpPr>
        <p:grpSpPr>
          <a:xfrm>
            <a:off x="2350209" y="4762753"/>
            <a:ext cx="1798051" cy="369332"/>
            <a:chOff x="2327689" y="4568402"/>
            <a:chExt cx="1798051" cy="369332"/>
          </a:xfrm>
        </p:grpSpPr>
        <p:sp>
          <p:nvSpPr>
            <p:cNvPr id="108" name="TextBox 107"/>
            <p:cNvSpPr txBox="1"/>
            <p:nvPr/>
          </p:nvSpPr>
          <p:spPr>
            <a:xfrm>
              <a:off x="2419824" y="4568402"/>
              <a:ext cx="1705916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rgbClr val="FF5A54">
                        <a:alpha val="0"/>
                      </a:srgbClr>
                    </a:solidFill>
                  </a:ln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이런 내용이에요</a:t>
              </a:r>
              <a:endParaRPr lang="ko-KR" altLang="en-US" dirty="0">
                <a:ln>
                  <a:solidFill>
                    <a:srgbClr val="FF5A54">
                      <a:alpha val="0"/>
                    </a:srgb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109" name="타원 108"/>
            <p:cNvSpPr/>
            <p:nvPr/>
          </p:nvSpPr>
          <p:spPr>
            <a:xfrm>
              <a:off x="2327689" y="4687401"/>
              <a:ext cx="71108" cy="711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4193255" y="4762753"/>
            <a:ext cx="1798051" cy="369332"/>
            <a:chOff x="2327689" y="4568402"/>
            <a:chExt cx="1798051" cy="369332"/>
          </a:xfrm>
        </p:grpSpPr>
        <p:sp>
          <p:nvSpPr>
            <p:cNvPr id="112" name="TextBox 111"/>
            <p:cNvSpPr txBox="1"/>
            <p:nvPr/>
          </p:nvSpPr>
          <p:spPr>
            <a:xfrm>
              <a:off x="2419824" y="4568402"/>
              <a:ext cx="1705916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rgbClr val="FF5A54">
                        <a:alpha val="0"/>
                      </a:srgbClr>
                    </a:solidFill>
                  </a:ln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이런 내용이에요</a:t>
              </a:r>
              <a:endParaRPr lang="ko-KR" altLang="en-US" dirty="0">
                <a:ln>
                  <a:solidFill>
                    <a:srgbClr val="FF5A54">
                      <a:alpha val="0"/>
                    </a:srgb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113" name="타원 112"/>
            <p:cNvSpPr/>
            <p:nvPr/>
          </p:nvSpPr>
          <p:spPr>
            <a:xfrm>
              <a:off x="2327689" y="4687401"/>
              <a:ext cx="71108" cy="711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6036301" y="4762753"/>
            <a:ext cx="1798051" cy="369332"/>
            <a:chOff x="2327689" y="4568402"/>
            <a:chExt cx="1798051" cy="369332"/>
          </a:xfrm>
        </p:grpSpPr>
        <p:sp>
          <p:nvSpPr>
            <p:cNvPr id="115" name="TextBox 114"/>
            <p:cNvSpPr txBox="1"/>
            <p:nvPr/>
          </p:nvSpPr>
          <p:spPr>
            <a:xfrm>
              <a:off x="2419824" y="4568402"/>
              <a:ext cx="1705916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rgbClr val="FF5A54">
                        <a:alpha val="0"/>
                      </a:srgbClr>
                    </a:solidFill>
                  </a:ln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이런 내용이에요</a:t>
              </a:r>
              <a:endParaRPr lang="ko-KR" altLang="en-US" dirty="0">
                <a:ln>
                  <a:solidFill>
                    <a:srgbClr val="FF5A54">
                      <a:alpha val="0"/>
                    </a:srgb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116" name="타원 115"/>
            <p:cNvSpPr/>
            <p:nvPr/>
          </p:nvSpPr>
          <p:spPr>
            <a:xfrm>
              <a:off x="2327689" y="4687401"/>
              <a:ext cx="71108" cy="711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7879348" y="4762753"/>
            <a:ext cx="1798051" cy="369332"/>
            <a:chOff x="2327689" y="4568402"/>
            <a:chExt cx="1798051" cy="369332"/>
          </a:xfrm>
        </p:grpSpPr>
        <p:sp>
          <p:nvSpPr>
            <p:cNvPr id="118" name="TextBox 117"/>
            <p:cNvSpPr txBox="1"/>
            <p:nvPr/>
          </p:nvSpPr>
          <p:spPr>
            <a:xfrm>
              <a:off x="2419824" y="4568402"/>
              <a:ext cx="1705916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rgbClr val="FF5A54">
                        <a:alpha val="0"/>
                      </a:srgbClr>
                    </a:solidFill>
                  </a:ln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이런 내용이에요</a:t>
              </a:r>
              <a:endParaRPr lang="ko-KR" altLang="en-US" dirty="0">
                <a:ln>
                  <a:solidFill>
                    <a:srgbClr val="FF5A54">
                      <a:alpha val="0"/>
                    </a:srgb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119" name="타원 118"/>
            <p:cNvSpPr/>
            <p:nvPr/>
          </p:nvSpPr>
          <p:spPr>
            <a:xfrm>
              <a:off x="2327689" y="4687401"/>
              <a:ext cx="71108" cy="711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448184" y="345630"/>
            <a:ext cx="344416" cy="481085"/>
            <a:chOff x="388652" y="96023"/>
            <a:chExt cx="511894" cy="715020"/>
          </a:xfrm>
        </p:grpSpPr>
        <p:cxnSp>
          <p:nvCxnSpPr>
            <p:cNvPr id="122" name="직선 연결선 121"/>
            <p:cNvCxnSpPr/>
            <p:nvPr/>
          </p:nvCxnSpPr>
          <p:spPr>
            <a:xfrm>
              <a:off x="388652" y="96023"/>
              <a:ext cx="0" cy="71502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자유형 122"/>
            <p:cNvSpPr/>
            <p:nvPr/>
          </p:nvSpPr>
          <p:spPr>
            <a:xfrm>
              <a:off x="388652" y="142392"/>
              <a:ext cx="511894" cy="329258"/>
            </a:xfrm>
            <a:custGeom>
              <a:avLst/>
              <a:gdLst>
                <a:gd name="connsiteX0" fmla="*/ 0 w 739199"/>
                <a:gd name="connsiteY0" fmla="*/ 0 h 475464"/>
                <a:gd name="connsiteX1" fmla="*/ 739199 w 739199"/>
                <a:gd name="connsiteY1" fmla="*/ 0 h 475464"/>
                <a:gd name="connsiteX2" fmla="*/ 739199 w 739199"/>
                <a:gd name="connsiteY2" fmla="*/ 16091 h 475464"/>
                <a:gd name="connsiteX3" fmla="*/ 381409 w 739199"/>
                <a:gd name="connsiteY3" fmla="*/ 238065 h 475464"/>
                <a:gd name="connsiteX4" fmla="*/ 739199 w 739199"/>
                <a:gd name="connsiteY4" fmla="*/ 460039 h 475464"/>
                <a:gd name="connsiteX5" fmla="*/ 739199 w 739199"/>
                <a:gd name="connsiteY5" fmla="*/ 475464 h 475464"/>
                <a:gd name="connsiteX6" fmla="*/ 0 w 739199"/>
                <a:gd name="connsiteY6" fmla="*/ 475464 h 47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199" h="475464">
                  <a:moveTo>
                    <a:pt x="0" y="0"/>
                  </a:moveTo>
                  <a:lnTo>
                    <a:pt x="739199" y="0"/>
                  </a:lnTo>
                  <a:lnTo>
                    <a:pt x="739199" y="16091"/>
                  </a:lnTo>
                  <a:lnTo>
                    <a:pt x="381409" y="238065"/>
                  </a:lnTo>
                  <a:lnTo>
                    <a:pt x="739199" y="460039"/>
                  </a:lnTo>
                  <a:lnTo>
                    <a:pt x="739199" y="475464"/>
                  </a:lnTo>
                  <a:lnTo>
                    <a:pt x="0" y="475464"/>
                  </a:lnTo>
                  <a:close/>
                </a:path>
              </a:pathLst>
            </a:custGeom>
            <a:solidFill>
              <a:srgbClr val="F2BD47"/>
            </a:solidFill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10616241" y="426409"/>
            <a:ext cx="1095172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다섯 </a:t>
            </a:r>
            <a:r>
              <a:rPr lang="ko-KR" altLang="en-US" sz="1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번째 </a:t>
            </a:r>
            <a:r>
              <a:rPr lang="ko-KR" altLang="en-US" sz="12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목차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9289353" y="426409"/>
            <a:ext cx="957313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네</a:t>
            </a:r>
            <a:r>
              <a:rPr lang="ko-KR" altLang="en-US" sz="1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번째 목차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962464" y="426409"/>
            <a:ext cx="957313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세 번째 목차</a:t>
            </a:r>
            <a:endParaRPr lang="ko-KR" altLang="en-US" sz="12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635575" y="426409"/>
            <a:ext cx="957313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두 번째 목차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308686" y="426409"/>
            <a:ext cx="957313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D94E3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첫 번째 목차</a:t>
            </a:r>
          </a:p>
        </p:txBody>
      </p:sp>
      <p:grpSp>
        <p:nvGrpSpPr>
          <p:cNvPr id="110" name="그룹 109"/>
          <p:cNvGrpSpPr/>
          <p:nvPr/>
        </p:nvGrpSpPr>
        <p:grpSpPr>
          <a:xfrm>
            <a:off x="869239" y="143300"/>
            <a:ext cx="506875" cy="683415"/>
            <a:chOff x="1071645" y="-160872"/>
            <a:chExt cx="753351" cy="1015737"/>
          </a:xfrm>
        </p:grpSpPr>
        <p:cxnSp>
          <p:nvCxnSpPr>
            <p:cNvPr id="146" name="직선 연결선 145"/>
            <p:cNvCxnSpPr/>
            <p:nvPr/>
          </p:nvCxnSpPr>
          <p:spPr>
            <a:xfrm flipH="1">
              <a:off x="1071645" y="-160872"/>
              <a:ext cx="1" cy="1015737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자유형 146"/>
            <p:cNvSpPr/>
            <p:nvPr/>
          </p:nvSpPr>
          <p:spPr>
            <a:xfrm>
              <a:off x="1071645" y="-99891"/>
              <a:ext cx="753351" cy="484566"/>
            </a:xfrm>
            <a:custGeom>
              <a:avLst/>
              <a:gdLst>
                <a:gd name="connsiteX0" fmla="*/ 0 w 739199"/>
                <a:gd name="connsiteY0" fmla="*/ 0 h 475464"/>
                <a:gd name="connsiteX1" fmla="*/ 739199 w 739199"/>
                <a:gd name="connsiteY1" fmla="*/ 0 h 475464"/>
                <a:gd name="connsiteX2" fmla="*/ 739199 w 739199"/>
                <a:gd name="connsiteY2" fmla="*/ 16091 h 475464"/>
                <a:gd name="connsiteX3" fmla="*/ 381409 w 739199"/>
                <a:gd name="connsiteY3" fmla="*/ 238065 h 475464"/>
                <a:gd name="connsiteX4" fmla="*/ 739199 w 739199"/>
                <a:gd name="connsiteY4" fmla="*/ 460039 h 475464"/>
                <a:gd name="connsiteX5" fmla="*/ 739199 w 739199"/>
                <a:gd name="connsiteY5" fmla="*/ 475464 h 475464"/>
                <a:gd name="connsiteX6" fmla="*/ 0 w 739199"/>
                <a:gd name="connsiteY6" fmla="*/ 475464 h 47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199" h="475464">
                  <a:moveTo>
                    <a:pt x="0" y="0"/>
                  </a:moveTo>
                  <a:lnTo>
                    <a:pt x="739199" y="0"/>
                  </a:lnTo>
                  <a:lnTo>
                    <a:pt x="739199" y="16091"/>
                  </a:lnTo>
                  <a:lnTo>
                    <a:pt x="381409" y="238065"/>
                  </a:lnTo>
                  <a:lnTo>
                    <a:pt x="739199" y="460039"/>
                  </a:lnTo>
                  <a:lnTo>
                    <a:pt x="739199" y="475464"/>
                  </a:lnTo>
                  <a:lnTo>
                    <a:pt x="0" y="475464"/>
                  </a:lnTo>
                  <a:close/>
                </a:path>
              </a:pathLst>
            </a:custGeom>
            <a:solidFill>
              <a:srgbClr val="D94E31"/>
            </a:solidFill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/>
          <p:cNvGrpSpPr/>
          <p:nvPr/>
        </p:nvGrpSpPr>
        <p:grpSpPr>
          <a:xfrm rot="2667051">
            <a:off x="7217744" y="1276700"/>
            <a:ext cx="487559" cy="224847"/>
            <a:chOff x="6722964" y="1586234"/>
            <a:chExt cx="994574" cy="458667"/>
          </a:xfrm>
        </p:grpSpPr>
        <p:pic>
          <p:nvPicPr>
            <p:cNvPr id="152" name="그림 15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46" t="1174" r="-474" b="48003"/>
            <a:stretch/>
          </p:blipFill>
          <p:spPr>
            <a:xfrm rot="18122178">
              <a:off x="7091489" y="1515102"/>
              <a:ext cx="309727" cy="451992"/>
            </a:xfrm>
            <a:prstGeom prst="rect">
              <a:avLst/>
            </a:prstGeom>
          </p:spPr>
        </p:pic>
        <p:pic>
          <p:nvPicPr>
            <p:cNvPr id="153" name="그림 15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46" t="1174" r="-474" b="48003"/>
            <a:stretch/>
          </p:blipFill>
          <p:spPr>
            <a:xfrm rot="15276119">
              <a:off x="6794096" y="1660382"/>
              <a:ext cx="309727" cy="451992"/>
            </a:xfrm>
            <a:prstGeom prst="rect">
              <a:avLst/>
            </a:prstGeom>
          </p:spPr>
        </p:pic>
        <p:pic>
          <p:nvPicPr>
            <p:cNvPr id="154" name="그림 15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46" t="1174" r="-474" b="48003"/>
            <a:stretch/>
          </p:blipFill>
          <p:spPr>
            <a:xfrm rot="20696104">
              <a:off x="7407811" y="1592909"/>
              <a:ext cx="309727" cy="451992"/>
            </a:xfrm>
            <a:prstGeom prst="rect">
              <a:avLst/>
            </a:prstGeom>
          </p:spPr>
        </p:pic>
      </p:grpSp>
      <p:sp>
        <p:nvSpPr>
          <p:cNvPr id="155" name="직사각형 154"/>
          <p:cNvSpPr/>
          <p:nvPr/>
        </p:nvSpPr>
        <p:spPr>
          <a:xfrm>
            <a:off x="0" y="5831429"/>
            <a:ext cx="12192000" cy="1033242"/>
          </a:xfrm>
          <a:prstGeom prst="rect">
            <a:avLst/>
          </a:prstGeom>
          <a:solidFill>
            <a:srgbClr val="23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155"/>
          <p:cNvGrpSpPr/>
          <p:nvPr/>
        </p:nvGrpSpPr>
        <p:grpSpPr>
          <a:xfrm>
            <a:off x="5956886" y="5665004"/>
            <a:ext cx="359188" cy="359188"/>
            <a:chOff x="5916405" y="5665004"/>
            <a:chExt cx="359188" cy="359188"/>
          </a:xfrm>
        </p:grpSpPr>
        <p:sp>
          <p:nvSpPr>
            <p:cNvPr id="157" name="타원 156"/>
            <p:cNvSpPr/>
            <p:nvPr/>
          </p:nvSpPr>
          <p:spPr>
            <a:xfrm>
              <a:off x="5916405" y="5665004"/>
              <a:ext cx="359188" cy="359188"/>
            </a:xfrm>
            <a:prstGeom prst="ellipse">
              <a:avLst/>
            </a:prstGeom>
            <a:solidFill>
              <a:srgbClr val="F9F9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1/2 액자 157"/>
            <p:cNvSpPr/>
            <p:nvPr/>
          </p:nvSpPr>
          <p:spPr>
            <a:xfrm rot="13460517">
              <a:off x="6016910" y="5747943"/>
              <a:ext cx="153417" cy="153417"/>
            </a:xfrm>
            <a:prstGeom prst="halfFrame">
              <a:avLst>
                <a:gd name="adj1" fmla="val 4613"/>
                <a:gd name="adj2" fmla="val 526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3680915" y="6126061"/>
            <a:ext cx="4830168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어쩌구</a:t>
            </a:r>
            <a:r>
              <a:rPr lang="ko-KR" altLang="en-US" sz="3200" dirty="0" smtClean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 </a:t>
            </a:r>
            <a:r>
              <a:rPr lang="ko-KR" altLang="en-US" sz="3200" dirty="0" err="1" smtClean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저쩌구</a:t>
            </a:r>
            <a:r>
              <a:rPr lang="ko-KR" altLang="en-US" sz="3200" dirty="0" smtClean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 </a:t>
            </a:r>
            <a:r>
              <a:rPr lang="ko-KR" altLang="en-US" sz="3200" dirty="0" err="1" smtClean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궁시렁궁시렁</a:t>
            </a:r>
            <a:endParaRPr lang="ko-KR" altLang="en-US" sz="3200" dirty="0">
              <a:solidFill>
                <a:schemeClr val="bg1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19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11818798" y="2783658"/>
            <a:ext cx="94593" cy="945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1818798" y="2989041"/>
            <a:ext cx="94593" cy="945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1818798" y="3194424"/>
            <a:ext cx="94593" cy="945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1818798" y="3399807"/>
            <a:ext cx="94593" cy="945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1818798" y="3605190"/>
            <a:ext cx="94593" cy="945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5831429"/>
            <a:ext cx="12192000" cy="1033242"/>
          </a:xfrm>
          <a:prstGeom prst="rect">
            <a:avLst/>
          </a:prstGeom>
          <a:solidFill>
            <a:srgbClr val="23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7" name="그룹 106"/>
          <p:cNvGrpSpPr/>
          <p:nvPr/>
        </p:nvGrpSpPr>
        <p:grpSpPr>
          <a:xfrm>
            <a:off x="5956886" y="5665004"/>
            <a:ext cx="359188" cy="359188"/>
            <a:chOff x="5916405" y="5665004"/>
            <a:chExt cx="359188" cy="359188"/>
          </a:xfrm>
        </p:grpSpPr>
        <p:sp>
          <p:nvSpPr>
            <p:cNvPr id="13" name="타원 12"/>
            <p:cNvSpPr/>
            <p:nvPr/>
          </p:nvSpPr>
          <p:spPr>
            <a:xfrm>
              <a:off x="5916405" y="5665004"/>
              <a:ext cx="359188" cy="359188"/>
            </a:xfrm>
            <a:prstGeom prst="ellipse">
              <a:avLst/>
            </a:prstGeom>
            <a:solidFill>
              <a:srgbClr val="F9F9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1/2 액자 9"/>
            <p:cNvSpPr/>
            <p:nvPr/>
          </p:nvSpPr>
          <p:spPr>
            <a:xfrm rot="13460517">
              <a:off x="6016910" y="5747943"/>
              <a:ext cx="153417" cy="153417"/>
            </a:xfrm>
            <a:prstGeom prst="halfFrame">
              <a:avLst>
                <a:gd name="adj1" fmla="val 4613"/>
                <a:gd name="adj2" fmla="val 526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0" y="-17551"/>
            <a:ext cx="12192000" cy="849086"/>
          </a:xfrm>
          <a:prstGeom prst="rect">
            <a:avLst/>
          </a:prstGeom>
          <a:solidFill>
            <a:srgbClr val="E3C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>
            <a:off x="4637976" y="1942132"/>
            <a:ext cx="2985215" cy="0"/>
          </a:xfrm>
          <a:prstGeom prst="line">
            <a:avLst/>
          </a:prstGeom>
          <a:ln w="50800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665159" y="1417663"/>
            <a:ext cx="2861681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rgbClr val="FF5A54">
                      <a:alpha val="0"/>
                    </a:srgbClr>
                  </a:solidFill>
                </a:ln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이곳에 소제목을 써주세요</a:t>
            </a:r>
            <a:endParaRPr lang="ko-KR" altLang="en-US" sz="2000" dirty="0">
              <a:ln>
                <a:solidFill>
                  <a:srgbClr val="FF5A54">
                    <a:alpha val="0"/>
                  </a:srgbClr>
                </a:solidFill>
              </a:ln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680915" y="6126061"/>
            <a:ext cx="4830168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어쩌구</a:t>
            </a:r>
            <a:r>
              <a:rPr lang="ko-KR" altLang="en-US" sz="3200" dirty="0" smtClean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 </a:t>
            </a:r>
            <a:r>
              <a:rPr lang="ko-KR" altLang="en-US" sz="3200" dirty="0" err="1" smtClean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저쩌구</a:t>
            </a:r>
            <a:r>
              <a:rPr lang="ko-KR" altLang="en-US" sz="3200" dirty="0" smtClean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 </a:t>
            </a:r>
            <a:r>
              <a:rPr lang="ko-KR" altLang="en-US" sz="3200" dirty="0" err="1" smtClean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궁시렁궁시렁</a:t>
            </a:r>
            <a:endParaRPr lang="ko-KR" altLang="en-US" sz="3200" dirty="0">
              <a:solidFill>
                <a:schemeClr val="bg1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grpSp>
        <p:nvGrpSpPr>
          <p:cNvPr id="120" name="그룹 119"/>
          <p:cNvGrpSpPr/>
          <p:nvPr/>
        </p:nvGrpSpPr>
        <p:grpSpPr>
          <a:xfrm>
            <a:off x="448184" y="345630"/>
            <a:ext cx="344416" cy="481085"/>
            <a:chOff x="388652" y="96023"/>
            <a:chExt cx="511894" cy="715020"/>
          </a:xfrm>
        </p:grpSpPr>
        <p:cxnSp>
          <p:nvCxnSpPr>
            <p:cNvPr id="122" name="직선 연결선 121"/>
            <p:cNvCxnSpPr/>
            <p:nvPr/>
          </p:nvCxnSpPr>
          <p:spPr>
            <a:xfrm>
              <a:off x="388652" y="96023"/>
              <a:ext cx="0" cy="71502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자유형 122"/>
            <p:cNvSpPr/>
            <p:nvPr/>
          </p:nvSpPr>
          <p:spPr>
            <a:xfrm>
              <a:off x="388652" y="142392"/>
              <a:ext cx="511894" cy="329258"/>
            </a:xfrm>
            <a:custGeom>
              <a:avLst/>
              <a:gdLst>
                <a:gd name="connsiteX0" fmla="*/ 0 w 739199"/>
                <a:gd name="connsiteY0" fmla="*/ 0 h 475464"/>
                <a:gd name="connsiteX1" fmla="*/ 739199 w 739199"/>
                <a:gd name="connsiteY1" fmla="*/ 0 h 475464"/>
                <a:gd name="connsiteX2" fmla="*/ 739199 w 739199"/>
                <a:gd name="connsiteY2" fmla="*/ 16091 h 475464"/>
                <a:gd name="connsiteX3" fmla="*/ 381409 w 739199"/>
                <a:gd name="connsiteY3" fmla="*/ 238065 h 475464"/>
                <a:gd name="connsiteX4" fmla="*/ 739199 w 739199"/>
                <a:gd name="connsiteY4" fmla="*/ 460039 h 475464"/>
                <a:gd name="connsiteX5" fmla="*/ 739199 w 739199"/>
                <a:gd name="connsiteY5" fmla="*/ 475464 h 475464"/>
                <a:gd name="connsiteX6" fmla="*/ 0 w 739199"/>
                <a:gd name="connsiteY6" fmla="*/ 475464 h 47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199" h="475464">
                  <a:moveTo>
                    <a:pt x="0" y="0"/>
                  </a:moveTo>
                  <a:lnTo>
                    <a:pt x="739199" y="0"/>
                  </a:lnTo>
                  <a:lnTo>
                    <a:pt x="739199" y="16091"/>
                  </a:lnTo>
                  <a:lnTo>
                    <a:pt x="381409" y="238065"/>
                  </a:lnTo>
                  <a:lnTo>
                    <a:pt x="739199" y="460039"/>
                  </a:lnTo>
                  <a:lnTo>
                    <a:pt x="739199" y="475464"/>
                  </a:lnTo>
                  <a:lnTo>
                    <a:pt x="0" y="475464"/>
                  </a:lnTo>
                  <a:close/>
                </a:path>
              </a:pathLst>
            </a:custGeom>
            <a:solidFill>
              <a:srgbClr val="F2BD47"/>
            </a:solidFill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10616241" y="426409"/>
            <a:ext cx="1095172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다섯 </a:t>
            </a:r>
            <a:r>
              <a:rPr lang="ko-KR" altLang="en-US" sz="1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번째 </a:t>
            </a:r>
            <a:r>
              <a:rPr lang="ko-KR" altLang="en-US" sz="12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목차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9289353" y="426409"/>
            <a:ext cx="957313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네</a:t>
            </a:r>
            <a:r>
              <a:rPr lang="ko-KR" altLang="en-US" sz="1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번째 목차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962464" y="426409"/>
            <a:ext cx="957313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세 번째 목차</a:t>
            </a:r>
            <a:endParaRPr lang="ko-KR" altLang="en-US" sz="12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635575" y="426409"/>
            <a:ext cx="957313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D94E3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두 번째 목차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308686" y="426409"/>
            <a:ext cx="957313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첫 번째 목차</a:t>
            </a:r>
          </a:p>
        </p:txBody>
      </p:sp>
      <p:grpSp>
        <p:nvGrpSpPr>
          <p:cNvPr id="110" name="그룹 109"/>
          <p:cNvGrpSpPr/>
          <p:nvPr/>
        </p:nvGrpSpPr>
        <p:grpSpPr>
          <a:xfrm>
            <a:off x="869239" y="143300"/>
            <a:ext cx="506875" cy="683415"/>
            <a:chOff x="1071645" y="-160872"/>
            <a:chExt cx="753351" cy="1015737"/>
          </a:xfrm>
        </p:grpSpPr>
        <p:cxnSp>
          <p:nvCxnSpPr>
            <p:cNvPr id="146" name="직선 연결선 145"/>
            <p:cNvCxnSpPr/>
            <p:nvPr/>
          </p:nvCxnSpPr>
          <p:spPr>
            <a:xfrm flipH="1">
              <a:off x="1071645" y="-160872"/>
              <a:ext cx="1" cy="1015737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자유형 146"/>
            <p:cNvSpPr/>
            <p:nvPr/>
          </p:nvSpPr>
          <p:spPr>
            <a:xfrm>
              <a:off x="1071645" y="-99891"/>
              <a:ext cx="753351" cy="484566"/>
            </a:xfrm>
            <a:custGeom>
              <a:avLst/>
              <a:gdLst>
                <a:gd name="connsiteX0" fmla="*/ 0 w 739199"/>
                <a:gd name="connsiteY0" fmla="*/ 0 h 475464"/>
                <a:gd name="connsiteX1" fmla="*/ 739199 w 739199"/>
                <a:gd name="connsiteY1" fmla="*/ 0 h 475464"/>
                <a:gd name="connsiteX2" fmla="*/ 739199 w 739199"/>
                <a:gd name="connsiteY2" fmla="*/ 16091 h 475464"/>
                <a:gd name="connsiteX3" fmla="*/ 381409 w 739199"/>
                <a:gd name="connsiteY3" fmla="*/ 238065 h 475464"/>
                <a:gd name="connsiteX4" fmla="*/ 739199 w 739199"/>
                <a:gd name="connsiteY4" fmla="*/ 460039 h 475464"/>
                <a:gd name="connsiteX5" fmla="*/ 739199 w 739199"/>
                <a:gd name="connsiteY5" fmla="*/ 475464 h 475464"/>
                <a:gd name="connsiteX6" fmla="*/ 0 w 739199"/>
                <a:gd name="connsiteY6" fmla="*/ 475464 h 47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199" h="475464">
                  <a:moveTo>
                    <a:pt x="0" y="0"/>
                  </a:moveTo>
                  <a:lnTo>
                    <a:pt x="739199" y="0"/>
                  </a:lnTo>
                  <a:lnTo>
                    <a:pt x="739199" y="16091"/>
                  </a:lnTo>
                  <a:lnTo>
                    <a:pt x="381409" y="238065"/>
                  </a:lnTo>
                  <a:lnTo>
                    <a:pt x="739199" y="460039"/>
                  </a:lnTo>
                  <a:lnTo>
                    <a:pt x="739199" y="475464"/>
                  </a:lnTo>
                  <a:lnTo>
                    <a:pt x="0" y="475464"/>
                  </a:lnTo>
                  <a:close/>
                </a:path>
              </a:pathLst>
            </a:custGeom>
            <a:solidFill>
              <a:srgbClr val="D94E31"/>
            </a:solidFill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 rot="2667051">
            <a:off x="7217744" y="1276700"/>
            <a:ext cx="487559" cy="224847"/>
            <a:chOff x="6722964" y="1586234"/>
            <a:chExt cx="994574" cy="458667"/>
          </a:xfrm>
        </p:grpSpPr>
        <p:pic>
          <p:nvPicPr>
            <p:cNvPr id="56" name="그림 5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46" t="1174" r="-474" b="48003"/>
            <a:stretch/>
          </p:blipFill>
          <p:spPr>
            <a:xfrm rot="18122178">
              <a:off x="7091489" y="1515102"/>
              <a:ext cx="309727" cy="451992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46" t="1174" r="-474" b="48003"/>
            <a:stretch/>
          </p:blipFill>
          <p:spPr>
            <a:xfrm rot="15276119">
              <a:off x="6794096" y="1660382"/>
              <a:ext cx="309727" cy="451992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46" t="1174" r="-474" b="48003"/>
            <a:stretch/>
          </p:blipFill>
          <p:spPr>
            <a:xfrm rot="20696104">
              <a:off x="7407811" y="1592909"/>
              <a:ext cx="309727" cy="451992"/>
            </a:xfrm>
            <a:prstGeom prst="rect">
              <a:avLst/>
            </a:prstGeom>
          </p:spPr>
        </p:pic>
      </p:grpSp>
      <p:pic>
        <p:nvPicPr>
          <p:cNvPr id="3074" name="Picture 2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00" y="2531755"/>
            <a:ext cx="2351408" cy="2351408"/>
          </a:xfrm>
          <a:prstGeom prst="rect">
            <a:avLst/>
          </a:prstGeom>
          <a:solidFill>
            <a:srgbClr val="D94E31"/>
          </a:solidFill>
          <a:ln w="38100" cap="rnd">
            <a:solidFill>
              <a:schemeClr val="tx1"/>
            </a:solidFill>
          </a:ln>
          <a:extLst/>
        </p:spPr>
      </p:pic>
      <p:pic>
        <p:nvPicPr>
          <p:cNvPr id="3076" name="Picture 4" descr="관련 이미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106" y="2532067"/>
            <a:ext cx="2351096" cy="2351096"/>
          </a:xfrm>
          <a:prstGeom prst="rect">
            <a:avLst/>
          </a:prstGeom>
          <a:solidFill>
            <a:srgbClr val="D94E31"/>
          </a:solidFill>
          <a:ln w="38100" cap="rnd">
            <a:solidFill>
              <a:schemeClr val="tx1"/>
            </a:solidFill>
          </a:ln>
          <a:extLst/>
        </p:spPr>
      </p:pic>
      <p:sp>
        <p:nvSpPr>
          <p:cNvPr id="61" name="TextBox 60"/>
          <p:cNvSpPr txBox="1"/>
          <p:nvPr/>
        </p:nvSpPr>
        <p:spPr>
          <a:xfrm>
            <a:off x="1198876" y="3534143"/>
            <a:ext cx="2100255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rgbClr val="FF5A54">
                      <a:alpha val="0"/>
                    </a:srgbClr>
                  </a:solidFill>
                </a:ln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사진을 넣어주세요</a:t>
            </a:r>
            <a:endParaRPr lang="ko-KR" altLang="en-US" sz="2000" dirty="0">
              <a:ln>
                <a:solidFill>
                  <a:srgbClr val="FF5A54">
                    <a:alpha val="0"/>
                  </a:srgbClr>
                </a:solidFill>
              </a:ln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44262" y="3542891"/>
            <a:ext cx="2100255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n>
                  <a:solidFill>
                    <a:srgbClr val="FF5A54">
                      <a:alpha val="0"/>
                    </a:srgbClr>
                  </a:solidFill>
                </a:ln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사진을 넣어주세요</a:t>
            </a:r>
            <a:endParaRPr lang="ko-KR" altLang="en-US" sz="2000" dirty="0">
              <a:ln>
                <a:solidFill>
                  <a:srgbClr val="FF5A54">
                    <a:alpha val="0"/>
                  </a:srgbClr>
                </a:solidFill>
              </a:ln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02048" y="2729979"/>
            <a:ext cx="1869423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rgbClr val="FF5A54">
                      <a:alpha val="0"/>
                    </a:srgbClr>
                  </a:solidFill>
                </a:ln>
                <a:solidFill>
                  <a:srgbClr val="D94E3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제목을 써주세요</a:t>
            </a:r>
            <a:endParaRPr lang="ko-KR" altLang="en-US" sz="2000" dirty="0">
              <a:ln>
                <a:solidFill>
                  <a:srgbClr val="FF5A54">
                    <a:alpha val="0"/>
                  </a:srgbClr>
                </a:solidFill>
              </a:ln>
              <a:solidFill>
                <a:srgbClr val="D94E31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3640234" y="3358225"/>
            <a:ext cx="1798051" cy="369332"/>
            <a:chOff x="2327689" y="4568402"/>
            <a:chExt cx="1798051" cy="369332"/>
          </a:xfrm>
        </p:grpSpPr>
        <p:sp>
          <p:nvSpPr>
            <p:cNvPr id="65" name="TextBox 64"/>
            <p:cNvSpPr txBox="1"/>
            <p:nvPr/>
          </p:nvSpPr>
          <p:spPr>
            <a:xfrm>
              <a:off x="2419824" y="4568402"/>
              <a:ext cx="1705916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rgbClr val="FF5A54">
                        <a:alpha val="0"/>
                      </a:srgbClr>
                    </a:solidFill>
                  </a:ln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이런 내용이에요</a:t>
              </a:r>
              <a:endParaRPr lang="ko-KR" altLang="en-US" dirty="0">
                <a:ln>
                  <a:solidFill>
                    <a:srgbClr val="FF5A54">
                      <a:alpha val="0"/>
                    </a:srgb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2327689" y="4687401"/>
              <a:ext cx="71108" cy="711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3640234" y="3825130"/>
            <a:ext cx="1798051" cy="369332"/>
            <a:chOff x="2327689" y="4568402"/>
            <a:chExt cx="1798051" cy="369332"/>
          </a:xfrm>
        </p:grpSpPr>
        <p:sp>
          <p:nvSpPr>
            <p:cNvPr id="69" name="TextBox 68"/>
            <p:cNvSpPr txBox="1"/>
            <p:nvPr/>
          </p:nvSpPr>
          <p:spPr>
            <a:xfrm>
              <a:off x="2419824" y="4568402"/>
              <a:ext cx="1705916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rgbClr val="FF5A54">
                        <a:alpha val="0"/>
                      </a:srgbClr>
                    </a:solidFill>
                  </a:ln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이런 내용이에요</a:t>
              </a:r>
              <a:endParaRPr lang="ko-KR" altLang="en-US" dirty="0">
                <a:ln>
                  <a:solidFill>
                    <a:srgbClr val="FF5A54">
                      <a:alpha val="0"/>
                    </a:srgb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>
              <a:off x="2327689" y="4687401"/>
              <a:ext cx="71108" cy="711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3640234" y="4292035"/>
            <a:ext cx="1798051" cy="369332"/>
            <a:chOff x="2327689" y="4568402"/>
            <a:chExt cx="1798051" cy="369332"/>
          </a:xfrm>
        </p:grpSpPr>
        <p:sp>
          <p:nvSpPr>
            <p:cNvPr id="78" name="TextBox 77"/>
            <p:cNvSpPr txBox="1"/>
            <p:nvPr/>
          </p:nvSpPr>
          <p:spPr>
            <a:xfrm>
              <a:off x="2419824" y="4568402"/>
              <a:ext cx="1705916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rgbClr val="FF5A54">
                        <a:alpha val="0"/>
                      </a:srgbClr>
                    </a:solidFill>
                  </a:ln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이런 내용이에요</a:t>
              </a:r>
              <a:endParaRPr lang="ko-KR" altLang="en-US" dirty="0">
                <a:ln>
                  <a:solidFill>
                    <a:srgbClr val="FF5A54">
                      <a:alpha val="0"/>
                    </a:srgb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2327689" y="4687401"/>
              <a:ext cx="71108" cy="711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9129125" y="2789011"/>
            <a:ext cx="1869423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rgbClr val="FF5A54">
                      <a:alpha val="0"/>
                    </a:srgbClr>
                  </a:solidFill>
                </a:ln>
                <a:solidFill>
                  <a:srgbClr val="F0B228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제목을 써주세요</a:t>
            </a:r>
          </a:p>
        </p:txBody>
      </p:sp>
      <p:grpSp>
        <p:nvGrpSpPr>
          <p:cNvPr id="101" name="그룹 100"/>
          <p:cNvGrpSpPr/>
          <p:nvPr/>
        </p:nvGrpSpPr>
        <p:grpSpPr>
          <a:xfrm>
            <a:off x="9167311" y="3417257"/>
            <a:ext cx="1798051" cy="369332"/>
            <a:chOff x="2327689" y="4568402"/>
            <a:chExt cx="1798051" cy="369332"/>
          </a:xfrm>
        </p:grpSpPr>
        <p:sp>
          <p:nvSpPr>
            <p:cNvPr id="103" name="TextBox 102"/>
            <p:cNvSpPr txBox="1"/>
            <p:nvPr/>
          </p:nvSpPr>
          <p:spPr>
            <a:xfrm>
              <a:off x="2419824" y="4568402"/>
              <a:ext cx="1705916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rgbClr val="FF5A54">
                        <a:alpha val="0"/>
                      </a:srgbClr>
                    </a:solidFill>
                  </a:ln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이런 내용이에요</a:t>
              </a:r>
              <a:endParaRPr lang="ko-KR" altLang="en-US" dirty="0">
                <a:ln>
                  <a:solidFill>
                    <a:srgbClr val="FF5A54">
                      <a:alpha val="0"/>
                    </a:srgb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104" name="타원 103"/>
            <p:cNvSpPr/>
            <p:nvPr/>
          </p:nvSpPr>
          <p:spPr>
            <a:xfrm>
              <a:off x="2327689" y="4687401"/>
              <a:ext cx="71108" cy="711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9167311" y="3884162"/>
            <a:ext cx="1798051" cy="369332"/>
            <a:chOff x="2327689" y="4568402"/>
            <a:chExt cx="1798051" cy="369332"/>
          </a:xfrm>
        </p:grpSpPr>
        <p:sp>
          <p:nvSpPr>
            <p:cNvPr id="106" name="TextBox 105"/>
            <p:cNvSpPr txBox="1"/>
            <p:nvPr/>
          </p:nvSpPr>
          <p:spPr>
            <a:xfrm>
              <a:off x="2419824" y="4568402"/>
              <a:ext cx="1705916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rgbClr val="FF5A54">
                        <a:alpha val="0"/>
                      </a:srgbClr>
                    </a:solidFill>
                  </a:ln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이런 내용이에요</a:t>
              </a:r>
              <a:endParaRPr lang="ko-KR" altLang="en-US" dirty="0">
                <a:ln>
                  <a:solidFill>
                    <a:srgbClr val="FF5A54">
                      <a:alpha val="0"/>
                    </a:srgb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108" name="타원 107"/>
            <p:cNvSpPr/>
            <p:nvPr/>
          </p:nvSpPr>
          <p:spPr>
            <a:xfrm>
              <a:off x="2327689" y="4687401"/>
              <a:ext cx="71108" cy="711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9167311" y="4351067"/>
            <a:ext cx="1798051" cy="369332"/>
            <a:chOff x="2327689" y="4568402"/>
            <a:chExt cx="1798051" cy="369332"/>
          </a:xfrm>
        </p:grpSpPr>
        <p:sp>
          <p:nvSpPr>
            <p:cNvPr id="111" name="TextBox 110"/>
            <p:cNvSpPr txBox="1"/>
            <p:nvPr/>
          </p:nvSpPr>
          <p:spPr>
            <a:xfrm>
              <a:off x="2419824" y="4568402"/>
              <a:ext cx="1705916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rgbClr val="FF5A54">
                        <a:alpha val="0"/>
                      </a:srgbClr>
                    </a:solidFill>
                  </a:ln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이런 내용이에요</a:t>
              </a:r>
              <a:endParaRPr lang="ko-KR" altLang="en-US" dirty="0">
                <a:ln>
                  <a:solidFill>
                    <a:srgbClr val="FF5A54">
                      <a:alpha val="0"/>
                    </a:srgb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112" name="타원 111"/>
            <p:cNvSpPr/>
            <p:nvPr/>
          </p:nvSpPr>
          <p:spPr>
            <a:xfrm>
              <a:off x="2327689" y="4687401"/>
              <a:ext cx="71108" cy="711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171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11818798" y="2783658"/>
            <a:ext cx="94593" cy="945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1818798" y="2989041"/>
            <a:ext cx="94593" cy="945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1818798" y="3194424"/>
            <a:ext cx="94593" cy="945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1818798" y="3399807"/>
            <a:ext cx="94593" cy="945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1818798" y="3605190"/>
            <a:ext cx="94593" cy="945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-17551"/>
            <a:ext cx="12192000" cy="849086"/>
          </a:xfrm>
          <a:prstGeom prst="rect">
            <a:avLst/>
          </a:prstGeom>
          <a:solidFill>
            <a:srgbClr val="E3C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>
            <a:off x="4637976" y="1942132"/>
            <a:ext cx="2985215" cy="0"/>
          </a:xfrm>
          <a:prstGeom prst="line">
            <a:avLst/>
          </a:prstGeom>
          <a:ln w="50800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665159" y="1417663"/>
            <a:ext cx="2861681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n>
                  <a:solidFill>
                    <a:srgbClr val="FF5A54">
                      <a:alpha val="0"/>
                    </a:srgbClr>
                  </a:solidFill>
                </a:ln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이곳에 소제목을 써주세요</a:t>
            </a:r>
            <a:endParaRPr lang="ko-KR" altLang="en-US" sz="2000" dirty="0">
              <a:ln>
                <a:solidFill>
                  <a:srgbClr val="FF5A54">
                    <a:alpha val="0"/>
                  </a:srgbClr>
                </a:solidFill>
              </a:ln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grpSp>
        <p:nvGrpSpPr>
          <p:cNvPr id="120" name="그룹 119"/>
          <p:cNvGrpSpPr/>
          <p:nvPr/>
        </p:nvGrpSpPr>
        <p:grpSpPr>
          <a:xfrm>
            <a:off x="448184" y="345630"/>
            <a:ext cx="344416" cy="481085"/>
            <a:chOff x="388652" y="96023"/>
            <a:chExt cx="511894" cy="715020"/>
          </a:xfrm>
        </p:grpSpPr>
        <p:cxnSp>
          <p:nvCxnSpPr>
            <p:cNvPr id="122" name="직선 연결선 121"/>
            <p:cNvCxnSpPr/>
            <p:nvPr/>
          </p:nvCxnSpPr>
          <p:spPr>
            <a:xfrm>
              <a:off x="388652" y="96023"/>
              <a:ext cx="0" cy="71502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자유형 122"/>
            <p:cNvSpPr/>
            <p:nvPr/>
          </p:nvSpPr>
          <p:spPr>
            <a:xfrm>
              <a:off x="388652" y="142392"/>
              <a:ext cx="511894" cy="329258"/>
            </a:xfrm>
            <a:custGeom>
              <a:avLst/>
              <a:gdLst>
                <a:gd name="connsiteX0" fmla="*/ 0 w 739199"/>
                <a:gd name="connsiteY0" fmla="*/ 0 h 475464"/>
                <a:gd name="connsiteX1" fmla="*/ 739199 w 739199"/>
                <a:gd name="connsiteY1" fmla="*/ 0 h 475464"/>
                <a:gd name="connsiteX2" fmla="*/ 739199 w 739199"/>
                <a:gd name="connsiteY2" fmla="*/ 16091 h 475464"/>
                <a:gd name="connsiteX3" fmla="*/ 381409 w 739199"/>
                <a:gd name="connsiteY3" fmla="*/ 238065 h 475464"/>
                <a:gd name="connsiteX4" fmla="*/ 739199 w 739199"/>
                <a:gd name="connsiteY4" fmla="*/ 460039 h 475464"/>
                <a:gd name="connsiteX5" fmla="*/ 739199 w 739199"/>
                <a:gd name="connsiteY5" fmla="*/ 475464 h 475464"/>
                <a:gd name="connsiteX6" fmla="*/ 0 w 739199"/>
                <a:gd name="connsiteY6" fmla="*/ 475464 h 47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199" h="475464">
                  <a:moveTo>
                    <a:pt x="0" y="0"/>
                  </a:moveTo>
                  <a:lnTo>
                    <a:pt x="739199" y="0"/>
                  </a:lnTo>
                  <a:lnTo>
                    <a:pt x="739199" y="16091"/>
                  </a:lnTo>
                  <a:lnTo>
                    <a:pt x="381409" y="238065"/>
                  </a:lnTo>
                  <a:lnTo>
                    <a:pt x="739199" y="460039"/>
                  </a:lnTo>
                  <a:lnTo>
                    <a:pt x="739199" y="475464"/>
                  </a:lnTo>
                  <a:lnTo>
                    <a:pt x="0" y="475464"/>
                  </a:lnTo>
                  <a:close/>
                </a:path>
              </a:pathLst>
            </a:custGeom>
            <a:solidFill>
              <a:srgbClr val="F2BD47"/>
            </a:solidFill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10616241" y="426409"/>
            <a:ext cx="1095172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다섯 </a:t>
            </a:r>
            <a:r>
              <a:rPr lang="ko-KR" altLang="en-US" sz="1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번째 </a:t>
            </a:r>
            <a:r>
              <a:rPr lang="ko-KR" altLang="en-US" sz="12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목차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9289353" y="426409"/>
            <a:ext cx="957313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네</a:t>
            </a:r>
            <a:r>
              <a:rPr lang="ko-KR" altLang="en-US" sz="1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번째 목차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962464" y="426409"/>
            <a:ext cx="957313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D94E3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세 번째 목차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635575" y="426409"/>
            <a:ext cx="957313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두 번째 목차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308686" y="426409"/>
            <a:ext cx="957313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첫 번째 목차</a:t>
            </a:r>
          </a:p>
        </p:txBody>
      </p:sp>
      <p:grpSp>
        <p:nvGrpSpPr>
          <p:cNvPr id="110" name="그룹 109"/>
          <p:cNvGrpSpPr/>
          <p:nvPr/>
        </p:nvGrpSpPr>
        <p:grpSpPr>
          <a:xfrm>
            <a:off x="869239" y="143300"/>
            <a:ext cx="506875" cy="683415"/>
            <a:chOff x="1071645" y="-160872"/>
            <a:chExt cx="753351" cy="1015737"/>
          </a:xfrm>
        </p:grpSpPr>
        <p:cxnSp>
          <p:nvCxnSpPr>
            <p:cNvPr id="146" name="직선 연결선 145"/>
            <p:cNvCxnSpPr/>
            <p:nvPr/>
          </p:nvCxnSpPr>
          <p:spPr>
            <a:xfrm flipH="1">
              <a:off x="1071645" y="-160872"/>
              <a:ext cx="1" cy="1015737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자유형 146"/>
            <p:cNvSpPr/>
            <p:nvPr/>
          </p:nvSpPr>
          <p:spPr>
            <a:xfrm>
              <a:off x="1071645" y="-99891"/>
              <a:ext cx="753351" cy="484566"/>
            </a:xfrm>
            <a:custGeom>
              <a:avLst/>
              <a:gdLst>
                <a:gd name="connsiteX0" fmla="*/ 0 w 739199"/>
                <a:gd name="connsiteY0" fmla="*/ 0 h 475464"/>
                <a:gd name="connsiteX1" fmla="*/ 739199 w 739199"/>
                <a:gd name="connsiteY1" fmla="*/ 0 h 475464"/>
                <a:gd name="connsiteX2" fmla="*/ 739199 w 739199"/>
                <a:gd name="connsiteY2" fmla="*/ 16091 h 475464"/>
                <a:gd name="connsiteX3" fmla="*/ 381409 w 739199"/>
                <a:gd name="connsiteY3" fmla="*/ 238065 h 475464"/>
                <a:gd name="connsiteX4" fmla="*/ 739199 w 739199"/>
                <a:gd name="connsiteY4" fmla="*/ 460039 h 475464"/>
                <a:gd name="connsiteX5" fmla="*/ 739199 w 739199"/>
                <a:gd name="connsiteY5" fmla="*/ 475464 h 475464"/>
                <a:gd name="connsiteX6" fmla="*/ 0 w 739199"/>
                <a:gd name="connsiteY6" fmla="*/ 475464 h 47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199" h="475464">
                  <a:moveTo>
                    <a:pt x="0" y="0"/>
                  </a:moveTo>
                  <a:lnTo>
                    <a:pt x="739199" y="0"/>
                  </a:lnTo>
                  <a:lnTo>
                    <a:pt x="739199" y="16091"/>
                  </a:lnTo>
                  <a:lnTo>
                    <a:pt x="381409" y="238065"/>
                  </a:lnTo>
                  <a:lnTo>
                    <a:pt x="739199" y="460039"/>
                  </a:lnTo>
                  <a:lnTo>
                    <a:pt x="739199" y="475464"/>
                  </a:lnTo>
                  <a:lnTo>
                    <a:pt x="0" y="475464"/>
                  </a:lnTo>
                  <a:close/>
                </a:path>
              </a:pathLst>
            </a:custGeom>
            <a:solidFill>
              <a:srgbClr val="D94E31"/>
            </a:solidFill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561015" y="2338788"/>
            <a:ext cx="1968772" cy="3043164"/>
            <a:chOff x="1526293" y="1932073"/>
            <a:chExt cx="1968772" cy="3043164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558179" y="1932073"/>
              <a:ext cx="1905000" cy="298288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1526293" y="3429000"/>
              <a:ext cx="1968772" cy="1546237"/>
            </a:xfrm>
            <a:custGeom>
              <a:avLst/>
              <a:gdLst>
                <a:gd name="connsiteX0" fmla="*/ 0 w 1968772"/>
                <a:gd name="connsiteY0" fmla="*/ 0 h 1546237"/>
                <a:gd name="connsiteX1" fmla="*/ 1968772 w 1968772"/>
                <a:gd name="connsiteY1" fmla="*/ 0 h 1546237"/>
                <a:gd name="connsiteX2" fmla="*/ 1968772 w 1968772"/>
                <a:gd name="connsiteY2" fmla="*/ 561851 h 1546237"/>
                <a:gd name="connsiteX3" fmla="*/ 984386 w 1968772"/>
                <a:gd name="connsiteY3" fmla="*/ 1546237 h 1546237"/>
                <a:gd name="connsiteX4" fmla="*/ 0 w 1968772"/>
                <a:gd name="connsiteY4" fmla="*/ 561851 h 154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772" h="1546237">
                  <a:moveTo>
                    <a:pt x="0" y="0"/>
                  </a:moveTo>
                  <a:lnTo>
                    <a:pt x="1968772" y="0"/>
                  </a:lnTo>
                  <a:lnTo>
                    <a:pt x="1968772" y="561851"/>
                  </a:lnTo>
                  <a:cubicBezTo>
                    <a:pt x="1968772" y="1105512"/>
                    <a:pt x="1528047" y="1546237"/>
                    <a:pt x="984386" y="1546237"/>
                  </a:cubicBezTo>
                  <a:cubicBezTo>
                    <a:pt x="440725" y="1546237"/>
                    <a:pt x="0" y="1105512"/>
                    <a:pt x="0" y="561851"/>
                  </a:cubicBezTo>
                  <a:close/>
                </a:path>
              </a:pathLst>
            </a:custGeom>
            <a:solidFill>
              <a:srgbClr val="E99483"/>
            </a:solidFill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937222" y="2338788"/>
            <a:ext cx="1968772" cy="3043164"/>
            <a:chOff x="3817069" y="1932073"/>
            <a:chExt cx="1968772" cy="3043164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3848955" y="1932073"/>
              <a:ext cx="1905000" cy="298288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자유형 72"/>
            <p:cNvSpPr/>
            <p:nvPr/>
          </p:nvSpPr>
          <p:spPr>
            <a:xfrm>
              <a:off x="3817069" y="3429000"/>
              <a:ext cx="1968772" cy="1546237"/>
            </a:xfrm>
            <a:custGeom>
              <a:avLst/>
              <a:gdLst>
                <a:gd name="connsiteX0" fmla="*/ 0 w 1968772"/>
                <a:gd name="connsiteY0" fmla="*/ 0 h 1546237"/>
                <a:gd name="connsiteX1" fmla="*/ 1968772 w 1968772"/>
                <a:gd name="connsiteY1" fmla="*/ 0 h 1546237"/>
                <a:gd name="connsiteX2" fmla="*/ 1968772 w 1968772"/>
                <a:gd name="connsiteY2" fmla="*/ 561851 h 1546237"/>
                <a:gd name="connsiteX3" fmla="*/ 984386 w 1968772"/>
                <a:gd name="connsiteY3" fmla="*/ 1546237 h 1546237"/>
                <a:gd name="connsiteX4" fmla="*/ 0 w 1968772"/>
                <a:gd name="connsiteY4" fmla="*/ 561851 h 154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772" h="1546237">
                  <a:moveTo>
                    <a:pt x="0" y="0"/>
                  </a:moveTo>
                  <a:lnTo>
                    <a:pt x="1968772" y="0"/>
                  </a:lnTo>
                  <a:lnTo>
                    <a:pt x="1968772" y="561851"/>
                  </a:lnTo>
                  <a:cubicBezTo>
                    <a:pt x="1968772" y="1105512"/>
                    <a:pt x="1528047" y="1546237"/>
                    <a:pt x="984386" y="1546237"/>
                  </a:cubicBezTo>
                  <a:cubicBezTo>
                    <a:pt x="440725" y="1546237"/>
                    <a:pt x="0" y="1105512"/>
                    <a:pt x="0" y="561851"/>
                  </a:cubicBezTo>
                  <a:close/>
                </a:path>
              </a:pathLst>
            </a:custGeom>
            <a:solidFill>
              <a:srgbClr val="F6D17E"/>
            </a:solidFill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313429" y="2338788"/>
            <a:ext cx="1968772" cy="3043164"/>
            <a:chOff x="6139731" y="2066492"/>
            <a:chExt cx="1968772" cy="3043164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6171617" y="2066492"/>
              <a:ext cx="1905000" cy="298288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자유형 74"/>
            <p:cNvSpPr/>
            <p:nvPr/>
          </p:nvSpPr>
          <p:spPr>
            <a:xfrm>
              <a:off x="6139731" y="3563419"/>
              <a:ext cx="1968772" cy="1546237"/>
            </a:xfrm>
            <a:custGeom>
              <a:avLst/>
              <a:gdLst>
                <a:gd name="connsiteX0" fmla="*/ 0 w 1968772"/>
                <a:gd name="connsiteY0" fmla="*/ 0 h 1546237"/>
                <a:gd name="connsiteX1" fmla="*/ 1968772 w 1968772"/>
                <a:gd name="connsiteY1" fmla="*/ 0 h 1546237"/>
                <a:gd name="connsiteX2" fmla="*/ 1968772 w 1968772"/>
                <a:gd name="connsiteY2" fmla="*/ 561851 h 1546237"/>
                <a:gd name="connsiteX3" fmla="*/ 984386 w 1968772"/>
                <a:gd name="connsiteY3" fmla="*/ 1546237 h 1546237"/>
                <a:gd name="connsiteX4" fmla="*/ 0 w 1968772"/>
                <a:gd name="connsiteY4" fmla="*/ 561851 h 154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772" h="1546237">
                  <a:moveTo>
                    <a:pt x="0" y="0"/>
                  </a:moveTo>
                  <a:lnTo>
                    <a:pt x="1968772" y="0"/>
                  </a:lnTo>
                  <a:lnTo>
                    <a:pt x="1968772" y="561851"/>
                  </a:lnTo>
                  <a:cubicBezTo>
                    <a:pt x="1968772" y="1105512"/>
                    <a:pt x="1528047" y="1546237"/>
                    <a:pt x="984386" y="1546237"/>
                  </a:cubicBezTo>
                  <a:cubicBezTo>
                    <a:pt x="440725" y="1546237"/>
                    <a:pt x="0" y="1105512"/>
                    <a:pt x="0" y="561851"/>
                  </a:cubicBezTo>
                  <a:close/>
                </a:path>
              </a:pathLst>
            </a:custGeom>
            <a:solidFill>
              <a:srgbClr val="7BD8E5"/>
            </a:solidFill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8689636" y="2338788"/>
            <a:ext cx="1968772" cy="3043164"/>
            <a:chOff x="8623047" y="1926666"/>
            <a:chExt cx="1968772" cy="3043164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8654933" y="1926666"/>
              <a:ext cx="1905000" cy="298288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자유형 76"/>
            <p:cNvSpPr/>
            <p:nvPr/>
          </p:nvSpPr>
          <p:spPr>
            <a:xfrm>
              <a:off x="8623047" y="3423593"/>
              <a:ext cx="1968772" cy="1546237"/>
            </a:xfrm>
            <a:custGeom>
              <a:avLst/>
              <a:gdLst>
                <a:gd name="connsiteX0" fmla="*/ 0 w 1968772"/>
                <a:gd name="connsiteY0" fmla="*/ 0 h 1546237"/>
                <a:gd name="connsiteX1" fmla="*/ 1968772 w 1968772"/>
                <a:gd name="connsiteY1" fmla="*/ 0 h 1546237"/>
                <a:gd name="connsiteX2" fmla="*/ 1968772 w 1968772"/>
                <a:gd name="connsiteY2" fmla="*/ 561851 h 1546237"/>
                <a:gd name="connsiteX3" fmla="*/ 984386 w 1968772"/>
                <a:gd name="connsiteY3" fmla="*/ 1546237 h 1546237"/>
                <a:gd name="connsiteX4" fmla="*/ 0 w 1968772"/>
                <a:gd name="connsiteY4" fmla="*/ 561851 h 154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772" h="1546237">
                  <a:moveTo>
                    <a:pt x="0" y="0"/>
                  </a:moveTo>
                  <a:lnTo>
                    <a:pt x="1968772" y="0"/>
                  </a:lnTo>
                  <a:lnTo>
                    <a:pt x="1968772" y="561851"/>
                  </a:lnTo>
                  <a:cubicBezTo>
                    <a:pt x="1968772" y="1105512"/>
                    <a:pt x="1528047" y="1546237"/>
                    <a:pt x="984386" y="1546237"/>
                  </a:cubicBezTo>
                  <a:cubicBezTo>
                    <a:pt x="440725" y="1546237"/>
                    <a:pt x="0" y="1105512"/>
                    <a:pt x="0" y="561851"/>
                  </a:cubicBezTo>
                  <a:close/>
                </a:path>
              </a:pathLst>
            </a:custGeom>
            <a:solidFill>
              <a:srgbClr val="27B0C3"/>
            </a:solidFill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82" name="Picture 4" descr="icon png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32" r="71029"/>
          <a:stretch/>
        </p:blipFill>
        <p:spPr bwMode="auto">
          <a:xfrm>
            <a:off x="6648090" y="2645314"/>
            <a:ext cx="1134031" cy="111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icon png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6" t="69363" r="37384" b="1419"/>
          <a:stretch/>
        </p:blipFill>
        <p:spPr bwMode="auto">
          <a:xfrm>
            <a:off x="9133060" y="2645314"/>
            <a:ext cx="1056884" cy="107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4" descr="icon png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57" r="37543" b="70145"/>
          <a:stretch/>
        </p:blipFill>
        <p:spPr bwMode="auto">
          <a:xfrm>
            <a:off x="2053424" y="2527044"/>
            <a:ext cx="978597" cy="109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4" descr="icon png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57" t="37197" r="38210" b="37981"/>
          <a:stretch/>
        </p:blipFill>
        <p:spPr bwMode="auto">
          <a:xfrm>
            <a:off x="4433783" y="2708505"/>
            <a:ext cx="952500" cy="91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그룹 84"/>
          <p:cNvGrpSpPr/>
          <p:nvPr/>
        </p:nvGrpSpPr>
        <p:grpSpPr>
          <a:xfrm>
            <a:off x="1665381" y="4189424"/>
            <a:ext cx="1798051" cy="369332"/>
            <a:chOff x="2327689" y="4568402"/>
            <a:chExt cx="1798051" cy="369332"/>
          </a:xfrm>
        </p:grpSpPr>
        <p:sp>
          <p:nvSpPr>
            <p:cNvPr id="86" name="TextBox 85"/>
            <p:cNvSpPr txBox="1"/>
            <p:nvPr/>
          </p:nvSpPr>
          <p:spPr>
            <a:xfrm>
              <a:off x="2419824" y="4568402"/>
              <a:ext cx="1705916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rgbClr val="FF5A54">
                        <a:alpha val="0"/>
                      </a:srgbClr>
                    </a:solidFill>
                  </a:ln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이런 내용이에요</a:t>
              </a:r>
              <a:endParaRPr lang="ko-KR" altLang="en-US" dirty="0">
                <a:ln>
                  <a:solidFill>
                    <a:srgbClr val="FF5A54">
                      <a:alpha val="0"/>
                    </a:srgb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87" name="타원 86"/>
            <p:cNvSpPr/>
            <p:nvPr/>
          </p:nvSpPr>
          <p:spPr>
            <a:xfrm>
              <a:off x="2327689" y="4687401"/>
              <a:ext cx="71108" cy="711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4044171" y="4189424"/>
            <a:ext cx="1798051" cy="369332"/>
            <a:chOff x="2327689" y="4568402"/>
            <a:chExt cx="1798051" cy="369332"/>
          </a:xfrm>
        </p:grpSpPr>
        <p:sp>
          <p:nvSpPr>
            <p:cNvPr id="98" name="TextBox 97"/>
            <p:cNvSpPr txBox="1"/>
            <p:nvPr/>
          </p:nvSpPr>
          <p:spPr>
            <a:xfrm>
              <a:off x="2419824" y="4568402"/>
              <a:ext cx="1705916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rgbClr val="FF5A54">
                        <a:alpha val="0"/>
                      </a:srgbClr>
                    </a:solidFill>
                  </a:ln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이런 내용이에요</a:t>
              </a:r>
              <a:endParaRPr lang="ko-KR" altLang="en-US" dirty="0">
                <a:ln>
                  <a:solidFill>
                    <a:srgbClr val="FF5A54">
                      <a:alpha val="0"/>
                    </a:srgb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124" name="타원 123"/>
            <p:cNvSpPr/>
            <p:nvPr/>
          </p:nvSpPr>
          <p:spPr>
            <a:xfrm>
              <a:off x="2327689" y="4687401"/>
              <a:ext cx="71108" cy="711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6421939" y="4189424"/>
            <a:ext cx="1798051" cy="369332"/>
            <a:chOff x="2327689" y="4568402"/>
            <a:chExt cx="1798051" cy="369332"/>
          </a:xfrm>
        </p:grpSpPr>
        <p:sp>
          <p:nvSpPr>
            <p:cNvPr id="127" name="TextBox 126"/>
            <p:cNvSpPr txBox="1"/>
            <p:nvPr/>
          </p:nvSpPr>
          <p:spPr>
            <a:xfrm>
              <a:off x="2419824" y="4568402"/>
              <a:ext cx="1705916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rgbClr val="FF5A54">
                        <a:alpha val="0"/>
                      </a:srgbClr>
                    </a:solidFill>
                  </a:ln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이런 내용이에요</a:t>
              </a:r>
              <a:endParaRPr lang="ko-KR" altLang="en-US" dirty="0">
                <a:ln>
                  <a:solidFill>
                    <a:srgbClr val="FF5A54">
                      <a:alpha val="0"/>
                    </a:srgb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129" name="타원 128"/>
            <p:cNvSpPr/>
            <p:nvPr/>
          </p:nvSpPr>
          <p:spPr>
            <a:xfrm>
              <a:off x="2327689" y="4687401"/>
              <a:ext cx="71108" cy="711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8806615" y="4189424"/>
            <a:ext cx="1798051" cy="369332"/>
            <a:chOff x="2327689" y="4568402"/>
            <a:chExt cx="1798051" cy="369332"/>
          </a:xfrm>
        </p:grpSpPr>
        <p:sp>
          <p:nvSpPr>
            <p:cNvPr id="134" name="TextBox 133"/>
            <p:cNvSpPr txBox="1"/>
            <p:nvPr/>
          </p:nvSpPr>
          <p:spPr>
            <a:xfrm>
              <a:off x="2419824" y="4568402"/>
              <a:ext cx="1705916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rgbClr val="FF5A54">
                        <a:alpha val="0"/>
                      </a:srgbClr>
                    </a:solidFill>
                  </a:ln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이런 내용이에요</a:t>
              </a:r>
              <a:endParaRPr lang="ko-KR" altLang="en-US" dirty="0">
                <a:ln>
                  <a:solidFill>
                    <a:srgbClr val="FF5A54">
                      <a:alpha val="0"/>
                    </a:srgbClr>
                  </a:solidFill>
                </a:ln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135" name="타원 134"/>
            <p:cNvSpPr/>
            <p:nvPr/>
          </p:nvSpPr>
          <p:spPr>
            <a:xfrm>
              <a:off x="2327689" y="4687401"/>
              <a:ext cx="71108" cy="711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6" name="그룹 135"/>
          <p:cNvGrpSpPr/>
          <p:nvPr/>
        </p:nvGrpSpPr>
        <p:grpSpPr>
          <a:xfrm rot="2667051">
            <a:off x="7217744" y="1276700"/>
            <a:ext cx="487559" cy="224847"/>
            <a:chOff x="6722964" y="1586234"/>
            <a:chExt cx="994574" cy="458667"/>
          </a:xfrm>
        </p:grpSpPr>
        <p:pic>
          <p:nvPicPr>
            <p:cNvPr id="137" name="그림 13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46" t="1174" r="-474" b="48003"/>
            <a:stretch/>
          </p:blipFill>
          <p:spPr>
            <a:xfrm rot="18122178">
              <a:off x="7091489" y="1515102"/>
              <a:ext cx="309727" cy="451992"/>
            </a:xfrm>
            <a:prstGeom prst="rect">
              <a:avLst/>
            </a:prstGeom>
          </p:spPr>
        </p:pic>
        <p:pic>
          <p:nvPicPr>
            <p:cNvPr id="138" name="그림 13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46" t="1174" r="-474" b="48003"/>
            <a:stretch/>
          </p:blipFill>
          <p:spPr>
            <a:xfrm rot="15276119">
              <a:off x="6794096" y="1660382"/>
              <a:ext cx="309727" cy="451992"/>
            </a:xfrm>
            <a:prstGeom prst="rect">
              <a:avLst/>
            </a:prstGeom>
          </p:spPr>
        </p:pic>
        <p:pic>
          <p:nvPicPr>
            <p:cNvPr id="139" name="그림 13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46" t="1174" r="-474" b="48003"/>
            <a:stretch/>
          </p:blipFill>
          <p:spPr>
            <a:xfrm rot="20696104">
              <a:off x="7407811" y="1592909"/>
              <a:ext cx="309727" cy="451992"/>
            </a:xfrm>
            <a:prstGeom prst="rect">
              <a:avLst/>
            </a:prstGeom>
          </p:spPr>
        </p:pic>
      </p:grpSp>
      <p:sp>
        <p:nvSpPr>
          <p:cNvPr id="140" name="직사각형 139"/>
          <p:cNvSpPr/>
          <p:nvPr/>
        </p:nvSpPr>
        <p:spPr>
          <a:xfrm>
            <a:off x="0" y="5831429"/>
            <a:ext cx="12192000" cy="1033242"/>
          </a:xfrm>
          <a:prstGeom prst="rect">
            <a:avLst/>
          </a:prstGeom>
          <a:solidFill>
            <a:srgbClr val="23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1" name="그룹 140"/>
          <p:cNvGrpSpPr/>
          <p:nvPr/>
        </p:nvGrpSpPr>
        <p:grpSpPr>
          <a:xfrm>
            <a:off x="5956886" y="5665004"/>
            <a:ext cx="359188" cy="359188"/>
            <a:chOff x="5916405" y="5665004"/>
            <a:chExt cx="359188" cy="359188"/>
          </a:xfrm>
        </p:grpSpPr>
        <p:sp>
          <p:nvSpPr>
            <p:cNvPr id="142" name="타원 141"/>
            <p:cNvSpPr/>
            <p:nvPr/>
          </p:nvSpPr>
          <p:spPr>
            <a:xfrm>
              <a:off x="5916405" y="5665004"/>
              <a:ext cx="359188" cy="359188"/>
            </a:xfrm>
            <a:prstGeom prst="ellipse">
              <a:avLst/>
            </a:prstGeom>
            <a:solidFill>
              <a:srgbClr val="F9F9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1/2 액자 142"/>
            <p:cNvSpPr/>
            <p:nvPr/>
          </p:nvSpPr>
          <p:spPr>
            <a:xfrm rot="13460517">
              <a:off x="6016910" y="5747943"/>
              <a:ext cx="153417" cy="153417"/>
            </a:xfrm>
            <a:prstGeom prst="halfFrame">
              <a:avLst>
                <a:gd name="adj1" fmla="val 4613"/>
                <a:gd name="adj2" fmla="val 526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3680915" y="6126061"/>
            <a:ext cx="4830168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어쩌구</a:t>
            </a:r>
            <a:r>
              <a:rPr lang="ko-KR" altLang="en-US" sz="3200" dirty="0" smtClean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 </a:t>
            </a:r>
            <a:r>
              <a:rPr lang="ko-KR" altLang="en-US" sz="3200" dirty="0" err="1" smtClean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저쩌구</a:t>
            </a:r>
            <a:r>
              <a:rPr lang="ko-KR" altLang="en-US" sz="3200" dirty="0" smtClean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 </a:t>
            </a:r>
            <a:r>
              <a:rPr lang="ko-KR" altLang="en-US" sz="3200" dirty="0" err="1" smtClean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궁시렁궁시렁</a:t>
            </a:r>
            <a:endParaRPr lang="ko-KR" altLang="en-US" sz="3200" dirty="0">
              <a:solidFill>
                <a:schemeClr val="bg1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605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9653902" y="3303587"/>
            <a:ext cx="858987" cy="130970"/>
            <a:chOff x="9918102" y="4724074"/>
            <a:chExt cx="858987" cy="130970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9918102" y="4783237"/>
              <a:ext cx="768948" cy="6322"/>
            </a:xfrm>
            <a:prstGeom prst="line">
              <a:avLst/>
            </a:prstGeom>
            <a:solidFill>
              <a:srgbClr val="F6D07A"/>
            </a:solidFill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/>
            <p:cNvSpPr/>
            <p:nvPr/>
          </p:nvSpPr>
          <p:spPr>
            <a:xfrm>
              <a:off x="10646119" y="4724074"/>
              <a:ext cx="130970" cy="130970"/>
            </a:xfrm>
            <a:prstGeom prst="ellipse">
              <a:avLst/>
            </a:prstGeom>
            <a:solidFill>
              <a:srgbClr val="F6D07A"/>
            </a:solidFill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 rot="2072512">
            <a:off x="9279234" y="4800032"/>
            <a:ext cx="858987" cy="130970"/>
            <a:chOff x="9918102" y="4724074"/>
            <a:chExt cx="858987" cy="130970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9918102" y="4783237"/>
              <a:ext cx="768948" cy="6322"/>
            </a:xfrm>
            <a:prstGeom prst="line">
              <a:avLst/>
            </a:prstGeom>
            <a:solidFill>
              <a:srgbClr val="F7D893"/>
            </a:solidFill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/>
            <p:cNvSpPr/>
            <p:nvPr/>
          </p:nvSpPr>
          <p:spPr>
            <a:xfrm>
              <a:off x="10646119" y="4724074"/>
              <a:ext cx="130970" cy="130970"/>
            </a:xfrm>
            <a:prstGeom prst="ellipse">
              <a:avLst/>
            </a:prstGeom>
            <a:solidFill>
              <a:srgbClr val="F7D893"/>
            </a:solidFill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 rot="10800000">
            <a:off x="7722639" y="4650272"/>
            <a:ext cx="858987" cy="130970"/>
            <a:chOff x="9918102" y="4724074"/>
            <a:chExt cx="858987" cy="130970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9918102" y="4783237"/>
              <a:ext cx="768948" cy="6322"/>
            </a:xfrm>
            <a:prstGeom prst="line">
              <a:avLst/>
            </a:prstGeom>
            <a:solidFill>
              <a:srgbClr val="FAE7BE"/>
            </a:solidFill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10646119" y="4724074"/>
              <a:ext cx="130970" cy="130970"/>
            </a:xfrm>
            <a:prstGeom prst="ellipse">
              <a:avLst/>
            </a:prstGeom>
            <a:solidFill>
              <a:srgbClr val="FAE7BE"/>
            </a:solidFill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 rot="12985515">
            <a:off x="7184127" y="2741634"/>
            <a:ext cx="858987" cy="130970"/>
            <a:chOff x="9918102" y="4724074"/>
            <a:chExt cx="858987" cy="13097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9918102" y="4783237"/>
              <a:ext cx="768948" cy="6322"/>
            </a:xfrm>
            <a:prstGeom prst="line">
              <a:avLst/>
            </a:prstGeom>
            <a:solidFill>
              <a:srgbClr val="F2BD47"/>
            </a:solidFill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/>
            <p:cNvSpPr/>
            <p:nvPr/>
          </p:nvSpPr>
          <p:spPr>
            <a:xfrm>
              <a:off x="10646119" y="4724074"/>
              <a:ext cx="130970" cy="130970"/>
            </a:xfrm>
            <a:prstGeom prst="ellipse">
              <a:avLst/>
            </a:prstGeom>
            <a:solidFill>
              <a:srgbClr val="F2BD47"/>
            </a:solidFill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" name="타원 4"/>
          <p:cNvSpPr/>
          <p:nvPr/>
        </p:nvSpPr>
        <p:spPr>
          <a:xfrm>
            <a:off x="11818798" y="2783658"/>
            <a:ext cx="94593" cy="945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1818799" y="2989041"/>
            <a:ext cx="94593" cy="945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1818798" y="3194424"/>
            <a:ext cx="94593" cy="945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1821505" y="3399807"/>
            <a:ext cx="94593" cy="945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1818798" y="3605190"/>
            <a:ext cx="94593" cy="945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-17551"/>
            <a:ext cx="12192000" cy="849086"/>
          </a:xfrm>
          <a:prstGeom prst="rect">
            <a:avLst/>
          </a:prstGeom>
          <a:solidFill>
            <a:srgbClr val="E3C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357463" y="2597690"/>
            <a:ext cx="1855718" cy="1855718"/>
          </a:xfrm>
          <a:prstGeom prst="ellipse">
            <a:avLst/>
          </a:prstGeom>
          <a:solidFill>
            <a:srgbClr val="F2BD47"/>
          </a:solidFill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38716" y="3083634"/>
            <a:ext cx="1555457" cy="1555457"/>
          </a:xfrm>
          <a:prstGeom prst="ellipse">
            <a:avLst/>
          </a:prstGeom>
          <a:solidFill>
            <a:srgbClr val="F6D07A"/>
          </a:solidFill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8667290" y="4127594"/>
            <a:ext cx="1094107" cy="1094107"/>
          </a:xfrm>
          <a:prstGeom prst="ellipse">
            <a:avLst/>
          </a:prstGeom>
          <a:solidFill>
            <a:srgbClr val="F7D893"/>
          </a:solidFill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169504" y="4187200"/>
            <a:ext cx="849388" cy="849388"/>
          </a:xfrm>
          <a:prstGeom prst="ellipse">
            <a:avLst/>
          </a:prstGeom>
          <a:solidFill>
            <a:srgbClr val="FAE7BE"/>
          </a:solidFill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419270" y="2190170"/>
            <a:ext cx="87235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80</a:t>
            </a:r>
            <a:r>
              <a:rPr lang="en-US" altLang="ko-KR" dirty="0" smtClean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%</a:t>
            </a:r>
            <a:endParaRPr lang="ko-KR" altLang="en-US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78261" y="4552553"/>
            <a:ext cx="62549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2</a:t>
            </a:r>
            <a:r>
              <a:rPr lang="en-US" altLang="ko-KR" dirty="0" smtClean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0</a:t>
            </a:r>
            <a:r>
              <a:rPr lang="en-US" altLang="ko-KR" sz="1200" dirty="0" smtClean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%</a:t>
            </a:r>
            <a:endParaRPr lang="ko-KR" altLang="en-US" sz="1200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542991" y="3177383"/>
            <a:ext cx="683200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6</a:t>
            </a:r>
            <a:r>
              <a:rPr lang="en-US" altLang="ko-KR" sz="2000" dirty="0" smtClean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0</a:t>
            </a:r>
            <a:r>
              <a:rPr lang="en-US" altLang="ko-KR" sz="1400" dirty="0" smtClean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%</a:t>
            </a:r>
            <a:endParaRPr lang="ko-KR" altLang="en-US" sz="1400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084270" y="4933328"/>
            <a:ext cx="683200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4</a:t>
            </a:r>
            <a:r>
              <a:rPr lang="en-US" altLang="ko-KR" sz="2000" dirty="0" smtClean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0</a:t>
            </a:r>
            <a:r>
              <a:rPr lang="en-US" altLang="ko-KR" sz="1400" dirty="0" smtClean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%</a:t>
            </a:r>
            <a:endParaRPr lang="ko-KR" altLang="en-US" sz="1400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7613344" y="1852714"/>
            <a:ext cx="2467120" cy="0"/>
          </a:xfrm>
          <a:prstGeom prst="line">
            <a:avLst/>
          </a:prstGeom>
          <a:ln w="50800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688293" y="1453212"/>
            <a:ext cx="2319866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rgbClr val="FF5A54">
                      <a:alpha val="0"/>
                    </a:srgbClr>
                  </a:solidFill>
                </a:ln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이 표의 이름은 이거에요 </a:t>
            </a:r>
            <a:r>
              <a:rPr lang="en-US" altLang="ko-KR" sz="1600" dirty="0" smtClean="0">
                <a:ln>
                  <a:solidFill>
                    <a:srgbClr val="FF5A54">
                      <a:alpha val="0"/>
                    </a:srgbClr>
                  </a:solidFill>
                </a:ln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!</a:t>
            </a:r>
            <a:endParaRPr lang="ko-KR" altLang="en-US" sz="1600" dirty="0">
              <a:ln>
                <a:solidFill>
                  <a:srgbClr val="FF5A54">
                    <a:alpha val="0"/>
                  </a:srgbClr>
                </a:solidFill>
              </a:ln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239466" y="2000827"/>
            <a:ext cx="1720343" cy="2308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n>
                  <a:solidFill>
                    <a:srgbClr val="FF5A54">
                      <a:alpha val="0"/>
                    </a:srgbClr>
                  </a:solidFill>
                </a:ln>
                <a:solidFill>
                  <a:srgbClr val="6F6F6F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2017</a:t>
            </a:r>
            <a:r>
              <a:rPr lang="ko-KR" altLang="en-US" sz="900" dirty="0" smtClean="0">
                <a:ln>
                  <a:solidFill>
                    <a:srgbClr val="FF5A54">
                      <a:alpha val="0"/>
                    </a:srgbClr>
                  </a:solidFill>
                </a:ln>
                <a:solidFill>
                  <a:srgbClr val="6F6F6F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년 </a:t>
            </a:r>
            <a:r>
              <a:rPr lang="ko-KR" altLang="en-US" sz="900" dirty="0" err="1" smtClean="0">
                <a:ln>
                  <a:solidFill>
                    <a:srgbClr val="FF5A54">
                      <a:alpha val="0"/>
                    </a:srgbClr>
                  </a:solidFill>
                </a:ln>
                <a:solidFill>
                  <a:srgbClr val="6F6F6F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땡땡보고서</a:t>
            </a:r>
            <a:r>
              <a:rPr lang="ko-KR" altLang="en-US" sz="900" dirty="0" smtClean="0">
                <a:ln>
                  <a:solidFill>
                    <a:srgbClr val="FF5A54">
                      <a:alpha val="0"/>
                    </a:srgbClr>
                  </a:solidFill>
                </a:ln>
                <a:solidFill>
                  <a:srgbClr val="6F6F6F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sz="900" dirty="0" smtClean="0">
                <a:ln>
                  <a:solidFill>
                    <a:srgbClr val="FF5A54">
                      <a:alpha val="0"/>
                    </a:srgbClr>
                  </a:solidFill>
                </a:ln>
                <a:solidFill>
                  <a:srgbClr val="6F6F6F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/ N=100</a:t>
            </a:r>
            <a:r>
              <a:rPr lang="ko-KR" altLang="en-US" sz="900" dirty="0" smtClean="0">
                <a:ln>
                  <a:solidFill>
                    <a:srgbClr val="FF5A54">
                      <a:alpha val="0"/>
                    </a:srgbClr>
                  </a:solidFill>
                </a:ln>
                <a:solidFill>
                  <a:srgbClr val="6F6F6F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명</a:t>
            </a:r>
            <a:endParaRPr lang="ko-KR" altLang="en-US" sz="900" dirty="0">
              <a:ln>
                <a:solidFill>
                  <a:srgbClr val="FF5A54">
                    <a:alpha val="0"/>
                  </a:srgbClr>
                </a:solidFill>
              </a:ln>
              <a:solidFill>
                <a:srgbClr val="6F6F6F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616241" y="426409"/>
            <a:ext cx="1095172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다섯 </a:t>
            </a:r>
            <a:r>
              <a:rPr lang="ko-KR" altLang="en-US" sz="1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번째 </a:t>
            </a:r>
            <a:r>
              <a:rPr lang="ko-KR" altLang="en-US" sz="12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목차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89353" y="426409"/>
            <a:ext cx="957313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D94E3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네 번째 목차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962464" y="426409"/>
            <a:ext cx="957313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세 번째 목차</a:t>
            </a:r>
            <a:endParaRPr lang="ko-KR" altLang="en-US" sz="12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35575" y="426409"/>
            <a:ext cx="957313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두 번째 목차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08686" y="426409"/>
            <a:ext cx="957313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첫 번째 목차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448184" y="345630"/>
            <a:ext cx="344416" cy="481085"/>
            <a:chOff x="388652" y="96023"/>
            <a:chExt cx="511894" cy="715020"/>
          </a:xfrm>
        </p:grpSpPr>
        <p:cxnSp>
          <p:nvCxnSpPr>
            <p:cNvPr id="59" name="직선 연결선 58"/>
            <p:cNvCxnSpPr/>
            <p:nvPr/>
          </p:nvCxnSpPr>
          <p:spPr>
            <a:xfrm>
              <a:off x="388652" y="96023"/>
              <a:ext cx="0" cy="71502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자유형 59"/>
            <p:cNvSpPr/>
            <p:nvPr/>
          </p:nvSpPr>
          <p:spPr>
            <a:xfrm>
              <a:off x="388652" y="142392"/>
              <a:ext cx="511894" cy="329258"/>
            </a:xfrm>
            <a:custGeom>
              <a:avLst/>
              <a:gdLst>
                <a:gd name="connsiteX0" fmla="*/ 0 w 739199"/>
                <a:gd name="connsiteY0" fmla="*/ 0 h 475464"/>
                <a:gd name="connsiteX1" fmla="*/ 739199 w 739199"/>
                <a:gd name="connsiteY1" fmla="*/ 0 h 475464"/>
                <a:gd name="connsiteX2" fmla="*/ 739199 w 739199"/>
                <a:gd name="connsiteY2" fmla="*/ 16091 h 475464"/>
                <a:gd name="connsiteX3" fmla="*/ 381409 w 739199"/>
                <a:gd name="connsiteY3" fmla="*/ 238065 h 475464"/>
                <a:gd name="connsiteX4" fmla="*/ 739199 w 739199"/>
                <a:gd name="connsiteY4" fmla="*/ 460039 h 475464"/>
                <a:gd name="connsiteX5" fmla="*/ 739199 w 739199"/>
                <a:gd name="connsiteY5" fmla="*/ 475464 h 475464"/>
                <a:gd name="connsiteX6" fmla="*/ 0 w 739199"/>
                <a:gd name="connsiteY6" fmla="*/ 475464 h 47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199" h="475464">
                  <a:moveTo>
                    <a:pt x="0" y="0"/>
                  </a:moveTo>
                  <a:lnTo>
                    <a:pt x="739199" y="0"/>
                  </a:lnTo>
                  <a:lnTo>
                    <a:pt x="739199" y="16091"/>
                  </a:lnTo>
                  <a:lnTo>
                    <a:pt x="381409" y="238065"/>
                  </a:lnTo>
                  <a:lnTo>
                    <a:pt x="739199" y="460039"/>
                  </a:lnTo>
                  <a:lnTo>
                    <a:pt x="739199" y="475464"/>
                  </a:lnTo>
                  <a:lnTo>
                    <a:pt x="0" y="475464"/>
                  </a:lnTo>
                  <a:close/>
                </a:path>
              </a:pathLst>
            </a:custGeom>
            <a:solidFill>
              <a:srgbClr val="F2BD47"/>
            </a:solidFill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869239" y="143300"/>
            <a:ext cx="506875" cy="683415"/>
            <a:chOff x="1071645" y="-160872"/>
            <a:chExt cx="753351" cy="1015737"/>
          </a:xfrm>
        </p:grpSpPr>
        <p:cxnSp>
          <p:nvCxnSpPr>
            <p:cNvPr id="62" name="직선 연결선 61"/>
            <p:cNvCxnSpPr/>
            <p:nvPr/>
          </p:nvCxnSpPr>
          <p:spPr>
            <a:xfrm flipH="1">
              <a:off x="1071645" y="-160872"/>
              <a:ext cx="1" cy="1015737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자유형 62"/>
            <p:cNvSpPr/>
            <p:nvPr/>
          </p:nvSpPr>
          <p:spPr>
            <a:xfrm>
              <a:off x="1071645" y="-99891"/>
              <a:ext cx="753351" cy="484566"/>
            </a:xfrm>
            <a:custGeom>
              <a:avLst/>
              <a:gdLst>
                <a:gd name="connsiteX0" fmla="*/ 0 w 739199"/>
                <a:gd name="connsiteY0" fmla="*/ 0 h 475464"/>
                <a:gd name="connsiteX1" fmla="*/ 739199 w 739199"/>
                <a:gd name="connsiteY1" fmla="*/ 0 h 475464"/>
                <a:gd name="connsiteX2" fmla="*/ 739199 w 739199"/>
                <a:gd name="connsiteY2" fmla="*/ 16091 h 475464"/>
                <a:gd name="connsiteX3" fmla="*/ 381409 w 739199"/>
                <a:gd name="connsiteY3" fmla="*/ 238065 h 475464"/>
                <a:gd name="connsiteX4" fmla="*/ 739199 w 739199"/>
                <a:gd name="connsiteY4" fmla="*/ 460039 h 475464"/>
                <a:gd name="connsiteX5" fmla="*/ 739199 w 739199"/>
                <a:gd name="connsiteY5" fmla="*/ 475464 h 475464"/>
                <a:gd name="connsiteX6" fmla="*/ 0 w 739199"/>
                <a:gd name="connsiteY6" fmla="*/ 475464 h 47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199" h="475464">
                  <a:moveTo>
                    <a:pt x="0" y="0"/>
                  </a:moveTo>
                  <a:lnTo>
                    <a:pt x="739199" y="0"/>
                  </a:lnTo>
                  <a:lnTo>
                    <a:pt x="739199" y="16091"/>
                  </a:lnTo>
                  <a:lnTo>
                    <a:pt x="381409" y="238065"/>
                  </a:lnTo>
                  <a:lnTo>
                    <a:pt x="739199" y="460039"/>
                  </a:lnTo>
                  <a:lnTo>
                    <a:pt x="739199" y="475464"/>
                  </a:lnTo>
                  <a:lnTo>
                    <a:pt x="0" y="475464"/>
                  </a:lnTo>
                  <a:close/>
                </a:path>
              </a:pathLst>
            </a:custGeom>
            <a:solidFill>
              <a:srgbClr val="D94E31"/>
            </a:solidFill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1145541" y="2514991"/>
            <a:ext cx="3774612" cy="415937"/>
          </a:xfrm>
          <a:prstGeom prst="roundRect">
            <a:avLst/>
          </a:prstGeom>
          <a:solidFill>
            <a:srgbClr val="F2BEB4"/>
          </a:solidFill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145541" y="3195634"/>
            <a:ext cx="3774612" cy="415937"/>
          </a:xfrm>
          <a:prstGeom prst="roundRect">
            <a:avLst/>
          </a:prstGeom>
          <a:solidFill>
            <a:srgbClr val="F2BEB4"/>
          </a:solidFill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145541" y="3876277"/>
            <a:ext cx="3774612" cy="415937"/>
          </a:xfrm>
          <a:prstGeom prst="roundRect">
            <a:avLst/>
          </a:prstGeom>
          <a:solidFill>
            <a:srgbClr val="F2BEB4"/>
          </a:solidFill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145541" y="4556920"/>
            <a:ext cx="3774612" cy="415937"/>
          </a:xfrm>
          <a:prstGeom prst="roundRect">
            <a:avLst/>
          </a:prstGeom>
          <a:solidFill>
            <a:srgbClr val="F2BEB4"/>
          </a:solidFill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1822144" y="1852232"/>
            <a:ext cx="2467120" cy="0"/>
          </a:xfrm>
          <a:prstGeom prst="line">
            <a:avLst/>
          </a:prstGeom>
          <a:ln w="50800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897093" y="1452730"/>
            <a:ext cx="2319866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rgbClr val="FF5A54">
                      <a:alpha val="0"/>
                    </a:srgbClr>
                  </a:solidFill>
                </a:ln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이 표의 이름은 이거에요 </a:t>
            </a:r>
            <a:r>
              <a:rPr lang="en-US" altLang="ko-KR" sz="1600" dirty="0" smtClean="0">
                <a:ln>
                  <a:solidFill>
                    <a:srgbClr val="FF5A54">
                      <a:alpha val="0"/>
                    </a:srgbClr>
                  </a:solidFill>
                </a:ln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!</a:t>
            </a:r>
            <a:endParaRPr lang="ko-KR" altLang="en-US" sz="1600" dirty="0">
              <a:ln>
                <a:solidFill>
                  <a:srgbClr val="FF5A54">
                    <a:alpha val="0"/>
                  </a:srgbClr>
                </a:solidFill>
              </a:ln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145540" y="2514708"/>
            <a:ext cx="2931159" cy="415937"/>
          </a:xfrm>
          <a:prstGeom prst="roundRect">
            <a:avLst/>
          </a:prstGeom>
          <a:solidFill>
            <a:srgbClr val="D94E31"/>
          </a:solidFill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145541" y="3195351"/>
            <a:ext cx="2235834" cy="415937"/>
          </a:xfrm>
          <a:prstGeom prst="roundRect">
            <a:avLst/>
          </a:prstGeom>
          <a:solidFill>
            <a:srgbClr val="D94E31"/>
          </a:solidFill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145541" y="3878402"/>
            <a:ext cx="1159509" cy="415937"/>
          </a:xfrm>
          <a:prstGeom prst="roundRect">
            <a:avLst/>
          </a:prstGeom>
          <a:solidFill>
            <a:srgbClr val="D94E31"/>
          </a:solidFill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145541" y="4556920"/>
            <a:ext cx="1816734" cy="415937"/>
          </a:xfrm>
          <a:prstGeom prst="roundRect">
            <a:avLst/>
          </a:prstGeom>
          <a:solidFill>
            <a:srgbClr val="D94E31"/>
          </a:solidFill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29761" y="2580032"/>
            <a:ext cx="41229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rgbClr val="FF5A54">
                      <a:alpha val="0"/>
                    </a:srgbClr>
                  </a:solidFill>
                </a:ln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01</a:t>
            </a:r>
            <a:endParaRPr lang="ko-KR" altLang="en-US" sz="1600" dirty="0">
              <a:ln>
                <a:solidFill>
                  <a:srgbClr val="FF5A54">
                    <a:alpha val="0"/>
                  </a:srgbClr>
                </a:solidFill>
              </a:ln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15334" y="3237723"/>
            <a:ext cx="441146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rgbClr val="FF5A54">
                      <a:alpha val="0"/>
                    </a:srgbClr>
                  </a:solidFill>
                </a:ln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02</a:t>
            </a:r>
            <a:endParaRPr lang="ko-KR" altLang="en-US" sz="1600" dirty="0">
              <a:ln>
                <a:solidFill>
                  <a:srgbClr val="FF5A54">
                    <a:alpha val="0"/>
                  </a:srgbClr>
                </a:solidFill>
              </a:ln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12929" y="3921078"/>
            <a:ext cx="445956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rgbClr val="FF5A54">
                      <a:alpha val="0"/>
                    </a:srgbClr>
                  </a:solidFill>
                </a:ln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03</a:t>
            </a:r>
            <a:endParaRPr lang="ko-KR" altLang="en-US" sz="1600" dirty="0">
              <a:ln>
                <a:solidFill>
                  <a:srgbClr val="FF5A54">
                    <a:alpha val="0"/>
                  </a:srgbClr>
                </a:solidFill>
              </a:ln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15334" y="4595611"/>
            <a:ext cx="441146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rgbClr val="FF5A54">
                      <a:alpha val="0"/>
                    </a:srgbClr>
                  </a:solidFill>
                </a:ln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04</a:t>
            </a:r>
            <a:endParaRPr lang="ko-KR" altLang="en-US" sz="1600" dirty="0">
              <a:ln>
                <a:solidFill>
                  <a:srgbClr val="FF5A54">
                    <a:alpha val="0"/>
                  </a:srgbClr>
                </a:solidFill>
              </a:ln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062715" y="2557062"/>
            <a:ext cx="631904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80</a:t>
            </a:r>
            <a:r>
              <a:rPr lang="en-US" altLang="ko-KR" sz="1200" dirty="0" smtClean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%</a:t>
            </a:r>
            <a:endParaRPr lang="ko-KR" altLang="en-US" sz="1200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364902" y="3236391"/>
            <a:ext cx="631904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60</a:t>
            </a:r>
            <a:r>
              <a:rPr lang="en-US" altLang="ko-KR" sz="1200" dirty="0" smtClean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%</a:t>
            </a:r>
            <a:endParaRPr lang="ko-KR" altLang="en-US" sz="1200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291784" y="3917950"/>
            <a:ext cx="62549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4</a:t>
            </a:r>
            <a:r>
              <a:rPr lang="en-US" altLang="ko-KR" dirty="0" smtClean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0</a:t>
            </a:r>
            <a:r>
              <a:rPr lang="en-US" altLang="ko-KR" sz="1200" dirty="0" smtClean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%</a:t>
            </a:r>
            <a:endParaRPr lang="ko-KR" altLang="en-US" sz="1200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959039" y="4596577"/>
            <a:ext cx="62869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5</a:t>
            </a:r>
            <a:r>
              <a:rPr lang="en-US" altLang="ko-KR" dirty="0" smtClean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0</a:t>
            </a:r>
            <a:r>
              <a:rPr lang="en-US" altLang="ko-KR" sz="1200" dirty="0" smtClean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%</a:t>
            </a:r>
            <a:endParaRPr lang="ko-KR" altLang="en-US" sz="1200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0" y="5831429"/>
            <a:ext cx="12192000" cy="1033242"/>
          </a:xfrm>
          <a:prstGeom prst="rect">
            <a:avLst/>
          </a:prstGeom>
          <a:solidFill>
            <a:srgbClr val="23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5" name="그룹 74"/>
          <p:cNvGrpSpPr/>
          <p:nvPr/>
        </p:nvGrpSpPr>
        <p:grpSpPr>
          <a:xfrm>
            <a:off x="5956886" y="5665004"/>
            <a:ext cx="359188" cy="359188"/>
            <a:chOff x="5916405" y="5665004"/>
            <a:chExt cx="359188" cy="359188"/>
          </a:xfrm>
        </p:grpSpPr>
        <p:sp>
          <p:nvSpPr>
            <p:cNvPr id="78" name="타원 77"/>
            <p:cNvSpPr/>
            <p:nvPr/>
          </p:nvSpPr>
          <p:spPr>
            <a:xfrm>
              <a:off x="5916405" y="5665004"/>
              <a:ext cx="359188" cy="359188"/>
            </a:xfrm>
            <a:prstGeom prst="ellipse">
              <a:avLst/>
            </a:prstGeom>
            <a:solidFill>
              <a:srgbClr val="F9F9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1/2 액자 82"/>
            <p:cNvSpPr/>
            <p:nvPr/>
          </p:nvSpPr>
          <p:spPr>
            <a:xfrm rot="13460517">
              <a:off x="6016910" y="5747943"/>
              <a:ext cx="153417" cy="153417"/>
            </a:xfrm>
            <a:prstGeom prst="halfFrame">
              <a:avLst>
                <a:gd name="adj1" fmla="val 4613"/>
                <a:gd name="adj2" fmla="val 526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3680915" y="6126061"/>
            <a:ext cx="4830168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어쩌구</a:t>
            </a:r>
            <a:r>
              <a:rPr lang="ko-KR" altLang="en-US" sz="3200" dirty="0" smtClean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 </a:t>
            </a:r>
            <a:r>
              <a:rPr lang="ko-KR" altLang="en-US" sz="3200" dirty="0" err="1" smtClean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저쩌구</a:t>
            </a:r>
            <a:r>
              <a:rPr lang="ko-KR" altLang="en-US" sz="3200" dirty="0" smtClean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 </a:t>
            </a:r>
            <a:r>
              <a:rPr lang="ko-KR" altLang="en-US" sz="3200" dirty="0" err="1" smtClean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궁시렁궁시렁</a:t>
            </a:r>
            <a:endParaRPr lang="ko-KR" altLang="en-US" sz="3200" dirty="0">
              <a:solidFill>
                <a:schemeClr val="bg1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429092" y="2000827"/>
            <a:ext cx="1720343" cy="2308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n>
                  <a:solidFill>
                    <a:srgbClr val="FF5A54">
                      <a:alpha val="0"/>
                    </a:srgbClr>
                  </a:solidFill>
                </a:ln>
                <a:solidFill>
                  <a:srgbClr val="6F6F6F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2017</a:t>
            </a:r>
            <a:r>
              <a:rPr lang="ko-KR" altLang="en-US" sz="900" dirty="0" smtClean="0">
                <a:ln>
                  <a:solidFill>
                    <a:srgbClr val="FF5A54">
                      <a:alpha val="0"/>
                    </a:srgbClr>
                  </a:solidFill>
                </a:ln>
                <a:solidFill>
                  <a:srgbClr val="6F6F6F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년 </a:t>
            </a:r>
            <a:r>
              <a:rPr lang="ko-KR" altLang="en-US" sz="900" dirty="0" err="1" smtClean="0">
                <a:ln>
                  <a:solidFill>
                    <a:srgbClr val="FF5A54">
                      <a:alpha val="0"/>
                    </a:srgbClr>
                  </a:solidFill>
                </a:ln>
                <a:solidFill>
                  <a:srgbClr val="6F6F6F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땡땡보고서</a:t>
            </a:r>
            <a:r>
              <a:rPr lang="ko-KR" altLang="en-US" sz="900" dirty="0" smtClean="0">
                <a:ln>
                  <a:solidFill>
                    <a:srgbClr val="FF5A54">
                      <a:alpha val="0"/>
                    </a:srgbClr>
                  </a:solidFill>
                </a:ln>
                <a:solidFill>
                  <a:srgbClr val="6F6F6F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sz="900" dirty="0" smtClean="0">
                <a:ln>
                  <a:solidFill>
                    <a:srgbClr val="FF5A54">
                      <a:alpha val="0"/>
                    </a:srgbClr>
                  </a:solidFill>
                </a:ln>
                <a:solidFill>
                  <a:srgbClr val="6F6F6F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/ N=100</a:t>
            </a:r>
            <a:r>
              <a:rPr lang="ko-KR" altLang="en-US" sz="900" dirty="0" smtClean="0">
                <a:ln>
                  <a:solidFill>
                    <a:srgbClr val="FF5A54">
                      <a:alpha val="0"/>
                    </a:srgbClr>
                  </a:solidFill>
                </a:ln>
                <a:solidFill>
                  <a:srgbClr val="6F6F6F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명</a:t>
            </a:r>
            <a:endParaRPr lang="ko-KR" altLang="en-US" sz="900" dirty="0">
              <a:ln>
                <a:solidFill>
                  <a:srgbClr val="FF5A54">
                    <a:alpha val="0"/>
                  </a:srgbClr>
                </a:solidFill>
              </a:ln>
              <a:solidFill>
                <a:srgbClr val="6F6F6F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514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/>
          <p:cNvGrpSpPr/>
          <p:nvPr/>
        </p:nvGrpSpPr>
        <p:grpSpPr>
          <a:xfrm rot="10800000">
            <a:off x="7394861" y="4467091"/>
            <a:ext cx="858987" cy="130970"/>
            <a:chOff x="9918102" y="4724074"/>
            <a:chExt cx="858987" cy="130970"/>
          </a:xfrm>
        </p:grpSpPr>
        <p:cxnSp>
          <p:nvCxnSpPr>
            <p:cNvPr id="72" name="직선 연결선 71"/>
            <p:cNvCxnSpPr/>
            <p:nvPr/>
          </p:nvCxnSpPr>
          <p:spPr>
            <a:xfrm>
              <a:off x="9918102" y="4783237"/>
              <a:ext cx="768948" cy="6322"/>
            </a:xfrm>
            <a:prstGeom prst="line">
              <a:avLst/>
            </a:prstGeom>
            <a:solidFill>
              <a:srgbClr val="F2BD47"/>
            </a:solidFill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/>
            <p:cNvSpPr/>
            <p:nvPr/>
          </p:nvSpPr>
          <p:spPr>
            <a:xfrm>
              <a:off x="10646119" y="4724074"/>
              <a:ext cx="130970" cy="130970"/>
            </a:xfrm>
            <a:prstGeom prst="ellipse">
              <a:avLst/>
            </a:prstGeom>
            <a:solidFill>
              <a:srgbClr val="E16C55"/>
            </a:solidFill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9494827" y="4455628"/>
            <a:ext cx="858987" cy="130970"/>
            <a:chOff x="9918102" y="4724074"/>
            <a:chExt cx="858987" cy="130970"/>
          </a:xfrm>
        </p:grpSpPr>
        <p:cxnSp>
          <p:nvCxnSpPr>
            <p:cNvPr id="54" name="직선 연결선 53"/>
            <p:cNvCxnSpPr/>
            <p:nvPr/>
          </p:nvCxnSpPr>
          <p:spPr>
            <a:xfrm>
              <a:off x="9918102" y="4783237"/>
              <a:ext cx="768948" cy="6322"/>
            </a:xfrm>
            <a:prstGeom prst="line">
              <a:avLst/>
            </a:prstGeom>
            <a:solidFill>
              <a:srgbClr val="F2BD47"/>
            </a:solidFill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타원 54"/>
            <p:cNvSpPr/>
            <p:nvPr/>
          </p:nvSpPr>
          <p:spPr>
            <a:xfrm>
              <a:off x="10646119" y="4724074"/>
              <a:ext cx="130970" cy="130970"/>
            </a:xfrm>
            <a:prstGeom prst="ellipse">
              <a:avLst/>
            </a:prstGeom>
            <a:solidFill>
              <a:srgbClr val="F2BD47"/>
            </a:solidFill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" name="타원 4"/>
          <p:cNvSpPr/>
          <p:nvPr/>
        </p:nvSpPr>
        <p:spPr>
          <a:xfrm>
            <a:off x="11818798" y="2783658"/>
            <a:ext cx="94593" cy="945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1818799" y="2989041"/>
            <a:ext cx="94593" cy="945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1818798" y="3194424"/>
            <a:ext cx="94593" cy="945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1821505" y="3399807"/>
            <a:ext cx="94593" cy="945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1818798" y="3605190"/>
            <a:ext cx="94593" cy="945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-17551"/>
            <a:ext cx="12192000" cy="849086"/>
          </a:xfrm>
          <a:prstGeom prst="rect">
            <a:avLst/>
          </a:prstGeom>
          <a:solidFill>
            <a:srgbClr val="E3C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/>
          <p:nvPr/>
        </p:nvCxnSpPr>
        <p:spPr>
          <a:xfrm>
            <a:off x="7613344" y="1852714"/>
            <a:ext cx="2467120" cy="0"/>
          </a:xfrm>
          <a:prstGeom prst="line">
            <a:avLst/>
          </a:prstGeom>
          <a:ln w="50800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688293" y="1453212"/>
            <a:ext cx="2319866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rgbClr val="FF5A54">
                      <a:alpha val="0"/>
                    </a:srgbClr>
                  </a:solidFill>
                </a:ln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이 표의 이름은 이거에요 </a:t>
            </a:r>
            <a:r>
              <a:rPr lang="en-US" altLang="ko-KR" sz="1600" dirty="0" smtClean="0">
                <a:ln>
                  <a:solidFill>
                    <a:srgbClr val="FF5A54">
                      <a:alpha val="0"/>
                    </a:srgbClr>
                  </a:solidFill>
                </a:ln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!</a:t>
            </a:r>
            <a:endParaRPr lang="ko-KR" altLang="en-US" sz="1600" dirty="0">
              <a:ln>
                <a:solidFill>
                  <a:srgbClr val="FF5A54">
                    <a:alpha val="0"/>
                  </a:srgbClr>
                </a:solidFill>
              </a:ln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239466" y="2000827"/>
            <a:ext cx="1720343" cy="2308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n>
                  <a:solidFill>
                    <a:srgbClr val="FF5A54">
                      <a:alpha val="0"/>
                    </a:srgbClr>
                  </a:solidFill>
                </a:ln>
                <a:solidFill>
                  <a:srgbClr val="6F6F6F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2017</a:t>
            </a:r>
            <a:r>
              <a:rPr lang="ko-KR" altLang="en-US" sz="900" dirty="0" smtClean="0">
                <a:ln>
                  <a:solidFill>
                    <a:srgbClr val="FF5A54">
                      <a:alpha val="0"/>
                    </a:srgbClr>
                  </a:solidFill>
                </a:ln>
                <a:solidFill>
                  <a:srgbClr val="6F6F6F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년 </a:t>
            </a:r>
            <a:r>
              <a:rPr lang="ko-KR" altLang="en-US" sz="900" dirty="0" err="1" smtClean="0">
                <a:ln>
                  <a:solidFill>
                    <a:srgbClr val="FF5A54">
                      <a:alpha val="0"/>
                    </a:srgbClr>
                  </a:solidFill>
                </a:ln>
                <a:solidFill>
                  <a:srgbClr val="6F6F6F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땡땡보고서</a:t>
            </a:r>
            <a:r>
              <a:rPr lang="ko-KR" altLang="en-US" sz="900" dirty="0" smtClean="0">
                <a:ln>
                  <a:solidFill>
                    <a:srgbClr val="FF5A54">
                      <a:alpha val="0"/>
                    </a:srgbClr>
                  </a:solidFill>
                </a:ln>
                <a:solidFill>
                  <a:srgbClr val="6F6F6F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sz="900" dirty="0" smtClean="0">
                <a:ln>
                  <a:solidFill>
                    <a:srgbClr val="FF5A54">
                      <a:alpha val="0"/>
                    </a:srgbClr>
                  </a:solidFill>
                </a:ln>
                <a:solidFill>
                  <a:srgbClr val="6F6F6F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/ N=100</a:t>
            </a:r>
            <a:r>
              <a:rPr lang="ko-KR" altLang="en-US" sz="900" dirty="0" smtClean="0">
                <a:ln>
                  <a:solidFill>
                    <a:srgbClr val="FF5A54">
                      <a:alpha val="0"/>
                    </a:srgbClr>
                  </a:solidFill>
                </a:ln>
                <a:solidFill>
                  <a:srgbClr val="6F6F6F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명</a:t>
            </a:r>
            <a:endParaRPr lang="ko-KR" altLang="en-US" sz="900" dirty="0">
              <a:ln>
                <a:solidFill>
                  <a:srgbClr val="FF5A54">
                    <a:alpha val="0"/>
                  </a:srgbClr>
                </a:solidFill>
              </a:ln>
              <a:solidFill>
                <a:srgbClr val="6F6F6F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616241" y="426409"/>
            <a:ext cx="1095172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D94E3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다섯 번째 목차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89353" y="426409"/>
            <a:ext cx="957313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네 번째 목차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962464" y="426409"/>
            <a:ext cx="957313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세 번째 목차</a:t>
            </a:r>
            <a:endParaRPr lang="ko-KR" altLang="en-US" sz="12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35575" y="426409"/>
            <a:ext cx="957313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두 번째 목차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08686" y="426409"/>
            <a:ext cx="957313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첫 번째 목차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448184" y="345630"/>
            <a:ext cx="344416" cy="481085"/>
            <a:chOff x="388652" y="96023"/>
            <a:chExt cx="511894" cy="715020"/>
          </a:xfrm>
        </p:grpSpPr>
        <p:cxnSp>
          <p:nvCxnSpPr>
            <p:cNvPr id="59" name="직선 연결선 58"/>
            <p:cNvCxnSpPr/>
            <p:nvPr/>
          </p:nvCxnSpPr>
          <p:spPr>
            <a:xfrm>
              <a:off x="388652" y="96023"/>
              <a:ext cx="0" cy="71502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자유형 59"/>
            <p:cNvSpPr/>
            <p:nvPr/>
          </p:nvSpPr>
          <p:spPr>
            <a:xfrm>
              <a:off x="388652" y="142392"/>
              <a:ext cx="511894" cy="329258"/>
            </a:xfrm>
            <a:custGeom>
              <a:avLst/>
              <a:gdLst>
                <a:gd name="connsiteX0" fmla="*/ 0 w 739199"/>
                <a:gd name="connsiteY0" fmla="*/ 0 h 475464"/>
                <a:gd name="connsiteX1" fmla="*/ 739199 w 739199"/>
                <a:gd name="connsiteY1" fmla="*/ 0 h 475464"/>
                <a:gd name="connsiteX2" fmla="*/ 739199 w 739199"/>
                <a:gd name="connsiteY2" fmla="*/ 16091 h 475464"/>
                <a:gd name="connsiteX3" fmla="*/ 381409 w 739199"/>
                <a:gd name="connsiteY3" fmla="*/ 238065 h 475464"/>
                <a:gd name="connsiteX4" fmla="*/ 739199 w 739199"/>
                <a:gd name="connsiteY4" fmla="*/ 460039 h 475464"/>
                <a:gd name="connsiteX5" fmla="*/ 739199 w 739199"/>
                <a:gd name="connsiteY5" fmla="*/ 475464 h 475464"/>
                <a:gd name="connsiteX6" fmla="*/ 0 w 739199"/>
                <a:gd name="connsiteY6" fmla="*/ 475464 h 47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199" h="475464">
                  <a:moveTo>
                    <a:pt x="0" y="0"/>
                  </a:moveTo>
                  <a:lnTo>
                    <a:pt x="739199" y="0"/>
                  </a:lnTo>
                  <a:lnTo>
                    <a:pt x="739199" y="16091"/>
                  </a:lnTo>
                  <a:lnTo>
                    <a:pt x="381409" y="238065"/>
                  </a:lnTo>
                  <a:lnTo>
                    <a:pt x="739199" y="460039"/>
                  </a:lnTo>
                  <a:lnTo>
                    <a:pt x="739199" y="475464"/>
                  </a:lnTo>
                  <a:lnTo>
                    <a:pt x="0" y="475464"/>
                  </a:lnTo>
                  <a:close/>
                </a:path>
              </a:pathLst>
            </a:custGeom>
            <a:solidFill>
              <a:srgbClr val="F2BD47"/>
            </a:solidFill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869239" y="143300"/>
            <a:ext cx="506875" cy="683415"/>
            <a:chOff x="1071645" y="-160872"/>
            <a:chExt cx="753351" cy="1015737"/>
          </a:xfrm>
        </p:grpSpPr>
        <p:cxnSp>
          <p:nvCxnSpPr>
            <p:cNvPr id="62" name="직선 연결선 61"/>
            <p:cNvCxnSpPr/>
            <p:nvPr/>
          </p:nvCxnSpPr>
          <p:spPr>
            <a:xfrm flipH="1">
              <a:off x="1071645" y="-160872"/>
              <a:ext cx="1" cy="1015737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자유형 62"/>
            <p:cNvSpPr/>
            <p:nvPr/>
          </p:nvSpPr>
          <p:spPr>
            <a:xfrm>
              <a:off x="1071645" y="-99891"/>
              <a:ext cx="753351" cy="484566"/>
            </a:xfrm>
            <a:custGeom>
              <a:avLst/>
              <a:gdLst>
                <a:gd name="connsiteX0" fmla="*/ 0 w 739199"/>
                <a:gd name="connsiteY0" fmla="*/ 0 h 475464"/>
                <a:gd name="connsiteX1" fmla="*/ 739199 w 739199"/>
                <a:gd name="connsiteY1" fmla="*/ 0 h 475464"/>
                <a:gd name="connsiteX2" fmla="*/ 739199 w 739199"/>
                <a:gd name="connsiteY2" fmla="*/ 16091 h 475464"/>
                <a:gd name="connsiteX3" fmla="*/ 381409 w 739199"/>
                <a:gd name="connsiteY3" fmla="*/ 238065 h 475464"/>
                <a:gd name="connsiteX4" fmla="*/ 739199 w 739199"/>
                <a:gd name="connsiteY4" fmla="*/ 460039 h 475464"/>
                <a:gd name="connsiteX5" fmla="*/ 739199 w 739199"/>
                <a:gd name="connsiteY5" fmla="*/ 475464 h 475464"/>
                <a:gd name="connsiteX6" fmla="*/ 0 w 739199"/>
                <a:gd name="connsiteY6" fmla="*/ 475464 h 47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199" h="475464">
                  <a:moveTo>
                    <a:pt x="0" y="0"/>
                  </a:moveTo>
                  <a:lnTo>
                    <a:pt x="739199" y="0"/>
                  </a:lnTo>
                  <a:lnTo>
                    <a:pt x="739199" y="16091"/>
                  </a:lnTo>
                  <a:lnTo>
                    <a:pt x="381409" y="238065"/>
                  </a:lnTo>
                  <a:lnTo>
                    <a:pt x="739199" y="460039"/>
                  </a:lnTo>
                  <a:lnTo>
                    <a:pt x="739199" y="475464"/>
                  </a:lnTo>
                  <a:lnTo>
                    <a:pt x="0" y="475464"/>
                  </a:lnTo>
                  <a:close/>
                </a:path>
              </a:pathLst>
            </a:custGeom>
            <a:solidFill>
              <a:srgbClr val="D94E31"/>
            </a:solidFill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9" name="직선 연결선 68"/>
          <p:cNvCxnSpPr/>
          <p:nvPr/>
        </p:nvCxnSpPr>
        <p:spPr>
          <a:xfrm>
            <a:off x="1822144" y="1852232"/>
            <a:ext cx="2467120" cy="0"/>
          </a:xfrm>
          <a:prstGeom prst="line">
            <a:avLst/>
          </a:prstGeom>
          <a:ln w="50800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897093" y="1452730"/>
            <a:ext cx="2319866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rgbClr val="FF5A54">
                      <a:alpha val="0"/>
                    </a:srgbClr>
                  </a:solidFill>
                </a:ln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이 표의 이름은 이거에요 </a:t>
            </a:r>
            <a:r>
              <a:rPr lang="en-US" altLang="ko-KR" sz="1600" dirty="0" smtClean="0">
                <a:ln>
                  <a:solidFill>
                    <a:srgbClr val="FF5A54">
                      <a:alpha val="0"/>
                    </a:srgbClr>
                  </a:solidFill>
                </a:ln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!</a:t>
            </a:r>
            <a:endParaRPr lang="ko-KR" altLang="en-US" sz="1600" dirty="0">
              <a:ln>
                <a:solidFill>
                  <a:srgbClr val="FF5A54">
                    <a:alpha val="0"/>
                  </a:srgbClr>
                </a:solidFill>
              </a:ln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0" y="5831429"/>
            <a:ext cx="12192000" cy="1033242"/>
          </a:xfrm>
          <a:prstGeom prst="rect">
            <a:avLst/>
          </a:prstGeom>
          <a:solidFill>
            <a:srgbClr val="23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5" name="그룹 74"/>
          <p:cNvGrpSpPr/>
          <p:nvPr/>
        </p:nvGrpSpPr>
        <p:grpSpPr>
          <a:xfrm>
            <a:off x="5956886" y="5665004"/>
            <a:ext cx="359188" cy="359188"/>
            <a:chOff x="5916405" y="5665004"/>
            <a:chExt cx="359188" cy="359188"/>
          </a:xfrm>
        </p:grpSpPr>
        <p:sp>
          <p:nvSpPr>
            <p:cNvPr id="78" name="타원 77"/>
            <p:cNvSpPr/>
            <p:nvPr/>
          </p:nvSpPr>
          <p:spPr>
            <a:xfrm>
              <a:off x="5916405" y="5665004"/>
              <a:ext cx="359188" cy="359188"/>
            </a:xfrm>
            <a:prstGeom prst="ellipse">
              <a:avLst/>
            </a:prstGeom>
            <a:solidFill>
              <a:srgbClr val="F9F9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1/2 액자 82"/>
            <p:cNvSpPr/>
            <p:nvPr/>
          </p:nvSpPr>
          <p:spPr>
            <a:xfrm rot="13460517">
              <a:off x="6016910" y="5747943"/>
              <a:ext cx="153417" cy="153417"/>
            </a:xfrm>
            <a:prstGeom prst="halfFrame">
              <a:avLst>
                <a:gd name="adj1" fmla="val 4613"/>
                <a:gd name="adj2" fmla="val 526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3680915" y="6126061"/>
            <a:ext cx="4830168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어쩌구</a:t>
            </a:r>
            <a:r>
              <a:rPr lang="ko-KR" altLang="en-US" sz="3200" dirty="0" smtClean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 </a:t>
            </a:r>
            <a:r>
              <a:rPr lang="ko-KR" altLang="en-US" sz="3200" dirty="0" err="1" smtClean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저쩌구</a:t>
            </a:r>
            <a:r>
              <a:rPr lang="ko-KR" altLang="en-US" sz="3200" dirty="0" smtClean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 </a:t>
            </a:r>
            <a:r>
              <a:rPr lang="ko-KR" altLang="en-US" sz="3200" dirty="0" err="1" smtClean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궁시렁궁시렁</a:t>
            </a:r>
            <a:endParaRPr lang="ko-KR" altLang="en-US" sz="3200" dirty="0">
              <a:solidFill>
                <a:schemeClr val="bg1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429092" y="2000827"/>
            <a:ext cx="1720343" cy="2308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n>
                  <a:solidFill>
                    <a:srgbClr val="FF5A54">
                      <a:alpha val="0"/>
                    </a:srgbClr>
                  </a:solidFill>
                </a:ln>
                <a:solidFill>
                  <a:srgbClr val="6F6F6F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2017</a:t>
            </a:r>
            <a:r>
              <a:rPr lang="ko-KR" altLang="en-US" sz="900" dirty="0" smtClean="0">
                <a:ln>
                  <a:solidFill>
                    <a:srgbClr val="FF5A54">
                      <a:alpha val="0"/>
                    </a:srgbClr>
                  </a:solidFill>
                </a:ln>
                <a:solidFill>
                  <a:srgbClr val="6F6F6F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년 </a:t>
            </a:r>
            <a:r>
              <a:rPr lang="ko-KR" altLang="en-US" sz="900" dirty="0" err="1" smtClean="0">
                <a:ln>
                  <a:solidFill>
                    <a:srgbClr val="FF5A54">
                      <a:alpha val="0"/>
                    </a:srgbClr>
                  </a:solidFill>
                </a:ln>
                <a:solidFill>
                  <a:srgbClr val="6F6F6F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땡땡보고서</a:t>
            </a:r>
            <a:r>
              <a:rPr lang="ko-KR" altLang="en-US" sz="900" dirty="0" smtClean="0">
                <a:ln>
                  <a:solidFill>
                    <a:srgbClr val="FF5A54">
                      <a:alpha val="0"/>
                    </a:srgbClr>
                  </a:solidFill>
                </a:ln>
                <a:solidFill>
                  <a:srgbClr val="6F6F6F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sz="900" dirty="0" smtClean="0">
                <a:ln>
                  <a:solidFill>
                    <a:srgbClr val="FF5A54">
                      <a:alpha val="0"/>
                    </a:srgbClr>
                  </a:solidFill>
                </a:ln>
                <a:solidFill>
                  <a:srgbClr val="6F6F6F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/ N=100</a:t>
            </a:r>
            <a:r>
              <a:rPr lang="ko-KR" altLang="en-US" sz="900" dirty="0" smtClean="0">
                <a:ln>
                  <a:solidFill>
                    <a:srgbClr val="FF5A54">
                      <a:alpha val="0"/>
                    </a:srgbClr>
                  </a:solidFill>
                </a:ln>
                <a:solidFill>
                  <a:srgbClr val="6F6F6F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명</a:t>
            </a:r>
            <a:endParaRPr lang="ko-KR" altLang="en-US" sz="900" dirty="0">
              <a:ln>
                <a:solidFill>
                  <a:srgbClr val="FF5A54">
                    <a:alpha val="0"/>
                  </a:srgbClr>
                </a:solidFill>
              </a:ln>
              <a:solidFill>
                <a:srgbClr val="6F6F6F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95366" y="2963641"/>
            <a:ext cx="1654620" cy="1488964"/>
            <a:chOff x="295366" y="2963641"/>
            <a:chExt cx="1654620" cy="1488964"/>
          </a:xfrm>
        </p:grpSpPr>
        <p:sp>
          <p:nvSpPr>
            <p:cNvPr id="115" name="자유형 114"/>
            <p:cNvSpPr/>
            <p:nvPr/>
          </p:nvSpPr>
          <p:spPr>
            <a:xfrm rot="5400000">
              <a:off x="378194" y="2880813"/>
              <a:ext cx="1488964" cy="1654620"/>
            </a:xfrm>
            <a:custGeom>
              <a:avLst/>
              <a:gdLst>
                <a:gd name="connsiteX0" fmla="*/ 0 w 1488964"/>
                <a:gd name="connsiteY0" fmla="*/ 910138 h 1654620"/>
                <a:gd name="connsiteX1" fmla="*/ 594443 w 1488964"/>
                <a:gd name="connsiteY1" fmla="*/ 180781 h 1654620"/>
                <a:gd name="connsiteX2" fmla="*/ 656420 w 1488964"/>
                <a:gd name="connsiteY2" fmla="*/ 174533 h 1654620"/>
                <a:gd name="connsiteX3" fmla="*/ 757649 w 1488964"/>
                <a:gd name="connsiteY3" fmla="*/ 0 h 1654620"/>
                <a:gd name="connsiteX4" fmla="*/ 860514 w 1488964"/>
                <a:gd name="connsiteY4" fmla="*/ 177353 h 1654620"/>
                <a:gd name="connsiteX5" fmla="*/ 894521 w 1488964"/>
                <a:gd name="connsiteY5" fmla="*/ 180781 h 1654620"/>
                <a:gd name="connsiteX6" fmla="*/ 1488964 w 1488964"/>
                <a:gd name="connsiteY6" fmla="*/ 910138 h 1654620"/>
                <a:gd name="connsiteX7" fmla="*/ 744482 w 1488964"/>
                <a:gd name="connsiteY7" fmla="*/ 1654620 h 1654620"/>
                <a:gd name="connsiteX8" fmla="*/ 0 w 1488964"/>
                <a:gd name="connsiteY8" fmla="*/ 910138 h 1654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8964" h="1654620">
                  <a:moveTo>
                    <a:pt x="0" y="910138"/>
                  </a:moveTo>
                  <a:cubicBezTo>
                    <a:pt x="0" y="550368"/>
                    <a:pt x="255195" y="250201"/>
                    <a:pt x="594443" y="180781"/>
                  </a:cubicBezTo>
                  <a:lnTo>
                    <a:pt x="656420" y="174533"/>
                  </a:lnTo>
                  <a:lnTo>
                    <a:pt x="757649" y="0"/>
                  </a:lnTo>
                  <a:lnTo>
                    <a:pt x="860514" y="177353"/>
                  </a:lnTo>
                  <a:lnTo>
                    <a:pt x="894521" y="180781"/>
                  </a:lnTo>
                  <a:cubicBezTo>
                    <a:pt x="1233769" y="250201"/>
                    <a:pt x="1488964" y="550368"/>
                    <a:pt x="1488964" y="910138"/>
                  </a:cubicBezTo>
                  <a:cubicBezTo>
                    <a:pt x="1488964" y="1321304"/>
                    <a:pt x="1155648" y="1654620"/>
                    <a:pt x="744482" y="1654620"/>
                  </a:cubicBezTo>
                  <a:cubicBezTo>
                    <a:pt x="333316" y="1654620"/>
                    <a:pt x="0" y="1321304"/>
                    <a:pt x="0" y="910138"/>
                  </a:cubicBezTo>
                  <a:close/>
                </a:path>
              </a:pathLst>
            </a:custGeom>
            <a:solidFill>
              <a:srgbClr val="D94E31"/>
            </a:solidFill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31051" y="3868560"/>
              <a:ext cx="872355" cy="52322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bg1"/>
                  </a:solidFill>
                  <a:latin typeface="210 콤퓨타세탁 R" panose="02020603020101020101" pitchFamily="18" charset="-127"/>
                  <a:ea typeface="210 콤퓨타세탁 R" panose="02020603020101020101" pitchFamily="18" charset="-127"/>
                </a:rPr>
                <a:t>80</a:t>
              </a:r>
              <a:r>
                <a:rPr lang="en-US" altLang="ko-KR" dirty="0" smtClean="0">
                  <a:solidFill>
                    <a:schemeClr val="bg1"/>
                  </a:solidFill>
                  <a:latin typeface="210 콤퓨타세탁 R" panose="02020603020101020101" pitchFamily="18" charset="-127"/>
                  <a:ea typeface="210 콤퓨타세탁 R" panose="02020603020101020101" pitchFamily="18" charset="-127"/>
                </a:rPr>
                <a:t>%</a:t>
              </a:r>
              <a:endParaRPr lang="ko-KR" altLang="en-US" dirty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870872" y="3343733"/>
            <a:ext cx="864189" cy="728780"/>
            <a:chOff x="4870872" y="3342119"/>
            <a:chExt cx="864189" cy="728780"/>
          </a:xfrm>
        </p:grpSpPr>
        <p:sp>
          <p:nvSpPr>
            <p:cNvPr id="112" name="자유형 111"/>
            <p:cNvSpPr/>
            <p:nvPr/>
          </p:nvSpPr>
          <p:spPr>
            <a:xfrm rot="5400000">
              <a:off x="4938577" y="3274414"/>
              <a:ext cx="728780" cy="864189"/>
            </a:xfrm>
            <a:custGeom>
              <a:avLst/>
              <a:gdLst>
                <a:gd name="connsiteX0" fmla="*/ 0 w 728780"/>
                <a:gd name="connsiteY0" fmla="*/ 499799 h 864189"/>
                <a:gd name="connsiteX1" fmla="*/ 290953 w 728780"/>
                <a:gd name="connsiteY1" fmla="*/ 142812 h 864189"/>
                <a:gd name="connsiteX2" fmla="*/ 294960 w 728780"/>
                <a:gd name="connsiteY2" fmla="*/ 142408 h 864189"/>
                <a:gd name="connsiteX3" fmla="*/ 377557 w 728780"/>
                <a:gd name="connsiteY3" fmla="*/ 0 h 864189"/>
                <a:gd name="connsiteX4" fmla="*/ 465342 w 728780"/>
                <a:gd name="connsiteY4" fmla="*/ 151353 h 864189"/>
                <a:gd name="connsiteX5" fmla="*/ 506227 w 728780"/>
                <a:gd name="connsiteY5" fmla="*/ 164045 h 864189"/>
                <a:gd name="connsiteX6" fmla="*/ 728780 w 728780"/>
                <a:gd name="connsiteY6" fmla="*/ 499799 h 864189"/>
                <a:gd name="connsiteX7" fmla="*/ 364390 w 728780"/>
                <a:gd name="connsiteY7" fmla="*/ 864189 h 864189"/>
                <a:gd name="connsiteX8" fmla="*/ 0 w 728780"/>
                <a:gd name="connsiteY8" fmla="*/ 499799 h 86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8780" h="864189">
                  <a:moveTo>
                    <a:pt x="0" y="499799"/>
                  </a:moveTo>
                  <a:cubicBezTo>
                    <a:pt x="0" y="323708"/>
                    <a:pt x="124906" y="176790"/>
                    <a:pt x="290953" y="142812"/>
                  </a:cubicBezTo>
                  <a:lnTo>
                    <a:pt x="294960" y="142408"/>
                  </a:lnTo>
                  <a:lnTo>
                    <a:pt x="377557" y="0"/>
                  </a:lnTo>
                  <a:lnTo>
                    <a:pt x="465342" y="151353"/>
                  </a:lnTo>
                  <a:lnTo>
                    <a:pt x="506227" y="164045"/>
                  </a:lnTo>
                  <a:cubicBezTo>
                    <a:pt x="637012" y="219362"/>
                    <a:pt x="728780" y="348864"/>
                    <a:pt x="728780" y="499799"/>
                  </a:cubicBezTo>
                  <a:cubicBezTo>
                    <a:pt x="728780" y="701046"/>
                    <a:pt x="565637" y="864189"/>
                    <a:pt x="364390" y="864189"/>
                  </a:cubicBezTo>
                  <a:cubicBezTo>
                    <a:pt x="163143" y="864189"/>
                    <a:pt x="0" y="701046"/>
                    <a:pt x="0" y="499799"/>
                  </a:cubicBezTo>
                  <a:close/>
                </a:path>
              </a:pathLst>
            </a:custGeom>
            <a:solidFill>
              <a:srgbClr val="239DAD"/>
            </a:solidFill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942669" y="3687458"/>
              <a:ext cx="62549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210 콤퓨타세탁 R" panose="02020603020101020101" pitchFamily="18" charset="-127"/>
                  <a:ea typeface="210 콤퓨타세탁 R" panose="02020603020101020101" pitchFamily="18" charset="-127"/>
                </a:rPr>
                <a:t>2</a:t>
              </a:r>
              <a:r>
                <a:rPr lang="en-US" altLang="ko-KR" dirty="0" smtClean="0">
                  <a:solidFill>
                    <a:schemeClr val="bg1"/>
                  </a:solidFill>
                  <a:latin typeface="210 콤퓨타세탁 R" panose="02020603020101020101" pitchFamily="18" charset="-127"/>
                  <a:ea typeface="210 콤퓨타세탁 R" panose="02020603020101020101" pitchFamily="18" charset="-127"/>
                </a:rPr>
                <a:t>0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210 콤퓨타세탁 R" panose="02020603020101020101" pitchFamily="18" charset="-127"/>
                  <a:ea typeface="210 콤퓨타세탁 R" panose="02020603020101020101" pitchFamily="18" charset="-127"/>
                </a:rPr>
                <a:t>%</a:t>
              </a:r>
              <a:endParaRPr lang="ko-KR" altLang="en-US" sz="1200" dirty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079234" y="3084915"/>
            <a:ext cx="1374979" cy="1246416"/>
            <a:chOff x="2073310" y="3168565"/>
            <a:chExt cx="1374979" cy="1246416"/>
          </a:xfrm>
        </p:grpSpPr>
        <p:sp>
          <p:nvSpPr>
            <p:cNvPr id="114" name="자유형 113"/>
            <p:cNvSpPr/>
            <p:nvPr/>
          </p:nvSpPr>
          <p:spPr>
            <a:xfrm rot="5400000">
              <a:off x="2137592" y="3104283"/>
              <a:ext cx="1246416" cy="1374979"/>
            </a:xfrm>
            <a:custGeom>
              <a:avLst/>
              <a:gdLst>
                <a:gd name="connsiteX0" fmla="*/ 0 w 1416946"/>
                <a:gd name="connsiteY0" fmla="*/ 854626 h 1563099"/>
                <a:gd name="connsiteX1" fmla="*/ 565691 w 1416946"/>
                <a:gd name="connsiteY1" fmla="*/ 160547 h 1563099"/>
                <a:gd name="connsiteX2" fmla="*/ 637484 w 1416946"/>
                <a:gd name="connsiteY2" fmla="*/ 153309 h 1563099"/>
                <a:gd name="connsiteX3" fmla="*/ 726403 w 1416946"/>
                <a:gd name="connsiteY3" fmla="*/ 0 h 1563099"/>
                <a:gd name="connsiteX4" fmla="*/ 817549 w 1416946"/>
                <a:gd name="connsiteY4" fmla="*/ 157149 h 1563099"/>
                <a:gd name="connsiteX5" fmla="*/ 851255 w 1416946"/>
                <a:gd name="connsiteY5" fmla="*/ 160547 h 1563099"/>
                <a:gd name="connsiteX6" fmla="*/ 1416946 w 1416946"/>
                <a:gd name="connsiteY6" fmla="*/ 854626 h 1563099"/>
                <a:gd name="connsiteX7" fmla="*/ 708473 w 1416946"/>
                <a:gd name="connsiteY7" fmla="*/ 1563099 h 1563099"/>
                <a:gd name="connsiteX8" fmla="*/ 0 w 1416946"/>
                <a:gd name="connsiteY8" fmla="*/ 854626 h 1563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6946" h="1563099">
                  <a:moveTo>
                    <a:pt x="0" y="854626"/>
                  </a:moveTo>
                  <a:cubicBezTo>
                    <a:pt x="0" y="512257"/>
                    <a:pt x="242852" y="226609"/>
                    <a:pt x="565691" y="160547"/>
                  </a:cubicBezTo>
                  <a:lnTo>
                    <a:pt x="637484" y="153309"/>
                  </a:lnTo>
                  <a:lnTo>
                    <a:pt x="726403" y="0"/>
                  </a:lnTo>
                  <a:lnTo>
                    <a:pt x="817549" y="157149"/>
                  </a:lnTo>
                  <a:lnTo>
                    <a:pt x="851255" y="160547"/>
                  </a:lnTo>
                  <a:cubicBezTo>
                    <a:pt x="1174094" y="226609"/>
                    <a:pt x="1416946" y="512257"/>
                    <a:pt x="1416946" y="854626"/>
                  </a:cubicBezTo>
                  <a:cubicBezTo>
                    <a:pt x="1416946" y="1245905"/>
                    <a:pt x="1099752" y="1563099"/>
                    <a:pt x="708473" y="1563099"/>
                  </a:cubicBezTo>
                  <a:cubicBezTo>
                    <a:pt x="317194" y="1563099"/>
                    <a:pt x="0" y="1245905"/>
                    <a:pt x="0" y="854626"/>
                  </a:cubicBezTo>
                  <a:close/>
                </a:path>
              </a:pathLst>
            </a:custGeom>
            <a:solidFill>
              <a:srgbClr val="F2BD47"/>
            </a:solidFill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523975" y="3938790"/>
              <a:ext cx="683200" cy="4001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210 콤퓨타세탁 R" panose="02020603020101020101" pitchFamily="18" charset="-127"/>
                  <a:ea typeface="210 콤퓨타세탁 R" panose="02020603020101020101" pitchFamily="18" charset="-127"/>
                </a:rPr>
                <a:t>6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210 콤퓨타세탁 R" panose="02020603020101020101" pitchFamily="18" charset="-127"/>
                  <a:ea typeface="210 콤퓨타세탁 R" panose="02020603020101020101" pitchFamily="18" charset="-127"/>
                </a:rPr>
                <a:t>0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210 콤퓨타세탁 R" panose="02020603020101020101" pitchFamily="18" charset="-127"/>
                  <a:ea typeface="210 콤퓨타세탁 R" panose="02020603020101020101" pitchFamily="18" charset="-127"/>
                </a:rPr>
                <a:t>%</a:t>
              </a:r>
              <a:endParaRPr lang="ko-KR" altLang="en-US" sz="1400" dirty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583461" y="3204271"/>
            <a:ext cx="1158162" cy="1007704"/>
            <a:chOff x="3571615" y="3202656"/>
            <a:chExt cx="1158162" cy="1007704"/>
          </a:xfrm>
        </p:grpSpPr>
        <p:sp>
          <p:nvSpPr>
            <p:cNvPr id="113" name="자유형 112"/>
            <p:cNvSpPr/>
            <p:nvPr/>
          </p:nvSpPr>
          <p:spPr>
            <a:xfrm rot="5400000">
              <a:off x="3646844" y="3127427"/>
              <a:ext cx="1007704" cy="1158162"/>
            </a:xfrm>
            <a:custGeom>
              <a:avLst/>
              <a:gdLst>
                <a:gd name="connsiteX0" fmla="*/ 0 w 1007704"/>
                <a:gd name="connsiteY0" fmla="*/ 654310 h 1158162"/>
                <a:gd name="connsiteX1" fmla="*/ 402308 w 1007704"/>
                <a:gd name="connsiteY1" fmla="*/ 160695 h 1158162"/>
                <a:gd name="connsiteX2" fmla="*/ 425152 w 1007704"/>
                <a:gd name="connsiteY2" fmla="*/ 158392 h 1158162"/>
                <a:gd name="connsiteX3" fmla="*/ 517019 w 1007704"/>
                <a:gd name="connsiteY3" fmla="*/ 0 h 1158162"/>
                <a:gd name="connsiteX4" fmla="*/ 611282 w 1007704"/>
                <a:gd name="connsiteY4" fmla="*/ 162522 h 1158162"/>
                <a:gd name="connsiteX5" fmla="*/ 699974 w 1007704"/>
                <a:gd name="connsiteY5" fmla="*/ 190053 h 1158162"/>
                <a:gd name="connsiteX6" fmla="*/ 1007704 w 1007704"/>
                <a:gd name="connsiteY6" fmla="*/ 654310 h 1158162"/>
                <a:gd name="connsiteX7" fmla="*/ 503852 w 1007704"/>
                <a:gd name="connsiteY7" fmla="*/ 1158162 h 1158162"/>
                <a:gd name="connsiteX8" fmla="*/ 0 w 1007704"/>
                <a:gd name="connsiteY8" fmla="*/ 654310 h 115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7704" h="1158162">
                  <a:moveTo>
                    <a:pt x="0" y="654310"/>
                  </a:moveTo>
                  <a:cubicBezTo>
                    <a:pt x="0" y="410824"/>
                    <a:pt x="172711" y="207677"/>
                    <a:pt x="402308" y="160695"/>
                  </a:cubicBezTo>
                  <a:lnTo>
                    <a:pt x="425152" y="158392"/>
                  </a:lnTo>
                  <a:lnTo>
                    <a:pt x="517019" y="0"/>
                  </a:lnTo>
                  <a:lnTo>
                    <a:pt x="611282" y="162522"/>
                  </a:lnTo>
                  <a:lnTo>
                    <a:pt x="699974" y="190053"/>
                  </a:lnTo>
                  <a:cubicBezTo>
                    <a:pt x="880814" y="266542"/>
                    <a:pt x="1007704" y="445608"/>
                    <a:pt x="1007704" y="654310"/>
                  </a:cubicBezTo>
                  <a:cubicBezTo>
                    <a:pt x="1007704" y="932580"/>
                    <a:pt x="782122" y="1158162"/>
                    <a:pt x="503852" y="1158162"/>
                  </a:cubicBezTo>
                  <a:cubicBezTo>
                    <a:pt x="225582" y="1158162"/>
                    <a:pt x="0" y="932580"/>
                    <a:pt x="0" y="654310"/>
                  </a:cubicBezTo>
                  <a:close/>
                </a:path>
              </a:pathLst>
            </a:custGeom>
            <a:solidFill>
              <a:srgbClr val="46C8DA"/>
            </a:solidFill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765457" y="3787639"/>
              <a:ext cx="683200" cy="4001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210 콤퓨타세탁 R" panose="02020603020101020101" pitchFamily="18" charset="-127"/>
                  <a:ea typeface="210 콤퓨타세탁 R" panose="02020603020101020101" pitchFamily="18" charset="-127"/>
                </a:rPr>
                <a:t>4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210 콤퓨타세탁 R" panose="02020603020101020101" pitchFamily="18" charset="-127"/>
                  <a:ea typeface="210 콤퓨타세탁 R" panose="02020603020101020101" pitchFamily="18" charset="-127"/>
                </a:rPr>
                <a:t>0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210 콤퓨타세탁 R" panose="02020603020101020101" pitchFamily="18" charset="-127"/>
                  <a:ea typeface="210 콤퓨타세탁 R" panose="02020603020101020101" pitchFamily="18" charset="-127"/>
                </a:rPr>
                <a:t>%</a:t>
              </a:r>
              <a:endParaRPr lang="ko-KR" altLang="en-US" sz="1400" dirty="0">
                <a:solidFill>
                  <a:schemeClr val="bg1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endParaRPr>
            </a:p>
          </p:txBody>
        </p:sp>
      </p:grpSp>
      <p:sp>
        <p:nvSpPr>
          <p:cNvPr id="42" name="타원 41"/>
          <p:cNvSpPr/>
          <p:nvPr/>
        </p:nvSpPr>
        <p:spPr>
          <a:xfrm>
            <a:off x="7752722" y="3056502"/>
            <a:ext cx="1855718" cy="1855718"/>
          </a:xfrm>
          <a:prstGeom prst="ellipse">
            <a:avLst/>
          </a:prstGeom>
          <a:solidFill>
            <a:srgbClr val="E16C55"/>
          </a:solidFill>
          <a:ln w="63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원형 11"/>
          <p:cNvSpPr/>
          <p:nvPr/>
        </p:nvSpPr>
        <p:spPr>
          <a:xfrm rot="10800000">
            <a:off x="7438590" y="2629592"/>
            <a:ext cx="2483981" cy="2483981"/>
          </a:xfrm>
          <a:prstGeom prst="pie">
            <a:avLst>
              <a:gd name="adj1" fmla="val 689471"/>
              <a:gd name="adj2" fmla="val 14306440"/>
            </a:avLst>
          </a:prstGeom>
          <a:solidFill>
            <a:srgbClr val="F2BD47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0291420" y="3953243"/>
            <a:ext cx="344416" cy="481085"/>
            <a:chOff x="388652" y="96023"/>
            <a:chExt cx="511894" cy="715020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388652" y="96023"/>
              <a:ext cx="0" cy="71502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자유형 65"/>
            <p:cNvSpPr/>
            <p:nvPr/>
          </p:nvSpPr>
          <p:spPr>
            <a:xfrm>
              <a:off x="388652" y="142392"/>
              <a:ext cx="511894" cy="329258"/>
            </a:xfrm>
            <a:custGeom>
              <a:avLst/>
              <a:gdLst>
                <a:gd name="connsiteX0" fmla="*/ 0 w 739199"/>
                <a:gd name="connsiteY0" fmla="*/ 0 h 475464"/>
                <a:gd name="connsiteX1" fmla="*/ 739199 w 739199"/>
                <a:gd name="connsiteY1" fmla="*/ 0 h 475464"/>
                <a:gd name="connsiteX2" fmla="*/ 739199 w 739199"/>
                <a:gd name="connsiteY2" fmla="*/ 16091 h 475464"/>
                <a:gd name="connsiteX3" fmla="*/ 381409 w 739199"/>
                <a:gd name="connsiteY3" fmla="*/ 238065 h 475464"/>
                <a:gd name="connsiteX4" fmla="*/ 739199 w 739199"/>
                <a:gd name="connsiteY4" fmla="*/ 460039 h 475464"/>
                <a:gd name="connsiteX5" fmla="*/ 739199 w 739199"/>
                <a:gd name="connsiteY5" fmla="*/ 475464 h 475464"/>
                <a:gd name="connsiteX6" fmla="*/ 0 w 739199"/>
                <a:gd name="connsiteY6" fmla="*/ 475464 h 47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199" h="475464">
                  <a:moveTo>
                    <a:pt x="0" y="0"/>
                  </a:moveTo>
                  <a:lnTo>
                    <a:pt x="739199" y="0"/>
                  </a:lnTo>
                  <a:lnTo>
                    <a:pt x="739199" y="16091"/>
                  </a:lnTo>
                  <a:lnTo>
                    <a:pt x="381409" y="238065"/>
                  </a:lnTo>
                  <a:lnTo>
                    <a:pt x="739199" y="460039"/>
                  </a:lnTo>
                  <a:lnTo>
                    <a:pt x="739199" y="475464"/>
                  </a:lnTo>
                  <a:lnTo>
                    <a:pt x="0" y="475464"/>
                  </a:lnTo>
                  <a:close/>
                </a:path>
              </a:pathLst>
            </a:custGeom>
            <a:solidFill>
              <a:srgbClr val="F2BD47"/>
            </a:solidFill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8942818" y="3769026"/>
            <a:ext cx="861133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7</a:t>
            </a:r>
            <a:r>
              <a:rPr lang="en-US" altLang="ko-KR" sz="2800" dirty="0" smtClean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0</a:t>
            </a:r>
            <a:r>
              <a:rPr lang="en-US" altLang="ko-KR" dirty="0" smtClean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%</a:t>
            </a:r>
            <a:endParaRPr lang="ko-KR" altLang="en-US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441487" y="4356833"/>
            <a:ext cx="832279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이거</a:t>
            </a:r>
            <a:endParaRPr lang="ko-KR" altLang="en-US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565101" y="4388888"/>
            <a:ext cx="809837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나머지</a:t>
            </a:r>
            <a:endParaRPr lang="ko-KR" altLang="en-US" sz="1200" dirty="0"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544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자유형 47"/>
          <p:cNvSpPr/>
          <p:nvPr/>
        </p:nvSpPr>
        <p:spPr>
          <a:xfrm>
            <a:off x="-11298" y="4622102"/>
            <a:ext cx="12203298" cy="2524542"/>
          </a:xfrm>
          <a:custGeom>
            <a:avLst/>
            <a:gdLst>
              <a:gd name="connsiteX0" fmla="*/ 445149 w 12203298"/>
              <a:gd name="connsiteY0" fmla="*/ 14926 h 2524542"/>
              <a:gd name="connsiteX1" fmla="*/ 1186047 w 12203298"/>
              <a:gd name="connsiteY1" fmla="*/ 202528 h 2524542"/>
              <a:gd name="connsiteX2" fmla="*/ 1270769 w 12203298"/>
              <a:gd name="connsiteY2" fmla="*/ 253998 h 2524542"/>
              <a:gd name="connsiteX3" fmla="*/ 1308013 w 12203298"/>
              <a:gd name="connsiteY3" fmla="*/ 226148 h 2524542"/>
              <a:gd name="connsiteX4" fmla="*/ 1999504 w 12203298"/>
              <a:gd name="connsiteY4" fmla="*/ 14926 h 2524542"/>
              <a:gd name="connsiteX5" fmla="*/ 3025056 w 12203298"/>
              <a:gd name="connsiteY5" fmla="*/ 560208 h 2524542"/>
              <a:gd name="connsiteX6" fmla="*/ 3088564 w 12203298"/>
              <a:gd name="connsiteY6" fmla="*/ 677213 h 2524542"/>
              <a:gd name="connsiteX7" fmla="*/ 3101856 w 12203298"/>
              <a:gd name="connsiteY7" fmla="*/ 661103 h 2524542"/>
              <a:gd name="connsiteX8" fmla="*/ 3852617 w 12203298"/>
              <a:gd name="connsiteY8" fmla="*/ 350127 h 2524542"/>
              <a:gd name="connsiteX9" fmla="*/ 4603380 w 12203298"/>
              <a:gd name="connsiteY9" fmla="*/ 661103 h 2524542"/>
              <a:gd name="connsiteX10" fmla="*/ 4712703 w 12203298"/>
              <a:gd name="connsiteY10" fmla="*/ 793605 h 2524542"/>
              <a:gd name="connsiteX11" fmla="*/ 4714703 w 12203298"/>
              <a:gd name="connsiteY11" fmla="*/ 789922 h 2524542"/>
              <a:gd name="connsiteX12" fmla="*/ 5740254 w 12203298"/>
              <a:gd name="connsiteY12" fmla="*/ 244640 h 2524542"/>
              <a:gd name="connsiteX13" fmla="*/ 6765804 w 12203298"/>
              <a:gd name="connsiteY13" fmla="*/ 789922 h 2524542"/>
              <a:gd name="connsiteX14" fmla="*/ 6794088 w 12203298"/>
              <a:gd name="connsiteY14" fmla="*/ 842030 h 2524542"/>
              <a:gd name="connsiteX15" fmla="*/ 6802060 w 12203298"/>
              <a:gd name="connsiteY15" fmla="*/ 835453 h 2524542"/>
              <a:gd name="connsiteX16" fmla="*/ 7265328 w 12203298"/>
              <a:gd name="connsiteY16" fmla="*/ 693944 h 2524542"/>
              <a:gd name="connsiteX17" fmla="*/ 7952400 w 12203298"/>
              <a:gd name="connsiteY17" fmla="*/ 1059258 h 2524542"/>
              <a:gd name="connsiteX18" fmla="*/ 7992592 w 12203298"/>
              <a:gd name="connsiteY18" fmla="*/ 1133306 h 2524542"/>
              <a:gd name="connsiteX19" fmla="*/ 8042788 w 12203298"/>
              <a:gd name="connsiteY19" fmla="*/ 1091890 h 2524542"/>
              <a:gd name="connsiteX20" fmla="*/ 8381026 w 12203298"/>
              <a:gd name="connsiteY20" fmla="*/ 988573 h 2524542"/>
              <a:gd name="connsiteX21" fmla="*/ 8808795 w 12203298"/>
              <a:gd name="connsiteY21" fmla="*/ 1165761 h 2524542"/>
              <a:gd name="connsiteX22" fmla="*/ 8851211 w 12203298"/>
              <a:gd name="connsiteY22" fmla="*/ 1217170 h 2524542"/>
              <a:gd name="connsiteX23" fmla="*/ 8869170 w 12203298"/>
              <a:gd name="connsiteY23" fmla="*/ 1195404 h 2524542"/>
              <a:gd name="connsiteX24" fmla="*/ 9296939 w 12203298"/>
              <a:gd name="connsiteY24" fmla="*/ 1018216 h 2524542"/>
              <a:gd name="connsiteX25" fmla="*/ 9901896 w 12203298"/>
              <a:gd name="connsiteY25" fmla="*/ 1623173 h 2524542"/>
              <a:gd name="connsiteX26" fmla="*/ 9296939 w 12203298"/>
              <a:gd name="connsiteY26" fmla="*/ 2228130 h 2524542"/>
              <a:gd name="connsiteX27" fmla="*/ 8869170 w 12203298"/>
              <a:gd name="connsiteY27" fmla="*/ 2050943 h 2524542"/>
              <a:gd name="connsiteX28" fmla="*/ 8826754 w 12203298"/>
              <a:gd name="connsiteY28" fmla="*/ 1999534 h 2524542"/>
              <a:gd name="connsiteX29" fmla="*/ 8808795 w 12203298"/>
              <a:gd name="connsiteY29" fmla="*/ 2021300 h 2524542"/>
              <a:gd name="connsiteX30" fmla="*/ 8381026 w 12203298"/>
              <a:gd name="connsiteY30" fmla="*/ 2198487 h 2524542"/>
              <a:gd name="connsiteX31" fmla="*/ 7953256 w 12203298"/>
              <a:gd name="connsiteY31" fmla="*/ 2021300 h 2524542"/>
              <a:gd name="connsiteX32" fmla="*/ 7938181 w 12203298"/>
              <a:gd name="connsiteY32" fmla="*/ 2003027 h 2524542"/>
              <a:gd name="connsiteX33" fmla="*/ 7851223 w 12203298"/>
              <a:gd name="connsiteY33" fmla="*/ 2108421 h 2524542"/>
              <a:gd name="connsiteX34" fmla="*/ 7265328 w 12203298"/>
              <a:gd name="connsiteY34" fmla="*/ 2351106 h 2524542"/>
              <a:gd name="connsiteX35" fmla="*/ 6802060 w 12203298"/>
              <a:gd name="connsiteY35" fmla="*/ 2209598 h 2524542"/>
              <a:gd name="connsiteX36" fmla="*/ 6762669 w 12203298"/>
              <a:gd name="connsiteY36" fmla="*/ 2177097 h 2524542"/>
              <a:gd name="connsiteX37" fmla="*/ 6694607 w 12203298"/>
              <a:gd name="connsiteY37" fmla="*/ 2268116 h 2524542"/>
              <a:gd name="connsiteX38" fmla="*/ 6503821 w 12203298"/>
              <a:gd name="connsiteY38" fmla="*/ 2454400 h 2524542"/>
              <a:gd name="connsiteX39" fmla="*/ 6403909 w 12203298"/>
              <a:gd name="connsiteY39" fmla="*/ 2524542 h 2524542"/>
              <a:gd name="connsiteX40" fmla="*/ 5079636 w 12203298"/>
              <a:gd name="connsiteY40" fmla="*/ 2524542 h 2524542"/>
              <a:gd name="connsiteX41" fmla="*/ 5024302 w 12203298"/>
              <a:gd name="connsiteY41" fmla="*/ 2490009 h 2524542"/>
              <a:gd name="connsiteX42" fmla="*/ 4714703 w 12203298"/>
              <a:gd name="connsiteY42" fmla="*/ 2172905 h 2524542"/>
              <a:gd name="connsiteX43" fmla="*/ 4667164 w 12203298"/>
              <a:gd name="connsiteY43" fmla="*/ 2085319 h 2524542"/>
              <a:gd name="connsiteX44" fmla="*/ 4603380 w 12203298"/>
              <a:gd name="connsiteY44" fmla="*/ 2162626 h 2524542"/>
              <a:gd name="connsiteX45" fmla="*/ 3852617 w 12203298"/>
              <a:gd name="connsiteY45" fmla="*/ 2473601 h 2524542"/>
              <a:gd name="connsiteX46" fmla="*/ 3101856 w 12203298"/>
              <a:gd name="connsiteY46" fmla="*/ 2162626 h 2524542"/>
              <a:gd name="connsiteX47" fmla="*/ 2975492 w 12203298"/>
              <a:gd name="connsiteY47" fmla="*/ 2009472 h 2524542"/>
              <a:gd name="connsiteX48" fmla="*/ 2953859 w 12203298"/>
              <a:gd name="connsiteY48" fmla="*/ 2038402 h 2524542"/>
              <a:gd name="connsiteX49" fmla="*/ 1999504 w 12203298"/>
              <a:gd name="connsiteY49" fmla="*/ 2488472 h 2524542"/>
              <a:gd name="connsiteX50" fmla="*/ 1750251 w 12203298"/>
              <a:gd name="connsiteY50" fmla="*/ 2463345 h 2524542"/>
              <a:gd name="connsiteX51" fmla="*/ 1720972 w 12203298"/>
              <a:gd name="connsiteY51" fmla="*/ 2455817 h 2524542"/>
              <a:gd name="connsiteX52" fmla="*/ 1669580 w 12203298"/>
              <a:gd name="connsiteY52" fmla="*/ 2524542 h 2524542"/>
              <a:gd name="connsiteX53" fmla="*/ 0 w 12203298"/>
              <a:gd name="connsiteY53" fmla="*/ 2524542 h 2524542"/>
              <a:gd name="connsiteX54" fmla="*/ 0 w 12203298"/>
              <a:gd name="connsiteY54" fmla="*/ 80418 h 2524542"/>
              <a:gd name="connsiteX55" fmla="*/ 131893 w 12203298"/>
              <a:gd name="connsiteY55" fmla="*/ 46505 h 2524542"/>
              <a:gd name="connsiteX56" fmla="*/ 445149 w 12203298"/>
              <a:gd name="connsiteY56" fmla="*/ 14926 h 2524542"/>
              <a:gd name="connsiteX57" fmla="*/ 11846221 w 12203298"/>
              <a:gd name="connsiteY57" fmla="*/ 0 h 2524542"/>
              <a:gd name="connsiteX58" fmla="*/ 12168299 w 12203298"/>
              <a:gd name="connsiteY58" fmla="*/ 65025 h 2524542"/>
              <a:gd name="connsiteX59" fmla="*/ 12203298 w 12203298"/>
              <a:gd name="connsiteY59" fmla="*/ 84022 h 2524542"/>
              <a:gd name="connsiteX60" fmla="*/ 12203298 w 12203298"/>
              <a:gd name="connsiteY60" fmla="*/ 1570865 h 2524542"/>
              <a:gd name="connsiteX61" fmla="*/ 12168299 w 12203298"/>
              <a:gd name="connsiteY61" fmla="*/ 1589862 h 2524542"/>
              <a:gd name="connsiteX62" fmla="*/ 11846221 w 12203298"/>
              <a:gd name="connsiteY62" fmla="*/ 1654886 h 2524542"/>
              <a:gd name="connsiteX63" fmla="*/ 11261131 w 12203298"/>
              <a:gd name="connsiteY63" fmla="*/ 1412534 h 2524542"/>
              <a:gd name="connsiteX64" fmla="*/ 11226626 w 12203298"/>
              <a:gd name="connsiteY64" fmla="*/ 1370714 h 2524542"/>
              <a:gd name="connsiteX65" fmla="*/ 11192432 w 12203298"/>
              <a:gd name="connsiteY65" fmla="*/ 1433711 h 2524542"/>
              <a:gd name="connsiteX66" fmla="*/ 10607409 w 12203298"/>
              <a:gd name="connsiteY66" fmla="*/ 1744765 h 2524542"/>
              <a:gd name="connsiteX67" fmla="*/ 9901895 w 12203298"/>
              <a:gd name="connsiteY67" fmla="*/ 1039251 h 2524542"/>
              <a:gd name="connsiteX68" fmla="*/ 10607409 w 12203298"/>
              <a:gd name="connsiteY68" fmla="*/ 333737 h 2524542"/>
              <a:gd name="connsiteX69" fmla="*/ 11001869 w 12203298"/>
              <a:gd name="connsiteY69" fmla="*/ 454228 h 2524542"/>
              <a:gd name="connsiteX70" fmla="*/ 11079734 w 12203298"/>
              <a:gd name="connsiteY70" fmla="*/ 518472 h 2524542"/>
              <a:gd name="connsiteX71" fmla="*/ 11083803 w 12203298"/>
              <a:gd name="connsiteY71" fmla="*/ 505365 h 2524542"/>
              <a:gd name="connsiteX72" fmla="*/ 11846221 w 12203298"/>
              <a:gd name="connsiteY72" fmla="*/ 0 h 2524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2203298" h="2524542">
                <a:moveTo>
                  <a:pt x="445149" y="14926"/>
                </a:moveTo>
                <a:cubicBezTo>
                  <a:pt x="713414" y="14926"/>
                  <a:pt x="965806" y="82886"/>
                  <a:pt x="1186047" y="202528"/>
                </a:cubicBezTo>
                <a:lnTo>
                  <a:pt x="1270769" y="253998"/>
                </a:lnTo>
                <a:lnTo>
                  <a:pt x="1308013" y="226148"/>
                </a:lnTo>
                <a:cubicBezTo>
                  <a:pt x="1505403" y="92793"/>
                  <a:pt x="1743360" y="14926"/>
                  <a:pt x="1999504" y="14926"/>
                </a:cubicBezTo>
                <a:cubicBezTo>
                  <a:pt x="2426410" y="14926"/>
                  <a:pt x="2802799" y="231223"/>
                  <a:pt x="3025056" y="560208"/>
                </a:cubicBezTo>
                <a:lnTo>
                  <a:pt x="3088564" y="677213"/>
                </a:lnTo>
                <a:lnTo>
                  <a:pt x="3101856" y="661103"/>
                </a:lnTo>
                <a:cubicBezTo>
                  <a:pt x="3293992" y="468966"/>
                  <a:pt x="3559427" y="350127"/>
                  <a:pt x="3852617" y="350127"/>
                </a:cubicBezTo>
                <a:cubicBezTo>
                  <a:pt x="4145808" y="350127"/>
                  <a:pt x="4411242" y="468966"/>
                  <a:pt x="4603380" y="661103"/>
                </a:cubicBezTo>
                <a:lnTo>
                  <a:pt x="4712703" y="793605"/>
                </a:lnTo>
                <a:lnTo>
                  <a:pt x="4714703" y="789922"/>
                </a:lnTo>
                <a:cubicBezTo>
                  <a:pt x="4936959" y="460938"/>
                  <a:pt x="5313348" y="244640"/>
                  <a:pt x="5740254" y="244640"/>
                </a:cubicBezTo>
                <a:cubicBezTo>
                  <a:pt x="6167160" y="244640"/>
                  <a:pt x="6543548" y="460938"/>
                  <a:pt x="6765804" y="789922"/>
                </a:cubicBezTo>
                <a:lnTo>
                  <a:pt x="6794088" y="842030"/>
                </a:lnTo>
                <a:lnTo>
                  <a:pt x="6802060" y="835453"/>
                </a:lnTo>
                <a:cubicBezTo>
                  <a:pt x="6934303" y="746112"/>
                  <a:pt x="7093723" y="693944"/>
                  <a:pt x="7265328" y="693944"/>
                </a:cubicBezTo>
                <a:cubicBezTo>
                  <a:pt x="7551336" y="693944"/>
                  <a:pt x="7803498" y="838854"/>
                  <a:pt x="7952400" y="1059258"/>
                </a:cubicBezTo>
                <a:lnTo>
                  <a:pt x="7992592" y="1133306"/>
                </a:lnTo>
                <a:lnTo>
                  <a:pt x="8042788" y="1091890"/>
                </a:lnTo>
                <a:cubicBezTo>
                  <a:pt x="8139340" y="1026661"/>
                  <a:pt x="8255735" y="988573"/>
                  <a:pt x="8381026" y="988573"/>
                </a:cubicBezTo>
                <a:cubicBezTo>
                  <a:pt x="8548081" y="988573"/>
                  <a:pt x="8699320" y="1056285"/>
                  <a:pt x="8808795" y="1165761"/>
                </a:cubicBezTo>
                <a:lnTo>
                  <a:pt x="8851211" y="1217170"/>
                </a:lnTo>
                <a:lnTo>
                  <a:pt x="8869170" y="1195404"/>
                </a:lnTo>
                <a:cubicBezTo>
                  <a:pt x="8978645" y="1085928"/>
                  <a:pt x="9129885" y="1018216"/>
                  <a:pt x="9296939" y="1018216"/>
                </a:cubicBezTo>
                <a:cubicBezTo>
                  <a:pt x="9631048" y="1018216"/>
                  <a:pt x="9901896" y="1289064"/>
                  <a:pt x="9901896" y="1623173"/>
                </a:cubicBezTo>
                <a:cubicBezTo>
                  <a:pt x="9901896" y="1957282"/>
                  <a:pt x="9631048" y="2228130"/>
                  <a:pt x="9296939" y="2228130"/>
                </a:cubicBezTo>
                <a:cubicBezTo>
                  <a:pt x="9129885" y="2228130"/>
                  <a:pt x="8978645" y="2160418"/>
                  <a:pt x="8869170" y="2050943"/>
                </a:cubicBezTo>
                <a:lnTo>
                  <a:pt x="8826754" y="1999534"/>
                </a:lnTo>
                <a:lnTo>
                  <a:pt x="8808795" y="2021300"/>
                </a:lnTo>
                <a:cubicBezTo>
                  <a:pt x="8699320" y="2130775"/>
                  <a:pt x="8548081" y="2198487"/>
                  <a:pt x="8381026" y="2198487"/>
                </a:cubicBezTo>
                <a:cubicBezTo>
                  <a:pt x="8213971" y="2198487"/>
                  <a:pt x="8062732" y="2130775"/>
                  <a:pt x="7953256" y="2021300"/>
                </a:cubicBezTo>
                <a:lnTo>
                  <a:pt x="7938181" y="2003027"/>
                </a:lnTo>
                <a:lnTo>
                  <a:pt x="7851223" y="2108421"/>
                </a:lnTo>
                <a:cubicBezTo>
                  <a:pt x="7701280" y="2258364"/>
                  <a:pt x="7494134" y="2351106"/>
                  <a:pt x="7265328" y="2351106"/>
                </a:cubicBezTo>
                <a:cubicBezTo>
                  <a:pt x="7093723" y="2351106"/>
                  <a:pt x="6934303" y="2298939"/>
                  <a:pt x="6802060" y="2209598"/>
                </a:cubicBezTo>
                <a:lnTo>
                  <a:pt x="6762669" y="2177097"/>
                </a:lnTo>
                <a:lnTo>
                  <a:pt x="6694607" y="2268116"/>
                </a:lnTo>
                <a:cubicBezTo>
                  <a:pt x="6637897" y="2336834"/>
                  <a:pt x="6573908" y="2399322"/>
                  <a:pt x="6503821" y="2454400"/>
                </a:cubicBezTo>
                <a:lnTo>
                  <a:pt x="6403909" y="2524542"/>
                </a:lnTo>
                <a:lnTo>
                  <a:pt x="5079636" y="2524542"/>
                </a:lnTo>
                <a:lnTo>
                  <a:pt x="5024302" y="2490009"/>
                </a:lnTo>
                <a:cubicBezTo>
                  <a:pt x="4903070" y="2403797"/>
                  <a:pt x="4798049" y="2296274"/>
                  <a:pt x="4714703" y="2172905"/>
                </a:cubicBezTo>
                <a:lnTo>
                  <a:pt x="4667164" y="2085319"/>
                </a:lnTo>
                <a:lnTo>
                  <a:pt x="4603380" y="2162626"/>
                </a:lnTo>
                <a:cubicBezTo>
                  <a:pt x="4411242" y="2354762"/>
                  <a:pt x="4145808" y="2473601"/>
                  <a:pt x="3852617" y="2473601"/>
                </a:cubicBezTo>
                <a:cubicBezTo>
                  <a:pt x="3559427" y="2473601"/>
                  <a:pt x="3293992" y="2354762"/>
                  <a:pt x="3101856" y="2162626"/>
                </a:cubicBezTo>
                <a:lnTo>
                  <a:pt x="2975492" y="2009472"/>
                </a:lnTo>
                <a:lnTo>
                  <a:pt x="2953859" y="2038402"/>
                </a:lnTo>
                <a:cubicBezTo>
                  <a:pt x="2727016" y="2313271"/>
                  <a:pt x="2383720" y="2488472"/>
                  <a:pt x="1999504" y="2488472"/>
                </a:cubicBezTo>
                <a:cubicBezTo>
                  <a:pt x="1914123" y="2488472"/>
                  <a:pt x="1830763" y="2479820"/>
                  <a:pt x="1750251" y="2463345"/>
                </a:cubicBezTo>
                <a:lnTo>
                  <a:pt x="1720972" y="2455817"/>
                </a:lnTo>
                <a:lnTo>
                  <a:pt x="1669580" y="2524542"/>
                </a:lnTo>
                <a:lnTo>
                  <a:pt x="0" y="2524542"/>
                </a:lnTo>
                <a:lnTo>
                  <a:pt x="0" y="80418"/>
                </a:lnTo>
                <a:lnTo>
                  <a:pt x="131893" y="46505"/>
                </a:lnTo>
                <a:cubicBezTo>
                  <a:pt x="233078" y="25800"/>
                  <a:pt x="337844" y="14926"/>
                  <a:pt x="445149" y="14926"/>
                </a:cubicBezTo>
                <a:close/>
                <a:moveTo>
                  <a:pt x="11846221" y="0"/>
                </a:moveTo>
                <a:cubicBezTo>
                  <a:pt x="11960467" y="0"/>
                  <a:pt x="12069305" y="23154"/>
                  <a:pt x="12168299" y="65025"/>
                </a:cubicBezTo>
                <a:lnTo>
                  <a:pt x="12203298" y="84022"/>
                </a:lnTo>
                <a:lnTo>
                  <a:pt x="12203298" y="1570865"/>
                </a:lnTo>
                <a:lnTo>
                  <a:pt x="12168299" y="1589862"/>
                </a:lnTo>
                <a:cubicBezTo>
                  <a:pt x="12069305" y="1631733"/>
                  <a:pt x="11960467" y="1654886"/>
                  <a:pt x="11846221" y="1654886"/>
                </a:cubicBezTo>
                <a:cubicBezTo>
                  <a:pt x="11617729" y="1654886"/>
                  <a:pt x="11410868" y="1562271"/>
                  <a:pt x="11261131" y="1412534"/>
                </a:cubicBezTo>
                <a:lnTo>
                  <a:pt x="11226626" y="1370714"/>
                </a:lnTo>
                <a:lnTo>
                  <a:pt x="11192432" y="1433711"/>
                </a:lnTo>
                <a:cubicBezTo>
                  <a:pt x="11065647" y="1621379"/>
                  <a:pt x="10850937" y="1744765"/>
                  <a:pt x="10607409" y="1744765"/>
                </a:cubicBezTo>
                <a:cubicBezTo>
                  <a:pt x="10217764" y="1744765"/>
                  <a:pt x="9901895" y="1428896"/>
                  <a:pt x="9901895" y="1039251"/>
                </a:cubicBezTo>
                <a:cubicBezTo>
                  <a:pt x="9901895" y="649606"/>
                  <a:pt x="10217764" y="333737"/>
                  <a:pt x="10607409" y="333737"/>
                </a:cubicBezTo>
                <a:cubicBezTo>
                  <a:pt x="10753526" y="333737"/>
                  <a:pt x="10889268" y="378156"/>
                  <a:pt x="11001869" y="454228"/>
                </a:cubicBezTo>
                <a:lnTo>
                  <a:pt x="11079734" y="518472"/>
                </a:lnTo>
                <a:lnTo>
                  <a:pt x="11083803" y="505365"/>
                </a:lnTo>
                <a:cubicBezTo>
                  <a:pt x="11209415" y="208383"/>
                  <a:pt x="11503483" y="0"/>
                  <a:pt x="11846221" y="0"/>
                </a:cubicBezTo>
                <a:close/>
              </a:path>
            </a:pathLst>
          </a:custGeom>
          <a:solidFill>
            <a:srgbClr val="46C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766456" y="2673757"/>
            <a:ext cx="2866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F26A69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THANK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684752" y="2654041"/>
            <a:ext cx="2866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n w="38100">
                  <a:solidFill>
                    <a:srgbClr val="F26A69"/>
                  </a:solidFill>
                </a:ln>
                <a:solidFill>
                  <a:srgbClr val="FEEAAA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THANK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727834" y="2673757"/>
            <a:ext cx="1721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1D8770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YOU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655351" y="2654041"/>
            <a:ext cx="1721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n w="38100">
                  <a:solidFill>
                    <a:srgbClr val="1D8770"/>
                  </a:solidFill>
                </a:ln>
                <a:solidFill>
                  <a:srgbClr val="E7FAEB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YOU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605351" y="2232849"/>
            <a:ext cx="4975230" cy="99390"/>
            <a:chOff x="3605351" y="2232849"/>
            <a:chExt cx="4975230" cy="99390"/>
          </a:xfrm>
        </p:grpSpPr>
        <p:cxnSp>
          <p:nvCxnSpPr>
            <p:cNvPr id="75" name="직선 연결선 74"/>
            <p:cNvCxnSpPr/>
            <p:nvPr/>
          </p:nvCxnSpPr>
          <p:spPr>
            <a:xfrm>
              <a:off x="3680758" y="2283971"/>
              <a:ext cx="4824416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>
              <a:off x="8485988" y="2237646"/>
              <a:ext cx="94593" cy="945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3605351" y="2232849"/>
              <a:ext cx="94593" cy="945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603083" y="3744731"/>
            <a:ext cx="4977498" cy="94593"/>
            <a:chOff x="3603083" y="4161291"/>
            <a:chExt cx="4977498" cy="94593"/>
          </a:xfrm>
        </p:grpSpPr>
        <p:cxnSp>
          <p:nvCxnSpPr>
            <p:cNvPr id="76" name="직선 연결선 75"/>
            <p:cNvCxnSpPr/>
            <p:nvPr/>
          </p:nvCxnSpPr>
          <p:spPr>
            <a:xfrm>
              <a:off x="3680758" y="4208588"/>
              <a:ext cx="4824416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타원 78"/>
            <p:cNvSpPr/>
            <p:nvPr/>
          </p:nvSpPr>
          <p:spPr>
            <a:xfrm>
              <a:off x="3603083" y="4161291"/>
              <a:ext cx="94593" cy="945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8485988" y="4161291"/>
              <a:ext cx="94593" cy="945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/>
          <p:cNvGrpSpPr/>
          <p:nvPr/>
        </p:nvGrpSpPr>
        <p:grpSpPr>
          <a:xfrm rot="18562724">
            <a:off x="3332583" y="2494560"/>
            <a:ext cx="698423" cy="322091"/>
            <a:chOff x="6722964" y="1586234"/>
            <a:chExt cx="994574" cy="458667"/>
          </a:xfrm>
        </p:grpSpPr>
        <p:pic>
          <p:nvPicPr>
            <p:cNvPr id="85" name="그림 8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46" t="1174" r="-474" b="48003"/>
            <a:stretch/>
          </p:blipFill>
          <p:spPr>
            <a:xfrm rot="18122178">
              <a:off x="7091489" y="1515102"/>
              <a:ext cx="309727" cy="451992"/>
            </a:xfrm>
            <a:prstGeom prst="rect">
              <a:avLst/>
            </a:prstGeom>
          </p:spPr>
        </p:pic>
        <p:pic>
          <p:nvPicPr>
            <p:cNvPr id="86" name="그림 8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46" t="1174" r="-474" b="48003"/>
            <a:stretch/>
          </p:blipFill>
          <p:spPr>
            <a:xfrm rot="15276119">
              <a:off x="6794096" y="1660382"/>
              <a:ext cx="309727" cy="451992"/>
            </a:xfrm>
            <a:prstGeom prst="rect">
              <a:avLst/>
            </a:prstGeom>
          </p:spPr>
        </p:pic>
        <p:pic>
          <p:nvPicPr>
            <p:cNvPr id="87" name="그림 8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46" t="1174" r="-474" b="48003"/>
            <a:stretch/>
          </p:blipFill>
          <p:spPr>
            <a:xfrm rot="20696104">
              <a:off x="7407811" y="1592909"/>
              <a:ext cx="309727" cy="451992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 rot="8092249">
            <a:off x="8064071" y="3274365"/>
            <a:ext cx="698423" cy="322091"/>
            <a:chOff x="6722964" y="1586234"/>
            <a:chExt cx="994574" cy="458667"/>
          </a:xfrm>
        </p:grpSpPr>
        <p:pic>
          <p:nvPicPr>
            <p:cNvPr id="89" name="그림 8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46" t="1174" r="-474" b="48003"/>
            <a:stretch/>
          </p:blipFill>
          <p:spPr>
            <a:xfrm rot="18122178">
              <a:off x="7091489" y="1515102"/>
              <a:ext cx="309727" cy="45199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46" t="1174" r="-474" b="48003"/>
            <a:stretch/>
          </p:blipFill>
          <p:spPr>
            <a:xfrm rot="15276119">
              <a:off x="6794096" y="1660382"/>
              <a:ext cx="309727" cy="451992"/>
            </a:xfrm>
            <a:prstGeom prst="rect">
              <a:avLst/>
            </a:prstGeom>
          </p:spPr>
        </p:pic>
        <p:pic>
          <p:nvPicPr>
            <p:cNvPr id="91" name="그림 9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46" t="1174" r="-474" b="48003"/>
            <a:stretch/>
          </p:blipFill>
          <p:spPr>
            <a:xfrm rot="20696104">
              <a:off x="7407811" y="1592909"/>
              <a:ext cx="309727" cy="451992"/>
            </a:xfrm>
            <a:prstGeom prst="rect">
              <a:avLst/>
            </a:prstGeom>
          </p:spPr>
        </p:pic>
      </p:grpSp>
      <p:sp>
        <p:nvSpPr>
          <p:cNvPr id="95" name="모서리가 둥근 직사각형 94"/>
          <p:cNvSpPr/>
          <p:nvPr/>
        </p:nvSpPr>
        <p:spPr>
          <a:xfrm>
            <a:off x="1539878" y="1679263"/>
            <a:ext cx="1111578" cy="135957"/>
          </a:xfrm>
          <a:prstGeom prst="roundRect">
            <a:avLst>
              <a:gd name="adj" fmla="val 50000"/>
            </a:avLst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434570" y="1920571"/>
            <a:ext cx="1345011" cy="135957"/>
          </a:xfrm>
          <a:prstGeom prst="roundRect">
            <a:avLst>
              <a:gd name="adj" fmla="val 50000"/>
            </a:avLst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154174" y="2161879"/>
            <a:ext cx="1111579" cy="135957"/>
          </a:xfrm>
          <a:prstGeom prst="roundRect">
            <a:avLst>
              <a:gd name="adj" fmla="val 50000"/>
            </a:avLst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420791" y="2403186"/>
            <a:ext cx="918660" cy="135957"/>
          </a:xfrm>
          <a:prstGeom prst="roundRect">
            <a:avLst>
              <a:gd name="adj" fmla="val 50000"/>
            </a:avLst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 rot="10800000">
            <a:off x="9550354" y="3337930"/>
            <a:ext cx="1111578" cy="135957"/>
          </a:xfrm>
          <a:prstGeom prst="roundRect">
            <a:avLst>
              <a:gd name="adj" fmla="val 50000"/>
            </a:avLst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 rot="10800000">
            <a:off x="9445046" y="3579238"/>
            <a:ext cx="1345011" cy="135957"/>
          </a:xfrm>
          <a:prstGeom prst="roundRect">
            <a:avLst>
              <a:gd name="adj" fmla="val 50000"/>
            </a:avLst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 rot="10800000">
            <a:off x="9164650" y="3820546"/>
            <a:ext cx="1111579" cy="135957"/>
          </a:xfrm>
          <a:prstGeom prst="roundRect">
            <a:avLst>
              <a:gd name="adj" fmla="val 50000"/>
            </a:avLst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모서리가 둥근 직사각형 101"/>
          <p:cNvSpPr/>
          <p:nvPr/>
        </p:nvSpPr>
        <p:spPr>
          <a:xfrm rot="10800000">
            <a:off x="9431267" y="4061853"/>
            <a:ext cx="918660" cy="135957"/>
          </a:xfrm>
          <a:prstGeom prst="roundRect">
            <a:avLst>
              <a:gd name="adj" fmla="val 50000"/>
            </a:avLst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6783941" y="1556392"/>
            <a:ext cx="511894" cy="715020"/>
            <a:chOff x="6783941" y="1556392"/>
            <a:chExt cx="511894" cy="715020"/>
          </a:xfrm>
        </p:grpSpPr>
        <p:cxnSp>
          <p:nvCxnSpPr>
            <p:cNvPr id="103" name="직선 연결선 102"/>
            <p:cNvCxnSpPr/>
            <p:nvPr/>
          </p:nvCxnSpPr>
          <p:spPr>
            <a:xfrm>
              <a:off x="6783941" y="1556392"/>
              <a:ext cx="0" cy="71502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자유형 108"/>
            <p:cNvSpPr/>
            <p:nvPr/>
          </p:nvSpPr>
          <p:spPr>
            <a:xfrm>
              <a:off x="6783941" y="1602761"/>
              <a:ext cx="511894" cy="329258"/>
            </a:xfrm>
            <a:custGeom>
              <a:avLst/>
              <a:gdLst>
                <a:gd name="connsiteX0" fmla="*/ 0 w 739199"/>
                <a:gd name="connsiteY0" fmla="*/ 0 h 475464"/>
                <a:gd name="connsiteX1" fmla="*/ 739199 w 739199"/>
                <a:gd name="connsiteY1" fmla="*/ 0 h 475464"/>
                <a:gd name="connsiteX2" fmla="*/ 739199 w 739199"/>
                <a:gd name="connsiteY2" fmla="*/ 16091 h 475464"/>
                <a:gd name="connsiteX3" fmla="*/ 381409 w 739199"/>
                <a:gd name="connsiteY3" fmla="*/ 238065 h 475464"/>
                <a:gd name="connsiteX4" fmla="*/ 739199 w 739199"/>
                <a:gd name="connsiteY4" fmla="*/ 460039 h 475464"/>
                <a:gd name="connsiteX5" fmla="*/ 739199 w 739199"/>
                <a:gd name="connsiteY5" fmla="*/ 475464 h 475464"/>
                <a:gd name="connsiteX6" fmla="*/ 0 w 739199"/>
                <a:gd name="connsiteY6" fmla="*/ 475464 h 47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199" h="475464">
                  <a:moveTo>
                    <a:pt x="0" y="0"/>
                  </a:moveTo>
                  <a:lnTo>
                    <a:pt x="739199" y="0"/>
                  </a:lnTo>
                  <a:lnTo>
                    <a:pt x="739199" y="16091"/>
                  </a:lnTo>
                  <a:lnTo>
                    <a:pt x="381409" y="238065"/>
                  </a:lnTo>
                  <a:lnTo>
                    <a:pt x="739199" y="460039"/>
                  </a:lnTo>
                  <a:lnTo>
                    <a:pt x="739199" y="475464"/>
                  </a:lnTo>
                  <a:lnTo>
                    <a:pt x="0" y="475464"/>
                  </a:lnTo>
                  <a:close/>
                </a:path>
              </a:pathLst>
            </a:custGeom>
            <a:solidFill>
              <a:srgbClr val="F2BD47"/>
            </a:solidFill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555466" y="1118331"/>
            <a:ext cx="868988" cy="1151546"/>
            <a:chOff x="7555466" y="1118331"/>
            <a:chExt cx="868988" cy="1151546"/>
          </a:xfrm>
        </p:grpSpPr>
        <p:cxnSp>
          <p:nvCxnSpPr>
            <p:cNvPr id="110" name="직선 연결선 109"/>
            <p:cNvCxnSpPr/>
            <p:nvPr/>
          </p:nvCxnSpPr>
          <p:spPr>
            <a:xfrm>
              <a:off x="7555466" y="1118331"/>
              <a:ext cx="0" cy="1151546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자유형 110"/>
            <p:cNvSpPr/>
            <p:nvPr/>
          </p:nvSpPr>
          <p:spPr>
            <a:xfrm>
              <a:off x="7555466" y="1152803"/>
              <a:ext cx="868988" cy="558946"/>
            </a:xfrm>
            <a:custGeom>
              <a:avLst/>
              <a:gdLst>
                <a:gd name="connsiteX0" fmla="*/ 0 w 739199"/>
                <a:gd name="connsiteY0" fmla="*/ 0 h 475464"/>
                <a:gd name="connsiteX1" fmla="*/ 739199 w 739199"/>
                <a:gd name="connsiteY1" fmla="*/ 0 h 475464"/>
                <a:gd name="connsiteX2" fmla="*/ 739199 w 739199"/>
                <a:gd name="connsiteY2" fmla="*/ 16091 h 475464"/>
                <a:gd name="connsiteX3" fmla="*/ 381409 w 739199"/>
                <a:gd name="connsiteY3" fmla="*/ 238065 h 475464"/>
                <a:gd name="connsiteX4" fmla="*/ 739199 w 739199"/>
                <a:gd name="connsiteY4" fmla="*/ 460039 h 475464"/>
                <a:gd name="connsiteX5" fmla="*/ 739199 w 739199"/>
                <a:gd name="connsiteY5" fmla="*/ 475464 h 475464"/>
                <a:gd name="connsiteX6" fmla="*/ 0 w 739199"/>
                <a:gd name="connsiteY6" fmla="*/ 475464 h 47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199" h="475464">
                  <a:moveTo>
                    <a:pt x="0" y="0"/>
                  </a:moveTo>
                  <a:lnTo>
                    <a:pt x="739199" y="0"/>
                  </a:lnTo>
                  <a:lnTo>
                    <a:pt x="739199" y="16091"/>
                  </a:lnTo>
                  <a:lnTo>
                    <a:pt x="381409" y="238065"/>
                  </a:lnTo>
                  <a:lnTo>
                    <a:pt x="739199" y="460039"/>
                  </a:lnTo>
                  <a:lnTo>
                    <a:pt x="739199" y="475464"/>
                  </a:lnTo>
                  <a:lnTo>
                    <a:pt x="0" y="475464"/>
                  </a:lnTo>
                  <a:close/>
                </a:path>
              </a:pathLst>
            </a:custGeom>
            <a:solidFill>
              <a:srgbClr val="D94E31"/>
            </a:solidFill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자유형 45"/>
          <p:cNvSpPr/>
          <p:nvPr/>
        </p:nvSpPr>
        <p:spPr>
          <a:xfrm>
            <a:off x="-11298" y="5053801"/>
            <a:ext cx="12203298" cy="2092843"/>
          </a:xfrm>
          <a:custGeom>
            <a:avLst/>
            <a:gdLst>
              <a:gd name="connsiteX0" fmla="*/ 2499185 w 12203298"/>
              <a:gd name="connsiteY0" fmla="*/ 0 h 2092843"/>
              <a:gd name="connsiteX1" fmla="*/ 3662571 w 12203298"/>
              <a:gd name="connsiteY1" fmla="*/ 417644 h 2092843"/>
              <a:gd name="connsiteX2" fmla="*/ 3774832 w 12203298"/>
              <a:gd name="connsiteY2" fmla="*/ 519674 h 2092843"/>
              <a:gd name="connsiteX3" fmla="*/ 3869792 w 12203298"/>
              <a:gd name="connsiteY3" fmla="*/ 448665 h 2092843"/>
              <a:gd name="connsiteX4" fmla="*/ 4627798 w 12203298"/>
              <a:gd name="connsiteY4" fmla="*/ 217126 h 2092843"/>
              <a:gd name="connsiteX5" fmla="*/ 5876996 w 12203298"/>
              <a:gd name="connsiteY5" fmla="*/ 1045150 h 2092843"/>
              <a:gd name="connsiteX6" fmla="*/ 5913480 w 12203298"/>
              <a:gd name="connsiteY6" fmla="*/ 1162688 h 2092843"/>
              <a:gd name="connsiteX7" fmla="*/ 5923982 w 12203298"/>
              <a:gd name="connsiteY7" fmla="*/ 1156988 h 2092843"/>
              <a:gd name="connsiteX8" fmla="*/ 6138780 w 12203298"/>
              <a:gd name="connsiteY8" fmla="*/ 1113623 h 2092843"/>
              <a:gd name="connsiteX9" fmla="*/ 6353576 w 12203298"/>
              <a:gd name="connsiteY9" fmla="*/ 1156988 h 2092843"/>
              <a:gd name="connsiteX10" fmla="*/ 6428571 w 12203298"/>
              <a:gd name="connsiteY10" fmla="*/ 1197695 h 2092843"/>
              <a:gd name="connsiteX11" fmla="*/ 6461099 w 12203298"/>
              <a:gd name="connsiteY11" fmla="*/ 1092905 h 2092843"/>
              <a:gd name="connsiteX12" fmla="*/ 7103269 w 12203298"/>
              <a:gd name="connsiteY12" fmla="*/ 667246 h 2092843"/>
              <a:gd name="connsiteX13" fmla="*/ 7681182 w 12203298"/>
              <a:gd name="connsiteY13" fmla="*/ 974519 h 2092843"/>
              <a:gd name="connsiteX14" fmla="*/ 7701994 w 12203298"/>
              <a:gd name="connsiteY14" fmla="*/ 1012863 h 2092843"/>
              <a:gd name="connsiteX15" fmla="*/ 7828529 w 12203298"/>
              <a:gd name="connsiteY15" fmla="*/ 944182 h 2092843"/>
              <a:gd name="connsiteX16" fmla="*/ 8143101 w 12203298"/>
              <a:gd name="connsiteY16" fmla="*/ 880673 h 2092843"/>
              <a:gd name="connsiteX17" fmla="*/ 8657165 w 12203298"/>
              <a:gd name="connsiteY17" fmla="*/ 1065217 h 2092843"/>
              <a:gd name="connsiteX18" fmla="*/ 8674800 w 12203298"/>
              <a:gd name="connsiteY18" fmla="*/ 1082437 h 2092843"/>
              <a:gd name="connsiteX19" fmla="*/ 8723884 w 12203298"/>
              <a:gd name="connsiteY19" fmla="*/ 1022947 h 2092843"/>
              <a:gd name="connsiteX20" fmla="*/ 9067364 w 12203298"/>
              <a:gd name="connsiteY20" fmla="*/ 880673 h 2092843"/>
              <a:gd name="connsiteX21" fmla="*/ 9256442 w 12203298"/>
              <a:gd name="connsiteY21" fmla="*/ 918846 h 2092843"/>
              <a:gd name="connsiteX22" fmla="*/ 9299900 w 12203298"/>
              <a:gd name="connsiteY22" fmla="*/ 942434 h 2092843"/>
              <a:gd name="connsiteX23" fmla="*/ 9385813 w 12203298"/>
              <a:gd name="connsiteY23" fmla="*/ 784151 h 2092843"/>
              <a:gd name="connsiteX24" fmla="*/ 10410542 w 12203298"/>
              <a:gd name="connsiteY24" fmla="*/ 239307 h 2092843"/>
              <a:gd name="connsiteX25" fmla="*/ 10999589 w 12203298"/>
              <a:gd name="connsiteY25" fmla="*/ 388459 h 2092843"/>
              <a:gd name="connsiteX26" fmla="*/ 11046119 w 12203298"/>
              <a:gd name="connsiteY26" fmla="*/ 416727 h 2092843"/>
              <a:gd name="connsiteX27" fmla="*/ 11055522 w 12203298"/>
              <a:gd name="connsiteY27" fmla="*/ 409695 h 2092843"/>
              <a:gd name="connsiteX28" fmla="*/ 11911602 w 12203298"/>
              <a:gd name="connsiteY28" fmla="*/ 148199 h 2092843"/>
              <a:gd name="connsiteX29" fmla="*/ 12068153 w 12203298"/>
              <a:gd name="connsiteY29" fmla="*/ 156104 h 2092843"/>
              <a:gd name="connsiteX30" fmla="*/ 12203298 w 12203298"/>
              <a:gd name="connsiteY30" fmla="*/ 176730 h 2092843"/>
              <a:gd name="connsiteX31" fmla="*/ 12203298 w 12203298"/>
              <a:gd name="connsiteY31" fmla="*/ 2092843 h 2092843"/>
              <a:gd name="connsiteX32" fmla="*/ 0 w 12203298"/>
              <a:gd name="connsiteY32" fmla="*/ 2092843 h 2092843"/>
              <a:gd name="connsiteX33" fmla="*/ 0 w 12203298"/>
              <a:gd name="connsiteY33" fmla="*/ 648183 h 2092843"/>
              <a:gd name="connsiteX34" fmla="*/ 36152 w 12203298"/>
              <a:gd name="connsiteY34" fmla="*/ 634951 h 2092843"/>
              <a:gd name="connsiteX35" fmla="*/ 502955 w 12203298"/>
              <a:gd name="connsiteY35" fmla="*/ 564377 h 2092843"/>
              <a:gd name="connsiteX36" fmla="*/ 969760 w 12203298"/>
              <a:gd name="connsiteY36" fmla="*/ 634951 h 2092843"/>
              <a:gd name="connsiteX37" fmla="*/ 1080470 w 12203298"/>
              <a:gd name="connsiteY37" fmla="*/ 675471 h 2092843"/>
              <a:gd name="connsiteX38" fmla="*/ 1087874 w 12203298"/>
              <a:gd name="connsiteY38" fmla="*/ 665570 h 2092843"/>
              <a:gd name="connsiteX39" fmla="*/ 2499185 w 12203298"/>
              <a:gd name="connsiteY39" fmla="*/ 0 h 209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203298" h="2092843">
                <a:moveTo>
                  <a:pt x="2499185" y="0"/>
                </a:moveTo>
                <a:cubicBezTo>
                  <a:pt x="2941105" y="0"/>
                  <a:pt x="3346420" y="156733"/>
                  <a:pt x="3662571" y="417644"/>
                </a:cubicBezTo>
                <a:lnTo>
                  <a:pt x="3774832" y="519674"/>
                </a:lnTo>
                <a:lnTo>
                  <a:pt x="3869792" y="448665"/>
                </a:lnTo>
                <a:cubicBezTo>
                  <a:pt x="4086168" y="302483"/>
                  <a:pt x="4347016" y="217126"/>
                  <a:pt x="4627798" y="217126"/>
                </a:cubicBezTo>
                <a:cubicBezTo>
                  <a:pt x="5189362" y="217126"/>
                  <a:pt x="5671183" y="558555"/>
                  <a:pt x="5876996" y="1045150"/>
                </a:cubicBezTo>
                <a:lnTo>
                  <a:pt x="5913480" y="1162688"/>
                </a:lnTo>
                <a:lnTo>
                  <a:pt x="5923982" y="1156988"/>
                </a:lnTo>
                <a:cubicBezTo>
                  <a:pt x="5990004" y="1129064"/>
                  <a:pt x="6062588" y="1113623"/>
                  <a:pt x="6138780" y="1113623"/>
                </a:cubicBezTo>
                <a:cubicBezTo>
                  <a:pt x="6214971" y="1113623"/>
                  <a:pt x="6287555" y="1129064"/>
                  <a:pt x="6353576" y="1156988"/>
                </a:cubicBezTo>
                <a:lnTo>
                  <a:pt x="6428571" y="1197695"/>
                </a:lnTo>
                <a:lnTo>
                  <a:pt x="6461099" y="1092905"/>
                </a:lnTo>
                <a:cubicBezTo>
                  <a:pt x="6566900" y="842763"/>
                  <a:pt x="6814588" y="667246"/>
                  <a:pt x="7103269" y="667246"/>
                </a:cubicBezTo>
                <a:cubicBezTo>
                  <a:pt x="7343837" y="667246"/>
                  <a:pt x="7555937" y="789133"/>
                  <a:pt x="7681182" y="974519"/>
                </a:cubicBezTo>
                <a:lnTo>
                  <a:pt x="7701994" y="1012863"/>
                </a:lnTo>
                <a:lnTo>
                  <a:pt x="7828529" y="944182"/>
                </a:lnTo>
                <a:cubicBezTo>
                  <a:pt x="7925216" y="903287"/>
                  <a:pt x="8031518" y="880673"/>
                  <a:pt x="8143101" y="880673"/>
                </a:cubicBezTo>
                <a:cubicBezTo>
                  <a:pt x="8338372" y="880673"/>
                  <a:pt x="8517467" y="949928"/>
                  <a:pt x="8657165" y="1065217"/>
                </a:cubicBezTo>
                <a:lnTo>
                  <a:pt x="8674800" y="1082437"/>
                </a:lnTo>
                <a:lnTo>
                  <a:pt x="8723884" y="1022947"/>
                </a:lnTo>
                <a:cubicBezTo>
                  <a:pt x="8811788" y="935043"/>
                  <a:pt x="8933227" y="880673"/>
                  <a:pt x="9067364" y="880673"/>
                </a:cubicBezTo>
                <a:cubicBezTo>
                  <a:pt x="9134433" y="880673"/>
                  <a:pt x="9198327" y="894265"/>
                  <a:pt x="9256442" y="918846"/>
                </a:cubicBezTo>
                <a:lnTo>
                  <a:pt x="9299900" y="942434"/>
                </a:lnTo>
                <a:lnTo>
                  <a:pt x="9385813" y="784151"/>
                </a:lnTo>
                <a:cubicBezTo>
                  <a:pt x="9607892" y="455431"/>
                  <a:pt x="9983978" y="239307"/>
                  <a:pt x="10410542" y="239307"/>
                </a:cubicBezTo>
                <a:cubicBezTo>
                  <a:pt x="10623824" y="239307"/>
                  <a:pt x="10824487" y="293338"/>
                  <a:pt x="10999589" y="388459"/>
                </a:cubicBezTo>
                <a:lnTo>
                  <a:pt x="11046119" y="416727"/>
                </a:lnTo>
                <a:lnTo>
                  <a:pt x="11055522" y="409695"/>
                </a:lnTo>
                <a:cubicBezTo>
                  <a:pt x="11299895" y="244600"/>
                  <a:pt x="11594491" y="148199"/>
                  <a:pt x="11911602" y="148199"/>
                </a:cubicBezTo>
                <a:cubicBezTo>
                  <a:pt x="11964454" y="148199"/>
                  <a:pt x="12016680" y="150877"/>
                  <a:pt x="12068153" y="156104"/>
                </a:cubicBezTo>
                <a:lnTo>
                  <a:pt x="12203298" y="176730"/>
                </a:lnTo>
                <a:lnTo>
                  <a:pt x="12203298" y="2092843"/>
                </a:lnTo>
                <a:lnTo>
                  <a:pt x="0" y="2092843"/>
                </a:lnTo>
                <a:lnTo>
                  <a:pt x="0" y="648183"/>
                </a:lnTo>
                <a:lnTo>
                  <a:pt x="36152" y="634951"/>
                </a:lnTo>
                <a:cubicBezTo>
                  <a:pt x="183615" y="589086"/>
                  <a:pt x="340400" y="564377"/>
                  <a:pt x="502955" y="564377"/>
                </a:cubicBezTo>
                <a:cubicBezTo>
                  <a:pt x="665511" y="564377"/>
                  <a:pt x="822296" y="589085"/>
                  <a:pt x="969760" y="634951"/>
                </a:cubicBezTo>
                <a:lnTo>
                  <a:pt x="1080470" y="675471"/>
                </a:lnTo>
                <a:lnTo>
                  <a:pt x="1087874" y="665570"/>
                </a:lnTo>
                <a:cubicBezTo>
                  <a:pt x="1423332" y="259089"/>
                  <a:pt x="1931002" y="0"/>
                  <a:pt x="2499185" y="0"/>
                </a:cubicBezTo>
                <a:close/>
              </a:path>
            </a:pathLst>
          </a:custGeom>
          <a:solidFill>
            <a:srgbClr val="23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85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239</Words>
  <Application>Microsoft Office PowerPoint</Application>
  <PresentationFormat>와이드스크린</PresentationFormat>
  <Paragraphs>95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210 콤퓨타세탁 R</vt:lpstr>
      <vt:lpstr>Arial</vt:lpstr>
      <vt:lpstr>210 콤퓨타세탁 L</vt:lpstr>
      <vt:lpstr>210 콤퓨타세탁 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hhj</dc:creator>
  <cp:lastModifiedBy>hhj</cp:lastModifiedBy>
  <cp:revision>54</cp:revision>
  <dcterms:created xsi:type="dcterms:W3CDTF">2017-04-12T07:41:28Z</dcterms:created>
  <dcterms:modified xsi:type="dcterms:W3CDTF">2017-04-22T11:15:04Z</dcterms:modified>
</cp:coreProperties>
</file>