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210 콤퓨타세탁 L" panose="02020603020101020101" pitchFamily="18" charset="-127"/>
      <p:regular r:id="rId11"/>
    </p:embeddedFont>
    <p:embeddedFont>
      <p:font typeface="210 콤퓨타세탁 B" panose="02020603020101020101" pitchFamily="18" charset="-127"/>
      <p:regular r:id="rId12"/>
    </p:embeddedFont>
    <p:embeddedFont>
      <p:font typeface="210 콤퓨타세탁 R" panose="0202060302010102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DF"/>
    <a:srgbClr val="CCDFB7"/>
    <a:srgbClr val="9CBECE"/>
    <a:srgbClr val="F9DF84"/>
    <a:srgbClr val="F28E83"/>
    <a:srgbClr val="D0E2BC"/>
    <a:srgbClr val="ACC499"/>
    <a:srgbClr val="7A7575"/>
    <a:srgbClr val="DCE9CD"/>
    <a:srgbClr val="DAB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8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9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4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6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1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15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4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0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5BD6-8C4A-49B0-86EB-0DDD8D46C0C3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3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B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/>
        </p:nvSpPr>
        <p:spPr>
          <a:xfrm flipV="1">
            <a:off x="0" y="0"/>
            <a:ext cx="9377765" cy="6858000"/>
          </a:xfrm>
          <a:custGeom>
            <a:avLst/>
            <a:gdLst>
              <a:gd name="connsiteX0" fmla="*/ 0 w 9377765"/>
              <a:gd name="connsiteY0" fmla="*/ 6858000 h 6858000"/>
              <a:gd name="connsiteX1" fmla="*/ 2609850 w 9377765"/>
              <a:gd name="connsiteY1" fmla="*/ 6858000 h 6858000"/>
              <a:gd name="connsiteX2" fmla="*/ 9377765 w 9377765"/>
              <a:gd name="connsiteY2" fmla="*/ 6858000 h 6858000"/>
              <a:gd name="connsiteX3" fmla="*/ 2609850 w 9377765"/>
              <a:gd name="connsiteY3" fmla="*/ 0 h 6858000"/>
              <a:gd name="connsiteX4" fmla="*/ 0 w 937776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7765" h="6858000">
                <a:moveTo>
                  <a:pt x="0" y="6858000"/>
                </a:moveTo>
                <a:lnTo>
                  <a:pt x="2609850" y="6858000"/>
                </a:lnTo>
                <a:lnTo>
                  <a:pt x="9377765" y="6858000"/>
                </a:lnTo>
                <a:lnTo>
                  <a:pt x="2609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8C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-209550" y="-2286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3057525" y="2501081"/>
            <a:ext cx="1085850" cy="1104900"/>
          </a:xfrm>
          <a:prstGeom prst="line">
            <a:avLst/>
          </a:prstGeom>
          <a:noFill/>
          <a:ln w="50800" cap="rnd">
            <a:solidFill>
              <a:srgbClr val="81A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0" y="5753100"/>
            <a:ext cx="1085850" cy="1104900"/>
          </a:xfrm>
          <a:prstGeom prst="line">
            <a:avLst/>
          </a:prstGeom>
          <a:noFill/>
          <a:ln w="50800" cap="rnd">
            <a:solidFill>
              <a:srgbClr val="81A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직사각형 4"/>
          <p:cNvSpPr/>
          <p:nvPr/>
        </p:nvSpPr>
        <p:spPr>
          <a:xfrm>
            <a:off x="4143375" y="1276965"/>
            <a:ext cx="3905250" cy="348615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0134600" y="-762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834840" y="3714750"/>
            <a:ext cx="1842685" cy="2038350"/>
          </a:xfrm>
          <a:prstGeom prst="line">
            <a:avLst/>
          </a:prstGeom>
          <a:noFill/>
          <a:ln w="50800" cap="rnd">
            <a:solidFill>
              <a:srgbClr val="81A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1214612" y="59817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5586886" y="5086072"/>
            <a:ext cx="1018228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이곳에</a:t>
            </a:r>
            <a:endParaRPr lang="en-US" altLang="ko-KR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팀원의</a:t>
            </a:r>
            <a:endParaRPr lang="en-US" altLang="ko-KR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이름을</a:t>
            </a:r>
            <a:endParaRPr lang="en-US" altLang="ko-KR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써주세요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2989" y="1800160"/>
            <a:ext cx="26068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소제목을 써주시고</a:t>
            </a:r>
            <a:endParaRPr lang="ko-KR" altLang="en-US" spc="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75174" y="2387916"/>
            <a:ext cx="3262433" cy="193899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600" dirty="0" smtClean="0">
                <a:solidFill>
                  <a:srgbClr val="F9DF84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제목</a:t>
            </a:r>
            <a:r>
              <a:rPr lang="ko-KR" altLang="en-US" sz="6000" spc="6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까지</a:t>
            </a:r>
            <a:endParaRPr lang="en-US" altLang="ko-KR" sz="6000" spc="6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6000" spc="600" dirty="0" smtClean="0">
                <a:solidFill>
                  <a:srgbClr val="F9DF84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써</a:t>
            </a:r>
            <a:r>
              <a:rPr lang="ko-KR" altLang="en-US" sz="6000" spc="6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주세요</a:t>
            </a:r>
            <a:endParaRPr lang="ko-KR" altLang="en-US" sz="6000" spc="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9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 flipH="1">
            <a:off x="-339879" y="2257963"/>
            <a:ext cx="1085850" cy="1104900"/>
          </a:xfrm>
          <a:prstGeom prst="line">
            <a:avLst/>
          </a:prstGeom>
          <a:noFill/>
          <a:ln w="50800" cap="rnd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6547877" y="1897505"/>
            <a:ext cx="1842685" cy="2038350"/>
          </a:xfrm>
          <a:prstGeom prst="line">
            <a:avLst/>
          </a:prstGeom>
          <a:noFill/>
          <a:ln w="50800" cap="rnd">
            <a:solidFill>
              <a:srgbClr val="CCD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0039141" y="4467169"/>
            <a:ext cx="1842685" cy="2038350"/>
          </a:xfrm>
          <a:prstGeom prst="line">
            <a:avLst/>
          </a:prstGeom>
          <a:noFill/>
          <a:ln w="50800" cap="rnd">
            <a:solidFill>
              <a:srgbClr val="CCD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타원 2"/>
          <p:cNvSpPr/>
          <p:nvPr/>
        </p:nvSpPr>
        <p:spPr>
          <a:xfrm>
            <a:off x="3103468" y="2703417"/>
            <a:ext cx="2666280" cy="266628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460671" y="2316507"/>
            <a:ext cx="3374572" cy="3374572"/>
          </a:xfrm>
          <a:prstGeom prst="ellipse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526166" y="1636875"/>
            <a:ext cx="4733836" cy="4733836"/>
          </a:xfrm>
          <a:prstGeom prst="ellipse">
            <a:avLst/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7502" y="2984035"/>
            <a:ext cx="2105043" cy="2105043"/>
          </a:xfrm>
          <a:prstGeom prst="ellipse">
            <a:avLst/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7502" y="3259381"/>
            <a:ext cx="628698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E9F1D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1</a:t>
            </a:r>
            <a:endParaRPr lang="ko-KR" altLang="en-US" sz="7200" dirty="0">
              <a:solidFill>
                <a:srgbClr val="E9F1DF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6676" y="3133740"/>
            <a:ext cx="760144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E9F1D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2</a:t>
            </a:r>
            <a:endParaRPr lang="ko-KR" altLang="en-US" sz="7200" dirty="0">
              <a:solidFill>
                <a:srgbClr val="E9F1DF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7129" y="3018651"/>
            <a:ext cx="784189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E9F1D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3</a:t>
            </a:r>
            <a:endParaRPr lang="ko-KR" altLang="en-US" sz="7200" dirty="0">
              <a:solidFill>
                <a:srgbClr val="E9F1DF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96446" y="2862416"/>
            <a:ext cx="760144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E9F1D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4</a:t>
            </a:r>
            <a:endParaRPr lang="ko-KR" altLang="en-US" sz="7200" dirty="0">
              <a:solidFill>
                <a:srgbClr val="E9F1DF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7500" y="678510"/>
            <a:ext cx="3022238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DAB38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TABLE    OF</a:t>
            </a:r>
          </a:p>
          <a:p>
            <a:r>
              <a:rPr lang="en-US" altLang="ko-KR" sz="3600" dirty="0" smtClean="0">
                <a:solidFill>
                  <a:srgbClr val="DAB38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CONTENTS</a:t>
            </a:r>
            <a:endParaRPr lang="ko-KR" altLang="en-US" sz="3600" dirty="0">
              <a:solidFill>
                <a:srgbClr val="DAB38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6031" y="4167322"/>
            <a:ext cx="116249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목차 내용을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써주세요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1463" y="4167322"/>
            <a:ext cx="116249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목차 내용을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써주세요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7254" y="4164661"/>
            <a:ext cx="116249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목차 내용을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써주세요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87559" y="4164660"/>
            <a:ext cx="116249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목차 내용을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써주세요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10075" y="412870"/>
            <a:ext cx="3319982" cy="1637997"/>
          </a:xfrm>
          <a:prstGeom prst="rect">
            <a:avLst/>
          </a:prstGeom>
          <a:noFill/>
          <a:ln w="63500">
            <a:solidFill>
              <a:srgbClr val="DAB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936200" y="5714043"/>
            <a:ext cx="1842685" cy="2038350"/>
          </a:xfrm>
          <a:prstGeom prst="line">
            <a:avLst/>
          </a:prstGeom>
          <a:noFill/>
          <a:ln w="50800" cap="rnd">
            <a:solidFill>
              <a:srgbClr val="CCD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197202" y="-129153"/>
            <a:ext cx="1085850" cy="1104900"/>
          </a:xfrm>
          <a:prstGeom prst="line">
            <a:avLst/>
          </a:prstGeom>
          <a:noFill/>
          <a:ln w="50800" cap="rnd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335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074704" cy="6858000"/>
          </a:xfrm>
          <a:prstGeom prst="rect">
            <a:avLst/>
          </a:prstGeom>
          <a:solidFill>
            <a:srgbClr val="CCD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060450" y="0"/>
            <a:ext cx="0" cy="6858000"/>
          </a:xfrm>
          <a:prstGeom prst="line">
            <a:avLst/>
          </a:prstGeom>
          <a:ln w="50800">
            <a:solidFill>
              <a:srgbClr val="F28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64826" y="394719"/>
            <a:ext cx="991248" cy="995759"/>
            <a:chOff x="365568" y="410840"/>
            <a:chExt cx="1194121" cy="1199556"/>
          </a:xfrm>
        </p:grpSpPr>
        <p:sp>
          <p:nvSpPr>
            <p:cNvPr id="17" name="타원 16"/>
            <p:cNvSpPr/>
            <p:nvPr/>
          </p:nvSpPr>
          <p:spPr>
            <a:xfrm>
              <a:off x="419391" y="410840"/>
              <a:ext cx="1140298" cy="1140298"/>
            </a:xfrm>
            <a:prstGeom prst="ellipse">
              <a:avLst/>
            </a:prstGeom>
            <a:solidFill>
              <a:srgbClr val="F28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5568" y="498093"/>
              <a:ext cx="389874" cy="111230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rgbClr val="E9F1DF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1</a:t>
              </a:r>
              <a:endParaRPr lang="ko-KR" altLang="en-US" sz="5400" dirty="0">
                <a:solidFill>
                  <a:srgbClr val="E9F1D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862" y="650324"/>
            <a:ext cx="210025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소제목을 써주세요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48626" y="2195285"/>
            <a:ext cx="2213340" cy="2757715"/>
          </a:xfrm>
          <a:prstGeom prst="rect">
            <a:avLst/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96126" y="2195285"/>
            <a:ext cx="2213340" cy="2757715"/>
          </a:xfrm>
          <a:prstGeom prst="rect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44368" y="2195282"/>
            <a:ext cx="2213340" cy="2757715"/>
          </a:xfrm>
          <a:prstGeom prst="rect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391126" y="2195283"/>
            <a:ext cx="2213340" cy="2757715"/>
          </a:xfrm>
          <a:prstGeom prst="rect">
            <a:avLst/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1746334" y="3904702"/>
            <a:ext cx="2218662" cy="1048295"/>
            <a:chOff x="1784434" y="3904702"/>
            <a:chExt cx="2218662" cy="1048295"/>
          </a:xfrm>
        </p:grpSpPr>
        <p:sp>
          <p:nvSpPr>
            <p:cNvPr id="39" name="이등변 삼각형 38"/>
            <p:cNvSpPr/>
            <p:nvPr/>
          </p:nvSpPr>
          <p:spPr>
            <a:xfrm>
              <a:off x="3555565" y="3904702"/>
              <a:ext cx="447531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3111066" y="3904702"/>
              <a:ext cx="444500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2666566" y="3904702"/>
              <a:ext cx="444500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>
              <a:off x="2222066" y="3904702"/>
              <a:ext cx="444500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1784434" y="3904702"/>
              <a:ext cx="437631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1785984" y="4117318"/>
              <a:ext cx="2214082" cy="835679"/>
            </a:xfrm>
            <a:prstGeom prst="rect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346898" y="4183653"/>
            <a:ext cx="1018227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</a:t>
            </a:r>
            <a:r>
              <a:rPr lang="ko-KR" altLang="en-US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용을</a:t>
            </a:r>
            <a:endParaRPr lang="en-US" altLang="ko-KR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써주세요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96" y="2666836"/>
            <a:ext cx="803040" cy="7528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60" y="2532367"/>
            <a:ext cx="916932" cy="91693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348" y="2607465"/>
            <a:ext cx="869895" cy="84183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51" y="2532367"/>
            <a:ext cx="1012225" cy="999493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4293836" y="3904702"/>
            <a:ext cx="2216436" cy="1048293"/>
            <a:chOff x="1779856" y="3904702"/>
            <a:chExt cx="2216436" cy="1048293"/>
          </a:xfrm>
        </p:grpSpPr>
        <p:sp>
          <p:nvSpPr>
            <p:cNvPr id="72" name="이등변 삼각형 71"/>
            <p:cNvSpPr/>
            <p:nvPr/>
          </p:nvSpPr>
          <p:spPr>
            <a:xfrm>
              <a:off x="3555566" y="3904702"/>
              <a:ext cx="440726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3111066" y="3904702"/>
              <a:ext cx="444500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2666566" y="3904702"/>
              <a:ext cx="444500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/>
            <p:cNvSpPr/>
            <p:nvPr/>
          </p:nvSpPr>
          <p:spPr>
            <a:xfrm>
              <a:off x="2222066" y="3904702"/>
              <a:ext cx="444500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/>
            <p:cNvSpPr/>
            <p:nvPr/>
          </p:nvSpPr>
          <p:spPr>
            <a:xfrm>
              <a:off x="1779856" y="3904702"/>
              <a:ext cx="442210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1782888" y="4117316"/>
              <a:ext cx="2212598" cy="835679"/>
            </a:xfrm>
            <a:prstGeom prst="rect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898978" y="4183653"/>
            <a:ext cx="1018227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</a:t>
            </a:r>
            <a:r>
              <a:rPr lang="ko-KR" altLang="en-US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용을</a:t>
            </a:r>
            <a:endParaRPr lang="en-US" altLang="ko-KR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써주세요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6845174" y="3904702"/>
            <a:ext cx="2214082" cy="1048295"/>
            <a:chOff x="1785984" y="3904702"/>
            <a:chExt cx="2214082" cy="1048295"/>
          </a:xfrm>
        </p:grpSpPr>
        <p:sp>
          <p:nvSpPr>
            <p:cNvPr id="80" name="이등변 삼각형 79"/>
            <p:cNvSpPr/>
            <p:nvPr/>
          </p:nvSpPr>
          <p:spPr>
            <a:xfrm>
              <a:off x="3555566" y="3904702"/>
              <a:ext cx="442952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이등변 삼각형 80"/>
            <p:cNvSpPr/>
            <p:nvPr/>
          </p:nvSpPr>
          <p:spPr>
            <a:xfrm>
              <a:off x="3111066" y="3904702"/>
              <a:ext cx="444500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/>
            <p:cNvSpPr/>
            <p:nvPr/>
          </p:nvSpPr>
          <p:spPr>
            <a:xfrm>
              <a:off x="2666566" y="3904702"/>
              <a:ext cx="444500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이등변 삼각형 82"/>
            <p:cNvSpPr/>
            <p:nvPr/>
          </p:nvSpPr>
          <p:spPr>
            <a:xfrm>
              <a:off x="2222066" y="3904702"/>
              <a:ext cx="444500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이등변 삼각형 83"/>
            <p:cNvSpPr/>
            <p:nvPr/>
          </p:nvSpPr>
          <p:spPr>
            <a:xfrm>
              <a:off x="1788274" y="3904702"/>
              <a:ext cx="433792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0800000">
              <a:off x="1785984" y="4117318"/>
              <a:ext cx="2214082" cy="835679"/>
            </a:xfrm>
            <a:prstGeom prst="rect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427640" y="4183653"/>
            <a:ext cx="1018227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</a:t>
            </a:r>
            <a:r>
              <a:rPr lang="ko-KR" altLang="en-US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용을</a:t>
            </a:r>
            <a:endParaRPr lang="en-US" altLang="ko-KR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써주세요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9391131" y="3904701"/>
            <a:ext cx="2214082" cy="1048295"/>
            <a:chOff x="1785984" y="3904702"/>
            <a:chExt cx="2214082" cy="1048295"/>
          </a:xfrm>
        </p:grpSpPr>
        <p:sp>
          <p:nvSpPr>
            <p:cNvPr id="88" name="이등변 삼각형 87"/>
            <p:cNvSpPr/>
            <p:nvPr/>
          </p:nvSpPr>
          <p:spPr>
            <a:xfrm>
              <a:off x="3555566" y="3904702"/>
              <a:ext cx="442952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/>
            <p:cNvSpPr/>
            <p:nvPr/>
          </p:nvSpPr>
          <p:spPr>
            <a:xfrm>
              <a:off x="3111066" y="3904702"/>
              <a:ext cx="444500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/>
            <p:cNvSpPr/>
            <p:nvPr/>
          </p:nvSpPr>
          <p:spPr>
            <a:xfrm>
              <a:off x="2666566" y="3904702"/>
              <a:ext cx="444500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/>
            <p:cNvSpPr/>
            <p:nvPr/>
          </p:nvSpPr>
          <p:spPr>
            <a:xfrm>
              <a:off x="2222066" y="3904702"/>
              <a:ext cx="444500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이등변 삼각형 91"/>
            <p:cNvSpPr/>
            <p:nvPr/>
          </p:nvSpPr>
          <p:spPr>
            <a:xfrm>
              <a:off x="1788274" y="3904702"/>
              <a:ext cx="433792" cy="218294"/>
            </a:xfrm>
            <a:prstGeom prst="triangl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 rot="10800000">
              <a:off x="1785984" y="4117318"/>
              <a:ext cx="2214082" cy="835679"/>
            </a:xfrm>
            <a:prstGeom prst="rect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9973597" y="4183652"/>
            <a:ext cx="1018227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</a:t>
            </a:r>
            <a:r>
              <a:rPr lang="ko-KR" altLang="en-US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용을</a:t>
            </a:r>
            <a:endParaRPr lang="en-US" altLang="ko-KR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써주세요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1160358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0336845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401788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</a:t>
            </a:r>
            <a:r>
              <a:rPr lang="ko-KR" altLang="en-US" sz="1050" spc="300" dirty="0" smtClean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9070109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13505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 smtClean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  <a:endParaRPr lang="ko-KR" altLang="en-US" sz="1050" spc="300" dirty="0">
              <a:solidFill>
                <a:schemeClr val="bg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86756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7821870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619323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F28E83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05" name="직선 연결선 104"/>
          <p:cNvCxnSpPr/>
          <p:nvPr/>
        </p:nvCxnSpPr>
        <p:spPr>
          <a:xfrm>
            <a:off x="657363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3991920" y="5861814"/>
            <a:ext cx="769990" cy="64714"/>
            <a:chOff x="4122570" y="523618"/>
            <a:chExt cx="1074769" cy="90329"/>
          </a:xfrm>
        </p:grpSpPr>
        <p:cxnSp>
          <p:nvCxnSpPr>
            <p:cNvPr id="118" name="직선 연결선 117"/>
            <p:cNvCxnSpPr/>
            <p:nvPr/>
          </p:nvCxnSpPr>
          <p:spPr>
            <a:xfrm>
              <a:off x="4122570" y="574701"/>
              <a:ext cx="987741" cy="0"/>
            </a:xfrm>
            <a:prstGeom prst="line">
              <a:avLst/>
            </a:prstGeom>
            <a:ln w="25400" cap="rnd">
              <a:solidFill>
                <a:srgbClr val="7A7575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타원 118"/>
            <p:cNvSpPr/>
            <p:nvPr/>
          </p:nvSpPr>
          <p:spPr>
            <a:xfrm rot="5400000">
              <a:off x="5107010" y="523618"/>
              <a:ext cx="90329" cy="90329"/>
            </a:xfrm>
            <a:prstGeom prst="ellips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0800000">
            <a:off x="8546763" y="5861814"/>
            <a:ext cx="769990" cy="64714"/>
            <a:chOff x="4122570" y="523618"/>
            <a:chExt cx="1074769" cy="90329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4122570" y="574701"/>
              <a:ext cx="987741" cy="0"/>
            </a:xfrm>
            <a:prstGeom prst="line">
              <a:avLst/>
            </a:prstGeom>
            <a:ln w="25400" cap="rnd">
              <a:solidFill>
                <a:srgbClr val="7A7575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타원 121"/>
            <p:cNvSpPr/>
            <p:nvPr/>
          </p:nvSpPr>
          <p:spPr>
            <a:xfrm rot="5400000">
              <a:off x="5107010" y="523618"/>
              <a:ext cx="90329" cy="90329"/>
            </a:xfrm>
            <a:prstGeom prst="ellips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4821766" y="5726473"/>
            <a:ext cx="369203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</a:t>
            </a:r>
            <a:r>
              <a:rPr lang="ko-KR" altLang="en-US" sz="200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페이지의 요약 결론을 써주세요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3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066433" y="2855805"/>
            <a:ext cx="1870597" cy="2653368"/>
            <a:chOff x="2240283" y="2965515"/>
            <a:chExt cx="847717" cy="1202453"/>
          </a:xfrm>
        </p:grpSpPr>
        <p:sp>
          <p:nvSpPr>
            <p:cNvPr id="65" name="타원 64"/>
            <p:cNvSpPr/>
            <p:nvPr/>
          </p:nvSpPr>
          <p:spPr>
            <a:xfrm>
              <a:off x="2279001" y="3357706"/>
              <a:ext cx="776038" cy="776038"/>
            </a:xfrm>
            <a:prstGeom prst="ellipse">
              <a:avLst/>
            </a:prstGeom>
            <a:solidFill>
              <a:srgbClr val="9CB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667020" y="3017044"/>
              <a:ext cx="1094" cy="300147"/>
            </a:xfrm>
            <a:prstGeom prst="line">
              <a:avLst/>
            </a:prstGeom>
            <a:ln w="19050" cap="rnd">
              <a:solidFill>
                <a:srgbClr val="9CB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/>
            <p:cNvSpPr/>
            <p:nvPr/>
          </p:nvSpPr>
          <p:spPr>
            <a:xfrm>
              <a:off x="2635458" y="2965515"/>
              <a:ext cx="63124" cy="63124"/>
            </a:xfrm>
            <a:prstGeom prst="ellipse">
              <a:avLst/>
            </a:prstGeom>
            <a:solidFill>
              <a:srgbClr val="9CB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2240283" y="3320251"/>
              <a:ext cx="847717" cy="847717"/>
            </a:xfrm>
            <a:prstGeom prst="ellipse">
              <a:avLst/>
            </a:prstGeom>
            <a:noFill/>
            <a:ln>
              <a:solidFill>
                <a:srgbClr val="9CBEC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43768" y="1955631"/>
            <a:ext cx="1705916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내용을 써주세요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이러쿵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저러쿵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 rot="10800000">
            <a:off x="6779412" y="2253351"/>
            <a:ext cx="1870597" cy="2653368"/>
            <a:chOff x="2240283" y="2965515"/>
            <a:chExt cx="847717" cy="1202453"/>
          </a:xfrm>
        </p:grpSpPr>
        <p:sp>
          <p:nvSpPr>
            <p:cNvPr id="111" name="타원 110"/>
            <p:cNvSpPr/>
            <p:nvPr/>
          </p:nvSpPr>
          <p:spPr>
            <a:xfrm>
              <a:off x="2279001" y="3357706"/>
              <a:ext cx="776038" cy="776038"/>
            </a:xfrm>
            <a:prstGeom prst="ellipse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2667020" y="3017044"/>
              <a:ext cx="1094" cy="300147"/>
            </a:xfrm>
            <a:prstGeom prst="line">
              <a:avLst/>
            </a:prstGeom>
            <a:ln w="19050" cap="rnd">
              <a:solidFill>
                <a:srgbClr val="ACC4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/>
            <p:cNvSpPr/>
            <p:nvPr/>
          </p:nvSpPr>
          <p:spPr>
            <a:xfrm>
              <a:off x="2635458" y="2965515"/>
              <a:ext cx="63124" cy="63124"/>
            </a:xfrm>
            <a:prstGeom prst="ellipse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2240283" y="3320251"/>
              <a:ext cx="847717" cy="847717"/>
            </a:xfrm>
            <a:prstGeom prst="ellipse">
              <a:avLst/>
            </a:prstGeom>
            <a:noFill/>
            <a:ln>
              <a:solidFill>
                <a:srgbClr val="ACC49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492391" y="2855805"/>
            <a:ext cx="1870597" cy="2653368"/>
            <a:chOff x="2240283" y="2965515"/>
            <a:chExt cx="847717" cy="1202453"/>
          </a:xfrm>
        </p:grpSpPr>
        <p:sp>
          <p:nvSpPr>
            <p:cNvPr id="116" name="타원 115"/>
            <p:cNvSpPr/>
            <p:nvPr/>
          </p:nvSpPr>
          <p:spPr>
            <a:xfrm>
              <a:off x="2279001" y="3357706"/>
              <a:ext cx="776038" cy="776038"/>
            </a:xfrm>
            <a:prstGeom prst="ellipse">
              <a:avLst/>
            </a:prstGeom>
            <a:solidFill>
              <a:srgbClr val="F9D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2667020" y="3017044"/>
              <a:ext cx="1094" cy="300147"/>
            </a:xfrm>
            <a:prstGeom prst="line">
              <a:avLst/>
            </a:prstGeom>
            <a:ln w="19050" cap="rnd">
              <a:solidFill>
                <a:srgbClr val="F9DF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2635458" y="2965515"/>
              <a:ext cx="63124" cy="63124"/>
            </a:xfrm>
            <a:prstGeom prst="ellipse">
              <a:avLst/>
            </a:prstGeom>
            <a:solidFill>
              <a:srgbClr val="F9D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2240283" y="3320251"/>
              <a:ext cx="847717" cy="847717"/>
            </a:xfrm>
            <a:prstGeom prst="ellipse">
              <a:avLst/>
            </a:prstGeom>
            <a:noFill/>
            <a:ln>
              <a:solidFill>
                <a:srgbClr val="F9DF8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0800000">
            <a:off x="2205370" y="2253351"/>
            <a:ext cx="1870597" cy="2653368"/>
            <a:chOff x="2240283" y="2965515"/>
            <a:chExt cx="847717" cy="1202453"/>
          </a:xfrm>
        </p:grpSpPr>
        <p:sp>
          <p:nvSpPr>
            <p:cNvPr id="121" name="타원 120"/>
            <p:cNvSpPr/>
            <p:nvPr/>
          </p:nvSpPr>
          <p:spPr>
            <a:xfrm>
              <a:off x="2279001" y="3357706"/>
              <a:ext cx="776038" cy="776038"/>
            </a:xfrm>
            <a:prstGeom prst="ellipse">
              <a:avLst/>
            </a:prstGeom>
            <a:solidFill>
              <a:srgbClr val="F28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2667020" y="3017044"/>
              <a:ext cx="1094" cy="300147"/>
            </a:xfrm>
            <a:prstGeom prst="line">
              <a:avLst/>
            </a:prstGeom>
            <a:ln w="19050" cap="rnd">
              <a:solidFill>
                <a:srgbClr val="F28E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타원 122"/>
            <p:cNvSpPr/>
            <p:nvPr/>
          </p:nvSpPr>
          <p:spPr>
            <a:xfrm>
              <a:off x="2635458" y="2965515"/>
              <a:ext cx="63124" cy="63124"/>
            </a:xfrm>
            <a:prstGeom prst="ellipse">
              <a:avLst/>
            </a:prstGeom>
            <a:solidFill>
              <a:srgbClr val="F28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2240283" y="3320251"/>
              <a:ext cx="847717" cy="847717"/>
            </a:xfrm>
            <a:prstGeom prst="ellipse">
              <a:avLst/>
            </a:prstGeom>
            <a:noFill/>
            <a:ln>
              <a:solidFill>
                <a:srgbClr val="F28E8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220846" y="5113326"/>
            <a:ext cx="1705916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내용을 써주세요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이러쿵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저러쿵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581952" y="1952018"/>
            <a:ext cx="1705916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내용을 써주세요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이러쿵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저러쿵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52145" y="5113326"/>
            <a:ext cx="1705916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내용을 써주세요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이러쿵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저러쿵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85" y="4130700"/>
            <a:ext cx="1023889" cy="903846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73" y="2701901"/>
            <a:ext cx="860012" cy="928267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099" y="4123948"/>
            <a:ext cx="955264" cy="955264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19" y="2684745"/>
            <a:ext cx="1082497" cy="1000680"/>
          </a:xfrm>
          <a:prstGeom prst="rect">
            <a:avLst/>
          </a:prstGeom>
        </p:spPr>
      </p:pic>
      <p:sp>
        <p:nvSpPr>
          <p:cNvPr id="134" name="직사각형 133"/>
          <p:cNvSpPr/>
          <p:nvPr/>
        </p:nvSpPr>
        <p:spPr>
          <a:xfrm>
            <a:off x="0" y="0"/>
            <a:ext cx="1074704" cy="6858000"/>
          </a:xfrm>
          <a:prstGeom prst="rect">
            <a:avLst/>
          </a:prstGeom>
          <a:solidFill>
            <a:srgbClr val="CCD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1060450" y="0"/>
            <a:ext cx="0" cy="6858000"/>
          </a:xfrm>
          <a:prstGeom prst="line">
            <a:avLst/>
          </a:prstGeom>
          <a:ln w="508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564826" y="394719"/>
            <a:ext cx="991249" cy="995760"/>
            <a:chOff x="365567" y="410840"/>
            <a:chExt cx="1194122" cy="1199558"/>
          </a:xfrm>
        </p:grpSpPr>
        <p:sp>
          <p:nvSpPr>
            <p:cNvPr id="137" name="타원 136"/>
            <p:cNvSpPr/>
            <p:nvPr/>
          </p:nvSpPr>
          <p:spPr>
            <a:xfrm>
              <a:off x="419391" y="410840"/>
              <a:ext cx="1140298" cy="1140298"/>
            </a:xfrm>
            <a:prstGeom prst="ellipse">
              <a:avLst/>
            </a:prstGeom>
            <a:solidFill>
              <a:srgbClr val="F9D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5567" y="498093"/>
              <a:ext cx="389874" cy="111230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rgbClr val="E9F1DF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2</a:t>
              </a:r>
              <a:endParaRPr lang="ko-KR" altLang="en-US" sz="5400" dirty="0">
                <a:solidFill>
                  <a:srgbClr val="E9F1D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651862" y="650324"/>
            <a:ext cx="210025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소제목을 써주세요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1160358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0336845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0401788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</a:t>
            </a:r>
            <a:r>
              <a:rPr lang="ko-KR" altLang="en-US" sz="1050" spc="300" dirty="0" smtClean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146" name="직선 연결선 145"/>
          <p:cNvCxnSpPr/>
          <p:nvPr/>
        </p:nvCxnSpPr>
        <p:spPr>
          <a:xfrm>
            <a:off x="9070109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913505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 smtClean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  <a:endParaRPr lang="ko-KR" altLang="en-US" sz="1050" spc="300" dirty="0">
              <a:solidFill>
                <a:schemeClr val="bg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86756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E6B70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49" name="직선 연결선 148"/>
          <p:cNvCxnSpPr/>
          <p:nvPr/>
        </p:nvCxnSpPr>
        <p:spPr>
          <a:xfrm>
            <a:off x="7821870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619323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51" name="직선 연결선 150"/>
          <p:cNvCxnSpPr/>
          <p:nvPr/>
        </p:nvCxnSpPr>
        <p:spPr>
          <a:xfrm>
            <a:off x="657363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2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/>
          <p:cNvSpPr/>
          <p:nvPr/>
        </p:nvSpPr>
        <p:spPr>
          <a:xfrm>
            <a:off x="0" y="0"/>
            <a:ext cx="1074704" cy="6858000"/>
          </a:xfrm>
          <a:prstGeom prst="rect">
            <a:avLst/>
          </a:prstGeom>
          <a:solidFill>
            <a:srgbClr val="CCD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1060450" y="0"/>
            <a:ext cx="0" cy="6858000"/>
          </a:xfrm>
          <a:prstGeom prst="line">
            <a:avLst/>
          </a:prstGeom>
          <a:ln w="50800">
            <a:solidFill>
              <a:srgbClr val="ACC4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564826" y="394719"/>
            <a:ext cx="991249" cy="995759"/>
            <a:chOff x="365567" y="410840"/>
            <a:chExt cx="1194122" cy="1199556"/>
          </a:xfrm>
        </p:grpSpPr>
        <p:sp>
          <p:nvSpPr>
            <p:cNvPr id="137" name="타원 136"/>
            <p:cNvSpPr/>
            <p:nvPr/>
          </p:nvSpPr>
          <p:spPr>
            <a:xfrm>
              <a:off x="419391" y="410840"/>
              <a:ext cx="1140298" cy="1140298"/>
            </a:xfrm>
            <a:prstGeom prst="ellipse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5567" y="498093"/>
              <a:ext cx="389874" cy="111230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rgbClr val="E9F1DF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3</a:t>
              </a:r>
              <a:endParaRPr lang="ko-KR" altLang="en-US" sz="5400" dirty="0">
                <a:solidFill>
                  <a:srgbClr val="E9F1D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651862" y="650324"/>
            <a:ext cx="210025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소제목을 써주세요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77671" y="1884428"/>
            <a:ext cx="242085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&lt;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표의 이름은 이거에요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2" name="이등변 삼각형 51"/>
          <p:cNvSpPr/>
          <p:nvPr/>
        </p:nvSpPr>
        <p:spPr>
          <a:xfrm>
            <a:off x="1846360" y="4313001"/>
            <a:ext cx="993930" cy="402570"/>
          </a:xfrm>
          <a:prstGeom prst="triangle">
            <a:avLst/>
          </a:prstGeom>
          <a:solidFill>
            <a:srgbClr val="6399B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>
            <a:off x="2607807" y="4011020"/>
            <a:ext cx="993930" cy="702638"/>
          </a:xfrm>
          <a:prstGeom prst="triangle">
            <a:avLst/>
          </a:prstGeom>
          <a:solidFill>
            <a:srgbClr val="ED60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>
            <a:off x="3369254" y="3645762"/>
            <a:ext cx="993930" cy="1067895"/>
          </a:xfrm>
          <a:prstGeom prst="triangle">
            <a:avLst/>
          </a:prstGeom>
          <a:solidFill>
            <a:srgbClr val="89AB6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>
            <a:off x="4130701" y="3229304"/>
            <a:ext cx="993930" cy="1482441"/>
          </a:xfrm>
          <a:prstGeom prst="triangle">
            <a:avLst/>
          </a:prstGeom>
          <a:solidFill>
            <a:srgbClr val="A089A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>
            <a:off x="4892148" y="4098427"/>
            <a:ext cx="993930" cy="613318"/>
          </a:xfrm>
          <a:prstGeom prst="triangle">
            <a:avLst/>
          </a:prstGeom>
          <a:solidFill>
            <a:srgbClr val="F6D04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1620500" y="4713658"/>
            <a:ext cx="4549824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5194" y="4817360"/>
            <a:ext cx="39626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01213" y="4817360"/>
            <a:ext cx="41870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79674" y="4817360"/>
            <a:ext cx="421910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61341" y="4817360"/>
            <a:ext cx="41870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39803" y="4817360"/>
            <a:ext cx="4203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317994" y="4250609"/>
            <a:ext cx="45719" cy="45719"/>
          </a:xfrm>
          <a:prstGeom prst="ellipse">
            <a:avLst/>
          </a:prstGeom>
          <a:noFill/>
          <a:ln>
            <a:solidFill>
              <a:srgbClr val="98BC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3079531" y="3951591"/>
            <a:ext cx="45719" cy="45719"/>
          </a:xfrm>
          <a:prstGeom prst="ellipse">
            <a:avLst/>
          </a:prstGeom>
          <a:noFill/>
          <a:ln>
            <a:solidFill>
              <a:srgbClr val="EB9A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841835" y="3583265"/>
            <a:ext cx="45719" cy="45719"/>
          </a:xfrm>
          <a:prstGeom prst="ellipse">
            <a:avLst/>
          </a:prstGeom>
          <a:noFill/>
          <a:ln>
            <a:solidFill>
              <a:srgbClr val="A5C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604806" y="3168160"/>
            <a:ext cx="45719" cy="45719"/>
          </a:xfrm>
          <a:prstGeom prst="ellipse">
            <a:avLst/>
          </a:prstGeom>
          <a:noFill/>
          <a:ln>
            <a:solidFill>
              <a:srgbClr val="BCB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363872" y="4037337"/>
            <a:ext cx="45719" cy="45719"/>
          </a:xfrm>
          <a:prstGeom prst="ellipse">
            <a:avLst/>
          </a:prstGeom>
          <a:noFill/>
          <a:ln>
            <a:solidFill>
              <a:srgbClr val="F1D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23465" y="4006309"/>
            <a:ext cx="423514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15.0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80315" y="3714292"/>
            <a:ext cx="444352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30.3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40237" y="3333640"/>
            <a:ext cx="437940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47.7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0668" y="2919482"/>
            <a:ext cx="444352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73.8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59557" y="3788521"/>
            <a:ext cx="439544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20.5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7386966" y="3036392"/>
            <a:ext cx="3970559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386966" y="3433267"/>
            <a:ext cx="3970559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386966" y="3830142"/>
            <a:ext cx="3970559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386966" y="4227017"/>
            <a:ext cx="3970559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386966" y="4623892"/>
            <a:ext cx="3970559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19420" y="1970473"/>
            <a:ext cx="242085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&lt;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표의 이름은 이거에요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779058" y="3372970"/>
            <a:ext cx="431048" cy="1250922"/>
          </a:xfrm>
          <a:prstGeom prst="roundRect">
            <a:avLst>
              <a:gd name="adj" fmla="val 50000"/>
            </a:avLst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8416477" y="3706923"/>
            <a:ext cx="431048" cy="916969"/>
          </a:xfrm>
          <a:prstGeom prst="roundRect">
            <a:avLst>
              <a:gd name="adj" fmla="val 50000"/>
            </a:avLst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9053896" y="3488178"/>
            <a:ext cx="431048" cy="1135714"/>
          </a:xfrm>
          <a:prstGeom prst="roundRect">
            <a:avLst>
              <a:gd name="adj" fmla="val 50000"/>
            </a:avLst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9691315" y="3301181"/>
            <a:ext cx="431048" cy="1322711"/>
          </a:xfrm>
          <a:prstGeom prst="roundRect">
            <a:avLst>
              <a:gd name="adj" fmla="val 50000"/>
            </a:avLst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328735" y="2965399"/>
            <a:ext cx="431048" cy="1658493"/>
          </a:xfrm>
          <a:prstGeom prst="roundRect">
            <a:avLst>
              <a:gd name="adj" fmla="val 50000"/>
            </a:avLst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2069308" y="5602671"/>
            <a:ext cx="769990" cy="64714"/>
            <a:chOff x="4122570" y="523618"/>
            <a:chExt cx="1074769" cy="90329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4122570" y="574701"/>
              <a:ext cx="987741" cy="0"/>
            </a:xfrm>
            <a:prstGeom prst="line">
              <a:avLst/>
            </a:prstGeom>
            <a:ln w="25400" cap="rnd">
              <a:solidFill>
                <a:srgbClr val="7A7575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타원 88"/>
            <p:cNvSpPr/>
            <p:nvPr/>
          </p:nvSpPr>
          <p:spPr>
            <a:xfrm rot="5400000">
              <a:off x="5107010" y="523618"/>
              <a:ext cx="90329" cy="90329"/>
            </a:xfrm>
            <a:prstGeom prst="ellips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 rot="10800000">
            <a:off x="5004293" y="5602671"/>
            <a:ext cx="769990" cy="64714"/>
            <a:chOff x="4122570" y="523618"/>
            <a:chExt cx="1074769" cy="90329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4122570" y="574701"/>
              <a:ext cx="987741" cy="0"/>
            </a:xfrm>
            <a:prstGeom prst="line">
              <a:avLst/>
            </a:prstGeom>
            <a:ln w="25400" cap="rnd">
              <a:solidFill>
                <a:srgbClr val="7A7575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/>
            <p:cNvSpPr/>
            <p:nvPr/>
          </p:nvSpPr>
          <p:spPr>
            <a:xfrm rot="5400000">
              <a:off x="5107010" y="523618"/>
              <a:ext cx="90329" cy="90329"/>
            </a:xfrm>
            <a:prstGeom prst="ellips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841098" y="5467330"/>
            <a:ext cx="219643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표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의 요약을 써주세요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7360510" y="5602671"/>
            <a:ext cx="769990" cy="64714"/>
            <a:chOff x="4122570" y="523618"/>
            <a:chExt cx="1074769" cy="90329"/>
          </a:xfrm>
        </p:grpSpPr>
        <p:cxnSp>
          <p:nvCxnSpPr>
            <p:cNvPr id="106" name="직선 연결선 105"/>
            <p:cNvCxnSpPr/>
            <p:nvPr/>
          </p:nvCxnSpPr>
          <p:spPr>
            <a:xfrm>
              <a:off x="4122570" y="574701"/>
              <a:ext cx="987741" cy="0"/>
            </a:xfrm>
            <a:prstGeom prst="line">
              <a:avLst/>
            </a:prstGeom>
            <a:ln w="25400" cap="rnd">
              <a:solidFill>
                <a:srgbClr val="7A7575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 rot="5400000">
              <a:off x="5107010" y="523618"/>
              <a:ext cx="90329" cy="90329"/>
            </a:xfrm>
            <a:prstGeom prst="ellips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 rot="10800000">
            <a:off x="10295495" y="5602671"/>
            <a:ext cx="769990" cy="64714"/>
            <a:chOff x="4122570" y="523618"/>
            <a:chExt cx="1074769" cy="90329"/>
          </a:xfrm>
        </p:grpSpPr>
        <p:cxnSp>
          <p:nvCxnSpPr>
            <p:cNvPr id="126" name="직선 연결선 125"/>
            <p:cNvCxnSpPr/>
            <p:nvPr/>
          </p:nvCxnSpPr>
          <p:spPr>
            <a:xfrm>
              <a:off x="4122570" y="574701"/>
              <a:ext cx="987741" cy="0"/>
            </a:xfrm>
            <a:prstGeom prst="line">
              <a:avLst/>
            </a:prstGeom>
            <a:ln w="25400" cap="rnd">
              <a:solidFill>
                <a:srgbClr val="7A7575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/>
            <p:cNvSpPr/>
            <p:nvPr/>
          </p:nvSpPr>
          <p:spPr>
            <a:xfrm rot="5400000">
              <a:off x="5107010" y="523618"/>
              <a:ext cx="90329" cy="90329"/>
            </a:xfrm>
            <a:prstGeom prst="ellips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8132300" y="5467330"/>
            <a:ext cx="219643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표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의 요약을 써주세요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6682089" y="1131187"/>
            <a:ext cx="0" cy="5139034"/>
          </a:xfrm>
          <a:prstGeom prst="line">
            <a:avLst/>
          </a:prstGeom>
          <a:ln w="25400">
            <a:solidFill>
              <a:srgbClr val="D0E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6646459" y="6203241"/>
            <a:ext cx="71260" cy="71260"/>
          </a:xfrm>
          <a:prstGeom prst="ellipse">
            <a:avLst/>
          </a:prstGeom>
          <a:solidFill>
            <a:srgbClr val="D0E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6646459" y="2814157"/>
            <a:ext cx="71260" cy="71260"/>
          </a:xfrm>
          <a:prstGeom prst="ellipse">
            <a:avLst/>
          </a:prstGeom>
          <a:solidFill>
            <a:srgbClr val="D0E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6646459" y="4508699"/>
            <a:ext cx="71260" cy="71260"/>
          </a:xfrm>
          <a:prstGeom prst="ellipse">
            <a:avLst/>
          </a:prstGeom>
          <a:solidFill>
            <a:srgbClr val="D0E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9663413" y="4702369"/>
            <a:ext cx="588623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35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009275" y="4712088"/>
            <a:ext cx="58381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25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372342" y="4705440"/>
            <a:ext cx="55496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15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741229" y="4699045"/>
            <a:ext cx="585417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30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310957" y="4707056"/>
            <a:ext cx="58060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60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52" name="직선 연결선 151"/>
          <p:cNvCxnSpPr/>
          <p:nvPr/>
        </p:nvCxnSpPr>
        <p:spPr>
          <a:xfrm>
            <a:off x="1160358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10336845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0401788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</a:t>
            </a:r>
            <a:r>
              <a:rPr lang="ko-KR" altLang="en-US" sz="1050" spc="300" dirty="0" smtClean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155" name="직선 연결선 154"/>
          <p:cNvCxnSpPr/>
          <p:nvPr/>
        </p:nvCxnSpPr>
        <p:spPr>
          <a:xfrm>
            <a:off x="9070109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913505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 smtClean="0">
                <a:solidFill>
                  <a:srgbClr val="ACC49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  <a:endParaRPr lang="ko-KR" altLang="en-US" sz="1050" spc="300" dirty="0">
              <a:solidFill>
                <a:srgbClr val="ACC499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86756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58" name="직선 연결선 157"/>
          <p:cNvCxnSpPr/>
          <p:nvPr/>
        </p:nvCxnSpPr>
        <p:spPr>
          <a:xfrm>
            <a:off x="7821870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619323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60" name="직선 연결선 159"/>
          <p:cNvCxnSpPr/>
          <p:nvPr/>
        </p:nvCxnSpPr>
        <p:spPr>
          <a:xfrm>
            <a:off x="657363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/>
          <p:cNvSpPr/>
          <p:nvPr/>
        </p:nvSpPr>
        <p:spPr>
          <a:xfrm>
            <a:off x="0" y="0"/>
            <a:ext cx="1074704" cy="6858000"/>
          </a:xfrm>
          <a:prstGeom prst="rect">
            <a:avLst/>
          </a:prstGeom>
          <a:solidFill>
            <a:srgbClr val="CCD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1060450" y="0"/>
            <a:ext cx="0" cy="6858000"/>
          </a:xfrm>
          <a:prstGeom prst="line">
            <a:avLst/>
          </a:prstGeom>
          <a:ln w="50800">
            <a:solidFill>
              <a:srgbClr val="9CB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564826" y="394719"/>
            <a:ext cx="991249" cy="995759"/>
            <a:chOff x="365567" y="410840"/>
            <a:chExt cx="1194122" cy="1199556"/>
          </a:xfrm>
        </p:grpSpPr>
        <p:sp>
          <p:nvSpPr>
            <p:cNvPr id="137" name="타원 136"/>
            <p:cNvSpPr/>
            <p:nvPr/>
          </p:nvSpPr>
          <p:spPr>
            <a:xfrm>
              <a:off x="419391" y="410840"/>
              <a:ext cx="1140298" cy="1140298"/>
            </a:xfrm>
            <a:prstGeom prst="ellipse">
              <a:avLst/>
            </a:prstGeom>
            <a:solidFill>
              <a:srgbClr val="9CB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5567" y="498093"/>
              <a:ext cx="389874" cy="111230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rgbClr val="E9F1DF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4</a:t>
              </a:r>
              <a:endParaRPr lang="ko-KR" altLang="en-US" sz="5400" dirty="0">
                <a:solidFill>
                  <a:srgbClr val="E9F1D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651862" y="650324"/>
            <a:ext cx="210025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소제목을 써주세요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77671" y="1566928"/>
            <a:ext cx="242085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&lt;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표의 이름은 이거에요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17051" y="2007502"/>
            <a:ext cx="242085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&lt;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표의 이름은 이거에요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6682089" y="1131187"/>
            <a:ext cx="0" cy="5139034"/>
          </a:xfrm>
          <a:prstGeom prst="line">
            <a:avLst/>
          </a:prstGeom>
          <a:ln w="25400">
            <a:solidFill>
              <a:srgbClr val="D0E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자유형 114"/>
          <p:cNvSpPr/>
          <p:nvPr/>
        </p:nvSpPr>
        <p:spPr>
          <a:xfrm>
            <a:off x="1557456" y="2480281"/>
            <a:ext cx="952500" cy="3217613"/>
          </a:xfrm>
          <a:custGeom>
            <a:avLst/>
            <a:gdLst>
              <a:gd name="connsiteX0" fmla="*/ 461276 w 952500"/>
              <a:gd name="connsiteY0" fmla="*/ 0 h 3217613"/>
              <a:gd name="connsiteX1" fmla="*/ 607691 w 952500"/>
              <a:gd name="connsiteY1" fmla="*/ 146415 h 3217613"/>
              <a:gd name="connsiteX2" fmla="*/ 607691 w 952500"/>
              <a:gd name="connsiteY2" fmla="*/ 2285796 h 3217613"/>
              <a:gd name="connsiteX3" fmla="*/ 661628 w 952500"/>
              <a:gd name="connsiteY3" fmla="*/ 2302539 h 3217613"/>
              <a:gd name="connsiteX4" fmla="*/ 952500 w 952500"/>
              <a:gd name="connsiteY4" fmla="*/ 2741363 h 3217613"/>
              <a:gd name="connsiteX5" fmla="*/ 476250 w 952500"/>
              <a:gd name="connsiteY5" fmla="*/ 3217613 h 3217613"/>
              <a:gd name="connsiteX6" fmla="*/ 0 w 952500"/>
              <a:gd name="connsiteY6" fmla="*/ 2741363 h 3217613"/>
              <a:gd name="connsiteX7" fmla="*/ 290872 w 952500"/>
              <a:gd name="connsiteY7" fmla="*/ 2302539 h 3217613"/>
              <a:gd name="connsiteX8" fmla="*/ 314861 w 952500"/>
              <a:gd name="connsiteY8" fmla="*/ 2295093 h 3217613"/>
              <a:gd name="connsiteX9" fmla="*/ 314861 w 952500"/>
              <a:gd name="connsiteY9" fmla="*/ 146415 h 3217613"/>
              <a:gd name="connsiteX10" fmla="*/ 461276 w 952500"/>
              <a:gd name="connsiteY10" fmla="*/ 0 h 321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2500" h="3217613">
                <a:moveTo>
                  <a:pt x="461276" y="0"/>
                </a:moveTo>
                <a:cubicBezTo>
                  <a:pt x="542139" y="0"/>
                  <a:pt x="607691" y="65552"/>
                  <a:pt x="607691" y="146415"/>
                </a:cubicBezTo>
                <a:lnTo>
                  <a:pt x="607691" y="2285796"/>
                </a:lnTo>
                <a:lnTo>
                  <a:pt x="661628" y="2302539"/>
                </a:lnTo>
                <a:cubicBezTo>
                  <a:pt x="832562" y="2374838"/>
                  <a:pt x="952500" y="2544094"/>
                  <a:pt x="952500" y="2741363"/>
                </a:cubicBezTo>
                <a:cubicBezTo>
                  <a:pt x="952500" y="3004389"/>
                  <a:pt x="739276" y="3217613"/>
                  <a:pt x="476250" y="3217613"/>
                </a:cubicBezTo>
                <a:cubicBezTo>
                  <a:pt x="213224" y="3217613"/>
                  <a:pt x="0" y="3004389"/>
                  <a:pt x="0" y="2741363"/>
                </a:cubicBezTo>
                <a:cubicBezTo>
                  <a:pt x="0" y="2544094"/>
                  <a:pt x="119938" y="2374838"/>
                  <a:pt x="290872" y="2302539"/>
                </a:cubicBezTo>
                <a:lnTo>
                  <a:pt x="314861" y="2295093"/>
                </a:lnTo>
                <a:lnTo>
                  <a:pt x="314861" y="146415"/>
                </a:lnTo>
                <a:cubicBezTo>
                  <a:pt x="314861" y="65552"/>
                  <a:pt x="380413" y="0"/>
                  <a:pt x="461276" y="0"/>
                </a:cubicBezTo>
                <a:close/>
              </a:path>
            </a:pathLst>
          </a:custGeom>
          <a:noFill/>
          <a:ln w="38100">
            <a:solidFill>
              <a:srgbClr val="7A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115"/>
          <p:cNvSpPr/>
          <p:nvPr/>
        </p:nvSpPr>
        <p:spPr>
          <a:xfrm>
            <a:off x="2818017" y="2480280"/>
            <a:ext cx="952500" cy="3217613"/>
          </a:xfrm>
          <a:custGeom>
            <a:avLst/>
            <a:gdLst>
              <a:gd name="connsiteX0" fmla="*/ 461276 w 952500"/>
              <a:gd name="connsiteY0" fmla="*/ 0 h 3217613"/>
              <a:gd name="connsiteX1" fmla="*/ 607691 w 952500"/>
              <a:gd name="connsiteY1" fmla="*/ 146415 h 3217613"/>
              <a:gd name="connsiteX2" fmla="*/ 607691 w 952500"/>
              <a:gd name="connsiteY2" fmla="*/ 2285796 h 3217613"/>
              <a:gd name="connsiteX3" fmla="*/ 661628 w 952500"/>
              <a:gd name="connsiteY3" fmla="*/ 2302539 h 3217613"/>
              <a:gd name="connsiteX4" fmla="*/ 952500 w 952500"/>
              <a:gd name="connsiteY4" fmla="*/ 2741363 h 3217613"/>
              <a:gd name="connsiteX5" fmla="*/ 476250 w 952500"/>
              <a:gd name="connsiteY5" fmla="*/ 3217613 h 3217613"/>
              <a:gd name="connsiteX6" fmla="*/ 0 w 952500"/>
              <a:gd name="connsiteY6" fmla="*/ 2741363 h 3217613"/>
              <a:gd name="connsiteX7" fmla="*/ 290872 w 952500"/>
              <a:gd name="connsiteY7" fmla="*/ 2302539 h 3217613"/>
              <a:gd name="connsiteX8" fmla="*/ 314861 w 952500"/>
              <a:gd name="connsiteY8" fmla="*/ 2295093 h 3217613"/>
              <a:gd name="connsiteX9" fmla="*/ 314861 w 952500"/>
              <a:gd name="connsiteY9" fmla="*/ 146415 h 3217613"/>
              <a:gd name="connsiteX10" fmla="*/ 461276 w 952500"/>
              <a:gd name="connsiteY10" fmla="*/ 0 h 321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2500" h="3217613">
                <a:moveTo>
                  <a:pt x="461276" y="0"/>
                </a:moveTo>
                <a:cubicBezTo>
                  <a:pt x="542139" y="0"/>
                  <a:pt x="607691" y="65552"/>
                  <a:pt x="607691" y="146415"/>
                </a:cubicBezTo>
                <a:lnTo>
                  <a:pt x="607691" y="2285796"/>
                </a:lnTo>
                <a:lnTo>
                  <a:pt x="661628" y="2302539"/>
                </a:lnTo>
                <a:cubicBezTo>
                  <a:pt x="832562" y="2374838"/>
                  <a:pt x="952500" y="2544094"/>
                  <a:pt x="952500" y="2741363"/>
                </a:cubicBezTo>
                <a:cubicBezTo>
                  <a:pt x="952500" y="3004389"/>
                  <a:pt x="739276" y="3217613"/>
                  <a:pt x="476250" y="3217613"/>
                </a:cubicBezTo>
                <a:cubicBezTo>
                  <a:pt x="213224" y="3217613"/>
                  <a:pt x="0" y="3004389"/>
                  <a:pt x="0" y="2741363"/>
                </a:cubicBezTo>
                <a:cubicBezTo>
                  <a:pt x="0" y="2544094"/>
                  <a:pt x="119938" y="2374838"/>
                  <a:pt x="290872" y="2302539"/>
                </a:cubicBezTo>
                <a:lnTo>
                  <a:pt x="314861" y="2295093"/>
                </a:lnTo>
                <a:lnTo>
                  <a:pt x="314861" y="146415"/>
                </a:lnTo>
                <a:cubicBezTo>
                  <a:pt x="314861" y="65552"/>
                  <a:pt x="380413" y="0"/>
                  <a:pt x="461276" y="0"/>
                </a:cubicBezTo>
                <a:close/>
              </a:path>
            </a:pathLst>
          </a:custGeom>
          <a:noFill/>
          <a:ln w="38100">
            <a:solidFill>
              <a:srgbClr val="7A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 116"/>
          <p:cNvSpPr/>
          <p:nvPr/>
        </p:nvSpPr>
        <p:spPr>
          <a:xfrm>
            <a:off x="4078578" y="2480280"/>
            <a:ext cx="952500" cy="3217613"/>
          </a:xfrm>
          <a:custGeom>
            <a:avLst/>
            <a:gdLst>
              <a:gd name="connsiteX0" fmla="*/ 461276 w 952500"/>
              <a:gd name="connsiteY0" fmla="*/ 0 h 3217613"/>
              <a:gd name="connsiteX1" fmla="*/ 607691 w 952500"/>
              <a:gd name="connsiteY1" fmla="*/ 146415 h 3217613"/>
              <a:gd name="connsiteX2" fmla="*/ 607691 w 952500"/>
              <a:gd name="connsiteY2" fmla="*/ 2285796 h 3217613"/>
              <a:gd name="connsiteX3" fmla="*/ 661628 w 952500"/>
              <a:gd name="connsiteY3" fmla="*/ 2302539 h 3217613"/>
              <a:gd name="connsiteX4" fmla="*/ 952500 w 952500"/>
              <a:gd name="connsiteY4" fmla="*/ 2741363 h 3217613"/>
              <a:gd name="connsiteX5" fmla="*/ 476250 w 952500"/>
              <a:gd name="connsiteY5" fmla="*/ 3217613 h 3217613"/>
              <a:gd name="connsiteX6" fmla="*/ 0 w 952500"/>
              <a:gd name="connsiteY6" fmla="*/ 2741363 h 3217613"/>
              <a:gd name="connsiteX7" fmla="*/ 290872 w 952500"/>
              <a:gd name="connsiteY7" fmla="*/ 2302539 h 3217613"/>
              <a:gd name="connsiteX8" fmla="*/ 314861 w 952500"/>
              <a:gd name="connsiteY8" fmla="*/ 2295093 h 3217613"/>
              <a:gd name="connsiteX9" fmla="*/ 314861 w 952500"/>
              <a:gd name="connsiteY9" fmla="*/ 146415 h 3217613"/>
              <a:gd name="connsiteX10" fmla="*/ 461276 w 952500"/>
              <a:gd name="connsiteY10" fmla="*/ 0 h 321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2500" h="3217613">
                <a:moveTo>
                  <a:pt x="461276" y="0"/>
                </a:moveTo>
                <a:cubicBezTo>
                  <a:pt x="542139" y="0"/>
                  <a:pt x="607691" y="65552"/>
                  <a:pt x="607691" y="146415"/>
                </a:cubicBezTo>
                <a:lnTo>
                  <a:pt x="607691" y="2285796"/>
                </a:lnTo>
                <a:lnTo>
                  <a:pt x="661628" y="2302539"/>
                </a:lnTo>
                <a:cubicBezTo>
                  <a:pt x="832562" y="2374838"/>
                  <a:pt x="952500" y="2544094"/>
                  <a:pt x="952500" y="2741363"/>
                </a:cubicBezTo>
                <a:cubicBezTo>
                  <a:pt x="952500" y="3004389"/>
                  <a:pt x="739276" y="3217613"/>
                  <a:pt x="476250" y="3217613"/>
                </a:cubicBezTo>
                <a:cubicBezTo>
                  <a:pt x="213224" y="3217613"/>
                  <a:pt x="0" y="3004389"/>
                  <a:pt x="0" y="2741363"/>
                </a:cubicBezTo>
                <a:cubicBezTo>
                  <a:pt x="0" y="2544094"/>
                  <a:pt x="119938" y="2374838"/>
                  <a:pt x="290872" y="2302539"/>
                </a:cubicBezTo>
                <a:lnTo>
                  <a:pt x="314861" y="2295093"/>
                </a:lnTo>
                <a:lnTo>
                  <a:pt x="314861" y="146415"/>
                </a:lnTo>
                <a:cubicBezTo>
                  <a:pt x="314861" y="65552"/>
                  <a:pt x="380413" y="0"/>
                  <a:pt x="461276" y="0"/>
                </a:cubicBezTo>
                <a:close/>
              </a:path>
            </a:pathLst>
          </a:custGeom>
          <a:noFill/>
          <a:ln w="38100">
            <a:solidFill>
              <a:srgbClr val="7A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자유형 117"/>
          <p:cNvSpPr/>
          <p:nvPr/>
        </p:nvSpPr>
        <p:spPr>
          <a:xfrm>
            <a:off x="5339139" y="2480280"/>
            <a:ext cx="952500" cy="3217613"/>
          </a:xfrm>
          <a:custGeom>
            <a:avLst/>
            <a:gdLst>
              <a:gd name="connsiteX0" fmla="*/ 461276 w 952500"/>
              <a:gd name="connsiteY0" fmla="*/ 0 h 3217613"/>
              <a:gd name="connsiteX1" fmla="*/ 607691 w 952500"/>
              <a:gd name="connsiteY1" fmla="*/ 146415 h 3217613"/>
              <a:gd name="connsiteX2" fmla="*/ 607691 w 952500"/>
              <a:gd name="connsiteY2" fmla="*/ 2285796 h 3217613"/>
              <a:gd name="connsiteX3" fmla="*/ 661628 w 952500"/>
              <a:gd name="connsiteY3" fmla="*/ 2302539 h 3217613"/>
              <a:gd name="connsiteX4" fmla="*/ 952500 w 952500"/>
              <a:gd name="connsiteY4" fmla="*/ 2741363 h 3217613"/>
              <a:gd name="connsiteX5" fmla="*/ 476250 w 952500"/>
              <a:gd name="connsiteY5" fmla="*/ 3217613 h 3217613"/>
              <a:gd name="connsiteX6" fmla="*/ 0 w 952500"/>
              <a:gd name="connsiteY6" fmla="*/ 2741363 h 3217613"/>
              <a:gd name="connsiteX7" fmla="*/ 290872 w 952500"/>
              <a:gd name="connsiteY7" fmla="*/ 2302539 h 3217613"/>
              <a:gd name="connsiteX8" fmla="*/ 314861 w 952500"/>
              <a:gd name="connsiteY8" fmla="*/ 2295093 h 3217613"/>
              <a:gd name="connsiteX9" fmla="*/ 314861 w 952500"/>
              <a:gd name="connsiteY9" fmla="*/ 146415 h 3217613"/>
              <a:gd name="connsiteX10" fmla="*/ 461276 w 952500"/>
              <a:gd name="connsiteY10" fmla="*/ 0 h 321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2500" h="3217613">
                <a:moveTo>
                  <a:pt x="461276" y="0"/>
                </a:moveTo>
                <a:cubicBezTo>
                  <a:pt x="542139" y="0"/>
                  <a:pt x="607691" y="65552"/>
                  <a:pt x="607691" y="146415"/>
                </a:cubicBezTo>
                <a:lnTo>
                  <a:pt x="607691" y="2285796"/>
                </a:lnTo>
                <a:lnTo>
                  <a:pt x="661628" y="2302539"/>
                </a:lnTo>
                <a:cubicBezTo>
                  <a:pt x="832562" y="2374838"/>
                  <a:pt x="952500" y="2544094"/>
                  <a:pt x="952500" y="2741363"/>
                </a:cubicBezTo>
                <a:cubicBezTo>
                  <a:pt x="952500" y="3004389"/>
                  <a:pt x="739276" y="3217613"/>
                  <a:pt x="476250" y="3217613"/>
                </a:cubicBezTo>
                <a:cubicBezTo>
                  <a:pt x="213224" y="3217613"/>
                  <a:pt x="0" y="3004389"/>
                  <a:pt x="0" y="2741363"/>
                </a:cubicBezTo>
                <a:cubicBezTo>
                  <a:pt x="0" y="2544094"/>
                  <a:pt x="119938" y="2374838"/>
                  <a:pt x="290872" y="2302539"/>
                </a:cubicBezTo>
                <a:lnTo>
                  <a:pt x="314861" y="2295093"/>
                </a:lnTo>
                <a:lnTo>
                  <a:pt x="314861" y="146415"/>
                </a:lnTo>
                <a:cubicBezTo>
                  <a:pt x="314861" y="65552"/>
                  <a:pt x="380413" y="0"/>
                  <a:pt x="461276" y="0"/>
                </a:cubicBezTo>
                <a:close/>
              </a:path>
            </a:pathLst>
          </a:custGeom>
          <a:noFill/>
          <a:ln w="38100">
            <a:solidFill>
              <a:srgbClr val="7A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/>
          <p:cNvGrpSpPr/>
          <p:nvPr/>
        </p:nvGrpSpPr>
        <p:grpSpPr>
          <a:xfrm>
            <a:off x="2102015" y="6129481"/>
            <a:ext cx="769990" cy="64714"/>
            <a:chOff x="4122570" y="523618"/>
            <a:chExt cx="1074769" cy="90329"/>
          </a:xfrm>
        </p:grpSpPr>
        <p:cxnSp>
          <p:nvCxnSpPr>
            <p:cNvPr id="120" name="직선 연결선 119"/>
            <p:cNvCxnSpPr/>
            <p:nvPr/>
          </p:nvCxnSpPr>
          <p:spPr>
            <a:xfrm>
              <a:off x="4122570" y="574701"/>
              <a:ext cx="987741" cy="0"/>
            </a:xfrm>
            <a:prstGeom prst="line">
              <a:avLst/>
            </a:prstGeom>
            <a:ln w="25400" cap="rnd">
              <a:solidFill>
                <a:srgbClr val="7A7575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/>
            <p:cNvSpPr/>
            <p:nvPr/>
          </p:nvSpPr>
          <p:spPr>
            <a:xfrm rot="5400000">
              <a:off x="5107010" y="523618"/>
              <a:ext cx="90329" cy="90329"/>
            </a:xfrm>
            <a:prstGeom prst="ellips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 rot="10800000">
            <a:off x="5037000" y="6129481"/>
            <a:ext cx="769990" cy="64714"/>
            <a:chOff x="4122570" y="523618"/>
            <a:chExt cx="1074769" cy="90329"/>
          </a:xfrm>
        </p:grpSpPr>
        <p:cxnSp>
          <p:nvCxnSpPr>
            <p:cNvPr id="123" name="직선 연결선 122"/>
            <p:cNvCxnSpPr/>
            <p:nvPr/>
          </p:nvCxnSpPr>
          <p:spPr>
            <a:xfrm>
              <a:off x="4122570" y="574701"/>
              <a:ext cx="987741" cy="0"/>
            </a:xfrm>
            <a:prstGeom prst="line">
              <a:avLst/>
            </a:prstGeom>
            <a:ln w="25400" cap="rnd">
              <a:solidFill>
                <a:srgbClr val="7A7575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123"/>
            <p:cNvSpPr/>
            <p:nvPr/>
          </p:nvSpPr>
          <p:spPr>
            <a:xfrm rot="5400000">
              <a:off x="5107010" y="523618"/>
              <a:ext cx="90329" cy="90329"/>
            </a:xfrm>
            <a:prstGeom prst="ellips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873805" y="5994140"/>
            <a:ext cx="219643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표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의 요약을 써주세요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958514" y="3700704"/>
            <a:ext cx="135445" cy="1250922"/>
          </a:xfrm>
          <a:prstGeom prst="roundRect">
            <a:avLst>
              <a:gd name="adj" fmla="val 50000"/>
            </a:avLst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208780" y="3762953"/>
            <a:ext cx="135445" cy="1250922"/>
          </a:xfrm>
          <a:prstGeom prst="roundRect">
            <a:avLst>
              <a:gd name="adj" fmla="val 50000"/>
            </a:avLst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472044" y="3102829"/>
            <a:ext cx="135445" cy="1831475"/>
          </a:xfrm>
          <a:prstGeom prst="roundRect">
            <a:avLst>
              <a:gd name="adj" fmla="val 50000"/>
            </a:avLst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731429" y="2556806"/>
            <a:ext cx="135445" cy="2437694"/>
          </a:xfrm>
          <a:prstGeom prst="roundRect">
            <a:avLst>
              <a:gd name="adj" fmla="val 50000"/>
            </a:avLst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1624423" y="4815410"/>
            <a:ext cx="817430" cy="817430"/>
          </a:xfrm>
          <a:prstGeom prst="ellipse">
            <a:avLst/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2882880" y="4815410"/>
            <a:ext cx="817430" cy="81743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142081" y="4815410"/>
            <a:ext cx="817430" cy="817430"/>
          </a:xfrm>
          <a:prstGeom prst="ellipse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5403060" y="4815410"/>
            <a:ext cx="817430" cy="817430"/>
          </a:xfrm>
          <a:prstGeom prst="ellipse">
            <a:avLst/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4317736" y="2065739"/>
            <a:ext cx="588623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35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035274" y="2069731"/>
            <a:ext cx="58381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25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777509" y="2065739"/>
            <a:ext cx="55496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15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566280" y="2103255"/>
            <a:ext cx="58060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60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7615889" y="5723081"/>
            <a:ext cx="769990" cy="64714"/>
            <a:chOff x="4122570" y="523618"/>
            <a:chExt cx="1074769" cy="90329"/>
          </a:xfrm>
        </p:grpSpPr>
        <p:cxnSp>
          <p:nvCxnSpPr>
            <p:cNvPr id="159" name="직선 연결선 158"/>
            <p:cNvCxnSpPr/>
            <p:nvPr/>
          </p:nvCxnSpPr>
          <p:spPr>
            <a:xfrm>
              <a:off x="4122570" y="574701"/>
              <a:ext cx="987741" cy="0"/>
            </a:xfrm>
            <a:prstGeom prst="line">
              <a:avLst/>
            </a:prstGeom>
            <a:ln w="25400" cap="rnd">
              <a:solidFill>
                <a:srgbClr val="7A7575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 rot="5400000">
              <a:off x="5107010" y="523618"/>
              <a:ext cx="90329" cy="90329"/>
            </a:xfrm>
            <a:prstGeom prst="ellips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/>
          <p:cNvGrpSpPr/>
          <p:nvPr/>
        </p:nvGrpSpPr>
        <p:grpSpPr>
          <a:xfrm rot="10800000">
            <a:off x="10550874" y="5723081"/>
            <a:ext cx="769990" cy="64714"/>
            <a:chOff x="4122570" y="523618"/>
            <a:chExt cx="1074769" cy="90329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4122570" y="574701"/>
              <a:ext cx="987741" cy="0"/>
            </a:xfrm>
            <a:prstGeom prst="line">
              <a:avLst/>
            </a:prstGeom>
            <a:ln w="25400" cap="rnd">
              <a:solidFill>
                <a:srgbClr val="7A7575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타원 162"/>
            <p:cNvSpPr/>
            <p:nvPr/>
          </p:nvSpPr>
          <p:spPr>
            <a:xfrm rot="5400000">
              <a:off x="5107010" y="523618"/>
              <a:ext cx="90329" cy="90329"/>
            </a:xfrm>
            <a:prstGeom prst="ellipse">
              <a:avLst/>
            </a:prstGeom>
            <a:solidFill>
              <a:srgbClr val="7A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8387679" y="5587740"/>
            <a:ext cx="219643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표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의 요약을 써주세요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1160358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10336845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401788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9CBEC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</a:t>
            </a:r>
            <a:r>
              <a:rPr lang="ko-KR" altLang="en-US" sz="1050" spc="300" dirty="0" smtClean="0">
                <a:solidFill>
                  <a:srgbClr val="9CBEC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1050" spc="300" dirty="0">
                <a:solidFill>
                  <a:srgbClr val="9CBEC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168" name="직선 연결선 167"/>
          <p:cNvCxnSpPr/>
          <p:nvPr/>
        </p:nvCxnSpPr>
        <p:spPr>
          <a:xfrm>
            <a:off x="9070109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913505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 smtClean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  <a:endParaRPr lang="ko-KR" altLang="en-US" sz="1050" spc="300" dirty="0">
              <a:solidFill>
                <a:schemeClr val="bg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86756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71" name="직선 연결선 170"/>
          <p:cNvCxnSpPr/>
          <p:nvPr/>
        </p:nvCxnSpPr>
        <p:spPr>
          <a:xfrm>
            <a:off x="7821870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6619323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73" name="직선 연결선 172"/>
          <p:cNvCxnSpPr/>
          <p:nvPr/>
        </p:nvCxnSpPr>
        <p:spPr>
          <a:xfrm>
            <a:off x="657363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/>
          <p:cNvGrpSpPr/>
          <p:nvPr/>
        </p:nvGrpSpPr>
        <p:grpSpPr>
          <a:xfrm flipH="1">
            <a:off x="7877071" y="3307035"/>
            <a:ext cx="858987" cy="130970"/>
            <a:chOff x="9918102" y="4724074"/>
            <a:chExt cx="858987" cy="130970"/>
          </a:xfrm>
        </p:grpSpPr>
        <p:cxnSp>
          <p:nvCxnSpPr>
            <p:cNvPr id="193" name="직선 연결선 192"/>
            <p:cNvCxnSpPr/>
            <p:nvPr/>
          </p:nvCxnSpPr>
          <p:spPr>
            <a:xfrm>
              <a:off x="9918102" y="4783237"/>
              <a:ext cx="768948" cy="6322"/>
            </a:xfrm>
            <a:prstGeom prst="line">
              <a:avLst/>
            </a:prstGeom>
            <a:solidFill>
              <a:srgbClr val="FAE17C"/>
            </a:solidFill>
            <a:ln w="34925">
              <a:solidFill>
                <a:srgbClr val="6F6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4" name="타원 193"/>
            <p:cNvSpPr/>
            <p:nvPr/>
          </p:nvSpPr>
          <p:spPr>
            <a:xfrm>
              <a:off x="10646119" y="4724074"/>
              <a:ext cx="130970" cy="130970"/>
            </a:xfrm>
            <a:prstGeom prst="ellipse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10034358" y="4549028"/>
            <a:ext cx="858987" cy="130970"/>
            <a:chOff x="9918102" y="4724074"/>
            <a:chExt cx="858987" cy="130970"/>
          </a:xfrm>
        </p:grpSpPr>
        <p:cxnSp>
          <p:nvCxnSpPr>
            <p:cNvPr id="196" name="직선 연결선 195"/>
            <p:cNvCxnSpPr/>
            <p:nvPr/>
          </p:nvCxnSpPr>
          <p:spPr>
            <a:xfrm>
              <a:off x="9918102" y="4783237"/>
              <a:ext cx="768948" cy="6322"/>
            </a:xfrm>
            <a:prstGeom prst="line">
              <a:avLst/>
            </a:prstGeom>
            <a:solidFill>
              <a:srgbClr val="FAE17C"/>
            </a:solidFill>
            <a:ln w="34925">
              <a:solidFill>
                <a:srgbClr val="6F6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7" name="타원 196"/>
            <p:cNvSpPr/>
            <p:nvPr/>
          </p:nvSpPr>
          <p:spPr>
            <a:xfrm>
              <a:off x="10646119" y="4724074"/>
              <a:ext cx="130970" cy="130970"/>
            </a:xfrm>
            <a:prstGeom prst="ellipse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3" name="도넛 202"/>
          <p:cNvSpPr/>
          <p:nvPr/>
        </p:nvSpPr>
        <p:spPr>
          <a:xfrm>
            <a:off x="8315841" y="2928460"/>
            <a:ext cx="2169790" cy="2169790"/>
          </a:xfrm>
          <a:prstGeom prst="donut">
            <a:avLst>
              <a:gd name="adj" fmla="val 16654"/>
            </a:avLst>
          </a:prstGeom>
          <a:solidFill>
            <a:srgbClr val="D0E2BC"/>
          </a:solidFill>
          <a:ln w="34925">
            <a:solidFill>
              <a:srgbClr val="6F6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4" name="막힌 원호 203"/>
          <p:cNvSpPr/>
          <p:nvPr/>
        </p:nvSpPr>
        <p:spPr>
          <a:xfrm rot="2698275">
            <a:off x="8308468" y="2877974"/>
            <a:ext cx="2249262" cy="2272305"/>
          </a:xfrm>
          <a:prstGeom prst="blockArc">
            <a:avLst>
              <a:gd name="adj1" fmla="val 12510201"/>
              <a:gd name="adj2" fmla="val 21486639"/>
              <a:gd name="adj3" fmla="val 20144"/>
            </a:avLst>
          </a:prstGeom>
          <a:solidFill>
            <a:srgbClr val="EC7474"/>
          </a:solidFill>
          <a:ln w="38100">
            <a:solidFill>
              <a:srgbClr val="6F6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" name="타원 204"/>
          <p:cNvSpPr/>
          <p:nvPr/>
        </p:nvSpPr>
        <p:spPr>
          <a:xfrm>
            <a:off x="9231229" y="3061374"/>
            <a:ext cx="99733" cy="99733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10109537" y="4481750"/>
            <a:ext cx="99733" cy="99733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8867078" y="3669637"/>
            <a:ext cx="1117614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6F6F6F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40</a:t>
            </a:r>
            <a:r>
              <a:rPr lang="en-US" altLang="ko-KR" dirty="0" smtClean="0">
                <a:solidFill>
                  <a:srgbClr val="6F6F6F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%</a:t>
            </a:r>
            <a:endParaRPr lang="ko-KR" altLang="en-US" sz="3200" dirty="0">
              <a:solidFill>
                <a:srgbClr val="6F6F6F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103051" y="3208292"/>
            <a:ext cx="73770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나머지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0908539" y="4458556"/>
            <a:ext cx="101822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>
                <a:solidFill>
                  <a:srgbClr val="EC7474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중요한거</a:t>
            </a:r>
            <a:endParaRPr lang="ko-KR" altLang="en-US" dirty="0">
              <a:solidFill>
                <a:srgbClr val="EC7474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0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B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/>
        </p:nvSpPr>
        <p:spPr>
          <a:xfrm flipV="1">
            <a:off x="0" y="0"/>
            <a:ext cx="9377765" cy="6858000"/>
          </a:xfrm>
          <a:custGeom>
            <a:avLst/>
            <a:gdLst>
              <a:gd name="connsiteX0" fmla="*/ 0 w 9377765"/>
              <a:gd name="connsiteY0" fmla="*/ 6858000 h 6858000"/>
              <a:gd name="connsiteX1" fmla="*/ 2609850 w 9377765"/>
              <a:gd name="connsiteY1" fmla="*/ 6858000 h 6858000"/>
              <a:gd name="connsiteX2" fmla="*/ 9377765 w 9377765"/>
              <a:gd name="connsiteY2" fmla="*/ 6858000 h 6858000"/>
              <a:gd name="connsiteX3" fmla="*/ 2609850 w 9377765"/>
              <a:gd name="connsiteY3" fmla="*/ 0 h 6858000"/>
              <a:gd name="connsiteX4" fmla="*/ 0 w 937776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7765" h="6858000">
                <a:moveTo>
                  <a:pt x="0" y="6858000"/>
                </a:moveTo>
                <a:lnTo>
                  <a:pt x="2609850" y="6858000"/>
                </a:lnTo>
                <a:lnTo>
                  <a:pt x="9377765" y="6858000"/>
                </a:lnTo>
                <a:lnTo>
                  <a:pt x="2609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8C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-209550" y="-2286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3057525" y="2501081"/>
            <a:ext cx="1085850" cy="1104900"/>
          </a:xfrm>
          <a:prstGeom prst="line">
            <a:avLst/>
          </a:prstGeom>
          <a:noFill/>
          <a:ln w="50800" cap="rnd">
            <a:solidFill>
              <a:srgbClr val="81A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0" y="5753100"/>
            <a:ext cx="1085850" cy="1104900"/>
          </a:xfrm>
          <a:prstGeom prst="line">
            <a:avLst/>
          </a:prstGeom>
          <a:noFill/>
          <a:ln w="50800" cap="rnd">
            <a:solidFill>
              <a:srgbClr val="81A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직사각형 4"/>
          <p:cNvSpPr/>
          <p:nvPr/>
        </p:nvSpPr>
        <p:spPr>
          <a:xfrm>
            <a:off x="4143375" y="1715115"/>
            <a:ext cx="3905250" cy="348615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0134600" y="-762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834840" y="3714750"/>
            <a:ext cx="1842685" cy="2038350"/>
          </a:xfrm>
          <a:prstGeom prst="line">
            <a:avLst/>
          </a:prstGeom>
          <a:noFill/>
          <a:ln w="50800" cap="rnd">
            <a:solidFill>
              <a:srgbClr val="81A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1214612" y="59817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5300722" y="2238310"/>
            <a:ext cx="161134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감사합니다</a:t>
            </a:r>
            <a:endParaRPr lang="ko-KR" altLang="en-US" spc="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31707" y="2826066"/>
            <a:ext cx="3549370" cy="193899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600" dirty="0">
                <a:solidFill>
                  <a:srgbClr val="F9DF84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THANK</a:t>
            </a:r>
          </a:p>
          <a:p>
            <a:pPr algn="ctr"/>
            <a:r>
              <a:rPr lang="en-US" altLang="ko-KR" sz="6000" spc="6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YOU!</a:t>
            </a:r>
            <a:endParaRPr lang="ko-KR" altLang="en-US" sz="6000" spc="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1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197</Words>
  <Application>Microsoft Office PowerPoint</Application>
  <PresentationFormat>와이드스크린</PresentationFormat>
  <Paragraphs>95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210 콤퓨타세탁 L</vt:lpstr>
      <vt:lpstr>210 콤퓨타세탁 B</vt:lpstr>
      <vt:lpstr>Arial</vt:lpstr>
      <vt:lpstr>210 콤퓨타세탁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hhj</cp:lastModifiedBy>
  <cp:revision>23</cp:revision>
  <dcterms:created xsi:type="dcterms:W3CDTF">2017-04-06T03:10:54Z</dcterms:created>
  <dcterms:modified xsi:type="dcterms:W3CDTF">2017-04-16T00:54:39Z</dcterms:modified>
</cp:coreProperties>
</file>