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embeddedFontLst>
    <p:embeddedFont>
      <p:font typeface="다음_Regular" panose="02000603060000000000" pitchFamily="2" charset="-127"/>
      <p:regular r:id="rId7"/>
    </p:embeddedFont>
    <p:embeddedFont>
      <p:font typeface="Verdana" panose="020B0604030504040204" pitchFamily="34" charset="0"/>
      <p:regular r:id="rId8"/>
      <p:bold r:id="rId9"/>
      <p:italic r:id="rId10"/>
      <p:boldItalic r:id="rId11"/>
    </p:embeddedFont>
    <p:embeddedFont>
      <p:font typeface="나눔고딕 ExtraBold" panose="020D0904000000000000" pitchFamily="50" charset="-127"/>
      <p:bold r:id="rId12"/>
    </p:embeddedFont>
    <p:embeddedFont>
      <p:font typeface="나눔바른고딕" panose="020B0603020101020101" pitchFamily="50" charset="-127"/>
      <p:regular r:id="rId13"/>
      <p:bold r:id="rId14"/>
    </p:embeddedFont>
    <p:embeddedFont>
      <p:font typeface="다음_SemiBold" panose="02000700060000000000" pitchFamily="2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2014-03-29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2014-03-29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2014-03-29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kmulfactory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916832"/>
            <a:ext cx="2880320" cy="360040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15616" y="2560548"/>
            <a:ext cx="360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 HONGYANG&amp;HONG3</a:t>
            </a:r>
            <a:endParaRPr lang="ko-KR" altLang="en-US" sz="1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580590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43608" y="1169457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급할 때 써먹기 좋은</a:t>
            </a:r>
          </a:p>
          <a:p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기본 템플릿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403648" y="2465186"/>
            <a:ext cx="1728192" cy="1728000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2987824" y="2465186"/>
            <a:ext cx="1728192" cy="1728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4572000" y="2465186"/>
            <a:ext cx="1728192" cy="1728000"/>
          </a:xfrm>
          <a:prstGeom prst="ellipse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1583668" y="2897234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하나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1583668" y="3284984"/>
            <a:ext cx="12601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현황 분석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3131840" y="2897234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둘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3131840" y="3284984"/>
            <a:ext cx="1584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컨텐츠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제안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4716016" y="2897234"/>
            <a:ext cx="1260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셋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</p:txBody>
      </p: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4716016" y="3284984"/>
            <a:ext cx="15841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실행 방안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2267744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909552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504847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6084168" y="2465186"/>
            <a:ext cx="1728192" cy="17280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6228184" y="2897234"/>
            <a:ext cx="1584176" cy="757082"/>
            <a:chOff x="5292080" y="2897234"/>
            <a:chExt cx="1584176" cy="757082"/>
          </a:xfrm>
        </p:grpSpPr>
        <p:sp>
          <p:nvSpPr>
            <p:cNvPr id="78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넷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,</a:t>
              </a:r>
            </a:p>
          </p:txBody>
        </p:sp>
        <p:sp>
          <p:nvSpPr>
            <p:cNvPr id="79" name="TextBox 25"/>
            <p:cNvSpPr txBox="1">
              <a:spLocks noChangeArrowheads="1"/>
            </p:cNvSpPr>
            <p:nvPr/>
          </p:nvSpPr>
          <p:spPr bwMode="auto">
            <a:xfrm>
              <a:off x="5292080" y="3284984"/>
              <a:ext cx="15841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기대 효과</a:t>
              </a:r>
              <a:endPara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>
            <a:off x="1511660" y="2676274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267744" y="242088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909552" y="242088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504847" y="242088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511660" y="4005064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020272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7020272" y="242088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하나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타이틀은 한 줄로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7" name="TextBox 19">
            <a:hlinkClick r:id="rId2"/>
          </p:cNvPr>
          <p:cNvSpPr txBox="1">
            <a:spLocks noChangeArrowheads="1"/>
          </p:cNvSpPr>
          <p:nvPr/>
        </p:nvSpPr>
        <p:spPr bwMode="auto">
          <a:xfrm>
            <a:off x="5270814" y="2420888"/>
            <a:ext cx="27754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Source</a:t>
            </a:r>
          </a:p>
          <a:p>
            <a:pPr algn="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Pew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Research Center– Social Media Update 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2013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74610" y="2343547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마음은 급한데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PPT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는 안 만들어지고 이럴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땐 누가 나를 위로해주지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그것은 갖다 쓰는 템플릿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얼른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PPT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만들고 퇴근해요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067944" y="3994435"/>
            <a:ext cx="936104" cy="1584176"/>
          </a:xfrm>
          <a:prstGeom prst="rect">
            <a:avLst/>
          </a:pr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86720" y="3562387"/>
            <a:ext cx="936104" cy="2016224"/>
          </a:xfrm>
          <a:prstGeom prst="rect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3995936" y="3781112"/>
            <a:ext cx="11868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67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%</a:t>
            </a: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4714712" y="3356992"/>
            <a:ext cx="11868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71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%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857136" y="5578611"/>
            <a:ext cx="20830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4535996" y="5651662"/>
            <a:ext cx="11868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Facebook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340622" y="5077763"/>
            <a:ext cx="936104" cy="500848"/>
          </a:xfrm>
          <a:prstGeom prst="rect">
            <a:avLst/>
          </a:pr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059398" y="4941167"/>
            <a:ext cx="936104" cy="637443"/>
          </a:xfrm>
          <a:prstGeom prst="rect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6163210" y="4994619"/>
            <a:ext cx="11868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16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%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6881986" y="4777988"/>
            <a:ext cx="11868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18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%</a:t>
            </a: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6808674" y="5651662"/>
            <a:ext cx="11868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Twitter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7353216" y="3501008"/>
            <a:ext cx="675150" cy="390144"/>
            <a:chOff x="7308304" y="2822832"/>
            <a:chExt cx="675150" cy="390144"/>
          </a:xfrm>
        </p:grpSpPr>
        <p:sp>
          <p:nvSpPr>
            <p:cNvPr id="26" name="직사각형 25"/>
            <p:cNvSpPr/>
            <p:nvPr/>
          </p:nvSpPr>
          <p:spPr>
            <a:xfrm>
              <a:off x="7721698" y="3052742"/>
              <a:ext cx="180000" cy="82637"/>
            </a:xfrm>
            <a:prstGeom prst="rect">
              <a:avLst/>
            </a:prstGeom>
            <a:solidFill>
              <a:schemeClr val="accent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721698" y="2896930"/>
              <a:ext cx="180000" cy="82637"/>
            </a:xfrm>
            <a:prstGeom prst="rect">
              <a:avLst/>
            </a:prstGeom>
            <a:solidFill>
              <a:schemeClr val="bg1">
                <a:lumMod val="5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5"/>
            <p:cNvSpPr txBox="1">
              <a:spLocks noChangeArrowheads="1"/>
            </p:cNvSpPr>
            <p:nvPr/>
          </p:nvSpPr>
          <p:spPr bwMode="auto">
            <a:xfrm>
              <a:off x="7308304" y="2822832"/>
              <a:ext cx="6751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2012</a:t>
              </a:r>
            </a:p>
          </p:txBody>
        </p:sp>
        <p:sp>
          <p:nvSpPr>
            <p:cNvPr id="30" name="TextBox 25"/>
            <p:cNvSpPr txBox="1">
              <a:spLocks noChangeArrowheads="1"/>
            </p:cNvSpPr>
            <p:nvPr/>
          </p:nvSpPr>
          <p:spPr bwMode="auto">
            <a:xfrm>
              <a:off x="7308304" y="2982144"/>
              <a:ext cx="67515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바른고딕" pitchFamily="50" charset="-127"/>
                  <a:ea typeface="나눔바른고딕" pitchFamily="50" charset="-127"/>
                </a:rPr>
                <a:t>2013</a:t>
              </a:r>
            </a:p>
          </p:txBody>
        </p:sp>
      </p:grpSp>
      <p:cxnSp>
        <p:nvCxnSpPr>
          <p:cNvPr id="39" name="직선 연결선 38"/>
          <p:cNvCxnSpPr/>
          <p:nvPr/>
        </p:nvCxnSpPr>
        <p:spPr>
          <a:xfrm>
            <a:off x="6161392" y="5578611"/>
            <a:ext cx="20830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/>
          <p:cNvSpPr txBox="1">
            <a:spLocks noChangeArrowheads="1"/>
          </p:cNvSpPr>
          <p:nvPr/>
        </p:nvSpPr>
        <p:spPr bwMode="auto">
          <a:xfrm>
            <a:off x="1217100" y="4581128"/>
            <a:ext cx="2850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미국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성인이 가장 많이 이용하는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SNS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는 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페이스북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113103" y="4911692"/>
            <a:ext cx="2314881" cy="72000"/>
            <a:chOff x="2113103" y="4911692"/>
            <a:chExt cx="2314881" cy="72000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2123728" y="4941167"/>
              <a:ext cx="23042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2113103" y="491169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</p:grpSp>
      <p:cxnSp>
        <p:nvCxnSpPr>
          <p:cNvPr id="31" name="직선 연결선 30"/>
          <p:cNvCxnSpPr/>
          <p:nvPr/>
        </p:nvCxnSpPr>
        <p:spPr>
          <a:xfrm>
            <a:off x="5580112" y="2852936"/>
            <a:ext cx="2448254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606579" y="3137146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394819" y="3137146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011771" y="3137146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둘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텍스트 많은 페이지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채울 게 텍스트 밖에 없을 때는 여백을 살려줘도 좋아요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여백이 충분해지면 텍스트가 좀 더 잘 보이는 효과가 있지요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843618" y="3428407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기간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915626" y="3826842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3651930" y="3428407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목적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723938" y="3826842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6280482" y="3428407"/>
            <a:ext cx="1819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기대효과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352490" y="3826842"/>
            <a:ext cx="147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5"/>
          <p:cNvSpPr txBox="1">
            <a:spLocks noChangeArrowheads="1"/>
          </p:cNvSpPr>
          <p:nvPr/>
        </p:nvSpPr>
        <p:spPr bwMode="auto">
          <a:xfrm>
            <a:off x="827584" y="3947423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3635896" y="3975447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6264448" y="3975447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여기에는 한 두 줄 정도 넣어주세요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lvl="0"/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랄랄라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스랄랄라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5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877571"/>
            <a:ext cx="3600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 HONGYANG&amp;HONG3</a:t>
            </a:r>
            <a:endParaRPr lang="ko-KR" altLang="en-US" sz="1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43608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147</Words>
  <Application>Microsoft Office PowerPoint</Application>
  <PresentationFormat>화면 슬라이드 쇼(4:3)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다음_Regular</vt:lpstr>
      <vt:lpstr>Verdana</vt:lpstr>
      <vt:lpstr>나눔고딕 ExtraBold</vt:lpstr>
      <vt:lpstr>나눔바른고딕</vt:lpstr>
      <vt:lpstr>다음_SemiBold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hong</cp:lastModifiedBy>
  <cp:revision>20</cp:revision>
  <dcterms:created xsi:type="dcterms:W3CDTF">2014-03-28T09:29:33Z</dcterms:created>
  <dcterms:modified xsi:type="dcterms:W3CDTF">2014-03-29T14:48:50Z</dcterms:modified>
</cp:coreProperties>
</file>