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88" r:id="rId3"/>
    <p:sldId id="302" r:id="rId4"/>
    <p:sldId id="292" r:id="rId5"/>
    <p:sldId id="293" r:id="rId6"/>
    <p:sldId id="294" r:id="rId7"/>
    <p:sldId id="303" r:id="rId8"/>
    <p:sldId id="295" r:id="rId9"/>
    <p:sldId id="296" r:id="rId10"/>
    <p:sldId id="297" r:id="rId11"/>
    <p:sldId id="298" r:id="rId12"/>
    <p:sldId id="299" r:id="rId13"/>
    <p:sldId id="300" r:id="rId14"/>
    <p:sldId id="271" r:id="rId15"/>
    <p:sldId id="272" r:id="rId16"/>
    <p:sldId id="273" r:id="rId17"/>
    <p:sldId id="274" r:id="rId18"/>
    <p:sldId id="282" r:id="rId19"/>
    <p:sldId id="283" r:id="rId20"/>
    <p:sldId id="284" r:id="rId21"/>
    <p:sldId id="285" r:id="rId22"/>
    <p:sldId id="304" r:id="rId23"/>
    <p:sldId id="286" r:id="rId24"/>
    <p:sldId id="275" r:id="rId25"/>
    <p:sldId id="276" r:id="rId26"/>
    <p:sldId id="280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9B388"/>
    <a:srgbClr val="385784"/>
    <a:srgbClr val="D45238"/>
    <a:srgbClr val="3A6582"/>
    <a:srgbClr val="2856A0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46361515387179"/>
          <c:y val="8.0136929230085724E-2"/>
          <c:w val="0.59507276969225487"/>
          <c:h val="0.7973975113876234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고용 방식</c:v>
                </c:pt>
              </c:strCache>
            </c:strRef>
          </c:tx>
          <c:dLbls>
            <c:delete val="1"/>
          </c:dLbls>
          <c:cat>
            <c:strRef>
              <c:f>Sheet1!$A$2:$A$3</c:f>
              <c:strCache>
                <c:ptCount val="2"/>
                <c:pt idx="0">
                  <c:v>간접고용</c:v>
                </c:pt>
                <c:pt idx="1">
                  <c:v>직접고용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600" dirty="0" smtClean="0"/>
              <a:t>배송기사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인당 배송처리건</a:t>
            </a:r>
            <a:endParaRPr lang="en-US" altLang="ko-KR" sz="1600" dirty="0"/>
          </a:p>
        </c:rich>
      </c:tx>
      <c:layout>
        <c:manualLayout>
          <c:xMode val="edge"/>
          <c:yMode val="edge"/>
          <c:x val="0.14629682350109269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'Sheet1'!$B$1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cat>
            <c:strRef>
              <c:f>'Sheet1'!$A$2:$A$3</c:f>
              <c:strCache>
                <c:ptCount val="2"/>
                <c:pt idx="0">
                  <c:v>기존</c:v>
                </c:pt>
                <c:pt idx="1">
                  <c:v>메쉬코리아</c:v>
                </c:pt>
              </c:strCache>
            </c:strRef>
          </c:cat>
          <c:val>
            <c:numRef>
              <c:f>'Sheet1'!$B$2:$B$3</c:f>
              <c:numCache>
                <c:formatCode>General</c:formatCode>
                <c:ptCount val="2"/>
                <c:pt idx="0">
                  <c:v>0.8</c:v>
                </c:pt>
                <c:pt idx="1">
                  <c:v>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658688"/>
        <c:axId val="218680704"/>
      </c:barChart>
      <c:catAx>
        <c:axId val="2186586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18680704"/>
        <c:crosses val="autoZero"/>
        <c:auto val="1"/>
        <c:lblAlgn val="ctr"/>
        <c:lblOffset val="100"/>
        <c:noMultiLvlLbl val="0"/>
      </c:catAx>
      <c:valAx>
        <c:axId val="218680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2186586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46361515387179"/>
          <c:y val="8.0136929230085668E-2"/>
          <c:w val="0.59507276969225376"/>
          <c:h val="0.7973975113876234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고용 방식</c:v>
                </c:pt>
              </c:strCache>
            </c:strRef>
          </c:tx>
          <c:dLbls>
            <c:delete val="1"/>
          </c:dLbls>
          <c:cat>
            <c:strRef>
              <c:f>Sheet1!$A$2:$A$3</c:f>
              <c:strCache>
                <c:ptCount val="2"/>
                <c:pt idx="0">
                  <c:v>간접고용</c:v>
                </c:pt>
                <c:pt idx="1">
                  <c:v>직접고용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0.68882</cdr:x>
      <cdr:y>0.58397</cdr:y>
    </cdr:from>
    <cdr:to>
      <cdr:x>1</cdr:x>
      <cdr:y>0.71055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615544" y="2144560"/>
          <a:ext cx="1994236" cy="464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2000" dirty="0" smtClean="0">
              <a:solidFill>
                <a:srgbClr val="772CFE"/>
              </a:solidFill>
            </a:rPr>
            <a:t>간접 고용방식</a:t>
          </a:r>
          <a:endParaRPr lang="ko-KR" altLang="en-US" sz="2000" dirty="0">
            <a:solidFill>
              <a:srgbClr val="772CFE"/>
            </a:solidFill>
          </a:endParaRPr>
        </a:p>
      </cdr:txBody>
    </cdr:sp>
  </cdr:relSizeAnchor>
  <cdr:relSizeAnchor xmlns:cdr="http://schemas.openxmlformats.org/drawingml/2006/chartDrawing">
    <cdr:from>
      <cdr:x>0.36509</cdr:x>
      <cdr:y>0.41176</cdr:y>
    </cdr:from>
    <cdr:to>
      <cdr:x>0.65722</cdr:x>
      <cdr:y>0.58824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339752" y="1512168"/>
          <a:ext cx="187220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 smtClean="0"/>
            <a:t>고용 방식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0.6797</cdr:x>
      <cdr:y>0.4902</cdr:y>
    </cdr:from>
    <cdr:to>
      <cdr:x>0.92689</cdr:x>
      <cdr:y>0.60784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355976" y="1800200"/>
          <a:ext cx="158417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0.68649</cdr:x>
      <cdr:y>0.4075</cdr:y>
    </cdr:from>
    <cdr:to>
      <cdr:x>0.92245</cdr:x>
      <cdr:y>0.6624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4399520" y="1496488"/>
          <a:ext cx="1512199" cy="9361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rtl="0"/>
          <a:r>
            <a:rPr lang="en-US" altLang="ko-KR" sz="4800" dirty="0" smtClean="0">
              <a:solidFill>
                <a:schemeClr val="tx1"/>
              </a:solidFill>
            </a:rPr>
            <a:t>90%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0.61738</cdr:x>
      <cdr:y>0.56726</cdr:y>
    </cdr:from>
    <cdr:to>
      <cdr:x>1</cdr:x>
      <cdr:y>0.71055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125563" y="1119138"/>
          <a:ext cx="1317313" cy="2826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400" dirty="0" smtClean="0">
              <a:solidFill>
                <a:srgbClr val="772CFE"/>
              </a:solidFill>
            </a:rPr>
            <a:t>   </a:t>
          </a:r>
          <a:r>
            <a:rPr lang="ko-KR" altLang="en-US" sz="1000" dirty="0" smtClean="0">
              <a:solidFill>
                <a:srgbClr val="772CFE"/>
              </a:solidFill>
            </a:rPr>
            <a:t> 간접 고용방식</a:t>
          </a:r>
          <a:endParaRPr lang="ko-KR" altLang="en-US" sz="1000" dirty="0">
            <a:solidFill>
              <a:srgbClr val="772CFE"/>
            </a:solidFill>
          </a:endParaRPr>
        </a:p>
      </cdr:txBody>
    </cdr:sp>
  </cdr:relSizeAnchor>
  <cdr:relSizeAnchor xmlns:cdr="http://schemas.openxmlformats.org/drawingml/2006/chartDrawing">
    <cdr:from>
      <cdr:x>0.36509</cdr:x>
      <cdr:y>0.41176</cdr:y>
    </cdr:from>
    <cdr:to>
      <cdr:x>0.65722</cdr:x>
      <cdr:y>0.58824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339752" y="1512168"/>
          <a:ext cx="1872208" cy="648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ko-KR" altLang="en-US" sz="1100" dirty="0" smtClean="0"/>
            <a:t>고용 방식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0.6797</cdr:x>
      <cdr:y>0.4902</cdr:y>
    </cdr:from>
    <cdr:to>
      <cdr:x>0.92689</cdr:x>
      <cdr:y>0.60784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355976" y="1800200"/>
          <a:ext cx="1584176" cy="4320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0.67959</cdr:x>
      <cdr:y>0.4075</cdr:y>
    </cdr:from>
    <cdr:to>
      <cdr:x>0.91555</cdr:x>
      <cdr:y>0.6624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2339752" y="803950"/>
          <a:ext cx="812380" cy="5028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 rtl="0"/>
          <a:r>
            <a:rPr lang="en-US" altLang="ko-KR" sz="2400" dirty="0" smtClean="0">
              <a:solidFill>
                <a:schemeClr val="tx1"/>
              </a:solidFill>
            </a:rPr>
            <a:t>90%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BEE7F-6D55-4DF7-8077-3D97173274AA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46F4-CA42-4566-ACB7-29A04EA310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배달의 민족이 유치한 투자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는 메쉬코리아가 받은 투자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앞에서 말한 누적 </a:t>
            </a:r>
            <a:r>
              <a:rPr lang="en-US" altLang="ko-KR" dirty="0" smtClean="0"/>
              <a:t>230</a:t>
            </a:r>
            <a:r>
              <a:rPr lang="ko-KR" altLang="en-US" dirty="0" smtClean="0"/>
              <a:t>억 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배달의 민족에 비하면 적은양임을 보여줌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도착전</a:t>
            </a:r>
            <a:r>
              <a:rPr lang="ko-KR" altLang="en-US" dirty="0" smtClean="0"/>
              <a:t> 알림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택시 벤치마크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뛰어난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 활용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</a:t>
            </a:r>
            <a:r>
              <a:rPr lang="ko-KR" altLang="en-US" dirty="0" smtClean="0"/>
              <a:t> 택시 </a:t>
            </a:r>
            <a:r>
              <a:rPr lang="ko-KR" altLang="en-US" dirty="0" err="1" smtClean="0"/>
              <a:t>벤치마크하여</a:t>
            </a:r>
            <a:r>
              <a:rPr lang="ko-KR" altLang="en-US" dirty="0" smtClean="0"/>
              <a:t> 고객에게 </a:t>
            </a:r>
            <a:r>
              <a:rPr lang="ko-KR" altLang="en-US" dirty="0" err="1" smtClean="0"/>
              <a:t>도착전</a:t>
            </a:r>
            <a:r>
              <a:rPr lang="ko-KR" altLang="en-US" dirty="0" smtClean="0"/>
              <a:t> 알림 </a:t>
            </a:r>
            <a:r>
              <a:rPr lang="ko-KR" altLang="en-US" dirty="0" err="1" smtClean="0"/>
              <a:t>메신져</a:t>
            </a:r>
            <a:r>
              <a:rPr lang="ko-KR" altLang="en-US" dirty="0" smtClean="0"/>
              <a:t> 전송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서비스 지역 확장 </a:t>
            </a:r>
            <a:endParaRPr lang="en-US" altLang="ko-KR" dirty="0" smtClean="0"/>
          </a:p>
          <a:p>
            <a:r>
              <a:rPr lang="ko-KR" altLang="en-US" dirty="0" smtClean="0"/>
              <a:t>편의점 협력업체 증대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CU</a:t>
            </a:r>
            <a:r>
              <a:rPr lang="ko-KR" altLang="en-US" dirty="0" smtClean="0"/>
              <a:t>와 협력관계를 맺고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편의점 업체와</a:t>
            </a:r>
            <a:r>
              <a:rPr lang="ko-KR" altLang="en-US" baseline="0" dirty="0" smtClean="0"/>
              <a:t> 추가적으로 협력관계 맺음으로써 </a:t>
            </a:r>
            <a:r>
              <a:rPr lang="ko-KR" altLang="en-US" baseline="0" dirty="0" err="1" smtClean="0"/>
              <a:t>블루오션인</a:t>
            </a:r>
            <a:r>
              <a:rPr lang="ko-KR" altLang="en-US" baseline="0" dirty="0" smtClean="0"/>
              <a:t> 편의점 배달시장 </a:t>
            </a:r>
            <a:r>
              <a:rPr lang="ko-KR" altLang="en-US" baseline="0" dirty="0" err="1" smtClean="0"/>
              <a:t>효과적으</a:t>
            </a:r>
            <a:r>
              <a:rPr lang="ko-KR" altLang="en-US" baseline="0" dirty="0" smtClean="0"/>
              <a:t>   </a:t>
            </a:r>
            <a:r>
              <a:rPr lang="ko-KR" altLang="en-US" baseline="0" dirty="0" err="1" smtClean="0"/>
              <a:t>로</a:t>
            </a:r>
            <a:r>
              <a:rPr lang="ko-KR" altLang="en-US" baseline="0" dirty="0" smtClean="0"/>
              <a:t> 이용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0C62-B0F4-42D9-93B4-2CF73F37C78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5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http://platum.kr/archives/64064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0C62-B0F4-42D9-93B4-2CF73F37C78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0C62-B0F4-42D9-93B4-2CF73F37C7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5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0C62-B0F4-42D9-93B4-2CF73F37C7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5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20C62-B0F4-42D9-93B4-2CF73F37C78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59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D5905-ADC6-4F54-B16A-3167C83B9F53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9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/>
          <p:cNvSpPr>
            <a:spLocks noGrp="1"/>
          </p:cNvSpPr>
          <p:nvPr>
            <p:ph type="pic" sz="quarter" idx="10" hasCustomPrompt="1"/>
          </p:nvPr>
        </p:nvSpPr>
        <p:spPr>
          <a:xfrm>
            <a:off x="7439586" y="0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9" name="그림 개체 틀 7"/>
          <p:cNvSpPr>
            <a:spLocks noGrp="1"/>
          </p:cNvSpPr>
          <p:nvPr>
            <p:ph type="pic" sz="quarter" idx="11" hasCustomPrompt="1"/>
          </p:nvPr>
        </p:nvSpPr>
        <p:spPr>
          <a:xfrm>
            <a:off x="7439586" y="2285999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0" name="그림 개체 틀 7"/>
          <p:cNvSpPr>
            <a:spLocks noGrp="1"/>
          </p:cNvSpPr>
          <p:nvPr>
            <p:ph type="pic" sz="quarter" idx="12" hasCustomPrompt="1"/>
          </p:nvPr>
        </p:nvSpPr>
        <p:spPr>
          <a:xfrm>
            <a:off x="7439586" y="4571998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1" name="그림 개체 틀 7"/>
          <p:cNvSpPr>
            <a:spLocks noGrp="1"/>
          </p:cNvSpPr>
          <p:nvPr>
            <p:ph type="pic" sz="quarter" idx="13" hasCustomPrompt="1"/>
          </p:nvPr>
        </p:nvSpPr>
        <p:spPr>
          <a:xfrm>
            <a:off x="5725086" y="0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2" name="그림 개체 틀 7"/>
          <p:cNvSpPr>
            <a:spLocks noGrp="1"/>
          </p:cNvSpPr>
          <p:nvPr>
            <p:ph type="pic" sz="quarter" idx="14" hasCustomPrompt="1"/>
          </p:nvPr>
        </p:nvSpPr>
        <p:spPr>
          <a:xfrm>
            <a:off x="5725086" y="2285999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3" name="그림 개체 틀 7"/>
          <p:cNvSpPr>
            <a:spLocks noGrp="1"/>
          </p:cNvSpPr>
          <p:nvPr>
            <p:ph type="pic" sz="quarter" idx="15" hasCustomPrompt="1"/>
          </p:nvPr>
        </p:nvSpPr>
        <p:spPr>
          <a:xfrm>
            <a:off x="5725086" y="4571998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4" name="그림 개체 틀 7"/>
          <p:cNvSpPr>
            <a:spLocks noGrp="1"/>
          </p:cNvSpPr>
          <p:nvPr>
            <p:ph type="pic" sz="quarter" idx="16" hasCustomPrompt="1"/>
          </p:nvPr>
        </p:nvSpPr>
        <p:spPr>
          <a:xfrm>
            <a:off x="4010587" y="-2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  <p:sp>
        <p:nvSpPr>
          <p:cNvPr id="15" name="그림 개체 틀 7"/>
          <p:cNvSpPr>
            <a:spLocks noGrp="1"/>
          </p:cNvSpPr>
          <p:nvPr>
            <p:ph type="pic" sz="quarter" idx="17" hasCustomPrompt="1"/>
          </p:nvPr>
        </p:nvSpPr>
        <p:spPr>
          <a:xfrm>
            <a:off x="2296089" y="-3"/>
            <a:ext cx="1704415" cy="2272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ko-KR" altLang="en-US" smtClean="0"/>
              <a:t>사진을 넣어주세요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5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0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5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BE8C-AD42-44F3-A3CC-69AA756A5B4D}" type="datetimeFigureOut">
              <a:rPr lang="ko-KR" altLang="en-US" smtClean="0"/>
              <a:pPr/>
              <a:t>2016-11-23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B851-FE11-4F44-B67E-716E57844F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9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hyperlink" Target="https://www.google.co.kr/url?sa=i&amp;rct=j&amp;q=&amp;esrc=s&amp;source=images&amp;cd=&amp;cad=rja&amp;uact=8&amp;ved=0ahUKEwi0sfyBk6vQAhXCLpQKHS1VDTMQjRwIBw&amp;url=https://play.google.com/store/apps/details?id=com.sampleapp&amp;bvm=bv.138493631,d.dGo&amp;psig=AFQjCNHVWOYZx32i1BMdM3YUb_sXIuurKQ&amp;ust=14793125699066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https://www.google.co.kr/url?sa=i&amp;rct=j&amp;q=&amp;esrc=s&amp;source=images&amp;cd=&amp;cad=rja&amp;uact=8&amp;ved=0ahUKEwjgz9DZkqvQAhUBkJQKHbdZA-gQjRwIBw&amp;url=https://play.google.com/store/apps/details?id=com.fineapp.yogiyo&amp;hl=ko&amp;psig=AFQjCNGfeambN_0lTM8F2be8Qg0JPZBKlg&amp;ust=1479312510369942" TargetMode="External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://www.google.co.kr/url?sa=i&amp;rct=j&amp;q=&amp;esrc=s&amp;source=images&amp;cd=&amp;cad=rja&amp;uact=8&amp;ved=0ahUKEwjg1-uH_rvQAhUJjJQKHXr0CRMQjRwIBw&amp;url=http://blog.naver.com/PostView.nhn?blogId=ppanppane&amp;logNo=220719651635&amp;categoryNo=0&amp;parentCategoryNo=0&amp;viewDate=&amp;currentPage=1&amp;postListTopCurrentPage=1&amp;from=postView&amp;bvm=bv.139250283,d.dGc&amp;psig=AFQjCNFKvHYxw_Wygnrj6CmMtPTmF08E4g&amp;ust=1479891089601265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AzaXo1KzQAhVCpZQKHdt-A4gQjRwIBw&amp;url=https://namu.wiki/w/%EC%9A%B0%EB%B2%84&amp;bvm=bv.139138859,d.dGo&amp;psig=AFQjCNHnm9cSosnagAW8hu1bbKAbVrZW9w&amp;ust=1479363993291311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hyperlink" Target="http://www.google.co.kr/url?sa=i&amp;rct=j&amp;q=&amp;esrc=s&amp;source=images&amp;cd=&amp;cad=rja&amp;uact=8&amp;ved=0ahUKEwiN5fHO0azQAhUIupQKHS_SBwoQjRwIBw&amp;url=http://www.econovill.com/news/articleView.html?idxno=243669&amp;psig=AFQjCNEUEtcfujgNpMC9W4HXWns6W4TJgw&amp;ust=1479363736607860" TargetMode="Externa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68344" cy="322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5526495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3768" y="5613282"/>
            <a:ext cx="6522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신현범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조장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  김양원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  </a:t>
            </a: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뢰아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  박재현   홍윤지   이진주   정지원   노종석   정지훈   홍성준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1854473" cy="165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194523" y="6237312"/>
            <a:ext cx="6984776" cy="432048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당일배송</a:t>
            </a:r>
            <a:r>
              <a:rPr lang="en-US" altLang="ko-KR" sz="1600" dirty="0" smtClean="0"/>
              <a:t>(N), </a:t>
            </a:r>
            <a:r>
              <a:rPr lang="ko-KR" altLang="en-US" sz="1600" dirty="0" smtClean="0"/>
              <a:t>실시간 배송</a:t>
            </a:r>
            <a:r>
              <a:rPr lang="en-US" altLang="ko-KR" sz="1600" dirty="0" smtClean="0"/>
              <a:t>(R)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형태의  </a:t>
            </a:r>
            <a:r>
              <a:rPr lang="ko-KR" altLang="en-US" sz="1600" dirty="0" err="1" smtClean="0"/>
              <a:t>프라임서비스</a:t>
            </a:r>
            <a:r>
              <a:rPr lang="ko-KR" altLang="en-US" sz="1600" dirty="0" smtClean="0"/>
              <a:t> 제공</a:t>
            </a:r>
            <a:endParaRPr lang="ko-KR" altLang="en-US" sz="16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87824" y="1288233"/>
            <a:ext cx="5437112" cy="2016224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600" dirty="0" err="1"/>
              <a:t>메쉬코리아의</a:t>
            </a:r>
            <a:r>
              <a:rPr lang="en-US" altLang="ko-KR" sz="1600" dirty="0"/>
              <a:t> TC(Transfer Center)</a:t>
            </a:r>
            <a:r>
              <a:rPr lang="ko-KR" altLang="ko-KR" sz="1600" dirty="0"/>
              <a:t>로 </a:t>
            </a:r>
            <a:r>
              <a:rPr lang="ko-KR" altLang="ko-KR" sz="1600" dirty="0" err="1"/>
              <a:t>집하된</a:t>
            </a:r>
            <a:r>
              <a:rPr lang="ko-KR" altLang="ko-KR" sz="1600" dirty="0"/>
              <a:t> 화물을 다시 </a:t>
            </a:r>
            <a:r>
              <a:rPr lang="ko-KR" altLang="ko-KR" sz="1600" dirty="0" err="1"/>
              <a:t>메쉬코리아의</a:t>
            </a:r>
            <a:r>
              <a:rPr lang="ko-KR" altLang="ko-KR" sz="1600" dirty="0"/>
              <a:t> 지역별</a:t>
            </a:r>
            <a:r>
              <a:rPr lang="en-US" altLang="ko-KR" sz="1600" dirty="0"/>
              <a:t>SS(Service Station)</a:t>
            </a:r>
            <a:r>
              <a:rPr lang="ko-KR" altLang="ko-KR" sz="1600" dirty="0"/>
              <a:t>으로 사륜차로 운송한 후</a:t>
            </a:r>
            <a:r>
              <a:rPr lang="en-US" altLang="ko-KR" sz="1600" dirty="0"/>
              <a:t>, </a:t>
            </a:r>
            <a:r>
              <a:rPr lang="ko-KR" altLang="ko-KR" sz="1600" dirty="0"/>
              <a:t>최종 고객에게 이륜차로 배달해주는 사륜</a:t>
            </a:r>
            <a:r>
              <a:rPr lang="en-US" altLang="ko-KR" sz="1600" dirty="0"/>
              <a:t>-</a:t>
            </a:r>
            <a:r>
              <a:rPr lang="ko-KR" altLang="ko-KR" sz="1600" dirty="0"/>
              <a:t>이륜차 복합운송 방식의 서비스이다</a:t>
            </a:r>
            <a:r>
              <a:rPr lang="en-US" altLang="ko-KR" sz="1600" dirty="0"/>
              <a:t>. </a:t>
            </a:r>
            <a:endParaRPr lang="ko-KR" altLang="ko-KR" sz="1600" dirty="0"/>
          </a:p>
        </p:txBody>
      </p:sp>
      <p:sp>
        <p:nvSpPr>
          <p:cNvPr id="2" name="타원 1"/>
          <p:cNvSpPr/>
          <p:nvPr/>
        </p:nvSpPr>
        <p:spPr>
          <a:xfrm>
            <a:off x="3308488" y="764704"/>
            <a:ext cx="2258854" cy="8286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N</a:t>
            </a:r>
            <a:r>
              <a:rPr lang="ko-KR" altLang="en-US" sz="3600" dirty="0" smtClean="0">
                <a:solidFill>
                  <a:schemeClr val="tx1"/>
                </a:solidFill>
              </a:rPr>
              <a:t>배송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87824" y="3880521"/>
            <a:ext cx="5437112" cy="2016224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600" dirty="0" err="1"/>
              <a:t>메쉬코리아의</a:t>
            </a:r>
            <a:r>
              <a:rPr lang="en-US" altLang="ko-KR" sz="1600" dirty="0"/>
              <a:t> TC(Transfer Center)</a:t>
            </a:r>
            <a:r>
              <a:rPr lang="ko-KR" altLang="ko-KR" sz="1600" dirty="0"/>
              <a:t>로 </a:t>
            </a:r>
            <a:r>
              <a:rPr lang="ko-KR" altLang="ko-KR" sz="1600" dirty="0" err="1"/>
              <a:t>집하된</a:t>
            </a:r>
            <a:r>
              <a:rPr lang="ko-KR" altLang="ko-KR" sz="1600" dirty="0"/>
              <a:t> 화물을 다시 </a:t>
            </a:r>
            <a:r>
              <a:rPr lang="ko-KR" altLang="ko-KR" sz="1600" dirty="0" err="1"/>
              <a:t>메쉬코리아의</a:t>
            </a:r>
            <a:r>
              <a:rPr lang="ko-KR" altLang="ko-KR" sz="1600" dirty="0"/>
              <a:t> 지역별</a:t>
            </a:r>
            <a:r>
              <a:rPr lang="en-US" altLang="ko-KR" sz="1600" dirty="0"/>
              <a:t>SS(Service Station)</a:t>
            </a:r>
            <a:r>
              <a:rPr lang="ko-KR" altLang="ko-KR" sz="1600" dirty="0"/>
              <a:t>으로 사륜차로 운송한 후</a:t>
            </a:r>
            <a:r>
              <a:rPr lang="en-US" altLang="ko-KR" sz="1600" dirty="0"/>
              <a:t>, </a:t>
            </a:r>
            <a:r>
              <a:rPr lang="ko-KR" altLang="ko-KR" sz="1600" dirty="0"/>
              <a:t>최종 고객에게 이륜차로 배달해주는 사륜</a:t>
            </a:r>
            <a:r>
              <a:rPr lang="en-US" altLang="ko-KR" sz="1600" dirty="0"/>
              <a:t>-</a:t>
            </a:r>
            <a:r>
              <a:rPr lang="ko-KR" altLang="ko-KR" sz="1600" dirty="0"/>
              <a:t>이륜차 복합운송 방식의 서비스이다</a:t>
            </a:r>
            <a:r>
              <a:rPr lang="en-US" altLang="ko-KR" sz="1600" dirty="0"/>
              <a:t>. </a:t>
            </a:r>
            <a:endParaRPr lang="ko-KR" altLang="ko-KR" sz="1600" dirty="0"/>
          </a:p>
        </p:txBody>
      </p:sp>
      <p:sp>
        <p:nvSpPr>
          <p:cNvPr id="19" name="타원 18"/>
          <p:cNvSpPr/>
          <p:nvPr/>
        </p:nvSpPr>
        <p:spPr>
          <a:xfrm>
            <a:off x="3308488" y="3356992"/>
            <a:ext cx="2207811" cy="8286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smtClean="0">
                <a:solidFill>
                  <a:schemeClr val="tx1"/>
                </a:solidFill>
              </a:rPr>
              <a:t>R</a:t>
            </a:r>
            <a:r>
              <a:rPr lang="ko-KR" altLang="en-US" sz="3600" dirty="0" smtClean="0">
                <a:solidFill>
                  <a:schemeClr val="tx1"/>
                </a:solidFill>
              </a:rPr>
              <a:t>배송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29" name="직사각형 28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7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2" cstate="print"/>
          <a:srcRect l="14071" t="25409" r="16019" b="8607"/>
          <a:stretch/>
        </p:blipFill>
        <p:spPr bwMode="auto">
          <a:xfrm>
            <a:off x="0" y="363786"/>
            <a:ext cx="9036496" cy="5101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1835696" y="5805264"/>
            <a:ext cx="6876765" cy="907628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200" dirty="0" err="1"/>
              <a:t>메쉬코리아가</a:t>
            </a:r>
            <a:r>
              <a:rPr lang="ko-KR" altLang="ko-KR" sz="1200" dirty="0"/>
              <a:t> 제공하는 플랫폼을 통해 발생한 배송물량</a:t>
            </a:r>
            <a:r>
              <a:rPr lang="en-US" altLang="ko-KR" sz="1200" dirty="0"/>
              <a:t>(</a:t>
            </a:r>
            <a:r>
              <a:rPr lang="ko-KR" altLang="ko-KR" sz="1200" dirty="0"/>
              <a:t>수요</a:t>
            </a:r>
            <a:r>
              <a:rPr lang="en-US" altLang="ko-KR" sz="1200" dirty="0"/>
              <a:t>)</a:t>
            </a:r>
            <a:r>
              <a:rPr lang="ko-KR" altLang="ko-KR" sz="1200" dirty="0"/>
              <a:t>을 이륜차 배송기사</a:t>
            </a:r>
            <a:r>
              <a:rPr lang="en-US" altLang="ko-KR" sz="1200" dirty="0"/>
              <a:t>(</a:t>
            </a:r>
            <a:r>
              <a:rPr lang="ko-KR" altLang="ko-KR" sz="1200" dirty="0"/>
              <a:t>공급</a:t>
            </a:r>
            <a:r>
              <a:rPr lang="en-US" altLang="ko-KR" sz="1200" dirty="0"/>
              <a:t>)</a:t>
            </a:r>
            <a:r>
              <a:rPr lang="ko-KR" altLang="ko-KR" sz="1200" dirty="0"/>
              <a:t>에게 </a:t>
            </a:r>
            <a:r>
              <a:rPr lang="ko-KR" altLang="ko-KR" sz="1200" dirty="0" smtClean="0"/>
              <a:t>전</a:t>
            </a:r>
            <a:r>
              <a:rPr lang="ko-KR" altLang="en-US" sz="1200" dirty="0" smtClean="0"/>
              <a:t>달해주고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여기에서 </a:t>
            </a:r>
            <a:r>
              <a:rPr lang="ko-KR" altLang="ko-KR" sz="1200" dirty="0"/>
              <a:t>서비스 이용자 및 기업이 배송기사에게 지불한 배송비용의 일정부분을 </a:t>
            </a:r>
            <a:r>
              <a:rPr lang="ko-KR" altLang="ko-KR" sz="1200" dirty="0" err="1"/>
              <a:t>메쉬코리아가</a:t>
            </a:r>
            <a:r>
              <a:rPr lang="ko-KR" altLang="ko-KR" sz="1200" dirty="0"/>
              <a:t> 수수료로 취득하는 </a:t>
            </a:r>
            <a:r>
              <a:rPr lang="ko-KR" altLang="ko-KR" sz="1200" dirty="0" smtClean="0"/>
              <a:t>형태</a:t>
            </a:r>
            <a:endParaRPr lang="ko-KR" altLang="en-US" sz="12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67544" y="5775762"/>
            <a:ext cx="1285060" cy="288032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①중계 수수료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7544" y="6440471"/>
            <a:ext cx="1285060" cy="272422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③중계 수수료</a:t>
            </a:r>
            <a:endParaRPr lang="en-US" altLang="ko-KR" sz="12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7544" y="6115884"/>
            <a:ext cx="1296144" cy="265444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②상점 수수료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30" name="직사각형 29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0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2" cstate="print"/>
          <a:srcRect l="14071" t="25409" r="16019" b="8607"/>
          <a:stretch/>
        </p:blipFill>
        <p:spPr bwMode="auto">
          <a:xfrm>
            <a:off x="0" y="363786"/>
            <a:ext cx="9036496" cy="5101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835696" y="5805264"/>
            <a:ext cx="6876765" cy="907628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200" dirty="0"/>
              <a:t>해당 플랫폼을 통한 중계판매를 원하는 판매자가 상품의 판매수익의 일정부분을 시스템 사용료 대신 지불하는 것을 의미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5773078"/>
            <a:ext cx="1285060" cy="288032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①중계 수수료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4" y="6440471"/>
            <a:ext cx="1285060" cy="272422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③중계 수수료</a:t>
            </a:r>
            <a:endParaRPr lang="en-US" altLang="ko-KR" sz="1200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6115884"/>
            <a:ext cx="1296144" cy="265444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②상점 수수료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30" name="직사각형 29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7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2" cstate="print"/>
          <a:srcRect l="14071" t="25409" r="16019" b="8607"/>
          <a:stretch/>
        </p:blipFill>
        <p:spPr bwMode="auto">
          <a:xfrm>
            <a:off x="0" y="363786"/>
            <a:ext cx="9036496" cy="5101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835696" y="5805264"/>
            <a:ext cx="6876765" cy="907628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200" dirty="0" err="1"/>
              <a:t>메쉬코리아의</a:t>
            </a:r>
            <a:r>
              <a:rPr lang="ko-KR" altLang="ko-KR" sz="1200" dirty="0"/>
              <a:t> 전속기술인 물류 솔루션을 기업고객의 특성에 맞게 이식시켜주고</a:t>
            </a:r>
            <a:r>
              <a:rPr lang="en-US" altLang="ko-KR" sz="1200" dirty="0"/>
              <a:t>, </a:t>
            </a:r>
            <a:r>
              <a:rPr lang="ko-KR" altLang="ko-KR" sz="1200" dirty="0"/>
              <a:t>여기에서 발생하는 시스템 구축수익과 관리수익의 획득</a:t>
            </a:r>
            <a:r>
              <a:rPr lang="en-US" altLang="ko-KR" sz="1200" dirty="0"/>
              <a:t>, </a:t>
            </a:r>
            <a:r>
              <a:rPr lang="ko-KR" altLang="ko-KR" sz="1200" dirty="0"/>
              <a:t>그리고 기술 우수성을 바탕으로 한 추가적인 투자유치</a:t>
            </a:r>
            <a:endParaRPr lang="ko-KR" altLang="en-US" sz="1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8628" y="5783398"/>
            <a:ext cx="1285060" cy="288032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①중계 수수료</a:t>
            </a:r>
            <a:endParaRPr lang="ko-KR" altLang="en-US" sz="12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7544" y="6440471"/>
            <a:ext cx="1285060" cy="272422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③중계 수수료</a:t>
            </a:r>
            <a:endParaRPr lang="en-US" altLang="ko-KR" sz="1200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7544" y="6115884"/>
            <a:ext cx="1296144" cy="265444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②상점 수수료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22" name="직사각형 21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2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7"/>
          <p:cNvGrpSpPr/>
          <p:nvPr/>
        </p:nvGrpSpPr>
        <p:grpSpPr>
          <a:xfrm>
            <a:off x="251520" y="1485908"/>
            <a:ext cx="8496944" cy="1274096"/>
            <a:chOff x="4067944" y="1412776"/>
            <a:chExt cx="4608512" cy="1274096"/>
          </a:xfrm>
        </p:grpSpPr>
        <p:sp>
          <p:nvSpPr>
            <p:cNvPr id="20" name="TextBox 19"/>
            <p:cNvSpPr txBox="1"/>
            <p:nvPr/>
          </p:nvSpPr>
          <p:spPr>
            <a:xfrm>
              <a:off x="4067944" y="1412776"/>
              <a:ext cx="4608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400" dirty="0" smtClean="0">
                  <a:solidFill>
                    <a:srgbClr val="0070C0"/>
                  </a:solidFill>
                  <a:latin typeface="Rix종로삼거리 R" pitchFamily="2" charset="-127"/>
                  <a:ea typeface="Rix종로삼거리 R" pitchFamily="2" charset="-127"/>
                </a:rPr>
                <a:t>배송기사 섬김 정책 </a:t>
              </a:r>
              <a:endParaRPr lang="en-US" altLang="ko-KR" sz="2400" dirty="0">
                <a:solidFill>
                  <a:srgbClr val="0070C0"/>
                </a:solidFill>
                <a:latin typeface="Rix종로삼거리 R" pitchFamily="2" charset="-127"/>
                <a:ea typeface="Rix종로삼거리 R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93356" y="2348318"/>
              <a:ext cx="10718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772CFE"/>
                  </a:solidFill>
                  <a:latin typeface="나눔고딕" pitchFamily="50" charset="-127"/>
                  <a:ea typeface="나눔고딕" pitchFamily="50" charset="-127"/>
                </a:rPr>
                <a:t>VROONG STATION</a:t>
              </a:r>
              <a:endParaRPr lang="ko-KR" altLang="en-US" sz="16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98732" y="3704766"/>
            <a:ext cx="8077518" cy="2808312"/>
            <a:chOff x="598732" y="3240318"/>
            <a:chExt cx="8077518" cy="2808312"/>
          </a:xfrm>
        </p:grpSpPr>
        <p:sp>
          <p:nvSpPr>
            <p:cNvPr id="22" name="오른쪽 화살표 21"/>
            <p:cNvSpPr/>
            <p:nvPr/>
          </p:nvSpPr>
          <p:spPr>
            <a:xfrm>
              <a:off x="4494600" y="4554910"/>
              <a:ext cx="904828" cy="281850"/>
            </a:xfrm>
            <a:prstGeom prst="rightArrow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88496" y="5084060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배송기사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섬김정책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98732" y="3240318"/>
              <a:ext cx="3312369" cy="2808312"/>
              <a:chOff x="395536" y="3041618"/>
              <a:chExt cx="3312369" cy="313876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5536" y="3444076"/>
                <a:ext cx="3312369" cy="2736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" name="타원 25"/>
              <p:cNvSpPr/>
              <p:nvPr/>
            </p:nvSpPr>
            <p:spPr>
              <a:xfrm>
                <a:off x="490702" y="3041618"/>
                <a:ext cx="3080664" cy="315374"/>
              </a:xfrm>
              <a:prstGeom prst="ellips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VROONG STATION</a:t>
                </a:r>
                <a:endParaRPr lang="ko-KR" altLang="en-US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6084168" y="4273998"/>
              <a:ext cx="2592082" cy="819388"/>
              <a:chOff x="6084168" y="4193788"/>
              <a:chExt cx="2592082" cy="81938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6084168" y="4366845"/>
                <a:ext cx="24482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배송기사의 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전문성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서비스 품질 </a:t>
                </a:r>
                <a:endParaRPr lang="ko-KR" altLang="en-US" dirty="0"/>
              </a:p>
            </p:txBody>
          </p:sp>
          <p:sp>
            <p:nvSpPr>
              <p:cNvPr id="27" name="위쪽 화살표 26"/>
              <p:cNvSpPr/>
              <p:nvPr/>
            </p:nvSpPr>
            <p:spPr>
              <a:xfrm>
                <a:off x="8344882" y="4193788"/>
                <a:ext cx="331368" cy="792088"/>
              </a:xfrm>
              <a:prstGeom prst="upArrow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71412" y="88586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bel" panose="02000506030000020004" pitchFamily="2" charset="0"/>
              </a:rPr>
              <a:t>인적자원관리</a:t>
            </a:r>
            <a:endParaRPr lang="en-US" sz="3600" dirty="0">
              <a:latin typeface="Abel" panose="02000506030000020004" pitchFamily="2" charset="0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84399" y="2119466"/>
            <a:ext cx="82360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91659" y="3055622"/>
            <a:ext cx="823607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1384" y="2232768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배달기사의 </a:t>
            </a:r>
            <a:r>
              <a:rPr lang="ko-KR" altLang="en-US" sz="1400" dirty="0" smtClean="0">
                <a:solidFill>
                  <a:srgbClr val="FF0000"/>
                </a:solidFill>
              </a:rPr>
              <a:t>복지혜택을 강화</a:t>
            </a:r>
            <a:r>
              <a:rPr lang="ko-KR" altLang="en-US" sz="1400" dirty="0" smtClean="0"/>
              <a:t>하기 위하여 만든 특별공간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048644" y="2602878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휴식공간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서비스 교육 등을 목적으로 활용되는 물류거점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33" name="직사각형 32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3851920" y="2959592"/>
            <a:ext cx="1368152" cy="1368152"/>
            <a:chOff x="3851920" y="2204864"/>
            <a:chExt cx="1368152" cy="1368152"/>
          </a:xfrm>
        </p:grpSpPr>
        <p:cxnSp>
          <p:nvCxnSpPr>
            <p:cNvPr id="44" name="직선 연결선 43"/>
            <p:cNvCxnSpPr/>
            <p:nvPr/>
          </p:nvCxnSpPr>
          <p:spPr>
            <a:xfrm flipV="1">
              <a:off x="3851920" y="2204864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851920" y="2210339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아래쪽 화살표 54"/>
          <p:cNvSpPr/>
          <p:nvPr/>
        </p:nvSpPr>
        <p:spPr>
          <a:xfrm>
            <a:off x="6753194" y="4436198"/>
            <a:ext cx="382628" cy="504056"/>
          </a:xfrm>
          <a:prstGeom prst="downArrow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-1092388" y="2816584"/>
            <a:ext cx="10113808" cy="3716108"/>
            <a:chOff x="-1092388" y="2032828"/>
            <a:chExt cx="10113808" cy="3716108"/>
          </a:xfrm>
        </p:grpSpPr>
        <p:grpSp>
          <p:nvGrpSpPr>
            <p:cNvPr id="40" name="그룹 39"/>
            <p:cNvGrpSpPr/>
            <p:nvPr/>
          </p:nvGrpSpPr>
          <p:grpSpPr>
            <a:xfrm>
              <a:off x="-1092388" y="2076528"/>
              <a:ext cx="6408712" cy="3672408"/>
              <a:chOff x="-32084" y="2204864"/>
              <a:chExt cx="6408712" cy="3672408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-32084" y="2204864"/>
                <a:ext cx="6408712" cy="3672408"/>
                <a:chOff x="0" y="2204864"/>
                <a:chExt cx="6408712" cy="3672408"/>
              </a:xfrm>
            </p:grpSpPr>
            <p:grpSp>
              <p:nvGrpSpPr>
                <p:cNvPr id="33" name="그룹 32"/>
                <p:cNvGrpSpPr/>
                <p:nvPr/>
              </p:nvGrpSpPr>
              <p:grpSpPr>
                <a:xfrm>
                  <a:off x="0" y="2204864"/>
                  <a:ext cx="6408712" cy="3672408"/>
                  <a:chOff x="0" y="2204864"/>
                  <a:chExt cx="6408712" cy="3672408"/>
                </a:xfrm>
              </p:grpSpPr>
              <p:graphicFrame>
                <p:nvGraphicFramePr>
                  <p:cNvPr id="18" name="차트 17"/>
                  <p:cNvGraphicFramePr/>
                  <p:nvPr/>
                </p:nvGraphicFramePr>
                <p:xfrm>
                  <a:off x="0" y="2204864"/>
                  <a:ext cx="6408712" cy="3672408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sp>
                <p:nvSpPr>
                  <p:cNvPr id="31" name="타원 30"/>
                  <p:cNvSpPr/>
                  <p:nvPr/>
                </p:nvSpPr>
                <p:spPr>
                  <a:xfrm>
                    <a:off x="2097550" y="2832312"/>
                    <a:ext cx="2232248" cy="22322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2225886" y="3688206"/>
                  <a:ext cx="26642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600" dirty="0" smtClean="0">
                      <a:solidFill>
                        <a:srgbClr val="772CFE"/>
                      </a:solidFill>
                    </a:rPr>
                    <a:t>고용방식</a:t>
                  </a:r>
                  <a:endParaRPr lang="ko-KR" altLang="en-US" sz="3600" dirty="0">
                    <a:solidFill>
                      <a:srgbClr val="772CFE"/>
                    </a:solidFill>
                  </a:endParaRPr>
                </a:p>
              </p:txBody>
            </p:sp>
          </p:grpSp>
          <p:grpSp>
            <p:nvGrpSpPr>
              <p:cNvPr id="38" name="그룹 37"/>
              <p:cNvGrpSpPr/>
              <p:nvPr/>
            </p:nvGrpSpPr>
            <p:grpSpPr>
              <a:xfrm>
                <a:off x="1418608" y="2283546"/>
                <a:ext cx="2274340" cy="670712"/>
                <a:chOff x="1418608" y="2283546"/>
                <a:chExt cx="2274340" cy="670712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2468812" y="2584926"/>
                  <a:ext cx="1224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10%</a:t>
                  </a:r>
                  <a:endParaRPr lang="ko-KR" alt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418608" y="2283546"/>
                  <a:ext cx="1800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 smtClean="0">
                      <a:solidFill>
                        <a:srgbClr val="FF0000"/>
                      </a:solidFill>
                    </a:rPr>
                    <a:t>직접고용방식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5203754" y="2032828"/>
              <a:ext cx="3817666" cy="1355549"/>
              <a:chOff x="5203754" y="2868426"/>
              <a:chExt cx="3817666" cy="1355549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754" y="2868426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5436096" y="3480842"/>
                <a:ext cx="1804698" cy="742548"/>
                <a:chOff x="5274192" y="3507674"/>
                <a:chExt cx="1804698" cy="742548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5274192" y="3507674"/>
                  <a:ext cx="1800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/>
                    <a:t>Non Peak time</a:t>
                  </a:r>
                  <a:endParaRPr lang="ko-KR" altLang="en-US" sz="16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278690" y="3911668"/>
                  <a:ext cx="18002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 smtClean="0">
                      <a:solidFill>
                        <a:srgbClr val="FF0000"/>
                      </a:solidFill>
                    </a:rPr>
                    <a:t>Peak time</a:t>
                  </a:r>
                  <a:endParaRPr lang="ko-KR" altLang="en-US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7041708" y="3520903"/>
                <a:ext cx="19797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개별적인 주문 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배송 수행</a:t>
                </a:r>
                <a:endParaRPr lang="ko-KR" altLang="en-US" sz="12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027402" y="3946976"/>
                <a:ext cx="1913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고용기업의  주문만 처리</a:t>
                </a:r>
                <a:r>
                  <a:rPr lang="en-US" altLang="ko-KR" sz="1200" dirty="0" smtClean="0"/>
                  <a:t>!</a:t>
                </a:r>
                <a:endParaRPr lang="ko-KR" altLang="en-US" sz="1200" dirty="0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5967822" y="4303676"/>
              <a:ext cx="2740622" cy="770602"/>
              <a:chOff x="5479076" y="4303676"/>
              <a:chExt cx="2740622" cy="77060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479076" y="4303676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고정 인건비 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483394" y="4735724"/>
                <a:ext cx="2736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FF0000"/>
                    </a:solidFill>
                  </a:rPr>
                  <a:t>사업구조 유연화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.</a:t>
                </a:r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4" name="아래쪽 화살표 73"/>
          <p:cNvSpPr/>
          <p:nvPr/>
        </p:nvSpPr>
        <p:spPr>
          <a:xfrm>
            <a:off x="7224032" y="5144926"/>
            <a:ext cx="144016" cy="288032"/>
          </a:xfrm>
          <a:prstGeom prst="downArrow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1412" y="88586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Abel" panose="02000506030000020004" pitchFamily="2" charset="0"/>
              </a:rPr>
              <a:t>인적자원관리</a:t>
            </a:r>
            <a:endParaRPr lang="en-US" sz="3600" dirty="0">
              <a:latin typeface="Abel" panose="02000506030000020004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1520" y="1485908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400" dirty="0" smtClean="0">
                <a:solidFill>
                  <a:srgbClr val="0070C0"/>
                </a:solidFill>
                <a:latin typeface="Rix종로삼거리 R" pitchFamily="2" charset="-127"/>
                <a:ea typeface="Rix종로삼거리 R" pitchFamily="2" charset="-127"/>
              </a:rPr>
              <a:t>2. </a:t>
            </a:r>
            <a:r>
              <a:rPr lang="ko-KR" altLang="en-US" sz="2400" dirty="0" smtClean="0">
                <a:solidFill>
                  <a:srgbClr val="0070C0"/>
                </a:solidFill>
                <a:latin typeface="Rix종로삼거리 R" pitchFamily="2" charset="-127"/>
                <a:ea typeface="Rix종로삼거리 R" pitchFamily="2" charset="-127"/>
              </a:rPr>
              <a:t>간접고용 방식</a:t>
            </a:r>
            <a:r>
              <a:rPr lang="en-US" altLang="ko-KR" sz="2400" dirty="0" smtClean="0">
                <a:solidFill>
                  <a:srgbClr val="0070C0"/>
                </a:solidFill>
                <a:latin typeface="Rix종로삼거리 R" pitchFamily="2" charset="-127"/>
                <a:ea typeface="Rix종로삼거리 R" pitchFamily="2" charset="-127"/>
              </a:rPr>
              <a:t>.</a:t>
            </a:r>
            <a:endParaRPr lang="en-US" altLang="ko-KR" sz="2400" dirty="0">
              <a:solidFill>
                <a:srgbClr val="0070C0"/>
              </a:solidFill>
              <a:latin typeface="Rix종로삼거리 R" pitchFamily="2" charset="-127"/>
              <a:ea typeface="Rix종로삼거리 R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64650" y="2780928"/>
            <a:ext cx="1584176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간접고용방식</a:t>
            </a:r>
            <a:r>
              <a:rPr lang="en-US" altLang="ko-KR" sz="1600" dirty="0" smtClean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5508104" y="3356992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529878" y="4249606"/>
            <a:ext cx="34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48" name="직사각형 47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57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76056" y="3140968"/>
            <a:ext cx="5580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3200" dirty="0">
                <a:latin typeface="Rix종로삼거리 R" pitchFamily="2" charset="-127"/>
                <a:ea typeface="Rix종로삼거리 R" pitchFamily="2" charset="-127"/>
              </a:rPr>
              <a:t>3</a:t>
            </a:r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.   </a:t>
            </a:r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SWOT </a:t>
            </a:r>
          </a:p>
          <a:p>
            <a:pPr marL="342900" indent="-342900"/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    ANALYSIS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43808" y="260648"/>
            <a:ext cx="7920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412" y="885867"/>
            <a:ext cx="29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SWOT ANALYSIS</a:t>
            </a:r>
          </a:p>
        </p:txBody>
      </p:sp>
      <p:sp>
        <p:nvSpPr>
          <p:cNvPr id="51" name="Round Diagonal Corner Rectangle 396"/>
          <p:cNvSpPr/>
          <p:nvPr/>
        </p:nvSpPr>
        <p:spPr>
          <a:xfrm>
            <a:off x="2791783" y="2196955"/>
            <a:ext cx="1562986" cy="1562986"/>
          </a:xfrm>
          <a:prstGeom prst="round2DiagRect">
            <a:avLst/>
          </a:prstGeom>
          <a:solidFill>
            <a:srgbClr val="699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Rectangle 397"/>
          <p:cNvSpPr/>
          <p:nvPr/>
        </p:nvSpPr>
        <p:spPr>
          <a:xfrm>
            <a:off x="2791783" y="3876899"/>
            <a:ext cx="1562986" cy="156298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 Diagonal Corner Rectangle 398"/>
          <p:cNvSpPr/>
          <p:nvPr/>
        </p:nvSpPr>
        <p:spPr>
          <a:xfrm>
            <a:off x="4465263" y="2196955"/>
            <a:ext cx="1562986" cy="1562986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 Diagonal Corner Rectangle 399"/>
          <p:cNvSpPr/>
          <p:nvPr/>
        </p:nvSpPr>
        <p:spPr>
          <a:xfrm>
            <a:off x="4465263" y="3876899"/>
            <a:ext cx="1562986" cy="1562986"/>
          </a:xfrm>
          <a:prstGeom prst="round2DiagRect">
            <a:avLst/>
          </a:prstGeom>
          <a:solidFill>
            <a:srgbClr val="699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30965" y="2445492"/>
            <a:ext cx="2867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연구 개발비 투자의 지속적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rPr>
              <a:t>증가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높은 기술력을 바탕으로 다른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배달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   업체와의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차별성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가짐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유연한 사업 구조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485" y="2205022"/>
            <a:ext cx="88998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STRENGTHS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32838" y="4289399"/>
            <a:ext cx="286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변동주기가 빠른 요식업에서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IT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를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기반으로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경쟁 우위를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가짐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기존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배달어플의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개인정보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침해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사례가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많음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인가구가 증가하면서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편의점의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성장세가 두드러졌는데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편의점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 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배달은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불루오션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 시장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612" y="4020353"/>
            <a:ext cx="103425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OPORTUNITIES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11574" y="4420569"/>
            <a:ext cx="71070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THREATS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08863" y="2190748"/>
            <a:ext cx="10134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WEAKNESSES</a:t>
            </a:r>
          </a:p>
        </p:txBody>
      </p:sp>
      <p:sp>
        <p:nvSpPr>
          <p:cNvPr id="63" name="Rectangle 417"/>
          <p:cNvSpPr/>
          <p:nvPr/>
        </p:nvSpPr>
        <p:spPr>
          <a:xfrm>
            <a:off x="3966063" y="3371848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</a:p>
        </p:txBody>
      </p:sp>
      <p:sp>
        <p:nvSpPr>
          <p:cNvPr id="64" name="Rectangle 418"/>
          <p:cNvSpPr/>
          <p:nvPr/>
        </p:nvSpPr>
        <p:spPr>
          <a:xfrm>
            <a:off x="4459613" y="3371848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</a:p>
        </p:txBody>
      </p:sp>
      <p:sp>
        <p:nvSpPr>
          <p:cNvPr id="65" name="Rectangle 419"/>
          <p:cNvSpPr/>
          <p:nvPr/>
        </p:nvSpPr>
        <p:spPr>
          <a:xfrm>
            <a:off x="3966063" y="3876899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66" name="Rectangle 420"/>
          <p:cNvSpPr/>
          <p:nvPr/>
        </p:nvSpPr>
        <p:spPr>
          <a:xfrm>
            <a:off x="4459613" y="3876899"/>
            <a:ext cx="388706" cy="3906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Abel" panose="020005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0808" y="240092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간접고용방식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특정지역에 밀집된 제휴업체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234520" y="4765648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기존 시장 경쟁자의 탄탄한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포지셔닝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M&amp;A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를 통한 경쟁업체의 빠른 성장세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cs typeface="Open Sans" panose="020B0606030504020204" pitchFamily="34" charset="0"/>
            </a:endParaRPr>
          </a:p>
          <a:p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123496" y="240262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08072" y="4218248"/>
            <a:ext cx="86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287272" y="2404328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431856" y="46080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8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7884" y="885867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STRENGTH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graphicFrame>
        <p:nvGraphicFramePr>
          <p:cNvPr id="26" name="차트 25"/>
          <p:cNvGraphicFramePr/>
          <p:nvPr/>
        </p:nvGraphicFramePr>
        <p:xfrm>
          <a:off x="5292080" y="1916832"/>
          <a:ext cx="345638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5148064" y="4726268"/>
            <a:ext cx="3442876" cy="1972884"/>
            <a:chOff x="-32084" y="2204864"/>
            <a:chExt cx="6408712" cy="3672408"/>
          </a:xfrm>
        </p:grpSpPr>
        <p:grpSp>
          <p:nvGrpSpPr>
            <p:cNvPr id="37" name="그룹 33"/>
            <p:cNvGrpSpPr/>
            <p:nvPr/>
          </p:nvGrpSpPr>
          <p:grpSpPr>
            <a:xfrm>
              <a:off x="-32084" y="2204864"/>
              <a:ext cx="6408712" cy="3672408"/>
              <a:chOff x="0" y="2204864"/>
              <a:chExt cx="6408712" cy="3672408"/>
            </a:xfrm>
          </p:grpSpPr>
          <p:grpSp>
            <p:nvGrpSpPr>
              <p:cNvPr id="41" name="그룹 32"/>
              <p:cNvGrpSpPr/>
              <p:nvPr/>
            </p:nvGrpSpPr>
            <p:grpSpPr>
              <a:xfrm>
                <a:off x="0" y="2204864"/>
                <a:ext cx="6408712" cy="3672408"/>
                <a:chOff x="0" y="2204864"/>
                <a:chExt cx="6408712" cy="3672408"/>
              </a:xfrm>
            </p:grpSpPr>
            <p:graphicFrame>
              <p:nvGraphicFramePr>
                <p:cNvPr id="43" name="차트 42"/>
                <p:cNvGraphicFramePr/>
                <p:nvPr/>
              </p:nvGraphicFramePr>
              <p:xfrm>
                <a:off x="0" y="2204864"/>
                <a:ext cx="6408712" cy="367240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44" name="타원 43"/>
                <p:cNvSpPr/>
                <p:nvPr/>
              </p:nvSpPr>
              <p:spPr>
                <a:xfrm>
                  <a:off x="2070533" y="2886345"/>
                  <a:ext cx="2232248" cy="22322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1966553" y="3605848"/>
                <a:ext cx="2664294" cy="830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dirty="0" smtClean="0">
                    <a:solidFill>
                      <a:srgbClr val="772CFE"/>
                    </a:solidFill>
                  </a:rPr>
                  <a:t>고용방식</a:t>
                </a:r>
                <a:endParaRPr lang="ko-KR" altLang="en-US" sz="2300" dirty="0">
                  <a:solidFill>
                    <a:srgbClr val="772CF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1418608" y="2283546"/>
              <a:ext cx="2274340" cy="702416"/>
              <a:chOff x="1418608" y="2283546"/>
              <a:chExt cx="2274340" cy="70241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468812" y="2584926"/>
                <a:ext cx="1224136" cy="40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18608" y="2283546"/>
                <a:ext cx="1800199" cy="458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FF0000"/>
                    </a:solidFill>
                  </a:rPr>
                  <a:t>직접고용방식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648000" y="1628800"/>
            <a:ext cx="4953446" cy="3941848"/>
            <a:chOff x="648000" y="1628800"/>
            <a:chExt cx="5030248" cy="3941848"/>
          </a:xfrm>
        </p:grpSpPr>
        <p:sp>
          <p:nvSpPr>
            <p:cNvPr id="23" name="직사각형 22"/>
            <p:cNvSpPr/>
            <p:nvPr/>
          </p:nvSpPr>
          <p:spPr>
            <a:xfrm>
              <a:off x="648000" y="1628800"/>
              <a:ext cx="3498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cs typeface="Open Sans" panose="020B0606030504020204" pitchFamily="34" charset="0"/>
                </a:rPr>
                <a:t>〮  </a:t>
              </a:r>
              <a:r>
                <a:rPr lang="ko-KR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연구개발비 투자 지속적 증가 </a:t>
              </a:r>
              <a:endPara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" y="3175249"/>
              <a:ext cx="47160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cs typeface="Open Sans" panose="020B0606030504020204" pitchFamily="34" charset="0"/>
                </a:rPr>
                <a:t>〮  </a:t>
              </a:r>
              <a:r>
                <a:rPr lang="ko-KR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높은 기술력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ko-KR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위치기반 배분 솔루</a:t>
              </a:r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션</a:t>
              </a:r>
              <a:endPara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dirty="0" smtClean="0"/>
                <a:t>                       </a:t>
              </a:r>
              <a:endParaRPr lang="ko-KR" altLang="en-US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2376280" y="3553912"/>
              <a:ext cx="332276" cy="171780"/>
            </a:xfrm>
            <a:prstGeom prst="right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688683" y="3485628"/>
              <a:ext cx="19495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배송효율성 증대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8000" y="4751288"/>
              <a:ext cx="37850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cs typeface="Open Sans" panose="020B0606030504020204" pitchFamily="34" charset="0"/>
                </a:rPr>
                <a:t>〮  </a:t>
              </a:r>
              <a:r>
                <a:rPr lang="ko-KR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유연한 사업구조</a:t>
              </a:r>
              <a:r>
                <a:rPr lang="en-US" altLang="ko-KR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간접고용방식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오른쪽 화살표 53"/>
            <p:cNvSpPr/>
            <p:nvPr/>
          </p:nvSpPr>
          <p:spPr>
            <a:xfrm>
              <a:off x="2391257" y="5299096"/>
              <a:ext cx="332276" cy="171780"/>
            </a:xfrm>
            <a:prstGeom prst="right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94060" y="5201316"/>
              <a:ext cx="29841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중간수수료 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15%</a:t>
              </a:r>
              <a:r>
                <a:rPr lang="ko-KR" altLang="en-US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이상 절감</a:t>
              </a:r>
              <a:r>
                <a:rPr lang="en-US" altLang="ko-KR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156176" y="3560143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0.8</a:t>
            </a:r>
            <a:endParaRPr lang="ko-KR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7632760" y="2535326"/>
            <a:ext cx="1071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3.5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285152" y="223324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단위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건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6455440" y="2681074"/>
            <a:ext cx="1008112" cy="864096"/>
            <a:chOff x="5364088" y="4869160"/>
            <a:chExt cx="1008112" cy="864096"/>
          </a:xfrm>
        </p:grpSpPr>
        <p:cxnSp>
          <p:nvCxnSpPr>
            <p:cNvPr id="66" name="직선 연결선 65"/>
            <p:cNvCxnSpPr/>
            <p:nvPr/>
          </p:nvCxnSpPr>
          <p:spPr>
            <a:xfrm flipV="1">
              <a:off x="5364088" y="4869160"/>
              <a:ext cx="1008112" cy="8640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372200" y="4869160"/>
              <a:ext cx="0" cy="1440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6228184" y="4869160"/>
              <a:ext cx="1440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38120" y="27831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배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653227" y="5663424"/>
            <a:ext cx="1692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고정비용 감소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77884" y="885867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WEAKNESS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1794" y="240852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사고발생시 책임부담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860165" y="1988840"/>
            <a:ext cx="76113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60165" y="3033848"/>
            <a:ext cx="761137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79702" y="162880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직접고용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5528" y="163606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간접고용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메쉬코리아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3766" y="23907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고용주 일정부분 책임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360" y="2390788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피고용인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배송기사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</a:rPr>
              <a:t>부담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7840" y="3110816"/>
            <a:ext cx="69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배송기사와 상생을 추구하는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메쉬코리아의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다양한 정책과 상충됨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1044000" y="3191062"/>
            <a:ext cx="327203" cy="171780"/>
          </a:xfrm>
          <a:prstGeom prst="rightArrow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7" name="그룹 156"/>
          <p:cNvGrpSpPr/>
          <p:nvPr/>
        </p:nvGrpSpPr>
        <p:grpSpPr>
          <a:xfrm>
            <a:off x="5738642" y="4134566"/>
            <a:ext cx="2736304" cy="2329317"/>
            <a:chOff x="4525086" y="4077072"/>
            <a:chExt cx="2753223" cy="2343720"/>
          </a:xfrm>
        </p:grpSpPr>
        <p:sp>
          <p:nvSpPr>
            <p:cNvPr id="132" name="Freeform 22"/>
            <p:cNvSpPr>
              <a:spLocks/>
            </p:cNvSpPr>
            <p:nvPr/>
          </p:nvSpPr>
          <p:spPr bwMode="auto">
            <a:xfrm>
              <a:off x="6139138" y="4080876"/>
              <a:ext cx="328059" cy="607653"/>
            </a:xfrm>
            <a:custGeom>
              <a:avLst/>
              <a:gdLst>
                <a:gd name="T0" fmla="*/ 22225 w 460"/>
                <a:gd name="T1" fmla="*/ 279400 h 852"/>
                <a:gd name="T2" fmla="*/ 47625 w 460"/>
                <a:gd name="T3" fmla="*/ 254000 h 852"/>
                <a:gd name="T4" fmla="*/ 73025 w 460"/>
                <a:gd name="T5" fmla="*/ 38100 h 852"/>
                <a:gd name="T6" fmla="*/ 120650 w 460"/>
                <a:gd name="T7" fmla="*/ 3175 h 852"/>
                <a:gd name="T8" fmla="*/ 342900 w 460"/>
                <a:gd name="T9" fmla="*/ 0 h 852"/>
                <a:gd name="T10" fmla="*/ 396875 w 460"/>
                <a:gd name="T11" fmla="*/ 47625 h 852"/>
                <a:gd name="T12" fmla="*/ 409575 w 460"/>
                <a:gd name="T13" fmla="*/ 120650 h 852"/>
                <a:gd name="T14" fmla="*/ 612775 w 460"/>
                <a:gd name="T15" fmla="*/ 130175 h 852"/>
                <a:gd name="T16" fmla="*/ 685800 w 460"/>
                <a:gd name="T17" fmla="*/ 177800 h 852"/>
                <a:gd name="T18" fmla="*/ 727075 w 460"/>
                <a:gd name="T19" fmla="*/ 177800 h 852"/>
                <a:gd name="T20" fmla="*/ 704850 w 460"/>
                <a:gd name="T21" fmla="*/ 352425 h 852"/>
                <a:gd name="T22" fmla="*/ 628650 w 460"/>
                <a:gd name="T23" fmla="*/ 587375 h 852"/>
                <a:gd name="T24" fmla="*/ 730250 w 460"/>
                <a:gd name="T25" fmla="*/ 796925 h 852"/>
                <a:gd name="T26" fmla="*/ 676275 w 460"/>
                <a:gd name="T27" fmla="*/ 1149350 h 852"/>
                <a:gd name="T28" fmla="*/ 650875 w 460"/>
                <a:gd name="T29" fmla="*/ 1200150 h 852"/>
                <a:gd name="T30" fmla="*/ 635000 w 460"/>
                <a:gd name="T31" fmla="*/ 1339850 h 852"/>
                <a:gd name="T32" fmla="*/ 555625 w 460"/>
                <a:gd name="T33" fmla="*/ 1352550 h 852"/>
                <a:gd name="T34" fmla="*/ 244475 w 460"/>
                <a:gd name="T35" fmla="*/ 977900 h 852"/>
                <a:gd name="T36" fmla="*/ 130175 w 460"/>
                <a:gd name="T37" fmla="*/ 962025 h 852"/>
                <a:gd name="T38" fmla="*/ 19050 w 460"/>
                <a:gd name="T39" fmla="*/ 822325 h 852"/>
                <a:gd name="T40" fmla="*/ 0 w 460"/>
                <a:gd name="T41" fmla="*/ 762000 h 852"/>
                <a:gd name="T42" fmla="*/ 31750 w 460"/>
                <a:gd name="T43" fmla="*/ 717550 h 852"/>
                <a:gd name="T44" fmla="*/ 41275 w 460"/>
                <a:gd name="T45" fmla="*/ 403225 h 852"/>
                <a:gd name="T46" fmla="*/ 22225 w 460"/>
                <a:gd name="T47" fmla="*/ 279400 h 8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connsiteX0" fmla="*/ 402 w 10000"/>
                <a:gd name="connsiteY0" fmla="*/ 2031 h 10000"/>
                <a:gd name="connsiteX1" fmla="*/ 652 w 10000"/>
                <a:gd name="connsiteY1" fmla="*/ 1878 h 10000"/>
                <a:gd name="connsiteX2" fmla="*/ 1000 w 10000"/>
                <a:gd name="connsiteY2" fmla="*/ 282 h 10000"/>
                <a:gd name="connsiteX3" fmla="*/ 1652 w 10000"/>
                <a:gd name="connsiteY3" fmla="*/ 23 h 10000"/>
                <a:gd name="connsiteX4" fmla="*/ 4696 w 10000"/>
                <a:gd name="connsiteY4" fmla="*/ 0 h 10000"/>
                <a:gd name="connsiteX5" fmla="*/ 5435 w 10000"/>
                <a:gd name="connsiteY5" fmla="*/ 352 h 10000"/>
                <a:gd name="connsiteX6" fmla="*/ 5609 w 10000"/>
                <a:gd name="connsiteY6" fmla="*/ 892 h 10000"/>
                <a:gd name="connsiteX7" fmla="*/ 8391 w 10000"/>
                <a:gd name="connsiteY7" fmla="*/ 962 h 10000"/>
                <a:gd name="connsiteX8" fmla="*/ 9391 w 10000"/>
                <a:gd name="connsiteY8" fmla="*/ 1315 h 10000"/>
                <a:gd name="connsiteX9" fmla="*/ 9957 w 10000"/>
                <a:gd name="connsiteY9" fmla="*/ 1315 h 10000"/>
                <a:gd name="connsiteX10" fmla="*/ 9652 w 10000"/>
                <a:gd name="connsiteY10" fmla="*/ 2606 h 10000"/>
                <a:gd name="connsiteX11" fmla="*/ 8609 w 10000"/>
                <a:gd name="connsiteY11" fmla="*/ 4343 h 10000"/>
                <a:gd name="connsiteX12" fmla="*/ 10000 w 10000"/>
                <a:gd name="connsiteY12" fmla="*/ 5892 h 10000"/>
                <a:gd name="connsiteX13" fmla="*/ 9261 w 10000"/>
                <a:gd name="connsiteY13" fmla="*/ 8498 h 10000"/>
                <a:gd name="connsiteX14" fmla="*/ 8913 w 10000"/>
                <a:gd name="connsiteY14" fmla="*/ 8873 h 10000"/>
                <a:gd name="connsiteX15" fmla="*/ 8696 w 10000"/>
                <a:gd name="connsiteY15" fmla="*/ 9906 h 10000"/>
                <a:gd name="connsiteX16" fmla="*/ 7609 w 10000"/>
                <a:gd name="connsiteY16" fmla="*/ 10000 h 10000"/>
                <a:gd name="connsiteX17" fmla="*/ 3348 w 10000"/>
                <a:gd name="connsiteY17" fmla="*/ 7230 h 10000"/>
                <a:gd name="connsiteX18" fmla="*/ 1783 w 10000"/>
                <a:gd name="connsiteY18" fmla="*/ 7113 h 10000"/>
                <a:gd name="connsiteX19" fmla="*/ 261 w 10000"/>
                <a:gd name="connsiteY19" fmla="*/ 6080 h 10000"/>
                <a:gd name="connsiteX20" fmla="*/ 0 w 10000"/>
                <a:gd name="connsiteY20" fmla="*/ 5634 h 10000"/>
                <a:gd name="connsiteX21" fmla="*/ 435 w 10000"/>
                <a:gd name="connsiteY21" fmla="*/ 5305 h 10000"/>
                <a:gd name="connsiteX22" fmla="*/ 565 w 10000"/>
                <a:gd name="connsiteY22" fmla="*/ 2981 h 10000"/>
                <a:gd name="connsiteX23" fmla="*/ 402 w 10000"/>
                <a:gd name="connsiteY23" fmla="*/ 2031 h 10000"/>
                <a:gd name="connsiteX0" fmla="*/ 402 w 10000"/>
                <a:gd name="connsiteY0" fmla="*/ 2031 h 10000"/>
                <a:gd name="connsiteX1" fmla="*/ 652 w 10000"/>
                <a:gd name="connsiteY1" fmla="*/ 1878 h 10000"/>
                <a:gd name="connsiteX2" fmla="*/ 1000 w 10000"/>
                <a:gd name="connsiteY2" fmla="*/ 282 h 10000"/>
                <a:gd name="connsiteX3" fmla="*/ 1652 w 10000"/>
                <a:gd name="connsiteY3" fmla="*/ 23 h 10000"/>
                <a:gd name="connsiteX4" fmla="*/ 4696 w 10000"/>
                <a:gd name="connsiteY4" fmla="*/ 0 h 10000"/>
                <a:gd name="connsiteX5" fmla="*/ 5435 w 10000"/>
                <a:gd name="connsiteY5" fmla="*/ 352 h 10000"/>
                <a:gd name="connsiteX6" fmla="*/ 5609 w 10000"/>
                <a:gd name="connsiteY6" fmla="*/ 892 h 10000"/>
                <a:gd name="connsiteX7" fmla="*/ 8391 w 10000"/>
                <a:gd name="connsiteY7" fmla="*/ 962 h 10000"/>
                <a:gd name="connsiteX8" fmla="*/ 9391 w 10000"/>
                <a:gd name="connsiteY8" fmla="*/ 1315 h 10000"/>
                <a:gd name="connsiteX9" fmla="*/ 9957 w 10000"/>
                <a:gd name="connsiteY9" fmla="*/ 1315 h 10000"/>
                <a:gd name="connsiteX10" fmla="*/ 9652 w 10000"/>
                <a:gd name="connsiteY10" fmla="*/ 2606 h 10000"/>
                <a:gd name="connsiteX11" fmla="*/ 8609 w 10000"/>
                <a:gd name="connsiteY11" fmla="*/ 4343 h 10000"/>
                <a:gd name="connsiteX12" fmla="*/ 10000 w 10000"/>
                <a:gd name="connsiteY12" fmla="*/ 5892 h 10000"/>
                <a:gd name="connsiteX13" fmla="*/ 9261 w 10000"/>
                <a:gd name="connsiteY13" fmla="*/ 8498 h 10000"/>
                <a:gd name="connsiteX14" fmla="*/ 8913 w 10000"/>
                <a:gd name="connsiteY14" fmla="*/ 8873 h 10000"/>
                <a:gd name="connsiteX15" fmla="*/ 8696 w 10000"/>
                <a:gd name="connsiteY15" fmla="*/ 9906 h 10000"/>
                <a:gd name="connsiteX16" fmla="*/ 7609 w 10000"/>
                <a:gd name="connsiteY16" fmla="*/ 10000 h 10000"/>
                <a:gd name="connsiteX17" fmla="*/ 3348 w 10000"/>
                <a:gd name="connsiteY17" fmla="*/ 7230 h 10000"/>
                <a:gd name="connsiteX18" fmla="*/ 1783 w 10000"/>
                <a:gd name="connsiteY18" fmla="*/ 7113 h 10000"/>
                <a:gd name="connsiteX19" fmla="*/ 261 w 10000"/>
                <a:gd name="connsiteY19" fmla="*/ 6080 h 10000"/>
                <a:gd name="connsiteX20" fmla="*/ 0 w 10000"/>
                <a:gd name="connsiteY20" fmla="*/ 5634 h 10000"/>
                <a:gd name="connsiteX21" fmla="*/ 435 w 10000"/>
                <a:gd name="connsiteY21" fmla="*/ 5305 h 10000"/>
                <a:gd name="connsiteX22" fmla="*/ 663 w 10000"/>
                <a:gd name="connsiteY22" fmla="*/ 3016 h 10000"/>
                <a:gd name="connsiteX23" fmla="*/ 402 w 10000"/>
                <a:gd name="connsiteY23" fmla="*/ 2031 h 10000"/>
                <a:gd name="connsiteX0" fmla="*/ 402 w 10000"/>
                <a:gd name="connsiteY0" fmla="*/ 2031 h 10000"/>
                <a:gd name="connsiteX1" fmla="*/ 652 w 10000"/>
                <a:gd name="connsiteY1" fmla="*/ 1878 h 10000"/>
                <a:gd name="connsiteX2" fmla="*/ 1000 w 10000"/>
                <a:gd name="connsiteY2" fmla="*/ 282 h 10000"/>
                <a:gd name="connsiteX3" fmla="*/ 1652 w 10000"/>
                <a:gd name="connsiteY3" fmla="*/ 23 h 10000"/>
                <a:gd name="connsiteX4" fmla="*/ 4696 w 10000"/>
                <a:gd name="connsiteY4" fmla="*/ 0 h 10000"/>
                <a:gd name="connsiteX5" fmla="*/ 5435 w 10000"/>
                <a:gd name="connsiteY5" fmla="*/ 352 h 10000"/>
                <a:gd name="connsiteX6" fmla="*/ 5609 w 10000"/>
                <a:gd name="connsiteY6" fmla="*/ 892 h 10000"/>
                <a:gd name="connsiteX7" fmla="*/ 8391 w 10000"/>
                <a:gd name="connsiteY7" fmla="*/ 962 h 10000"/>
                <a:gd name="connsiteX8" fmla="*/ 9391 w 10000"/>
                <a:gd name="connsiteY8" fmla="*/ 1315 h 10000"/>
                <a:gd name="connsiteX9" fmla="*/ 9957 w 10000"/>
                <a:gd name="connsiteY9" fmla="*/ 1315 h 10000"/>
                <a:gd name="connsiteX10" fmla="*/ 9652 w 10000"/>
                <a:gd name="connsiteY10" fmla="*/ 2606 h 10000"/>
                <a:gd name="connsiteX11" fmla="*/ 8609 w 10000"/>
                <a:gd name="connsiteY11" fmla="*/ 4343 h 10000"/>
                <a:gd name="connsiteX12" fmla="*/ 10000 w 10000"/>
                <a:gd name="connsiteY12" fmla="*/ 5892 h 10000"/>
                <a:gd name="connsiteX13" fmla="*/ 9261 w 10000"/>
                <a:gd name="connsiteY13" fmla="*/ 8498 h 10000"/>
                <a:gd name="connsiteX14" fmla="*/ 8913 w 10000"/>
                <a:gd name="connsiteY14" fmla="*/ 8873 h 10000"/>
                <a:gd name="connsiteX15" fmla="*/ 8696 w 10000"/>
                <a:gd name="connsiteY15" fmla="*/ 9906 h 10000"/>
                <a:gd name="connsiteX16" fmla="*/ 7609 w 10000"/>
                <a:gd name="connsiteY16" fmla="*/ 10000 h 10000"/>
                <a:gd name="connsiteX17" fmla="*/ 3348 w 10000"/>
                <a:gd name="connsiteY17" fmla="*/ 7230 h 10000"/>
                <a:gd name="connsiteX18" fmla="*/ 1783 w 10000"/>
                <a:gd name="connsiteY18" fmla="*/ 7113 h 10000"/>
                <a:gd name="connsiteX19" fmla="*/ 261 w 10000"/>
                <a:gd name="connsiteY19" fmla="*/ 6080 h 10000"/>
                <a:gd name="connsiteX20" fmla="*/ 0 w 10000"/>
                <a:gd name="connsiteY20" fmla="*/ 5634 h 10000"/>
                <a:gd name="connsiteX21" fmla="*/ 435 w 10000"/>
                <a:gd name="connsiteY21" fmla="*/ 5305 h 10000"/>
                <a:gd name="connsiteX22" fmla="*/ 696 w 10000"/>
                <a:gd name="connsiteY22" fmla="*/ 3104 h 10000"/>
                <a:gd name="connsiteX23" fmla="*/ 402 w 10000"/>
                <a:gd name="connsiteY23" fmla="*/ 2031 h 10000"/>
                <a:gd name="connsiteX0" fmla="*/ 402 w 10000"/>
                <a:gd name="connsiteY0" fmla="*/ 2031 h 10000"/>
                <a:gd name="connsiteX1" fmla="*/ 652 w 10000"/>
                <a:gd name="connsiteY1" fmla="*/ 1878 h 10000"/>
                <a:gd name="connsiteX2" fmla="*/ 1000 w 10000"/>
                <a:gd name="connsiteY2" fmla="*/ 282 h 10000"/>
                <a:gd name="connsiteX3" fmla="*/ 1652 w 10000"/>
                <a:gd name="connsiteY3" fmla="*/ 23 h 10000"/>
                <a:gd name="connsiteX4" fmla="*/ 4696 w 10000"/>
                <a:gd name="connsiteY4" fmla="*/ 0 h 10000"/>
                <a:gd name="connsiteX5" fmla="*/ 5435 w 10000"/>
                <a:gd name="connsiteY5" fmla="*/ 352 h 10000"/>
                <a:gd name="connsiteX6" fmla="*/ 5609 w 10000"/>
                <a:gd name="connsiteY6" fmla="*/ 892 h 10000"/>
                <a:gd name="connsiteX7" fmla="*/ 8391 w 10000"/>
                <a:gd name="connsiteY7" fmla="*/ 962 h 10000"/>
                <a:gd name="connsiteX8" fmla="*/ 9391 w 10000"/>
                <a:gd name="connsiteY8" fmla="*/ 1315 h 10000"/>
                <a:gd name="connsiteX9" fmla="*/ 9957 w 10000"/>
                <a:gd name="connsiteY9" fmla="*/ 1315 h 10000"/>
                <a:gd name="connsiteX10" fmla="*/ 9652 w 10000"/>
                <a:gd name="connsiteY10" fmla="*/ 2606 h 10000"/>
                <a:gd name="connsiteX11" fmla="*/ 8609 w 10000"/>
                <a:gd name="connsiteY11" fmla="*/ 4343 h 10000"/>
                <a:gd name="connsiteX12" fmla="*/ 10000 w 10000"/>
                <a:gd name="connsiteY12" fmla="*/ 5892 h 10000"/>
                <a:gd name="connsiteX13" fmla="*/ 9261 w 10000"/>
                <a:gd name="connsiteY13" fmla="*/ 8498 h 10000"/>
                <a:gd name="connsiteX14" fmla="*/ 8913 w 10000"/>
                <a:gd name="connsiteY14" fmla="*/ 8873 h 10000"/>
                <a:gd name="connsiteX15" fmla="*/ 8696 w 10000"/>
                <a:gd name="connsiteY15" fmla="*/ 9906 h 10000"/>
                <a:gd name="connsiteX16" fmla="*/ 7609 w 10000"/>
                <a:gd name="connsiteY16" fmla="*/ 10000 h 10000"/>
                <a:gd name="connsiteX17" fmla="*/ 3348 w 10000"/>
                <a:gd name="connsiteY17" fmla="*/ 7230 h 10000"/>
                <a:gd name="connsiteX18" fmla="*/ 2044 w 10000"/>
                <a:gd name="connsiteY18" fmla="*/ 7166 h 10000"/>
                <a:gd name="connsiteX19" fmla="*/ 261 w 10000"/>
                <a:gd name="connsiteY19" fmla="*/ 6080 h 10000"/>
                <a:gd name="connsiteX20" fmla="*/ 0 w 10000"/>
                <a:gd name="connsiteY20" fmla="*/ 5634 h 10000"/>
                <a:gd name="connsiteX21" fmla="*/ 435 w 10000"/>
                <a:gd name="connsiteY21" fmla="*/ 5305 h 10000"/>
                <a:gd name="connsiteX22" fmla="*/ 696 w 10000"/>
                <a:gd name="connsiteY22" fmla="*/ 3104 h 10000"/>
                <a:gd name="connsiteX23" fmla="*/ 402 w 10000"/>
                <a:gd name="connsiteY23" fmla="*/ 203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000" h="10000">
                  <a:moveTo>
                    <a:pt x="402" y="2031"/>
                  </a:moveTo>
                  <a:lnTo>
                    <a:pt x="652" y="1878"/>
                  </a:lnTo>
                  <a:lnTo>
                    <a:pt x="1000" y="282"/>
                  </a:lnTo>
                  <a:lnTo>
                    <a:pt x="1652" y="23"/>
                  </a:lnTo>
                  <a:lnTo>
                    <a:pt x="4696" y="0"/>
                  </a:lnTo>
                  <a:lnTo>
                    <a:pt x="5435" y="352"/>
                  </a:lnTo>
                  <a:lnTo>
                    <a:pt x="5609" y="892"/>
                  </a:lnTo>
                  <a:lnTo>
                    <a:pt x="8391" y="962"/>
                  </a:lnTo>
                  <a:lnTo>
                    <a:pt x="9391" y="1315"/>
                  </a:lnTo>
                  <a:lnTo>
                    <a:pt x="9957" y="1315"/>
                  </a:lnTo>
                  <a:cubicBezTo>
                    <a:pt x="9855" y="1745"/>
                    <a:pt x="9754" y="2176"/>
                    <a:pt x="9652" y="2606"/>
                  </a:cubicBezTo>
                  <a:lnTo>
                    <a:pt x="8609" y="4343"/>
                  </a:lnTo>
                  <a:lnTo>
                    <a:pt x="10000" y="5892"/>
                  </a:lnTo>
                  <a:lnTo>
                    <a:pt x="9261" y="8498"/>
                  </a:lnTo>
                  <a:lnTo>
                    <a:pt x="8913" y="8873"/>
                  </a:lnTo>
                  <a:cubicBezTo>
                    <a:pt x="8841" y="9217"/>
                    <a:pt x="8768" y="9562"/>
                    <a:pt x="8696" y="9906"/>
                  </a:cubicBezTo>
                  <a:lnTo>
                    <a:pt x="7609" y="10000"/>
                  </a:lnTo>
                  <a:lnTo>
                    <a:pt x="3348" y="7230"/>
                  </a:lnTo>
                  <a:lnTo>
                    <a:pt x="2044" y="7166"/>
                  </a:lnTo>
                  <a:lnTo>
                    <a:pt x="261" y="6080"/>
                  </a:lnTo>
                  <a:lnTo>
                    <a:pt x="0" y="5634"/>
                  </a:lnTo>
                  <a:lnTo>
                    <a:pt x="435" y="5305"/>
                  </a:lnTo>
                  <a:cubicBezTo>
                    <a:pt x="478" y="4530"/>
                    <a:pt x="653" y="3879"/>
                    <a:pt x="696" y="3104"/>
                  </a:cubicBezTo>
                  <a:cubicBezTo>
                    <a:pt x="642" y="2787"/>
                    <a:pt x="456" y="2348"/>
                    <a:pt x="402" y="2031"/>
                  </a:cubicBez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3" name="Freeform 23"/>
            <p:cNvSpPr>
              <a:spLocks/>
            </p:cNvSpPr>
            <p:nvPr/>
          </p:nvSpPr>
          <p:spPr bwMode="auto">
            <a:xfrm>
              <a:off x="6391727" y="4077072"/>
              <a:ext cx="451073" cy="781676"/>
            </a:xfrm>
            <a:custGeom>
              <a:avLst/>
              <a:gdLst>
                <a:gd name="T0" fmla="*/ 0 w 640"/>
                <a:gd name="T1" fmla="*/ 1355725 h 1096"/>
                <a:gd name="T2" fmla="*/ 212725 w 640"/>
                <a:gd name="T3" fmla="*/ 1685925 h 1096"/>
                <a:gd name="T4" fmla="*/ 387350 w 640"/>
                <a:gd name="T5" fmla="*/ 1739900 h 1096"/>
                <a:gd name="T6" fmla="*/ 622300 w 640"/>
                <a:gd name="T7" fmla="*/ 1622425 h 1096"/>
                <a:gd name="T8" fmla="*/ 901700 w 640"/>
                <a:gd name="T9" fmla="*/ 1603375 h 1096"/>
                <a:gd name="T10" fmla="*/ 908050 w 640"/>
                <a:gd name="T11" fmla="*/ 1565275 h 1096"/>
                <a:gd name="T12" fmla="*/ 869950 w 640"/>
                <a:gd name="T13" fmla="*/ 1504950 h 1096"/>
                <a:gd name="T14" fmla="*/ 892175 w 640"/>
                <a:gd name="T15" fmla="*/ 1457325 h 1096"/>
                <a:gd name="T16" fmla="*/ 965200 w 640"/>
                <a:gd name="T17" fmla="*/ 1419225 h 1096"/>
                <a:gd name="T18" fmla="*/ 1016000 w 640"/>
                <a:gd name="T19" fmla="*/ 1327150 h 1096"/>
                <a:gd name="T20" fmla="*/ 968375 w 640"/>
                <a:gd name="T21" fmla="*/ 1235075 h 1096"/>
                <a:gd name="T22" fmla="*/ 958850 w 640"/>
                <a:gd name="T23" fmla="*/ 1098550 h 1096"/>
                <a:gd name="T24" fmla="*/ 762000 w 640"/>
                <a:gd name="T25" fmla="*/ 1035050 h 1096"/>
                <a:gd name="T26" fmla="*/ 711200 w 640"/>
                <a:gd name="T27" fmla="*/ 977900 h 1096"/>
                <a:gd name="T28" fmla="*/ 708025 w 640"/>
                <a:gd name="T29" fmla="*/ 898525 h 1096"/>
                <a:gd name="T30" fmla="*/ 736600 w 640"/>
                <a:gd name="T31" fmla="*/ 825500 h 1096"/>
                <a:gd name="T32" fmla="*/ 717550 w 640"/>
                <a:gd name="T33" fmla="*/ 730250 h 1096"/>
                <a:gd name="T34" fmla="*/ 828675 w 640"/>
                <a:gd name="T35" fmla="*/ 663575 h 1096"/>
                <a:gd name="T36" fmla="*/ 809625 w 640"/>
                <a:gd name="T37" fmla="*/ 536575 h 1096"/>
                <a:gd name="T38" fmla="*/ 701675 w 640"/>
                <a:gd name="T39" fmla="*/ 390525 h 1096"/>
                <a:gd name="T40" fmla="*/ 803275 w 640"/>
                <a:gd name="T41" fmla="*/ 250825 h 1096"/>
                <a:gd name="T42" fmla="*/ 777875 w 640"/>
                <a:gd name="T43" fmla="*/ 161925 h 1096"/>
                <a:gd name="T44" fmla="*/ 673100 w 640"/>
                <a:gd name="T45" fmla="*/ 139700 h 1096"/>
                <a:gd name="T46" fmla="*/ 469900 w 640"/>
                <a:gd name="T47" fmla="*/ 0 h 1096"/>
                <a:gd name="T48" fmla="*/ 393700 w 640"/>
                <a:gd name="T49" fmla="*/ 0 h 1096"/>
                <a:gd name="T50" fmla="*/ 333375 w 640"/>
                <a:gd name="T51" fmla="*/ 66675 h 1096"/>
                <a:gd name="T52" fmla="*/ 165100 w 640"/>
                <a:gd name="T53" fmla="*/ 155575 h 1096"/>
                <a:gd name="T54" fmla="*/ 184150 w 640"/>
                <a:gd name="T55" fmla="*/ 174625 h 1096"/>
                <a:gd name="T56" fmla="*/ 158750 w 640"/>
                <a:gd name="T57" fmla="*/ 371475 h 1096"/>
                <a:gd name="T58" fmla="*/ 76200 w 640"/>
                <a:gd name="T59" fmla="*/ 600075 h 1096"/>
                <a:gd name="T60" fmla="*/ 190500 w 640"/>
                <a:gd name="T61" fmla="*/ 809625 h 1096"/>
                <a:gd name="T62" fmla="*/ 123825 w 640"/>
                <a:gd name="T63" fmla="*/ 1184275 h 1096"/>
                <a:gd name="T64" fmla="*/ 95250 w 640"/>
                <a:gd name="T65" fmla="*/ 1219200 h 1096"/>
                <a:gd name="T66" fmla="*/ 79375 w 640"/>
                <a:gd name="T67" fmla="*/ 1349375 h 1096"/>
                <a:gd name="T68" fmla="*/ 0 w 640"/>
                <a:gd name="T69" fmla="*/ 1355725 h 109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connsiteX0" fmla="*/ 0 w 9812"/>
                <a:gd name="connsiteY0" fmla="*/ 7929 h 10000"/>
                <a:gd name="connsiteX1" fmla="*/ 1906 w 9812"/>
                <a:gd name="connsiteY1" fmla="*/ 9690 h 10000"/>
                <a:gd name="connsiteX2" fmla="*/ 3625 w 9812"/>
                <a:gd name="connsiteY2" fmla="*/ 10000 h 10000"/>
                <a:gd name="connsiteX3" fmla="*/ 5937 w 9812"/>
                <a:gd name="connsiteY3" fmla="*/ 9325 h 10000"/>
                <a:gd name="connsiteX4" fmla="*/ 8687 w 9812"/>
                <a:gd name="connsiteY4" fmla="*/ 9215 h 10000"/>
                <a:gd name="connsiteX5" fmla="*/ 8750 w 9812"/>
                <a:gd name="connsiteY5" fmla="*/ 8996 h 10000"/>
                <a:gd name="connsiteX6" fmla="*/ 8375 w 9812"/>
                <a:gd name="connsiteY6" fmla="*/ 8650 h 10000"/>
                <a:gd name="connsiteX7" fmla="*/ 8593 w 9812"/>
                <a:gd name="connsiteY7" fmla="*/ 8376 h 10000"/>
                <a:gd name="connsiteX8" fmla="*/ 9312 w 9812"/>
                <a:gd name="connsiteY8" fmla="*/ 8157 h 10000"/>
                <a:gd name="connsiteX9" fmla="*/ 9812 w 9812"/>
                <a:gd name="connsiteY9" fmla="*/ 7628 h 10000"/>
                <a:gd name="connsiteX10" fmla="*/ 9343 w 9812"/>
                <a:gd name="connsiteY10" fmla="*/ 7099 h 10000"/>
                <a:gd name="connsiteX11" fmla="*/ 9250 w 9812"/>
                <a:gd name="connsiteY11" fmla="*/ 6314 h 10000"/>
                <a:gd name="connsiteX12" fmla="*/ 7312 w 9812"/>
                <a:gd name="connsiteY12" fmla="*/ 5949 h 10000"/>
                <a:gd name="connsiteX13" fmla="*/ 6812 w 9812"/>
                <a:gd name="connsiteY13" fmla="*/ 5620 h 10000"/>
                <a:gd name="connsiteX14" fmla="*/ 6781 w 9812"/>
                <a:gd name="connsiteY14" fmla="*/ 5164 h 10000"/>
                <a:gd name="connsiteX15" fmla="*/ 7062 w 9812"/>
                <a:gd name="connsiteY15" fmla="*/ 4745 h 10000"/>
                <a:gd name="connsiteX16" fmla="*/ 6875 w 9812"/>
                <a:gd name="connsiteY16" fmla="*/ 4197 h 10000"/>
                <a:gd name="connsiteX17" fmla="*/ 7968 w 9812"/>
                <a:gd name="connsiteY17" fmla="*/ 3814 h 10000"/>
                <a:gd name="connsiteX18" fmla="*/ 7781 w 9812"/>
                <a:gd name="connsiteY18" fmla="*/ 3084 h 10000"/>
                <a:gd name="connsiteX19" fmla="*/ 6718 w 9812"/>
                <a:gd name="connsiteY19" fmla="*/ 2245 h 10000"/>
                <a:gd name="connsiteX20" fmla="*/ 7718 w 9812"/>
                <a:gd name="connsiteY20" fmla="*/ 1442 h 10000"/>
                <a:gd name="connsiteX21" fmla="*/ 7468 w 9812"/>
                <a:gd name="connsiteY21" fmla="*/ 931 h 10000"/>
                <a:gd name="connsiteX22" fmla="*/ 6437 w 9812"/>
                <a:gd name="connsiteY22" fmla="*/ 803 h 10000"/>
                <a:gd name="connsiteX23" fmla="*/ 4437 w 9812"/>
                <a:gd name="connsiteY23" fmla="*/ 0 h 10000"/>
                <a:gd name="connsiteX24" fmla="*/ 3687 w 9812"/>
                <a:gd name="connsiteY24" fmla="*/ 0 h 10000"/>
                <a:gd name="connsiteX25" fmla="*/ 3093 w 9812"/>
                <a:gd name="connsiteY25" fmla="*/ 383 h 10000"/>
                <a:gd name="connsiteX26" fmla="*/ 1437 w 9812"/>
                <a:gd name="connsiteY26" fmla="*/ 894 h 10000"/>
                <a:gd name="connsiteX27" fmla="*/ 1625 w 9812"/>
                <a:gd name="connsiteY27" fmla="*/ 1004 h 10000"/>
                <a:gd name="connsiteX28" fmla="*/ 1375 w 9812"/>
                <a:gd name="connsiteY28" fmla="*/ 2135 h 10000"/>
                <a:gd name="connsiteX29" fmla="*/ 562 w 9812"/>
                <a:gd name="connsiteY29" fmla="*/ 3449 h 10000"/>
                <a:gd name="connsiteX30" fmla="*/ 1687 w 9812"/>
                <a:gd name="connsiteY30" fmla="*/ 4653 h 10000"/>
                <a:gd name="connsiteX31" fmla="*/ 1031 w 9812"/>
                <a:gd name="connsiteY31" fmla="*/ 6807 h 10000"/>
                <a:gd name="connsiteX32" fmla="*/ 750 w 9812"/>
                <a:gd name="connsiteY32" fmla="*/ 7007 h 10000"/>
                <a:gd name="connsiteX33" fmla="*/ 593 w 9812"/>
                <a:gd name="connsiteY33" fmla="*/ 7755 h 10000"/>
                <a:gd name="connsiteX34" fmla="*/ 0 w 9812"/>
                <a:gd name="connsiteY34" fmla="*/ 7929 h 10000"/>
                <a:gd name="connsiteX0" fmla="*/ 0 w 10000"/>
                <a:gd name="connsiteY0" fmla="*/ 7888 h 10000"/>
                <a:gd name="connsiteX1" fmla="*/ 1943 w 10000"/>
                <a:gd name="connsiteY1" fmla="*/ 9690 h 10000"/>
                <a:gd name="connsiteX2" fmla="*/ 3694 w 10000"/>
                <a:gd name="connsiteY2" fmla="*/ 10000 h 10000"/>
                <a:gd name="connsiteX3" fmla="*/ 6051 w 10000"/>
                <a:gd name="connsiteY3" fmla="*/ 9325 h 10000"/>
                <a:gd name="connsiteX4" fmla="*/ 8853 w 10000"/>
                <a:gd name="connsiteY4" fmla="*/ 9215 h 10000"/>
                <a:gd name="connsiteX5" fmla="*/ 8918 w 10000"/>
                <a:gd name="connsiteY5" fmla="*/ 8996 h 10000"/>
                <a:gd name="connsiteX6" fmla="*/ 8535 w 10000"/>
                <a:gd name="connsiteY6" fmla="*/ 8650 h 10000"/>
                <a:gd name="connsiteX7" fmla="*/ 8758 w 10000"/>
                <a:gd name="connsiteY7" fmla="*/ 8376 h 10000"/>
                <a:gd name="connsiteX8" fmla="*/ 9490 w 10000"/>
                <a:gd name="connsiteY8" fmla="*/ 8157 h 10000"/>
                <a:gd name="connsiteX9" fmla="*/ 10000 w 10000"/>
                <a:gd name="connsiteY9" fmla="*/ 7628 h 10000"/>
                <a:gd name="connsiteX10" fmla="*/ 9522 w 10000"/>
                <a:gd name="connsiteY10" fmla="*/ 7099 h 10000"/>
                <a:gd name="connsiteX11" fmla="*/ 9427 w 10000"/>
                <a:gd name="connsiteY11" fmla="*/ 6314 h 10000"/>
                <a:gd name="connsiteX12" fmla="*/ 7452 w 10000"/>
                <a:gd name="connsiteY12" fmla="*/ 5949 h 10000"/>
                <a:gd name="connsiteX13" fmla="*/ 6943 w 10000"/>
                <a:gd name="connsiteY13" fmla="*/ 5620 h 10000"/>
                <a:gd name="connsiteX14" fmla="*/ 6911 w 10000"/>
                <a:gd name="connsiteY14" fmla="*/ 5164 h 10000"/>
                <a:gd name="connsiteX15" fmla="*/ 7197 w 10000"/>
                <a:gd name="connsiteY15" fmla="*/ 4745 h 10000"/>
                <a:gd name="connsiteX16" fmla="*/ 7007 w 10000"/>
                <a:gd name="connsiteY16" fmla="*/ 4197 h 10000"/>
                <a:gd name="connsiteX17" fmla="*/ 8121 w 10000"/>
                <a:gd name="connsiteY17" fmla="*/ 3814 h 10000"/>
                <a:gd name="connsiteX18" fmla="*/ 7930 w 10000"/>
                <a:gd name="connsiteY18" fmla="*/ 3084 h 10000"/>
                <a:gd name="connsiteX19" fmla="*/ 6847 w 10000"/>
                <a:gd name="connsiteY19" fmla="*/ 2245 h 10000"/>
                <a:gd name="connsiteX20" fmla="*/ 7866 w 10000"/>
                <a:gd name="connsiteY20" fmla="*/ 1442 h 10000"/>
                <a:gd name="connsiteX21" fmla="*/ 7611 w 10000"/>
                <a:gd name="connsiteY21" fmla="*/ 931 h 10000"/>
                <a:gd name="connsiteX22" fmla="*/ 6560 w 10000"/>
                <a:gd name="connsiteY22" fmla="*/ 803 h 10000"/>
                <a:gd name="connsiteX23" fmla="*/ 4522 w 10000"/>
                <a:gd name="connsiteY23" fmla="*/ 0 h 10000"/>
                <a:gd name="connsiteX24" fmla="*/ 3758 w 10000"/>
                <a:gd name="connsiteY24" fmla="*/ 0 h 10000"/>
                <a:gd name="connsiteX25" fmla="*/ 3152 w 10000"/>
                <a:gd name="connsiteY25" fmla="*/ 383 h 10000"/>
                <a:gd name="connsiteX26" fmla="*/ 1465 w 10000"/>
                <a:gd name="connsiteY26" fmla="*/ 894 h 10000"/>
                <a:gd name="connsiteX27" fmla="*/ 1656 w 10000"/>
                <a:gd name="connsiteY27" fmla="*/ 1004 h 10000"/>
                <a:gd name="connsiteX28" fmla="*/ 1401 w 10000"/>
                <a:gd name="connsiteY28" fmla="*/ 2135 h 10000"/>
                <a:gd name="connsiteX29" fmla="*/ 573 w 10000"/>
                <a:gd name="connsiteY29" fmla="*/ 3449 h 10000"/>
                <a:gd name="connsiteX30" fmla="*/ 1719 w 10000"/>
                <a:gd name="connsiteY30" fmla="*/ 4653 h 10000"/>
                <a:gd name="connsiteX31" fmla="*/ 1051 w 10000"/>
                <a:gd name="connsiteY31" fmla="*/ 6807 h 10000"/>
                <a:gd name="connsiteX32" fmla="*/ 764 w 10000"/>
                <a:gd name="connsiteY32" fmla="*/ 7007 h 10000"/>
                <a:gd name="connsiteX33" fmla="*/ 604 w 10000"/>
                <a:gd name="connsiteY33" fmla="*/ 7755 h 10000"/>
                <a:gd name="connsiteX34" fmla="*/ 0 w 10000"/>
                <a:gd name="connsiteY34" fmla="*/ 7888 h 10000"/>
                <a:gd name="connsiteX0" fmla="*/ 0 w 10000"/>
                <a:gd name="connsiteY0" fmla="*/ 7888 h 10000"/>
                <a:gd name="connsiteX1" fmla="*/ 1943 w 10000"/>
                <a:gd name="connsiteY1" fmla="*/ 9690 h 10000"/>
                <a:gd name="connsiteX2" fmla="*/ 3694 w 10000"/>
                <a:gd name="connsiteY2" fmla="*/ 10000 h 10000"/>
                <a:gd name="connsiteX3" fmla="*/ 6051 w 10000"/>
                <a:gd name="connsiteY3" fmla="*/ 9325 h 10000"/>
                <a:gd name="connsiteX4" fmla="*/ 8853 w 10000"/>
                <a:gd name="connsiteY4" fmla="*/ 9215 h 10000"/>
                <a:gd name="connsiteX5" fmla="*/ 8918 w 10000"/>
                <a:gd name="connsiteY5" fmla="*/ 8996 h 10000"/>
                <a:gd name="connsiteX6" fmla="*/ 8535 w 10000"/>
                <a:gd name="connsiteY6" fmla="*/ 8650 h 10000"/>
                <a:gd name="connsiteX7" fmla="*/ 8758 w 10000"/>
                <a:gd name="connsiteY7" fmla="*/ 8376 h 10000"/>
                <a:gd name="connsiteX8" fmla="*/ 9490 w 10000"/>
                <a:gd name="connsiteY8" fmla="*/ 8157 h 10000"/>
                <a:gd name="connsiteX9" fmla="*/ 10000 w 10000"/>
                <a:gd name="connsiteY9" fmla="*/ 7628 h 10000"/>
                <a:gd name="connsiteX10" fmla="*/ 9522 w 10000"/>
                <a:gd name="connsiteY10" fmla="*/ 7099 h 10000"/>
                <a:gd name="connsiteX11" fmla="*/ 9427 w 10000"/>
                <a:gd name="connsiteY11" fmla="*/ 6314 h 10000"/>
                <a:gd name="connsiteX12" fmla="*/ 7452 w 10000"/>
                <a:gd name="connsiteY12" fmla="*/ 5949 h 10000"/>
                <a:gd name="connsiteX13" fmla="*/ 6943 w 10000"/>
                <a:gd name="connsiteY13" fmla="*/ 5620 h 10000"/>
                <a:gd name="connsiteX14" fmla="*/ 6911 w 10000"/>
                <a:gd name="connsiteY14" fmla="*/ 5164 h 10000"/>
                <a:gd name="connsiteX15" fmla="*/ 7197 w 10000"/>
                <a:gd name="connsiteY15" fmla="*/ 4745 h 10000"/>
                <a:gd name="connsiteX16" fmla="*/ 7007 w 10000"/>
                <a:gd name="connsiteY16" fmla="*/ 4197 h 10000"/>
                <a:gd name="connsiteX17" fmla="*/ 8121 w 10000"/>
                <a:gd name="connsiteY17" fmla="*/ 3814 h 10000"/>
                <a:gd name="connsiteX18" fmla="*/ 7930 w 10000"/>
                <a:gd name="connsiteY18" fmla="*/ 3084 h 10000"/>
                <a:gd name="connsiteX19" fmla="*/ 6847 w 10000"/>
                <a:gd name="connsiteY19" fmla="*/ 2245 h 10000"/>
                <a:gd name="connsiteX20" fmla="*/ 7866 w 10000"/>
                <a:gd name="connsiteY20" fmla="*/ 1442 h 10000"/>
                <a:gd name="connsiteX21" fmla="*/ 7611 w 10000"/>
                <a:gd name="connsiteY21" fmla="*/ 931 h 10000"/>
                <a:gd name="connsiteX22" fmla="*/ 6560 w 10000"/>
                <a:gd name="connsiteY22" fmla="*/ 803 h 10000"/>
                <a:gd name="connsiteX23" fmla="*/ 4522 w 10000"/>
                <a:gd name="connsiteY23" fmla="*/ 0 h 10000"/>
                <a:gd name="connsiteX24" fmla="*/ 3758 w 10000"/>
                <a:gd name="connsiteY24" fmla="*/ 0 h 10000"/>
                <a:gd name="connsiteX25" fmla="*/ 3152 w 10000"/>
                <a:gd name="connsiteY25" fmla="*/ 383 h 10000"/>
                <a:gd name="connsiteX26" fmla="*/ 1465 w 10000"/>
                <a:gd name="connsiteY26" fmla="*/ 894 h 10000"/>
                <a:gd name="connsiteX27" fmla="*/ 1656 w 10000"/>
                <a:gd name="connsiteY27" fmla="*/ 1004 h 10000"/>
                <a:gd name="connsiteX28" fmla="*/ 1401 w 10000"/>
                <a:gd name="connsiteY28" fmla="*/ 2135 h 10000"/>
                <a:gd name="connsiteX29" fmla="*/ 573 w 10000"/>
                <a:gd name="connsiteY29" fmla="*/ 3449 h 10000"/>
                <a:gd name="connsiteX30" fmla="*/ 1719 w 10000"/>
                <a:gd name="connsiteY30" fmla="*/ 4653 h 10000"/>
                <a:gd name="connsiteX31" fmla="*/ 1051 w 10000"/>
                <a:gd name="connsiteY31" fmla="*/ 6807 h 10000"/>
                <a:gd name="connsiteX32" fmla="*/ 764 w 10000"/>
                <a:gd name="connsiteY32" fmla="*/ 7007 h 10000"/>
                <a:gd name="connsiteX33" fmla="*/ 747 w 10000"/>
                <a:gd name="connsiteY33" fmla="*/ 7796 h 10000"/>
                <a:gd name="connsiteX34" fmla="*/ 0 w 10000"/>
                <a:gd name="connsiteY34" fmla="*/ 7888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96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645 w 10072"/>
                <a:gd name="connsiteY29" fmla="*/ 3449 h 10000"/>
                <a:gd name="connsiteX30" fmla="*/ 1791 w 10072"/>
                <a:gd name="connsiteY30" fmla="*/ 4653 h 10000"/>
                <a:gd name="connsiteX31" fmla="*/ 1123 w 10072"/>
                <a:gd name="connsiteY31" fmla="*/ 6807 h 10000"/>
                <a:gd name="connsiteX32" fmla="*/ 836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96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645 w 10072"/>
                <a:gd name="connsiteY29" fmla="*/ 3449 h 10000"/>
                <a:gd name="connsiteX30" fmla="*/ 1791 w 10072"/>
                <a:gd name="connsiteY30" fmla="*/ 4653 h 10000"/>
                <a:gd name="connsiteX31" fmla="*/ 1266 w 10072"/>
                <a:gd name="connsiteY31" fmla="*/ 6629 h 10000"/>
                <a:gd name="connsiteX32" fmla="*/ 836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96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645 w 10072"/>
                <a:gd name="connsiteY29" fmla="*/ 3449 h 10000"/>
                <a:gd name="connsiteX30" fmla="*/ 1791 w 10072"/>
                <a:gd name="connsiteY30" fmla="*/ 4653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96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653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96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557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925 w 10072"/>
                <a:gd name="connsiteY4" fmla="*/ 9215 h 10000"/>
                <a:gd name="connsiteX5" fmla="*/ 8990 w 10072"/>
                <a:gd name="connsiteY5" fmla="*/ 8900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557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686 w 10072"/>
                <a:gd name="connsiteY4" fmla="*/ 9242 h 10000"/>
                <a:gd name="connsiteX5" fmla="*/ 8990 w 10072"/>
                <a:gd name="connsiteY5" fmla="*/ 8900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557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686 w 10072"/>
                <a:gd name="connsiteY4" fmla="*/ 9242 h 10000"/>
                <a:gd name="connsiteX5" fmla="*/ 9133 w 10072"/>
                <a:gd name="connsiteY5" fmla="*/ 9105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537 w 10072"/>
                <a:gd name="connsiteY26" fmla="*/ 894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557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  <a:gd name="connsiteX0" fmla="*/ 0 w 10072"/>
                <a:gd name="connsiteY0" fmla="*/ 7874 h 10000"/>
                <a:gd name="connsiteX1" fmla="*/ 2015 w 10072"/>
                <a:gd name="connsiteY1" fmla="*/ 9690 h 10000"/>
                <a:gd name="connsiteX2" fmla="*/ 3766 w 10072"/>
                <a:gd name="connsiteY2" fmla="*/ 10000 h 10000"/>
                <a:gd name="connsiteX3" fmla="*/ 6123 w 10072"/>
                <a:gd name="connsiteY3" fmla="*/ 9325 h 10000"/>
                <a:gd name="connsiteX4" fmla="*/ 8686 w 10072"/>
                <a:gd name="connsiteY4" fmla="*/ 9242 h 10000"/>
                <a:gd name="connsiteX5" fmla="*/ 9133 w 10072"/>
                <a:gd name="connsiteY5" fmla="*/ 9105 h 10000"/>
                <a:gd name="connsiteX6" fmla="*/ 8607 w 10072"/>
                <a:gd name="connsiteY6" fmla="*/ 8650 h 10000"/>
                <a:gd name="connsiteX7" fmla="*/ 8830 w 10072"/>
                <a:gd name="connsiteY7" fmla="*/ 8376 h 10000"/>
                <a:gd name="connsiteX8" fmla="*/ 9562 w 10072"/>
                <a:gd name="connsiteY8" fmla="*/ 8157 h 10000"/>
                <a:gd name="connsiteX9" fmla="*/ 10072 w 10072"/>
                <a:gd name="connsiteY9" fmla="*/ 7628 h 10000"/>
                <a:gd name="connsiteX10" fmla="*/ 9594 w 10072"/>
                <a:gd name="connsiteY10" fmla="*/ 7099 h 10000"/>
                <a:gd name="connsiteX11" fmla="*/ 9499 w 10072"/>
                <a:gd name="connsiteY11" fmla="*/ 6314 h 10000"/>
                <a:gd name="connsiteX12" fmla="*/ 7524 w 10072"/>
                <a:gd name="connsiteY12" fmla="*/ 5949 h 10000"/>
                <a:gd name="connsiteX13" fmla="*/ 7015 w 10072"/>
                <a:gd name="connsiteY13" fmla="*/ 5620 h 10000"/>
                <a:gd name="connsiteX14" fmla="*/ 6983 w 10072"/>
                <a:gd name="connsiteY14" fmla="*/ 5164 h 10000"/>
                <a:gd name="connsiteX15" fmla="*/ 7269 w 10072"/>
                <a:gd name="connsiteY15" fmla="*/ 4745 h 10000"/>
                <a:gd name="connsiteX16" fmla="*/ 7079 w 10072"/>
                <a:gd name="connsiteY16" fmla="*/ 4197 h 10000"/>
                <a:gd name="connsiteX17" fmla="*/ 8193 w 10072"/>
                <a:gd name="connsiteY17" fmla="*/ 3814 h 10000"/>
                <a:gd name="connsiteX18" fmla="*/ 8002 w 10072"/>
                <a:gd name="connsiteY18" fmla="*/ 3084 h 10000"/>
                <a:gd name="connsiteX19" fmla="*/ 6919 w 10072"/>
                <a:gd name="connsiteY19" fmla="*/ 2245 h 10000"/>
                <a:gd name="connsiteX20" fmla="*/ 7938 w 10072"/>
                <a:gd name="connsiteY20" fmla="*/ 1442 h 10000"/>
                <a:gd name="connsiteX21" fmla="*/ 7683 w 10072"/>
                <a:gd name="connsiteY21" fmla="*/ 931 h 10000"/>
                <a:gd name="connsiteX22" fmla="*/ 6632 w 10072"/>
                <a:gd name="connsiteY22" fmla="*/ 803 h 10000"/>
                <a:gd name="connsiteX23" fmla="*/ 4594 w 10072"/>
                <a:gd name="connsiteY23" fmla="*/ 0 h 10000"/>
                <a:gd name="connsiteX24" fmla="*/ 3830 w 10072"/>
                <a:gd name="connsiteY24" fmla="*/ 0 h 10000"/>
                <a:gd name="connsiteX25" fmla="*/ 3224 w 10072"/>
                <a:gd name="connsiteY25" fmla="*/ 383 h 10000"/>
                <a:gd name="connsiteX26" fmla="*/ 1848 w 10072"/>
                <a:gd name="connsiteY26" fmla="*/ 785 h 10000"/>
                <a:gd name="connsiteX27" fmla="*/ 1728 w 10072"/>
                <a:gd name="connsiteY27" fmla="*/ 1004 h 10000"/>
                <a:gd name="connsiteX28" fmla="*/ 1473 w 10072"/>
                <a:gd name="connsiteY28" fmla="*/ 2135 h 10000"/>
                <a:gd name="connsiteX29" fmla="*/ 788 w 10072"/>
                <a:gd name="connsiteY29" fmla="*/ 3367 h 10000"/>
                <a:gd name="connsiteX30" fmla="*/ 1791 w 10072"/>
                <a:gd name="connsiteY30" fmla="*/ 4557 h 10000"/>
                <a:gd name="connsiteX31" fmla="*/ 1266 w 10072"/>
                <a:gd name="connsiteY31" fmla="*/ 6629 h 10000"/>
                <a:gd name="connsiteX32" fmla="*/ 979 w 10072"/>
                <a:gd name="connsiteY32" fmla="*/ 7007 h 10000"/>
                <a:gd name="connsiteX33" fmla="*/ 819 w 10072"/>
                <a:gd name="connsiteY33" fmla="*/ 7796 h 10000"/>
                <a:gd name="connsiteX34" fmla="*/ 0 w 10072"/>
                <a:gd name="connsiteY34" fmla="*/ 787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072" h="10000">
                  <a:moveTo>
                    <a:pt x="0" y="7874"/>
                  </a:moveTo>
                  <a:lnTo>
                    <a:pt x="2015" y="9690"/>
                  </a:lnTo>
                  <a:lnTo>
                    <a:pt x="3766" y="10000"/>
                  </a:lnTo>
                  <a:lnTo>
                    <a:pt x="6123" y="9325"/>
                  </a:lnTo>
                  <a:lnTo>
                    <a:pt x="8686" y="9242"/>
                  </a:lnTo>
                  <a:cubicBezTo>
                    <a:pt x="8708" y="9169"/>
                    <a:pt x="9111" y="9178"/>
                    <a:pt x="9133" y="9105"/>
                  </a:cubicBezTo>
                  <a:lnTo>
                    <a:pt x="8607" y="8650"/>
                  </a:lnTo>
                  <a:cubicBezTo>
                    <a:pt x="8682" y="8559"/>
                    <a:pt x="8755" y="8467"/>
                    <a:pt x="8830" y="8376"/>
                  </a:cubicBezTo>
                  <a:lnTo>
                    <a:pt x="9562" y="8157"/>
                  </a:lnTo>
                  <a:lnTo>
                    <a:pt x="10072" y="7628"/>
                  </a:lnTo>
                  <a:lnTo>
                    <a:pt x="9594" y="7099"/>
                  </a:lnTo>
                  <a:cubicBezTo>
                    <a:pt x="9562" y="6837"/>
                    <a:pt x="9531" y="6576"/>
                    <a:pt x="9499" y="6314"/>
                  </a:cubicBezTo>
                  <a:lnTo>
                    <a:pt x="7524" y="5949"/>
                  </a:lnTo>
                  <a:lnTo>
                    <a:pt x="7015" y="5620"/>
                  </a:lnTo>
                  <a:cubicBezTo>
                    <a:pt x="7004" y="5468"/>
                    <a:pt x="6993" y="5316"/>
                    <a:pt x="6983" y="5164"/>
                  </a:cubicBezTo>
                  <a:lnTo>
                    <a:pt x="7269" y="4745"/>
                  </a:lnTo>
                  <a:cubicBezTo>
                    <a:pt x="7206" y="4562"/>
                    <a:pt x="7142" y="4380"/>
                    <a:pt x="7079" y="4197"/>
                  </a:cubicBezTo>
                  <a:lnTo>
                    <a:pt x="8193" y="3814"/>
                  </a:lnTo>
                  <a:cubicBezTo>
                    <a:pt x="8129" y="3571"/>
                    <a:pt x="8065" y="3327"/>
                    <a:pt x="8002" y="3084"/>
                  </a:cubicBezTo>
                  <a:lnTo>
                    <a:pt x="6919" y="2245"/>
                  </a:lnTo>
                  <a:lnTo>
                    <a:pt x="7938" y="1442"/>
                  </a:lnTo>
                  <a:lnTo>
                    <a:pt x="7683" y="931"/>
                  </a:lnTo>
                  <a:lnTo>
                    <a:pt x="6632" y="803"/>
                  </a:lnTo>
                  <a:lnTo>
                    <a:pt x="4594" y="0"/>
                  </a:lnTo>
                  <a:lnTo>
                    <a:pt x="3830" y="0"/>
                  </a:lnTo>
                  <a:lnTo>
                    <a:pt x="3224" y="383"/>
                  </a:lnTo>
                  <a:lnTo>
                    <a:pt x="1848" y="785"/>
                  </a:lnTo>
                  <a:lnTo>
                    <a:pt x="1728" y="1004"/>
                  </a:lnTo>
                  <a:cubicBezTo>
                    <a:pt x="1644" y="1381"/>
                    <a:pt x="1558" y="1758"/>
                    <a:pt x="1473" y="2135"/>
                  </a:cubicBezTo>
                  <a:lnTo>
                    <a:pt x="788" y="3367"/>
                  </a:lnTo>
                  <a:lnTo>
                    <a:pt x="1791" y="4557"/>
                  </a:lnTo>
                  <a:lnTo>
                    <a:pt x="1266" y="6629"/>
                  </a:lnTo>
                  <a:lnTo>
                    <a:pt x="979" y="7007"/>
                  </a:lnTo>
                  <a:cubicBezTo>
                    <a:pt x="926" y="7256"/>
                    <a:pt x="872" y="7547"/>
                    <a:pt x="819" y="7796"/>
                  </a:cubicBezTo>
                  <a:lnTo>
                    <a:pt x="0" y="7874"/>
                  </a:lnTo>
                  <a:close/>
                </a:path>
              </a:pathLst>
            </a:custGeom>
            <a:solidFill>
              <a:srgbClr val="ABD4ED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4" name="Freeform 24"/>
            <p:cNvSpPr>
              <a:spLocks/>
            </p:cNvSpPr>
            <p:nvPr/>
          </p:nvSpPr>
          <p:spPr bwMode="auto">
            <a:xfrm>
              <a:off x="6562368" y="4795035"/>
              <a:ext cx="312369" cy="449321"/>
            </a:xfrm>
            <a:custGeom>
              <a:avLst/>
              <a:gdLst>
                <a:gd name="T0" fmla="*/ 25400 w 438"/>
                <a:gd name="T1" fmla="*/ 139700 h 630"/>
                <a:gd name="T2" fmla="*/ 0 w 438"/>
                <a:gd name="T3" fmla="*/ 298450 h 630"/>
                <a:gd name="T4" fmla="*/ 19050 w 438"/>
                <a:gd name="T5" fmla="*/ 311150 h 630"/>
                <a:gd name="T6" fmla="*/ 85725 w 438"/>
                <a:gd name="T7" fmla="*/ 1000125 h 630"/>
                <a:gd name="T8" fmla="*/ 250825 w 438"/>
                <a:gd name="T9" fmla="*/ 996950 h 630"/>
                <a:gd name="T10" fmla="*/ 339725 w 438"/>
                <a:gd name="T11" fmla="*/ 933450 h 630"/>
                <a:gd name="T12" fmla="*/ 463550 w 438"/>
                <a:gd name="T13" fmla="*/ 933450 h 630"/>
                <a:gd name="T14" fmla="*/ 454025 w 438"/>
                <a:gd name="T15" fmla="*/ 885825 h 630"/>
                <a:gd name="T16" fmla="*/ 428625 w 438"/>
                <a:gd name="T17" fmla="*/ 841375 h 630"/>
                <a:gd name="T18" fmla="*/ 504825 w 438"/>
                <a:gd name="T19" fmla="*/ 790575 h 630"/>
                <a:gd name="T20" fmla="*/ 625475 w 438"/>
                <a:gd name="T21" fmla="*/ 650875 h 630"/>
                <a:gd name="T22" fmla="*/ 628650 w 438"/>
                <a:gd name="T23" fmla="*/ 533400 h 630"/>
                <a:gd name="T24" fmla="*/ 663575 w 438"/>
                <a:gd name="T25" fmla="*/ 488950 h 630"/>
                <a:gd name="T26" fmla="*/ 666750 w 438"/>
                <a:gd name="T27" fmla="*/ 434975 h 630"/>
                <a:gd name="T28" fmla="*/ 612775 w 438"/>
                <a:gd name="T29" fmla="*/ 387350 h 630"/>
                <a:gd name="T30" fmla="*/ 619125 w 438"/>
                <a:gd name="T31" fmla="*/ 298450 h 630"/>
                <a:gd name="T32" fmla="*/ 669925 w 438"/>
                <a:gd name="T33" fmla="*/ 228600 h 630"/>
                <a:gd name="T34" fmla="*/ 695325 w 438"/>
                <a:gd name="T35" fmla="*/ 133350 h 630"/>
                <a:gd name="T36" fmla="*/ 650875 w 438"/>
                <a:gd name="T37" fmla="*/ 76200 h 630"/>
                <a:gd name="T38" fmla="*/ 647700 w 438"/>
                <a:gd name="T39" fmla="*/ 25400 h 630"/>
                <a:gd name="T40" fmla="*/ 530225 w 438"/>
                <a:gd name="T41" fmla="*/ 0 h 630"/>
                <a:gd name="T42" fmla="*/ 485775 w 438"/>
                <a:gd name="T43" fmla="*/ 15875 h 630"/>
                <a:gd name="T44" fmla="*/ 254000 w 438"/>
                <a:gd name="T45" fmla="*/ 28575 h 630"/>
                <a:gd name="T46" fmla="*/ 25400 w 438"/>
                <a:gd name="T47" fmla="*/ 139700 h 63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38" h="630">
                  <a:moveTo>
                    <a:pt x="16" y="88"/>
                  </a:moveTo>
                  <a:lnTo>
                    <a:pt x="0" y="188"/>
                  </a:lnTo>
                  <a:lnTo>
                    <a:pt x="12" y="196"/>
                  </a:lnTo>
                  <a:lnTo>
                    <a:pt x="54" y="630"/>
                  </a:lnTo>
                  <a:lnTo>
                    <a:pt x="158" y="628"/>
                  </a:lnTo>
                  <a:lnTo>
                    <a:pt x="214" y="588"/>
                  </a:lnTo>
                  <a:lnTo>
                    <a:pt x="292" y="588"/>
                  </a:lnTo>
                  <a:lnTo>
                    <a:pt x="286" y="558"/>
                  </a:lnTo>
                  <a:lnTo>
                    <a:pt x="270" y="530"/>
                  </a:lnTo>
                  <a:lnTo>
                    <a:pt x="318" y="498"/>
                  </a:lnTo>
                  <a:lnTo>
                    <a:pt x="394" y="410"/>
                  </a:lnTo>
                  <a:lnTo>
                    <a:pt x="396" y="336"/>
                  </a:lnTo>
                  <a:lnTo>
                    <a:pt x="418" y="308"/>
                  </a:lnTo>
                  <a:lnTo>
                    <a:pt x="420" y="274"/>
                  </a:lnTo>
                  <a:lnTo>
                    <a:pt x="386" y="244"/>
                  </a:lnTo>
                  <a:lnTo>
                    <a:pt x="390" y="188"/>
                  </a:lnTo>
                  <a:lnTo>
                    <a:pt x="422" y="144"/>
                  </a:lnTo>
                  <a:lnTo>
                    <a:pt x="438" y="84"/>
                  </a:lnTo>
                  <a:lnTo>
                    <a:pt x="410" y="48"/>
                  </a:lnTo>
                  <a:lnTo>
                    <a:pt x="408" y="16"/>
                  </a:lnTo>
                  <a:lnTo>
                    <a:pt x="334" y="0"/>
                  </a:lnTo>
                  <a:lnTo>
                    <a:pt x="306" y="10"/>
                  </a:lnTo>
                  <a:lnTo>
                    <a:pt x="160" y="18"/>
                  </a:lnTo>
                  <a:lnTo>
                    <a:pt x="16" y="88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5" name="Freeform 17"/>
            <p:cNvSpPr>
              <a:spLocks/>
            </p:cNvSpPr>
            <p:nvPr/>
          </p:nvSpPr>
          <p:spPr bwMode="auto">
            <a:xfrm>
              <a:off x="6234839" y="4931615"/>
              <a:ext cx="358383" cy="408668"/>
            </a:xfrm>
            <a:custGeom>
              <a:avLst/>
              <a:gdLst>
                <a:gd name="T0" fmla="*/ 4762 w 495"/>
                <a:gd name="T1" fmla="*/ 661987 h 573"/>
                <a:gd name="T2" fmla="*/ 0 w 495"/>
                <a:gd name="T3" fmla="*/ 533400 h 573"/>
                <a:gd name="T4" fmla="*/ 42862 w 495"/>
                <a:gd name="T5" fmla="*/ 476250 h 573"/>
                <a:gd name="T6" fmla="*/ 57150 w 495"/>
                <a:gd name="T7" fmla="*/ 395287 h 573"/>
                <a:gd name="T8" fmla="*/ 276225 w 495"/>
                <a:gd name="T9" fmla="*/ 276225 h 573"/>
                <a:gd name="T10" fmla="*/ 338137 w 495"/>
                <a:gd name="T11" fmla="*/ 152400 h 573"/>
                <a:gd name="T12" fmla="*/ 447675 w 495"/>
                <a:gd name="T13" fmla="*/ 52387 h 573"/>
                <a:gd name="T14" fmla="*/ 581025 w 495"/>
                <a:gd name="T15" fmla="*/ 14287 h 573"/>
                <a:gd name="T16" fmla="*/ 714375 w 495"/>
                <a:gd name="T17" fmla="*/ 0 h 573"/>
                <a:gd name="T18" fmla="*/ 785812 w 495"/>
                <a:gd name="T19" fmla="*/ 685800 h 573"/>
                <a:gd name="T20" fmla="*/ 695325 w 495"/>
                <a:gd name="T21" fmla="*/ 909637 h 573"/>
                <a:gd name="T22" fmla="*/ 352425 w 495"/>
                <a:gd name="T23" fmla="*/ 785812 h 573"/>
                <a:gd name="T24" fmla="*/ 333375 w 495"/>
                <a:gd name="T25" fmla="*/ 685800 h 573"/>
                <a:gd name="T26" fmla="*/ 133350 w 495"/>
                <a:gd name="T27" fmla="*/ 676275 h 573"/>
                <a:gd name="T28" fmla="*/ 109537 w 495"/>
                <a:gd name="T29" fmla="*/ 723900 h 573"/>
                <a:gd name="T30" fmla="*/ 42862 w 495"/>
                <a:gd name="T31" fmla="*/ 733425 h 573"/>
                <a:gd name="T32" fmla="*/ 4762 w 495"/>
                <a:gd name="T33" fmla="*/ 661987 h 5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connsiteX0" fmla="*/ 0 w 10151"/>
                <a:gd name="connsiteY0" fmla="*/ 7382 h 10000"/>
                <a:gd name="connsiteX1" fmla="*/ 151 w 10151"/>
                <a:gd name="connsiteY1" fmla="*/ 5864 h 10000"/>
                <a:gd name="connsiteX2" fmla="*/ 696 w 10151"/>
                <a:gd name="connsiteY2" fmla="*/ 5236 h 10000"/>
                <a:gd name="connsiteX3" fmla="*/ 878 w 10151"/>
                <a:gd name="connsiteY3" fmla="*/ 4346 h 10000"/>
                <a:gd name="connsiteX4" fmla="*/ 3666 w 10151"/>
                <a:gd name="connsiteY4" fmla="*/ 3037 h 10000"/>
                <a:gd name="connsiteX5" fmla="*/ 4454 w 10151"/>
                <a:gd name="connsiteY5" fmla="*/ 1675 h 10000"/>
                <a:gd name="connsiteX6" fmla="*/ 5848 w 10151"/>
                <a:gd name="connsiteY6" fmla="*/ 576 h 10000"/>
                <a:gd name="connsiteX7" fmla="*/ 7545 w 10151"/>
                <a:gd name="connsiteY7" fmla="*/ 157 h 10000"/>
                <a:gd name="connsiteX8" fmla="*/ 9242 w 10151"/>
                <a:gd name="connsiteY8" fmla="*/ 0 h 10000"/>
                <a:gd name="connsiteX9" fmla="*/ 10151 w 10151"/>
                <a:gd name="connsiteY9" fmla="*/ 7539 h 10000"/>
                <a:gd name="connsiteX10" fmla="*/ 8999 w 10151"/>
                <a:gd name="connsiteY10" fmla="*/ 10000 h 10000"/>
                <a:gd name="connsiteX11" fmla="*/ 4636 w 10151"/>
                <a:gd name="connsiteY11" fmla="*/ 8639 h 10000"/>
                <a:gd name="connsiteX12" fmla="*/ 4393 w 10151"/>
                <a:gd name="connsiteY12" fmla="*/ 7539 h 10000"/>
                <a:gd name="connsiteX13" fmla="*/ 1848 w 10151"/>
                <a:gd name="connsiteY13" fmla="*/ 7435 h 10000"/>
                <a:gd name="connsiteX14" fmla="*/ 1545 w 10151"/>
                <a:gd name="connsiteY14" fmla="*/ 7958 h 10000"/>
                <a:gd name="connsiteX15" fmla="*/ 696 w 10151"/>
                <a:gd name="connsiteY15" fmla="*/ 8063 h 10000"/>
                <a:gd name="connsiteX16" fmla="*/ 0 w 10151"/>
                <a:gd name="connsiteY16" fmla="*/ 7382 h 10000"/>
                <a:gd name="connsiteX0" fmla="*/ 0 w 10151"/>
                <a:gd name="connsiteY0" fmla="*/ 7382 h 10000"/>
                <a:gd name="connsiteX1" fmla="*/ 151 w 10151"/>
                <a:gd name="connsiteY1" fmla="*/ 5864 h 10000"/>
                <a:gd name="connsiteX2" fmla="*/ 696 w 10151"/>
                <a:gd name="connsiteY2" fmla="*/ 5236 h 10000"/>
                <a:gd name="connsiteX3" fmla="*/ 878 w 10151"/>
                <a:gd name="connsiteY3" fmla="*/ 4346 h 10000"/>
                <a:gd name="connsiteX4" fmla="*/ 3666 w 10151"/>
                <a:gd name="connsiteY4" fmla="*/ 3037 h 10000"/>
                <a:gd name="connsiteX5" fmla="*/ 4454 w 10151"/>
                <a:gd name="connsiteY5" fmla="*/ 1675 h 10000"/>
                <a:gd name="connsiteX6" fmla="*/ 5848 w 10151"/>
                <a:gd name="connsiteY6" fmla="*/ 576 h 10000"/>
                <a:gd name="connsiteX7" fmla="*/ 7545 w 10151"/>
                <a:gd name="connsiteY7" fmla="*/ 157 h 10000"/>
                <a:gd name="connsiteX8" fmla="*/ 9242 w 10151"/>
                <a:gd name="connsiteY8" fmla="*/ 0 h 10000"/>
                <a:gd name="connsiteX9" fmla="*/ 10151 w 10151"/>
                <a:gd name="connsiteY9" fmla="*/ 7539 h 10000"/>
                <a:gd name="connsiteX10" fmla="*/ 8999 w 10151"/>
                <a:gd name="connsiteY10" fmla="*/ 10000 h 10000"/>
                <a:gd name="connsiteX11" fmla="*/ 4636 w 10151"/>
                <a:gd name="connsiteY11" fmla="*/ 8639 h 10000"/>
                <a:gd name="connsiteX12" fmla="*/ 4393 w 10151"/>
                <a:gd name="connsiteY12" fmla="*/ 7539 h 10000"/>
                <a:gd name="connsiteX13" fmla="*/ 1848 w 10151"/>
                <a:gd name="connsiteY13" fmla="*/ 7435 h 10000"/>
                <a:gd name="connsiteX14" fmla="*/ 1545 w 10151"/>
                <a:gd name="connsiteY14" fmla="*/ 7958 h 10000"/>
                <a:gd name="connsiteX15" fmla="*/ 999 w 10151"/>
                <a:gd name="connsiteY15" fmla="*/ 8142 h 10000"/>
                <a:gd name="connsiteX16" fmla="*/ 0 w 10151"/>
                <a:gd name="connsiteY16" fmla="*/ 7382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51" h="10000">
                  <a:moveTo>
                    <a:pt x="0" y="7382"/>
                  </a:moveTo>
                  <a:cubicBezTo>
                    <a:pt x="50" y="6876"/>
                    <a:pt x="101" y="6370"/>
                    <a:pt x="151" y="5864"/>
                  </a:cubicBezTo>
                  <a:lnTo>
                    <a:pt x="696" y="5236"/>
                  </a:lnTo>
                  <a:cubicBezTo>
                    <a:pt x="757" y="4939"/>
                    <a:pt x="817" y="4643"/>
                    <a:pt x="878" y="4346"/>
                  </a:cubicBezTo>
                  <a:lnTo>
                    <a:pt x="3666" y="3037"/>
                  </a:lnTo>
                  <a:lnTo>
                    <a:pt x="4454" y="1675"/>
                  </a:lnTo>
                  <a:lnTo>
                    <a:pt x="5848" y="576"/>
                  </a:lnTo>
                  <a:lnTo>
                    <a:pt x="7545" y="157"/>
                  </a:lnTo>
                  <a:lnTo>
                    <a:pt x="9242" y="0"/>
                  </a:lnTo>
                  <a:lnTo>
                    <a:pt x="10151" y="7539"/>
                  </a:lnTo>
                  <a:lnTo>
                    <a:pt x="8999" y="10000"/>
                  </a:lnTo>
                  <a:lnTo>
                    <a:pt x="4636" y="8639"/>
                  </a:lnTo>
                  <a:lnTo>
                    <a:pt x="4393" y="7539"/>
                  </a:lnTo>
                  <a:lnTo>
                    <a:pt x="1848" y="7435"/>
                  </a:lnTo>
                  <a:lnTo>
                    <a:pt x="1545" y="7958"/>
                  </a:lnTo>
                  <a:lnTo>
                    <a:pt x="999" y="8142"/>
                  </a:lnTo>
                  <a:lnTo>
                    <a:pt x="0" y="7382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6" name="Freeform 13"/>
            <p:cNvSpPr>
              <a:spLocks/>
            </p:cNvSpPr>
            <p:nvPr/>
          </p:nvSpPr>
          <p:spPr bwMode="auto">
            <a:xfrm>
              <a:off x="5917131" y="4616020"/>
              <a:ext cx="645060" cy="558442"/>
            </a:xfrm>
            <a:custGeom>
              <a:avLst/>
              <a:gdLst>
                <a:gd name="T0" fmla="*/ 0 w 921"/>
                <a:gd name="T1" fmla="*/ 107950 h 783"/>
                <a:gd name="T2" fmla="*/ 104775 w 921"/>
                <a:gd name="T3" fmla="*/ 71437 h 783"/>
                <a:gd name="T4" fmla="*/ 152400 w 921"/>
                <a:gd name="T5" fmla="*/ 0 h 783"/>
                <a:gd name="T6" fmla="*/ 219075 w 921"/>
                <a:gd name="T7" fmla="*/ 104775 h 783"/>
                <a:gd name="T8" fmla="*/ 333375 w 921"/>
                <a:gd name="T9" fmla="*/ 114300 h 783"/>
                <a:gd name="T10" fmla="*/ 576263 w 921"/>
                <a:gd name="T11" fmla="*/ 328612 h 783"/>
                <a:gd name="T12" fmla="*/ 614363 w 921"/>
                <a:gd name="T13" fmla="*/ 547687 h 783"/>
                <a:gd name="T14" fmla="*/ 690563 w 921"/>
                <a:gd name="T15" fmla="*/ 571500 h 783"/>
                <a:gd name="T16" fmla="*/ 947738 w 921"/>
                <a:gd name="T17" fmla="*/ 542925 h 783"/>
                <a:gd name="T18" fmla="*/ 1042988 w 921"/>
                <a:gd name="T19" fmla="*/ 490537 h 783"/>
                <a:gd name="T20" fmla="*/ 1138238 w 921"/>
                <a:gd name="T21" fmla="*/ 285750 h 783"/>
                <a:gd name="T22" fmla="*/ 1295400 w 921"/>
                <a:gd name="T23" fmla="*/ 495300 h 783"/>
                <a:gd name="T24" fmla="*/ 1462088 w 921"/>
                <a:gd name="T25" fmla="*/ 533400 h 783"/>
                <a:gd name="T26" fmla="*/ 1438275 w 921"/>
                <a:gd name="T27" fmla="*/ 700087 h 783"/>
                <a:gd name="T28" fmla="*/ 1214438 w 921"/>
                <a:gd name="T29" fmla="*/ 733425 h 783"/>
                <a:gd name="T30" fmla="*/ 1119188 w 921"/>
                <a:gd name="T31" fmla="*/ 795337 h 783"/>
                <a:gd name="T32" fmla="*/ 1057275 w 921"/>
                <a:gd name="T33" fmla="*/ 871537 h 783"/>
                <a:gd name="T34" fmla="*/ 1000125 w 921"/>
                <a:gd name="T35" fmla="*/ 1000125 h 783"/>
                <a:gd name="T36" fmla="*/ 790575 w 921"/>
                <a:gd name="T37" fmla="*/ 1100137 h 783"/>
                <a:gd name="T38" fmla="*/ 752475 w 921"/>
                <a:gd name="T39" fmla="*/ 1238250 h 783"/>
                <a:gd name="T40" fmla="*/ 719138 w 921"/>
                <a:gd name="T41" fmla="*/ 1243012 h 783"/>
                <a:gd name="T42" fmla="*/ 528638 w 921"/>
                <a:gd name="T43" fmla="*/ 1223962 h 783"/>
                <a:gd name="T44" fmla="*/ 381000 w 921"/>
                <a:gd name="T45" fmla="*/ 933450 h 783"/>
                <a:gd name="T46" fmla="*/ 280988 w 921"/>
                <a:gd name="T47" fmla="*/ 895350 h 783"/>
                <a:gd name="T48" fmla="*/ 114300 w 921"/>
                <a:gd name="T49" fmla="*/ 862012 h 783"/>
                <a:gd name="T50" fmla="*/ 90488 w 921"/>
                <a:gd name="T51" fmla="*/ 823912 h 783"/>
                <a:gd name="T52" fmla="*/ 119063 w 921"/>
                <a:gd name="T53" fmla="*/ 757237 h 783"/>
                <a:gd name="T54" fmla="*/ 195263 w 921"/>
                <a:gd name="T55" fmla="*/ 738187 h 783"/>
                <a:gd name="T56" fmla="*/ 219075 w 921"/>
                <a:gd name="T57" fmla="*/ 561975 h 783"/>
                <a:gd name="T58" fmla="*/ 80963 w 921"/>
                <a:gd name="T59" fmla="*/ 123825 h 783"/>
                <a:gd name="T60" fmla="*/ 38100 w 921"/>
                <a:gd name="T61" fmla="*/ 104775 h 783"/>
                <a:gd name="T62" fmla="*/ 0 w 921"/>
                <a:gd name="T63" fmla="*/ 107950 h 7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connsiteX0" fmla="*/ 0 w 9739"/>
                <a:gd name="connsiteY0" fmla="*/ 843 h 10000"/>
                <a:gd name="connsiteX1" fmla="*/ 456 w 9739"/>
                <a:gd name="connsiteY1" fmla="*/ 575 h 10000"/>
                <a:gd name="connsiteX2" fmla="*/ 781 w 9739"/>
                <a:gd name="connsiteY2" fmla="*/ 0 h 10000"/>
                <a:gd name="connsiteX3" fmla="*/ 1237 w 9739"/>
                <a:gd name="connsiteY3" fmla="*/ 843 h 10000"/>
                <a:gd name="connsiteX4" fmla="*/ 2019 w 9739"/>
                <a:gd name="connsiteY4" fmla="*/ 920 h 10000"/>
                <a:gd name="connsiteX5" fmla="*/ 3680 w 9739"/>
                <a:gd name="connsiteY5" fmla="*/ 2644 h 10000"/>
                <a:gd name="connsiteX6" fmla="*/ 3941 w 9739"/>
                <a:gd name="connsiteY6" fmla="*/ 4406 h 10000"/>
                <a:gd name="connsiteX7" fmla="*/ 4462 w 9739"/>
                <a:gd name="connsiteY7" fmla="*/ 4598 h 10000"/>
                <a:gd name="connsiteX8" fmla="*/ 6221 w 9739"/>
                <a:gd name="connsiteY8" fmla="*/ 4368 h 10000"/>
                <a:gd name="connsiteX9" fmla="*/ 6873 w 9739"/>
                <a:gd name="connsiteY9" fmla="*/ 3946 h 10000"/>
                <a:gd name="connsiteX10" fmla="*/ 7524 w 9739"/>
                <a:gd name="connsiteY10" fmla="*/ 2299 h 10000"/>
                <a:gd name="connsiteX11" fmla="*/ 8599 w 9739"/>
                <a:gd name="connsiteY11" fmla="*/ 3985 h 10000"/>
                <a:gd name="connsiteX12" fmla="*/ 9739 w 9739"/>
                <a:gd name="connsiteY12" fmla="*/ 4291 h 10000"/>
                <a:gd name="connsiteX13" fmla="*/ 9576 w 9739"/>
                <a:gd name="connsiteY13" fmla="*/ 5632 h 10000"/>
                <a:gd name="connsiteX14" fmla="*/ 8045 w 9739"/>
                <a:gd name="connsiteY14" fmla="*/ 5900 h 10000"/>
                <a:gd name="connsiteX15" fmla="*/ 7394 w 9739"/>
                <a:gd name="connsiteY15" fmla="*/ 6398 h 10000"/>
                <a:gd name="connsiteX16" fmla="*/ 6970 w 9739"/>
                <a:gd name="connsiteY16" fmla="*/ 7011 h 10000"/>
                <a:gd name="connsiteX17" fmla="*/ 6579 w 9739"/>
                <a:gd name="connsiteY17" fmla="*/ 8046 h 10000"/>
                <a:gd name="connsiteX18" fmla="*/ 5146 w 9739"/>
                <a:gd name="connsiteY18" fmla="*/ 8851 h 10000"/>
                <a:gd name="connsiteX19" fmla="*/ 4886 w 9739"/>
                <a:gd name="connsiteY19" fmla="*/ 9962 h 10000"/>
                <a:gd name="connsiteX20" fmla="*/ 4658 w 9739"/>
                <a:gd name="connsiteY20" fmla="*/ 10000 h 10000"/>
                <a:gd name="connsiteX21" fmla="*/ 3355 w 9739"/>
                <a:gd name="connsiteY21" fmla="*/ 9847 h 10000"/>
                <a:gd name="connsiteX22" fmla="*/ 2345 w 9739"/>
                <a:gd name="connsiteY22" fmla="*/ 7510 h 10000"/>
                <a:gd name="connsiteX23" fmla="*/ 1661 w 9739"/>
                <a:gd name="connsiteY23" fmla="*/ 7203 h 10000"/>
                <a:gd name="connsiteX24" fmla="*/ 521 w 9739"/>
                <a:gd name="connsiteY24" fmla="*/ 6935 h 10000"/>
                <a:gd name="connsiteX25" fmla="*/ 358 w 9739"/>
                <a:gd name="connsiteY25" fmla="*/ 6628 h 10000"/>
                <a:gd name="connsiteX26" fmla="*/ 553 w 9739"/>
                <a:gd name="connsiteY26" fmla="*/ 6092 h 10000"/>
                <a:gd name="connsiteX27" fmla="*/ 1075 w 9739"/>
                <a:gd name="connsiteY27" fmla="*/ 5939 h 10000"/>
                <a:gd name="connsiteX28" fmla="*/ 1237 w 9739"/>
                <a:gd name="connsiteY28" fmla="*/ 4521 h 10000"/>
                <a:gd name="connsiteX29" fmla="*/ 293 w 9739"/>
                <a:gd name="connsiteY29" fmla="*/ 996 h 10000"/>
                <a:gd name="connsiteX30" fmla="*/ 0 w 9739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592 w 10000"/>
                <a:gd name="connsiteY15" fmla="*/ 6398 h 10000"/>
                <a:gd name="connsiteX16" fmla="*/ 7157 w 10000"/>
                <a:gd name="connsiteY16" fmla="*/ 7011 h 10000"/>
                <a:gd name="connsiteX17" fmla="*/ 6755 w 10000"/>
                <a:gd name="connsiteY17" fmla="*/ 8046 h 10000"/>
                <a:gd name="connsiteX18" fmla="*/ 5284 w 10000"/>
                <a:gd name="connsiteY18" fmla="*/ 8851 h 10000"/>
                <a:gd name="connsiteX19" fmla="*/ 5017 w 10000"/>
                <a:gd name="connsiteY19" fmla="*/ 9962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592 w 10000"/>
                <a:gd name="connsiteY15" fmla="*/ 6398 h 10000"/>
                <a:gd name="connsiteX16" fmla="*/ 7157 w 10000"/>
                <a:gd name="connsiteY16" fmla="*/ 7011 h 10000"/>
                <a:gd name="connsiteX17" fmla="*/ 6906 w 10000"/>
                <a:gd name="connsiteY17" fmla="*/ 7701 h 10000"/>
                <a:gd name="connsiteX18" fmla="*/ 5284 w 10000"/>
                <a:gd name="connsiteY18" fmla="*/ 8851 h 10000"/>
                <a:gd name="connsiteX19" fmla="*/ 5017 w 10000"/>
                <a:gd name="connsiteY19" fmla="*/ 9962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592 w 10000"/>
                <a:gd name="connsiteY15" fmla="*/ 6398 h 10000"/>
                <a:gd name="connsiteX16" fmla="*/ 7157 w 10000"/>
                <a:gd name="connsiteY16" fmla="*/ 7011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017 w 10000"/>
                <a:gd name="connsiteY19" fmla="*/ 9962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592 w 10000"/>
                <a:gd name="connsiteY15" fmla="*/ 6398 h 10000"/>
                <a:gd name="connsiteX16" fmla="*/ 7157 w 10000"/>
                <a:gd name="connsiteY16" fmla="*/ 7011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592 w 10000"/>
                <a:gd name="connsiteY15" fmla="*/ 6398 h 10000"/>
                <a:gd name="connsiteX16" fmla="*/ 7291 w 10000"/>
                <a:gd name="connsiteY16" fmla="*/ 6839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261 w 10000"/>
                <a:gd name="connsiteY14" fmla="*/ 5900 h 10000"/>
                <a:gd name="connsiteX15" fmla="*/ 7291 w 10000"/>
                <a:gd name="connsiteY15" fmla="*/ 6839 h 10000"/>
                <a:gd name="connsiteX16" fmla="*/ 6906 w 10000"/>
                <a:gd name="connsiteY16" fmla="*/ 7701 h 10000"/>
                <a:gd name="connsiteX17" fmla="*/ 5384 w 10000"/>
                <a:gd name="connsiteY17" fmla="*/ 8679 h 10000"/>
                <a:gd name="connsiteX18" fmla="*/ 5218 w 10000"/>
                <a:gd name="connsiteY18" fmla="*/ 9541 h 10000"/>
                <a:gd name="connsiteX19" fmla="*/ 4783 w 10000"/>
                <a:gd name="connsiteY19" fmla="*/ 10000 h 10000"/>
                <a:gd name="connsiteX20" fmla="*/ 3445 w 10000"/>
                <a:gd name="connsiteY20" fmla="*/ 9847 h 10000"/>
                <a:gd name="connsiteX21" fmla="*/ 2408 w 10000"/>
                <a:gd name="connsiteY21" fmla="*/ 7510 h 10000"/>
                <a:gd name="connsiteX22" fmla="*/ 1706 w 10000"/>
                <a:gd name="connsiteY22" fmla="*/ 7203 h 10000"/>
                <a:gd name="connsiteX23" fmla="*/ 535 w 10000"/>
                <a:gd name="connsiteY23" fmla="*/ 6935 h 10000"/>
                <a:gd name="connsiteX24" fmla="*/ 368 w 10000"/>
                <a:gd name="connsiteY24" fmla="*/ 6628 h 10000"/>
                <a:gd name="connsiteX25" fmla="*/ 568 w 10000"/>
                <a:gd name="connsiteY25" fmla="*/ 6092 h 10000"/>
                <a:gd name="connsiteX26" fmla="*/ 1104 w 10000"/>
                <a:gd name="connsiteY26" fmla="*/ 5939 h 10000"/>
                <a:gd name="connsiteX27" fmla="*/ 1370 w 10000"/>
                <a:gd name="connsiteY27" fmla="*/ 4789 h 10000"/>
                <a:gd name="connsiteX28" fmla="*/ 301 w 10000"/>
                <a:gd name="connsiteY28" fmla="*/ 996 h 10000"/>
                <a:gd name="connsiteX29" fmla="*/ 0 w 10000"/>
                <a:gd name="connsiteY29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8161 w 10000"/>
                <a:gd name="connsiteY14" fmla="*/ 5881 h 10000"/>
                <a:gd name="connsiteX15" fmla="*/ 7291 w 10000"/>
                <a:gd name="connsiteY15" fmla="*/ 6839 h 10000"/>
                <a:gd name="connsiteX16" fmla="*/ 6906 w 10000"/>
                <a:gd name="connsiteY16" fmla="*/ 7701 h 10000"/>
                <a:gd name="connsiteX17" fmla="*/ 5384 w 10000"/>
                <a:gd name="connsiteY17" fmla="*/ 8679 h 10000"/>
                <a:gd name="connsiteX18" fmla="*/ 5218 w 10000"/>
                <a:gd name="connsiteY18" fmla="*/ 9541 h 10000"/>
                <a:gd name="connsiteX19" fmla="*/ 4783 w 10000"/>
                <a:gd name="connsiteY19" fmla="*/ 10000 h 10000"/>
                <a:gd name="connsiteX20" fmla="*/ 3445 w 10000"/>
                <a:gd name="connsiteY20" fmla="*/ 9847 h 10000"/>
                <a:gd name="connsiteX21" fmla="*/ 2408 w 10000"/>
                <a:gd name="connsiteY21" fmla="*/ 7510 h 10000"/>
                <a:gd name="connsiteX22" fmla="*/ 1706 w 10000"/>
                <a:gd name="connsiteY22" fmla="*/ 7203 h 10000"/>
                <a:gd name="connsiteX23" fmla="*/ 535 w 10000"/>
                <a:gd name="connsiteY23" fmla="*/ 6935 h 10000"/>
                <a:gd name="connsiteX24" fmla="*/ 368 w 10000"/>
                <a:gd name="connsiteY24" fmla="*/ 6628 h 10000"/>
                <a:gd name="connsiteX25" fmla="*/ 568 w 10000"/>
                <a:gd name="connsiteY25" fmla="*/ 6092 h 10000"/>
                <a:gd name="connsiteX26" fmla="*/ 1104 w 10000"/>
                <a:gd name="connsiteY26" fmla="*/ 5939 h 10000"/>
                <a:gd name="connsiteX27" fmla="*/ 1370 w 10000"/>
                <a:gd name="connsiteY27" fmla="*/ 4789 h 10000"/>
                <a:gd name="connsiteX28" fmla="*/ 301 w 10000"/>
                <a:gd name="connsiteY28" fmla="*/ 996 h 10000"/>
                <a:gd name="connsiteX29" fmla="*/ 0 w 10000"/>
                <a:gd name="connsiteY29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833 w 10000"/>
                <a:gd name="connsiteY13" fmla="*/ 5632 h 10000"/>
                <a:gd name="connsiteX14" fmla="*/ 9532 w 10000"/>
                <a:gd name="connsiteY14" fmla="*/ 5708 h 10000"/>
                <a:gd name="connsiteX15" fmla="*/ 8161 w 10000"/>
                <a:gd name="connsiteY15" fmla="*/ 5881 h 10000"/>
                <a:gd name="connsiteX16" fmla="*/ 7291 w 10000"/>
                <a:gd name="connsiteY16" fmla="*/ 6839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950 w 10000"/>
                <a:gd name="connsiteY13" fmla="*/ 5555 h 10000"/>
                <a:gd name="connsiteX14" fmla="*/ 9532 w 10000"/>
                <a:gd name="connsiteY14" fmla="*/ 5708 h 10000"/>
                <a:gd name="connsiteX15" fmla="*/ 8161 w 10000"/>
                <a:gd name="connsiteY15" fmla="*/ 5881 h 10000"/>
                <a:gd name="connsiteX16" fmla="*/ 7291 w 10000"/>
                <a:gd name="connsiteY16" fmla="*/ 6839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950 w 10000"/>
                <a:gd name="connsiteY13" fmla="*/ 5555 h 10000"/>
                <a:gd name="connsiteX14" fmla="*/ 9264 w 10000"/>
                <a:gd name="connsiteY14" fmla="*/ 5555 h 10000"/>
                <a:gd name="connsiteX15" fmla="*/ 8161 w 10000"/>
                <a:gd name="connsiteY15" fmla="*/ 5881 h 10000"/>
                <a:gd name="connsiteX16" fmla="*/ 7291 w 10000"/>
                <a:gd name="connsiteY16" fmla="*/ 6839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00"/>
                <a:gd name="connsiteY0" fmla="*/ 843 h 10000"/>
                <a:gd name="connsiteX1" fmla="*/ 468 w 10000"/>
                <a:gd name="connsiteY1" fmla="*/ 575 h 10000"/>
                <a:gd name="connsiteX2" fmla="*/ 802 w 10000"/>
                <a:gd name="connsiteY2" fmla="*/ 0 h 10000"/>
                <a:gd name="connsiteX3" fmla="*/ 1270 w 10000"/>
                <a:gd name="connsiteY3" fmla="*/ 843 h 10000"/>
                <a:gd name="connsiteX4" fmla="*/ 2073 w 10000"/>
                <a:gd name="connsiteY4" fmla="*/ 920 h 10000"/>
                <a:gd name="connsiteX5" fmla="*/ 3779 w 10000"/>
                <a:gd name="connsiteY5" fmla="*/ 2644 h 10000"/>
                <a:gd name="connsiteX6" fmla="*/ 4047 w 10000"/>
                <a:gd name="connsiteY6" fmla="*/ 4406 h 10000"/>
                <a:gd name="connsiteX7" fmla="*/ 4582 w 10000"/>
                <a:gd name="connsiteY7" fmla="*/ 4598 h 10000"/>
                <a:gd name="connsiteX8" fmla="*/ 6388 w 10000"/>
                <a:gd name="connsiteY8" fmla="*/ 4368 h 10000"/>
                <a:gd name="connsiteX9" fmla="*/ 7057 w 10000"/>
                <a:gd name="connsiteY9" fmla="*/ 3946 h 10000"/>
                <a:gd name="connsiteX10" fmla="*/ 7726 w 10000"/>
                <a:gd name="connsiteY10" fmla="*/ 2299 h 10000"/>
                <a:gd name="connsiteX11" fmla="*/ 8829 w 10000"/>
                <a:gd name="connsiteY11" fmla="*/ 3985 h 10000"/>
                <a:gd name="connsiteX12" fmla="*/ 10000 w 10000"/>
                <a:gd name="connsiteY12" fmla="*/ 4291 h 10000"/>
                <a:gd name="connsiteX13" fmla="*/ 9950 w 10000"/>
                <a:gd name="connsiteY13" fmla="*/ 5555 h 10000"/>
                <a:gd name="connsiteX14" fmla="*/ 9164 w 10000"/>
                <a:gd name="connsiteY14" fmla="*/ 5593 h 10000"/>
                <a:gd name="connsiteX15" fmla="*/ 8161 w 10000"/>
                <a:gd name="connsiteY15" fmla="*/ 5881 h 10000"/>
                <a:gd name="connsiteX16" fmla="*/ 7291 w 10000"/>
                <a:gd name="connsiteY16" fmla="*/ 6839 h 10000"/>
                <a:gd name="connsiteX17" fmla="*/ 6906 w 10000"/>
                <a:gd name="connsiteY17" fmla="*/ 7701 h 10000"/>
                <a:gd name="connsiteX18" fmla="*/ 5384 w 10000"/>
                <a:gd name="connsiteY18" fmla="*/ 8679 h 10000"/>
                <a:gd name="connsiteX19" fmla="*/ 5218 w 10000"/>
                <a:gd name="connsiteY19" fmla="*/ 9541 h 10000"/>
                <a:gd name="connsiteX20" fmla="*/ 4783 w 10000"/>
                <a:gd name="connsiteY20" fmla="*/ 10000 h 10000"/>
                <a:gd name="connsiteX21" fmla="*/ 3445 w 10000"/>
                <a:gd name="connsiteY21" fmla="*/ 9847 h 10000"/>
                <a:gd name="connsiteX22" fmla="*/ 2408 w 10000"/>
                <a:gd name="connsiteY22" fmla="*/ 7510 h 10000"/>
                <a:gd name="connsiteX23" fmla="*/ 1706 w 10000"/>
                <a:gd name="connsiteY23" fmla="*/ 7203 h 10000"/>
                <a:gd name="connsiteX24" fmla="*/ 535 w 10000"/>
                <a:gd name="connsiteY24" fmla="*/ 6935 h 10000"/>
                <a:gd name="connsiteX25" fmla="*/ 368 w 10000"/>
                <a:gd name="connsiteY25" fmla="*/ 6628 h 10000"/>
                <a:gd name="connsiteX26" fmla="*/ 568 w 10000"/>
                <a:gd name="connsiteY26" fmla="*/ 6092 h 10000"/>
                <a:gd name="connsiteX27" fmla="*/ 1104 w 10000"/>
                <a:gd name="connsiteY27" fmla="*/ 5939 h 10000"/>
                <a:gd name="connsiteX28" fmla="*/ 1370 w 10000"/>
                <a:gd name="connsiteY28" fmla="*/ 4789 h 10000"/>
                <a:gd name="connsiteX29" fmla="*/ 301 w 10000"/>
                <a:gd name="connsiteY29" fmla="*/ 996 h 10000"/>
                <a:gd name="connsiteX30" fmla="*/ 0 w 10000"/>
                <a:gd name="connsiteY30" fmla="*/ 843 h 10000"/>
                <a:gd name="connsiteX0" fmla="*/ 0 w 10084"/>
                <a:gd name="connsiteY0" fmla="*/ 843 h 10000"/>
                <a:gd name="connsiteX1" fmla="*/ 468 w 10084"/>
                <a:gd name="connsiteY1" fmla="*/ 575 h 10000"/>
                <a:gd name="connsiteX2" fmla="*/ 802 w 10084"/>
                <a:gd name="connsiteY2" fmla="*/ 0 h 10000"/>
                <a:gd name="connsiteX3" fmla="*/ 1270 w 10084"/>
                <a:gd name="connsiteY3" fmla="*/ 843 h 10000"/>
                <a:gd name="connsiteX4" fmla="*/ 2073 w 10084"/>
                <a:gd name="connsiteY4" fmla="*/ 920 h 10000"/>
                <a:gd name="connsiteX5" fmla="*/ 3779 w 10084"/>
                <a:gd name="connsiteY5" fmla="*/ 2644 h 10000"/>
                <a:gd name="connsiteX6" fmla="*/ 4047 w 10084"/>
                <a:gd name="connsiteY6" fmla="*/ 4406 h 10000"/>
                <a:gd name="connsiteX7" fmla="*/ 4582 w 10084"/>
                <a:gd name="connsiteY7" fmla="*/ 4598 h 10000"/>
                <a:gd name="connsiteX8" fmla="*/ 6388 w 10084"/>
                <a:gd name="connsiteY8" fmla="*/ 4368 h 10000"/>
                <a:gd name="connsiteX9" fmla="*/ 7057 w 10084"/>
                <a:gd name="connsiteY9" fmla="*/ 3946 h 10000"/>
                <a:gd name="connsiteX10" fmla="*/ 7726 w 10084"/>
                <a:gd name="connsiteY10" fmla="*/ 2299 h 10000"/>
                <a:gd name="connsiteX11" fmla="*/ 8829 w 10084"/>
                <a:gd name="connsiteY11" fmla="*/ 3985 h 10000"/>
                <a:gd name="connsiteX12" fmla="*/ 10084 w 10084"/>
                <a:gd name="connsiteY12" fmla="*/ 4463 h 10000"/>
                <a:gd name="connsiteX13" fmla="*/ 9950 w 10084"/>
                <a:gd name="connsiteY13" fmla="*/ 5555 h 10000"/>
                <a:gd name="connsiteX14" fmla="*/ 9164 w 10084"/>
                <a:gd name="connsiteY14" fmla="*/ 5593 h 10000"/>
                <a:gd name="connsiteX15" fmla="*/ 8161 w 10084"/>
                <a:gd name="connsiteY15" fmla="*/ 5881 h 10000"/>
                <a:gd name="connsiteX16" fmla="*/ 7291 w 10084"/>
                <a:gd name="connsiteY16" fmla="*/ 6839 h 10000"/>
                <a:gd name="connsiteX17" fmla="*/ 6906 w 10084"/>
                <a:gd name="connsiteY17" fmla="*/ 7701 h 10000"/>
                <a:gd name="connsiteX18" fmla="*/ 5384 w 10084"/>
                <a:gd name="connsiteY18" fmla="*/ 8679 h 10000"/>
                <a:gd name="connsiteX19" fmla="*/ 5218 w 10084"/>
                <a:gd name="connsiteY19" fmla="*/ 9541 h 10000"/>
                <a:gd name="connsiteX20" fmla="*/ 4783 w 10084"/>
                <a:gd name="connsiteY20" fmla="*/ 10000 h 10000"/>
                <a:gd name="connsiteX21" fmla="*/ 3445 w 10084"/>
                <a:gd name="connsiteY21" fmla="*/ 9847 h 10000"/>
                <a:gd name="connsiteX22" fmla="*/ 2408 w 10084"/>
                <a:gd name="connsiteY22" fmla="*/ 7510 h 10000"/>
                <a:gd name="connsiteX23" fmla="*/ 1706 w 10084"/>
                <a:gd name="connsiteY23" fmla="*/ 7203 h 10000"/>
                <a:gd name="connsiteX24" fmla="*/ 535 w 10084"/>
                <a:gd name="connsiteY24" fmla="*/ 6935 h 10000"/>
                <a:gd name="connsiteX25" fmla="*/ 368 w 10084"/>
                <a:gd name="connsiteY25" fmla="*/ 6628 h 10000"/>
                <a:gd name="connsiteX26" fmla="*/ 568 w 10084"/>
                <a:gd name="connsiteY26" fmla="*/ 6092 h 10000"/>
                <a:gd name="connsiteX27" fmla="*/ 1104 w 10084"/>
                <a:gd name="connsiteY27" fmla="*/ 5939 h 10000"/>
                <a:gd name="connsiteX28" fmla="*/ 1370 w 10084"/>
                <a:gd name="connsiteY28" fmla="*/ 4789 h 10000"/>
                <a:gd name="connsiteX29" fmla="*/ 301 w 10084"/>
                <a:gd name="connsiteY29" fmla="*/ 996 h 10000"/>
                <a:gd name="connsiteX30" fmla="*/ 0 w 10084"/>
                <a:gd name="connsiteY30" fmla="*/ 843 h 10000"/>
                <a:gd name="connsiteX0" fmla="*/ 0 w 10084"/>
                <a:gd name="connsiteY0" fmla="*/ 843 h 10000"/>
                <a:gd name="connsiteX1" fmla="*/ 468 w 10084"/>
                <a:gd name="connsiteY1" fmla="*/ 575 h 10000"/>
                <a:gd name="connsiteX2" fmla="*/ 802 w 10084"/>
                <a:gd name="connsiteY2" fmla="*/ 0 h 10000"/>
                <a:gd name="connsiteX3" fmla="*/ 1270 w 10084"/>
                <a:gd name="connsiteY3" fmla="*/ 843 h 10000"/>
                <a:gd name="connsiteX4" fmla="*/ 2073 w 10084"/>
                <a:gd name="connsiteY4" fmla="*/ 920 h 10000"/>
                <a:gd name="connsiteX5" fmla="*/ 3779 w 10084"/>
                <a:gd name="connsiteY5" fmla="*/ 2644 h 10000"/>
                <a:gd name="connsiteX6" fmla="*/ 4047 w 10084"/>
                <a:gd name="connsiteY6" fmla="*/ 4406 h 10000"/>
                <a:gd name="connsiteX7" fmla="*/ 4582 w 10084"/>
                <a:gd name="connsiteY7" fmla="*/ 4598 h 10000"/>
                <a:gd name="connsiteX8" fmla="*/ 6388 w 10084"/>
                <a:gd name="connsiteY8" fmla="*/ 4368 h 10000"/>
                <a:gd name="connsiteX9" fmla="*/ 7057 w 10084"/>
                <a:gd name="connsiteY9" fmla="*/ 3946 h 10000"/>
                <a:gd name="connsiteX10" fmla="*/ 7726 w 10084"/>
                <a:gd name="connsiteY10" fmla="*/ 2299 h 10000"/>
                <a:gd name="connsiteX11" fmla="*/ 8745 w 10084"/>
                <a:gd name="connsiteY11" fmla="*/ 3908 h 10000"/>
                <a:gd name="connsiteX12" fmla="*/ 10084 w 10084"/>
                <a:gd name="connsiteY12" fmla="*/ 4463 h 10000"/>
                <a:gd name="connsiteX13" fmla="*/ 9950 w 10084"/>
                <a:gd name="connsiteY13" fmla="*/ 5555 h 10000"/>
                <a:gd name="connsiteX14" fmla="*/ 9164 w 10084"/>
                <a:gd name="connsiteY14" fmla="*/ 5593 h 10000"/>
                <a:gd name="connsiteX15" fmla="*/ 8161 w 10084"/>
                <a:gd name="connsiteY15" fmla="*/ 5881 h 10000"/>
                <a:gd name="connsiteX16" fmla="*/ 7291 w 10084"/>
                <a:gd name="connsiteY16" fmla="*/ 6839 h 10000"/>
                <a:gd name="connsiteX17" fmla="*/ 6906 w 10084"/>
                <a:gd name="connsiteY17" fmla="*/ 7701 h 10000"/>
                <a:gd name="connsiteX18" fmla="*/ 5384 w 10084"/>
                <a:gd name="connsiteY18" fmla="*/ 8679 h 10000"/>
                <a:gd name="connsiteX19" fmla="*/ 5218 w 10084"/>
                <a:gd name="connsiteY19" fmla="*/ 9541 h 10000"/>
                <a:gd name="connsiteX20" fmla="*/ 4783 w 10084"/>
                <a:gd name="connsiteY20" fmla="*/ 10000 h 10000"/>
                <a:gd name="connsiteX21" fmla="*/ 3445 w 10084"/>
                <a:gd name="connsiteY21" fmla="*/ 9847 h 10000"/>
                <a:gd name="connsiteX22" fmla="*/ 2408 w 10084"/>
                <a:gd name="connsiteY22" fmla="*/ 7510 h 10000"/>
                <a:gd name="connsiteX23" fmla="*/ 1706 w 10084"/>
                <a:gd name="connsiteY23" fmla="*/ 7203 h 10000"/>
                <a:gd name="connsiteX24" fmla="*/ 535 w 10084"/>
                <a:gd name="connsiteY24" fmla="*/ 6935 h 10000"/>
                <a:gd name="connsiteX25" fmla="*/ 368 w 10084"/>
                <a:gd name="connsiteY25" fmla="*/ 6628 h 10000"/>
                <a:gd name="connsiteX26" fmla="*/ 568 w 10084"/>
                <a:gd name="connsiteY26" fmla="*/ 6092 h 10000"/>
                <a:gd name="connsiteX27" fmla="*/ 1104 w 10084"/>
                <a:gd name="connsiteY27" fmla="*/ 5939 h 10000"/>
                <a:gd name="connsiteX28" fmla="*/ 1370 w 10084"/>
                <a:gd name="connsiteY28" fmla="*/ 4789 h 10000"/>
                <a:gd name="connsiteX29" fmla="*/ 301 w 10084"/>
                <a:gd name="connsiteY29" fmla="*/ 996 h 10000"/>
                <a:gd name="connsiteX30" fmla="*/ 0 w 10084"/>
                <a:gd name="connsiteY30" fmla="*/ 84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84" h="10000">
                  <a:moveTo>
                    <a:pt x="0" y="843"/>
                  </a:moveTo>
                  <a:lnTo>
                    <a:pt x="468" y="575"/>
                  </a:lnTo>
                  <a:lnTo>
                    <a:pt x="802" y="0"/>
                  </a:lnTo>
                  <a:lnTo>
                    <a:pt x="1270" y="843"/>
                  </a:lnTo>
                  <a:lnTo>
                    <a:pt x="2073" y="920"/>
                  </a:lnTo>
                  <a:lnTo>
                    <a:pt x="3779" y="2644"/>
                  </a:lnTo>
                  <a:cubicBezTo>
                    <a:pt x="3868" y="3231"/>
                    <a:pt x="3958" y="3819"/>
                    <a:pt x="4047" y="4406"/>
                  </a:cubicBezTo>
                  <a:lnTo>
                    <a:pt x="4582" y="4598"/>
                  </a:lnTo>
                  <a:lnTo>
                    <a:pt x="6388" y="4368"/>
                  </a:lnTo>
                  <a:lnTo>
                    <a:pt x="7057" y="3946"/>
                  </a:lnTo>
                  <a:lnTo>
                    <a:pt x="7726" y="2299"/>
                  </a:lnTo>
                  <a:lnTo>
                    <a:pt x="8745" y="3908"/>
                  </a:lnTo>
                  <a:lnTo>
                    <a:pt x="10084" y="4463"/>
                  </a:lnTo>
                  <a:cubicBezTo>
                    <a:pt x="10029" y="4910"/>
                    <a:pt x="10005" y="5108"/>
                    <a:pt x="9950" y="5555"/>
                  </a:cubicBezTo>
                  <a:lnTo>
                    <a:pt x="9164" y="5593"/>
                  </a:lnTo>
                  <a:lnTo>
                    <a:pt x="8161" y="5881"/>
                  </a:lnTo>
                  <a:lnTo>
                    <a:pt x="7291" y="6839"/>
                  </a:lnTo>
                  <a:cubicBezTo>
                    <a:pt x="7207" y="7069"/>
                    <a:pt x="6990" y="7471"/>
                    <a:pt x="6906" y="7701"/>
                  </a:cubicBezTo>
                  <a:lnTo>
                    <a:pt x="5384" y="8679"/>
                  </a:lnTo>
                  <a:cubicBezTo>
                    <a:pt x="5262" y="9107"/>
                    <a:pt x="5340" y="9113"/>
                    <a:pt x="5218" y="9541"/>
                  </a:cubicBezTo>
                  <a:lnTo>
                    <a:pt x="4783" y="10000"/>
                  </a:lnTo>
                  <a:lnTo>
                    <a:pt x="3445" y="9847"/>
                  </a:lnTo>
                  <a:lnTo>
                    <a:pt x="2408" y="7510"/>
                  </a:lnTo>
                  <a:lnTo>
                    <a:pt x="1706" y="7203"/>
                  </a:lnTo>
                  <a:lnTo>
                    <a:pt x="535" y="6935"/>
                  </a:lnTo>
                  <a:cubicBezTo>
                    <a:pt x="479" y="6833"/>
                    <a:pt x="424" y="6730"/>
                    <a:pt x="368" y="6628"/>
                  </a:cubicBezTo>
                  <a:lnTo>
                    <a:pt x="568" y="6092"/>
                  </a:lnTo>
                  <a:lnTo>
                    <a:pt x="1104" y="5939"/>
                  </a:lnTo>
                  <a:cubicBezTo>
                    <a:pt x="1193" y="5556"/>
                    <a:pt x="1281" y="5172"/>
                    <a:pt x="1370" y="4789"/>
                  </a:cubicBezTo>
                  <a:lnTo>
                    <a:pt x="301" y="996"/>
                  </a:lnTo>
                  <a:lnTo>
                    <a:pt x="0" y="843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7" name="Freeform 18"/>
            <p:cNvSpPr>
              <a:spLocks/>
            </p:cNvSpPr>
            <p:nvPr/>
          </p:nvSpPr>
          <p:spPr bwMode="auto">
            <a:xfrm>
              <a:off x="5972732" y="4202705"/>
              <a:ext cx="434321" cy="663284"/>
            </a:xfrm>
            <a:custGeom>
              <a:avLst/>
              <a:gdLst>
                <a:gd name="T0" fmla="*/ 0 w 609"/>
                <a:gd name="T1" fmla="*/ 914400 h 930"/>
                <a:gd name="T2" fmla="*/ 66675 w 609"/>
                <a:gd name="T3" fmla="*/ 1023938 h 930"/>
                <a:gd name="T4" fmla="*/ 176213 w 609"/>
                <a:gd name="T5" fmla="*/ 1028700 h 930"/>
                <a:gd name="T6" fmla="*/ 438150 w 609"/>
                <a:gd name="T7" fmla="*/ 1262063 h 930"/>
                <a:gd name="T8" fmla="*/ 466725 w 609"/>
                <a:gd name="T9" fmla="*/ 1457325 h 930"/>
                <a:gd name="T10" fmla="*/ 528638 w 609"/>
                <a:gd name="T11" fmla="*/ 1476375 h 930"/>
                <a:gd name="T12" fmla="*/ 785813 w 609"/>
                <a:gd name="T13" fmla="*/ 1447800 h 930"/>
                <a:gd name="T14" fmla="*/ 871538 w 609"/>
                <a:gd name="T15" fmla="*/ 1395413 h 930"/>
                <a:gd name="T16" fmla="*/ 966788 w 609"/>
                <a:gd name="T17" fmla="*/ 1171575 h 930"/>
                <a:gd name="T18" fmla="*/ 600075 w 609"/>
                <a:gd name="T19" fmla="*/ 709613 h 930"/>
                <a:gd name="T20" fmla="*/ 504825 w 609"/>
                <a:gd name="T21" fmla="*/ 704850 h 930"/>
                <a:gd name="T22" fmla="*/ 371475 w 609"/>
                <a:gd name="T23" fmla="*/ 552450 h 930"/>
                <a:gd name="T24" fmla="*/ 352425 w 609"/>
                <a:gd name="T25" fmla="*/ 485775 h 930"/>
                <a:gd name="T26" fmla="*/ 376238 w 609"/>
                <a:gd name="T27" fmla="*/ 438150 h 930"/>
                <a:gd name="T28" fmla="*/ 395288 w 609"/>
                <a:gd name="T29" fmla="*/ 161925 h 930"/>
                <a:gd name="T30" fmla="*/ 376238 w 609"/>
                <a:gd name="T31" fmla="*/ 0 h 930"/>
                <a:gd name="T32" fmla="*/ 166688 w 609"/>
                <a:gd name="T33" fmla="*/ 80963 h 930"/>
                <a:gd name="T34" fmla="*/ 133350 w 609"/>
                <a:gd name="T35" fmla="*/ 266700 h 930"/>
                <a:gd name="T36" fmla="*/ 23813 w 609"/>
                <a:gd name="T37" fmla="*/ 476250 h 930"/>
                <a:gd name="T38" fmla="*/ 0 w 609"/>
                <a:gd name="T39" fmla="*/ 914400 h 93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9" h="930">
                  <a:moveTo>
                    <a:pt x="0" y="576"/>
                  </a:moveTo>
                  <a:lnTo>
                    <a:pt x="42" y="645"/>
                  </a:lnTo>
                  <a:lnTo>
                    <a:pt x="111" y="648"/>
                  </a:lnTo>
                  <a:lnTo>
                    <a:pt x="276" y="795"/>
                  </a:lnTo>
                  <a:lnTo>
                    <a:pt x="294" y="918"/>
                  </a:lnTo>
                  <a:lnTo>
                    <a:pt x="333" y="930"/>
                  </a:lnTo>
                  <a:lnTo>
                    <a:pt x="495" y="912"/>
                  </a:lnTo>
                  <a:lnTo>
                    <a:pt x="549" y="879"/>
                  </a:lnTo>
                  <a:lnTo>
                    <a:pt x="609" y="738"/>
                  </a:lnTo>
                  <a:lnTo>
                    <a:pt x="378" y="447"/>
                  </a:lnTo>
                  <a:lnTo>
                    <a:pt x="318" y="444"/>
                  </a:lnTo>
                  <a:lnTo>
                    <a:pt x="234" y="348"/>
                  </a:lnTo>
                  <a:lnTo>
                    <a:pt x="222" y="306"/>
                  </a:lnTo>
                  <a:lnTo>
                    <a:pt x="237" y="276"/>
                  </a:lnTo>
                  <a:lnTo>
                    <a:pt x="249" y="102"/>
                  </a:lnTo>
                  <a:lnTo>
                    <a:pt x="237" y="0"/>
                  </a:lnTo>
                  <a:lnTo>
                    <a:pt x="105" y="51"/>
                  </a:lnTo>
                  <a:lnTo>
                    <a:pt x="84" y="168"/>
                  </a:lnTo>
                  <a:lnTo>
                    <a:pt x="15" y="30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8" name="Freeform 12"/>
            <p:cNvSpPr>
              <a:spLocks/>
            </p:cNvSpPr>
            <p:nvPr/>
          </p:nvSpPr>
          <p:spPr bwMode="auto">
            <a:xfrm>
              <a:off x="5763060" y="4660952"/>
              <a:ext cx="469978" cy="614073"/>
            </a:xfrm>
            <a:custGeom>
              <a:avLst/>
              <a:gdLst>
                <a:gd name="T0" fmla="*/ 169863 w 654"/>
                <a:gd name="T1" fmla="*/ 12700 h 861"/>
                <a:gd name="T2" fmla="*/ 42863 w 654"/>
                <a:gd name="T3" fmla="*/ 180975 h 861"/>
                <a:gd name="T4" fmla="*/ 0 w 654"/>
                <a:gd name="T5" fmla="*/ 652463 h 861"/>
                <a:gd name="T6" fmla="*/ 95250 w 654"/>
                <a:gd name="T7" fmla="*/ 728663 h 861"/>
                <a:gd name="T8" fmla="*/ 133350 w 654"/>
                <a:gd name="T9" fmla="*/ 914400 h 861"/>
                <a:gd name="T10" fmla="*/ 38100 w 654"/>
                <a:gd name="T11" fmla="*/ 1176338 h 861"/>
                <a:gd name="T12" fmla="*/ 204788 w 654"/>
                <a:gd name="T13" fmla="*/ 1366838 h 861"/>
                <a:gd name="T14" fmla="*/ 419100 w 654"/>
                <a:gd name="T15" fmla="*/ 1266825 h 861"/>
                <a:gd name="T16" fmla="*/ 476250 w 654"/>
                <a:gd name="T17" fmla="*/ 1262063 h 861"/>
                <a:gd name="T18" fmla="*/ 542925 w 654"/>
                <a:gd name="T19" fmla="*/ 1323975 h 861"/>
                <a:gd name="T20" fmla="*/ 1033463 w 654"/>
                <a:gd name="T21" fmla="*/ 1285875 h 861"/>
                <a:gd name="T22" fmla="*/ 1038225 w 654"/>
                <a:gd name="T23" fmla="*/ 1166813 h 861"/>
                <a:gd name="T24" fmla="*/ 847725 w 654"/>
                <a:gd name="T25" fmla="*/ 1147763 h 861"/>
                <a:gd name="T26" fmla="*/ 681038 w 654"/>
                <a:gd name="T27" fmla="*/ 847725 h 861"/>
                <a:gd name="T28" fmla="*/ 585788 w 654"/>
                <a:gd name="T29" fmla="*/ 814388 h 861"/>
                <a:gd name="T30" fmla="*/ 447675 w 654"/>
                <a:gd name="T31" fmla="*/ 785813 h 861"/>
                <a:gd name="T32" fmla="*/ 395288 w 654"/>
                <a:gd name="T33" fmla="*/ 747713 h 861"/>
                <a:gd name="T34" fmla="*/ 409575 w 654"/>
                <a:gd name="T35" fmla="*/ 657225 h 861"/>
                <a:gd name="T36" fmla="*/ 490538 w 654"/>
                <a:gd name="T37" fmla="*/ 623888 h 861"/>
                <a:gd name="T38" fmla="*/ 519113 w 654"/>
                <a:gd name="T39" fmla="*/ 509588 h 861"/>
                <a:gd name="T40" fmla="*/ 481013 w 654"/>
                <a:gd name="T41" fmla="*/ 381000 h 861"/>
                <a:gd name="T42" fmla="*/ 400050 w 654"/>
                <a:gd name="T43" fmla="*/ 119063 h 861"/>
                <a:gd name="T44" fmla="*/ 376238 w 654"/>
                <a:gd name="T45" fmla="*/ 42863 h 861"/>
                <a:gd name="T46" fmla="*/ 304800 w 654"/>
                <a:gd name="T47" fmla="*/ 0 h 861"/>
                <a:gd name="T48" fmla="*/ 169863 w 654"/>
                <a:gd name="T49" fmla="*/ 12700 h 8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642 w 10000"/>
                <a:gd name="connsiteY14" fmla="*/ 5958 h 10000"/>
                <a:gd name="connsiteX15" fmla="*/ 4312 w 10000"/>
                <a:gd name="connsiteY15" fmla="*/ 5749 h 10000"/>
                <a:gd name="connsiteX16" fmla="*/ 3555 w 10000"/>
                <a:gd name="connsiteY16" fmla="*/ 548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642 w 10000"/>
                <a:gd name="connsiteY14" fmla="*/ 5958 h 10000"/>
                <a:gd name="connsiteX15" fmla="*/ 3830 w 10000"/>
                <a:gd name="connsiteY15" fmla="*/ 5627 h 10000"/>
                <a:gd name="connsiteX16" fmla="*/ 3555 w 10000"/>
                <a:gd name="connsiteY16" fmla="*/ 548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642 w 10000"/>
                <a:gd name="connsiteY14" fmla="*/ 5958 h 10000"/>
                <a:gd name="connsiteX15" fmla="*/ 3830 w 10000"/>
                <a:gd name="connsiteY15" fmla="*/ 5627 h 10000"/>
                <a:gd name="connsiteX16" fmla="*/ 3624 w 10000"/>
                <a:gd name="connsiteY16" fmla="*/ 5382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642 w 10000"/>
                <a:gd name="connsiteY14" fmla="*/ 5958 h 10000"/>
                <a:gd name="connsiteX15" fmla="*/ 3830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642 w 10000"/>
                <a:gd name="connsiteY14" fmla="*/ 5958 h 10000"/>
                <a:gd name="connsiteX15" fmla="*/ 3922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560 w 10000"/>
                <a:gd name="connsiteY13" fmla="*/ 6202 h 10000"/>
                <a:gd name="connsiteX14" fmla="*/ 5436 w 10000"/>
                <a:gd name="connsiteY14" fmla="*/ 5853 h 10000"/>
                <a:gd name="connsiteX15" fmla="*/ 3922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8165 w 10000"/>
                <a:gd name="connsiteY12" fmla="*/ 8397 h 10000"/>
                <a:gd name="connsiteX13" fmla="*/ 6491 w 10000"/>
                <a:gd name="connsiteY13" fmla="*/ 6237 h 10000"/>
                <a:gd name="connsiteX14" fmla="*/ 5436 w 10000"/>
                <a:gd name="connsiteY14" fmla="*/ 5853 h 10000"/>
                <a:gd name="connsiteX15" fmla="*/ 3922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7706 w 10000"/>
                <a:gd name="connsiteY12" fmla="*/ 8275 h 10000"/>
                <a:gd name="connsiteX13" fmla="*/ 6491 w 10000"/>
                <a:gd name="connsiteY13" fmla="*/ 6237 h 10000"/>
                <a:gd name="connsiteX14" fmla="*/ 5436 w 10000"/>
                <a:gd name="connsiteY14" fmla="*/ 5853 h 10000"/>
                <a:gd name="connsiteX15" fmla="*/ 3922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10000"/>
                <a:gd name="connsiteY0" fmla="*/ 93 h 10000"/>
                <a:gd name="connsiteX1" fmla="*/ 413 w 10000"/>
                <a:gd name="connsiteY1" fmla="*/ 1324 h 10000"/>
                <a:gd name="connsiteX2" fmla="*/ 0 w 10000"/>
                <a:gd name="connsiteY2" fmla="*/ 4774 h 10000"/>
                <a:gd name="connsiteX3" fmla="*/ 917 w 10000"/>
                <a:gd name="connsiteY3" fmla="*/ 5331 h 10000"/>
                <a:gd name="connsiteX4" fmla="*/ 1284 w 10000"/>
                <a:gd name="connsiteY4" fmla="*/ 6690 h 10000"/>
                <a:gd name="connsiteX5" fmla="*/ 367 w 10000"/>
                <a:gd name="connsiteY5" fmla="*/ 8606 h 10000"/>
                <a:gd name="connsiteX6" fmla="*/ 1972 w 10000"/>
                <a:gd name="connsiteY6" fmla="*/ 10000 h 10000"/>
                <a:gd name="connsiteX7" fmla="*/ 4037 w 10000"/>
                <a:gd name="connsiteY7" fmla="*/ 9268 h 10000"/>
                <a:gd name="connsiteX8" fmla="*/ 4587 w 10000"/>
                <a:gd name="connsiteY8" fmla="*/ 9233 h 10000"/>
                <a:gd name="connsiteX9" fmla="*/ 5229 w 10000"/>
                <a:gd name="connsiteY9" fmla="*/ 9686 h 10000"/>
                <a:gd name="connsiteX10" fmla="*/ 9954 w 10000"/>
                <a:gd name="connsiteY10" fmla="*/ 9408 h 10000"/>
                <a:gd name="connsiteX11" fmla="*/ 10000 w 10000"/>
                <a:gd name="connsiteY11" fmla="*/ 8537 h 10000"/>
                <a:gd name="connsiteX12" fmla="*/ 7821 w 10000"/>
                <a:gd name="connsiteY12" fmla="*/ 8310 h 10000"/>
                <a:gd name="connsiteX13" fmla="*/ 6491 w 10000"/>
                <a:gd name="connsiteY13" fmla="*/ 6237 h 10000"/>
                <a:gd name="connsiteX14" fmla="*/ 5436 w 10000"/>
                <a:gd name="connsiteY14" fmla="*/ 5853 h 10000"/>
                <a:gd name="connsiteX15" fmla="*/ 3922 w 10000"/>
                <a:gd name="connsiteY15" fmla="*/ 5627 h 10000"/>
                <a:gd name="connsiteX16" fmla="*/ 3647 w 10000"/>
                <a:gd name="connsiteY16" fmla="*/ 5277 h 10000"/>
                <a:gd name="connsiteX17" fmla="*/ 3945 w 10000"/>
                <a:gd name="connsiteY17" fmla="*/ 4808 h 10000"/>
                <a:gd name="connsiteX18" fmla="*/ 4725 w 10000"/>
                <a:gd name="connsiteY18" fmla="*/ 4564 h 10000"/>
                <a:gd name="connsiteX19" fmla="*/ 5000 w 10000"/>
                <a:gd name="connsiteY19" fmla="*/ 3728 h 10000"/>
                <a:gd name="connsiteX20" fmla="*/ 4633 w 10000"/>
                <a:gd name="connsiteY20" fmla="*/ 2787 h 10000"/>
                <a:gd name="connsiteX21" fmla="*/ 3853 w 10000"/>
                <a:gd name="connsiteY21" fmla="*/ 871 h 10000"/>
                <a:gd name="connsiteX22" fmla="*/ 3624 w 10000"/>
                <a:gd name="connsiteY22" fmla="*/ 314 h 10000"/>
                <a:gd name="connsiteX23" fmla="*/ 2936 w 10000"/>
                <a:gd name="connsiteY23" fmla="*/ 0 h 10000"/>
                <a:gd name="connsiteX24" fmla="*/ 1636 w 10000"/>
                <a:gd name="connsiteY24" fmla="*/ 93 h 10000"/>
                <a:gd name="connsiteX0" fmla="*/ 1636 w 9954"/>
                <a:gd name="connsiteY0" fmla="*/ 93 h 10000"/>
                <a:gd name="connsiteX1" fmla="*/ 413 w 9954"/>
                <a:gd name="connsiteY1" fmla="*/ 1324 h 10000"/>
                <a:gd name="connsiteX2" fmla="*/ 0 w 9954"/>
                <a:gd name="connsiteY2" fmla="*/ 4774 h 10000"/>
                <a:gd name="connsiteX3" fmla="*/ 917 w 9954"/>
                <a:gd name="connsiteY3" fmla="*/ 5331 h 10000"/>
                <a:gd name="connsiteX4" fmla="*/ 1284 w 9954"/>
                <a:gd name="connsiteY4" fmla="*/ 6690 h 10000"/>
                <a:gd name="connsiteX5" fmla="*/ 367 w 9954"/>
                <a:gd name="connsiteY5" fmla="*/ 8606 h 10000"/>
                <a:gd name="connsiteX6" fmla="*/ 1972 w 9954"/>
                <a:gd name="connsiteY6" fmla="*/ 10000 h 10000"/>
                <a:gd name="connsiteX7" fmla="*/ 4037 w 9954"/>
                <a:gd name="connsiteY7" fmla="*/ 9268 h 10000"/>
                <a:gd name="connsiteX8" fmla="*/ 4587 w 9954"/>
                <a:gd name="connsiteY8" fmla="*/ 9233 h 10000"/>
                <a:gd name="connsiteX9" fmla="*/ 5229 w 9954"/>
                <a:gd name="connsiteY9" fmla="*/ 9686 h 10000"/>
                <a:gd name="connsiteX10" fmla="*/ 9954 w 9954"/>
                <a:gd name="connsiteY10" fmla="*/ 9408 h 10000"/>
                <a:gd name="connsiteX11" fmla="*/ 9771 w 9954"/>
                <a:gd name="connsiteY11" fmla="*/ 8485 h 10000"/>
                <a:gd name="connsiteX12" fmla="*/ 7821 w 9954"/>
                <a:gd name="connsiteY12" fmla="*/ 8310 h 10000"/>
                <a:gd name="connsiteX13" fmla="*/ 6491 w 9954"/>
                <a:gd name="connsiteY13" fmla="*/ 6237 h 10000"/>
                <a:gd name="connsiteX14" fmla="*/ 5436 w 9954"/>
                <a:gd name="connsiteY14" fmla="*/ 5853 h 10000"/>
                <a:gd name="connsiteX15" fmla="*/ 3922 w 9954"/>
                <a:gd name="connsiteY15" fmla="*/ 5627 h 10000"/>
                <a:gd name="connsiteX16" fmla="*/ 3647 w 9954"/>
                <a:gd name="connsiteY16" fmla="*/ 5277 h 10000"/>
                <a:gd name="connsiteX17" fmla="*/ 3945 w 9954"/>
                <a:gd name="connsiteY17" fmla="*/ 4808 h 10000"/>
                <a:gd name="connsiteX18" fmla="*/ 4725 w 9954"/>
                <a:gd name="connsiteY18" fmla="*/ 4564 h 10000"/>
                <a:gd name="connsiteX19" fmla="*/ 5000 w 9954"/>
                <a:gd name="connsiteY19" fmla="*/ 3728 h 10000"/>
                <a:gd name="connsiteX20" fmla="*/ 4633 w 9954"/>
                <a:gd name="connsiteY20" fmla="*/ 2787 h 10000"/>
                <a:gd name="connsiteX21" fmla="*/ 3853 w 9954"/>
                <a:gd name="connsiteY21" fmla="*/ 871 h 10000"/>
                <a:gd name="connsiteX22" fmla="*/ 3624 w 9954"/>
                <a:gd name="connsiteY22" fmla="*/ 314 h 10000"/>
                <a:gd name="connsiteX23" fmla="*/ 2936 w 9954"/>
                <a:gd name="connsiteY23" fmla="*/ 0 h 10000"/>
                <a:gd name="connsiteX24" fmla="*/ 1636 w 9954"/>
                <a:gd name="connsiteY24" fmla="*/ 93 h 10000"/>
                <a:gd name="connsiteX0" fmla="*/ 1644 w 10000"/>
                <a:gd name="connsiteY0" fmla="*/ 93 h 10000"/>
                <a:gd name="connsiteX1" fmla="*/ 415 w 10000"/>
                <a:gd name="connsiteY1" fmla="*/ 1324 h 10000"/>
                <a:gd name="connsiteX2" fmla="*/ 0 w 10000"/>
                <a:gd name="connsiteY2" fmla="*/ 4774 h 10000"/>
                <a:gd name="connsiteX3" fmla="*/ 921 w 10000"/>
                <a:gd name="connsiteY3" fmla="*/ 5331 h 10000"/>
                <a:gd name="connsiteX4" fmla="*/ 1290 w 10000"/>
                <a:gd name="connsiteY4" fmla="*/ 6690 h 10000"/>
                <a:gd name="connsiteX5" fmla="*/ 369 w 10000"/>
                <a:gd name="connsiteY5" fmla="*/ 8606 h 10000"/>
                <a:gd name="connsiteX6" fmla="*/ 1981 w 10000"/>
                <a:gd name="connsiteY6" fmla="*/ 10000 h 10000"/>
                <a:gd name="connsiteX7" fmla="*/ 4056 w 10000"/>
                <a:gd name="connsiteY7" fmla="*/ 9268 h 10000"/>
                <a:gd name="connsiteX8" fmla="*/ 4608 w 10000"/>
                <a:gd name="connsiteY8" fmla="*/ 9233 h 10000"/>
                <a:gd name="connsiteX9" fmla="*/ 5253 w 10000"/>
                <a:gd name="connsiteY9" fmla="*/ 9686 h 10000"/>
                <a:gd name="connsiteX10" fmla="*/ 10000 w 10000"/>
                <a:gd name="connsiteY10" fmla="*/ 9408 h 10000"/>
                <a:gd name="connsiteX11" fmla="*/ 9816 w 10000"/>
                <a:gd name="connsiteY11" fmla="*/ 8485 h 10000"/>
                <a:gd name="connsiteX12" fmla="*/ 7857 w 10000"/>
                <a:gd name="connsiteY12" fmla="*/ 8310 h 10000"/>
                <a:gd name="connsiteX13" fmla="*/ 6521 w 10000"/>
                <a:gd name="connsiteY13" fmla="*/ 6237 h 10000"/>
                <a:gd name="connsiteX14" fmla="*/ 5461 w 10000"/>
                <a:gd name="connsiteY14" fmla="*/ 5853 h 10000"/>
                <a:gd name="connsiteX15" fmla="*/ 3940 w 10000"/>
                <a:gd name="connsiteY15" fmla="*/ 5627 h 10000"/>
                <a:gd name="connsiteX16" fmla="*/ 3664 w 10000"/>
                <a:gd name="connsiteY16" fmla="*/ 5277 h 10000"/>
                <a:gd name="connsiteX17" fmla="*/ 3963 w 10000"/>
                <a:gd name="connsiteY17" fmla="*/ 4808 h 10000"/>
                <a:gd name="connsiteX18" fmla="*/ 4747 w 10000"/>
                <a:gd name="connsiteY18" fmla="*/ 4564 h 10000"/>
                <a:gd name="connsiteX19" fmla="*/ 5023 w 10000"/>
                <a:gd name="connsiteY19" fmla="*/ 3728 h 10000"/>
                <a:gd name="connsiteX20" fmla="*/ 4654 w 10000"/>
                <a:gd name="connsiteY20" fmla="*/ 2787 h 10000"/>
                <a:gd name="connsiteX21" fmla="*/ 3871 w 10000"/>
                <a:gd name="connsiteY21" fmla="*/ 871 h 10000"/>
                <a:gd name="connsiteX22" fmla="*/ 3641 w 10000"/>
                <a:gd name="connsiteY22" fmla="*/ 314 h 10000"/>
                <a:gd name="connsiteX23" fmla="*/ 2950 w 10000"/>
                <a:gd name="connsiteY23" fmla="*/ 0 h 10000"/>
                <a:gd name="connsiteX24" fmla="*/ 1644 w 10000"/>
                <a:gd name="connsiteY24" fmla="*/ 93 h 10000"/>
                <a:gd name="connsiteX0" fmla="*/ 1644 w 10000"/>
                <a:gd name="connsiteY0" fmla="*/ 93 h 10000"/>
                <a:gd name="connsiteX1" fmla="*/ 415 w 10000"/>
                <a:gd name="connsiteY1" fmla="*/ 1324 h 10000"/>
                <a:gd name="connsiteX2" fmla="*/ 0 w 10000"/>
                <a:gd name="connsiteY2" fmla="*/ 4774 h 10000"/>
                <a:gd name="connsiteX3" fmla="*/ 921 w 10000"/>
                <a:gd name="connsiteY3" fmla="*/ 5331 h 10000"/>
                <a:gd name="connsiteX4" fmla="*/ 1290 w 10000"/>
                <a:gd name="connsiteY4" fmla="*/ 6690 h 10000"/>
                <a:gd name="connsiteX5" fmla="*/ 369 w 10000"/>
                <a:gd name="connsiteY5" fmla="*/ 8606 h 10000"/>
                <a:gd name="connsiteX6" fmla="*/ 1981 w 10000"/>
                <a:gd name="connsiteY6" fmla="*/ 10000 h 10000"/>
                <a:gd name="connsiteX7" fmla="*/ 4056 w 10000"/>
                <a:gd name="connsiteY7" fmla="*/ 9268 h 10000"/>
                <a:gd name="connsiteX8" fmla="*/ 4608 w 10000"/>
                <a:gd name="connsiteY8" fmla="*/ 9233 h 10000"/>
                <a:gd name="connsiteX9" fmla="*/ 5253 w 10000"/>
                <a:gd name="connsiteY9" fmla="*/ 9686 h 10000"/>
                <a:gd name="connsiteX10" fmla="*/ 10000 w 10000"/>
                <a:gd name="connsiteY10" fmla="*/ 9408 h 10000"/>
                <a:gd name="connsiteX11" fmla="*/ 9816 w 10000"/>
                <a:gd name="connsiteY11" fmla="*/ 8485 h 10000"/>
                <a:gd name="connsiteX12" fmla="*/ 7857 w 10000"/>
                <a:gd name="connsiteY12" fmla="*/ 8310 h 10000"/>
                <a:gd name="connsiteX13" fmla="*/ 6521 w 10000"/>
                <a:gd name="connsiteY13" fmla="*/ 6237 h 10000"/>
                <a:gd name="connsiteX14" fmla="*/ 5461 w 10000"/>
                <a:gd name="connsiteY14" fmla="*/ 5853 h 10000"/>
                <a:gd name="connsiteX15" fmla="*/ 3940 w 10000"/>
                <a:gd name="connsiteY15" fmla="*/ 5627 h 10000"/>
                <a:gd name="connsiteX16" fmla="*/ 3664 w 10000"/>
                <a:gd name="connsiteY16" fmla="*/ 5277 h 10000"/>
                <a:gd name="connsiteX17" fmla="*/ 3963 w 10000"/>
                <a:gd name="connsiteY17" fmla="*/ 4808 h 10000"/>
                <a:gd name="connsiteX18" fmla="*/ 4747 w 10000"/>
                <a:gd name="connsiteY18" fmla="*/ 4564 h 10000"/>
                <a:gd name="connsiteX19" fmla="*/ 5023 w 10000"/>
                <a:gd name="connsiteY19" fmla="*/ 3728 h 10000"/>
                <a:gd name="connsiteX20" fmla="*/ 4654 w 10000"/>
                <a:gd name="connsiteY20" fmla="*/ 2787 h 10000"/>
                <a:gd name="connsiteX21" fmla="*/ 3871 w 10000"/>
                <a:gd name="connsiteY21" fmla="*/ 871 h 10000"/>
                <a:gd name="connsiteX22" fmla="*/ 3641 w 10000"/>
                <a:gd name="connsiteY22" fmla="*/ 314 h 10000"/>
                <a:gd name="connsiteX23" fmla="*/ 2950 w 10000"/>
                <a:gd name="connsiteY23" fmla="*/ 0 h 10000"/>
                <a:gd name="connsiteX24" fmla="*/ 1644 w 10000"/>
                <a:gd name="connsiteY24" fmla="*/ 93 h 10000"/>
                <a:gd name="connsiteX0" fmla="*/ 1644 w 10321"/>
                <a:gd name="connsiteY0" fmla="*/ 93 h 10000"/>
                <a:gd name="connsiteX1" fmla="*/ 415 w 10321"/>
                <a:gd name="connsiteY1" fmla="*/ 1324 h 10000"/>
                <a:gd name="connsiteX2" fmla="*/ 0 w 10321"/>
                <a:gd name="connsiteY2" fmla="*/ 4774 h 10000"/>
                <a:gd name="connsiteX3" fmla="*/ 921 w 10321"/>
                <a:gd name="connsiteY3" fmla="*/ 5331 h 10000"/>
                <a:gd name="connsiteX4" fmla="*/ 1290 w 10321"/>
                <a:gd name="connsiteY4" fmla="*/ 6690 h 10000"/>
                <a:gd name="connsiteX5" fmla="*/ 369 w 10321"/>
                <a:gd name="connsiteY5" fmla="*/ 8606 h 10000"/>
                <a:gd name="connsiteX6" fmla="*/ 1981 w 10321"/>
                <a:gd name="connsiteY6" fmla="*/ 10000 h 10000"/>
                <a:gd name="connsiteX7" fmla="*/ 4056 w 10321"/>
                <a:gd name="connsiteY7" fmla="*/ 9268 h 10000"/>
                <a:gd name="connsiteX8" fmla="*/ 4608 w 10321"/>
                <a:gd name="connsiteY8" fmla="*/ 9233 h 10000"/>
                <a:gd name="connsiteX9" fmla="*/ 5253 w 10321"/>
                <a:gd name="connsiteY9" fmla="*/ 9686 h 10000"/>
                <a:gd name="connsiteX10" fmla="*/ 10000 w 10321"/>
                <a:gd name="connsiteY10" fmla="*/ 9408 h 10000"/>
                <a:gd name="connsiteX11" fmla="*/ 9885 w 10321"/>
                <a:gd name="connsiteY11" fmla="*/ 8727 h 10000"/>
                <a:gd name="connsiteX12" fmla="*/ 9816 w 10321"/>
                <a:gd name="connsiteY12" fmla="*/ 8485 h 10000"/>
                <a:gd name="connsiteX13" fmla="*/ 7857 w 10321"/>
                <a:gd name="connsiteY13" fmla="*/ 8310 h 10000"/>
                <a:gd name="connsiteX14" fmla="*/ 6521 w 10321"/>
                <a:gd name="connsiteY14" fmla="*/ 6237 h 10000"/>
                <a:gd name="connsiteX15" fmla="*/ 5461 w 10321"/>
                <a:gd name="connsiteY15" fmla="*/ 5853 h 10000"/>
                <a:gd name="connsiteX16" fmla="*/ 3940 w 10321"/>
                <a:gd name="connsiteY16" fmla="*/ 5627 h 10000"/>
                <a:gd name="connsiteX17" fmla="*/ 3664 w 10321"/>
                <a:gd name="connsiteY17" fmla="*/ 5277 h 10000"/>
                <a:gd name="connsiteX18" fmla="*/ 3963 w 10321"/>
                <a:gd name="connsiteY18" fmla="*/ 4808 h 10000"/>
                <a:gd name="connsiteX19" fmla="*/ 4747 w 10321"/>
                <a:gd name="connsiteY19" fmla="*/ 4564 h 10000"/>
                <a:gd name="connsiteX20" fmla="*/ 5023 w 10321"/>
                <a:gd name="connsiteY20" fmla="*/ 3728 h 10000"/>
                <a:gd name="connsiteX21" fmla="*/ 4654 w 10321"/>
                <a:gd name="connsiteY21" fmla="*/ 2787 h 10000"/>
                <a:gd name="connsiteX22" fmla="*/ 3871 w 10321"/>
                <a:gd name="connsiteY22" fmla="*/ 871 h 10000"/>
                <a:gd name="connsiteX23" fmla="*/ 3641 w 10321"/>
                <a:gd name="connsiteY23" fmla="*/ 314 h 10000"/>
                <a:gd name="connsiteX24" fmla="*/ 2950 w 10321"/>
                <a:gd name="connsiteY24" fmla="*/ 0 h 10000"/>
                <a:gd name="connsiteX25" fmla="*/ 1644 w 10321"/>
                <a:gd name="connsiteY25" fmla="*/ 93 h 10000"/>
                <a:gd name="connsiteX0" fmla="*/ 1644 w 10416"/>
                <a:gd name="connsiteY0" fmla="*/ 93 h 10000"/>
                <a:gd name="connsiteX1" fmla="*/ 415 w 10416"/>
                <a:gd name="connsiteY1" fmla="*/ 1324 h 10000"/>
                <a:gd name="connsiteX2" fmla="*/ 0 w 10416"/>
                <a:gd name="connsiteY2" fmla="*/ 4774 h 10000"/>
                <a:gd name="connsiteX3" fmla="*/ 921 w 10416"/>
                <a:gd name="connsiteY3" fmla="*/ 5331 h 10000"/>
                <a:gd name="connsiteX4" fmla="*/ 1290 w 10416"/>
                <a:gd name="connsiteY4" fmla="*/ 6690 h 10000"/>
                <a:gd name="connsiteX5" fmla="*/ 369 w 10416"/>
                <a:gd name="connsiteY5" fmla="*/ 8606 h 10000"/>
                <a:gd name="connsiteX6" fmla="*/ 1981 w 10416"/>
                <a:gd name="connsiteY6" fmla="*/ 10000 h 10000"/>
                <a:gd name="connsiteX7" fmla="*/ 4056 w 10416"/>
                <a:gd name="connsiteY7" fmla="*/ 9268 h 10000"/>
                <a:gd name="connsiteX8" fmla="*/ 4608 w 10416"/>
                <a:gd name="connsiteY8" fmla="*/ 9233 h 10000"/>
                <a:gd name="connsiteX9" fmla="*/ 5253 w 10416"/>
                <a:gd name="connsiteY9" fmla="*/ 9686 h 10000"/>
                <a:gd name="connsiteX10" fmla="*/ 10000 w 10416"/>
                <a:gd name="connsiteY10" fmla="*/ 9408 h 10000"/>
                <a:gd name="connsiteX11" fmla="*/ 10208 w 10416"/>
                <a:gd name="connsiteY11" fmla="*/ 8483 h 10000"/>
                <a:gd name="connsiteX12" fmla="*/ 9816 w 10416"/>
                <a:gd name="connsiteY12" fmla="*/ 8485 h 10000"/>
                <a:gd name="connsiteX13" fmla="*/ 7857 w 10416"/>
                <a:gd name="connsiteY13" fmla="*/ 8310 h 10000"/>
                <a:gd name="connsiteX14" fmla="*/ 6521 w 10416"/>
                <a:gd name="connsiteY14" fmla="*/ 6237 h 10000"/>
                <a:gd name="connsiteX15" fmla="*/ 5461 w 10416"/>
                <a:gd name="connsiteY15" fmla="*/ 5853 h 10000"/>
                <a:gd name="connsiteX16" fmla="*/ 3940 w 10416"/>
                <a:gd name="connsiteY16" fmla="*/ 5627 h 10000"/>
                <a:gd name="connsiteX17" fmla="*/ 3664 w 10416"/>
                <a:gd name="connsiteY17" fmla="*/ 5277 h 10000"/>
                <a:gd name="connsiteX18" fmla="*/ 3963 w 10416"/>
                <a:gd name="connsiteY18" fmla="*/ 4808 h 10000"/>
                <a:gd name="connsiteX19" fmla="*/ 4747 w 10416"/>
                <a:gd name="connsiteY19" fmla="*/ 4564 h 10000"/>
                <a:gd name="connsiteX20" fmla="*/ 5023 w 10416"/>
                <a:gd name="connsiteY20" fmla="*/ 3728 h 10000"/>
                <a:gd name="connsiteX21" fmla="*/ 4654 w 10416"/>
                <a:gd name="connsiteY21" fmla="*/ 2787 h 10000"/>
                <a:gd name="connsiteX22" fmla="*/ 3871 w 10416"/>
                <a:gd name="connsiteY22" fmla="*/ 871 h 10000"/>
                <a:gd name="connsiteX23" fmla="*/ 3641 w 10416"/>
                <a:gd name="connsiteY23" fmla="*/ 314 h 10000"/>
                <a:gd name="connsiteX24" fmla="*/ 2950 w 10416"/>
                <a:gd name="connsiteY24" fmla="*/ 0 h 10000"/>
                <a:gd name="connsiteX25" fmla="*/ 1644 w 10416"/>
                <a:gd name="connsiteY25" fmla="*/ 93 h 10000"/>
                <a:gd name="connsiteX0" fmla="*/ 1644 w 10439"/>
                <a:gd name="connsiteY0" fmla="*/ 93 h 10000"/>
                <a:gd name="connsiteX1" fmla="*/ 415 w 10439"/>
                <a:gd name="connsiteY1" fmla="*/ 1324 h 10000"/>
                <a:gd name="connsiteX2" fmla="*/ 0 w 10439"/>
                <a:gd name="connsiteY2" fmla="*/ 4774 h 10000"/>
                <a:gd name="connsiteX3" fmla="*/ 921 w 10439"/>
                <a:gd name="connsiteY3" fmla="*/ 5331 h 10000"/>
                <a:gd name="connsiteX4" fmla="*/ 1290 w 10439"/>
                <a:gd name="connsiteY4" fmla="*/ 6690 h 10000"/>
                <a:gd name="connsiteX5" fmla="*/ 369 w 10439"/>
                <a:gd name="connsiteY5" fmla="*/ 8606 h 10000"/>
                <a:gd name="connsiteX6" fmla="*/ 1981 w 10439"/>
                <a:gd name="connsiteY6" fmla="*/ 10000 h 10000"/>
                <a:gd name="connsiteX7" fmla="*/ 4056 w 10439"/>
                <a:gd name="connsiteY7" fmla="*/ 9268 h 10000"/>
                <a:gd name="connsiteX8" fmla="*/ 4608 w 10439"/>
                <a:gd name="connsiteY8" fmla="*/ 9233 h 10000"/>
                <a:gd name="connsiteX9" fmla="*/ 5253 w 10439"/>
                <a:gd name="connsiteY9" fmla="*/ 9686 h 10000"/>
                <a:gd name="connsiteX10" fmla="*/ 10000 w 10439"/>
                <a:gd name="connsiteY10" fmla="*/ 9408 h 10000"/>
                <a:gd name="connsiteX11" fmla="*/ 10208 w 10439"/>
                <a:gd name="connsiteY11" fmla="*/ 8483 h 10000"/>
                <a:gd name="connsiteX12" fmla="*/ 9816 w 10439"/>
                <a:gd name="connsiteY12" fmla="*/ 8485 h 10000"/>
                <a:gd name="connsiteX13" fmla="*/ 7857 w 10439"/>
                <a:gd name="connsiteY13" fmla="*/ 8310 h 10000"/>
                <a:gd name="connsiteX14" fmla="*/ 6521 w 10439"/>
                <a:gd name="connsiteY14" fmla="*/ 6237 h 10000"/>
                <a:gd name="connsiteX15" fmla="*/ 5461 w 10439"/>
                <a:gd name="connsiteY15" fmla="*/ 5853 h 10000"/>
                <a:gd name="connsiteX16" fmla="*/ 3940 w 10439"/>
                <a:gd name="connsiteY16" fmla="*/ 5627 h 10000"/>
                <a:gd name="connsiteX17" fmla="*/ 3664 w 10439"/>
                <a:gd name="connsiteY17" fmla="*/ 5277 h 10000"/>
                <a:gd name="connsiteX18" fmla="*/ 3963 w 10439"/>
                <a:gd name="connsiteY18" fmla="*/ 4808 h 10000"/>
                <a:gd name="connsiteX19" fmla="*/ 4747 w 10439"/>
                <a:gd name="connsiteY19" fmla="*/ 4564 h 10000"/>
                <a:gd name="connsiteX20" fmla="*/ 5023 w 10439"/>
                <a:gd name="connsiteY20" fmla="*/ 3728 h 10000"/>
                <a:gd name="connsiteX21" fmla="*/ 4654 w 10439"/>
                <a:gd name="connsiteY21" fmla="*/ 2787 h 10000"/>
                <a:gd name="connsiteX22" fmla="*/ 3871 w 10439"/>
                <a:gd name="connsiteY22" fmla="*/ 871 h 10000"/>
                <a:gd name="connsiteX23" fmla="*/ 3641 w 10439"/>
                <a:gd name="connsiteY23" fmla="*/ 314 h 10000"/>
                <a:gd name="connsiteX24" fmla="*/ 2950 w 10439"/>
                <a:gd name="connsiteY24" fmla="*/ 0 h 10000"/>
                <a:gd name="connsiteX25" fmla="*/ 1644 w 10439"/>
                <a:gd name="connsiteY25" fmla="*/ 93 h 10000"/>
                <a:gd name="connsiteX0" fmla="*/ 1644 w 10425"/>
                <a:gd name="connsiteY0" fmla="*/ 93 h 10000"/>
                <a:gd name="connsiteX1" fmla="*/ 415 w 10425"/>
                <a:gd name="connsiteY1" fmla="*/ 1324 h 10000"/>
                <a:gd name="connsiteX2" fmla="*/ 0 w 10425"/>
                <a:gd name="connsiteY2" fmla="*/ 4774 h 10000"/>
                <a:gd name="connsiteX3" fmla="*/ 921 w 10425"/>
                <a:gd name="connsiteY3" fmla="*/ 5331 h 10000"/>
                <a:gd name="connsiteX4" fmla="*/ 1290 w 10425"/>
                <a:gd name="connsiteY4" fmla="*/ 6690 h 10000"/>
                <a:gd name="connsiteX5" fmla="*/ 369 w 10425"/>
                <a:gd name="connsiteY5" fmla="*/ 8606 h 10000"/>
                <a:gd name="connsiteX6" fmla="*/ 1981 w 10425"/>
                <a:gd name="connsiteY6" fmla="*/ 10000 h 10000"/>
                <a:gd name="connsiteX7" fmla="*/ 4056 w 10425"/>
                <a:gd name="connsiteY7" fmla="*/ 9268 h 10000"/>
                <a:gd name="connsiteX8" fmla="*/ 4608 w 10425"/>
                <a:gd name="connsiteY8" fmla="*/ 9233 h 10000"/>
                <a:gd name="connsiteX9" fmla="*/ 5253 w 10425"/>
                <a:gd name="connsiteY9" fmla="*/ 9686 h 10000"/>
                <a:gd name="connsiteX10" fmla="*/ 10000 w 10425"/>
                <a:gd name="connsiteY10" fmla="*/ 9408 h 10000"/>
                <a:gd name="connsiteX11" fmla="*/ 10208 w 10425"/>
                <a:gd name="connsiteY11" fmla="*/ 8483 h 10000"/>
                <a:gd name="connsiteX12" fmla="*/ 9816 w 10425"/>
                <a:gd name="connsiteY12" fmla="*/ 8485 h 10000"/>
                <a:gd name="connsiteX13" fmla="*/ 7857 w 10425"/>
                <a:gd name="connsiteY13" fmla="*/ 8310 h 10000"/>
                <a:gd name="connsiteX14" fmla="*/ 6521 w 10425"/>
                <a:gd name="connsiteY14" fmla="*/ 6237 h 10000"/>
                <a:gd name="connsiteX15" fmla="*/ 5461 w 10425"/>
                <a:gd name="connsiteY15" fmla="*/ 5853 h 10000"/>
                <a:gd name="connsiteX16" fmla="*/ 3940 w 10425"/>
                <a:gd name="connsiteY16" fmla="*/ 5627 h 10000"/>
                <a:gd name="connsiteX17" fmla="*/ 3664 w 10425"/>
                <a:gd name="connsiteY17" fmla="*/ 5277 h 10000"/>
                <a:gd name="connsiteX18" fmla="*/ 3963 w 10425"/>
                <a:gd name="connsiteY18" fmla="*/ 4808 h 10000"/>
                <a:gd name="connsiteX19" fmla="*/ 4747 w 10425"/>
                <a:gd name="connsiteY19" fmla="*/ 4564 h 10000"/>
                <a:gd name="connsiteX20" fmla="*/ 5023 w 10425"/>
                <a:gd name="connsiteY20" fmla="*/ 3728 h 10000"/>
                <a:gd name="connsiteX21" fmla="*/ 4654 w 10425"/>
                <a:gd name="connsiteY21" fmla="*/ 2787 h 10000"/>
                <a:gd name="connsiteX22" fmla="*/ 3871 w 10425"/>
                <a:gd name="connsiteY22" fmla="*/ 871 h 10000"/>
                <a:gd name="connsiteX23" fmla="*/ 3641 w 10425"/>
                <a:gd name="connsiteY23" fmla="*/ 314 h 10000"/>
                <a:gd name="connsiteX24" fmla="*/ 2950 w 10425"/>
                <a:gd name="connsiteY24" fmla="*/ 0 h 10000"/>
                <a:gd name="connsiteX25" fmla="*/ 1644 w 10425"/>
                <a:gd name="connsiteY25" fmla="*/ 93 h 10000"/>
                <a:gd name="connsiteX0" fmla="*/ 1644 w 10435"/>
                <a:gd name="connsiteY0" fmla="*/ 93 h 10000"/>
                <a:gd name="connsiteX1" fmla="*/ 415 w 10435"/>
                <a:gd name="connsiteY1" fmla="*/ 1324 h 10000"/>
                <a:gd name="connsiteX2" fmla="*/ 0 w 10435"/>
                <a:gd name="connsiteY2" fmla="*/ 4774 h 10000"/>
                <a:gd name="connsiteX3" fmla="*/ 921 w 10435"/>
                <a:gd name="connsiteY3" fmla="*/ 5331 h 10000"/>
                <a:gd name="connsiteX4" fmla="*/ 1290 w 10435"/>
                <a:gd name="connsiteY4" fmla="*/ 6690 h 10000"/>
                <a:gd name="connsiteX5" fmla="*/ 369 w 10435"/>
                <a:gd name="connsiteY5" fmla="*/ 8606 h 10000"/>
                <a:gd name="connsiteX6" fmla="*/ 1981 w 10435"/>
                <a:gd name="connsiteY6" fmla="*/ 10000 h 10000"/>
                <a:gd name="connsiteX7" fmla="*/ 4056 w 10435"/>
                <a:gd name="connsiteY7" fmla="*/ 9268 h 10000"/>
                <a:gd name="connsiteX8" fmla="*/ 4608 w 10435"/>
                <a:gd name="connsiteY8" fmla="*/ 9233 h 10000"/>
                <a:gd name="connsiteX9" fmla="*/ 5253 w 10435"/>
                <a:gd name="connsiteY9" fmla="*/ 9686 h 10000"/>
                <a:gd name="connsiteX10" fmla="*/ 10000 w 10435"/>
                <a:gd name="connsiteY10" fmla="*/ 9408 h 10000"/>
                <a:gd name="connsiteX11" fmla="*/ 10208 w 10435"/>
                <a:gd name="connsiteY11" fmla="*/ 8483 h 10000"/>
                <a:gd name="connsiteX12" fmla="*/ 9816 w 10435"/>
                <a:gd name="connsiteY12" fmla="*/ 8485 h 10000"/>
                <a:gd name="connsiteX13" fmla="*/ 7857 w 10435"/>
                <a:gd name="connsiteY13" fmla="*/ 8310 h 10000"/>
                <a:gd name="connsiteX14" fmla="*/ 6521 w 10435"/>
                <a:gd name="connsiteY14" fmla="*/ 6237 h 10000"/>
                <a:gd name="connsiteX15" fmla="*/ 5461 w 10435"/>
                <a:gd name="connsiteY15" fmla="*/ 5853 h 10000"/>
                <a:gd name="connsiteX16" fmla="*/ 3940 w 10435"/>
                <a:gd name="connsiteY16" fmla="*/ 5627 h 10000"/>
                <a:gd name="connsiteX17" fmla="*/ 3664 w 10435"/>
                <a:gd name="connsiteY17" fmla="*/ 5277 h 10000"/>
                <a:gd name="connsiteX18" fmla="*/ 3963 w 10435"/>
                <a:gd name="connsiteY18" fmla="*/ 4808 h 10000"/>
                <a:gd name="connsiteX19" fmla="*/ 4747 w 10435"/>
                <a:gd name="connsiteY19" fmla="*/ 4564 h 10000"/>
                <a:gd name="connsiteX20" fmla="*/ 5023 w 10435"/>
                <a:gd name="connsiteY20" fmla="*/ 3728 h 10000"/>
                <a:gd name="connsiteX21" fmla="*/ 4654 w 10435"/>
                <a:gd name="connsiteY21" fmla="*/ 2787 h 10000"/>
                <a:gd name="connsiteX22" fmla="*/ 3871 w 10435"/>
                <a:gd name="connsiteY22" fmla="*/ 871 h 10000"/>
                <a:gd name="connsiteX23" fmla="*/ 3641 w 10435"/>
                <a:gd name="connsiteY23" fmla="*/ 314 h 10000"/>
                <a:gd name="connsiteX24" fmla="*/ 2950 w 10435"/>
                <a:gd name="connsiteY24" fmla="*/ 0 h 10000"/>
                <a:gd name="connsiteX25" fmla="*/ 1644 w 10435"/>
                <a:gd name="connsiteY25" fmla="*/ 93 h 10000"/>
                <a:gd name="connsiteX0" fmla="*/ 1644 w 10435"/>
                <a:gd name="connsiteY0" fmla="*/ 93 h 10000"/>
                <a:gd name="connsiteX1" fmla="*/ 415 w 10435"/>
                <a:gd name="connsiteY1" fmla="*/ 1324 h 10000"/>
                <a:gd name="connsiteX2" fmla="*/ 0 w 10435"/>
                <a:gd name="connsiteY2" fmla="*/ 4774 h 10000"/>
                <a:gd name="connsiteX3" fmla="*/ 921 w 10435"/>
                <a:gd name="connsiteY3" fmla="*/ 5331 h 10000"/>
                <a:gd name="connsiteX4" fmla="*/ 1290 w 10435"/>
                <a:gd name="connsiteY4" fmla="*/ 6690 h 10000"/>
                <a:gd name="connsiteX5" fmla="*/ 369 w 10435"/>
                <a:gd name="connsiteY5" fmla="*/ 8606 h 10000"/>
                <a:gd name="connsiteX6" fmla="*/ 1981 w 10435"/>
                <a:gd name="connsiteY6" fmla="*/ 10000 h 10000"/>
                <a:gd name="connsiteX7" fmla="*/ 4056 w 10435"/>
                <a:gd name="connsiteY7" fmla="*/ 9268 h 10000"/>
                <a:gd name="connsiteX8" fmla="*/ 4608 w 10435"/>
                <a:gd name="connsiteY8" fmla="*/ 9233 h 10000"/>
                <a:gd name="connsiteX9" fmla="*/ 5253 w 10435"/>
                <a:gd name="connsiteY9" fmla="*/ 9686 h 10000"/>
                <a:gd name="connsiteX10" fmla="*/ 10000 w 10435"/>
                <a:gd name="connsiteY10" fmla="*/ 9408 h 10000"/>
                <a:gd name="connsiteX11" fmla="*/ 10208 w 10435"/>
                <a:gd name="connsiteY11" fmla="*/ 8431 h 10000"/>
                <a:gd name="connsiteX12" fmla="*/ 9816 w 10435"/>
                <a:gd name="connsiteY12" fmla="*/ 8485 h 10000"/>
                <a:gd name="connsiteX13" fmla="*/ 7857 w 10435"/>
                <a:gd name="connsiteY13" fmla="*/ 8310 h 10000"/>
                <a:gd name="connsiteX14" fmla="*/ 6521 w 10435"/>
                <a:gd name="connsiteY14" fmla="*/ 6237 h 10000"/>
                <a:gd name="connsiteX15" fmla="*/ 5461 w 10435"/>
                <a:gd name="connsiteY15" fmla="*/ 5853 h 10000"/>
                <a:gd name="connsiteX16" fmla="*/ 3940 w 10435"/>
                <a:gd name="connsiteY16" fmla="*/ 5627 h 10000"/>
                <a:gd name="connsiteX17" fmla="*/ 3664 w 10435"/>
                <a:gd name="connsiteY17" fmla="*/ 5277 h 10000"/>
                <a:gd name="connsiteX18" fmla="*/ 3963 w 10435"/>
                <a:gd name="connsiteY18" fmla="*/ 4808 h 10000"/>
                <a:gd name="connsiteX19" fmla="*/ 4747 w 10435"/>
                <a:gd name="connsiteY19" fmla="*/ 4564 h 10000"/>
                <a:gd name="connsiteX20" fmla="*/ 5023 w 10435"/>
                <a:gd name="connsiteY20" fmla="*/ 3728 h 10000"/>
                <a:gd name="connsiteX21" fmla="*/ 4654 w 10435"/>
                <a:gd name="connsiteY21" fmla="*/ 2787 h 10000"/>
                <a:gd name="connsiteX22" fmla="*/ 3871 w 10435"/>
                <a:gd name="connsiteY22" fmla="*/ 871 h 10000"/>
                <a:gd name="connsiteX23" fmla="*/ 3641 w 10435"/>
                <a:gd name="connsiteY23" fmla="*/ 314 h 10000"/>
                <a:gd name="connsiteX24" fmla="*/ 2950 w 10435"/>
                <a:gd name="connsiteY24" fmla="*/ 0 h 10000"/>
                <a:gd name="connsiteX25" fmla="*/ 1644 w 10435"/>
                <a:gd name="connsiteY25" fmla="*/ 93 h 10000"/>
                <a:gd name="connsiteX0" fmla="*/ 1644 w 10209"/>
                <a:gd name="connsiteY0" fmla="*/ 93 h 10000"/>
                <a:gd name="connsiteX1" fmla="*/ 415 w 10209"/>
                <a:gd name="connsiteY1" fmla="*/ 1324 h 10000"/>
                <a:gd name="connsiteX2" fmla="*/ 0 w 10209"/>
                <a:gd name="connsiteY2" fmla="*/ 4774 h 10000"/>
                <a:gd name="connsiteX3" fmla="*/ 921 w 10209"/>
                <a:gd name="connsiteY3" fmla="*/ 5331 h 10000"/>
                <a:gd name="connsiteX4" fmla="*/ 1290 w 10209"/>
                <a:gd name="connsiteY4" fmla="*/ 6690 h 10000"/>
                <a:gd name="connsiteX5" fmla="*/ 369 w 10209"/>
                <a:gd name="connsiteY5" fmla="*/ 8606 h 10000"/>
                <a:gd name="connsiteX6" fmla="*/ 1981 w 10209"/>
                <a:gd name="connsiteY6" fmla="*/ 10000 h 10000"/>
                <a:gd name="connsiteX7" fmla="*/ 4056 w 10209"/>
                <a:gd name="connsiteY7" fmla="*/ 9268 h 10000"/>
                <a:gd name="connsiteX8" fmla="*/ 4608 w 10209"/>
                <a:gd name="connsiteY8" fmla="*/ 9233 h 10000"/>
                <a:gd name="connsiteX9" fmla="*/ 5253 w 10209"/>
                <a:gd name="connsiteY9" fmla="*/ 9686 h 10000"/>
                <a:gd name="connsiteX10" fmla="*/ 10000 w 10209"/>
                <a:gd name="connsiteY10" fmla="*/ 9408 h 10000"/>
                <a:gd name="connsiteX11" fmla="*/ 10208 w 10209"/>
                <a:gd name="connsiteY11" fmla="*/ 8431 h 10000"/>
                <a:gd name="connsiteX12" fmla="*/ 9816 w 10209"/>
                <a:gd name="connsiteY12" fmla="*/ 8485 h 10000"/>
                <a:gd name="connsiteX13" fmla="*/ 7857 w 10209"/>
                <a:gd name="connsiteY13" fmla="*/ 8310 h 10000"/>
                <a:gd name="connsiteX14" fmla="*/ 6521 w 10209"/>
                <a:gd name="connsiteY14" fmla="*/ 6237 h 10000"/>
                <a:gd name="connsiteX15" fmla="*/ 5461 w 10209"/>
                <a:gd name="connsiteY15" fmla="*/ 5853 h 10000"/>
                <a:gd name="connsiteX16" fmla="*/ 3940 w 10209"/>
                <a:gd name="connsiteY16" fmla="*/ 5627 h 10000"/>
                <a:gd name="connsiteX17" fmla="*/ 3664 w 10209"/>
                <a:gd name="connsiteY17" fmla="*/ 5277 h 10000"/>
                <a:gd name="connsiteX18" fmla="*/ 3963 w 10209"/>
                <a:gd name="connsiteY18" fmla="*/ 4808 h 10000"/>
                <a:gd name="connsiteX19" fmla="*/ 4747 w 10209"/>
                <a:gd name="connsiteY19" fmla="*/ 4564 h 10000"/>
                <a:gd name="connsiteX20" fmla="*/ 5023 w 10209"/>
                <a:gd name="connsiteY20" fmla="*/ 3728 h 10000"/>
                <a:gd name="connsiteX21" fmla="*/ 4654 w 10209"/>
                <a:gd name="connsiteY21" fmla="*/ 2787 h 10000"/>
                <a:gd name="connsiteX22" fmla="*/ 3871 w 10209"/>
                <a:gd name="connsiteY22" fmla="*/ 871 h 10000"/>
                <a:gd name="connsiteX23" fmla="*/ 3641 w 10209"/>
                <a:gd name="connsiteY23" fmla="*/ 314 h 10000"/>
                <a:gd name="connsiteX24" fmla="*/ 2950 w 10209"/>
                <a:gd name="connsiteY24" fmla="*/ 0 h 10000"/>
                <a:gd name="connsiteX25" fmla="*/ 1644 w 10209"/>
                <a:gd name="connsiteY25" fmla="*/ 93 h 10000"/>
                <a:gd name="connsiteX0" fmla="*/ 1644 w 10225"/>
                <a:gd name="connsiteY0" fmla="*/ 93 h 10000"/>
                <a:gd name="connsiteX1" fmla="*/ 415 w 10225"/>
                <a:gd name="connsiteY1" fmla="*/ 1324 h 10000"/>
                <a:gd name="connsiteX2" fmla="*/ 0 w 10225"/>
                <a:gd name="connsiteY2" fmla="*/ 4774 h 10000"/>
                <a:gd name="connsiteX3" fmla="*/ 921 w 10225"/>
                <a:gd name="connsiteY3" fmla="*/ 5331 h 10000"/>
                <a:gd name="connsiteX4" fmla="*/ 1290 w 10225"/>
                <a:gd name="connsiteY4" fmla="*/ 6690 h 10000"/>
                <a:gd name="connsiteX5" fmla="*/ 369 w 10225"/>
                <a:gd name="connsiteY5" fmla="*/ 8606 h 10000"/>
                <a:gd name="connsiteX6" fmla="*/ 1981 w 10225"/>
                <a:gd name="connsiteY6" fmla="*/ 10000 h 10000"/>
                <a:gd name="connsiteX7" fmla="*/ 4056 w 10225"/>
                <a:gd name="connsiteY7" fmla="*/ 9268 h 10000"/>
                <a:gd name="connsiteX8" fmla="*/ 4608 w 10225"/>
                <a:gd name="connsiteY8" fmla="*/ 9233 h 10000"/>
                <a:gd name="connsiteX9" fmla="*/ 5253 w 10225"/>
                <a:gd name="connsiteY9" fmla="*/ 9686 h 10000"/>
                <a:gd name="connsiteX10" fmla="*/ 10000 w 10225"/>
                <a:gd name="connsiteY10" fmla="*/ 9408 h 10000"/>
                <a:gd name="connsiteX11" fmla="*/ 10208 w 10225"/>
                <a:gd name="connsiteY11" fmla="*/ 8431 h 10000"/>
                <a:gd name="connsiteX12" fmla="*/ 9816 w 10225"/>
                <a:gd name="connsiteY12" fmla="*/ 8485 h 10000"/>
                <a:gd name="connsiteX13" fmla="*/ 7857 w 10225"/>
                <a:gd name="connsiteY13" fmla="*/ 8310 h 10000"/>
                <a:gd name="connsiteX14" fmla="*/ 6521 w 10225"/>
                <a:gd name="connsiteY14" fmla="*/ 6237 h 10000"/>
                <a:gd name="connsiteX15" fmla="*/ 5461 w 10225"/>
                <a:gd name="connsiteY15" fmla="*/ 5853 h 10000"/>
                <a:gd name="connsiteX16" fmla="*/ 3940 w 10225"/>
                <a:gd name="connsiteY16" fmla="*/ 5627 h 10000"/>
                <a:gd name="connsiteX17" fmla="*/ 3664 w 10225"/>
                <a:gd name="connsiteY17" fmla="*/ 5277 h 10000"/>
                <a:gd name="connsiteX18" fmla="*/ 3963 w 10225"/>
                <a:gd name="connsiteY18" fmla="*/ 4808 h 10000"/>
                <a:gd name="connsiteX19" fmla="*/ 4747 w 10225"/>
                <a:gd name="connsiteY19" fmla="*/ 4564 h 10000"/>
                <a:gd name="connsiteX20" fmla="*/ 5023 w 10225"/>
                <a:gd name="connsiteY20" fmla="*/ 3728 h 10000"/>
                <a:gd name="connsiteX21" fmla="*/ 4654 w 10225"/>
                <a:gd name="connsiteY21" fmla="*/ 2787 h 10000"/>
                <a:gd name="connsiteX22" fmla="*/ 3871 w 10225"/>
                <a:gd name="connsiteY22" fmla="*/ 871 h 10000"/>
                <a:gd name="connsiteX23" fmla="*/ 3641 w 10225"/>
                <a:gd name="connsiteY23" fmla="*/ 314 h 10000"/>
                <a:gd name="connsiteX24" fmla="*/ 2950 w 10225"/>
                <a:gd name="connsiteY24" fmla="*/ 0 h 10000"/>
                <a:gd name="connsiteX25" fmla="*/ 1644 w 10225"/>
                <a:gd name="connsiteY25" fmla="*/ 93 h 10000"/>
                <a:gd name="connsiteX0" fmla="*/ 1644 w 10214"/>
                <a:gd name="connsiteY0" fmla="*/ 93 h 10000"/>
                <a:gd name="connsiteX1" fmla="*/ 415 w 10214"/>
                <a:gd name="connsiteY1" fmla="*/ 1324 h 10000"/>
                <a:gd name="connsiteX2" fmla="*/ 0 w 10214"/>
                <a:gd name="connsiteY2" fmla="*/ 4774 h 10000"/>
                <a:gd name="connsiteX3" fmla="*/ 921 w 10214"/>
                <a:gd name="connsiteY3" fmla="*/ 5331 h 10000"/>
                <a:gd name="connsiteX4" fmla="*/ 1290 w 10214"/>
                <a:gd name="connsiteY4" fmla="*/ 6690 h 10000"/>
                <a:gd name="connsiteX5" fmla="*/ 369 w 10214"/>
                <a:gd name="connsiteY5" fmla="*/ 8606 h 10000"/>
                <a:gd name="connsiteX6" fmla="*/ 1981 w 10214"/>
                <a:gd name="connsiteY6" fmla="*/ 10000 h 10000"/>
                <a:gd name="connsiteX7" fmla="*/ 4056 w 10214"/>
                <a:gd name="connsiteY7" fmla="*/ 9268 h 10000"/>
                <a:gd name="connsiteX8" fmla="*/ 4608 w 10214"/>
                <a:gd name="connsiteY8" fmla="*/ 9233 h 10000"/>
                <a:gd name="connsiteX9" fmla="*/ 5253 w 10214"/>
                <a:gd name="connsiteY9" fmla="*/ 9686 h 10000"/>
                <a:gd name="connsiteX10" fmla="*/ 10000 w 10214"/>
                <a:gd name="connsiteY10" fmla="*/ 9408 h 10000"/>
                <a:gd name="connsiteX11" fmla="*/ 10208 w 10214"/>
                <a:gd name="connsiteY11" fmla="*/ 8431 h 10000"/>
                <a:gd name="connsiteX12" fmla="*/ 9816 w 10214"/>
                <a:gd name="connsiteY12" fmla="*/ 8485 h 10000"/>
                <a:gd name="connsiteX13" fmla="*/ 7857 w 10214"/>
                <a:gd name="connsiteY13" fmla="*/ 8310 h 10000"/>
                <a:gd name="connsiteX14" fmla="*/ 6521 w 10214"/>
                <a:gd name="connsiteY14" fmla="*/ 6237 h 10000"/>
                <a:gd name="connsiteX15" fmla="*/ 5461 w 10214"/>
                <a:gd name="connsiteY15" fmla="*/ 5853 h 10000"/>
                <a:gd name="connsiteX16" fmla="*/ 3940 w 10214"/>
                <a:gd name="connsiteY16" fmla="*/ 5627 h 10000"/>
                <a:gd name="connsiteX17" fmla="*/ 3664 w 10214"/>
                <a:gd name="connsiteY17" fmla="*/ 5277 h 10000"/>
                <a:gd name="connsiteX18" fmla="*/ 3963 w 10214"/>
                <a:gd name="connsiteY18" fmla="*/ 4808 h 10000"/>
                <a:gd name="connsiteX19" fmla="*/ 4747 w 10214"/>
                <a:gd name="connsiteY19" fmla="*/ 4564 h 10000"/>
                <a:gd name="connsiteX20" fmla="*/ 5023 w 10214"/>
                <a:gd name="connsiteY20" fmla="*/ 3728 h 10000"/>
                <a:gd name="connsiteX21" fmla="*/ 4654 w 10214"/>
                <a:gd name="connsiteY21" fmla="*/ 2787 h 10000"/>
                <a:gd name="connsiteX22" fmla="*/ 3871 w 10214"/>
                <a:gd name="connsiteY22" fmla="*/ 871 h 10000"/>
                <a:gd name="connsiteX23" fmla="*/ 3641 w 10214"/>
                <a:gd name="connsiteY23" fmla="*/ 314 h 10000"/>
                <a:gd name="connsiteX24" fmla="*/ 2950 w 10214"/>
                <a:gd name="connsiteY24" fmla="*/ 0 h 10000"/>
                <a:gd name="connsiteX25" fmla="*/ 1644 w 10214"/>
                <a:gd name="connsiteY25" fmla="*/ 93 h 10000"/>
                <a:gd name="connsiteX0" fmla="*/ 1644 w 10123"/>
                <a:gd name="connsiteY0" fmla="*/ 93 h 10000"/>
                <a:gd name="connsiteX1" fmla="*/ 415 w 10123"/>
                <a:gd name="connsiteY1" fmla="*/ 1324 h 10000"/>
                <a:gd name="connsiteX2" fmla="*/ 0 w 10123"/>
                <a:gd name="connsiteY2" fmla="*/ 4774 h 10000"/>
                <a:gd name="connsiteX3" fmla="*/ 921 w 10123"/>
                <a:gd name="connsiteY3" fmla="*/ 5331 h 10000"/>
                <a:gd name="connsiteX4" fmla="*/ 1290 w 10123"/>
                <a:gd name="connsiteY4" fmla="*/ 6690 h 10000"/>
                <a:gd name="connsiteX5" fmla="*/ 369 w 10123"/>
                <a:gd name="connsiteY5" fmla="*/ 8606 h 10000"/>
                <a:gd name="connsiteX6" fmla="*/ 1981 w 10123"/>
                <a:gd name="connsiteY6" fmla="*/ 10000 h 10000"/>
                <a:gd name="connsiteX7" fmla="*/ 4056 w 10123"/>
                <a:gd name="connsiteY7" fmla="*/ 9268 h 10000"/>
                <a:gd name="connsiteX8" fmla="*/ 4608 w 10123"/>
                <a:gd name="connsiteY8" fmla="*/ 9233 h 10000"/>
                <a:gd name="connsiteX9" fmla="*/ 5253 w 10123"/>
                <a:gd name="connsiteY9" fmla="*/ 9686 h 10000"/>
                <a:gd name="connsiteX10" fmla="*/ 10000 w 10123"/>
                <a:gd name="connsiteY10" fmla="*/ 9408 h 10000"/>
                <a:gd name="connsiteX11" fmla="*/ 10116 w 10123"/>
                <a:gd name="connsiteY11" fmla="*/ 8483 h 10000"/>
                <a:gd name="connsiteX12" fmla="*/ 9816 w 10123"/>
                <a:gd name="connsiteY12" fmla="*/ 8485 h 10000"/>
                <a:gd name="connsiteX13" fmla="*/ 7857 w 10123"/>
                <a:gd name="connsiteY13" fmla="*/ 8310 h 10000"/>
                <a:gd name="connsiteX14" fmla="*/ 6521 w 10123"/>
                <a:gd name="connsiteY14" fmla="*/ 6237 h 10000"/>
                <a:gd name="connsiteX15" fmla="*/ 5461 w 10123"/>
                <a:gd name="connsiteY15" fmla="*/ 5853 h 10000"/>
                <a:gd name="connsiteX16" fmla="*/ 3940 w 10123"/>
                <a:gd name="connsiteY16" fmla="*/ 5627 h 10000"/>
                <a:gd name="connsiteX17" fmla="*/ 3664 w 10123"/>
                <a:gd name="connsiteY17" fmla="*/ 5277 h 10000"/>
                <a:gd name="connsiteX18" fmla="*/ 3963 w 10123"/>
                <a:gd name="connsiteY18" fmla="*/ 4808 h 10000"/>
                <a:gd name="connsiteX19" fmla="*/ 4747 w 10123"/>
                <a:gd name="connsiteY19" fmla="*/ 4564 h 10000"/>
                <a:gd name="connsiteX20" fmla="*/ 5023 w 10123"/>
                <a:gd name="connsiteY20" fmla="*/ 3728 h 10000"/>
                <a:gd name="connsiteX21" fmla="*/ 4654 w 10123"/>
                <a:gd name="connsiteY21" fmla="*/ 2787 h 10000"/>
                <a:gd name="connsiteX22" fmla="*/ 3871 w 10123"/>
                <a:gd name="connsiteY22" fmla="*/ 871 h 10000"/>
                <a:gd name="connsiteX23" fmla="*/ 3641 w 10123"/>
                <a:gd name="connsiteY23" fmla="*/ 314 h 10000"/>
                <a:gd name="connsiteX24" fmla="*/ 2950 w 10123"/>
                <a:gd name="connsiteY24" fmla="*/ 0 h 10000"/>
                <a:gd name="connsiteX25" fmla="*/ 1644 w 10123"/>
                <a:gd name="connsiteY25" fmla="*/ 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123" h="10000">
                  <a:moveTo>
                    <a:pt x="1644" y="93"/>
                  </a:moveTo>
                  <a:lnTo>
                    <a:pt x="415" y="1324"/>
                  </a:lnTo>
                  <a:cubicBezTo>
                    <a:pt x="276" y="2474"/>
                    <a:pt x="139" y="3624"/>
                    <a:pt x="0" y="4774"/>
                  </a:cubicBezTo>
                  <a:lnTo>
                    <a:pt x="921" y="5331"/>
                  </a:lnTo>
                  <a:lnTo>
                    <a:pt x="1290" y="6690"/>
                  </a:lnTo>
                  <a:lnTo>
                    <a:pt x="369" y="8606"/>
                  </a:lnTo>
                  <a:lnTo>
                    <a:pt x="1981" y="10000"/>
                  </a:lnTo>
                  <a:lnTo>
                    <a:pt x="4056" y="9268"/>
                  </a:lnTo>
                  <a:lnTo>
                    <a:pt x="4608" y="9233"/>
                  </a:lnTo>
                  <a:lnTo>
                    <a:pt x="5253" y="9686"/>
                  </a:lnTo>
                  <a:lnTo>
                    <a:pt x="10000" y="9408"/>
                  </a:lnTo>
                  <a:cubicBezTo>
                    <a:pt x="10020" y="9416"/>
                    <a:pt x="10096" y="8490"/>
                    <a:pt x="10116" y="8483"/>
                  </a:cubicBezTo>
                  <a:cubicBezTo>
                    <a:pt x="10181" y="8459"/>
                    <a:pt x="9808" y="8468"/>
                    <a:pt x="9816" y="8485"/>
                  </a:cubicBezTo>
                  <a:lnTo>
                    <a:pt x="7857" y="8310"/>
                  </a:lnTo>
                  <a:lnTo>
                    <a:pt x="6521" y="6237"/>
                  </a:lnTo>
                  <a:lnTo>
                    <a:pt x="5461" y="5853"/>
                  </a:lnTo>
                  <a:lnTo>
                    <a:pt x="3940" y="5627"/>
                  </a:lnTo>
                  <a:lnTo>
                    <a:pt x="3664" y="5277"/>
                  </a:lnTo>
                  <a:lnTo>
                    <a:pt x="3963" y="4808"/>
                  </a:lnTo>
                  <a:lnTo>
                    <a:pt x="4747" y="4564"/>
                  </a:lnTo>
                  <a:lnTo>
                    <a:pt x="5023" y="3728"/>
                  </a:lnTo>
                  <a:lnTo>
                    <a:pt x="4654" y="2787"/>
                  </a:lnTo>
                  <a:lnTo>
                    <a:pt x="3871" y="871"/>
                  </a:lnTo>
                  <a:cubicBezTo>
                    <a:pt x="3794" y="685"/>
                    <a:pt x="3717" y="500"/>
                    <a:pt x="3641" y="314"/>
                  </a:cubicBezTo>
                  <a:lnTo>
                    <a:pt x="2950" y="0"/>
                  </a:lnTo>
                  <a:lnTo>
                    <a:pt x="1644" y="93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5293318" y="4437955"/>
              <a:ext cx="559125" cy="708216"/>
            </a:xfrm>
            <a:custGeom>
              <a:avLst/>
              <a:gdLst>
                <a:gd name="T0" fmla="*/ 0 w 784"/>
                <a:gd name="T1" fmla="*/ 1309688 h 993"/>
                <a:gd name="T2" fmla="*/ 320675 w 784"/>
                <a:gd name="T3" fmla="*/ 1576388 h 993"/>
                <a:gd name="T4" fmla="*/ 368300 w 784"/>
                <a:gd name="T5" fmla="*/ 1452563 h 993"/>
                <a:gd name="T6" fmla="*/ 449263 w 784"/>
                <a:gd name="T7" fmla="*/ 1390650 h 993"/>
                <a:gd name="T8" fmla="*/ 673100 w 784"/>
                <a:gd name="T9" fmla="*/ 1390650 h 993"/>
                <a:gd name="T10" fmla="*/ 720725 w 784"/>
                <a:gd name="T11" fmla="*/ 1281113 h 993"/>
                <a:gd name="T12" fmla="*/ 863600 w 784"/>
                <a:gd name="T13" fmla="*/ 1223963 h 993"/>
                <a:gd name="T14" fmla="*/ 906463 w 784"/>
                <a:gd name="T15" fmla="*/ 1104900 h 993"/>
                <a:gd name="T16" fmla="*/ 977900 w 784"/>
                <a:gd name="T17" fmla="*/ 1062038 h 993"/>
                <a:gd name="T18" fmla="*/ 1058863 w 784"/>
                <a:gd name="T19" fmla="*/ 1042988 h 993"/>
                <a:gd name="T20" fmla="*/ 1077913 w 784"/>
                <a:gd name="T21" fmla="*/ 676275 h 993"/>
                <a:gd name="T22" fmla="*/ 1206500 w 784"/>
                <a:gd name="T23" fmla="*/ 504825 h 993"/>
                <a:gd name="T24" fmla="*/ 1244600 w 784"/>
                <a:gd name="T25" fmla="*/ 414338 h 993"/>
                <a:gd name="T26" fmla="*/ 1239838 w 784"/>
                <a:gd name="T27" fmla="*/ 209550 h 993"/>
                <a:gd name="T28" fmla="*/ 963613 w 784"/>
                <a:gd name="T29" fmla="*/ 0 h 993"/>
                <a:gd name="T30" fmla="*/ 839788 w 784"/>
                <a:gd name="T31" fmla="*/ 133350 h 993"/>
                <a:gd name="T32" fmla="*/ 706438 w 784"/>
                <a:gd name="T33" fmla="*/ 128588 h 993"/>
                <a:gd name="T34" fmla="*/ 630238 w 784"/>
                <a:gd name="T35" fmla="*/ 209550 h 993"/>
                <a:gd name="T36" fmla="*/ 415925 w 784"/>
                <a:gd name="T37" fmla="*/ 195263 h 993"/>
                <a:gd name="T38" fmla="*/ 368300 w 784"/>
                <a:gd name="T39" fmla="*/ 719138 h 993"/>
                <a:gd name="T40" fmla="*/ 330200 w 784"/>
                <a:gd name="T41" fmla="*/ 747713 h 993"/>
                <a:gd name="T42" fmla="*/ 344488 w 784"/>
                <a:gd name="T43" fmla="*/ 1209675 h 993"/>
                <a:gd name="T44" fmla="*/ 206375 w 784"/>
                <a:gd name="T45" fmla="*/ 1357313 h 993"/>
                <a:gd name="T46" fmla="*/ 20638 w 784"/>
                <a:gd name="T47" fmla="*/ 1281113 h 993"/>
                <a:gd name="T48" fmla="*/ 0 w 784"/>
                <a:gd name="T49" fmla="*/ 1309688 h 9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84" h="993">
                  <a:moveTo>
                    <a:pt x="0" y="825"/>
                  </a:moveTo>
                  <a:lnTo>
                    <a:pt x="202" y="993"/>
                  </a:lnTo>
                  <a:lnTo>
                    <a:pt x="232" y="915"/>
                  </a:lnTo>
                  <a:lnTo>
                    <a:pt x="283" y="876"/>
                  </a:lnTo>
                  <a:lnTo>
                    <a:pt x="424" y="876"/>
                  </a:lnTo>
                  <a:lnTo>
                    <a:pt x="454" y="807"/>
                  </a:lnTo>
                  <a:lnTo>
                    <a:pt x="544" y="771"/>
                  </a:lnTo>
                  <a:lnTo>
                    <a:pt x="571" y="696"/>
                  </a:lnTo>
                  <a:lnTo>
                    <a:pt x="616" y="669"/>
                  </a:lnTo>
                  <a:lnTo>
                    <a:pt x="667" y="657"/>
                  </a:lnTo>
                  <a:lnTo>
                    <a:pt x="679" y="426"/>
                  </a:lnTo>
                  <a:lnTo>
                    <a:pt x="760" y="318"/>
                  </a:lnTo>
                  <a:lnTo>
                    <a:pt x="784" y="261"/>
                  </a:lnTo>
                  <a:lnTo>
                    <a:pt x="781" y="132"/>
                  </a:lnTo>
                  <a:lnTo>
                    <a:pt x="607" y="0"/>
                  </a:lnTo>
                  <a:lnTo>
                    <a:pt x="529" y="84"/>
                  </a:lnTo>
                  <a:lnTo>
                    <a:pt x="445" y="81"/>
                  </a:lnTo>
                  <a:lnTo>
                    <a:pt x="397" y="132"/>
                  </a:lnTo>
                  <a:lnTo>
                    <a:pt x="262" y="123"/>
                  </a:lnTo>
                  <a:lnTo>
                    <a:pt x="232" y="453"/>
                  </a:lnTo>
                  <a:lnTo>
                    <a:pt x="208" y="471"/>
                  </a:lnTo>
                  <a:lnTo>
                    <a:pt x="217" y="762"/>
                  </a:lnTo>
                  <a:lnTo>
                    <a:pt x="130" y="855"/>
                  </a:lnTo>
                  <a:lnTo>
                    <a:pt x="13" y="807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0" name="Freeform 7"/>
            <p:cNvSpPr>
              <a:spLocks/>
            </p:cNvSpPr>
            <p:nvPr/>
          </p:nvSpPr>
          <p:spPr bwMode="auto">
            <a:xfrm>
              <a:off x="5441786" y="4911233"/>
              <a:ext cx="406854" cy="436538"/>
            </a:xfrm>
            <a:custGeom>
              <a:avLst/>
              <a:gdLst>
                <a:gd name="T0" fmla="*/ 11113 w 564"/>
                <a:gd name="T1" fmla="*/ 536575 h 609"/>
                <a:gd name="T2" fmla="*/ 404813 w 564"/>
                <a:gd name="T3" fmla="*/ 928688 h 609"/>
                <a:gd name="T4" fmla="*/ 709613 w 564"/>
                <a:gd name="T5" fmla="*/ 966788 h 609"/>
                <a:gd name="T6" fmla="*/ 895350 w 564"/>
                <a:gd name="T7" fmla="*/ 819150 h 609"/>
                <a:gd name="T8" fmla="*/ 771525 w 564"/>
                <a:gd name="T9" fmla="*/ 676275 h 609"/>
                <a:gd name="T10" fmla="*/ 719138 w 564"/>
                <a:gd name="T11" fmla="*/ 595313 h 609"/>
                <a:gd name="T12" fmla="*/ 809625 w 564"/>
                <a:gd name="T13" fmla="*/ 323850 h 609"/>
                <a:gd name="T14" fmla="*/ 762000 w 564"/>
                <a:gd name="T15" fmla="*/ 152400 h 609"/>
                <a:gd name="T16" fmla="*/ 685800 w 564"/>
                <a:gd name="T17" fmla="*/ 114300 h 609"/>
                <a:gd name="T18" fmla="*/ 685800 w 564"/>
                <a:gd name="T19" fmla="*/ 0 h 609"/>
                <a:gd name="T20" fmla="*/ 566738 w 564"/>
                <a:gd name="T21" fmla="*/ 52388 h 609"/>
                <a:gd name="T22" fmla="*/ 523875 w 564"/>
                <a:gd name="T23" fmla="*/ 185738 h 609"/>
                <a:gd name="T24" fmla="*/ 395288 w 564"/>
                <a:gd name="T25" fmla="*/ 233363 h 609"/>
                <a:gd name="T26" fmla="*/ 328613 w 564"/>
                <a:gd name="T27" fmla="*/ 357188 h 609"/>
                <a:gd name="T28" fmla="*/ 100013 w 564"/>
                <a:gd name="T29" fmla="*/ 352425 h 609"/>
                <a:gd name="T30" fmla="*/ 0 w 564"/>
                <a:gd name="T31" fmla="*/ 438150 h 609"/>
                <a:gd name="T32" fmla="*/ 11113 w 564"/>
                <a:gd name="T33" fmla="*/ 536575 h 6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445 w 10115"/>
                <a:gd name="connsiteY10" fmla="*/ 542 h 10000"/>
                <a:gd name="connsiteX11" fmla="*/ 5966 w 10115"/>
                <a:gd name="connsiteY11" fmla="*/ 1921 h 10000"/>
                <a:gd name="connsiteX12" fmla="*/ 4530 w 10115"/>
                <a:gd name="connsiteY12" fmla="*/ 2414 h 10000"/>
                <a:gd name="connsiteX13" fmla="*/ 3785 w 10115"/>
                <a:gd name="connsiteY13" fmla="*/ 3695 h 10000"/>
                <a:gd name="connsiteX14" fmla="*/ 1232 w 10115"/>
                <a:gd name="connsiteY14" fmla="*/ 3645 h 10000"/>
                <a:gd name="connsiteX15" fmla="*/ 115 w 10115"/>
                <a:gd name="connsiteY15" fmla="*/ 4532 h 10000"/>
                <a:gd name="connsiteX16" fmla="*/ 0 w 10115"/>
                <a:gd name="connsiteY16" fmla="*/ 5378 h 10000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445 w 10115"/>
                <a:gd name="connsiteY10" fmla="*/ 542 h 10000"/>
                <a:gd name="connsiteX11" fmla="*/ 5966 w 10115"/>
                <a:gd name="connsiteY11" fmla="*/ 1921 h 10000"/>
                <a:gd name="connsiteX12" fmla="*/ 4530 w 10115"/>
                <a:gd name="connsiteY12" fmla="*/ 2414 h 10000"/>
                <a:gd name="connsiteX13" fmla="*/ 3785 w 10115"/>
                <a:gd name="connsiteY13" fmla="*/ 3695 h 10000"/>
                <a:gd name="connsiteX14" fmla="*/ 1232 w 10115"/>
                <a:gd name="connsiteY14" fmla="*/ 3645 h 10000"/>
                <a:gd name="connsiteX15" fmla="*/ 487 w 10115"/>
                <a:gd name="connsiteY15" fmla="*/ 4039 h 10000"/>
                <a:gd name="connsiteX16" fmla="*/ 0 w 10115"/>
                <a:gd name="connsiteY16" fmla="*/ 5378 h 10000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445 w 10115"/>
                <a:gd name="connsiteY10" fmla="*/ 542 h 10000"/>
                <a:gd name="connsiteX11" fmla="*/ 5966 w 10115"/>
                <a:gd name="connsiteY11" fmla="*/ 1921 h 10000"/>
                <a:gd name="connsiteX12" fmla="*/ 4530 w 10115"/>
                <a:gd name="connsiteY12" fmla="*/ 2414 h 10000"/>
                <a:gd name="connsiteX13" fmla="*/ 3785 w 10115"/>
                <a:gd name="connsiteY13" fmla="*/ 3695 h 10000"/>
                <a:gd name="connsiteX14" fmla="*/ 1392 w 10115"/>
                <a:gd name="connsiteY14" fmla="*/ 3522 h 10000"/>
                <a:gd name="connsiteX15" fmla="*/ 487 w 10115"/>
                <a:gd name="connsiteY15" fmla="*/ 4039 h 10000"/>
                <a:gd name="connsiteX16" fmla="*/ 0 w 10115"/>
                <a:gd name="connsiteY16" fmla="*/ 5378 h 10000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445 w 10115"/>
                <a:gd name="connsiteY10" fmla="*/ 542 h 10000"/>
                <a:gd name="connsiteX11" fmla="*/ 5966 w 10115"/>
                <a:gd name="connsiteY11" fmla="*/ 1921 h 10000"/>
                <a:gd name="connsiteX12" fmla="*/ 4530 w 10115"/>
                <a:gd name="connsiteY12" fmla="*/ 2414 h 10000"/>
                <a:gd name="connsiteX13" fmla="*/ 3945 w 10115"/>
                <a:gd name="connsiteY13" fmla="*/ 3523 h 10000"/>
                <a:gd name="connsiteX14" fmla="*/ 1392 w 10115"/>
                <a:gd name="connsiteY14" fmla="*/ 3522 h 10000"/>
                <a:gd name="connsiteX15" fmla="*/ 487 w 10115"/>
                <a:gd name="connsiteY15" fmla="*/ 4039 h 10000"/>
                <a:gd name="connsiteX16" fmla="*/ 0 w 10115"/>
                <a:gd name="connsiteY16" fmla="*/ 5378 h 10000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445 w 10115"/>
                <a:gd name="connsiteY10" fmla="*/ 542 h 10000"/>
                <a:gd name="connsiteX11" fmla="*/ 5966 w 10115"/>
                <a:gd name="connsiteY11" fmla="*/ 1921 h 10000"/>
                <a:gd name="connsiteX12" fmla="*/ 4424 w 10115"/>
                <a:gd name="connsiteY12" fmla="*/ 2414 h 10000"/>
                <a:gd name="connsiteX13" fmla="*/ 3945 w 10115"/>
                <a:gd name="connsiteY13" fmla="*/ 3523 h 10000"/>
                <a:gd name="connsiteX14" fmla="*/ 1392 w 10115"/>
                <a:gd name="connsiteY14" fmla="*/ 3522 h 10000"/>
                <a:gd name="connsiteX15" fmla="*/ 487 w 10115"/>
                <a:gd name="connsiteY15" fmla="*/ 4039 h 10000"/>
                <a:gd name="connsiteX16" fmla="*/ 0 w 10115"/>
                <a:gd name="connsiteY16" fmla="*/ 5378 h 10000"/>
                <a:gd name="connsiteX0" fmla="*/ 0 w 10115"/>
                <a:gd name="connsiteY0" fmla="*/ 5378 h 10000"/>
                <a:gd name="connsiteX1" fmla="*/ 4636 w 10115"/>
                <a:gd name="connsiteY1" fmla="*/ 9606 h 10000"/>
                <a:gd name="connsiteX2" fmla="*/ 8041 w 10115"/>
                <a:gd name="connsiteY2" fmla="*/ 10000 h 10000"/>
                <a:gd name="connsiteX3" fmla="*/ 10115 w 10115"/>
                <a:gd name="connsiteY3" fmla="*/ 8473 h 10000"/>
                <a:gd name="connsiteX4" fmla="*/ 8732 w 10115"/>
                <a:gd name="connsiteY4" fmla="*/ 6995 h 10000"/>
                <a:gd name="connsiteX5" fmla="*/ 8147 w 10115"/>
                <a:gd name="connsiteY5" fmla="*/ 6158 h 10000"/>
                <a:gd name="connsiteX6" fmla="*/ 9158 w 10115"/>
                <a:gd name="connsiteY6" fmla="*/ 3350 h 10000"/>
                <a:gd name="connsiteX7" fmla="*/ 8626 w 10115"/>
                <a:gd name="connsiteY7" fmla="*/ 1576 h 10000"/>
                <a:gd name="connsiteX8" fmla="*/ 7775 w 10115"/>
                <a:gd name="connsiteY8" fmla="*/ 1182 h 10000"/>
                <a:gd name="connsiteX9" fmla="*/ 7775 w 10115"/>
                <a:gd name="connsiteY9" fmla="*/ 0 h 10000"/>
                <a:gd name="connsiteX10" fmla="*/ 6551 w 10115"/>
                <a:gd name="connsiteY10" fmla="*/ 517 h 10000"/>
                <a:gd name="connsiteX11" fmla="*/ 5966 w 10115"/>
                <a:gd name="connsiteY11" fmla="*/ 1921 h 10000"/>
                <a:gd name="connsiteX12" fmla="*/ 4424 w 10115"/>
                <a:gd name="connsiteY12" fmla="*/ 2414 h 10000"/>
                <a:gd name="connsiteX13" fmla="*/ 3945 w 10115"/>
                <a:gd name="connsiteY13" fmla="*/ 3523 h 10000"/>
                <a:gd name="connsiteX14" fmla="*/ 1392 w 10115"/>
                <a:gd name="connsiteY14" fmla="*/ 3522 h 10000"/>
                <a:gd name="connsiteX15" fmla="*/ 487 w 10115"/>
                <a:gd name="connsiteY15" fmla="*/ 4039 h 10000"/>
                <a:gd name="connsiteX16" fmla="*/ 0 w 10115"/>
                <a:gd name="connsiteY16" fmla="*/ 5378 h 10000"/>
                <a:gd name="connsiteX0" fmla="*/ 0 w 10115"/>
                <a:gd name="connsiteY0" fmla="*/ 5279 h 9901"/>
                <a:gd name="connsiteX1" fmla="*/ 4636 w 10115"/>
                <a:gd name="connsiteY1" fmla="*/ 9507 h 9901"/>
                <a:gd name="connsiteX2" fmla="*/ 8041 w 10115"/>
                <a:gd name="connsiteY2" fmla="*/ 9901 h 9901"/>
                <a:gd name="connsiteX3" fmla="*/ 10115 w 10115"/>
                <a:gd name="connsiteY3" fmla="*/ 8374 h 9901"/>
                <a:gd name="connsiteX4" fmla="*/ 8732 w 10115"/>
                <a:gd name="connsiteY4" fmla="*/ 6896 h 9901"/>
                <a:gd name="connsiteX5" fmla="*/ 8147 w 10115"/>
                <a:gd name="connsiteY5" fmla="*/ 6059 h 9901"/>
                <a:gd name="connsiteX6" fmla="*/ 9158 w 10115"/>
                <a:gd name="connsiteY6" fmla="*/ 3251 h 9901"/>
                <a:gd name="connsiteX7" fmla="*/ 8626 w 10115"/>
                <a:gd name="connsiteY7" fmla="*/ 1477 h 9901"/>
                <a:gd name="connsiteX8" fmla="*/ 7775 w 10115"/>
                <a:gd name="connsiteY8" fmla="*/ 1083 h 9901"/>
                <a:gd name="connsiteX9" fmla="*/ 7323 w 10115"/>
                <a:gd name="connsiteY9" fmla="*/ 0 h 9901"/>
                <a:gd name="connsiteX10" fmla="*/ 6551 w 10115"/>
                <a:gd name="connsiteY10" fmla="*/ 418 h 9901"/>
                <a:gd name="connsiteX11" fmla="*/ 5966 w 10115"/>
                <a:gd name="connsiteY11" fmla="*/ 1822 h 9901"/>
                <a:gd name="connsiteX12" fmla="*/ 4424 w 10115"/>
                <a:gd name="connsiteY12" fmla="*/ 2315 h 9901"/>
                <a:gd name="connsiteX13" fmla="*/ 3945 w 10115"/>
                <a:gd name="connsiteY13" fmla="*/ 3424 h 9901"/>
                <a:gd name="connsiteX14" fmla="*/ 1392 w 10115"/>
                <a:gd name="connsiteY14" fmla="*/ 3423 h 9901"/>
                <a:gd name="connsiteX15" fmla="*/ 487 w 10115"/>
                <a:gd name="connsiteY15" fmla="*/ 3940 h 9901"/>
                <a:gd name="connsiteX16" fmla="*/ 0 w 10115"/>
                <a:gd name="connsiteY16" fmla="*/ 5279 h 9901"/>
                <a:gd name="connsiteX0" fmla="*/ 0 w 10000"/>
                <a:gd name="connsiteY0" fmla="*/ 5332 h 10000"/>
                <a:gd name="connsiteX1" fmla="*/ 4583 w 10000"/>
                <a:gd name="connsiteY1" fmla="*/ 9602 h 10000"/>
                <a:gd name="connsiteX2" fmla="*/ 7950 w 10000"/>
                <a:gd name="connsiteY2" fmla="*/ 10000 h 10000"/>
                <a:gd name="connsiteX3" fmla="*/ 10000 w 10000"/>
                <a:gd name="connsiteY3" fmla="*/ 8458 h 10000"/>
                <a:gd name="connsiteX4" fmla="*/ 8633 w 10000"/>
                <a:gd name="connsiteY4" fmla="*/ 6965 h 10000"/>
                <a:gd name="connsiteX5" fmla="*/ 8054 w 10000"/>
                <a:gd name="connsiteY5" fmla="*/ 6120 h 10000"/>
                <a:gd name="connsiteX6" fmla="*/ 9054 w 10000"/>
                <a:gd name="connsiteY6" fmla="*/ 3284 h 10000"/>
                <a:gd name="connsiteX7" fmla="*/ 8528 w 10000"/>
                <a:gd name="connsiteY7" fmla="*/ 1492 h 10000"/>
                <a:gd name="connsiteX8" fmla="*/ 7687 w 10000"/>
                <a:gd name="connsiteY8" fmla="*/ 1094 h 10000"/>
                <a:gd name="connsiteX9" fmla="*/ 7502 w 10000"/>
                <a:gd name="connsiteY9" fmla="*/ 670 h 10000"/>
                <a:gd name="connsiteX10" fmla="*/ 7240 w 10000"/>
                <a:gd name="connsiteY10" fmla="*/ 0 h 10000"/>
                <a:gd name="connsiteX11" fmla="*/ 6477 w 10000"/>
                <a:gd name="connsiteY11" fmla="*/ 422 h 10000"/>
                <a:gd name="connsiteX12" fmla="*/ 5898 w 10000"/>
                <a:gd name="connsiteY12" fmla="*/ 1840 h 10000"/>
                <a:gd name="connsiteX13" fmla="*/ 4374 w 10000"/>
                <a:gd name="connsiteY13" fmla="*/ 2338 h 10000"/>
                <a:gd name="connsiteX14" fmla="*/ 3900 w 10000"/>
                <a:gd name="connsiteY14" fmla="*/ 3458 h 10000"/>
                <a:gd name="connsiteX15" fmla="*/ 1376 w 10000"/>
                <a:gd name="connsiteY15" fmla="*/ 3457 h 10000"/>
                <a:gd name="connsiteX16" fmla="*/ 481 w 10000"/>
                <a:gd name="connsiteY16" fmla="*/ 3979 h 10000"/>
                <a:gd name="connsiteX17" fmla="*/ 0 w 10000"/>
                <a:gd name="connsiteY17" fmla="*/ 5332 h 10000"/>
                <a:gd name="connsiteX0" fmla="*/ 0 w 10000"/>
                <a:gd name="connsiteY0" fmla="*/ 5533 h 10201"/>
                <a:gd name="connsiteX1" fmla="*/ 4583 w 10000"/>
                <a:gd name="connsiteY1" fmla="*/ 9803 h 10201"/>
                <a:gd name="connsiteX2" fmla="*/ 7950 w 10000"/>
                <a:gd name="connsiteY2" fmla="*/ 10201 h 10201"/>
                <a:gd name="connsiteX3" fmla="*/ 10000 w 10000"/>
                <a:gd name="connsiteY3" fmla="*/ 8659 h 10201"/>
                <a:gd name="connsiteX4" fmla="*/ 8633 w 10000"/>
                <a:gd name="connsiteY4" fmla="*/ 7166 h 10201"/>
                <a:gd name="connsiteX5" fmla="*/ 8054 w 10000"/>
                <a:gd name="connsiteY5" fmla="*/ 6321 h 10201"/>
                <a:gd name="connsiteX6" fmla="*/ 9054 w 10000"/>
                <a:gd name="connsiteY6" fmla="*/ 3485 h 10201"/>
                <a:gd name="connsiteX7" fmla="*/ 8528 w 10000"/>
                <a:gd name="connsiteY7" fmla="*/ 1693 h 10201"/>
                <a:gd name="connsiteX8" fmla="*/ 7687 w 10000"/>
                <a:gd name="connsiteY8" fmla="*/ 1295 h 10201"/>
                <a:gd name="connsiteX9" fmla="*/ 7870 w 10000"/>
                <a:gd name="connsiteY9" fmla="*/ 0 h 10201"/>
                <a:gd name="connsiteX10" fmla="*/ 7240 w 10000"/>
                <a:gd name="connsiteY10" fmla="*/ 201 h 10201"/>
                <a:gd name="connsiteX11" fmla="*/ 6477 w 10000"/>
                <a:gd name="connsiteY11" fmla="*/ 623 h 10201"/>
                <a:gd name="connsiteX12" fmla="*/ 5898 w 10000"/>
                <a:gd name="connsiteY12" fmla="*/ 2041 h 10201"/>
                <a:gd name="connsiteX13" fmla="*/ 4374 w 10000"/>
                <a:gd name="connsiteY13" fmla="*/ 2539 h 10201"/>
                <a:gd name="connsiteX14" fmla="*/ 3900 w 10000"/>
                <a:gd name="connsiteY14" fmla="*/ 3659 h 10201"/>
                <a:gd name="connsiteX15" fmla="*/ 1376 w 10000"/>
                <a:gd name="connsiteY15" fmla="*/ 3658 h 10201"/>
                <a:gd name="connsiteX16" fmla="*/ 481 w 10000"/>
                <a:gd name="connsiteY16" fmla="*/ 4180 h 10201"/>
                <a:gd name="connsiteX17" fmla="*/ 0 w 10000"/>
                <a:gd name="connsiteY17" fmla="*/ 5533 h 1020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633 w 10000"/>
                <a:gd name="connsiteY4" fmla="*/ 7116 h 10151"/>
                <a:gd name="connsiteX5" fmla="*/ 8054 w 10000"/>
                <a:gd name="connsiteY5" fmla="*/ 6271 h 10151"/>
                <a:gd name="connsiteX6" fmla="*/ 9054 w 10000"/>
                <a:gd name="connsiteY6" fmla="*/ 3435 h 10151"/>
                <a:gd name="connsiteX7" fmla="*/ 8528 w 10000"/>
                <a:gd name="connsiteY7" fmla="*/ 1643 h 10151"/>
                <a:gd name="connsiteX8" fmla="*/ 7687 w 10000"/>
                <a:gd name="connsiteY8" fmla="*/ 1245 h 10151"/>
                <a:gd name="connsiteX9" fmla="*/ 7791 w 10000"/>
                <a:gd name="connsiteY9" fmla="*/ 0 h 10151"/>
                <a:gd name="connsiteX10" fmla="*/ 7240 w 10000"/>
                <a:gd name="connsiteY10" fmla="*/ 151 h 10151"/>
                <a:gd name="connsiteX11" fmla="*/ 6477 w 10000"/>
                <a:gd name="connsiteY11" fmla="*/ 573 h 10151"/>
                <a:gd name="connsiteX12" fmla="*/ 5898 w 10000"/>
                <a:gd name="connsiteY12" fmla="*/ 1991 h 10151"/>
                <a:gd name="connsiteX13" fmla="*/ 4374 w 10000"/>
                <a:gd name="connsiteY13" fmla="*/ 2489 h 10151"/>
                <a:gd name="connsiteX14" fmla="*/ 3900 w 10000"/>
                <a:gd name="connsiteY14" fmla="*/ 3609 h 10151"/>
                <a:gd name="connsiteX15" fmla="*/ 1376 w 10000"/>
                <a:gd name="connsiteY15" fmla="*/ 3608 h 10151"/>
                <a:gd name="connsiteX16" fmla="*/ 481 w 10000"/>
                <a:gd name="connsiteY16" fmla="*/ 4130 h 10151"/>
                <a:gd name="connsiteX17" fmla="*/ 0 w 10000"/>
                <a:gd name="connsiteY17" fmla="*/ 5483 h 1015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633 w 10000"/>
                <a:gd name="connsiteY4" fmla="*/ 7116 h 10151"/>
                <a:gd name="connsiteX5" fmla="*/ 8054 w 10000"/>
                <a:gd name="connsiteY5" fmla="*/ 6271 h 10151"/>
                <a:gd name="connsiteX6" fmla="*/ 9054 w 10000"/>
                <a:gd name="connsiteY6" fmla="*/ 3435 h 10151"/>
                <a:gd name="connsiteX7" fmla="*/ 8528 w 10000"/>
                <a:gd name="connsiteY7" fmla="*/ 1643 h 10151"/>
                <a:gd name="connsiteX8" fmla="*/ 7661 w 10000"/>
                <a:gd name="connsiteY8" fmla="*/ 1071 h 10151"/>
                <a:gd name="connsiteX9" fmla="*/ 7791 w 10000"/>
                <a:gd name="connsiteY9" fmla="*/ 0 h 10151"/>
                <a:gd name="connsiteX10" fmla="*/ 7240 w 10000"/>
                <a:gd name="connsiteY10" fmla="*/ 151 h 10151"/>
                <a:gd name="connsiteX11" fmla="*/ 6477 w 10000"/>
                <a:gd name="connsiteY11" fmla="*/ 573 h 10151"/>
                <a:gd name="connsiteX12" fmla="*/ 5898 w 10000"/>
                <a:gd name="connsiteY12" fmla="*/ 1991 h 10151"/>
                <a:gd name="connsiteX13" fmla="*/ 4374 w 10000"/>
                <a:gd name="connsiteY13" fmla="*/ 2489 h 10151"/>
                <a:gd name="connsiteX14" fmla="*/ 3900 w 10000"/>
                <a:gd name="connsiteY14" fmla="*/ 3609 h 10151"/>
                <a:gd name="connsiteX15" fmla="*/ 1376 w 10000"/>
                <a:gd name="connsiteY15" fmla="*/ 3608 h 10151"/>
                <a:gd name="connsiteX16" fmla="*/ 481 w 10000"/>
                <a:gd name="connsiteY16" fmla="*/ 4130 h 10151"/>
                <a:gd name="connsiteX17" fmla="*/ 0 w 10000"/>
                <a:gd name="connsiteY17" fmla="*/ 5483 h 1015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633 w 10000"/>
                <a:gd name="connsiteY4" fmla="*/ 7116 h 10151"/>
                <a:gd name="connsiteX5" fmla="*/ 8054 w 10000"/>
                <a:gd name="connsiteY5" fmla="*/ 6271 h 10151"/>
                <a:gd name="connsiteX6" fmla="*/ 9054 w 10000"/>
                <a:gd name="connsiteY6" fmla="*/ 3435 h 10151"/>
                <a:gd name="connsiteX7" fmla="*/ 8791 w 10000"/>
                <a:gd name="connsiteY7" fmla="*/ 1917 h 10151"/>
                <a:gd name="connsiteX8" fmla="*/ 7661 w 10000"/>
                <a:gd name="connsiteY8" fmla="*/ 1071 h 10151"/>
                <a:gd name="connsiteX9" fmla="*/ 7791 w 10000"/>
                <a:gd name="connsiteY9" fmla="*/ 0 h 10151"/>
                <a:gd name="connsiteX10" fmla="*/ 7240 w 10000"/>
                <a:gd name="connsiteY10" fmla="*/ 151 h 10151"/>
                <a:gd name="connsiteX11" fmla="*/ 6477 w 10000"/>
                <a:gd name="connsiteY11" fmla="*/ 573 h 10151"/>
                <a:gd name="connsiteX12" fmla="*/ 5898 w 10000"/>
                <a:gd name="connsiteY12" fmla="*/ 1991 h 10151"/>
                <a:gd name="connsiteX13" fmla="*/ 4374 w 10000"/>
                <a:gd name="connsiteY13" fmla="*/ 2489 h 10151"/>
                <a:gd name="connsiteX14" fmla="*/ 3900 w 10000"/>
                <a:gd name="connsiteY14" fmla="*/ 3609 h 10151"/>
                <a:gd name="connsiteX15" fmla="*/ 1376 w 10000"/>
                <a:gd name="connsiteY15" fmla="*/ 3608 h 10151"/>
                <a:gd name="connsiteX16" fmla="*/ 481 w 10000"/>
                <a:gd name="connsiteY16" fmla="*/ 4130 h 10151"/>
                <a:gd name="connsiteX17" fmla="*/ 0 w 10000"/>
                <a:gd name="connsiteY17" fmla="*/ 5483 h 1015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633 w 10000"/>
                <a:gd name="connsiteY4" fmla="*/ 7116 h 10151"/>
                <a:gd name="connsiteX5" fmla="*/ 8054 w 10000"/>
                <a:gd name="connsiteY5" fmla="*/ 6271 h 10151"/>
                <a:gd name="connsiteX6" fmla="*/ 9133 w 10000"/>
                <a:gd name="connsiteY6" fmla="*/ 3734 h 10151"/>
                <a:gd name="connsiteX7" fmla="*/ 8791 w 10000"/>
                <a:gd name="connsiteY7" fmla="*/ 1917 h 10151"/>
                <a:gd name="connsiteX8" fmla="*/ 7661 w 10000"/>
                <a:gd name="connsiteY8" fmla="*/ 1071 h 10151"/>
                <a:gd name="connsiteX9" fmla="*/ 7791 w 10000"/>
                <a:gd name="connsiteY9" fmla="*/ 0 h 10151"/>
                <a:gd name="connsiteX10" fmla="*/ 7240 w 10000"/>
                <a:gd name="connsiteY10" fmla="*/ 151 h 10151"/>
                <a:gd name="connsiteX11" fmla="*/ 6477 w 10000"/>
                <a:gd name="connsiteY11" fmla="*/ 573 h 10151"/>
                <a:gd name="connsiteX12" fmla="*/ 5898 w 10000"/>
                <a:gd name="connsiteY12" fmla="*/ 1991 h 10151"/>
                <a:gd name="connsiteX13" fmla="*/ 4374 w 10000"/>
                <a:gd name="connsiteY13" fmla="*/ 2489 h 10151"/>
                <a:gd name="connsiteX14" fmla="*/ 3900 w 10000"/>
                <a:gd name="connsiteY14" fmla="*/ 3609 h 10151"/>
                <a:gd name="connsiteX15" fmla="*/ 1376 w 10000"/>
                <a:gd name="connsiteY15" fmla="*/ 3608 h 10151"/>
                <a:gd name="connsiteX16" fmla="*/ 481 w 10000"/>
                <a:gd name="connsiteY16" fmla="*/ 4130 h 10151"/>
                <a:gd name="connsiteX17" fmla="*/ 0 w 10000"/>
                <a:gd name="connsiteY17" fmla="*/ 5483 h 1015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633 w 10000"/>
                <a:gd name="connsiteY4" fmla="*/ 7116 h 10151"/>
                <a:gd name="connsiteX5" fmla="*/ 8080 w 10000"/>
                <a:gd name="connsiteY5" fmla="*/ 6470 h 10151"/>
                <a:gd name="connsiteX6" fmla="*/ 9133 w 10000"/>
                <a:gd name="connsiteY6" fmla="*/ 3734 h 10151"/>
                <a:gd name="connsiteX7" fmla="*/ 8791 w 10000"/>
                <a:gd name="connsiteY7" fmla="*/ 1917 h 10151"/>
                <a:gd name="connsiteX8" fmla="*/ 7661 w 10000"/>
                <a:gd name="connsiteY8" fmla="*/ 1071 h 10151"/>
                <a:gd name="connsiteX9" fmla="*/ 7791 w 10000"/>
                <a:gd name="connsiteY9" fmla="*/ 0 h 10151"/>
                <a:gd name="connsiteX10" fmla="*/ 7240 w 10000"/>
                <a:gd name="connsiteY10" fmla="*/ 151 h 10151"/>
                <a:gd name="connsiteX11" fmla="*/ 6477 w 10000"/>
                <a:gd name="connsiteY11" fmla="*/ 573 h 10151"/>
                <a:gd name="connsiteX12" fmla="*/ 5898 w 10000"/>
                <a:gd name="connsiteY12" fmla="*/ 1991 h 10151"/>
                <a:gd name="connsiteX13" fmla="*/ 4374 w 10000"/>
                <a:gd name="connsiteY13" fmla="*/ 2489 h 10151"/>
                <a:gd name="connsiteX14" fmla="*/ 3900 w 10000"/>
                <a:gd name="connsiteY14" fmla="*/ 3609 h 10151"/>
                <a:gd name="connsiteX15" fmla="*/ 1376 w 10000"/>
                <a:gd name="connsiteY15" fmla="*/ 3608 h 10151"/>
                <a:gd name="connsiteX16" fmla="*/ 481 w 10000"/>
                <a:gd name="connsiteY16" fmla="*/ 4130 h 10151"/>
                <a:gd name="connsiteX17" fmla="*/ 0 w 10000"/>
                <a:gd name="connsiteY17" fmla="*/ 5483 h 10151"/>
                <a:gd name="connsiteX0" fmla="*/ 0 w 10000"/>
                <a:gd name="connsiteY0" fmla="*/ 5483 h 10151"/>
                <a:gd name="connsiteX1" fmla="*/ 4583 w 10000"/>
                <a:gd name="connsiteY1" fmla="*/ 9753 h 10151"/>
                <a:gd name="connsiteX2" fmla="*/ 7950 w 10000"/>
                <a:gd name="connsiteY2" fmla="*/ 10151 h 10151"/>
                <a:gd name="connsiteX3" fmla="*/ 10000 w 10000"/>
                <a:gd name="connsiteY3" fmla="*/ 8609 h 10151"/>
                <a:gd name="connsiteX4" fmla="*/ 8080 w 10000"/>
                <a:gd name="connsiteY4" fmla="*/ 6470 h 10151"/>
                <a:gd name="connsiteX5" fmla="*/ 9133 w 10000"/>
                <a:gd name="connsiteY5" fmla="*/ 3734 h 10151"/>
                <a:gd name="connsiteX6" fmla="*/ 8791 w 10000"/>
                <a:gd name="connsiteY6" fmla="*/ 1917 h 10151"/>
                <a:gd name="connsiteX7" fmla="*/ 7661 w 10000"/>
                <a:gd name="connsiteY7" fmla="*/ 1071 h 10151"/>
                <a:gd name="connsiteX8" fmla="*/ 7791 w 10000"/>
                <a:gd name="connsiteY8" fmla="*/ 0 h 10151"/>
                <a:gd name="connsiteX9" fmla="*/ 7240 w 10000"/>
                <a:gd name="connsiteY9" fmla="*/ 151 h 10151"/>
                <a:gd name="connsiteX10" fmla="*/ 6477 w 10000"/>
                <a:gd name="connsiteY10" fmla="*/ 573 h 10151"/>
                <a:gd name="connsiteX11" fmla="*/ 5898 w 10000"/>
                <a:gd name="connsiteY11" fmla="*/ 1991 h 10151"/>
                <a:gd name="connsiteX12" fmla="*/ 4374 w 10000"/>
                <a:gd name="connsiteY12" fmla="*/ 2489 h 10151"/>
                <a:gd name="connsiteX13" fmla="*/ 3900 w 10000"/>
                <a:gd name="connsiteY13" fmla="*/ 3609 h 10151"/>
                <a:gd name="connsiteX14" fmla="*/ 1376 w 10000"/>
                <a:gd name="connsiteY14" fmla="*/ 3608 h 10151"/>
                <a:gd name="connsiteX15" fmla="*/ 481 w 10000"/>
                <a:gd name="connsiteY15" fmla="*/ 4130 h 10151"/>
                <a:gd name="connsiteX16" fmla="*/ 0 w 10000"/>
                <a:gd name="connsiteY16" fmla="*/ 5483 h 1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0" h="10151">
                  <a:moveTo>
                    <a:pt x="0" y="5483"/>
                  </a:moveTo>
                  <a:lnTo>
                    <a:pt x="4583" y="9753"/>
                  </a:lnTo>
                  <a:lnTo>
                    <a:pt x="7950" y="10151"/>
                  </a:lnTo>
                  <a:lnTo>
                    <a:pt x="10000" y="8609"/>
                  </a:lnTo>
                  <a:lnTo>
                    <a:pt x="8080" y="6470"/>
                  </a:lnTo>
                  <a:lnTo>
                    <a:pt x="9133" y="3734"/>
                  </a:lnTo>
                  <a:cubicBezTo>
                    <a:pt x="9045" y="3228"/>
                    <a:pt x="8879" y="2423"/>
                    <a:pt x="8791" y="1917"/>
                  </a:cubicBezTo>
                  <a:lnTo>
                    <a:pt x="7661" y="1071"/>
                  </a:lnTo>
                  <a:cubicBezTo>
                    <a:pt x="7599" y="930"/>
                    <a:pt x="7853" y="141"/>
                    <a:pt x="7791" y="0"/>
                  </a:cubicBezTo>
                  <a:lnTo>
                    <a:pt x="7240" y="151"/>
                  </a:lnTo>
                  <a:lnTo>
                    <a:pt x="6477" y="573"/>
                  </a:lnTo>
                  <a:lnTo>
                    <a:pt x="5898" y="1991"/>
                  </a:lnTo>
                  <a:lnTo>
                    <a:pt x="4374" y="2489"/>
                  </a:lnTo>
                  <a:lnTo>
                    <a:pt x="3900" y="3609"/>
                  </a:lnTo>
                  <a:lnTo>
                    <a:pt x="1376" y="3608"/>
                  </a:lnTo>
                  <a:lnTo>
                    <a:pt x="481" y="4130"/>
                  </a:lnTo>
                  <a:cubicBezTo>
                    <a:pt x="444" y="4415"/>
                    <a:pt x="38" y="5198"/>
                    <a:pt x="0" y="5483"/>
                  </a:cubicBez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1" name="Freeform 5"/>
            <p:cNvSpPr>
              <a:spLocks/>
            </p:cNvSpPr>
            <p:nvPr/>
          </p:nvSpPr>
          <p:spPr bwMode="auto">
            <a:xfrm>
              <a:off x="5104091" y="5027515"/>
              <a:ext cx="721015" cy="584442"/>
            </a:xfrm>
            <a:custGeom>
              <a:avLst/>
              <a:gdLst>
                <a:gd name="T0" fmla="*/ 0 w 1011"/>
                <a:gd name="T1" fmla="*/ 285750 h 813"/>
                <a:gd name="T2" fmla="*/ 119063 w 1011"/>
                <a:gd name="T3" fmla="*/ 395288 h 813"/>
                <a:gd name="T4" fmla="*/ 200025 w 1011"/>
                <a:gd name="T5" fmla="*/ 561975 h 813"/>
                <a:gd name="T6" fmla="*/ 638175 w 1011"/>
                <a:gd name="T7" fmla="*/ 909638 h 813"/>
                <a:gd name="T8" fmla="*/ 952500 w 1011"/>
                <a:gd name="T9" fmla="*/ 1057275 h 813"/>
                <a:gd name="T10" fmla="*/ 1238250 w 1011"/>
                <a:gd name="T11" fmla="*/ 1195388 h 813"/>
                <a:gd name="T12" fmla="*/ 1323975 w 1011"/>
                <a:gd name="T13" fmla="*/ 1290638 h 813"/>
                <a:gd name="T14" fmla="*/ 1509713 w 1011"/>
                <a:gd name="T15" fmla="*/ 1071563 h 813"/>
                <a:gd name="T16" fmla="*/ 1604963 w 1011"/>
                <a:gd name="T17" fmla="*/ 866775 h 813"/>
                <a:gd name="T18" fmla="*/ 1543050 w 1011"/>
                <a:gd name="T19" fmla="*/ 700088 h 813"/>
                <a:gd name="T20" fmla="*/ 1471613 w 1011"/>
                <a:gd name="T21" fmla="*/ 747713 h 813"/>
                <a:gd name="T22" fmla="*/ 1157288 w 1011"/>
                <a:gd name="T23" fmla="*/ 714375 h 813"/>
                <a:gd name="T24" fmla="*/ 504825 w 1011"/>
                <a:gd name="T25" fmla="*/ 109538 h 813"/>
                <a:gd name="T26" fmla="*/ 409575 w 1011"/>
                <a:gd name="T27" fmla="*/ 0 h 813"/>
                <a:gd name="T28" fmla="*/ 342900 w 1011"/>
                <a:gd name="T29" fmla="*/ 66675 h 813"/>
                <a:gd name="T30" fmla="*/ 347663 w 1011"/>
                <a:gd name="T31" fmla="*/ 123825 h 813"/>
                <a:gd name="T32" fmla="*/ 257175 w 1011"/>
                <a:gd name="T33" fmla="*/ 204788 h 813"/>
                <a:gd name="T34" fmla="*/ 123825 w 1011"/>
                <a:gd name="T35" fmla="*/ 214313 h 813"/>
                <a:gd name="T36" fmla="*/ 0 w 1011"/>
                <a:gd name="T37" fmla="*/ 285750 h 81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connsiteX0" fmla="*/ 0 w 10000"/>
                <a:gd name="connsiteY0" fmla="*/ 2214 h 10000"/>
                <a:gd name="connsiteX1" fmla="*/ 742 w 10000"/>
                <a:gd name="connsiteY1" fmla="*/ 3063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16 w 10000"/>
                <a:gd name="connsiteY1" fmla="*/ 2786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16 w 10000"/>
                <a:gd name="connsiteY1" fmla="*/ 2786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16 w 10000"/>
                <a:gd name="connsiteY1" fmla="*/ 2786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31 w 10000"/>
                <a:gd name="connsiteY1" fmla="*/ 2878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31 w 10000"/>
                <a:gd name="connsiteY1" fmla="*/ 2878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31 w 10000"/>
                <a:gd name="connsiteY1" fmla="*/ 2878 h 10000"/>
                <a:gd name="connsiteX2" fmla="*/ 534 w 10000"/>
                <a:gd name="connsiteY2" fmla="*/ 3764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431 w 10000"/>
                <a:gd name="connsiteY1" fmla="*/ 2878 h 10000"/>
                <a:gd name="connsiteX2" fmla="*/ 489 w 10000"/>
                <a:gd name="connsiteY2" fmla="*/ 3727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3976 w 10000"/>
                <a:gd name="connsiteY3" fmla="*/ 7048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5935 w 10000"/>
                <a:gd name="connsiteY4" fmla="*/ 8192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4985 w 10000"/>
                <a:gd name="connsiteY4" fmla="*/ 7805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7715 w 10000"/>
                <a:gd name="connsiteY5" fmla="*/ 9262 h 10000"/>
                <a:gd name="connsiteX6" fmla="*/ 8249 w 10000"/>
                <a:gd name="connsiteY6" fmla="*/ 10000 h 10000"/>
                <a:gd name="connsiteX7" fmla="*/ 9407 w 10000"/>
                <a:gd name="connsiteY7" fmla="*/ 8303 h 10000"/>
                <a:gd name="connsiteX8" fmla="*/ 10000 w 10000"/>
                <a:gd name="connsiteY8" fmla="*/ 6716 h 10000"/>
                <a:gd name="connsiteX9" fmla="*/ 9614 w 10000"/>
                <a:gd name="connsiteY9" fmla="*/ 5424 h 10000"/>
                <a:gd name="connsiteX10" fmla="*/ 9169 w 10000"/>
                <a:gd name="connsiteY10" fmla="*/ 5793 h 10000"/>
                <a:gd name="connsiteX11" fmla="*/ 7211 w 10000"/>
                <a:gd name="connsiteY11" fmla="*/ 5535 h 10000"/>
                <a:gd name="connsiteX12" fmla="*/ 3145 w 10000"/>
                <a:gd name="connsiteY12" fmla="*/ 849 h 10000"/>
                <a:gd name="connsiteX13" fmla="*/ 2552 w 10000"/>
                <a:gd name="connsiteY13" fmla="*/ 0 h 10000"/>
                <a:gd name="connsiteX14" fmla="*/ 2136 w 10000"/>
                <a:gd name="connsiteY14" fmla="*/ 517 h 10000"/>
                <a:gd name="connsiteX15" fmla="*/ 2166 w 10000"/>
                <a:gd name="connsiteY15" fmla="*/ 959 h 10000"/>
                <a:gd name="connsiteX16" fmla="*/ 1602 w 10000"/>
                <a:gd name="connsiteY16" fmla="*/ 1587 h 10000"/>
                <a:gd name="connsiteX17" fmla="*/ 772 w 10000"/>
                <a:gd name="connsiteY17" fmla="*/ 1661 h 10000"/>
                <a:gd name="connsiteX18" fmla="*/ 0 w 10000"/>
                <a:gd name="connsiteY18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4941 w 10000"/>
                <a:gd name="connsiteY5" fmla="*/ 7662 h 10000"/>
                <a:gd name="connsiteX6" fmla="*/ 7715 w 10000"/>
                <a:gd name="connsiteY6" fmla="*/ 9262 h 10000"/>
                <a:gd name="connsiteX7" fmla="*/ 8249 w 10000"/>
                <a:gd name="connsiteY7" fmla="*/ 10000 h 10000"/>
                <a:gd name="connsiteX8" fmla="*/ 9407 w 10000"/>
                <a:gd name="connsiteY8" fmla="*/ 8303 h 10000"/>
                <a:gd name="connsiteX9" fmla="*/ 10000 w 10000"/>
                <a:gd name="connsiteY9" fmla="*/ 6716 h 10000"/>
                <a:gd name="connsiteX10" fmla="*/ 9614 w 10000"/>
                <a:gd name="connsiteY10" fmla="*/ 5424 h 10000"/>
                <a:gd name="connsiteX11" fmla="*/ 9169 w 10000"/>
                <a:gd name="connsiteY11" fmla="*/ 5793 h 10000"/>
                <a:gd name="connsiteX12" fmla="*/ 7211 w 10000"/>
                <a:gd name="connsiteY12" fmla="*/ 5535 h 10000"/>
                <a:gd name="connsiteX13" fmla="*/ 3145 w 10000"/>
                <a:gd name="connsiteY13" fmla="*/ 849 h 10000"/>
                <a:gd name="connsiteX14" fmla="*/ 2552 w 10000"/>
                <a:gd name="connsiteY14" fmla="*/ 0 h 10000"/>
                <a:gd name="connsiteX15" fmla="*/ 2136 w 10000"/>
                <a:gd name="connsiteY15" fmla="*/ 517 h 10000"/>
                <a:gd name="connsiteX16" fmla="*/ 2166 w 10000"/>
                <a:gd name="connsiteY16" fmla="*/ 959 h 10000"/>
                <a:gd name="connsiteX17" fmla="*/ 1602 w 10000"/>
                <a:gd name="connsiteY17" fmla="*/ 1587 h 10000"/>
                <a:gd name="connsiteX18" fmla="*/ 772 w 10000"/>
                <a:gd name="connsiteY18" fmla="*/ 1661 h 10000"/>
                <a:gd name="connsiteX19" fmla="*/ 0 w 10000"/>
                <a:gd name="connsiteY19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5178 w 10000"/>
                <a:gd name="connsiteY5" fmla="*/ 7902 h 10000"/>
                <a:gd name="connsiteX6" fmla="*/ 7715 w 10000"/>
                <a:gd name="connsiteY6" fmla="*/ 9262 h 10000"/>
                <a:gd name="connsiteX7" fmla="*/ 8249 w 10000"/>
                <a:gd name="connsiteY7" fmla="*/ 10000 h 10000"/>
                <a:gd name="connsiteX8" fmla="*/ 9407 w 10000"/>
                <a:gd name="connsiteY8" fmla="*/ 8303 h 10000"/>
                <a:gd name="connsiteX9" fmla="*/ 10000 w 10000"/>
                <a:gd name="connsiteY9" fmla="*/ 6716 h 10000"/>
                <a:gd name="connsiteX10" fmla="*/ 9614 w 10000"/>
                <a:gd name="connsiteY10" fmla="*/ 5424 h 10000"/>
                <a:gd name="connsiteX11" fmla="*/ 9169 w 10000"/>
                <a:gd name="connsiteY11" fmla="*/ 5793 h 10000"/>
                <a:gd name="connsiteX12" fmla="*/ 7211 w 10000"/>
                <a:gd name="connsiteY12" fmla="*/ 5535 h 10000"/>
                <a:gd name="connsiteX13" fmla="*/ 3145 w 10000"/>
                <a:gd name="connsiteY13" fmla="*/ 849 h 10000"/>
                <a:gd name="connsiteX14" fmla="*/ 2552 w 10000"/>
                <a:gd name="connsiteY14" fmla="*/ 0 h 10000"/>
                <a:gd name="connsiteX15" fmla="*/ 2136 w 10000"/>
                <a:gd name="connsiteY15" fmla="*/ 517 h 10000"/>
                <a:gd name="connsiteX16" fmla="*/ 2166 w 10000"/>
                <a:gd name="connsiteY16" fmla="*/ 959 h 10000"/>
                <a:gd name="connsiteX17" fmla="*/ 1602 w 10000"/>
                <a:gd name="connsiteY17" fmla="*/ 1587 h 10000"/>
                <a:gd name="connsiteX18" fmla="*/ 772 w 10000"/>
                <a:gd name="connsiteY18" fmla="*/ 1661 h 10000"/>
                <a:gd name="connsiteX19" fmla="*/ 0 w 10000"/>
                <a:gd name="connsiteY19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5015 w 10000"/>
                <a:gd name="connsiteY5" fmla="*/ 7847 h 10000"/>
                <a:gd name="connsiteX6" fmla="*/ 7715 w 10000"/>
                <a:gd name="connsiteY6" fmla="*/ 9262 h 10000"/>
                <a:gd name="connsiteX7" fmla="*/ 8249 w 10000"/>
                <a:gd name="connsiteY7" fmla="*/ 10000 h 10000"/>
                <a:gd name="connsiteX8" fmla="*/ 9407 w 10000"/>
                <a:gd name="connsiteY8" fmla="*/ 8303 h 10000"/>
                <a:gd name="connsiteX9" fmla="*/ 10000 w 10000"/>
                <a:gd name="connsiteY9" fmla="*/ 6716 h 10000"/>
                <a:gd name="connsiteX10" fmla="*/ 9614 w 10000"/>
                <a:gd name="connsiteY10" fmla="*/ 5424 h 10000"/>
                <a:gd name="connsiteX11" fmla="*/ 9169 w 10000"/>
                <a:gd name="connsiteY11" fmla="*/ 5793 h 10000"/>
                <a:gd name="connsiteX12" fmla="*/ 7211 w 10000"/>
                <a:gd name="connsiteY12" fmla="*/ 5535 h 10000"/>
                <a:gd name="connsiteX13" fmla="*/ 3145 w 10000"/>
                <a:gd name="connsiteY13" fmla="*/ 849 h 10000"/>
                <a:gd name="connsiteX14" fmla="*/ 2552 w 10000"/>
                <a:gd name="connsiteY14" fmla="*/ 0 h 10000"/>
                <a:gd name="connsiteX15" fmla="*/ 2136 w 10000"/>
                <a:gd name="connsiteY15" fmla="*/ 517 h 10000"/>
                <a:gd name="connsiteX16" fmla="*/ 2166 w 10000"/>
                <a:gd name="connsiteY16" fmla="*/ 959 h 10000"/>
                <a:gd name="connsiteX17" fmla="*/ 1602 w 10000"/>
                <a:gd name="connsiteY17" fmla="*/ 1587 h 10000"/>
                <a:gd name="connsiteX18" fmla="*/ 772 w 10000"/>
                <a:gd name="connsiteY18" fmla="*/ 1661 h 10000"/>
                <a:gd name="connsiteX19" fmla="*/ 0 w 10000"/>
                <a:gd name="connsiteY19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5015 w 10000"/>
                <a:gd name="connsiteY5" fmla="*/ 7847 h 10000"/>
                <a:gd name="connsiteX6" fmla="*/ 7033 w 10000"/>
                <a:gd name="connsiteY6" fmla="*/ 8861 h 10000"/>
                <a:gd name="connsiteX7" fmla="*/ 7715 w 10000"/>
                <a:gd name="connsiteY7" fmla="*/ 9262 h 10000"/>
                <a:gd name="connsiteX8" fmla="*/ 8249 w 10000"/>
                <a:gd name="connsiteY8" fmla="*/ 10000 h 10000"/>
                <a:gd name="connsiteX9" fmla="*/ 9407 w 10000"/>
                <a:gd name="connsiteY9" fmla="*/ 8303 h 10000"/>
                <a:gd name="connsiteX10" fmla="*/ 10000 w 10000"/>
                <a:gd name="connsiteY10" fmla="*/ 6716 h 10000"/>
                <a:gd name="connsiteX11" fmla="*/ 9614 w 10000"/>
                <a:gd name="connsiteY11" fmla="*/ 5424 h 10000"/>
                <a:gd name="connsiteX12" fmla="*/ 9169 w 10000"/>
                <a:gd name="connsiteY12" fmla="*/ 5793 h 10000"/>
                <a:gd name="connsiteX13" fmla="*/ 7211 w 10000"/>
                <a:gd name="connsiteY13" fmla="*/ 5535 h 10000"/>
                <a:gd name="connsiteX14" fmla="*/ 3145 w 10000"/>
                <a:gd name="connsiteY14" fmla="*/ 849 h 10000"/>
                <a:gd name="connsiteX15" fmla="*/ 2552 w 10000"/>
                <a:gd name="connsiteY15" fmla="*/ 0 h 10000"/>
                <a:gd name="connsiteX16" fmla="*/ 2136 w 10000"/>
                <a:gd name="connsiteY16" fmla="*/ 517 h 10000"/>
                <a:gd name="connsiteX17" fmla="*/ 2166 w 10000"/>
                <a:gd name="connsiteY17" fmla="*/ 959 h 10000"/>
                <a:gd name="connsiteX18" fmla="*/ 1602 w 10000"/>
                <a:gd name="connsiteY18" fmla="*/ 1587 h 10000"/>
                <a:gd name="connsiteX19" fmla="*/ 772 w 10000"/>
                <a:gd name="connsiteY19" fmla="*/ 1661 h 10000"/>
                <a:gd name="connsiteX20" fmla="*/ 0 w 10000"/>
                <a:gd name="connsiteY20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5015 w 10000"/>
                <a:gd name="connsiteY5" fmla="*/ 7847 h 10000"/>
                <a:gd name="connsiteX6" fmla="*/ 6306 w 10000"/>
                <a:gd name="connsiteY6" fmla="*/ 8474 h 10000"/>
                <a:gd name="connsiteX7" fmla="*/ 7715 w 10000"/>
                <a:gd name="connsiteY7" fmla="*/ 9262 h 10000"/>
                <a:gd name="connsiteX8" fmla="*/ 8249 w 10000"/>
                <a:gd name="connsiteY8" fmla="*/ 10000 h 10000"/>
                <a:gd name="connsiteX9" fmla="*/ 9407 w 10000"/>
                <a:gd name="connsiteY9" fmla="*/ 8303 h 10000"/>
                <a:gd name="connsiteX10" fmla="*/ 10000 w 10000"/>
                <a:gd name="connsiteY10" fmla="*/ 6716 h 10000"/>
                <a:gd name="connsiteX11" fmla="*/ 9614 w 10000"/>
                <a:gd name="connsiteY11" fmla="*/ 5424 h 10000"/>
                <a:gd name="connsiteX12" fmla="*/ 9169 w 10000"/>
                <a:gd name="connsiteY12" fmla="*/ 5793 h 10000"/>
                <a:gd name="connsiteX13" fmla="*/ 7211 w 10000"/>
                <a:gd name="connsiteY13" fmla="*/ 5535 h 10000"/>
                <a:gd name="connsiteX14" fmla="*/ 3145 w 10000"/>
                <a:gd name="connsiteY14" fmla="*/ 849 h 10000"/>
                <a:gd name="connsiteX15" fmla="*/ 2552 w 10000"/>
                <a:gd name="connsiteY15" fmla="*/ 0 h 10000"/>
                <a:gd name="connsiteX16" fmla="*/ 2136 w 10000"/>
                <a:gd name="connsiteY16" fmla="*/ 517 h 10000"/>
                <a:gd name="connsiteX17" fmla="*/ 2166 w 10000"/>
                <a:gd name="connsiteY17" fmla="*/ 959 h 10000"/>
                <a:gd name="connsiteX18" fmla="*/ 1602 w 10000"/>
                <a:gd name="connsiteY18" fmla="*/ 1587 h 10000"/>
                <a:gd name="connsiteX19" fmla="*/ 772 w 10000"/>
                <a:gd name="connsiteY19" fmla="*/ 1661 h 10000"/>
                <a:gd name="connsiteX20" fmla="*/ 0 w 10000"/>
                <a:gd name="connsiteY20" fmla="*/ 2214 h 10000"/>
                <a:gd name="connsiteX0" fmla="*/ 0 w 10000"/>
                <a:gd name="connsiteY0" fmla="*/ 2214 h 10000"/>
                <a:gd name="connsiteX1" fmla="*/ 386 w 10000"/>
                <a:gd name="connsiteY1" fmla="*/ 2860 h 10000"/>
                <a:gd name="connsiteX2" fmla="*/ 489 w 10000"/>
                <a:gd name="connsiteY2" fmla="*/ 3727 h 10000"/>
                <a:gd name="connsiteX3" fmla="*/ 2107 w 10000"/>
                <a:gd name="connsiteY3" fmla="*/ 5904 h 10000"/>
                <a:gd name="connsiteX4" fmla="*/ 3190 w 10000"/>
                <a:gd name="connsiteY4" fmla="*/ 6698 h 10000"/>
                <a:gd name="connsiteX5" fmla="*/ 5015 w 10000"/>
                <a:gd name="connsiteY5" fmla="*/ 7847 h 10000"/>
                <a:gd name="connsiteX6" fmla="*/ 6306 w 10000"/>
                <a:gd name="connsiteY6" fmla="*/ 8474 h 10000"/>
                <a:gd name="connsiteX7" fmla="*/ 7225 w 10000"/>
                <a:gd name="connsiteY7" fmla="*/ 9336 h 10000"/>
                <a:gd name="connsiteX8" fmla="*/ 8249 w 10000"/>
                <a:gd name="connsiteY8" fmla="*/ 10000 h 10000"/>
                <a:gd name="connsiteX9" fmla="*/ 9407 w 10000"/>
                <a:gd name="connsiteY9" fmla="*/ 8303 h 10000"/>
                <a:gd name="connsiteX10" fmla="*/ 10000 w 10000"/>
                <a:gd name="connsiteY10" fmla="*/ 6716 h 10000"/>
                <a:gd name="connsiteX11" fmla="*/ 9614 w 10000"/>
                <a:gd name="connsiteY11" fmla="*/ 5424 h 10000"/>
                <a:gd name="connsiteX12" fmla="*/ 9169 w 10000"/>
                <a:gd name="connsiteY12" fmla="*/ 5793 h 10000"/>
                <a:gd name="connsiteX13" fmla="*/ 7211 w 10000"/>
                <a:gd name="connsiteY13" fmla="*/ 5535 h 10000"/>
                <a:gd name="connsiteX14" fmla="*/ 3145 w 10000"/>
                <a:gd name="connsiteY14" fmla="*/ 849 h 10000"/>
                <a:gd name="connsiteX15" fmla="*/ 2552 w 10000"/>
                <a:gd name="connsiteY15" fmla="*/ 0 h 10000"/>
                <a:gd name="connsiteX16" fmla="*/ 2136 w 10000"/>
                <a:gd name="connsiteY16" fmla="*/ 517 h 10000"/>
                <a:gd name="connsiteX17" fmla="*/ 2166 w 10000"/>
                <a:gd name="connsiteY17" fmla="*/ 959 h 10000"/>
                <a:gd name="connsiteX18" fmla="*/ 1602 w 10000"/>
                <a:gd name="connsiteY18" fmla="*/ 1587 h 10000"/>
                <a:gd name="connsiteX19" fmla="*/ 772 w 10000"/>
                <a:gd name="connsiteY19" fmla="*/ 1661 h 10000"/>
                <a:gd name="connsiteX20" fmla="*/ 0 w 10000"/>
                <a:gd name="connsiteY20" fmla="*/ 2214 h 10000"/>
                <a:gd name="connsiteX0" fmla="*/ 0 w 10000"/>
                <a:gd name="connsiteY0" fmla="*/ 2214 h 9908"/>
                <a:gd name="connsiteX1" fmla="*/ 386 w 10000"/>
                <a:gd name="connsiteY1" fmla="*/ 2860 h 9908"/>
                <a:gd name="connsiteX2" fmla="*/ 489 w 10000"/>
                <a:gd name="connsiteY2" fmla="*/ 3727 h 9908"/>
                <a:gd name="connsiteX3" fmla="*/ 2107 w 10000"/>
                <a:gd name="connsiteY3" fmla="*/ 5904 h 9908"/>
                <a:gd name="connsiteX4" fmla="*/ 3190 w 10000"/>
                <a:gd name="connsiteY4" fmla="*/ 6698 h 9908"/>
                <a:gd name="connsiteX5" fmla="*/ 5015 w 10000"/>
                <a:gd name="connsiteY5" fmla="*/ 7847 h 9908"/>
                <a:gd name="connsiteX6" fmla="*/ 6306 w 10000"/>
                <a:gd name="connsiteY6" fmla="*/ 8474 h 9908"/>
                <a:gd name="connsiteX7" fmla="*/ 7225 w 10000"/>
                <a:gd name="connsiteY7" fmla="*/ 9336 h 9908"/>
                <a:gd name="connsiteX8" fmla="*/ 7789 w 10000"/>
                <a:gd name="connsiteY8" fmla="*/ 9908 h 9908"/>
                <a:gd name="connsiteX9" fmla="*/ 9407 w 10000"/>
                <a:gd name="connsiteY9" fmla="*/ 8303 h 9908"/>
                <a:gd name="connsiteX10" fmla="*/ 10000 w 10000"/>
                <a:gd name="connsiteY10" fmla="*/ 6716 h 9908"/>
                <a:gd name="connsiteX11" fmla="*/ 9614 w 10000"/>
                <a:gd name="connsiteY11" fmla="*/ 5424 h 9908"/>
                <a:gd name="connsiteX12" fmla="*/ 9169 w 10000"/>
                <a:gd name="connsiteY12" fmla="*/ 5793 h 9908"/>
                <a:gd name="connsiteX13" fmla="*/ 7211 w 10000"/>
                <a:gd name="connsiteY13" fmla="*/ 5535 h 9908"/>
                <a:gd name="connsiteX14" fmla="*/ 3145 w 10000"/>
                <a:gd name="connsiteY14" fmla="*/ 849 h 9908"/>
                <a:gd name="connsiteX15" fmla="*/ 2552 w 10000"/>
                <a:gd name="connsiteY15" fmla="*/ 0 h 9908"/>
                <a:gd name="connsiteX16" fmla="*/ 2136 w 10000"/>
                <a:gd name="connsiteY16" fmla="*/ 517 h 9908"/>
                <a:gd name="connsiteX17" fmla="*/ 2166 w 10000"/>
                <a:gd name="connsiteY17" fmla="*/ 959 h 9908"/>
                <a:gd name="connsiteX18" fmla="*/ 1602 w 10000"/>
                <a:gd name="connsiteY18" fmla="*/ 1587 h 9908"/>
                <a:gd name="connsiteX19" fmla="*/ 772 w 10000"/>
                <a:gd name="connsiteY19" fmla="*/ 1661 h 9908"/>
                <a:gd name="connsiteX20" fmla="*/ 0 w 10000"/>
                <a:gd name="connsiteY20" fmla="*/ 2214 h 9908"/>
                <a:gd name="connsiteX0" fmla="*/ 0 w 10000"/>
                <a:gd name="connsiteY0" fmla="*/ 2235 h 10000"/>
                <a:gd name="connsiteX1" fmla="*/ 386 w 10000"/>
                <a:gd name="connsiteY1" fmla="*/ 2887 h 10000"/>
                <a:gd name="connsiteX2" fmla="*/ 489 w 10000"/>
                <a:gd name="connsiteY2" fmla="*/ 3762 h 10000"/>
                <a:gd name="connsiteX3" fmla="*/ 2107 w 10000"/>
                <a:gd name="connsiteY3" fmla="*/ 5959 h 10000"/>
                <a:gd name="connsiteX4" fmla="*/ 3190 w 10000"/>
                <a:gd name="connsiteY4" fmla="*/ 6760 h 10000"/>
                <a:gd name="connsiteX5" fmla="*/ 5015 w 10000"/>
                <a:gd name="connsiteY5" fmla="*/ 7920 h 10000"/>
                <a:gd name="connsiteX6" fmla="*/ 6306 w 10000"/>
                <a:gd name="connsiteY6" fmla="*/ 8553 h 10000"/>
                <a:gd name="connsiteX7" fmla="*/ 7225 w 10000"/>
                <a:gd name="connsiteY7" fmla="*/ 9423 h 10000"/>
                <a:gd name="connsiteX8" fmla="*/ 7789 w 10000"/>
                <a:gd name="connsiteY8" fmla="*/ 10000 h 10000"/>
                <a:gd name="connsiteX9" fmla="*/ 8071 w 10000"/>
                <a:gd name="connsiteY9" fmla="*/ 9651 h 10000"/>
                <a:gd name="connsiteX10" fmla="*/ 9407 w 10000"/>
                <a:gd name="connsiteY10" fmla="*/ 8380 h 10000"/>
                <a:gd name="connsiteX11" fmla="*/ 10000 w 10000"/>
                <a:gd name="connsiteY11" fmla="*/ 6778 h 10000"/>
                <a:gd name="connsiteX12" fmla="*/ 9614 w 10000"/>
                <a:gd name="connsiteY12" fmla="*/ 5474 h 10000"/>
                <a:gd name="connsiteX13" fmla="*/ 9169 w 10000"/>
                <a:gd name="connsiteY13" fmla="*/ 5847 h 10000"/>
                <a:gd name="connsiteX14" fmla="*/ 7211 w 10000"/>
                <a:gd name="connsiteY14" fmla="*/ 5586 h 10000"/>
                <a:gd name="connsiteX15" fmla="*/ 3145 w 10000"/>
                <a:gd name="connsiteY15" fmla="*/ 857 h 10000"/>
                <a:gd name="connsiteX16" fmla="*/ 2552 w 10000"/>
                <a:gd name="connsiteY16" fmla="*/ 0 h 10000"/>
                <a:gd name="connsiteX17" fmla="*/ 2136 w 10000"/>
                <a:gd name="connsiteY17" fmla="*/ 522 h 10000"/>
                <a:gd name="connsiteX18" fmla="*/ 2166 w 10000"/>
                <a:gd name="connsiteY18" fmla="*/ 968 h 10000"/>
                <a:gd name="connsiteX19" fmla="*/ 1602 w 10000"/>
                <a:gd name="connsiteY19" fmla="*/ 1602 h 10000"/>
                <a:gd name="connsiteX20" fmla="*/ 772 w 10000"/>
                <a:gd name="connsiteY20" fmla="*/ 1676 h 10000"/>
                <a:gd name="connsiteX21" fmla="*/ 0 w 10000"/>
                <a:gd name="connsiteY21" fmla="*/ 2235 h 10000"/>
                <a:gd name="connsiteX0" fmla="*/ 0 w 10000"/>
                <a:gd name="connsiteY0" fmla="*/ 2235 h 10396"/>
                <a:gd name="connsiteX1" fmla="*/ 386 w 10000"/>
                <a:gd name="connsiteY1" fmla="*/ 2887 h 10396"/>
                <a:gd name="connsiteX2" fmla="*/ 489 w 10000"/>
                <a:gd name="connsiteY2" fmla="*/ 3762 h 10396"/>
                <a:gd name="connsiteX3" fmla="*/ 2107 w 10000"/>
                <a:gd name="connsiteY3" fmla="*/ 5959 h 10396"/>
                <a:gd name="connsiteX4" fmla="*/ 3190 w 10000"/>
                <a:gd name="connsiteY4" fmla="*/ 6760 h 10396"/>
                <a:gd name="connsiteX5" fmla="*/ 5015 w 10000"/>
                <a:gd name="connsiteY5" fmla="*/ 7920 h 10396"/>
                <a:gd name="connsiteX6" fmla="*/ 6306 w 10000"/>
                <a:gd name="connsiteY6" fmla="*/ 8553 h 10396"/>
                <a:gd name="connsiteX7" fmla="*/ 7225 w 10000"/>
                <a:gd name="connsiteY7" fmla="*/ 9423 h 10396"/>
                <a:gd name="connsiteX8" fmla="*/ 7789 w 10000"/>
                <a:gd name="connsiteY8" fmla="*/ 10000 h 10396"/>
                <a:gd name="connsiteX9" fmla="*/ 8160 w 10000"/>
                <a:gd name="connsiteY9" fmla="*/ 10396 h 10396"/>
                <a:gd name="connsiteX10" fmla="*/ 9407 w 10000"/>
                <a:gd name="connsiteY10" fmla="*/ 8380 h 10396"/>
                <a:gd name="connsiteX11" fmla="*/ 10000 w 10000"/>
                <a:gd name="connsiteY11" fmla="*/ 6778 h 10396"/>
                <a:gd name="connsiteX12" fmla="*/ 9614 w 10000"/>
                <a:gd name="connsiteY12" fmla="*/ 5474 h 10396"/>
                <a:gd name="connsiteX13" fmla="*/ 9169 w 10000"/>
                <a:gd name="connsiteY13" fmla="*/ 5847 h 10396"/>
                <a:gd name="connsiteX14" fmla="*/ 7211 w 10000"/>
                <a:gd name="connsiteY14" fmla="*/ 5586 h 10396"/>
                <a:gd name="connsiteX15" fmla="*/ 3145 w 10000"/>
                <a:gd name="connsiteY15" fmla="*/ 857 h 10396"/>
                <a:gd name="connsiteX16" fmla="*/ 2552 w 10000"/>
                <a:gd name="connsiteY16" fmla="*/ 0 h 10396"/>
                <a:gd name="connsiteX17" fmla="*/ 2136 w 10000"/>
                <a:gd name="connsiteY17" fmla="*/ 522 h 10396"/>
                <a:gd name="connsiteX18" fmla="*/ 2166 w 10000"/>
                <a:gd name="connsiteY18" fmla="*/ 968 h 10396"/>
                <a:gd name="connsiteX19" fmla="*/ 1602 w 10000"/>
                <a:gd name="connsiteY19" fmla="*/ 1602 h 10396"/>
                <a:gd name="connsiteX20" fmla="*/ 772 w 10000"/>
                <a:gd name="connsiteY20" fmla="*/ 1676 h 10396"/>
                <a:gd name="connsiteX21" fmla="*/ 0 w 10000"/>
                <a:gd name="connsiteY21" fmla="*/ 2235 h 10396"/>
                <a:gd name="connsiteX0" fmla="*/ 0 w 10000"/>
                <a:gd name="connsiteY0" fmla="*/ 2235 h 10396"/>
                <a:gd name="connsiteX1" fmla="*/ 386 w 10000"/>
                <a:gd name="connsiteY1" fmla="*/ 2887 h 10396"/>
                <a:gd name="connsiteX2" fmla="*/ 489 w 10000"/>
                <a:gd name="connsiteY2" fmla="*/ 3762 h 10396"/>
                <a:gd name="connsiteX3" fmla="*/ 2107 w 10000"/>
                <a:gd name="connsiteY3" fmla="*/ 5959 h 10396"/>
                <a:gd name="connsiteX4" fmla="*/ 3190 w 10000"/>
                <a:gd name="connsiteY4" fmla="*/ 6760 h 10396"/>
                <a:gd name="connsiteX5" fmla="*/ 5015 w 10000"/>
                <a:gd name="connsiteY5" fmla="*/ 7920 h 10396"/>
                <a:gd name="connsiteX6" fmla="*/ 6306 w 10000"/>
                <a:gd name="connsiteY6" fmla="*/ 8553 h 10396"/>
                <a:gd name="connsiteX7" fmla="*/ 7225 w 10000"/>
                <a:gd name="connsiteY7" fmla="*/ 9423 h 10396"/>
                <a:gd name="connsiteX8" fmla="*/ 7789 w 10000"/>
                <a:gd name="connsiteY8" fmla="*/ 10000 h 10396"/>
                <a:gd name="connsiteX9" fmla="*/ 8160 w 10000"/>
                <a:gd name="connsiteY9" fmla="*/ 10396 h 10396"/>
                <a:gd name="connsiteX10" fmla="*/ 9318 w 10000"/>
                <a:gd name="connsiteY10" fmla="*/ 8697 h 10396"/>
                <a:gd name="connsiteX11" fmla="*/ 10000 w 10000"/>
                <a:gd name="connsiteY11" fmla="*/ 6778 h 10396"/>
                <a:gd name="connsiteX12" fmla="*/ 9614 w 10000"/>
                <a:gd name="connsiteY12" fmla="*/ 5474 h 10396"/>
                <a:gd name="connsiteX13" fmla="*/ 9169 w 10000"/>
                <a:gd name="connsiteY13" fmla="*/ 5847 h 10396"/>
                <a:gd name="connsiteX14" fmla="*/ 7211 w 10000"/>
                <a:gd name="connsiteY14" fmla="*/ 5586 h 10396"/>
                <a:gd name="connsiteX15" fmla="*/ 3145 w 10000"/>
                <a:gd name="connsiteY15" fmla="*/ 857 h 10396"/>
                <a:gd name="connsiteX16" fmla="*/ 2552 w 10000"/>
                <a:gd name="connsiteY16" fmla="*/ 0 h 10396"/>
                <a:gd name="connsiteX17" fmla="*/ 2136 w 10000"/>
                <a:gd name="connsiteY17" fmla="*/ 522 h 10396"/>
                <a:gd name="connsiteX18" fmla="*/ 2166 w 10000"/>
                <a:gd name="connsiteY18" fmla="*/ 968 h 10396"/>
                <a:gd name="connsiteX19" fmla="*/ 1602 w 10000"/>
                <a:gd name="connsiteY19" fmla="*/ 1602 h 10396"/>
                <a:gd name="connsiteX20" fmla="*/ 772 w 10000"/>
                <a:gd name="connsiteY20" fmla="*/ 1676 h 10396"/>
                <a:gd name="connsiteX21" fmla="*/ 0 w 10000"/>
                <a:gd name="connsiteY21" fmla="*/ 2235 h 10396"/>
                <a:gd name="connsiteX0" fmla="*/ 0 w 10000"/>
                <a:gd name="connsiteY0" fmla="*/ 2235 h 10396"/>
                <a:gd name="connsiteX1" fmla="*/ 386 w 10000"/>
                <a:gd name="connsiteY1" fmla="*/ 2887 h 10396"/>
                <a:gd name="connsiteX2" fmla="*/ 489 w 10000"/>
                <a:gd name="connsiteY2" fmla="*/ 3762 h 10396"/>
                <a:gd name="connsiteX3" fmla="*/ 2107 w 10000"/>
                <a:gd name="connsiteY3" fmla="*/ 5959 h 10396"/>
                <a:gd name="connsiteX4" fmla="*/ 3190 w 10000"/>
                <a:gd name="connsiteY4" fmla="*/ 6760 h 10396"/>
                <a:gd name="connsiteX5" fmla="*/ 5015 w 10000"/>
                <a:gd name="connsiteY5" fmla="*/ 7920 h 10396"/>
                <a:gd name="connsiteX6" fmla="*/ 6306 w 10000"/>
                <a:gd name="connsiteY6" fmla="*/ 8553 h 10396"/>
                <a:gd name="connsiteX7" fmla="*/ 7225 w 10000"/>
                <a:gd name="connsiteY7" fmla="*/ 9423 h 10396"/>
                <a:gd name="connsiteX8" fmla="*/ 7789 w 10000"/>
                <a:gd name="connsiteY8" fmla="*/ 10000 h 10396"/>
                <a:gd name="connsiteX9" fmla="*/ 8160 w 10000"/>
                <a:gd name="connsiteY9" fmla="*/ 10396 h 10396"/>
                <a:gd name="connsiteX10" fmla="*/ 9318 w 10000"/>
                <a:gd name="connsiteY10" fmla="*/ 8697 h 10396"/>
                <a:gd name="connsiteX11" fmla="*/ 10000 w 10000"/>
                <a:gd name="connsiteY11" fmla="*/ 6852 h 10396"/>
                <a:gd name="connsiteX12" fmla="*/ 9614 w 10000"/>
                <a:gd name="connsiteY12" fmla="*/ 5474 h 10396"/>
                <a:gd name="connsiteX13" fmla="*/ 9169 w 10000"/>
                <a:gd name="connsiteY13" fmla="*/ 5847 h 10396"/>
                <a:gd name="connsiteX14" fmla="*/ 7211 w 10000"/>
                <a:gd name="connsiteY14" fmla="*/ 5586 h 10396"/>
                <a:gd name="connsiteX15" fmla="*/ 3145 w 10000"/>
                <a:gd name="connsiteY15" fmla="*/ 857 h 10396"/>
                <a:gd name="connsiteX16" fmla="*/ 2552 w 10000"/>
                <a:gd name="connsiteY16" fmla="*/ 0 h 10396"/>
                <a:gd name="connsiteX17" fmla="*/ 2136 w 10000"/>
                <a:gd name="connsiteY17" fmla="*/ 522 h 10396"/>
                <a:gd name="connsiteX18" fmla="*/ 2166 w 10000"/>
                <a:gd name="connsiteY18" fmla="*/ 968 h 10396"/>
                <a:gd name="connsiteX19" fmla="*/ 1602 w 10000"/>
                <a:gd name="connsiteY19" fmla="*/ 1602 h 10396"/>
                <a:gd name="connsiteX20" fmla="*/ 772 w 10000"/>
                <a:gd name="connsiteY20" fmla="*/ 1676 h 10396"/>
                <a:gd name="connsiteX21" fmla="*/ 0 w 10000"/>
                <a:gd name="connsiteY21" fmla="*/ 2235 h 10396"/>
                <a:gd name="connsiteX0" fmla="*/ 0 w 10000"/>
                <a:gd name="connsiteY0" fmla="*/ 2235 h 10396"/>
                <a:gd name="connsiteX1" fmla="*/ 386 w 10000"/>
                <a:gd name="connsiteY1" fmla="*/ 2887 h 10396"/>
                <a:gd name="connsiteX2" fmla="*/ 489 w 10000"/>
                <a:gd name="connsiteY2" fmla="*/ 3762 h 10396"/>
                <a:gd name="connsiteX3" fmla="*/ 2107 w 10000"/>
                <a:gd name="connsiteY3" fmla="*/ 5959 h 10396"/>
                <a:gd name="connsiteX4" fmla="*/ 3190 w 10000"/>
                <a:gd name="connsiteY4" fmla="*/ 6760 h 10396"/>
                <a:gd name="connsiteX5" fmla="*/ 5015 w 10000"/>
                <a:gd name="connsiteY5" fmla="*/ 7920 h 10396"/>
                <a:gd name="connsiteX6" fmla="*/ 6306 w 10000"/>
                <a:gd name="connsiteY6" fmla="*/ 8553 h 10396"/>
                <a:gd name="connsiteX7" fmla="*/ 7225 w 10000"/>
                <a:gd name="connsiteY7" fmla="*/ 9423 h 10396"/>
                <a:gd name="connsiteX8" fmla="*/ 7789 w 10000"/>
                <a:gd name="connsiteY8" fmla="*/ 10000 h 10396"/>
                <a:gd name="connsiteX9" fmla="*/ 8160 w 10000"/>
                <a:gd name="connsiteY9" fmla="*/ 10396 h 10396"/>
                <a:gd name="connsiteX10" fmla="*/ 9318 w 10000"/>
                <a:gd name="connsiteY10" fmla="*/ 8697 h 10396"/>
                <a:gd name="connsiteX11" fmla="*/ 10000 w 10000"/>
                <a:gd name="connsiteY11" fmla="*/ 6852 h 10396"/>
                <a:gd name="connsiteX12" fmla="*/ 9614 w 10000"/>
                <a:gd name="connsiteY12" fmla="*/ 5474 h 10396"/>
                <a:gd name="connsiteX13" fmla="*/ 9184 w 10000"/>
                <a:gd name="connsiteY13" fmla="*/ 5921 h 10396"/>
                <a:gd name="connsiteX14" fmla="*/ 7211 w 10000"/>
                <a:gd name="connsiteY14" fmla="*/ 5586 h 10396"/>
                <a:gd name="connsiteX15" fmla="*/ 3145 w 10000"/>
                <a:gd name="connsiteY15" fmla="*/ 857 h 10396"/>
                <a:gd name="connsiteX16" fmla="*/ 2552 w 10000"/>
                <a:gd name="connsiteY16" fmla="*/ 0 h 10396"/>
                <a:gd name="connsiteX17" fmla="*/ 2136 w 10000"/>
                <a:gd name="connsiteY17" fmla="*/ 522 h 10396"/>
                <a:gd name="connsiteX18" fmla="*/ 2166 w 10000"/>
                <a:gd name="connsiteY18" fmla="*/ 968 h 10396"/>
                <a:gd name="connsiteX19" fmla="*/ 1602 w 10000"/>
                <a:gd name="connsiteY19" fmla="*/ 1602 h 10396"/>
                <a:gd name="connsiteX20" fmla="*/ 772 w 10000"/>
                <a:gd name="connsiteY20" fmla="*/ 1676 h 10396"/>
                <a:gd name="connsiteX21" fmla="*/ 0 w 10000"/>
                <a:gd name="connsiteY21" fmla="*/ 2235 h 10396"/>
                <a:gd name="connsiteX0" fmla="*/ 0 w 10000"/>
                <a:gd name="connsiteY0" fmla="*/ 2235 h 10396"/>
                <a:gd name="connsiteX1" fmla="*/ 386 w 10000"/>
                <a:gd name="connsiteY1" fmla="*/ 2887 h 10396"/>
                <a:gd name="connsiteX2" fmla="*/ 489 w 10000"/>
                <a:gd name="connsiteY2" fmla="*/ 3762 h 10396"/>
                <a:gd name="connsiteX3" fmla="*/ 2107 w 10000"/>
                <a:gd name="connsiteY3" fmla="*/ 5959 h 10396"/>
                <a:gd name="connsiteX4" fmla="*/ 3190 w 10000"/>
                <a:gd name="connsiteY4" fmla="*/ 6760 h 10396"/>
                <a:gd name="connsiteX5" fmla="*/ 5015 w 10000"/>
                <a:gd name="connsiteY5" fmla="*/ 7920 h 10396"/>
                <a:gd name="connsiteX6" fmla="*/ 6306 w 10000"/>
                <a:gd name="connsiteY6" fmla="*/ 8553 h 10396"/>
                <a:gd name="connsiteX7" fmla="*/ 7225 w 10000"/>
                <a:gd name="connsiteY7" fmla="*/ 9423 h 10396"/>
                <a:gd name="connsiteX8" fmla="*/ 7789 w 10000"/>
                <a:gd name="connsiteY8" fmla="*/ 10000 h 10396"/>
                <a:gd name="connsiteX9" fmla="*/ 8160 w 10000"/>
                <a:gd name="connsiteY9" fmla="*/ 10396 h 10396"/>
                <a:gd name="connsiteX10" fmla="*/ 9318 w 10000"/>
                <a:gd name="connsiteY10" fmla="*/ 8697 h 10396"/>
                <a:gd name="connsiteX11" fmla="*/ 10000 w 10000"/>
                <a:gd name="connsiteY11" fmla="*/ 6852 h 10396"/>
                <a:gd name="connsiteX12" fmla="*/ 9614 w 10000"/>
                <a:gd name="connsiteY12" fmla="*/ 5474 h 10396"/>
                <a:gd name="connsiteX13" fmla="*/ 9184 w 10000"/>
                <a:gd name="connsiteY13" fmla="*/ 5921 h 10396"/>
                <a:gd name="connsiteX14" fmla="*/ 7211 w 10000"/>
                <a:gd name="connsiteY14" fmla="*/ 5586 h 10396"/>
                <a:gd name="connsiteX15" fmla="*/ 4792 w 10000"/>
                <a:gd name="connsiteY15" fmla="*/ 2607 h 10396"/>
                <a:gd name="connsiteX16" fmla="*/ 2552 w 10000"/>
                <a:gd name="connsiteY16" fmla="*/ 0 h 10396"/>
                <a:gd name="connsiteX17" fmla="*/ 2136 w 10000"/>
                <a:gd name="connsiteY17" fmla="*/ 522 h 10396"/>
                <a:gd name="connsiteX18" fmla="*/ 2166 w 10000"/>
                <a:gd name="connsiteY18" fmla="*/ 968 h 10396"/>
                <a:gd name="connsiteX19" fmla="*/ 1602 w 10000"/>
                <a:gd name="connsiteY19" fmla="*/ 1602 h 10396"/>
                <a:gd name="connsiteX20" fmla="*/ 772 w 10000"/>
                <a:gd name="connsiteY20" fmla="*/ 1676 h 10396"/>
                <a:gd name="connsiteX21" fmla="*/ 0 w 10000"/>
                <a:gd name="connsiteY21" fmla="*/ 2235 h 10396"/>
                <a:gd name="connsiteX0" fmla="*/ 0 w 10000"/>
                <a:gd name="connsiteY0" fmla="*/ 2105 h 10266"/>
                <a:gd name="connsiteX1" fmla="*/ 386 w 10000"/>
                <a:gd name="connsiteY1" fmla="*/ 2757 h 10266"/>
                <a:gd name="connsiteX2" fmla="*/ 489 w 10000"/>
                <a:gd name="connsiteY2" fmla="*/ 3632 h 10266"/>
                <a:gd name="connsiteX3" fmla="*/ 2107 w 10000"/>
                <a:gd name="connsiteY3" fmla="*/ 5829 h 10266"/>
                <a:gd name="connsiteX4" fmla="*/ 3190 w 10000"/>
                <a:gd name="connsiteY4" fmla="*/ 6630 h 10266"/>
                <a:gd name="connsiteX5" fmla="*/ 5015 w 10000"/>
                <a:gd name="connsiteY5" fmla="*/ 7790 h 10266"/>
                <a:gd name="connsiteX6" fmla="*/ 6306 w 10000"/>
                <a:gd name="connsiteY6" fmla="*/ 8423 h 10266"/>
                <a:gd name="connsiteX7" fmla="*/ 7225 w 10000"/>
                <a:gd name="connsiteY7" fmla="*/ 9293 h 10266"/>
                <a:gd name="connsiteX8" fmla="*/ 7789 w 10000"/>
                <a:gd name="connsiteY8" fmla="*/ 9870 h 10266"/>
                <a:gd name="connsiteX9" fmla="*/ 8160 w 10000"/>
                <a:gd name="connsiteY9" fmla="*/ 10266 h 10266"/>
                <a:gd name="connsiteX10" fmla="*/ 9318 w 10000"/>
                <a:gd name="connsiteY10" fmla="*/ 8567 h 10266"/>
                <a:gd name="connsiteX11" fmla="*/ 10000 w 10000"/>
                <a:gd name="connsiteY11" fmla="*/ 6722 h 10266"/>
                <a:gd name="connsiteX12" fmla="*/ 9614 w 10000"/>
                <a:gd name="connsiteY12" fmla="*/ 5344 h 10266"/>
                <a:gd name="connsiteX13" fmla="*/ 9184 w 10000"/>
                <a:gd name="connsiteY13" fmla="*/ 5791 h 10266"/>
                <a:gd name="connsiteX14" fmla="*/ 7211 w 10000"/>
                <a:gd name="connsiteY14" fmla="*/ 5456 h 10266"/>
                <a:gd name="connsiteX15" fmla="*/ 4792 w 10000"/>
                <a:gd name="connsiteY15" fmla="*/ 2477 h 10266"/>
                <a:gd name="connsiteX16" fmla="*/ 2448 w 10000"/>
                <a:gd name="connsiteY16" fmla="*/ 0 h 10266"/>
                <a:gd name="connsiteX17" fmla="*/ 2136 w 10000"/>
                <a:gd name="connsiteY17" fmla="*/ 392 h 10266"/>
                <a:gd name="connsiteX18" fmla="*/ 2166 w 10000"/>
                <a:gd name="connsiteY18" fmla="*/ 838 h 10266"/>
                <a:gd name="connsiteX19" fmla="*/ 1602 w 10000"/>
                <a:gd name="connsiteY19" fmla="*/ 1472 h 10266"/>
                <a:gd name="connsiteX20" fmla="*/ 772 w 10000"/>
                <a:gd name="connsiteY20" fmla="*/ 1546 h 10266"/>
                <a:gd name="connsiteX21" fmla="*/ 0 w 10000"/>
                <a:gd name="connsiteY21" fmla="*/ 2105 h 10266"/>
                <a:gd name="connsiteX0" fmla="*/ 0 w 10000"/>
                <a:gd name="connsiteY0" fmla="*/ 2012 h 10173"/>
                <a:gd name="connsiteX1" fmla="*/ 386 w 10000"/>
                <a:gd name="connsiteY1" fmla="*/ 2664 h 10173"/>
                <a:gd name="connsiteX2" fmla="*/ 489 w 10000"/>
                <a:gd name="connsiteY2" fmla="*/ 3539 h 10173"/>
                <a:gd name="connsiteX3" fmla="*/ 2107 w 10000"/>
                <a:gd name="connsiteY3" fmla="*/ 5736 h 10173"/>
                <a:gd name="connsiteX4" fmla="*/ 3190 w 10000"/>
                <a:gd name="connsiteY4" fmla="*/ 6537 h 10173"/>
                <a:gd name="connsiteX5" fmla="*/ 5015 w 10000"/>
                <a:gd name="connsiteY5" fmla="*/ 7697 h 10173"/>
                <a:gd name="connsiteX6" fmla="*/ 6306 w 10000"/>
                <a:gd name="connsiteY6" fmla="*/ 8330 h 10173"/>
                <a:gd name="connsiteX7" fmla="*/ 7225 w 10000"/>
                <a:gd name="connsiteY7" fmla="*/ 9200 h 10173"/>
                <a:gd name="connsiteX8" fmla="*/ 7789 w 10000"/>
                <a:gd name="connsiteY8" fmla="*/ 9777 h 10173"/>
                <a:gd name="connsiteX9" fmla="*/ 8160 w 10000"/>
                <a:gd name="connsiteY9" fmla="*/ 10173 h 10173"/>
                <a:gd name="connsiteX10" fmla="*/ 9318 w 10000"/>
                <a:gd name="connsiteY10" fmla="*/ 8474 h 10173"/>
                <a:gd name="connsiteX11" fmla="*/ 10000 w 10000"/>
                <a:gd name="connsiteY11" fmla="*/ 6629 h 10173"/>
                <a:gd name="connsiteX12" fmla="*/ 9614 w 10000"/>
                <a:gd name="connsiteY12" fmla="*/ 5251 h 10173"/>
                <a:gd name="connsiteX13" fmla="*/ 9184 w 10000"/>
                <a:gd name="connsiteY13" fmla="*/ 5698 h 10173"/>
                <a:gd name="connsiteX14" fmla="*/ 7211 w 10000"/>
                <a:gd name="connsiteY14" fmla="*/ 5363 h 10173"/>
                <a:gd name="connsiteX15" fmla="*/ 4792 w 10000"/>
                <a:gd name="connsiteY15" fmla="*/ 2384 h 10173"/>
                <a:gd name="connsiteX16" fmla="*/ 2522 w 10000"/>
                <a:gd name="connsiteY16" fmla="*/ 0 h 10173"/>
                <a:gd name="connsiteX17" fmla="*/ 2136 w 10000"/>
                <a:gd name="connsiteY17" fmla="*/ 299 h 10173"/>
                <a:gd name="connsiteX18" fmla="*/ 2166 w 10000"/>
                <a:gd name="connsiteY18" fmla="*/ 745 h 10173"/>
                <a:gd name="connsiteX19" fmla="*/ 1602 w 10000"/>
                <a:gd name="connsiteY19" fmla="*/ 1379 h 10173"/>
                <a:gd name="connsiteX20" fmla="*/ 772 w 10000"/>
                <a:gd name="connsiteY20" fmla="*/ 1453 h 10173"/>
                <a:gd name="connsiteX21" fmla="*/ 0 w 10000"/>
                <a:gd name="connsiteY21" fmla="*/ 2012 h 10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00" h="10173">
                  <a:moveTo>
                    <a:pt x="0" y="2012"/>
                  </a:moveTo>
                  <a:lnTo>
                    <a:pt x="386" y="2664"/>
                  </a:lnTo>
                  <a:cubicBezTo>
                    <a:pt x="391" y="2620"/>
                    <a:pt x="469" y="3507"/>
                    <a:pt x="489" y="3539"/>
                  </a:cubicBezTo>
                  <a:lnTo>
                    <a:pt x="2107" y="5736"/>
                  </a:lnTo>
                  <a:lnTo>
                    <a:pt x="3190" y="6537"/>
                  </a:lnTo>
                  <a:lnTo>
                    <a:pt x="5015" y="7697"/>
                  </a:lnTo>
                  <a:lnTo>
                    <a:pt x="6306" y="8330"/>
                  </a:lnTo>
                  <a:lnTo>
                    <a:pt x="7225" y="9200"/>
                  </a:lnTo>
                  <a:lnTo>
                    <a:pt x="7789" y="9777"/>
                  </a:lnTo>
                  <a:lnTo>
                    <a:pt x="8160" y="10173"/>
                  </a:lnTo>
                  <a:lnTo>
                    <a:pt x="9318" y="8474"/>
                  </a:lnTo>
                  <a:lnTo>
                    <a:pt x="10000" y="6629"/>
                  </a:lnTo>
                  <a:cubicBezTo>
                    <a:pt x="9871" y="6170"/>
                    <a:pt x="9743" y="5710"/>
                    <a:pt x="9614" y="5251"/>
                  </a:cubicBezTo>
                  <a:lnTo>
                    <a:pt x="9184" y="5698"/>
                  </a:lnTo>
                  <a:lnTo>
                    <a:pt x="7211" y="5363"/>
                  </a:lnTo>
                  <a:lnTo>
                    <a:pt x="4792" y="2384"/>
                  </a:lnTo>
                  <a:lnTo>
                    <a:pt x="2522" y="0"/>
                  </a:lnTo>
                  <a:lnTo>
                    <a:pt x="2136" y="299"/>
                  </a:lnTo>
                  <a:cubicBezTo>
                    <a:pt x="2146" y="447"/>
                    <a:pt x="2156" y="597"/>
                    <a:pt x="2166" y="745"/>
                  </a:cubicBezTo>
                  <a:lnTo>
                    <a:pt x="1602" y="1379"/>
                  </a:lnTo>
                  <a:lnTo>
                    <a:pt x="772" y="1453"/>
                  </a:lnTo>
                  <a:lnTo>
                    <a:pt x="0" y="2012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Freeform 16"/>
            <p:cNvSpPr>
              <a:spLocks/>
            </p:cNvSpPr>
            <p:nvPr/>
          </p:nvSpPr>
          <p:spPr bwMode="auto">
            <a:xfrm>
              <a:off x="5808927" y="5232707"/>
              <a:ext cx="422211" cy="220380"/>
            </a:xfrm>
            <a:custGeom>
              <a:avLst/>
              <a:gdLst>
                <a:gd name="T0" fmla="*/ 0 w 598"/>
                <a:gd name="T1" fmla="*/ 171450 h 297"/>
                <a:gd name="T2" fmla="*/ 68263 w 598"/>
                <a:gd name="T3" fmla="*/ 371475 h 297"/>
                <a:gd name="T4" fmla="*/ 420688 w 598"/>
                <a:gd name="T5" fmla="*/ 352425 h 297"/>
                <a:gd name="T6" fmla="*/ 468313 w 598"/>
                <a:gd name="T7" fmla="*/ 423863 h 297"/>
                <a:gd name="T8" fmla="*/ 649288 w 598"/>
                <a:gd name="T9" fmla="*/ 428625 h 297"/>
                <a:gd name="T10" fmla="*/ 730250 w 598"/>
                <a:gd name="T11" fmla="*/ 471488 h 297"/>
                <a:gd name="T12" fmla="*/ 796925 w 598"/>
                <a:gd name="T13" fmla="*/ 328613 h 297"/>
                <a:gd name="T14" fmla="*/ 949325 w 598"/>
                <a:gd name="T15" fmla="*/ 171450 h 297"/>
                <a:gd name="T16" fmla="*/ 944563 w 598"/>
                <a:gd name="T17" fmla="*/ 9525 h 297"/>
                <a:gd name="T18" fmla="*/ 454025 w 598"/>
                <a:gd name="T19" fmla="*/ 61913 h 297"/>
                <a:gd name="T20" fmla="*/ 363538 w 598"/>
                <a:gd name="T21" fmla="*/ 0 h 297"/>
                <a:gd name="T22" fmla="*/ 87313 w 598"/>
                <a:gd name="T23" fmla="*/ 114300 h 297"/>
                <a:gd name="T24" fmla="*/ 0 w 598"/>
                <a:gd name="T25" fmla="*/ 171450 h 2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connsiteX0" fmla="*/ 0 w 9900"/>
                <a:gd name="connsiteY0" fmla="*/ 4242 h 10000"/>
                <a:gd name="connsiteX1" fmla="*/ 619 w 9900"/>
                <a:gd name="connsiteY1" fmla="*/ 7879 h 10000"/>
                <a:gd name="connsiteX2" fmla="*/ 4331 w 9900"/>
                <a:gd name="connsiteY2" fmla="*/ 7475 h 10000"/>
                <a:gd name="connsiteX3" fmla="*/ 4833 w 9900"/>
                <a:gd name="connsiteY3" fmla="*/ 8990 h 10000"/>
                <a:gd name="connsiteX4" fmla="*/ 6739 w 9900"/>
                <a:gd name="connsiteY4" fmla="*/ 9091 h 10000"/>
                <a:gd name="connsiteX5" fmla="*/ 7592 w 9900"/>
                <a:gd name="connsiteY5" fmla="*/ 10000 h 10000"/>
                <a:gd name="connsiteX6" fmla="*/ 8295 w 9900"/>
                <a:gd name="connsiteY6" fmla="*/ 6970 h 10000"/>
                <a:gd name="connsiteX7" fmla="*/ 9900 w 9900"/>
                <a:gd name="connsiteY7" fmla="*/ 3636 h 10000"/>
                <a:gd name="connsiteX8" fmla="*/ 9850 w 9900"/>
                <a:gd name="connsiteY8" fmla="*/ 202 h 10000"/>
                <a:gd name="connsiteX9" fmla="*/ 4683 w 9900"/>
                <a:gd name="connsiteY9" fmla="*/ 1313 h 10000"/>
                <a:gd name="connsiteX10" fmla="*/ 3729 w 9900"/>
                <a:gd name="connsiteY10" fmla="*/ 0 h 10000"/>
                <a:gd name="connsiteX11" fmla="*/ 820 w 9900"/>
                <a:gd name="connsiteY11" fmla="*/ 2424 h 10000"/>
                <a:gd name="connsiteX12" fmla="*/ 0 w 9900"/>
                <a:gd name="connsiteY12" fmla="*/ 4242 h 10000"/>
                <a:gd name="connsiteX0" fmla="*/ 0 w 10000"/>
                <a:gd name="connsiteY0" fmla="*/ 4242 h 10000"/>
                <a:gd name="connsiteX1" fmla="*/ 625 w 10000"/>
                <a:gd name="connsiteY1" fmla="*/ 7879 h 10000"/>
                <a:gd name="connsiteX2" fmla="*/ 4375 w 10000"/>
                <a:gd name="connsiteY2" fmla="*/ 7475 h 10000"/>
                <a:gd name="connsiteX3" fmla="*/ 4882 w 10000"/>
                <a:gd name="connsiteY3" fmla="*/ 8990 h 10000"/>
                <a:gd name="connsiteX4" fmla="*/ 6807 w 10000"/>
                <a:gd name="connsiteY4" fmla="*/ 9091 h 10000"/>
                <a:gd name="connsiteX5" fmla="*/ 7669 w 10000"/>
                <a:gd name="connsiteY5" fmla="*/ 10000 h 10000"/>
                <a:gd name="connsiteX6" fmla="*/ 8379 w 10000"/>
                <a:gd name="connsiteY6" fmla="*/ 6970 h 10000"/>
                <a:gd name="connsiteX7" fmla="*/ 10000 w 10000"/>
                <a:gd name="connsiteY7" fmla="*/ 3636 h 10000"/>
                <a:gd name="connsiteX8" fmla="*/ 9949 w 10000"/>
                <a:gd name="connsiteY8" fmla="*/ 202 h 10000"/>
                <a:gd name="connsiteX9" fmla="*/ 4730 w 10000"/>
                <a:gd name="connsiteY9" fmla="*/ 1313 h 10000"/>
                <a:gd name="connsiteX10" fmla="*/ 3767 w 10000"/>
                <a:gd name="connsiteY10" fmla="*/ 0 h 10000"/>
                <a:gd name="connsiteX11" fmla="*/ 1056 w 10000"/>
                <a:gd name="connsiteY11" fmla="*/ 2475 h 10000"/>
                <a:gd name="connsiteX12" fmla="*/ 0 w 10000"/>
                <a:gd name="connsiteY12" fmla="*/ 4242 h 10000"/>
                <a:gd name="connsiteX0" fmla="*/ 0 w 10000"/>
                <a:gd name="connsiteY0" fmla="*/ 4242 h 10000"/>
                <a:gd name="connsiteX1" fmla="*/ 701 w 10000"/>
                <a:gd name="connsiteY1" fmla="*/ 8081 h 10000"/>
                <a:gd name="connsiteX2" fmla="*/ 4375 w 10000"/>
                <a:gd name="connsiteY2" fmla="*/ 7475 h 10000"/>
                <a:gd name="connsiteX3" fmla="*/ 4882 w 10000"/>
                <a:gd name="connsiteY3" fmla="*/ 8990 h 10000"/>
                <a:gd name="connsiteX4" fmla="*/ 6807 w 10000"/>
                <a:gd name="connsiteY4" fmla="*/ 9091 h 10000"/>
                <a:gd name="connsiteX5" fmla="*/ 7669 w 10000"/>
                <a:gd name="connsiteY5" fmla="*/ 10000 h 10000"/>
                <a:gd name="connsiteX6" fmla="*/ 8379 w 10000"/>
                <a:gd name="connsiteY6" fmla="*/ 6970 h 10000"/>
                <a:gd name="connsiteX7" fmla="*/ 10000 w 10000"/>
                <a:gd name="connsiteY7" fmla="*/ 3636 h 10000"/>
                <a:gd name="connsiteX8" fmla="*/ 9949 w 10000"/>
                <a:gd name="connsiteY8" fmla="*/ 202 h 10000"/>
                <a:gd name="connsiteX9" fmla="*/ 4730 w 10000"/>
                <a:gd name="connsiteY9" fmla="*/ 1313 h 10000"/>
                <a:gd name="connsiteX10" fmla="*/ 3767 w 10000"/>
                <a:gd name="connsiteY10" fmla="*/ 0 h 10000"/>
                <a:gd name="connsiteX11" fmla="*/ 1056 w 10000"/>
                <a:gd name="connsiteY11" fmla="*/ 2475 h 10000"/>
                <a:gd name="connsiteX12" fmla="*/ 0 w 10000"/>
                <a:gd name="connsiteY12" fmla="*/ 4242 h 10000"/>
                <a:gd name="connsiteX0" fmla="*/ 0 w 10000"/>
                <a:gd name="connsiteY0" fmla="*/ 4242 h 10000"/>
                <a:gd name="connsiteX1" fmla="*/ 701 w 10000"/>
                <a:gd name="connsiteY1" fmla="*/ 8081 h 10000"/>
                <a:gd name="connsiteX2" fmla="*/ 4400 w 10000"/>
                <a:gd name="connsiteY2" fmla="*/ 7778 h 10000"/>
                <a:gd name="connsiteX3" fmla="*/ 4882 w 10000"/>
                <a:gd name="connsiteY3" fmla="*/ 8990 h 10000"/>
                <a:gd name="connsiteX4" fmla="*/ 6807 w 10000"/>
                <a:gd name="connsiteY4" fmla="*/ 9091 h 10000"/>
                <a:gd name="connsiteX5" fmla="*/ 7669 w 10000"/>
                <a:gd name="connsiteY5" fmla="*/ 10000 h 10000"/>
                <a:gd name="connsiteX6" fmla="*/ 8379 w 10000"/>
                <a:gd name="connsiteY6" fmla="*/ 6970 h 10000"/>
                <a:gd name="connsiteX7" fmla="*/ 10000 w 10000"/>
                <a:gd name="connsiteY7" fmla="*/ 3636 h 10000"/>
                <a:gd name="connsiteX8" fmla="*/ 9949 w 10000"/>
                <a:gd name="connsiteY8" fmla="*/ 202 h 10000"/>
                <a:gd name="connsiteX9" fmla="*/ 4730 w 10000"/>
                <a:gd name="connsiteY9" fmla="*/ 1313 h 10000"/>
                <a:gd name="connsiteX10" fmla="*/ 3767 w 10000"/>
                <a:gd name="connsiteY10" fmla="*/ 0 h 10000"/>
                <a:gd name="connsiteX11" fmla="*/ 1056 w 10000"/>
                <a:gd name="connsiteY11" fmla="*/ 2475 h 10000"/>
                <a:gd name="connsiteX12" fmla="*/ 0 w 10000"/>
                <a:gd name="connsiteY12" fmla="*/ 4242 h 10000"/>
                <a:gd name="connsiteX0" fmla="*/ 0 w 10000"/>
                <a:gd name="connsiteY0" fmla="*/ 4242 h 10000"/>
                <a:gd name="connsiteX1" fmla="*/ 701 w 10000"/>
                <a:gd name="connsiteY1" fmla="*/ 8081 h 10000"/>
                <a:gd name="connsiteX2" fmla="*/ 4400 w 10000"/>
                <a:gd name="connsiteY2" fmla="*/ 7778 h 10000"/>
                <a:gd name="connsiteX3" fmla="*/ 4831 w 10000"/>
                <a:gd name="connsiteY3" fmla="*/ 9243 h 10000"/>
                <a:gd name="connsiteX4" fmla="*/ 6807 w 10000"/>
                <a:gd name="connsiteY4" fmla="*/ 9091 h 10000"/>
                <a:gd name="connsiteX5" fmla="*/ 7669 w 10000"/>
                <a:gd name="connsiteY5" fmla="*/ 10000 h 10000"/>
                <a:gd name="connsiteX6" fmla="*/ 8379 w 10000"/>
                <a:gd name="connsiteY6" fmla="*/ 6970 h 10000"/>
                <a:gd name="connsiteX7" fmla="*/ 10000 w 10000"/>
                <a:gd name="connsiteY7" fmla="*/ 3636 h 10000"/>
                <a:gd name="connsiteX8" fmla="*/ 9949 w 10000"/>
                <a:gd name="connsiteY8" fmla="*/ 202 h 10000"/>
                <a:gd name="connsiteX9" fmla="*/ 4730 w 10000"/>
                <a:gd name="connsiteY9" fmla="*/ 1313 h 10000"/>
                <a:gd name="connsiteX10" fmla="*/ 3767 w 10000"/>
                <a:gd name="connsiteY10" fmla="*/ 0 h 10000"/>
                <a:gd name="connsiteX11" fmla="*/ 1056 w 10000"/>
                <a:gd name="connsiteY11" fmla="*/ 2475 h 10000"/>
                <a:gd name="connsiteX12" fmla="*/ 0 w 10000"/>
                <a:gd name="connsiteY12" fmla="*/ 4242 h 10000"/>
                <a:gd name="connsiteX0" fmla="*/ 0 w 10000"/>
                <a:gd name="connsiteY0" fmla="*/ 4242 h 10000"/>
                <a:gd name="connsiteX1" fmla="*/ 701 w 10000"/>
                <a:gd name="connsiteY1" fmla="*/ 8081 h 10000"/>
                <a:gd name="connsiteX2" fmla="*/ 4400 w 10000"/>
                <a:gd name="connsiteY2" fmla="*/ 7778 h 10000"/>
                <a:gd name="connsiteX3" fmla="*/ 4831 w 10000"/>
                <a:gd name="connsiteY3" fmla="*/ 9243 h 10000"/>
                <a:gd name="connsiteX4" fmla="*/ 6832 w 10000"/>
                <a:gd name="connsiteY4" fmla="*/ 9495 h 10000"/>
                <a:gd name="connsiteX5" fmla="*/ 7669 w 10000"/>
                <a:gd name="connsiteY5" fmla="*/ 10000 h 10000"/>
                <a:gd name="connsiteX6" fmla="*/ 8379 w 10000"/>
                <a:gd name="connsiteY6" fmla="*/ 6970 h 10000"/>
                <a:gd name="connsiteX7" fmla="*/ 10000 w 10000"/>
                <a:gd name="connsiteY7" fmla="*/ 3636 h 10000"/>
                <a:gd name="connsiteX8" fmla="*/ 9949 w 10000"/>
                <a:gd name="connsiteY8" fmla="*/ 202 h 10000"/>
                <a:gd name="connsiteX9" fmla="*/ 4730 w 10000"/>
                <a:gd name="connsiteY9" fmla="*/ 1313 h 10000"/>
                <a:gd name="connsiteX10" fmla="*/ 3767 w 10000"/>
                <a:gd name="connsiteY10" fmla="*/ 0 h 10000"/>
                <a:gd name="connsiteX11" fmla="*/ 1056 w 10000"/>
                <a:gd name="connsiteY11" fmla="*/ 2475 h 10000"/>
                <a:gd name="connsiteX12" fmla="*/ 0 w 10000"/>
                <a:gd name="connsiteY12" fmla="*/ 4242 h 10000"/>
                <a:gd name="connsiteX0" fmla="*/ 0 w 10000"/>
                <a:gd name="connsiteY0" fmla="*/ 4242 h 10303"/>
                <a:gd name="connsiteX1" fmla="*/ 701 w 10000"/>
                <a:gd name="connsiteY1" fmla="*/ 8081 h 10303"/>
                <a:gd name="connsiteX2" fmla="*/ 4400 w 10000"/>
                <a:gd name="connsiteY2" fmla="*/ 7778 h 10303"/>
                <a:gd name="connsiteX3" fmla="*/ 4831 w 10000"/>
                <a:gd name="connsiteY3" fmla="*/ 9243 h 10303"/>
                <a:gd name="connsiteX4" fmla="*/ 6832 w 10000"/>
                <a:gd name="connsiteY4" fmla="*/ 9495 h 10303"/>
                <a:gd name="connsiteX5" fmla="*/ 7745 w 10000"/>
                <a:gd name="connsiteY5" fmla="*/ 10303 h 10303"/>
                <a:gd name="connsiteX6" fmla="*/ 8379 w 10000"/>
                <a:gd name="connsiteY6" fmla="*/ 6970 h 10303"/>
                <a:gd name="connsiteX7" fmla="*/ 10000 w 10000"/>
                <a:gd name="connsiteY7" fmla="*/ 3636 h 10303"/>
                <a:gd name="connsiteX8" fmla="*/ 9949 w 10000"/>
                <a:gd name="connsiteY8" fmla="*/ 202 h 10303"/>
                <a:gd name="connsiteX9" fmla="*/ 4730 w 10000"/>
                <a:gd name="connsiteY9" fmla="*/ 1313 h 10303"/>
                <a:gd name="connsiteX10" fmla="*/ 3767 w 10000"/>
                <a:gd name="connsiteY10" fmla="*/ 0 h 10303"/>
                <a:gd name="connsiteX11" fmla="*/ 1056 w 10000"/>
                <a:gd name="connsiteY11" fmla="*/ 2475 h 10303"/>
                <a:gd name="connsiteX12" fmla="*/ 0 w 10000"/>
                <a:gd name="connsiteY12" fmla="*/ 4242 h 10303"/>
                <a:gd name="connsiteX0" fmla="*/ 0 w 10000"/>
                <a:gd name="connsiteY0" fmla="*/ 4242 h 10303"/>
                <a:gd name="connsiteX1" fmla="*/ 701 w 10000"/>
                <a:gd name="connsiteY1" fmla="*/ 8081 h 10303"/>
                <a:gd name="connsiteX2" fmla="*/ 4400 w 10000"/>
                <a:gd name="connsiteY2" fmla="*/ 7778 h 10303"/>
                <a:gd name="connsiteX3" fmla="*/ 4831 w 10000"/>
                <a:gd name="connsiteY3" fmla="*/ 9243 h 10303"/>
                <a:gd name="connsiteX4" fmla="*/ 6832 w 10000"/>
                <a:gd name="connsiteY4" fmla="*/ 9495 h 10303"/>
                <a:gd name="connsiteX5" fmla="*/ 7745 w 10000"/>
                <a:gd name="connsiteY5" fmla="*/ 10303 h 10303"/>
                <a:gd name="connsiteX6" fmla="*/ 8379 w 10000"/>
                <a:gd name="connsiteY6" fmla="*/ 6970 h 10303"/>
                <a:gd name="connsiteX7" fmla="*/ 10000 w 10000"/>
                <a:gd name="connsiteY7" fmla="*/ 3636 h 10303"/>
                <a:gd name="connsiteX8" fmla="*/ 9949 w 10000"/>
                <a:gd name="connsiteY8" fmla="*/ 202 h 10303"/>
                <a:gd name="connsiteX9" fmla="*/ 4730 w 10000"/>
                <a:gd name="connsiteY9" fmla="*/ 1313 h 10303"/>
                <a:gd name="connsiteX10" fmla="*/ 3767 w 10000"/>
                <a:gd name="connsiteY10" fmla="*/ 0 h 10303"/>
                <a:gd name="connsiteX11" fmla="*/ 1284 w 10000"/>
                <a:gd name="connsiteY11" fmla="*/ 2121 h 10303"/>
                <a:gd name="connsiteX12" fmla="*/ 0 w 10000"/>
                <a:gd name="connsiteY12" fmla="*/ 4242 h 10303"/>
                <a:gd name="connsiteX0" fmla="*/ 0 w 10000"/>
                <a:gd name="connsiteY0" fmla="*/ 4343 h 10404"/>
                <a:gd name="connsiteX1" fmla="*/ 701 w 10000"/>
                <a:gd name="connsiteY1" fmla="*/ 8182 h 10404"/>
                <a:gd name="connsiteX2" fmla="*/ 4400 w 10000"/>
                <a:gd name="connsiteY2" fmla="*/ 7879 h 10404"/>
                <a:gd name="connsiteX3" fmla="*/ 4831 w 10000"/>
                <a:gd name="connsiteY3" fmla="*/ 9344 h 10404"/>
                <a:gd name="connsiteX4" fmla="*/ 6832 w 10000"/>
                <a:gd name="connsiteY4" fmla="*/ 9596 h 10404"/>
                <a:gd name="connsiteX5" fmla="*/ 7745 w 10000"/>
                <a:gd name="connsiteY5" fmla="*/ 10404 h 10404"/>
                <a:gd name="connsiteX6" fmla="*/ 8379 w 10000"/>
                <a:gd name="connsiteY6" fmla="*/ 7071 h 10404"/>
                <a:gd name="connsiteX7" fmla="*/ 10000 w 10000"/>
                <a:gd name="connsiteY7" fmla="*/ 3737 h 10404"/>
                <a:gd name="connsiteX8" fmla="*/ 9949 w 10000"/>
                <a:gd name="connsiteY8" fmla="*/ 303 h 10404"/>
                <a:gd name="connsiteX9" fmla="*/ 4730 w 10000"/>
                <a:gd name="connsiteY9" fmla="*/ 1414 h 10404"/>
                <a:gd name="connsiteX10" fmla="*/ 3792 w 10000"/>
                <a:gd name="connsiteY10" fmla="*/ 0 h 10404"/>
                <a:gd name="connsiteX11" fmla="*/ 1284 w 10000"/>
                <a:gd name="connsiteY11" fmla="*/ 2222 h 10404"/>
                <a:gd name="connsiteX12" fmla="*/ 0 w 10000"/>
                <a:gd name="connsiteY12" fmla="*/ 4343 h 10404"/>
                <a:gd name="connsiteX0" fmla="*/ 0 w 10000"/>
                <a:gd name="connsiteY0" fmla="*/ 4343 h 10404"/>
                <a:gd name="connsiteX1" fmla="*/ 701 w 10000"/>
                <a:gd name="connsiteY1" fmla="*/ 8182 h 10404"/>
                <a:gd name="connsiteX2" fmla="*/ 4400 w 10000"/>
                <a:gd name="connsiteY2" fmla="*/ 7879 h 10404"/>
                <a:gd name="connsiteX3" fmla="*/ 4831 w 10000"/>
                <a:gd name="connsiteY3" fmla="*/ 9344 h 10404"/>
                <a:gd name="connsiteX4" fmla="*/ 6832 w 10000"/>
                <a:gd name="connsiteY4" fmla="*/ 9596 h 10404"/>
                <a:gd name="connsiteX5" fmla="*/ 7745 w 10000"/>
                <a:gd name="connsiteY5" fmla="*/ 10404 h 10404"/>
                <a:gd name="connsiteX6" fmla="*/ 8379 w 10000"/>
                <a:gd name="connsiteY6" fmla="*/ 7071 h 10404"/>
                <a:gd name="connsiteX7" fmla="*/ 10000 w 10000"/>
                <a:gd name="connsiteY7" fmla="*/ 3737 h 10404"/>
                <a:gd name="connsiteX8" fmla="*/ 9974 w 10000"/>
                <a:gd name="connsiteY8" fmla="*/ 556 h 10404"/>
                <a:gd name="connsiteX9" fmla="*/ 4730 w 10000"/>
                <a:gd name="connsiteY9" fmla="*/ 1414 h 10404"/>
                <a:gd name="connsiteX10" fmla="*/ 3792 w 10000"/>
                <a:gd name="connsiteY10" fmla="*/ 0 h 10404"/>
                <a:gd name="connsiteX11" fmla="*/ 1284 w 10000"/>
                <a:gd name="connsiteY11" fmla="*/ 2222 h 10404"/>
                <a:gd name="connsiteX12" fmla="*/ 0 w 10000"/>
                <a:gd name="connsiteY12" fmla="*/ 4343 h 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10404">
                  <a:moveTo>
                    <a:pt x="0" y="4343"/>
                  </a:moveTo>
                  <a:lnTo>
                    <a:pt x="701" y="8182"/>
                  </a:lnTo>
                  <a:lnTo>
                    <a:pt x="4400" y="7879"/>
                  </a:lnTo>
                  <a:cubicBezTo>
                    <a:pt x="4544" y="8367"/>
                    <a:pt x="4687" y="8856"/>
                    <a:pt x="4831" y="9344"/>
                  </a:cubicBezTo>
                  <a:lnTo>
                    <a:pt x="6832" y="9596"/>
                  </a:lnTo>
                  <a:lnTo>
                    <a:pt x="7745" y="10404"/>
                  </a:lnTo>
                  <a:lnTo>
                    <a:pt x="8379" y="7071"/>
                  </a:lnTo>
                  <a:lnTo>
                    <a:pt x="10000" y="3737"/>
                  </a:lnTo>
                  <a:cubicBezTo>
                    <a:pt x="9983" y="2592"/>
                    <a:pt x="9992" y="1701"/>
                    <a:pt x="9974" y="556"/>
                  </a:cubicBezTo>
                  <a:lnTo>
                    <a:pt x="4730" y="1414"/>
                  </a:lnTo>
                  <a:lnTo>
                    <a:pt x="3792" y="0"/>
                  </a:lnTo>
                  <a:lnTo>
                    <a:pt x="1284" y="2222"/>
                  </a:lnTo>
                  <a:lnTo>
                    <a:pt x="0" y="4343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3" name="Freeform 19"/>
            <p:cNvSpPr>
              <a:spLocks/>
            </p:cNvSpPr>
            <p:nvPr/>
          </p:nvSpPr>
          <p:spPr bwMode="auto">
            <a:xfrm>
              <a:off x="6141753" y="5244356"/>
              <a:ext cx="410786" cy="375148"/>
            </a:xfrm>
            <a:custGeom>
              <a:avLst/>
              <a:gdLst>
                <a:gd name="T0" fmla="*/ 0 w 576"/>
                <a:gd name="T1" fmla="*/ 460375 h 526"/>
                <a:gd name="T2" fmla="*/ 66675 w 576"/>
                <a:gd name="T3" fmla="*/ 692150 h 526"/>
                <a:gd name="T4" fmla="*/ 209550 w 576"/>
                <a:gd name="T5" fmla="*/ 660400 h 526"/>
                <a:gd name="T6" fmla="*/ 387350 w 576"/>
                <a:gd name="T7" fmla="*/ 673100 h 526"/>
                <a:gd name="T8" fmla="*/ 669925 w 576"/>
                <a:gd name="T9" fmla="*/ 806450 h 526"/>
                <a:gd name="T10" fmla="*/ 736600 w 576"/>
                <a:gd name="T11" fmla="*/ 835025 h 526"/>
                <a:gd name="T12" fmla="*/ 749300 w 576"/>
                <a:gd name="T13" fmla="*/ 631825 h 526"/>
                <a:gd name="T14" fmla="*/ 876300 w 576"/>
                <a:gd name="T15" fmla="*/ 460375 h 526"/>
                <a:gd name="T16" fmla="*/ 914400 w 576"/>
                <a:gd name="T17" fmla="*/ 231775 h 526"/>
                <a:gd name="T18" fmla="*/ 552450 w 576"/>
                <a:gd name="T19" fmla="*/ 98425 h 526"/>
                <a:gd name="T20" fmla="*/ 533400 w 576"/>
                <a:gd name="T21" fmla="*/ 9525 h 526"/>
                <a:gd name="T22" fmla="*/ 361950 w 576"/>
                <a:gd name="T23" fmla="*/ 6350 h 526"/>
                <a:gd name="T24" fmla="*/ 336550 w 576"/>
                <a:gd name="T25" fmla="*/ 50800 h 526"/>
                <a:gd name="T26" fmla="*/ 276225 w 576"/>
                <a:gd name="T27" fmla="*/ 60325 h 526"/>
                <a:gd name="T28" fmla="*/ 206375 w 576"/>
                <a:gd name="T29" fmla="*/ 0 h 526"/>
                <a:gd name="T30" fmla="*/ 212725 w 576"/>
                <a:gd name="T31" fmla="*/ 152400 h 526"/>
                <a:gd name="T32" fmla="*/ 146050 w 576"/>
                <a:gd name="T33" fmla="*/ 241300 h 526"/>
                <a:gd name="T34" fmla="*/ 60325 w 576"/>
                <a:gd name="T35" fmla="*/ 323850 h 526"/>
                <a:gd name="T36" fmla="*/ 0 w 576"/>
                <a:gd name="T37" fmla="*/ 460375 h 5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6" h="526">
                  <a:moveTo>
                    <a:pt x="0" y="290"/>
                  </a:moveTo>
                  <a:lnTo>
                    <a:pt x="42" y="436"/>
                  </a:lnTo>
                  <a:lnTo>
                    <a:pt x="132" y="416"/>
                  </a:lnTo>
                  <a:lnTo>
                    <a:pt x="244" y="424"/>
                  </a:lnTo>
                  <a:lnTo>
                    <a:pt x="422" y="508"/>
                  </a:lnTo>
                  <a:lnTo>
                    <a:pt x="464" y="526"/>
                  </a:lnTo>
                  <a:lnTo>
                    <a:pt x="472" y="398"/>
                  </a:lnTo>
                  <a:lnTo>
                    <a:pt x="552" y="290"/>
                  </a:lnTo>
                  <a:lnTo>
                    <a:pt x="576" y="146"/>
                  </a:lnTo>
                  <a:lnTo>
                    <a:pt x="348" y="62"/>
                  </a:lnTo>
                  <a:lnTo>
                    <a:pt x="336" y="6"/>
                  </a:lnTo>
                  <a:lnTo>
                    <a:pt x="228" y="4"/>
                  </a:lnTo>
                  <a:lnTo>
                    <a:pt x="212" y="32"/>
                  </a:lnTo>
                  <a:lnTo>
                    <a:pt x="174" y="38"/>
                  </a:lnTo>
                  <a:lnTo>
                    <a:pt x="130" y="0"/>
                  </a:lnTo>
                  <a:lnTo>
                    <a:pt x="134" y="96"/>
                  </a:lnTo>
                  <a:lnTo>
                    <a:pt x="92" y="152"/>
                  </a:lnTo>
                  <a:lnTo>
                    <a:pt x="38" y="204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4" name="Freeform 21"/>
            <p:cNvSpPr>
              <a:spLocks/>
            </p:cNvSpPr>
            <p:nvPr/>
          </p:nvSpPr>
          <p:spPr bwMode="auto">
            <a:xfrm>
              <a:off x="6484833" y="5221533"/>
              <a:ext cx="329498" cy="427925"/>
            </a:xfrm>
            <a:custGeom>
              <a:avLst/>
              <a:gdLst>
                <a:gd name="T0" fmla="*/ 0 w 456"/>
                <a:gd name="T1" fmla="*/ 895350 h 606"/>
                <a:gd name="T2" fmla="*/ 107950 w 456"/>
                <a:gd name="T3" fmla="*/ 946150 h 606"/>
                <a:gd name="T4" fmla="*/ 285750 w 456"/>
                <a:gd name="T5" fmla="*/ 962025 h 606"/>
                <a:gd name="T6" fmla="*/ 419100 w 456"/>
                <a:gd name="T7" fmla="*/ 933450 h 606"/>
                <a:gd name="T8" fmla="*/ 654050 w 456"/>
                <a:gd name="T9" fmla="*/ 635000 h 606"/>
                <a:gd name="T10" fmla="*/ 695325 w 456"/>
                <a:gd name="T11" fmla="*/ 517525 h 606"/>
                <a:gd name="T12" fmla="*/ 723900 w 456"/>
                <a:gd name="T13" fmla="*/ 333375 h 606"/>
                <a:gd name="T14" fmla="*/ 596900 w 456"/>
                <a:gd name="T15" fmla="*/ 301625 h 606"/>
                <a:gd name="T16" fmla="*/ 581025 w 456"/>
                <a:gd name="T17" fmla="*/ 161925 h 606"/>
                <a:gd name="T18" fmla="*/ 638175 w 456"/>
                <a:gd name="T19" fmla="*/ 25400 h 606"/>
                <a:gd name="T20" fmla="*/ 619125 w 456"/>
                <a:gd name="T21" fmla="*/ 0 h 606"/>
                <a:gd name="T22" fmla="*/ 520700 w 456"/>
                <a:gd name="T23" fmla="*/ 9525 h 606"/>
                <a:gd name="T24" fmla="*/ 425450 w 456"/>
                <a:gd name="T25" fmla="*/ 69850 h 606"/>
                <a:gd name="T26" fmla="*/ 263525 w 456"/>
                <a:gd name="T27" fmla="*/ 73025 h 606"/>
                <a:gd name="T28" fmla="*/ 171450 w 456"/>
                <a:gd name="T29" fmla="*/ 288925 h 606"/>
                <a:gd name="T30" fmla="*/ 136525 w 456"/>
                <a:gd name="T31" fmla="*/ 530225 h 606"/>
                <a:gd name="T32" fmla="*/ 19050 w 456"/>
                <a:gd name="T33" fmla="*/ 695325 h 606"/>
                <a:gd name="T34" fmla="*/ 0 w 456"/>
                <a:gd name="T35" fmla="*/ 895350 h 6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0 w 10132"/>
                <a:gd name="connsiteY0" fmla="*/ 9307 h 10000"/>
                <a:gd name="connsiteX1" fmla="*/ 1491 w 10132"/>
                <a:gd name="connsiteY1" fmla="*/ 9835 h 10000"/>
                <a:gd name="connsiteX2" fmla="*/ 3947 w 10132"/>
                <a:gd name="connsiteY2" fmla="*/ 10000 h 10000"/>
                <a:gd name="connsiteX3" fmla="*/ 5789 w 10132"/>
                <a:gd name="connsiteY3" fmla="*/ 9703 h 10000"/>
                <a:gd name="connsiteX4" fmla="*/ 9035 w 10132"/>
                <a:gd name="connsiteY4" fmla="*/ 6601 h 10000"/>
                <a:gd name="connsiteX5" fmla="*/ 9605 w 10132"/>
                <a:gd name="connsiteY5" fmla="*/ 5380 h 10000"/>
                <a:gd name="connsiteX6" fmla="*/ 10132 w 10132"/>
                <a:gd name="connsiteY6" fmla="*/ 5049 h 10000"/>
                <a:gd name="connsiteX7" fmla="*/ 8246 w 10132"/>
                <a:gd name="connsiteY7" fmla="*/ 3135 h 10000"/>
                <a:gd name="connsiteX8" fmla="*/ 8026 w 10132"/>
                <a:gd name="connsiteY8" fmla="*/ 1683 h 10000"/>
                <a:gd name="connsiteX9" fmla="*/ 8816 w 10132"/>
                <a:gd name="connsiteY9" fmla="*/ 264 h 10000"/>
                <a:gd name="connsiteX10" fmla="*/ 8553 w 10132"/>
                <a:gd name="connsiteY10" fmla="*/ 0 h 10000"/>
                <a:gd name="connsiteX11" fmla="*/ 7193 w 10132"/>
                <a:gd name="connsiteY11" fmla="*/ 99 h 10000"/>
                <a:gd name="connsiteX12" fmla="*/ 5877 w 10132"/>
                <a:gd name="connsiteY12" fmla="*/ 726 h 10000"/>
                <a:gd name="connsiteX13" fmla="*/ 3640 w 10132"/>
                <a:gd name="connsiteY13" fmla="*/ 759 h 10000"/>
                <a:gd name="connsiteX14" fmla="*/ 2368 w 10132"/>
                <a:gd name="connsiteY14" fmla="*/ 3003 h 10000"/>
                <a:gd name="connsiteX15" fmla="*/ 1886 w 10132"/>
                <a:gd name="connsiteY15" fmla="*/ 5512 h 10000"/>
                <a:gd name="connsiteX16" fmla="*/ 263 w 10132"/>
                <a:gd name="connsiteY16" fmla="*/ 7228 h 10000"/>
                <a:gd name="connsiteX17" fmla="*/ 0 w 10132"/>
                <a:gd name="connsiteY17" fmla="*/ 9307 h 10000"/>
                <a:gd name="connsiteX0" fmla="*/ 0 w 10132"/>
                <a:gd name="connsiteY0" fmla="*/ 9307 h 10000"/>
                <a:gd name="connsiteX1" fmla="*/ 1491 w 10132"/>
                <a:gd name="connsiteY1" fmla="*/ 9835 h 10000"/>
                <a:gd name="connsiteX2" fmla="*/ 3947 w 10132"/>
                <a:gd name="connsiteY2" fmla="*/ 10000 h 10000"/>
                <a:gd name="connsiteX3" fmla="*/ 5789 w 10132"/>
                <a:gd name="connsiteY3" fmla="*/ 9703 h 10000"/>
                <a:gd name="connsiteX4" fmla="*/ 9035 w 10132"/>
                <a:gd name="connsiteY4" fmla="*/ 6601 h 10000"/>
                <a:gd name="connsiteX5" fmla="*/ 9769 w 10132"/>
                <a:gd name="connsiteY5" fmla="*/ 5157 h 10000"/>
                <a:gd name="connsiteX6" fmla="*/ 10132 w 10132"/>
                <a:gd name="connsiteY6" fmla="*/ 5049 h 10000"/>
                <a:gd name="connsiteX7" fmla="*/ 8246 w 10132"/>
                <a:gd name="connsiteY7" fmla="*/ 3135 h 10000"/>
                <a:gd name="connsiteX8" fmla="*/ 8026 w 10132"/>
                <a:gd name="connsiteY8" fmla="*/ 1683 h 10000"/>
                <a:gd name="connsiteX9" fmla="*/ 8816 w 10132"/>
                <a:gd name="connsiteY9" fmla="*/ 264 h 10000"/>
                <a:gd name="connsiteX10" fmla="*/ 8553 w 10132"/>
                <a:gd name="connsiteY10" fmla="*/ 0 h 10000"/>
                <a:gd name="connsiteX11" fmla="*/ 7193 w 10132"/>
                <a:gd name="connsiteY11" fmla="*/ 99 h 10000"/>
                <a:gd name="connsiteX12" fmla="*/ 5877 w 10132"/>
                <a:gd name="connsiteY12" fmla="*/ 726 h 10000"/>
                <a:gd name="connsiteX13" fmla="*/ 3640 w 10132"/>
                <a:gd name="connsiteY13" fmla="*/ 759 h 10000"/>
                <a:gd name="connsiteX14" fmla="*/ 2368 w 10132"/>
                <a:gd name="connsiteY14" fmla="*/ 3003 h 10000"/>
                <a:gd name="connsiteX15" fmla="*/ 1886 w 10132"/>
                <a:gd name="connsiteY15" fmla="*/ 5512 h 10000"/>
                <a:gd name="connsiteX16" fmla="*/ 263 w 10132"/>
                <a:gd name="connsiteY16" fmla="*/ 7228 h 10000"/>
                <a:gd name="connsiteX17" fmla="*/ 0 w 10132"/>
                <a:gd name="connsiteY17" fmla="*/ 9307 h 10000"/>
                <a:gd name="connsiteX0" fmla="*/ 0 w 10132"/>
                <a:gd name="connsiteY0" fmla="*/ 9307 h 10000"/>
                <a:gd name="connsiteX1" fmla="*/ 1491 w 10132"/>
                <a:gd name="connsiteY1" fmla="*/ 9835 h 10000"/>
                <a:gd name="connsiteX2" fmla="*/ 3947 w 10132"/>
                <a:gd name="connsiteY2" fmla="*/ 10000 h 10000"/>
                <a:gd name="connsiteX3" fmla="*/ 5789 w 10132"/>
                <a:gd name="connsiteY3" fmla="*/ 9703 h 10000"/>
                <a:gd name="connsiteX4" fmla="*/ 9035 w 10132"/>
                <a:gd name="connsiteY4" fmla="*/ 6601 h 10000"/>
                <a:gd name="connsiteX5" fmla="*/ 9637 w 10132"/>
                <a:gd name="connsiteY5" fmla="*/ 5132 h 10000"/>
                <a:gd name="connsiteX6" fmla="*/ 10132 w 10132"/>
                <a:gd name="connsiteY6" fmla="*/ 5049 h 10000"/>
                <a:gd name="connsiteX7" fmla="*/ 8246 w 10132"/>
                <a:gd name="connsiteY7" fmla="*/ 3135 h 10000"/>
                <a:gd name="connsiteX8" fmla="*/ 8026 w 10132"/>
                <a:gd name="connsiteY8" fmla="*/ 1683 h 10000"/>
                <a:gd name="connsiteX9" fmla="*/ 8816 w 10132"/>
                <a:gd name="connsiteY9" fmla="*/ 264 h 10000"/>
                <a:gd name="connsiteX10" fmla="*/ 8553 w 10132"/>
                <a:gd name="connsiteY10" fmla="*/ 0 h 10000"/>
                <a:gd name="connsiteX11" fmla="*/ 7193 w 10132"/>
                <a:gd name="connsiteY11" fmla="*/ 99 h 10000"/>
                <a:gd name="connsiteX12" fmla="*/ 5877 w 10132"/>
                <a:gd name="connsiteY12" fmla="*/ 726 h 10000"/>
                <a:gd name="connsiteX13" fmla="*/ 3640 w 10132"/>
                <a:gd name="connsiteY13" fmla="*/ 759 h 10000"/>
                <a:gd name="connsiteX14" fmla="*/ 2368 w 10132"/>
                <a:gd name="connsiteY14" fmla="*/ 3003 h 10000"/>
                <a:gd name="connsiteX15" fmla="*/ 1886 w 10132"/>
                <a:gd name="connsiteY15" fmla="*/ 5512 h 10000"/>
                <a:gd name="connsiteX16" fmla="*/ 263 w 10132"/>
                <a:gd name="connsiteY16" fmla="*/ 7228 h 10000"/>
                <a:gd name="connsiteX17" fmla="*/ 0 w 10132"/>
                <a:gd name="connsiteY17" fmla="*/ 9307 h 10000"/>
                <a:gd name="connsiteX0" fmla="*/ 0 w 10132"/>
                <a:gd name="connsiteY0" fmla="*/ 9307 h 10000"/>
                <a:gd name="connsiteX1" fmla="*/ 1491 w 10132"/>
                <a:gd name="connsiteY1" fmla="*/ 9835 h 10000"/>
                <a:gd name="connsiteX2" fmla="*/ 3947 w 10132"/>
                <a:gd name="connsiteY2" fmla="*/ 10000 h 10000"/>
                <a:gd name="connsiteX3" fmla="*/ 5789 w 10132"/>
                <a:gd name="connsiteY3" fmla="*/ 9703 h 10000"/>
                <a:gd name="connsiteX4" fmla="*/ 9035 w 10132"/>
                <a:gd name="connsiteY4" fmla="*/ 6601 h 10000"/>
                <a:gd name="connsiteX5" fmla="*/ 9637 w 10132"/>
                <a:gd name="connsiteY5" fmla="*/ 5132 h 10000"/>
                <a:gd name="connsiteX6" fmla="*/ 10132 w 10132"/>
                <a:gd name="connsiteY6" fmla="*/ 5049 h 10000"/>
                <a:gd name="connsiteX7" fmla="*/ 8246 w 10132"/>
                <a:gd name="connsiteY7" fmla="*/ 3135 h 10000"/>
                <a:gd name="connsiteX8" fmla="*/ 8026 w 10132"/>
                <a:gd name="connsiteY8" fmla="*/ 1683 h 10000"/>
                <a:gd name="connsiteX9" fmla="*/ 8882 w 10132"/>
                <a:gd name="connsiteY9" fmla="*/ 487 h 10000"/>
                <a:gd name="connsiteX10" fmla="*/ 8553 w 10132"/>
                <a:gd name="connsiteY10" fmla="*/ 0 h 10000"/>
                <a:gd name="connsiteX11" fmla="*/ 7193 w 10132"/>
                <a:gd name="connsiteY11" fmla="*/ 99 h 10000"/>
                <a:gd name="connsiteX12" fmla="*/ 5877 w 10132"/>
                <a:gd name="connsiteY12" fmla="*/ 726 h 10000"/>
                <a:gd name="connsiteX13" fmla="*/ 3640 w 10132"/>
                <a:gd name="connsiteY13" fmla="*/ 759 h 10000"/>
                <a:gd name="connsiteX14" fmla="*/ 2368 w 10132"/>
                <a:gd name="connsiteY14" fmla="*/ 3003 h 10000"/>
                <a:gd name="connsiteX15" fmla="*/ 1886 w 10132"/>
                <a:gd name="connsiteY15" fmla="*/ 5512 h 10000"/>
                <a:gd name="connsiteX16" fmla="*/ 263 w 10132"/>
                <a:gd name="connsiteY16" fmla="*/ 7228 h 10000"/>
                <a:gd name="connsiteX17" fmla="*/ 0 w 10132"/>
                <a:gd name="connsiteY17" fmla="*/ 9307 h 10000"/>
                <a:gd name="connsiteX0" fmla="*/ 0 w 10132"/>
                <a:gd name="connsiteY0" fmla="*/ 9208 h 9901"/>
                <a:gd name="connsiteX1" fmla="*/ 1491 w 10132"/>
                <a:gd name="connsiteY1" fmla="*/ 9736 h 9901"/>
                <a:gd name="connsiteX2" fmla="*/ 3947 w 10132"/>
                <a:gd name="connsiteY2" fmla="*/ 9901 h 9901"/>
                <a:gd name="connsiteX3" fmla="*/ 5789 w 10132"/>
                <a:gd name="connsiteY3" fmla="*/ 9604 h 9901"/>
                <a:gd name="connsiteX4" fmla="*/ 9035 w 10132"/>
                <a:gd name="connsiteY4" fmla="*/ 6502 h 9901"/>
                <a:gd name="connsiteX5" fmla="*/ 9637 w 10132"/>
                <a:gd name="connsiteY5" fmla="*/ 5033 h 9901"/>
                <a:gd name="connsiteX6" fmla="*/ 10132 w 10132"/>
                <a:gd name="connsiteY6" fmla="*/ 4950 h 9901"/>
                <a:gd name="connsiteX7" fmla="*/ 8246 w 10132"/>
                <a:gd name="connsiteY7" fmla="*/ 3036 h 9901"/>
                <a:gd name="connsiteX8" fmla="*/ 8026 w 10132"/>
                <a:gd name="connsiteY8" fmla="*/ 1584 h 9901"/>
                <a:gd name="connsiteX9" fmla="*/ 8882 w 10132"/>
                <a:gd name="connsiteY9" fmla="*/ 388 h 9901"/>
                <a:gd name="connsiteX10" fmla="*/ 8783 w 10132"/>
                <a:gd name="connsiteY10" fmla="*/ 25 h 9901"/>
                <a:gd name="connsiteX11" fmla="*/ 7193 w 10132"/>
                <a:gd name="connsiteY11" fmla="*/ 0 h 9901"/>
                <a:gd name="connsiteX12" fmla="*/ 5877 w 10132"/>
                <a:gd name="connsiteY12" fmla="*/ 627 h 9901"/>
                <a:gd name="connsiteX13" fmla="*/ 3640 w 10132"/>
                <a:gd name="connsiteY13" fmla="*/ 660 h 9901"/>
                <a:gd name="connsiteX14" fmla="*/ 2368 w 10132"/>
                <a:gd name="connsiteY14" fmla="*/ 2904 h 9901"/>
                <a:gd name="connsiteX15" fmla="*/ 1886 w 10132"/>
                <a:gd name="connsiteY15" fmla="*/ 5413 h 9901"/>
                <a:gd name="connsiteX16" fmla="*/ 263 w 10132"/>
                <a:gd name="connsiteY16" fmla="*/ 7129 h 9901"/>
                <a:gd name="connsiteX17" fmla="*/ 0 w 10132"/>
                <a:gd name="connsiteY17" fmla="*/ 9208 h 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32" h="9901">
                  <a:moveTo>
                    <a:pt x="0" y="9208"/>
                  </a:moveTo>
                  <a:lnTo>
                    <a:pt x="1491" y="9736"/>
                  </a:lnTo>
                  <a:lnTo>
                    <a:pt x="3947" y="9901"/>
                  </a:lnTo>
                  <a:lnTo>
                    <a:pt x="5789" y="9604"/>
                  </a:lnTo>
                  <a:lnTo>
                    <a:pt x="9035" y="6502"/>
                  </a:lnTo>
                  <a:lnTo>
                    <a:pt x="9637" y="5033"/>
                  </a:lnTo>
                  <a:lnTo>
                    <a:pt x="10132" y="4950"/>
                  </a:lnTo>
                  <a:lnTo>
                    <a:pt x="8246" y="3036"/>
                  </a:lnTo>
                  <a:cubicBezTo>
                    <a:pt x="8173" y="2552"/>
                    <a:pt x="8099" y="2068"/>
                    <a:pt x="8026" y="1584"/>
                  </a:cubicBezTo>
                  <a:lnTo>
                    <a:pt x="8882" y="388"/>
                  </a:lnTo>
                  <a:lnTo>
                    <a:pt x="8783" y="25"/>
                  </a:lnTo>
                  <a:lnTo>
                    <a:pt x="7193" y="0"/>
                  </a:lnTo>
                  <a:lnTo>
                    <a:pt x="5877" y="627"/>
                  </a:lnTo>
                  <a:lnTo>
                    <a:pt x="3640" y="660"/>
                  </a:lnTo>
                  <a:lnTo>
                    <a:pt x="2368" y="2904"/>
                  </a:lnTo>
                  <a:cubicBezTo>
                    <a:pt x="2207" y="3740"/>
                    <a:pt x="2047" y="4577"/>
                    <a:pt x="1886" y="5413"/>
                  </a:cubicBezTo>
                  <a:lnTo>
                    <a:pt x="263" y="7129"/>
                  </a:lnTo>
                  <a:cubicBezTo>
                    <a:pt x="175" y="7822"/>
                    <a:pt x="88" y="8515"/>
                    <a:pt x="0" y="9208"/>
                  </a:cubicBez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6818295" y="5158009"/>
              <a:ext cx="460014" cy="512800"/>
            </a:xfrm>
            <a:custGeom>
              <a:avLst/>
              <a:gdLst>
                <a:gd name="T0" fmla="*/ 3175 w 626"/>
                <a:gd name="T1" fmla="*/ 619125 h 718"/>
                <a:gd name="T2" fmla="*/ 44450 w 626"/>
                <a:gd name="T3" fmla="*/ 666750 h 718"/>
                <a:gd name="T4" fmla="*/ 111125 w 626"/>
                <a:gd name="T5" fmla="*/ 676275 h 718"/>
                <a:gd name="T6" fmla="*/ 120650 w 626"/>
                <a:gd name="T7" fmla="*/ 762000 h 718"/>
                <a:gd name="T8" fmla="*/ 66675 w 626"/>
                <a:gd name="T9" fmla="*/ 920750 h 718"/>
                <a:gd name="T10" fmla="*/ 149225 w 626"/>
                <a:gd name="T11" fmla="*/ 993775 h 718"/>
                <a:gd name="T12" fmla="*/ 184150 w 626"/>
                <a:gd name="T13" fmla="*/ 1098550 h 718"/>
                <a:gd name="T14" fmla="*/ 307975 w 626"/>
                <a:gd name="T15" fmla="*/ 1095375 h 718"/>
                <a:gd name="T16" fmla="*/ 342900 w 626"/>
                <a:gd name="T17" fmla="*/ 1136650 h 718"/>
                <a:gd name="T18" fmla="*/ 409575 w 626"/>
                <a:gd name="T19" fmla="*/ 1139825 h 718"/>
                <a:gd name="T20" fmla="*/ 542925 w 626"/>
                <a:gd name="T21" fmla="*/ 939800 h 718"/>
                <a:gd name="T22" fmla="*/ 555625 w 626"/>
                <a:gd name="T23" fmla="*/ 777875 h 718"/>
                <a:gd name="T24" fmla="*/ 971550 w 626"/>
                <a:gd name="T25" fmla="*/ 650875 h 718"/>
                <a:gd name="T26" fmla="*/ 993775 w 626"/>
                <a:gd name="T27" fmla="*/ 596900 h 718"/>
                <a:gd name="T28" fmla="*/ 962025 w 626"/>
                <a:gd name="T29" fmla="*/ 527050 h 718"/>
                <a:gd name="T30" fmla="*/ 955675 w 626"/>
                <a:gd name="T31" fmla="*/ 450850 h 718"/>
                <a:gd name="T32" fmla="*/ 923925 w 626"/>
                <a:gd name="T33" fmla="*/ 377825 h 718"/>
                <a:gd name="T34" fmla="*/ 981075 w 626"/>
                <a:gd name="T35" fmla="*/ 231775 h 718"/>
                <a:gd name="T36" fmla="*/ 946150 w 626"/>
                <a:gd name="T37" fmla="*/ 136525 h 718"/>
                <a:gd name="T38" fmla="*/ 860425 w 626"/>
                <a:gd name="T39" fmla="*/ 101600 h 718"/>
                <a:gd name="T40" fmla="*/ 841375 w 626"/>
                <a:gd name="T41" fmla="*/ 0 h 718"/>
                <a:gd name="T42" fmla="*/ 673100 w 626"/>
                <a:gd name="T43" fmla="*/ 66675 h 718"/>
                <a:gd name="T44" fmla="*/ 495300 w 626"/>
                <a:gd name="T45" fmla="*/ 184150 h 718"/>
                <a:gd name="T46" fmla="*/ 285750 w 626"/>
                <a:gd name="T47" fmla="*/ 193675 h 718"/>
                <a:gd name="T48" fmla="*/ 127000 w 626"/>
                <a:gd name="T49" fmla="*/ 301625 h 718"/>
                <a:gd name="T50" fmla="*/ 41275 w 626"/>
                <a:gd name="T51" fmla="*/ 400050 h 718"/>
                <a:gd name="T52" fmla="*/ 0 w 626"/>
                <a:gd name="T53" fmla="*/ 574675 h 718"/>
                <a:gd name="T54" fmla="*/ 3175 w 626"/>
                <a:gd name="T55" fmla="*/ 619125 h 7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connsiteX0" fmla="*/ 1 w 9969"/>
                <a:gd name="connsiteY0" fmla="*/ 5432 h 10000"/>
                <a:gd name="connsiteX1" fmla="*/ 416 w 9969"/>
                <a:gd name="connsiteY1" fmla="*/ 5850 h 10000"/>
                <a:gd name="connsiteX2" fmla="*/ 1087 w 9969"/>
                <a:gd name="connsiteY2" fmla="*/ 5933 h 10000"/>
                <a:gd name="connsiteX3" fmla="*/ 1183 w 9969"/>
                <a:gd name="connsiteY3" fmla="*/ 6685 h 10000"/>
                <a:gd name="connsiteX4" fmla="*/ 640 w 9969"/>
                <a:gd name="connsiteY4" fmla="*/ 8078 h 10000"/>
                <a:gd name="connsiteX5" fmla="*/ 1471 w 9969"/>
                <a:gd name="connsiteY5" fmla="*/ 8719 h 10000"/>
                <a:gd name="connsiteX6" fmla="*/ 1822 w 9969"/>
                <a:gd name="connsiteY6" fmla="*/ 9638 h 10000"/>
                <a:gd name="connsiteX7" fmla="*/ 3068 w 9969"/>
                <a:gd name="connsiteY7" fmla="*/ 9610 h 10000"/>
                <a:gd name="connsiteX8" fmla="*/ 3419 w 9969"/>
                <a:gd name="connsiteY8" fmla="*/ 9972 h 10000"/>
                <a:gd name="connsiteX9" fmla="*/ 4090 w 9969"/>
                <a:gd name="connsiteY9" fmla="*/ 10000 h 10000"/>
                <a:gd name="connsiteX10" fmla="*/ 5432 w 9969"/>
                <a:gd name="connsiteY10" fmla="*/ 8245 h 10000"/>
                <a:gd name="connsiteX11" fmla="*/ 5560 w 9969"/>
                <a:gd name="connsiteY11" fmla="*/ 6825 h 10000"/>
                <a:gd name="connsiteX12" fmla="*/ 9745 w 9969"/>
                <a:gd name="connsiteY12" fmla="*/ 5710 h 10000"/>
                <a:gd name="connsiteX13" fmla="*/ 9969 w 9969"/>
                <a:gd name="connsiteY13" fmla="*/ 5237 h 10000"/>
                <a:gd name="connsiteX14" fmla="*/ 9650 w 9969"/>
                <a:gd name="connsiteY14" fmla="*/ 4624 h 10000"/>
                <a:gd name="connsiteX15" fmla="*/ 9586 w 9969"/>
                <a:gd name="connsiteY15" fmla="*/ 3955 h 10000"/>
                <a:gd name="connsiteX16" fmla="*/ 9266 w 9969"/>
                <a:gd name="connsiteY16" fmla="*/ 3315 h 10000"/>
                <a:gd name="connsiteX17" fmla="*/ 9841 w 9969"/>
                <a:gd name="connsiteY17" fmla="*/ 2033 h 10000"/>
                <a:gd name="connsiteX18" fmla="*/ 9490 w 9969"/>
                <a:gd name="connsiteY18" fmla="*/ 1198 h 10000"/>
                <a:gd name="connsiteX19" fmla="*/ 8627 w 9969"/>
                <a:gd name="connsiteY19" fmla="*/ 891 h 10000"/>
                <a:gd name="connsiteX20" fmla="*/ 8435 w 9969"/>
                <a:gd name="connsiteY20" fmla="*/ 0 h 10000"/>
                <a:gd name="connsiteX21" fmla="*/ 6742 w 9969"/>
                <a:gd name="connsiteY21" fmla="*/ 585 h 10000"/>
                <a:gd name="connsiteX22" fmla="*/ 4953 w 9969"/>
                <a:gd name="connsiteY22" fmla="*/ 1616 h 10000"/>
                <a:gd name="connsiteX23" fmla="*/ 2844 w 9969"/>
                <a:gd name="connsiteY23" fmla="*/ 1699 h 10000"/>
                <a:gd name="connsiteX24" fmla="*/ 1247 w 9969"/>
                <a:gd name="connsiteY24" fmla="*/ 2646 h 10000"/>
                <a:gd name="connsiteX25" fmla="*/ 384 w 9969"/>
                <a:gd name="connsiteY25" fmla="*/ 3510 h 10000"/>
                <a:gd name="connsiteX26" fmla="*/ 1 w 9969"/>
                <a:gd name="connsiteY26" fmla="*/ 5432 h 10000"/>
                <a:gd name="connsiteX0" fmla="*/ 0 w 10336"/>
                <a:gd name="connsiteY0" fmla="*/ 5369 h 10000"/>
                <a:gd name="connsiteX1" fmla="*/ 753 w 10336"/>
                <a:gd name="connsiteY1" fmla="*/ 5850 h 10000"/>
                <a:gd name="connsiteX2" fmla="*/ 1426 w 10336"/>
                <a:gd name="connsiteY2" fmla="*/ 5933 h 10000"/>
                <a:gd name="connsiteX3" fmla="*/ 1523 w 10336"/>
                <a:gd name="connsiteY3" fmla="*/ 6685 h 10000"/>
                <a:gd name="connsiteX4" fmla="*/ 978 w 10336"/>
                <a:gd name="connsiteY4" fmla="*/ 8078 h 10000"/>
                <a:gd name="connsiteX5" fmla="*/ 1812 w 10336"/>
                <a:gd name="connsiteY5" fmla="*/ 8719 h 10000"/>
                <a:gd name="connsiteX6" fmla="*/ 2164 w 10336"/>
                <a:gd name="connsiteY6" fmla="*/ 9638 h 10000"/>
                <a:gd name="connsiteX7" fmla="*/ 3414 w 10336"/>
                <a:gd name="connsiteY7" fmla="*/ 9610 h 10000"/>
                <a:gd name="connsiteX8" fmla="*/ 3766 w 10336"/>
                <a:gd name="connsiteY8" fmla="*/ 9972 h 10000"/>
                <a:gd name="connsiteX9" fmla="*/ 4439 w 10336"/>
                <a:gd name="connsiteY9" fmla="*/ 10000 h 10000"/>
                <a:gd name="connsiteX10" fmla="*/ 5785 w 10336"/>
                <a:gd name="connsiteY10" fmla="*/ 8245 h 10000"/>
                <a:gd name="connsiteX11" fmla="*/ 5913 w 10336"/>
                <a:gd name="connsiteY11" fmla="*/ 6825 h 10000"/>
                <a:gd name="connsiteX12" fmla="*/ 10111 w 10336"/>
                <a:gd name="connsiteY12" fmla="*/ 5710 h 10000"/>
                <a:gd name="connsiteX13" fmla="*/ 10336 w 10336"/>
                <a:gd name="connsiteY13" fmla="*/ 5237 h 10000"/>
                <a:gd name="connsiteX14" fmla="*/ 10016 w 10336"/>
                <a:gd name="connsiteY14" fmla="*/ 4624 h 10000"/>
                <a:gd name="connsiteX15" fmla="*/ 9952 w 10336"/>
                <a:gd name="connsiteY15" fmla="*/ 3955 h 10000"/>
                <a:gd name="connsiteX16" fmla="*/ 9631 w 10336"/>
                <a:gd name="connsiteY16" fmla="*/ 3315 h 10000"/>
                <a:gd name="connsiteX17" fmla="*/ 10208 w 10336"/>
                <a:gd name="connsiteY17" fmla="*/ 2033 h 10000"/>
                <a:gd name="connsiteX18" fmla="*/ 9856 w 10336"/>
                <a:gd name="connsiteY18" fmla="*/ 1198 h 10000"/>
                <a:gd name="connsiteX19" fmla="*/ 8990 w 10336"/>
                <a:gd name="connsiteY19" fmla="*/ 891 h 10000"/>
                <a:gd name="connsiteX20" fmla="*/ 8797 w 10336"/>
                <a:gd name="connsiteY20" fmla="*/ 0 h 10000"/>
                <a:gd name="connsiteX21" fmla="*/ 7099 w 10336"/>
                <a:gd name="connsiteY21" fmla="*/ 585 h 10000"/>
                <a:gd name="connsiteX22" fmla="*/ 5304 w 10336"/>
                <a:gd name="connsiteY22" fmla="*/ 1616 h 10000"/>
                <a:gd name="connsiteX23" fmla="*/ 3189 w 10336"/>
                <a:gd name="connsiteY23" fmla="*/ 1699 h 10000"/>
                <a:gd name="connsiteX24" fmla="*/ 1587 w 10336"/>
                <a:gd name="connsiteY24" fmla="*/ 2646 h 10000"/>
                <a:gd name="connsiteX25" fmla="*/ 721 w 10336"/>
                <a:gd name="connsiteY25" fmla="*/ 3510 h 10000"/>
                <a:gd name="connsiteX26" fmla="*/ 0 w 10336"/>
                <a:gd name="connsiteY26" fmla="*/ 5369 h 10000"/>
                <a:gd name="connsiteX0" fmla="*/ 0 w 10336"/>
                <a:gd name="connsiteY0" fmla="*/ 5369 h 10000"/>
                <a:gd name="connsiteX1" fmla="*/ 753 w 10336"/>
                <a:gd name="connsiteY1" fmla="*/ 5850 h 10000"/>
                <a:gd name="connsiteX2" fmla="*/ 1426 w 10336"/>
                <a:gd name="connsiteY2" fmla="*/ 5933 h 10000"/>
                <a:gd name="connsiteX3" fmla="*/ 1523 w 10336"/>
                <a:gd name="connsiteY3" fmla="*/ 6685 h 10000"/>
                <a:gd name="connsiteX4" fmla="*/ 978 w 10336"/>
                <a:gd name="connsiteY4" fmla="*/ 8078 h 10000"/>
                <a:gd name="connsiteX5" fmla="*/ 1812 w 10336"/>
                <a:gd name="connsiteY5" fmla="*/ 8719 h 10000"/>
                <a:gd name="connsiteX6" fmla="*/ 2164 w 10336"/>
                <a:gd name="connsiteY6" fmla="*/ 9638 h 10000"/>
                <a:gd name="connsiteX7" fmla="*/ 3414 w 10336"/>
                <a:gd name="connsiteY7" fmla="*/ 9610 h 10000"/>
                <a:gd name="connsiteX8" fmla="*/ 3766 w 10336"/>
                <a:gd name="connsiteY8" fmla="*/ 9972 h 10000"/>
                <a:gd name="connsiteX9" fmla="*/ 4439 w 10336"/>
                <a:gd name="connsiteY9" fmla="*/ 10000 h 10000"/>
                <a:gd name="connsiteX10" fmla="*/ 5785 w 10336"/>
                <a:gd name="connsiteY10" fmla="*/ 8245 h 10000"/>
                <a:gd name="connsiteX11" fmla="*/ 5913 w 10336"/>
                <a:gd name="connsiteY11" fmla="*/ 6825 h 10000"/>
                <a:gd name="connsiteX12" fmla="*/ 10111 w 10336"/>
                <a:gd name="connsiteY12" fmla="*/ 5710 h 10000"/>
                <a:gd name="connsiteX13" fmla="*/ 10336 w 10336"/>
                <a:gd name="connsiteY13" fmla="*/ 5237 h 10000"/>
                <a:gd name="connsiteX14" fmla="*/ 10016 w 10336"/>
                <a:gd name="connsiteY14" fmla="*/ 4624 h 10000"/>
                <a:gd name="connsiteX15" fmla="*/ 9952 w 10336"/>
                <a:gd name="connsiteY15" fmla="*/ 3955 h 10000"/>
                <a:gd name="connsiteX16" fmla="*/ 9631 w 10336"/>
                <a:gd name="connsiteY16" fmla="*/ 3315 h 10000"/>
                <a:gd name="connsiteX17" fmla="*/ 10208 w 10336"/>
                <a:gd name="connsiteY17" fmla="*/ 2033 h 10000"/>
                <a:gd name="connsiteX18" fmla="*/ 9856 w 10336"/>
                <a:gd name="connsiteY18" fmla="*/ 1198 h 10000"/>
                <a:gd name="connsiteX19" fmla="*/ 8990 w 10336"/>
                <a:gd name="connsiteY19" fmla="*/ 891 h 10000"/>
                <a:gd name="connsiteX20" fmla="*/ 8797 w 10336"/>
                <a:gd name="connsiteY20" fmla="*/ 0 h 10000"/>
                <a:gd name="connsiteX21" fmla="*/ 7099 w 10336"/>
                <a:gd name="connsiteY21" fmla="*/ 585 h 10000"/>
                <a:gd name="connsiteX22" fmla="*/ 5304 w 10336"/>
                <a:gd name="connsiteY22" fmla="*/ 1616 h 10000"/>
                <a:gd name="connsiteX23" fmla="*/ 3189 w 10336"/>
                <a:gd name="connsiteY23" fmla="*/ 1699 h 10000"/>
                <a:gd name="connsiteX24" fmla="*/ 1587 w 10336"/>
                <a:gd name="connsiteY24" fmla="*/ 2646 h 10000"/>
                <a:gd name="connsiteX25" fmla="*/ 721 w 10336"/>
                <a:gd name="connsiteY25" fmla="*/ 3510 h 10000"/>
                <a:gd name="connsiteX26" fmla="*/ 0 w 10336"/>
                <a:gd name="connsiteY26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26 w 10336"/>
                <a:gd name="connsiteY2" fmla="*/ 5933 h 10000"/>
                <a:gd name="connsiteX3" fmla="*/ 1523 w 10336"/>
                <a:gd name="connsiteY3" fmla="*/ 6685 h 10000"/>
                <a:gd name="connsiteX4" fmla="*/ 978 w 10336"/>
                <a:gd name="connsiteY4" fmla="*/ 8078 h 10000"/>
                <a:gd name="connsiteX5" fmla="*/ 1812 w 10336"/>
                <a:gd name="connsiteY5" fmla="*/ 8719 h 10000"/>
                <a:gd name="connsiteX6" fmla="*/ 2164 w 10336"/>
                <a:gd name="connsiteY6" fmla="*/ 9638 h 10000"/>
                <a:gd name="connsiteX7" fmla="*/ 3414 w 10336"/>
                <a:gd name="connsiteY7" fmla="*/ 9610 h 10000"/>
                <a:gd name="connsiteX8" fmla="*/ 3766 w 10336"/>
                <a:gd name="connsiteY8" fmla="*/ 9972 h 10000"/>
                <a:gd name="connsiteX9" fmla="*/ 4439 w 10336"/>
                <a:gd name="connsiteY9" fmla="*/ 10000 h 10000"/>
                <a:gd name="connsiteX10" fmla="*/ 5785 w 10336"/>
                <a:gd name="connsiteY10" fmla="*/ 8245 h 10000"/>
                <a:gd name="connsiteX11" fmla="*/ 5913 w 10336"/>
                <a:gd name="connsiteY11" fmla="*/ 6825 h 10000"/>
                <a:gd name="connsiteX12" fmla="*/ 10111 w 10336"/>
                <a:gd name="connsiteY12" fmla="*/ 5710 h 10000"/>
                <a:gd name="connsiteX13" fmla="*/ 10336 w 10336"/>
                <a:gd name="connsiteY13" fmla="*/ 5237 h 10000"/>
                <a:gd name="connsiteX14" fmla="*/ 10016 w 10336"/>
                <a:gd name="connsiteY14" fmla="*/ 4624 h 10000"/>
                <a:gd name="connsiteX15" fmla="*/ 9952 w 10336"/>
                <a:gd name="connsiteY15" fmla="*/ 3955 h 10000"/>
                <a:gd name="connsiteX16" fmla="*/ 9631 w 10336"/>
                <a:gd name="connsiteY16" fmla="*/ 3315 h 10000"/>
                <a:gd name="connsiteX17" fmla="*/ 10208 w 10336"/>
                <a:gd name="connsiteY17" fmla="*/ 2033 h 10000"/>
                <a:gd name="connsiteX18" fmla="*/ 9856 w 10336"/>
                <a:gd name="connsiteY18" fmla="*/ 1198 h 10000"/>
                <a:gd name="connsiteX19" fmla="*/ 8990 w 10336"/>
                <a:gd name="connsiteY19" fmla="*/ 891 h 10000"/>
                <a:gd name="connsiteX20" fmla="*/ 8797 w 10336"/>
                <a:gd name="connsiteY20" fmla="*/ 0 h 10000"/>
                <a:gd name="connsiteX21" fmla="*/ 7099 w 10336"/>
                <a:gd name="connsiteY21" fmla="*/ 585 h 10000"/>
                <a:gd name="connsiteX22" fmla="*/ 5304 w 10336"/>
                <a:gd name="connsiteY22" fmla="*/ 1616 h 10000"/>
                <a:gd name="connsiteX23" fmla="*/ 3189 w 10336"/>
                <a:gd name="connsiteY23" fmla="*/ 1699 h 10000"/>
                <a:gd name="connsiteX24" fmla="*/ 1587 w 10336"/>
                <a:gd name="connsiteY24" fmla="*/ 2646 h 10000"/>
                <a:gd name="connsiteX25" fmla="*/ 721 w 10336"/>
                <a:gd name="connsiteY25" fmla="*/ 3510 h 10000"/>
                <a:gd name="connsiteX26" fmla="*/ 0 w 10336"/>
                <a:gd name="connsiteY26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30 w 10336"/>
                <a:gd name="connsiteY2" fmla="*/ 6100 h 10000"/>
                <a:gd name="connsiteX3" fmla="*/ 1523 w 10336"/>
                <a:gd name="connsiteY3" fmla="*/ 6685 h 10000"/>
                <a:gd name="connsiteX4" fmla="*/ 978 w 10336"/>
                <a:gd name="connsiteY4" fmla="*/ 8078 h 10000"/>
                <a:gd name="connsiteX5" fmla="*/ 1812 w 10336"/>
                <a:gd name="connsiteY5" fmla="*/ 8719 h 10000"/>
                <a:gd name="connsiteX6" fmla="*/ 2164 w 10336"/>
                <a:gd name="connsiteY6" fmla="*/ 9638 h 10000"/>
                <a:gd name="connsiteX7" fmla="*/ 3414 w 10336"/>
                <a:gd name="connsiteY7" fmla="*/ 9610 h 10000"/>
                <a:gd name="connsiteX8" fmla="*/ 3766 w 10336"/>
                <a:gd name="connsiteY8" fmla="*/ 9972 h 10000"/>
                <a:gd name="connsiteX9" fmla="*/ 4439 w 10336"/>
                <a:gd name="connsiteY9" fmla="*/ 10000 h 10000"/>
                <a:gd name="connsiteX10" fmla="*/ 5785 w 10336"/>
                <a:gd name="connsiteY10" fmla="*/ 8245 h 10000"/>
                <a:gd name="connsiteX11" fmla="*/ 5913 w 10336"/>
                <a:gd name="connsiteY11" fmla="*/ 6825 h 10000"/>
                <a:gd name="connsiteX12" fmla="*/ 10111 w 10336"/>
                <a:gd name="connsiteY12" fmla="*/ 5710 h 10000"/>
                <a:gd name="connsiteX13" fmla="*/ 10336 w 10336"/>
                <a:gd name="connsiteY13" fmla="*/ 5237 h 10000"/>
                <a:gd name="connsiteX14" fmla="*/ 10016 w 10336"/>
                <a:gd name="connsiteY14" fmla="*/ 4624 h 10000"/>
                <a:gd name="connsiteX15" fmla="*/ 9952 w 10336"/>
                <a:gd name="connsiteY15" fmla="*/ 3955 h 10000"/>
                <a:gd name="connsiteX16" fmla="*/ 9631 w 10336"/>
                <a:gd name="connsiteY16" fmla="*/ 3315 h 10000"/>
                <a:gd name="connsiteX17" fmla="*/ 10208 w 10336"/>
                <a:gd name="connsiteY17" fmla="*/ 2033 h 10000"/>
                <a:gd name="connsiteX18" fmla="*/ 9856 w 10336"/>
                <a:gd name="connsiteY18" fmla="*/ 1198 h 10000"/>
                <a:gd name="connsiteX19" fmla="*/ 8990 w 10336"/>
                <a:gd name="connsiteY19" fmla="*/ 891 h 10000"/>
                <a:gd name="connsiteX20" fmla="*/ 8797 w 10336"/>
                <a:gd name="connsiteY20" fmla="*/ 0 h 10000"/>
                <a:gd name="connsiteX21" fmla="*/ 7099 w 10336"/>
                <a:gd name="connsiteY21" fmla="*/ 585 h 10000"/>
                <a:gd name="connsiteX22" fmla="*/ 5304 w 10336"/>
                <a:gd name="connsiteY22" fmla="*/ 1616 h 10000"/>
                <a:gd name="connsiteX23" fmla="*/ 3189 w 10336"/>
                <a:gd name="connsiteY23" fmla="*/ 1699 h 10000"/>
                <a:gd name="connsiteX24" fmla="*/ 1587 w 10336"/>
                <a:gd name="connsiteY24" fmla="*/ 2646 h 10000"/>
                <a:gd name="connsiteX25" fmla="*/ 721 w 10336"/>
                <a:gd name="connsiteY25" fmla="*/ 3510 h 10000"/>
                <a:gd name="connsiteX26" fmla="*/ 0 w 10336"/>
                <a:gd name="connsiteY26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30 w 10336"/>
                <a:gd name="connsiteY2" fmla="*/ 6100 h 10000"/>
                <a:gd name="connsiteX3" fmla="*/ 978 w 10336"/>
                <a:gd name="connsiteY3" fmla="*/ 8078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30 w 10336"/>
                <a:gd name="connsiteY2" fmla="*/ 6100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30 w 10336"/>
                <a:gd name="connsiteY2" fmla="*/ 6100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30 w 10336"/>
                <a:gd name="connsiteY2" fmla="*/ 6100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54 w 10336"/>
                <a:gd name="connsiteY2" fmla="*/ 6163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378 w 10336"/>
                <a:gd name="connsiteY2" fmla="*/ 6247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74 w 10336"/>
                <a:gd name="connsiteY2" fmla="*/ 6163 h 10000"/>
                <a:gd name="connsiteX3" fmla="*/ 810 w 10336"/>
                <a:gd name="connsiteY3" fmla="*/ 7911 h 10000"/>
                <a:gd name="connsiteX4" fmla="*/ 1812 w 10336"/>
                <a:gd name="connsiteY4" fmla="*/ 8719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74 w 10336"/>
                <a:gd name="connsiteY2" fmla="*/ 6163 h 10000"/>
                <a:gd name="connsiteX3" fmla="*/ 810 w 10336"/>
                <a:gd name="connsiteY3" fmla="*/ 7911 h 10000"/>
                <a:gd name="connsiteX4" fmla="*/ 2076 w 10336"/>
                <a:gd name="connsiteY4" fmla="*/ 8782 h 10000"/>
                <a:gd name="connsiteX5" fmla="*/ 2164 w 10336"/>
                <a:gd name="connsiteY5" fmla="*/ 9638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74 w 10336"/>
                <a:gd name="connsiteY2" fmla="*/ 6163 h 10000"/>
                <a:gd name="connsiteX3" fmla="*/ 810 w 10336"/>
                <a:gd name="connsiteY3" fmla="*/ 7911 h 10000"/>
                <a:gd name="connsiteX4" fmla="*/ 2076 w 10336"/>
                <a:gd name="connsiteY4" fmla="*/ 8782 h 10000"/>
                <a:gd name="connsiteX5" fmla="*/ 2717 w 10336"/>
                <a:gd name="connsiteY5" fmla="*/ 9450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74 w 10336"/>
                <a:gd name="connsiteY2" fmla="*/ 6163 h 10000"/>
                <a:gd name="connsiteX3" fmla="*/ 810 w 10336"/>
                <a:gd name="connsiteY3" fmla="*/ 7911 h 10000"/>
                <a:gd name="connsiteX4" fmla="*/ 2076 w 10336"/>
                <a:gd name="connsiteY4" fmla="*/ 8782 h 10000"/>
                <a:gd name="connsiteX5" fmla="*/ 2380 w 10336"/>
                <a:gd name="connsiteY5" fmla="*/ 9575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00"/>
                <a:gd name="connsiteX1" fmla="*/ 609 w 10336"/>
                <a:gd name="connsiteY1" fmla="*/ 5871 h 10000"/>
                <a:gd name="connsiteX2" fmla="*/ 1474 w 10336"/>
                <a:gd name="connsiteY2" fmla="*/ 6163 h 10000"/>
                <a:gd name="connsiteX3" fmla="*/ 810 w 10336"/>
                <a:gd name="connsiteY3" fmla="*/ 7911 h 10000"/>
                <a:gd name="connsiteX4" fmla="*/ 1956 w 10336"/>
                <a:gd name="connsiteY4" fmla="*/ 8761 h 10000"/>
                <a:gd name="connsiteX5" fmla="*/ 2380 w 10336"/>
                <a:gd name="connsiteY5" fmla="*/ 9575 h 10000"/>
                <a:gd name="connsiteX6" fmla="*/ 3414 w 10336"/>
                <a:gd name="connsiteY6" fmla="*/ 9610 h 10000"/>
                <a:gd name="connsiteX7" fmla="*/ 3766 w 10336"/>
                <a:gd name="connsiteY7" fmla="*/ 9972 h 10000"/>
                <a:gd name="connsiteX8" fmla="*/ 4439 w 10336"/>
                <a:gd name="connsiteY8" fmla="*/ 10000 h 10000"/>
                <a:gd name="connsiteX9" fmla="*/ 5785 w 10336"/>
                <a:gd name="connsiteY9" fmla="*/ 8245 h 10000"/>
                <a:gd name="connsiteX10" fmla="*/ 5913 w 10336"/>
                <a:gd name="connsiteY10" fmla="*/ 6825 h 10000"/>
                <a:gd name="connsiteX11" fmla="*/ 10111 w 10336"/>
                <a:gd name="connsiteY11" fmla="*/ 5710 h 10000"/>
                <a:gd name="connsiteX12" fmla="*/ 10336 w 10336"/>
                <a:gd name="connsiteY12" fmla="*/ 5237 h 10000"/>
                <a:gd name="connsiteX13" fmla="*/ 10016 w 10336"/>
                <a:gd name="connsiteY13" fmla="*/ 4624 h 10000"/>
                <a:gd name="connsiteX14" fmla="*/ 9952 w 10336"/>
                <a:gd name="connsiteY14" fmla="*/ 3955 h 10000"/>
                <a:gd name="connsiteX15" fmla="*/ 9631 w 10336"/>
                <a:gd name="connsiteY15" fmla="*/ 3315 h 10000"/>
                <a:gd name="connsiteX16" fmla="*/ 10208 w 10336"/>
                <a:gd name="connsiteY16" fmla="*/ 2033 h 10000"/>
                <a:gd name="connsiteX17" fmla="*/ 9856 w 10336"/>
                <a:gd name="connsiteY17" fmla="*/ 1198 h 10000"/>
                <a:gd name="connsiteX18" fmla="*/ 8990 w 10336"/>
                <a:gd name="connsiteY18" fmla="*/ 891 h 10000"/>
                <a:gd name="connsiteX19" fmla="*/ 8797 w 10336"/>
                <a:gd name="connsiteY19" fmla="*/ 0 h 10000"/>
                <a:gd name="connsiteX20" fmla="*/ 7099 w 10336"/>
                <a:gd name="connsiteY20" fmla="*/ 585 h 10000"/>
                <a:gd name="connsiteX21" fmla="*/ 5304 w 10336"/>
                <a:gd name="connsiteY21" fmla="*/ 1616 h 10000"/>
                <a:gd name="connsiteX22" fmla="*/ 3189 w 10336"/>
                <a:gd name="connsiteY22" fmla="*/ 1699 h 10000"/>
                <a:gd name="connsiteX23" fmla="*/ 1587 w 10336"/>
                <a:gd name="connsiteY23" fmla="*/ 2646 h 10000"/>
                <a:gd name="connsiteX24" fmla="*/ 721 w 10336"/>
                <a:gd name="connsiteY24" fmla="*/ 3510 h 10000"/>
                <a:gd name="connsiteX25" fmla="*/ 0 w 10336"/>
                <a:gd name="connsiteY25" fmla="*/ 5369 h 10000"/>
                <a:gd name="connsiteX0" fmla="*/ 0 w 10336"/>
                <a:gd name="connsiteY0" fmla="*/ 5369 h 10014"/>
                <a:gd name="connsiteX1" fmla="*/ 609 w 10336"/>
                <a:gd name="connsiteY1" fmla="*/ 5871 h 10014"/>
                <a:gd name="connsiteX2" fmla="*/ 1474 w 10336"/>
                <a:gd name="connsiteY2" fmla="*/ 6163 h 10014"/>
                <a:gd name="connsiteX3" fmla="*/ 810 w 10336"/>
                <a:gd name="connsiteY3" fmla="*/ 7911 h 10014"/>
                <a:gd name="connsiteX4" fmla="*/ 1956 w 10336"/>
                <a:gd name="connsiteY4" fmla="*/ 8761 h 10014"/>
                <a:gd name="connsiteX5" fmla="*/ 2380 w 10336"/>
                <a:gd name="connsiteY5" fmla="*/ 9575 h 10014"/>
                <a:gd name="connsiteX6" fmla="*/ 3414 w 10336"/>
                <a:gd name="connsiteY6" fmla="*/ 9610 h 10014"/>
                <a:gd name="connsiteX7" fmla="*/ 4054 w 10336"/>
                <a:gd name="connsiteY7" fmla="*/ 10014 h 10014"/>
                <a:gd name="connsiteX8" fmla="*/ 4439 w 10336"/>
                <a:gd name="connsiteY8" fmla="*/ 10000 h 10014"/>
                <a:gd name="connsiteX9" fmla="*/ 5785 w 10336"/>
                <a:gd name="connsiteY9" fmla="*/ 8245 h 10014"/>
                <a:gd name="connsiteX10" fmla="*/ 5913 w 10336"/>
                <a:gd name="connsiteY10" fmla="*/ 6825 h 10014"/>
                <a:gd name="connsiteX11" fmla="*/ 10111 w 10336"/>
                <a:gd name="connsiteY11" fmla="*/ 5710 h 10014"/>
                <a:gd name="connsiteX12" fmla="*/ 10336 w 10336"/>
                <a:gd name="connsiteY12" fmla="*/ 5237 h 10014"/>
                <a:gd name="connsiteX13" fmla="*/ 10016 w 10336"/>
                <a:gd name="connsiteY13" fmla="*/ 4624 h 10014"/>
                <a:gd name="connsiteX14" fmla="*/ 9952 w 10336"/>
                <a:gd name="connsiteY14" fmla="*/ 3955 h 10014"/>
                <a:gd name="connsiteX15" fmla="*/ 9631 w 10336"/>
                <a:gd name="connsiteY15" fmla="*/ 3315 h 10014"/>
                <a:gd name="connsiteX16" fmla="*/ 10208 w 10336"/>
                <a:gd name="connsiteY16" fmla="*/ 2033 h 10014"/>
                <a:gd name="connsiteX17" fmla="*/ 9856 w 10336"/>
                <a:gd name="connsiteY17" fmla="*/ 1198 h 10014"/>
                <a:gd name="connsiteX18" fmla="*/ 8990 w 10336"/>
                <a:gd name="connsiteY18" fmla="*/ 891 h 10014"/>
                <a:gd name="connsiteX19" fmla="*/ 8797 w 10336"/>
                <a:gd name="connsiteY19" fmla="*/ 0 h 10014"/>
                <a:gd name="connsiteX20" fmla="*/ 7099 w 10336"/>
                <a:gd name="connsiteY20" fmla="*/ 585 h 10014"/>
                <a:gd name="connsiteX21" fmla="*/ 5304 w 10336"/>
                <a:gd name="connsiteY21" fmla="*/ 1616 h 10014"/>
                <a:gd name="connsiteX22" fmla="*/ 3189 w 10336"/>
                <a:gd name="connsiteY22" fmla="*/ 1699 h 10014"/>
                <a:gd name="connsiteX23" fmla="*/ 1587 w 10336"/>
                <a:gd name="connsiteY23" fmla="*/ 2646 h 10014"/>
                <a:gd name="connsiteX24" fmla="*/ 721 w 10336"/>
                <a:gd name="connsiteY24" fmla="*/ 3510 h 10014"/>
                <a:gd name="connsiteX25" fmla="*/ 0 w 10336"/>
                <a:gd name="connsiteY25" fmla="*/ 5369 h 10014"/>
                <a:gd name="connsiteX0" fmla="*/ 0 w 10336"/>
                <a:gd name="connsiteY0" fmla="*/ 5369 h 10014"/>
                <a:gd name="connsiteX1" fmla="*/ 609 w 10336"/>
                <a:gd name="connsiteY1" fmla="*/ 5871 h 10014"/>
                <a:gd name="connsiteX2" fmla="*/ 1474 w 10336"/>
                <a:gd name="connsiteY2" fmla="*/ 6163 h 10014"/>
                <a:gd name="connsiteX3" fmla="*/ 810 w 10336"/>
                <a:gd name="connsiteY3" fmla="*/ 7911 h 10014"/>
                <a:gd name="connsiteX4" fmla="*/ 1956 w 10336"/>
                <a:gd name="connsiteY4" fmla="*/ 8761 h 10014"/>
                <a:gd name="connsiteX5" fmla="*/ 2380 w 10336"/>
                <a:gd name="connsiteY5" fmla="*/ 9575 h 10014"/>
                <a:gd name="connsiteX6" fmla="*/ 3534 w 10336"/>
                <a:gd name="connsiteY6" fmla="*/ 9568 h 10014"/>
                <a:gd name="connsiteX7" fmla="*/ 4054 w 10336"/>
                <a:gd name="connsiteY7" fmla="*/ 10014 h 10014"/>
                <a:gd name="connsiteX8" fmla="*/ 4439 w 10336"/>
                <a:gd name="connsiteY8" fmla="*/ 10000 h 10014"/>
                <a:gd name="connsiteX9" fmla="*/ 5785 w 10336"/>
                <a:gd name="connsiteY9" fmla="*/ 8245 h 10014"/>
                <a:gd name="connsiteX10" fmla="*/ 5913 w 10336"/>
                <a:gd name="connsiteY10" fmla="*/ 6825 h 10014"/>
                <a:gd name="connsiteX11" fmla="*/ 10111 w 10336"/>
                <a:gd name="connsiteY11" fmla="*/ 5710 h 10014"/>
                <a:gd name="connsiteX12" fmla="*/ 10336 w 10336"/>
                <a:gd name="connsiteY12" fmla="*/ 5237 h 10014"/>
                <a:gd name="connsiteX13" fmla="*/ 10016 w 10336"/>
                <a:gd name="connsiteY13" fmla="*/ 4624 h 10014"/>
                <a:gd name="connsiteX14" fmla="*/ 9952 w 10336"/>
                <a:gd name="connsiteY14" fmla="*/ 3955 h 10014"/>
                <a:gd name="connsiteX15" fmla="*/ 9631 w 10336"/>
                <a:gd name="connsiteY15" fmla="*/ 3315 h 10014"/>
                <a:gd name="connsiteX16" fmla="*/ 10208 w 10336"/>
                <a:gd name="connsiteY16" fmla="*/ 2033 h 10014"/>
                <a:gd name="connsiteX17" fmla="*/ 9856 w 10336"/>
                <a:gd name="connsiteY17" fmla="*/ 1198 h 10014"/>
                <a:gd name="connsiteX18" fmla="*/ 8990 w 10336"/>
                <a:gd name="connsiteY18" fmla="*/ 891 h 10014"/>
                <a:gd name="connsiteX19" fmla="*/ 8797 w 10336"/>
                <a:gd name="connsiteY19" fmla="*/ 0 h 10014"/>
                <a:gd name="connsiteX20" fmla="*/ 7099 w 10336"/>
                <a:gd name="connsiteY20" fmla="*/ 585 h 10014"/>
                <a:gd name="connsiteX21" fmla="*/ 5304 w 10336"/>
                <a:gd name="connsiteY21" fmla="*/ 1616 h 10014"/>
                <a:gd name="connsiteX22" fmla="*/ 3189 w 10336"/>
                <a:gd name="connsiteY22" fmla="*/ 1699 h 10014"/>
                <a:gd name="connsiteX23" fmla="*/ 1587 w 10336"/>
                <a:gd name="connsiteY23" fmla="*/ 2646 h 10014"/>
                <a:gd name="connsiteX24" fmla="*/ 721 w 10336"/>
                <a:gd name="connsiteY24" fmla="*/ 3510 h 10014"/>
                <a:gd name="connsiteX25" fmla="*/ 0 w 10336"/>
                <a:gd name="connsiteY25" fmla="*/ 5369 h 10014"/>
                <a:gd name="connsiteX0" fmla="*/ 0 w 10336"/>
                <a:gd name="connsiteY0" fmla="*/ 5369 h 10014"/>
                <a:gd name="connsiteX1" fmla="*/ 609 w 10336"/>
                <a:gd name="connsiteY1" fmla="*/ 5871 h 10014"/>
                <a:gd name="connsiteX2" fmla="*/ 1474 w 10336"/>
                <a:gd name="connsiteY2" fmla="*/ 6163 h 10014"/>
                <a:gd name="connsiteX3" fmla="*/ 810 w 10336"/>
                <a:gd name="connsiteY3" fmla="*/ 7911 h 10014"/>
                <a:gd name="connsiteX4" fmla="*/ 1956 w 10336"/>
                <a:gd name="connsiteY4" fmla="*/ 8761 h 10014"/>
                <a:gd name="connsiteX5" fmla="*/ 2380 w 10336"/>
                <a:gd name="connsiteY5" fmla="*/ 9575 h 10014"/>
                <a:gd name="connsiteX6" fmla="*/ 3534 w 10336"/>
                <a:gd name="connsiteY6" fmla="*/ 9568 h 10014"/>
                <a:gd name="connsiteX7" fmla="*/ 4054 w 10336"/>
                <a:gd name="connsiteY7" fmla="*/ 10014 h 10014"/>
                <a:gd name="connsiteX8" fmla="*/ 4487 w 10336"/>
                <a:gd name="connsiteY8" fmla="*/ 9958 h 10014"/>
                <a:gd name="connsiteX9" fmla="*/ 5785 w 10336"/>
                <a:gd name="connsiteY9" fmla="*/ 8245 h 10014"/>
                <a:gd name="connsiteX10" fmla="*/ 5913 w 10336"/>
                <a:gd name="connsiteY10" fmla="*/ 6825 h 10014"/>
                <a:gd name="connsiteX11" fmla="*/ 10111 w 10336"/>
                <a:gd name="connsiteY11" fmla="*/ 5710 h 10014"/>
                <a:gd name="connsiteX12" fmla="*/ 10336 w 10336"/>
                <a:gd name="connsiteY12" fmla="*/ 5237 h 10014"/>
                <a:gd name="connsiteX13" fmla="*/ 10016 w 10336"/>
                <a:gd name="connsiteY13" fmla="*/ 4624 h 10014"/>
                <a:gd name="connsiteX14" fmla="*/ 9952 w 10336"/>
                <a:gd name="connsiteY14" fmla="*/ 3955 h 10014"/>
                <a:gd name="connsiteX15" fmla="*/ 9631 w 10336"/>
                <a:gd name="connsiteY15" fmla="*/ 3315 h 10014"/>
                <a:gd name="connsiteX16" fmla="*/ 10208 w 10336"/>
                <a:gd name="connsiteY16" fmla="*/ 2033 h 10014"/>
                <a:gd name="connsiteX17" fmla="*/ 9856 w 10336"/>
                <a:gd name="connsiteY17" fmla="*/ 1198 h 10014"/>
                <a:gd name="connsiteX18" fmla="*/ 8990 w 10336"/>
                <a:gd name="connsiteY18" fmla="*/ 891 h 10014"/>
                <a:gd name="connsiteX19" fmla="*/ 8797 w 10336"/>
                <a:gd name="connsiteY19" fmla="*/ 0 h 10014"/>
                <a:gd name="connsiteX20" fmla="*/ 7099 w 10336"/>
                <a:gd name="connsiteY20" fmla="*/ 585 h 10014"/>
                <a:gd name="connsiteX21" fmla="*/ 5304 w 10336"/>
                <a:gd name="connsiteY21" fmla="*/ 1616 h 10014"/>
                <a:gd name="connsiteX22" fmla="*/ 3189 w 10336"/>
                <a:gd name="connsiteY22" fmla="*/ 1699 h 10014"/>
                <a:gd name="connsiteX23" fmla="*/ 1587 w 10336"/>
                <a:gd name="connsiteY23" fmla="*/ 2646 h 10014"/>
                <a:gd name="connsiteX24" fmla="*/ 721 w 10336"/>
                <a:gd name="connsiteY24" fmla="*/ 3510 h 10014"/>
                <a:gd name="connsiteX25" fmla="*/ 0 w 10336"/>
                <a:gd name="connsiteY25" fmla="*/ 5369 h 1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36" h="10014">
                  <a:moveTo>
                    <a:pt x="0" y="5369"/>
                  </a:moveTo>
                  <a:lnTo>
                    <a:pt x="609" y="5871"/>
                  </a:lnTo>
                  <a:lnTo>
                    <a:pt x="1474" y="6163"/>
                  </a:lnTo>
                  <a:cubicBezTo>
                    <a:pt x="1487" y="6092"/>
                    <a:pt x="802" y="7956"/>
                    <a:pt x="810" y="7911"/>
                  </a:cubicBezTo>
                  <a:lnTo>
                    <a:pt x="1956" y="8761"/>
                  </a:lnTo>
                  <a:cubicBezTo>
                    <a:pt x="1985" y="9046"/>
                    <a:pt x="2351" y="9290"/>
                    <a:pt x="2380" y="9575"/>
                  </a:cubicBezTo>
                  <a:lnTo>
                    <a:pt x="3534" y="9568"/>
                  </a:lnTo>
                  <a:lnTo>
                    <a:pt x="4054" y="10014"/>
                  </a:lnTo>
                  <a:lnTo>
                    <a:pt x="4487" y="9958"/>
                  </a:lnTo>
                  <a:lnTo>
                    <a:pt x="5785" y="8245"/>
                  </a:lnTo>
                  <a:cubicBezTo>
                    <a:pt x="5828" y="7772"/>
                    <a:pt x="5870" y="7298"/>
                    <a:pt x="5913" y="6825"/>
                  </a:cubicBezTo>
                  <a:lnTo>
                    <a:pt x="10111" y="5710"/>
                  </a:lnTo>
                  <a:lnTo>
                    <a:pt x="10336" y="5237"/>
                  </a:lnTo>
                  <a:lnTo>
                    <a:pt x="10016" y="4624"/>
                  </a:lnTo>
                  <a:cubicBezTo>
                    <a:pt x="9995" y="4401"/>
                    <a:pt x="9973" y="4178"/>
                    <a:pt x="9952" y="3955"/>
                  </a:cubicBezTo>
                  <a:lnTo>
                    <a:pt x="9631" y="3315"/>
                  </a:lnTo>
                  <a:lnTo>
                    <a:pt x="10208" y="2033"/>
                  </a:lnTo>
                  <a:lnTo>
                    <a:pt x="9856" y="1198"/>
                  </a:lnTo>
                  <a:lnTo>
                    <a:pt x="8990" y="891"/>
                  </a:lnTo>
                  <a:cubicBezTo>
                    <a:pt x="8926" y="594"/>
                    <a:pt x="8861" y="297"/>
                    <a:pt x="8797" y="0"/>
                  </a:cubicBezTo>
                  <a:lnTo>
                    <a:pt x="7099" y="585"/>
                  </a:lnTo>
                  <a:lnTo>
                    <a:pt x="5304" y="1616"/>
                  </a:lnTo>
                  <a:lnTo>
                    <a:pt x="3189" y="1699"/>
                  </a:lnTo>
                  <a:lnTo>
                    <a:pt x="1587" y="2646"/>
                  </a:lnTo>
                  <a:lnTo>
                    <a:pt x="721" y="3510"/>
                  </a:lnTo>
                  <a:cubicBezTo>
                    <a:pt x="513" y="3974"/>
                    <a:pt x="139" y="5042"/>
                    <a:pt x="0" y="5369"/>
                  </a:cubicBez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6527578" y="5440280"/>
              <a:ext cx="601916" cy="731008"/>
            </a:xfrm>
            <a:custGeom>
              <a:avLst/>
              <a:gdLst>
                <a:gd name="T0" fmla="*/ 0 w 844"/>
                <a:gd name="T1" fmla="*/ 479425 h 1022"/>
                <a:gd name="T2" fmla="*/ 231775 w 844"/>
                <a:gd name="T3" fmla="*/ 466725 h 1022"/>
                <a:gd name="T4" fmla="*/ 400050 w 844"/>
                <a:gd name="T5" fmla="*/ 409575 h 1022"/>
                <a:gd name="T6" fmla="*/ 584200 w 844"/>
                <a:gd name="T7" fmla="*/ 171450 h 1022"/>
                <a:gd name="T8" fmla="*/ 695325 w 844"/>
                <a:gd name="T9" fmla="*/ 0 h 1022"/>
                <a:gd name="T10" fmla="*/ 739775 w 844"/>
                <a:gd name="T11" fmla="*/ 47625 h 1022"/>
                <a:gd name="T12" fmla="*/ 790575 w 844"/>
                <a:gd name="T13" fmla="*/ 53975 h 1022"/>
                <a:gd name="T14" fmla="*/ 796925 w 844"/>
                <a:gd name="T15" fmla="*/ 127000 h 1022"/>
                <a:gd name="T16" fmla="*/ 752475 w 844"/>
                <a:gd name="T17" fmla="*/ 282575 h 1022"/>
                <a:gd name="T18" fmla="*/ 828675 w 844"/>
                <a:gd name="T19" fmla="*/ 371475 h 1022"/>
                <a:gd name="T20" fmla="*/ 882650 w 844"/>
                <a:gd name="T21" fmla="*/ 473075 h 1022"/>
                <a:gd name="T22" fmla="*/ 996950 w 844"/>
                <a:gd name="T23" fmla="*/ 476250 h 1022"/>
                <a:gd name="T24" fmla="*/ 1054100 w 844"/>
                <a:gd name="T25" fmla="*/ 523875 h 1022"/>
                <a:gd name="T26" fmla="*/ 1089025 w 844"/>
                <a:gd name="T27" fmla="*/ 517525 h 1022"/>
                <a:gd name="T28" fmla="*/ 1006475 w 844"/>
                <a:gd name="T29" fmla="*/ 704850 h 1022"/>
                <a:gd name="T30" fmla="*/ 1050925 w 844"/>
                <a:gd name="T31" fmla="*/ 755650 h 1022"/>
                <a:gd name="T32" fmla="*/ 1050925 w 844"/>
                <a:gd name="T33" fmla="*/ 835025 h 1022"/>
                <a:gd name="T34" fmla="*/ 1304925 w 844"/>
                <a:gd name="T35" fmla="*/ 911225 h 1022"/>
                <a:gd name="T36" fmla="*/ 1339850 w 844"/>
                <a:gd name="T37" fmla="*/ 949325 h 1022"/>
                <a:gd name="T38" fmla="*/ 1333500 w 844"/>
                <a:gd name="T39" fmla="*/ 1003300 h 1022"/>
                <a:gd name="T40" fmla="*/ 1254125 w 844"/>
                <a:gd name="T41" fmla="*/ 1038225 h 1022"/>
                <a:gd name="T42" fmla="*/ 1212850 w 844"/>
                <a:gd name="T43" fmla="*/ 1139825 h 1022"/>
                <a:gd name="T44" fmla="*/ 1203325 w 844"/>
                <a:gd name="T45" fmla="*/ 1228725 h 1022"/>
                <a:gd name="T46" fmla="*/ 1136650 w 844"/>
                <a:gd name="T47" fmla="*/ 1304925 h 1022"/>
                <a:gd name="T48" fmla="*/ 1079500 w 844"/>
                <a:gd name="T49" fmla="*/ 1314450 h 1022"/>
                <a:gd name="T50" fmla="*/ 1050925 w 844"/>
                <a:gd name="T51" fmla="*/ 1381125 h 1022"/>
                <a:gd name="T52" fmla="*/ 1060450 w 844"/>
                <a:gd name="T53" fmla="*/ 1473200 h 1022"/>
                <a:gd name="T54" fmla="*/ 1003300 w 844"/>
                <a:gd name="T55" fmla="*/ 1504950 h 1022"/>
                <a:gd name="T56" fmla="*/ 898525 w 844"/>
                <a:gd name="T57" fmla="*/ 1504950 h 1022"/>
                <a:gd name="T58" fmla="*/ 844550 w 844"/>
                <a:gd name="T59" fmla="*/ 1622425 h 1022"/>
                <a:gd name="T60" fmla="*/ 679450 w 844"/>
                <a:gd name="T61" fmla="*/ 1362075 h 1022"/>
                <a:gd name="T62" fmla="*/ 647700 w 844"/>
                <a:gd name="T63" fmla="*/ 1174750 h 1022"/>
                <a:gd name="T64" fmla="*/ 504825 w 844"/>
                <a:gd name="T65" fmla="*/ 1092200 h 1022"/>
                <a:gd name="T66" fmla="*/ 508000 w 844"/>
                <a:gd name="T67" fmla="*/ 1041400 h 1022"/>
                <a:gd name="T68" fmla="*/ 444500 w 844"/>
                <a:gd name="T69" fmla="*/ 990600 h 1022"/>
                <a:gd name="T70" fmla="*/ 250825 w 844"/>
                <a:gd name="T71" fmla="*/ 958850 h 1022"/>
                <a:gd name="T72" fmla="*/ 44450 w 844"/>
                <a:gd name="T73" fmla="*/ 831850 h 1022"/>
                <a:gd name="T74" fmla="*/ 6350 w 844"/>
                <a:gd name="T75" fmla="*/ 720725 h 1022"/>
                <a:gd name="T76" fmla="*/ 0 w 844"/>
                <a:gd name="T77" fmla="*/ 479425 h 10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connsiteX0" fmla="*/ 0 w 10000"/>
                <a:gd name="connsiteY0" fmla="*/ 2838 h 10000"/>
                <a:gd name="connsiteX1" fmla="*/ 1730 w 10000"/>
                <a:gd name="connsiteY1" fmla="*/ 2877 h 10000"/>
                <a:gd name="connsiteX2" fmla="*/ 2986 w 10000"/>
                <a:gd name="connsiteY2" fmla="*/ 2524 h 10000"/>
                <a:gd name="connsiteX3" fmla="*/ 4360 w 10000"/>
                <a:gd name="connsiteY3" fmla="*/ 105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38 h 10000"/>
                <a:gd name="connsiteX1" fmla="*/ 1392 w 10000"/>
                <a:gd name="connsiteY1" fmla="*/ 2936 h 10000"/>
                <a:gd name="connsiteX2" fmla="*/ 2986 w 10000"/>
                <a:gd name="connsiteY2" fmla="*/ 2524 h 10000"/>
                <a:gd name="connsiteX3" fmla="*/ 4360 w 10000"/>
                <a:gd name="connsiteY3" fmla="*/ 105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38 h 10000"/>
                <a:gd name="connsiteX1" fmla="*/ 1392 w 10000"/>
                <a:gd name="connsiteY1" fmla="*/ 2936 h 10000"/>
                <a:gd name="connsiteX2" fmla="*/ 2471 w 10000"/>
                <a:gd name="connsiteY2" fmla="*/ 2788 h 10000"/>
                <a:gd name="connsiteX3" fmla="*/ 4360 w 10000"/>
                <a:gd name="connsiteY3" fmla="*/ 105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38 h 10000"/>
                <a:gd name="connsiteX1" fmla="*/ 1392 w 10000"/>
                <a:gd name="connsiteY1" fmla="*/ 2936 h 10000"/>
                <a:gd name="connsiteX2" fmla="*/ 2507 w 10000"/>
                <a:gd name="connsiteY2" fmla="*/ 2744 h 10000"/>
                <a:gd name="connsiteX3" fmla="*/ 4360 w 10000"/>
                <a:gd name="connsiteY3" fmla="*/ 105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38 h 10000"/>
                <a:gd name="connsiteX1" fmla="*/ 1392 w 10000"/>
                <a:gd name="connsiteY1" fmla="*/ 2936 h 10000"/>
                <a:gd name="connsiteX2" fmla="*/ 2507 w 10000"/>
                <a:gd name="connsiteY2" fmla="*/ 2744 h 10000"/>
                <a:gd name="connsiteX3" fmla="*/ 4378 w 10000"/>
                <a:gd name="connsiteY3" fmla="*/ 80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38 h 10000"/>
                <a:gd name="connsiteX1" fmla="*/ 1392 w 10000"/>
                <a:gd name="connsiteY1" fmla="*/ 2936 h 10000"/>
                <a:gd name="connsiteX2" fmla="*/ 2507 w 10000"/>
                <a:gd name="connsiteY2" fmla="*/ 2744 h 10000"/>
                <a:gd name="connsiteX3" fmla="*/ 4378 w 10000"/>
                <a:gd name="connsiteY3" fmla="*/ 807 h 10000"/>
                <a:gd name="connsiteX4" fmla="*/ 5190 w 10000"/>
                <a:gd name="connsiteY4" fmla="*/ 0 h 10000"/>
                <a:gd name="connsiteX5" fmla="*/ 5521 w 10000"/>
                <a:gd name="connsiteY5" fmla="*/ 294 h 10000"/>
                <a:gd name="connsiteX6" fmla="*/ 5900 w 10000"/>
                <a:gd name="connsiteY6" fmla="*/ 333 h 10000"/>
                <a:gd name="connsiteX7" fmla="*/ 5948 w 10000"/>
                <a:gd name="connsiteY7" fmla="*/ 783 h 10000"/>
                <a:gd name="connsiteX8" fmla="*/ 5616 w 10000"/>
                <a:gd name="connsiteY8" fmla="*/ 1742 h 10000"/>
                <a:gd name="connsiteX9" fmla="*/ 6185 w 10000"/>
                <a:gd name="connsiteY9" fmla="*/ 2290 h 10000"/>
                <a:gd name="connsiteX10" fmla="*/ 6588 w 10000"/>
                <a:gd name="connsiteY10" fmla="*/ 2916 h 10000"/>
                <a:gd name="connsiteX11" fmla="*/ 7441 w 10000"/>
                <a:gd name="connsiteY11" fmla="*/ 2935 h 10000"/>
                <a:gd name="connsiteX12" fmla="*/ 7867 w 10000"/>
                <a:gd name="connsiteY12" fmla="*/ 3229 h 10000"/>
                <a:gd name="connsiteX13" fmla="*/ 8128 w 10000"/>
                <a:gd name="connsiteY13" fmla="*/ 3190 h 10000"/>
                <a:gd name="connsiteX14" fmla="*/ 7512 w 10000"/>
                <a:gd name="connsiteY14" fmla="*/ 4344 h 10000"/>
                <a:gd name="connsiteX15" fmla="*/ 7844 w 10000"/>
                <a:gd name="connsiteY15" fmla="*/ 4658 h 10000"/>
                <a:gd name="connsiteX16" fmla="*/ 7844 w 10000"/>
                <a:gd name="connsiteY16" fmla="*/ 5147 h 10000"/>
                <a:gd name="connsiteX17" fmla="*/ 9739 w 10000"/>
                <a:gd name="connsiteY17" fmla="*/ 5616 h 10000"/>
                <a:gd name="connsiteX18" fmla="*/ 10000 w 10000"/>
                <a:gd name="connsiteY18" fmla="*/ 5851 h 10000"/>
                <a:gd name="connsiteX19" fmla="*/ 9953 w 10000"/>
                <a:gd name="connsiteY19" fmla="*/ 6184 h 10000"/>
                <a:gd name="connsiteX20" fmla="*/ 9360 w 10000"/>
                <a:gd name="connsiteY20" fmla="*/ 6399 h 10000"/>
                <a:gd name="connsiteX21" fmla="*/ 9052 w 10000"/>
                <a:gd name="connsiteY21" fmla="*/ 7025 h 10000"/>
                <a:gd name="connsiteX22" fmla="*/ 8981 w 10000"/>
                <a:gd name="connsiteY22" fmla="*/ 7573 h 10000"/>
                <a:gd name="connsiteX23" fmla="*/ 8483 w 10000"/>
                <a:gd name="connsiteY23" fmla="*/ 8043 h 10000"/>
                <a:gd name="connsiteX24" fmla="*/ 8057 w 10000"/>
                <a:gd name="connsiteY24" fmla="*/ 8102 h 10000"/>
                <a:gd name="connsiteX25" fmla="*/ 7844 w 10000"/>
                <a:gd name="connsiteY25" fmla="*/ 8513 h 10000"/>
                <a:gd name="connsiteX26" fmla="*/ 7915 w 10000"/>
                <a:gd name="connsiteY26" fmla="*/ 9080 h 10000"/>
                <a:gd name="connsiteX27" fmla="*/ 7488 w 10000"/>
                <a:gd name="connsiteY27" fmla="*/ 9276 h 10000"/>
                <a:gd name="connsiteX28" fmla="*/ 6706 w 10000"/>
                <a:gd name="connsiteY28" fmla="*/ 9276 h 10000"/>
                <a:gd name="connsiteX29" fmla="*/ 6303 w 10000"/>
                <a:gd name="connsiteY29" fmla="*/ 10000 h 10000"/>
                <a:gd name="connsiteX30" fmla="*/ 5071 w 10000"/>
                <a:gd name="connsiteY30" fmla="*/ 8395 h 10000"/>
                <a:gd name="connsiteX31" fmla="*/ 4834 w 10000"/>
                <a:gd name="connsiteY31" fmla="*/ 7241 h 10000"/>
                <a:gd name="connsiteX32" fmla="*/ 3768 w 10000"/>
                <a:gd name="connsiteY32" fmla="*/ 6732 h 10000"/>
                <a:gd name="connsiteX33" fmla="*/ 3791 w 10000"/>
                <a:gd name="connsiteY33" fmla="*/ 6419 h 10000"/>
                <a:gd name="connsiteX34" fmla="*/ 3318 w 10000"/>
                <a:gd name="connsiteY34" fmla="*/ 6106 h 10000"/>
                <a:gd name="connsiteX35" fmla="*/ 1872 w 10000"/>
                <a:gd name="connsiteY35" fmla="*/ 5910 h 10000"/>
                <a:gd name="connsiteX36" fmla="*/ 332 w 10000"/>
                <a:gd name="connsiteY36" fmla="*/ 5127 h 10000"/>
                <a:gd name="connsiteX37" fmla="*/ 47 w 10000"/>
                <a:gd name="connsiteY37" fmla="*/ 4442 h 10000"/>
                <a:gd name="connsiteX38" fmla="*/ 0 w 10000"/>
                <a:gd name="connsiteY38" fmla="*/ 2838 h 10000"/>
                <a:gd name="connsiteX0" fmla="*/ 0 w 10000"/>
                <a:gd name="connsiteY0" fmla="*/ 2823 h 9985"/>
                <a:gd name="connsiteX1" fmla="*/ 1392 w 10000"/>
                <a:gd name="connsiteY1" fmla="*/ 2921 h 9985"/>
                <a:gd name="connsiteX2" fmla="*/ 2507 w 10000"/>
                <a:gd name="connsiteY2" fmla="*/ 2729 h 9985"/>
                <a:gd name="connsiteX3" fmla="*/ 4378 w 10000"/>
                <a:gd name="connsiteY3" fmla="*/ 792 h 9985"/>
                <a:gd name="connsiteX4" fmla="*/ 4799 w 10000"/>
                <a:gd name="connsiteY4" fmla="*/ 0 h 9985"/>
                <a:gd name="connsiteX5" fmla="*/ 5521 w 10000"/>
                <a:gd name="connsiteY5" fmla="*/ 279 h 9985"/>
                <a:gd name="connsiteX6" fmla="*/ 5900 w 10000"/>
                <a:gd name="connsiteY6" fmla="*/ 318 h 9985"/>
                <a:gd name="connsiteX7" fmla="*/ 5948 w 10000"/>
                <a:gd name="connsiteY7" fmla="*/ 768 h 9985"/>
                <a:gd name="connsiteX8" fmla="*/ 5616 w 10000"/>
                <a:gd name="connsiteY8" fmla="*/ 1727 h 9985"/>
                <a:gd name="connsiteX9" fmla="*/ 6185 w 10000"/>
                <a:gd name="connsiteY9" fmla="*/ 2275 h 9985"/>
                <a:gd name="connsiteX10" fmla="*/ 6588 w 10000"/>
                <a:gd name="connsiteY10" fmla="*/ 2901 h 9985"/>
                <a:gd name="connsiteX11" fmla="*/ 7441 w 10000"/>
                <a:gd name="connsiteY11" fmla="*/ 2920 h 9985"/>
                <a:gd name="connsiteX12" fmla="*/ 7867 w 10000"/>
                <a:gd name="connsiteY12" fmla="*/ 3214 h 9985"/>
                <a:gd name="connsiteX13" fmla="*/ 8128 w 10000"/>
                <a:gd name="connsiteY13" fmla="*/ 3175 h 9985"/>
                <a:gd name="connsiteX14" fmla="*/ 7512 w 10000"/>
                <a:gd name="connsiteY14" fmla="*/ 4329 h 9985"/>
                <a:gd name="connsiteX15" fmla="*/ 7844 w 10000"/>
                <a:gd name="connsiteY15" fmla="*/ 4643 h 9985"/>
                <a:gd name="connsiteX16" fmla="*/ 7844 w 10000"/>
                <a:gd name="connsiteY16" fmla="*/ 5132 h 9985"/>
                <a:gd name="connsiteX17" fmla="*/ 9739 w 10000"/>
                <a:gd name="connsiteY17" fmla="*/ 5601 h 9985"/>
                <a:gd name="connsiteX18" fmla="*/ 10000 w 10000"/>
                <a:gd name="connsiteY18" fmla="*/ 5836 h 9985"/>
                <a:gd name="connsiteX19" fmla="*/ 9953 w 10000"/>
                <a:gd name="connsiteY19" fmla="*/ 6169 h 9985"/>
                <a:gd name="connsiteX20" fmla="*/ 9360 w 10000"/>
                <a:gd name="connsiteY20" fmla="*/ 6384 h 9985"/>
                <a:gd name="connsiteX21" fmla="*/ 9052 w 10000"/>
                <a:gd name="connsiteY21" fmla="*/ 7010 h 9985"/>
                <a:gd name="connsiteX22" fmla="*/ 8981 w 10000"/>
                <a:gd name="connsiteY22" fmla="*/ 7558 h 9985"/>
                <a:gd name="connsiteX23" fmla="*/ 8483 w 10000"/>
                <a:gd name="connsiteY23" fmla="*/ 8028 h 9985"/>
                <a:gd name="connsiteX24" fmla="*/ 8057 w 10000"/>
                <a:gd name="connsiteY24" fmla="*/ 8087 h 9985"/>
                <a:gd name="connsiteX25" fmla="*/ 7844 w 10000"/>
                <a:gd name="connsiteY25" fmla="*/ 8498 h 9985"/>
                <a:gd name="connsiteX26" fmla="*/ 7915 w 10000"/>
                <a:gd name="connsiteY26" fmla="*/ 9065 h 9985"/>
                <a:gd name="connsiteX27" fmla="*/ 7488 w 10000"/>
                <a:gd name="connsiteY27" fmla="*/ 9261 h 9985"/>
                <a:gd name="connsiteX28" fmla="*/ 6706 w 10000"/>
                <a:gd name="connsiteY28" fmla="*/ 9261 h 9985"/>
                <a:gd name="connsiteX29" fmla="*/ 6303 w 10000"/>
                <a:gd name="connsiteY29" fmla="*/ 9985 h 9985"/>
                <a:gd name="connsiteX30" fmla="*/ 5071 w 10000"/>
                <a:gd name="connsiteY30" fmla="*/ 8380 h 9985"/>
                <a:gd name="connsiteX31" fmla="*/ 4834 w 10000"/>
                <a:gd name="connsiteY31" fmla="*/ 7226 h 9985"/>
                <a:gd name="connsiteX32" fmla="*/ 3768 w 10000"/>
                <a:gd name="connsiteY32" fmla="*/ 6717 h 9985"/>
                <a:gd name="connsiteX33" fmla="*/ 3791 w 10000"/>
                <a:gd name="connsiteY33" fmla="*/ 6404 h 9985"/>
                <a:gd name="connsiteX34" fmla="*/ 3318 w 10000"/>
                <a:gd name="connsiteY34" fmla="*/ 6091 h 9985"/>
                <a:gd name="connsiteX35" fmla="*/ 1872 w 10000"/>
                <a:gd name="connsiteY35" fmla="*/ 5895 h 9985"/>
                <a:gd name="connsiteX36" fmla="*/ 332 w 10000"/>
                <a:gd name="connsiteY36" fmla="*/ 5112 h 9985"/>
                <a:gd name="connsiteX37" fmla="*/ 47 w 10000"/>
                <a:gd name="connsiteY37" fmla="*/ 4427 h 9985"/>
                <a:gd name="connsiteX38" fmla="*/ 0 w 10000"/>
                <a:gd name="connsiteY38" fmla="*/ 2823 h 9985"/>
                <a:gd name="connsiteX0" fmla="*/ 0 w 10000"/>
                <a:gd name="connsiteY0" fmla="*/ 2829 h 10002"/>
                <a:gd name="connsiteX1" fmla="*/ 1392 w 10000"/>
                <a:gd name="connsiteY1" fmla="*/ 2927 h 10002"/>
                <a:gd name="connsiteX2" fmla="*/ 2507 w 10000"/>
                <a:gd name="connsiteY2" fmla="*/ 2735 h 10002"/>
                <a:gd name="connsiteX3" fmla="*/ 4378 w 10000"/>
                <a:gd name="connsiteY3" fmla="*/ 795 h 10002"/>
                <a:gd name="connsiteX4" fmla="*/ 4799 w 10000"/>
                <a:gd name="connsiteY4" fmla="*/ 2 h 10002"/>
                <a:gd name="connsiteX5" fmla="*/ 5521 w 10000"/>
                <a:gd name="connsiteY5" fmla="*/ 281 h 10002"/>
                <a:gd name="connsiteX6" fmla="*/ 5900 w 10000"/>
                <a:gd name="connsiteY6" fmla="*/ 320 h 10002"/>
                <a:gd name="connsiteX7" fmla="*/ 5948 w 10000"/>
                <a:gd name="connsiteY7" fmla="*/ 771 h 10002"/>
                <a:gd name="connsiteX8" fmla="*/ 5616 w 10000"/>
                <a:gd name="connsiteY8" fmla="*/ 1732 h 10002"/>
                <a:gd name="connsiteX9" fmla="*/ 6185 w 10000"/>
                <a:gd name="connsiteY9" fmla="*/ 2280 h 10002"/>
                <a:gd name="connsiteX10" fmla="*/ 6588 w 10000"/>
                <a:gd name="connsiteY10" fmla="*/ 2907 h 10002"/>
                <a:gd name="connsiteX11" fmla="*/ 7441 w 10000"/>
                <a:gd name="connsiteY11" fmla="*/ 2926 h 10002"/>
                <a:gd name="connsiteX12" fmla="*/ 7867 w 10000"/>
                <a:gd name="connsiteY12" fmla="*/ 3221 h 10002"/>
                <a:gd name="connsiteX13" fmla="*/ 8128 w 10000"/>
                <a:gd name="connsiteY13" fmla="*/ 3182 h 10002"/>
                <a:gd name="connsiteX14" fmla="*/ 7512 w 10000"/>
                <a:gd name="connsiteY14" fmla="*/ 4338 h 10002"/>
                <a:gd name="connsiteX15" fmla="*/ 7844 w 10000"/>
                <a:gd name="connsiteY15" fmla="*/ 4652 h 10002"/>
                <a:gd name="connsiteX16" fmla="*/ 7844 w 10000"/>
                <a:gd name="connsiteY16" fmla="*/ 5142 h 10002"/>
                <a:gd name="connsiteX17" fmla="*/ 9739 w 10000"/>
                <a:gd name="connsiteY17" fmla="*/ 5611 h 10002"/>
                <a:gd name="connsiteX18" fmla="*/ 10000 w 10000"/>
                <a:gd name="connsiteY18" fmla="*/ 5847 h 10002"/>
                <a:gd name="connsiteX19" fmla="*/ 9953 w 10000"/>
                <a:gd name="connsiteY19" fmla="*/ 6180 h 10002"/>
                <a:gd name="connsiteX20" fmla="*/ 9360 w 10000"/>
                <a:gd name="connsiteY20" fmla="*/ 6396 h 10002"/>
                <a:gd name="connsiteX21" fmla="*/ 9052 w 10000"/>
                <a:gd name="connsiteY21" fmla="*/ 7023 h 10002"/>
                <a:gd name="connsiteX22" fmla="*/ 8981 w 10000"/>
                <a:gd name="connsiteY22" fmla="*/ 7571 h 10002"/>
                <a:gd name="connsiteX23" fmla="*/ 8483 w 10000"/>
                <a:gd name="connsiteY23" fmla="*/ 8042 h 10002"/>
                <a:gd name="connsiteX24" fmla="*/ 8057 w 10000"/>
                <a:gd name="connsiteY24" fmla="*/ 8101 h 10002"/>
                <a:gd name="connsiteX25" fmla="*/ 7844 w 10000"/>
                <a:gd name="connsiteY25" fmla="*/ 8513 h 10002"/>
                <a:gd name="connsiteX26" fmla="*/ 7915 w 10000"/>
                <a:gd name="connsiteY26" fmla="*/ 9081 h 10002"/>
                <a:gd name="connsiteX27" fmla="*/ 7488 w 10000"/>
                <a:gd name="connsiteY27" fmla="*/ 9277 h 10002"/>
                <a:gd name="connsiteX28" fmla="*/ 6706 w 10000"/>
                <a:gd name="connsiteY28" fmla="*/ 9277 h 10002"/>
                <a:gd name="connsiteX29" fmla="*/ 6303 w 10000"/>
                <a:gd name="connsiteY29" fmla="*/ 10002 h 10002"/>
                <a:gd name="connsiteX30" fmla="*/ 5071 w 10000"/>
                <a:gd name="connsiteY30" fmla="*/ 8395 h 10002"/>
                <a:gd name="connsiteX31" fmla="*/ 4834 w 10000"/>
                <a:gd name="connsiteY31" fmla="*/ 7239 h 10002"/>
                <a:gd name="connsiteX32" fmla="*/ 3768 w 10000"/>
                <a:gd name="connsiteY32" fmla="*/ 6729 h 10002"/>
                <a:gd name="connsiteX33" fmla="*/ 3791 w 10000"/>
                <a:gd name="connsiteY33" fmla="*/ 6416 h 10002"/>
                <a:gd name="connsiteX34" fmla="*/ 3318 w 10000"/>
                <a:gd name="connsiteY34" fmla="*/ 6102 h 10002"/>
                <a:gd name="connsiteX35" fmla="*/ 1872 w 10000"/>
                <a:gd name="connsiteY35" fmla="*/ 5906 h 10002"/>
                <a:gd name="connsiteX36" fmla="*/ 332 w 10000"/>
                <a:gd name="connsiteY36" fmla="*/ 5122 h 10002"/>
                <a:gd name="connsiteX37" fmla="*/ 47 w 10000"/>
                <a:gd name="connsiteY37" fmla="*/ 4436 h 10002"/>
                <a:gd name="connsiteX38" fmla="*/ 0 w 10000"/>
                <a:gd name="connsiteY38" fmla="*/ 2829 h 10002"/>
                <a:gd name="connsiteX0" fmla="*/ 0 w 10000"/>
                <a:gd name="connsiteY0" fmla="*/ 2827 h 10000"/>
                <a:gd name="connsiteX1" fmla="*/ 1392 w 10000"/>
                <a:gd name="connsiteY1" fmla="*/ 2925 h 10000"/>
                <a:gd name="connsiteX2" fmla="*/ 2507 w 10000"/>
                <a:gd name="connsiteY2" fmla="*/ 2733 h 10000"/>
                <a:gd name="connsiteX3" fmla="*/ 4378 w 10000"/>
                <a:gd name="connsiteY3" fmla="*/ 793 h 10000"/>
                <a:gd name="connsiteX4" fmla="*/ 4799 w 10000"/>
                <a:gd name="connsiteY4" fmla="*/ 0 h 10000"/>
                <a:gd name="connsiteX5" fmla="*/ 5521 w 10000"/>
                <a:gd name="connsiteY5" fmla="*/ 279 h 10000"/>
                <a:gd name="connsiteX6" fmla="*/ 5900 w 10000"/>
                <a:gd name="connsiteY6" fmla="*/ 318 h 10000"/>
                <a:gd name="connsiteX7" fmla="*/ 5948 w 10000"/>
                <a:gd name="connsiteY7" fmla="*/ 769 h 10000"/>
                <a:gd name="connsiteX8" fmla="*/ 5616 w 10000"/>
                <a:gd name="connsiteY8" fmla="*/ 1730 h 10000"/>
                <a:gd name="connsiteX9" fmla="*/ 6185 w 10000"/>
                <a:gd name="connsiteY9" fmla="*/ 2278 h 10000"/>
                <a:gd name="connsiteX10" fmla="*/ 6588 w 10000"/>
                <a:gd name="connsiteY10" fmla="*/ 2905 h 10000"/>
                <a:gd name="connsiteX11" fmla="*/ 7441 w 10000"/>
                <a:gd name="connsiteY11" fmla="*/ 2924 h 10000"/>
                <a:gd name="connsiteX12" fmla="*/ 7867 w 10000"/>
                <a:gd name="connsiteY12" fmla="*/ 3219 h 10000"/>
                <a:gd name="connsiteX13" fmla="*/ 8128 w 10000"/>
                <a:gd name="connsiteY13" fmla="*/ 3180 h 10000"/>
                <a:gd name="connsiteX14" fmla="*/ 7512 w 10000"/>
                <a:gd name="connsiteY14" fmla="*/ 4336 h 10000"/>
                <a:gd name="connsiteX15" fmla="*/ 7844 w 10000"/>
                <a:gd name="connsiteY15" fmla="*/ 4650 h 10000"/>
                <a:gd name="connsiteX16" fmla="*/ 7844 w 10000"/>
                <a:gd name="connsiteY16" fmla="*/ 5140 h 10000"/>
                <a:gd name="connsiteX17" fmla="*/ 9739 w 10000"/>
                <a:gd name="connsiteY17" fmla="*/ 5609 h 10000"/>
                <a:gd name="connsiteX18" fmla="*/ 10000 w 10000"/>
                <a:gd name="connsiteY18" fmla="*/ 5845 h 10000"/>
                <a:gd name="connsiteX19" fmla="*/ 9953 w 10000"/>
                <a:gd name="connsiteY19" fmla="*/ 6178 h 10000"/>
                <a:gd name="connsiteX20" fmla="*/ 9360 w 10000"/>
                <a:gd name="connsiteY20" fmla="*/ 6394 h 10000"/>
                <a:gd name="connsiteX21" fmla="*/ 9052 w 10000"/>
                <a:gd name="connsiteY21" fmla="*/ 7021 h 10000"/>
                <a:gd name="connsiteX22" fmla="*/ 8981 w 10000"/>
                <a:gd name="connsiteY22" fmla="*/ 7569 h 10000"/>
                <a:gd name="connsiteX23" fmla="*/ 8483 w 10000"/>
                <a:gd name="connsiteY23" fmla="*/ 8040 h 10000"/>
                <a:gd name="connsiteX24" fmla="*/ 8057 w 10000"/>
                <a:gd name="connsiteY24" fmla="*/ 8099 h 10000"/>
                <a:gd name="connsiteX25" fmla="*/ 7844 w 10000"/>
                <a:gd name="connsiteY25" fmla="*/ 8511 h 10000"/>
                <a:gd name="connsiteX26" fmla="*/ 7915 w 10000"/>
                <a:gd name="connsiteY26" fmla="*/ 9079 h 10000"/>
                <a:gd name="connsiteX27" fmla="*/ 7488 w 10000"/>
                <a:gd name="connsiteY27" fmla="*/ 9275 h 10000"/>
                <a:gd name="connsiteX28" fmla="*/ 6706 w 10000"/>
                <a:gd name="connsiteY28" fmla="*/ 9275 h 10000"/>
                <a:gd name="connsiteX29" fmla="*/ 6303 w 10000"/>
                <a:gd name="connsiteY29" fmla="*/ 10000 h 10000"/>
                <a:gd name="connsiteX30" fmla="*/ 5071 w 10000"/>
                <a:gd name="connsiteY30" fmla="*/ 8393 h 10000"/>
                <a:gd name="connsiteX31" fmla="*/ 4834 w 10000"/>
                <a:gd name="connsiteY31" fmla="*/ 7237 h 10000"/>
                <a:gd name="connsiteX32" fmla="*/ 3768 w 10000"/>
                <a:gd name="connsiteY32" fmla="*/ 6727 h 10000"/>
                <a:gd name="connsiteX33" fmla="*/ 3791 w 10000"/>
                <a:gd name="connsiteY33" fmla="*/ 6414 h 10000"/>
                <a:gd name="connsiteX34" fmla="*/ 3318 w 10000"/>
                <a:gd name="connsiteY34" fmla="*/ 6100 h 10000"/>
                <a:gd name="connsiteX35" fmla="*/ 1872 w 10000"/>
                <a:gd name="connsiteY35" fmla="*/ 5904 h 10000"/>
                <a:gd name="connsiteX36" fmla="*/ 332 w 10000"/>
                <a:gd name="connsiteY36" fmla="*/ 5120 h 10000"/>
                <a:gd name="connsiteX37" fmla="*/ 47 w 10000"/>
                <a:gd name="connsiteY37" fmla="*/ 4434 h 10000"/>
                <a:gd name="connsiteX38" fmla="*/ 0 w 10000"/>
                <a:gd name="connsiteY38" fmla="*/ 2827 h 10000"/>
                <a:gd name="connsiteX0" fmla="*/ 0 w 10000"/>
                <a:gd name="connsiteY0" fmla="*/ 2827 h 10000"/>
                <a:gd name="connsiteX1" fmla="*/ 1392 w 10000"/>
                <a:gd name="connsiteY1" fmla="*/ 2925 h 10000"/>
                <a:gd name="connsiteX2" fmla="*/ 2507 w 10000"/>
                <a:gd name="connsiteY2" fmla="*/ 2733 h 10000"/>
                <a:gd name="connsiteX3" fmla="*/ 4378 w 10000"/>
                <a:gd name="connsiteY3" fmla="*/ 793 h 10000"/>
                <a:gd name="connsiteX4" fmla="*/ 4728 w 10000"/>
                <a:gd name="connsiteY4" fmla="*/ 0 h 10000"/>
                <a:gd name="connsiteX5" fmla="*/ 5521 w 10000"/>
                <a:gd name="connsiteY5" fmla="*/ 279 h 10000"/>
                <a:gd name="connsiteX6" fmla="*/ 5900 w 10000"/>
                <a:gd name="connsiteY6" fmla="*/ 318 h 10000"/>
                <a:gd name="connsiteX7" fmla="*/ 5948 w 10000"/>
                <a:gd name="connsiteY7" fmla="*/ 769 h 10000"/>
                <a:gd name="connsiteX8" fmla="*/ 5616 w 10000"/>
                <a:gd name="connsiteY8" fmla="*/ 1730 h 10000"/>
                <a:gd name="connsiteX9" fmla="*/ 6185 w 10000"/>
                <a:gd name="connsiteY9" fmla="*/ 2278 h 10000"/>
                <a:gd name="connsiteX10" fmla="*/ 6588 w 10000"/>
                <a:gd name="connsiteY10" fmla="*/ 2905 h 10000"/>
                <a:gd name="connsiteX11" fmla="*/ 7441 w 10000"/>
                <a:gd name="connsiteY11" fmla="*/ 2924 h 10000"/>
                <a:gd name="connsiteX12" fmla="*/ 7867 w 10000"/>
                <a:gd name="connsiteY12" fmla="*/ 3219 h 10000"/>
                <a:gd name="connsiteX13" fmla="*/ 8128 w 10000"/>
                <a:gd name="connsiteY13" fmla="*/ 3180 h 10000"/>
                <a:gd name="connsiteX14" fmla="*/ 7512 w 10000"/>
                <a:gd name="connsiteY14" fmla="*/ 4336 h 10000"/>
                <a:gd name="connsiteX15" fmla="*/ 7844 w 10000"/>
                <a:gd name="connsiteY15" fmla="*/ 4650 h 10000"/>
                <a:gd name="connsiteX16" fmla="*/ 7844 w 10000"/>
                <a:gd name="connsiteY16" fmla="*/ 5140 h 10000"/>
                <a:gd name="connsiteX17" fmla="*/ 9739 w 10000"/>
                <a:gd name="connsiteY17" fmla="*/ 5609 h 10000"/>
                <a:gd name="connsiteX18" fmla="*/ 10000 w 10000"/>
                <a:gd name="connsiteY18" fmla="*/ 5845 h 10000"/>
                <a:gd name="connsiteX19" fmla="*/ 9953 w 10000"/>
                <a:gd name="connsiteY19" fmla="*/ 6178 h 10000"/>
                <a:gd name="connsiteX20" fmla="*/ 9360 w 10000"/>
                <a:gd name="connsiteY20" fmla="*/ 6394 h 10000"/>
                <a:gd name="connsiteX21" fmla="*/ 9052 w 10000"/>
                <a:gd name="connsiteY21" fmla="*/ 7021 h 10000"/>
                <a:gd name="connsiteX22" fmla="*/ 8981 w 10000"/>
                <a:gd name="connsiteY22" fmla="*/ 7569 h 10000"/>
                <a:gd name="connsiteX23" fmla="*/ 8483 w 10000"/>
                <a:gd name="connsiteY23" fmla="*/ 8040 h 10000"/>
                <a:gd name="connsiteX24" fmla="*/ 8057 w 10000"/>
                <a:gd name="connsiteY24" fmla="*/ 8099 h 10000"/>
                <a:gd name="connsiteX25" fmla="*/ 7844 w 10000"/>
                <a:gd name="connsiteY25" fmla="*/ 8511 h 10000"/>
                <a:gd name="connsiteX26" fmla="*/ 7915 w 10000"/>
                <a:gd name="connsiteY26" fmla="*/ 9079 h 10000"/>
                <a:gd name="connsiteX27" fmla="*/ 7488 w 10000"/>
                <a:gd name="connsiteY27" fmla="*/ 9275 h 10000"/>
                <a:gd name="connsiteX28" fmla="*/ 6706 w 10000"/>
                <a:gd name="connsiteY28" fmla="*/ 9275 h 10000"/>
                <a:gd name="connsiteX29" fmla="*/ 6303 w 10000"/>
                <a:gd name="connsiteY29" fmla="*/ 10000 h 10000"/>
                <a:gd name="connsiteX30" fmla="*/ 5071 w 10000"/>
                <a:gd name="connsiteY30" fmla="*/ 8393 h 10000"/>
                <a:gd name="connsiteX31" fmla="*/ 4834 w 10000"/>
                <a:gd name="connsiteY31" fmla="*/ 7237 h 10000"/>
                <a:gd name="connsiteX32" fmla="*/ 3768 w 10000"/>
                <a:gd name="connsiteY32" fmla="*/ 6727 h 10000"/>
                <a:gd name="connsiteX33" fmla="*/ 3791 w 10000"/>
                <a:gd name="connsiteY33" fmla="*/ 6414 h 10000"/>
                <a:gd name="connsiteX34" fmla="*/ 3318 w 10000"/>
                <a:gd name="connsiteY34" fmla="*/ 6100 h 10000"/>
                <a:gd name="connsiteX35" fmla="*/ 1872 w 10000"/>
                <a:gd name="connsiteY35" fmla="*/ 5904 h 10000"/>
                <a:gd name="connsiteX36" fmla="*/ 332 w 10000"/>
                <a:gd name="connsiteY36" fmla="*/ 5120 h 10000"/>
                <a:gd name="connsiteX37" fmla="*/ 47 w 10000"/>
                <a:gd name="connsiteY37" fmla="*/ 4434 h 10000"/>
                <a:gd name="connsiteX38" fmla="*/ 0 w 10000"/>
                <a:gd name="connsiteY38" fmla="*/ 2827 h 10000"/>
                <a:gd name="connsiteX0" fmla="*/ 0 w 10000"/>
                <a:gd name="connsiteY0" fmla="*/ 2827 h 10000"/>
                <a:gd name="connsiteX1" fmla="*/ 1392 w 10000"/>
                <a:gd name="connsiteY1" fmla="*/ 2925 h 10000"/>
                <a:gd name="connsiteX2" fmla="*/ 2507 w 10000"/>
                <a:gd name="connsiteY2" fmla="*/ 2733 h 10000"/>
                <a:gd name="connsiteX3" fmla="*/ 4378 w 10000"/>
                <a:gd name="connsiteY3" fmla="*/ 793 h 10000"/>
                <a:gd name="connsiteX4" fmla="*/ 4728 w 10000"/>
                <a:gd name="connsiteY4" fmla="*/ 0 h 10000"/>
                <a:gd name="connsiteX5" fmla="*/ 5521 w 10000"/>
                <a:gd name="connsiteY5" fmla="*/ 279 h 10000"/>
                <a:gd name="connsiteX6" fmla="*/ 5900 w 10000"/>
                <a:gd name="connsiteY6" fmla="*/ 318 h 10000"/>
                <a:gd name="connsiteX7" fmla="*/ 5948 w 10000"/>
                <a:gd name="connsiteY7" fmla="*/ 769 h 10000"/>
                <a:gd name="connsiteX8" fmla="*/ 5616 w 10000"/>
                <a:gd name="connsiteY8" fmla="*/ 1730 h 10000"/>
                <a:gd name="connsiteX9" fmla="*/ 6185 w 10000"/>
                <a:gd name="connsiteY9" fmla="*/ 2278 h 10000"/>
                <a:gd name="connsiteX10" fmla="*/ 6588 w 10000"/>
                <a:gd name="connsiteY10" fmla="*/ 2905 h 10000"/>
                <a:gd name="connsiteX11" fmla="*/ 7441 w 10000"/>
                <a:gd name="connsiteY11" fmla="*/ 2924 h 10000"/>
                <a:gd name="connsiteX12" fmla="*/ 7867 w 10000"/>
                <a:gd name="connsiteY12" fmla="*/ 3219 h 10000"/>
                <a:gd name="connsiteX13" fmla="*/ 8128 w 10000"/>
                <a:gd name="connsiteY13" fmla="*/ 3180 h 10000"/>
                <a:gd name="connsiteX14" fmla="*/ 7512 w 10000"/>
                <a:gd name="connsiteY14" fmla="*/ 4336 h 10000"/>
                <a:gd name="connsiteX15" fmla="*/ 7844 w 10000"/>
                <a:gd name="connsiteY15" fmla="*/ 4650 h 10000"/>
                <a:gd name="connsiteX16" fmla="*/ 7844 w 10000"/>
                <a:gd name="connsiteY16" fmla="*/ 5140 h 10000"/>
                <a:gd name="connsiteX17" fmla="*/ 9739 w 10000"/>
                <a:gd name="connsiteY17" fmla="*/ 5609 h 10000"/>
                <a:gd name="connsiteX18" fmla="*/ 10000 w 10000"/>
                <a:gd name="connsiteY18" fmla="*/ 5845 h 10000"/>
                <a:gd name="connsiteX19" fmla="*/ 9953 w 10000"/>
                <a:gd name="connsiteY19" fmla="*/ 6178 h 10000"/>
                <a:gd name="connsiteX20" fmla="*/ 9360 w 10000"/>
                <a:gd name="connsiteY20" fmla="*/ 6394 h 10000"/>
                <a:gd name="connsiteX21" fmla="*/ 9052 w 10000"/>
                <a:gd name="connsiteY21" fmla="*/ 7021 h 10000"/>
                <a:gd name="connsiteX22" fmla="*/ 8981 w 10000"/>
                <a:gd name="connsiteY22" fmla="*/ 7569 h 10000"/>
                <a:gd name="connsiteX23" fmla="*/ 8483 w 10000"/>
                <a:gd name="connsiteY23" fmla="*/ 8040 h 10000"/>
                <a:gd name="connsiteX24" fmla="*/ 8057 w 10000"/>
                <a:gd name="connsiteY24" fmla="*/ 8099 h 10000"/>
                <a:gd name="connsiteX25" fmla="*/ 7844 w 10000"/>
                <a:gd name="connsiteY25" fmla="*/ 8511 h 10000"/>
                <a:gd name="connsiteX26" fmla="*/ 7915 w 10000"/>
                <a:gd name="connsiteY26" fmla="*/ 9079 h 10000"/>
                <a:gd name="connsiteX27" fmla="*/ 7488 w 10000"/>
                <a:gd name="connsiteY27" fmla="*/ 9275 h 10000"/>
                <a:gd name="connsiteX28" fmla="*/ 6706 w 10000"/>
                <a:gd name="connsiteY28" fmla="*/ 9275 h 10000"/>
                <a:gd name="connsiteX29" fmla="*/ 6303 w 10000"/>
                <a:gd name="connsiteY29" fmla="*/ 10000 h 10000"/>
                <a:gd name="connsiteX30" fmla="*/ 5071 w 10000"/>
                <a:gd name="connsiteY30" fmla="*/ 8393 h 10000"/>
                <a:gd name="connsiteX31" fmla="*/ 4834 w 10000"/>
                <a:gd name="connsiteY31" fmla="*/ 7237 h 10000"/>
                <a:gd name="connsiteX32" fmla="*/ 3768 w 10000"/>
                <a:gd name="connsiteY32" fmla="*/ 6727 h 10000"/>
                <a:gd name="connsiteX33" fmla="*/ 3791 w 10000"/>
                <a:gd name="connsiteY33" fmla="*/ 6414 h 10000"/>
                <a:gd name="connsiteX34" fmla="*/ 3318 w 10000"/>
                <a:gd name="connsiteY34" fmla="*/ 6100 h 10000"/>
                <a:gd name="connsiteX35" fmla="*/ 1872 w 10000"/>
                <a:gd name="connsiteY35" fmla="*/ 5904 h 10000"/>
                <a:gd name="connsiteX36" fmla="*/ 332 w 10000"/>
                <a:gd name="connsiteY36" fmla="*/ 5120 h 10000"/>
                <a:gd name="connsiteX37" fmla="*/ 47 w 10000"/>
                <a:gd name="connsiteY37" fmla="*/ 4434 h 10000"/>
                <a:gd name="connsiteX38" fmla="*/ 0 w 10000"/>
                <a:gd name="connsiteY38" fmla="*/ 2827 h 10000"/>
                <a:gd name="connsiteX0" fmla="*/ 0 w 10000"/>
                <a:gd name="connsiteY0" fmla="*/ 2827 h 10000"/>
                <a:gd name="connsiteX1" fmla="*/ 1392 w 10000"/>
                <a:gd name="connsiteY1" fmla="*/ 2925 h 10000"/>
                <a:gd name="connsiteX2" fmla="*/ 2507 w 10000"/>
                <a:gd name="connsiteY2" fmla="*/ 2733 h 10000"/>
                <a:gd name="connsiteX3" fmla="*/ 4378 w 10000"/>
                <a:gd name="connsiteY3" fmla="*/ 793 h 10000"/>
                <a:gd name="connsiteX4" fmla="*/ 4675 w 10000"/>
                <a:gd name="connsiteY4" fmla="*/ 0 h 10000"/>
                <a:gd name="connsiteX5" fmla="*/ 5521 w 10000"/>
                <a:gd name="connsiteY5" fmla="*/ 279 h 10000"/>
                <a:gd name="connsiteX6" fmla="*/ 5900 w 10000"/>
                <a:gd name="connsiteY6" fmla="*/ 318 h 10000"/>
                <a:gd name="connsiteX7" fmla="*/ 5948 w 10000"/>
                <a:gd name="connsiteY7" fmla="*/ 769 h 10000"/>
                <a:gd name="connsiteX8" fmla="*/ 5616 w 10000"/>
                <a:gd name="connsiteY8" fmla="*/ 1730 h 10000"/>
                <a:gd name="connsiteX9" fmla="*/ 6185 w 10000"/>
                <a:gd name="connsiteY9" fmla="*/ 2278 h 10000"/>
                <a:gd name="connsiteX10" fmla="*/ 6588 w 10000"/>
                <a:gd name="connsiteY10" fmla="*/ 2905 h 10000"/>
                <a:gd name="connsiteX11" fmla="*/ 7441 w 10000"/>
                <a:gd name="connsiteY11" fmla="*/ 2924 h 10000"/>
                <a:gd name="connsiteX12" fmla="*/ 7867 w 10000"/>
                <a:gd name="connsiteY12" fmla="*/ 3219 h 10000"/>
                <a:gd name="connsiteX13" fmla="*/ 8128 w 10000"/>
                <a:gd name="connsiteY13" fmla="*/ 3180 h 10000"/>
                <a:gd name="connsiteX14" fmla="*/ 7512 w 10000"/>
                <a:gd name="connsiteY14" fmla="*/ 4336 h 10000"/>
                <a:gd name="connsiteX15" fmla="*/ 7844 w 10000"/>
                <a:gd name="connsiteY15" fmla="*/ 4650 h 10000"/>
                <a:gd name="connsiteX16" fmla="*/ 7844 w 10000"/>
                <a:gd name="connsiteY16" fmla="*/ 5140 h 10000"/>
                <a:gd name="connsiteX17" fmla="*/ 9739 w 10000"/>
                <a:gd name="connsiteY17" fmla="*/ 5609 h 10000"/>
                <a:gd name="connsiteX18" fmla="*/ 10000 w 10000"/>
                <a:gd name="connsiteY18" fmla="*/ 5845 h 10000"/>
                <a:gd name="connsiteX19" fmla="*/ 9953 w 10000"/>
                <a:gd name="connsiteY19" fmla="*/ 6178 h 10000"/>
                <a:gd name="connsiteX20" fmla="*/ 9360 w 10000"/>
                <a:gd name="connsiteY20" fmla="*/ 6394 h 10000"/>
                <a:gd name="connsiteX21" fmla="*/ 9052 w 10000"/>
                <a:gd name="connsiteY21" fmla="*/ 7021 h 10000"/>
                <a:gd name="connsiteX22" fmla="*/ 8981 w 10000"/>
                <a:gd name="connsiteY22" fmla="*/ 7569 h 10000"/>
                <a:gd name="connsiteX23" fmla="*/ 8483 w 10000"/>
                <a:gd name="connsiteY23" fmla="*/ 8040 h 10000"/>
                <a:gd name="connsiteX24" fmla="*/ 8057 w 10000"/>
                <a:gd name="connsiteY24" fmla="*/ 8099 h 10000"/>
                <a:gd name="connsiteX25" fmla="*/ 7844 w 10000"/>
                <a:gd name="connsiteY25" fmla="*/ 8511 h 10000"/>
                <a:gd name="connsiteX26" fmla="*/ 7915 w 10000"/>
                <a:gd name="connsiteY26" fmla="*/ 9079 h 10000"/>
                <a:gd name="connsiteX27" fmla="*/ 7488 w 10000"/>
                <a:gd name="connsiteY27" fmla="*/ 9275 h 10000"/>
                <a:gd name="connsiteX28" fmla="*/ 6706 w 10000"/>
                <a:gd name="connsiteY28" fmla="*/ 9275 h 10000"/>
                <a:gd name="connsiteX29" fmla="*/ 6303 w 10000"/>
                <a:gd name="connsiteY29" fmla="*/ 10000 h 10000"/>
                <a:gd name="connsiteX30" fmla="*/ 5071 w 10000"/>
                <a:gd name="connsiteY30" fmla="*/ 8393 h 10000"/>
                <a:gd name="connsiteX31" fmla="*/ 4834 w 10000"/>
                <a:gd name="connsiteY31" fmla="*/ 7237 h 10000"/>
                <a:gd name="connsiteX32" fmla="*/ 3768 w 10000"/>
                <a:gd name="connsiteY32" fmla="*/ 6727 h 10000"/>
                <a:gd name="connsiteX33" fmla="*/ 3791 w 10000"/>
                <a:gd name="connsiteY33" fmla="*/ 6414 h 10000"/>
                <a:gd name="connsiteX34" fmla="*/ 3318 w 10000"/>
                <a:gd name="connsiteY34" fmla="*/ 6100 h 10000"/>
                <a:gd name="connsiteX35" fmla="*/ 1872 w 10000"/>
                <a:gd name="connsiteY35" fmla="*/ 5904 h 10000"/>
                <a:gd name="connsiteX36" fmla="*/ 332 w 10000"/>
                <a:gd name="connsiteY36" fmla="*/ 5120 h 10000"/>
                <a:gd name="connsiteX37" fmla="*/ 47 w 10000"/>
                <a:gd name="connsiteY37" fmla="*/ 4434 h 10000"/>
                <a:gd name="connsiteX38" fmla="*/ 0 w 10000"/>
                <a:gd name="connsiteY38" fmla="*/ 2827 h 10000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900 w 10000"/>
                <a:gd name="connsiteY6" fmla="*/ 362 h 10044"/>
                <a:gd name="connsiteX7" fmla="*/ 5948 w 10000"/>
                <a:gd name="connsiteY7" fmla="*/ 813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948 w 10000"/>
                <a:gd name="connsiteY7" fmla="*/ 813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616 w 10000"/>
                <a:gd name="connsiteY8" fmla="*/ 1774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314 w 10000"/>
                <a:gd name="connsiteY8" fmla="*/ 1612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  <a:gd name="connsiteX0" fmla="*/ 0 w 10000"/>
                <a:gd name="connsiteY0" fmla="*/ 2871 h 10044"/>
                <a:gd name="connsiteX1" fmla="*/ 1392 w 10000"/>
                <a:gd name="connsiteY1" fmla="*/ 2969 h 10044"/>
                <a:gd name="connsiteX2" fmla="*/ 2507 w 10000"/>
                <a:gd name="connsiteY2" fmla="*/ 2777 h 10044"/>
                <a:gd name="connsiteX3" fmla="*/ 4378 w 10000"/>
                <a:gd name="connsiteY3" fmla="*/ 837 h 10044"/>
                <a:gd name="connsiteX4" fmla="*/ 4675 w 10000"/>
                <a:gd name="connsiteY4" fmla="*/ 44 h 10044"/>
                <a:gd name="connsiteX5" fmla="*/ 4846 w 10000"/>
                <a:gd name="connsiteY5" fmla="*/ 0 h 10044"/>
                <a:gd name="connsiteX6" fmla="*/ 5260 w 10000"/>
                <a:gd name="connsiteY6" fmla="*/ 318 h 10044"/>
                <a:gd name="connsiteX7" fmla="*/ 5788 w 10000"/>
                <a:gd name="connsiteY7" fmla="*/ 519 h 10044"/>
                <a:gd name="connsiteX8" fmla="*/ 5332 w 10000"/>
                <a:gd name="connsiteY8" fmla="*/ 1671 h 10044"/>
                <a:gd name="connsiteX9" fmla="*/ 6185 w 10000"/>
                <a:gd name="connsiteY9" fmla="*/ 2322 h 10044"/>
                <a:gd name="connsiteX10" fmla="*/ 6588 w 10000"/>
                <a:gd name="connsiteY10" fmla="*/ 2949 h 10044"/>
                <a:gd name="connsiteX11" fmla="*/ 7441 w 10000"/>
                <a:gd name="connsiteY11" fmla="*/ 2968 h 10044"/>
                <a:gd name="connsiteX12" fmla="*/ 7867 w 10000"/>
                <a:gd name="connsiteY12" fmla="*/ 3263 h 10044"/>
                <a:gd name="connsiteX13" fmla="*/ 8128 w 10000"/>
                <a:gd name="connsiteY13" fmla="*/ 3224 h 10044"/>
                <a:gd name="connsiteX14" fmla="*/ 7512 w 10000"/>
                <a:gd name="connsiteY14" fmla="*/ 4380 h 10044"/>
                <a:gd name="connsiteX15" fmla="*/ 7844 w 10000"/>
                <a:gd name="connsiteY15" fmla="*/ 4694 h 10044"/>
                <a:gd name="connsiteX16" fmla="*/ 7844 w 10000"/>
                <a:gd name="connsiteY16" fmla="*/ 5184 h 10044"/>
                <a:gd name="connsiteX17" fmla="*/ 9739 w 10000"/>
                <a:gd name="connsiteY17" fmla="*/ 5653 h 10044"/>
                <a:gd name="connsiteX18" fmla="*/ 10000 w 10000"/>
                <a:gd name="connsiteY18" fmla="*/ 5889 h 10044"/>
                <a:gd name="connsiteX19" fmla="*/ 9953 w 10000"/>
                <a:gd name="connsiteY19" fmla="*/ 6222 h 10044"/>
                <a:gd name="connsiteX20" fmla="*/ 9360 w 10000"/>
                <a:gd name="connsiteY20" fmla="*/ 6438 h 10044"/>
                <a:gd name="connsiteX21" fmla="*/ 9052 w 10000"/>
                <a:gd name="connsiteY21" fmla="*/ 7065 h 10044"/>
                <a:gd name="connsiteX22" fmla="*/ 8981 w 10000"/>
                <a:gd name="connsiteY22" fmla="*/ 7613 h 10044"/>
                <a:gd name="connsiteX23" fmla="*/ 8483 w 10000"/>
                <a:gd name="connsiteY23" fmla="*/ 8084 h 10044"/>
                <a:gd name="connsiteX24" fmla="*/ 8057 w 10000"/>
                <a:gd name="connsiteY24" fmla="*/ 8143 h 10044"/>
                <a:gd name="connsiteX25" fmla="*/ 7844 w 10000"/>
                <a:gd name="connsiteY25" fmla="*/ 8555 h 10044"/>
                <a:gd name="connsiteX26" fmla="*/ 7915 w 10000"/>
                <a:gd name="connsiteY26" fmla="*/ 9123 h 10044"/>
                <a:gd name="connsiteX27" fmla="*/ 7488 w 10000"/>
                <a:gd name="connsiteY27" fmla="*/ 9319 h 10044"/>
                <a:gd name="connsiteX28" fmla="*/ 6706 w 10000"/>
                <a:gd name="connsiteY28" fmla="*/ 9319 h 10044"/>
                <a:gd name="connsiteX29" fmla="*/ 6303 w 10000"/>
                <a:gd name="connsiteY29" fmla="*/ 10044 h 10044"/>
                <a:gd name="connsiteX30" fmla="*/ 5071 w 10000"/>
                <a:gd name="connsiteY30" fmla="*/ 8437 h 10044"/>
                <a:gd name="connsiteX31" fmla="*/ 4834 w 10000"/>
                <a:gd name="connsiteY31" fmla="*/ 7281 h 10044"/>
                <a:gd name="connsiteX32" fmla="*/ 3768 w 10000"/>
                <a:gd name="connsiteY32" fmla="*/ 6771 h 10044"/>
                <a:gd name="connsiteX33" fmla="*/ 3791 w 10000"/>
                <a:gd name="connsiteY33" fmla="*/ 6458 h 10044"/>
                <a:gd name="connsiteX34" fmla="*/ 3318 w 10000"/>
                <a:gd name="connsiteY34" fmla="*/ 6144 h 10044"/>
                <a:gd name="connsiteX35" fmla="*/ 1872 w 10000"/>
                <a:gd name="connsiteY35" fmla="*/ 5948 h 10044"/>
                <a:gd name="connsiteX36" fmla="*/ 332 w 10000"/>
                <a:gd name="connsiteY36" fmla="*/ 5164 h 10044"/>
                <a:gd name="connsiteX37" fmla="*/ 47 w 10000"/>
                <a:gd name="connsiteY37" fmla="*/ 4478 h 10044"/>
                <a:gd name="connsiteX38" fmla="*/ 0 w 10000"/>
                <a:gd name="connsiteY38" fmla="*/ 2871 h 1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000" h="10044">
                  <a:moveTo>
                    <a:pt x="0" y="2871"/>
                  </a:moveTo>
                  <a:lnTo>
                    <a:pt x="1392" y="2969"/>
                  </a:lnTo>
                  <a:lnTo>
                    <a:pt x="2507" y="2777"/>
                  </a:lnTo>
                  <a:lnTo>
                    <a:pt x="4378" y="837"/>
                  </a:lnTo>
                  <a:cubicBezTo>
                    <a:pt x="4401" y="848"/>
                    <a:pt x="4670" y="77"/>
                    <a:pt x="4675" y="44"/>
                  </a:cubicBezTo>
                  <a:lnTo>
                    <a:pt x="4846" y="0"/>
                  </a:lnTo>
                  <a:lnTo>
                    <a:pt x="5260" y="318"/>
                  </a:lnTo>
                  <a:cubicBezTo>
                    <a:pt x="5240" y="292"/>
                    <a:pt x="5825" y="501"/>
                    <a:pt x="5788" y="519"/>
                  </a:cubicBezTo>
                  <a:cubicBezTo>
                    <a:pt x="5748" y="854"/>
                    <a:pt x="5443" y="1351"/>
                    <a:pt x="5332" y="1671"/>
                  </a:cubicBezTo>
                  <a:lnTo>
                    <a:pt x="6185" y="2322"/>
                  </a:lnTo>
                  <a:lnTo>
                    <a:pt x="6588" y="2949"/>
                  </a:lnTo>
                  <a:lnTo>
                    <a:pt x="7441" y="2968"/>
                  </a:lnTo>
                  <a:lnTo>
                    <a:pt x="7867" y="3263"/>
                  </a:lnTo>
                  <a:lnTo>
                    <a:pt x="8128" y="3224"/>
                  </a:lnTo>
                  <a:lnTo>
                    <a:pt x="7512" y="4380"/>
                  </a:lnTo>
                  <a:lnTo>
                    <a:pt x="7844" y="4694"/>
                  </a:lnTo>
                  <a:lnTo>
                    <a:pt x="7844" y="5184"/>
                  </a:lnTo>
                  <a:lnTo>
                    <a:pt x="9739" y="5653"/>
                  </a:lnTo>
                  <a:lnTo>
                    <a:pt x="10000" y="5889"/>
                  </a:lnTo>
                  <a:cubicBezTo>
                    <a:pt x="9984" y="6000"/>
                    <a:pt x="9969" y="6111"/>
                    <a:pt x="9953" y="6222"/>
                  </a:cubicBezTo>
                  <a:lnTo>
                    <a:pt x="9360" y="6438"/>
                  </a:lnTo>
                  <a:lnTo>
                    <a:pt x="9052" y="7065"/>
                  </a:lnTo>
                  <a:cubicBezTo>
                    <a:pt x="9028" y="7248"/>
                    <a:pt x="9005" y="7430"/>
                    <a:pt x="8981" y="7613"/>
                  </a:cubicBezTo>
                  <a:lnTo>
                    <a:pt x="8483" y="8084"/>
                  </a:lnTo>
                  <a:lnTo>
                    <a:pt x="8057" y="8143"/>
                  </a:lnTo>
                  <a:lnTo>
                    <a:pt x="7844" y="8555"/>
                  </a:lnTo>
                  <a:cubicBezTo>
                    <a:pt x="7868" y="8744"/>
                    <a:pt x="7891" y="8933"/>
                    <a:pt x="7915" y="9123"/>
                  </a:cubicBezTo>
                  <a:lnTo>
                    <a:pt x="7488" y="9319"/>
                  </a:lnTo>
                  <a:lnTo>
                    <a:pt x="6706" y="9319"/>
                  </a:lnTo>
                  <a:lnTo>
                    <a:pt x="6303" y="10044"/>
                  </a:lnTo>
                  <a:lnTo>
                    <a:pt x="5071" y="8437"/>
                  </a:lnTo>
                  <a:lnTo>
                    <a:pt x="4834" y="7281"/>
                  </a:lnTo>
                  <a:lnTo>
                    <a:pt x="3768" y="6771"/>
                  </a:lnTo>
                  <a:cubicBezTo>
                    <a:pt x="3776" y="6667"/>
                    <a:pt x="3783" y="6562"/>
                    <a:pt x="3791" y="6458"/>
                  </a:cubicBezTo>
                  <a:lnTo>
                    <a:pt x="3318" y="6144"/>
                  </a:lnTo>
                  <a:lnTo>
                    <a:pt x="1872" y="5948"/>
                  </a:lnTo>
                  <a:lnTo>
                    <a:pt x="332" y="5164"/>
                  </a:lnTo>
                  <a:lnTo>
                    <a:pt x="47" y="4478"/>
                  </a:lnTo>
                  <a:cubicBezTo>
                    <a:pt x="31" y="3942"/>
                    <a:pt x="16" y="3407"/>
                    <a:pt x="0" y="2871"/>
                  </a:cubicBez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7" name="Freeform 20"/>
            <p:cNvSpPr>
              <a:spLocks/>
            </p:cNvSpPr>
            <p:nvPr/>
          </p:nvSpPr>
          <p:spPr bwMode="auto">
            <a:xfrm>
              <a:off x="6145676" y="5553531"/>
              <a:ext cx="753108" cy="687533"/>
            </a:xfrm>
            <a:custGeom>
              <a:avLst/>
              <a:gdLst>
                <a:gd name="T0" fmla="*/ 0 w 1056"/>
                <a:gd name="T1" fmla="*/ 120650 h 964"/>
                <a:gd name="T2" fmla="*/ 85725 w 1056"/>
                <a:gd name="T3" fmla="*/ 311150 h 964"/>
                <a:gd name="T4" fmla="*/ 107950 w 1056"/>
                <a:gd name="T5" fmla="*/ 473075 h 964"/>
                <a:gd name="T6" fmla="*/ 187325 w 1056"/>
                <a:gd name="T7" fmla="*/ 561975 h 964"/>
                <a:gd name="T8" fmla="*/ 193675 w 1056"/>
                <a:gd name="T9" fmla="*/ 758825 h 964"/>
                <a:gd name="T10" fmla="*/ 209550 w 1056"/>
                <a:gd name="T11" fmla="*/ 815975 h 964"/>
                <a:gd name="T12" fmla="*/ 295275 w 1056"/>
                <a:gd name="T13" fmla="*/ 923925 h 964"/>
                <a:gd name="T14" fmla="*/ 454025 w 1056"/>
                <a:gd name="T15" fmla="*/ 1009650 h 964"/>
                <a:gd name="T16" fmla="*/ 520700 w 1056"/>
                <a:gd name="T17" fmla="*/ 1292225 h 964"/>
                <a:gd name="T18" fmla="*/ 584200 w 1056"/>
                <a:gd name="T19" fmla="*/ 1343025 h 964"/>
                <a:gd name="T20" fmla="*/ 749300 w 1056"/>
                <a:gd name="T21" fmla="*/ 1298575 h 964"/>
                <a:gd name="T22" fmla="*/ 758825 w 1056"/>
                <a:gd name="T23" fmla="*/ 1228725 h 964"/>
                <a:gd name="T24" fmla="*/ 847725 w 1056"/>
                <a:gd name="T25" fmla="*/ 1190625 h 964"/>
                <a:gd name="T26" fmla="*/ 990600 w 1056"/>
                <a:gd name="T27" fmla="*/ 1181100 h 964"/>
                <a:gd name="T28" fmla="*/ 1092200 w 1056"/>
                <a:gd name="T29" fmla="*/ 1238250 h 964"/>
                <a:gd name="T30" fmla="*/ 1076325 w 1056"/>
                <a:gd name="T31" fmla="*/ 1346200 h 964"/>
                <a:gd name="T32" fmla="*/ 1266825 w 1056"/>
                <a:gd name="T33" fmla="*/ 1530350 h 964"/>
                <a:gd name="T34" fmla="*/ 1377950 w 1056"/>
                <a:gd name="T35" fmla="*/ 1530350 h 964"/>
                <a:gd name="T36" fmla="*/ 1441450 w 1056"/>
                <a:gd name="T37" fmla="*/ 1498600 h 964"/>
                <a:gd name="T38" fmla="*/ 1501775 w 1056"/>
                <a:gd name="T39" fmla="*/ 1511300 h 964"/>
                <a:gd name="T40" fmla="*/ 1562100 w 1056"/>
                <a:gd name="T41" fmla="*/ 1393825 h 964"/>
                <a:gd name="T42" fmla="*/ 1676400 w 1056"/>
                <a:gd name="T43" fmla="*/ 1381125 h 964"/>
                <a:gd name="T44" fmla="*/ 1514475 w 1056"/>
                <a:gd name="T45" fmla="*/ 1123950 h 964"/>
                <a:gd name="T46" fmla="*/ 1476375 w 1056"/>
                <a:gd name="T47" fmla="*/ 936625 h 964"/>
                <a:gd name="T48" fmla="*/ 1343025 w 1056"/>
                <a:gd name="T49" fmla="*/ 854075 h 964"/>
                <a:gd name="T50" fmla="*/ 1330325 w 1056"/>
                <a:gd name="T51" fmla="*/ 812800 h 964"/>
                <a:gd name="T52" fmla="*/ 1292225 w 1056"/>
                <a:gd name="T53" fmla="*/ 762000 h 964"/>
                <a:gd name="T54" fmla="*/ 1098550 w 1056"/>
                <a:gd name="T55" fmla="*/ 727075 h 964"/>
                <a:gd name="T56" fmla="*/ 990600 w 1056"/>
                <a:gd name="T57" fmla="*/ 660400 h 964"/>
                <a:gd name="T58" fmla="*/ 866775 w 1056"/>
                <a:gd name="T59" fmla="*/ 590550 h 964"/>
                <a:gd name="T60" fmla="*/ 831850 w 1056"/>
                <a:gd name="T61" fmla="*/ 485775 h 964"/>
                <a:gd name="T62" fmla="*/ 828675 w 1056"/>
                <a:gd name="T63" fmla="*/ 212725 h 964"/>
                <a:gd name="T64" fmla="*/ 720725 w 1056"/>
                <a:gd name="T65" fmla="*/ 177800 h 964"/>
                <a:gd name="T66" fmla="*/ 495300 w 1056"/>
                <a:gd name="T67" fmla="*/ 57150 h 964"/>
                <a:gd name="T68" fmla="*/ 374650 w 1056"/>
                <a:gd name="T69" fmla="*/ 0 h 964"/>
                <a:gd name="T70" fmla="*/ 231775 w 1056"/>
                <a:gd name="T71" fmla="*/ 3175 h 964"/>
                <a:gd name="T72" fmla="*/ 101600 w 1056"/>
                <a:gd name="T73" fmla="*/ 12700 h 964"/>
                <a:gd name="T74" fmla="*/ 31750 w 1056"/>
                <a:gd name="T75" fmla="*/ 63500 h 964"/>
                <a:gd name="T76" fmla="*/ 0 w 1056"/>
                <a:gd name="T77" fmla="*/ 120650 h 9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34 w 10000"/>
                <a:gd name="connsiteY22" fmla="*/ 7344 h 10000"/>
                <a:gd name="connsiteX23" fmla="*/ 8807 w 10000"/>
                <a:gd name="connsiteY23" fmla="*/ 6120 h 10000"/>
                <a:gd name="connsiteX24" fmla="*/ 8011 w 10000"/>
                <a:gd name="connsiteY24" fmla="*/ 5581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53 w 10000"/>
                <a:gd name="connsiteY27" fmla="*/ 4751 h 10000"/>
                <a:gd name="connsiteX28" fmla="*/ 5909 w 10000"/>
                <a:gd name="connsiteY28" fmla="*/ 4315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34 w 10000"/>
                <a:gd name="connsiteY22" fmla="*/ 7344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53 w 10000"/>
                <a:gd name="connsiteY27" fmla="*/ 4751 h 10000"/>
                <a:gd name="connsiteX28" fmla="*/ 5909 w 10000"/>
                <a:gd name="connsiteY28" fmla="*/ 4315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34 w 10000"/>
                <a:gd name="connsiteY22" fmla="*/ 7344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53 w 10000"/>
                <a:gd name="connsiteY27" fmla="*/ 4751 h 10000"/>
                <a:gd name="connsiteX28" fmla="*/ 5909 w 10000"/>
                <a:gd name="connsiteY28" fmla="*/ 4315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34 w 10000"/>
                <a:gd name="connsiteY22" fmla="*/ 7344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53 w 10000"/>
                <a:gd name="connsiteY27" fmla="*/ 4751 h 10000"/>
                <a:gd name="connsiteX28" fmla="*/ 5170 w 10000"/>
                <a:gd name="connsiteY28" fmla="*/ 3859 h 10000"/>
                <a:gd name="connsiteX29" fmla="*/ 4962 w 10000"/>
                <a:gd name="connsiteY29" fmla="*/ 3174 h 10000"/>
                <a:gd name="connsiteX30" fmla="*/ 4943 w 10000"/>
                <a:gd name="connsiteY30" fmla="*/ 1390 h 10000"/>
                <a:gd name="connsiteX31" fmla="*/ 4299 w 10000"/>
                <a:gd name="connsiteY31" fmla="*/ 1162 h 10000"/>
                <a:gd name="connsiteX32" fmla="*/ 2955 w 10000"/>
                <a:gd name="connsiteY32" fmla="*/ 373 h 10000"/>
                <a:gd name="connsiteX33" fmla="*/ 2235 w 10000"/>
                <a:gd name="connsiteY33" fmla="*/ 0 h 10000"/>
                <a:gd name="connsiteX34" fmla="*/ 1383 w 10000"/>
                <a:gd name="connsiteY34" fmla="*/ 21 h 10000"/>
                <a:gd name="connsiteX35" fmla="*/ 606 w 10000"/>
                <a:gd name="connsiteY35" fmla="*/ 83 h 10000"/>
                <a:gd name="connsiteX36" fmla="*/ 189 w 10000"/>
                <a:gd name="connsiteY36" fmla="*/ 415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34 w 10000"/>
                <a:gd name="connsiteY22" fmla="*/ 7344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39 w 10000"/>
                <a:gd name="connsiteY27" fmla="*/ 4782 h 10000"/>
                <a:gd name="connsiteX28" fmla="*/ 5170 w 10000"/>
                <a:gd name="connsiteY28" fmla="*/ 3859 h 10000"/>
                <a:gd name="connsiteX29" fmla="*/ 4962 w 10000"/>
                <a:gd name="connsiteY29" fmla="*/ 3174 h 10000"/>
                <a:gd name="connsiteX30" fmla="*/ 4943 w 10000"/>
                <a:gd name="connsiteY30" fmla="*/ 1390 h 10000"/>
                <a:gd name="connsiteX31" fmla="*/ 4299 w 10000"/>
                <a:gd name="connsiteY31" fmla="*/ 1162 h 10000"/>
                <a:gd name="connsiteX32" fmla="*/ 2955 w 10000"/>
                <a:gd name="connsiteY32" fmla="*/ 373 h 10000"/>
                <a:gd name="connsiteX33" fmla="*/ 2235 w 10000"/>
                <a:gd name="connsiteY33" fmla="*/ 0 h 10000"/>
                <a:gd name="connsiteX34" fmla="*/ 1383 w 10000"/>
                <a:gd name="connsiteY34" fmla="*/ 21 h 10000"/>
                <a:gd name="connsiteX35" fmla="*/ 606 w 10000"/>
                <a:gd name="connsiteY35" fmla="*/ 83 h 10000"/>
                <a:gd name="connsiteX36" fmla="*/ 189 w 10000"/>
                <a:gd name="connsiteY36" fmla="*/ 415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557 w 10000"/>
                <a:gd name="connsiteY16" fmla="*/ 10000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06 w 10000"/>
                <a:gd name="connsiteY22" fmla="*/ 7360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39 w 10000"/>
                <a:gd name="connsiteY27" fmla="*/ 4782 h 10000"/>
                <a:gd name="connsiteX28" fmla="*/ 5170 w 10000"/>
                <a:gd name="connsiteY28" fmla="*/ 3859 h 10000"/>
                <a:gd name="connsiteX29" fmla="*/ 4962 w 10000"/>
                <a:gd name="connsiteY29" fmla="*/ 3174 h 10000"/>
                <a:gd name="connsiteX30" fmla="*/ 4943 w 10000"/>
                <a:gd name="connsiteY30" fmla="*/ 1390 h 10000"/>
                <a:gd name="connsiteX31" fmla="*/ 4299 w 10000"/>
                <a:gd name="connsiteY31" fmla="*/ 1162 h 10000"/>
                <a:gd name="connsiteX32" fmla="*/ 2955 w 10000"/>
                <a:gd name="connsiteY32" fmla="*/ 373 h 10000"/>
                <a:gd name="connsiteX33" fmla="*/ 2235 w 10000"/>
                <a:gd name="connsiteY33" fmla="*/ 0 h 10000"/>
                <a:gd name="connsiteX34" fmla="*/ 1383 w 10000"/>
                <a:gd name="connsiteY34" fmla="*/ 21 h 10000"/>
                <a:gd name="connsiteX35" fmla="*/ 606 w 10000"/>
                <a:gd name="connsiteY35" fmla="*/ 83 h 10000"/>
                <a:gd name="connsiteX36" fmla="*/ 189 w 10000"/>
                <a:gd name="connsiteY36" fmla="*/ 415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656 w 10000"/>
                <a:gd name="connsiteY16" fmla="*/ 9969 h 10000"/>
                <a:gd name="connsiteX17" fmla="*/ 8220 w 10000"/>
                <a:gd name="connsiteY17" fmla="*/ 10000 h 10000"/>
                <a:gd name="connsiteX18" fmla="*/ 8598 w 10000"/>
                <a:gd name="connsiteY18" fmla="*/ 9793 h 10000"/>
                <a:gd name="connsiteX19" fmla="*/ 8958 w 10000"/>
                <a:gd name="connsiteY19" fmla="*/ 9876 h 10000"/>
                <a:gd name="connsiteX20" fmla="*/ 9318 w 10000"/>
                <a:gd name="connsiteY20" fmla="*/ 9108 h 10000"/>
                <a:gd name="connsiteX21" fmla="*/ 10000 w 10000"/>
                <a:gd name="connsiteY21" fmla="*/ 9025 h 10000"/>
                <a:gd name="connsiteX22" fmla="*/ 9006 w 10000"/>
                <a:gd name="connsiteY22" fmla="*/ 7360 h 10000"/>
                <a:gd name="connsiteX23" fmla="*/ 8807 w 10000"/>
                <a:gd name="connsiteY23" fmla="*/ 6120 h 10000"/>
                <a:gd name="connsiteX24" fmla="*/ 7940 w 10000"/>
                <a:gd name="connsiteY24" fmla="*/ 5534 h 10000"/>
                <a:gd name="connsiteX25" fmla="*/ 7979 w 10000"/>
                <a:gd name="connsiteY25" fmla="*/ 5218 h 10000"/>
                <a:gd name="connsiteX26" fmla="*/ 7708 w 10000"/>
                <a:gd name="connsiteY26" fmla="*/ 4979 h 10000"/>
                <a:gd name="connsiteX27" fmla="*/ 6539 w 10000"/>
                <a:gd name="connsiteY27" fmla="*/ 4782 h 10000"/>
                <a:gd name="connsiteX28" fmla="*/ 5170 w 10000"/>
                <a:gd name="connsiteY28" fmla="*/ 3859 h 10000"/>
                <a:gd name="connsiteX29" fmla="*/ 4962 w 10000"/>
                <a:gd name="connsiteY29" fmla="*/ 3174 h 10000"/>
                <a:gd name="connsiteX30" fmla="*/ 4943 w 10000"/>
                <a:gd name="connsiteY30" fmla="*/ 1390 h 10000"/>
                <a:gd name="connsiteX31" fmla="*/ 4299 w 10000"/>
                <a:gd name="connsiteY31" fmla="*/ 1162 h 10000"/>
                <a:gd name="connsiteX32" fmla="*/ 2955 w 10000"/>
                <a:gd name="connsiteY32" fmla="*/ 373 h 10000"/>
                <a:gd name="connsiteX33" fmla="*/ 2235 w 10000"/>
                <a:gd name="connsiteY33" fmla="*/ 0 h 10000"/>
                <a:gd name="connsiteX34" fmla="*/ 1383 w 10000"/>
                <a:gd name="connsiteY34" fmla="*/ 21 h 10000"/>
                <a:gd name="connsiteX35" fmla="*/ 606 w 10000"/>
                <a:gd name="connsiteY35" fmla="*/ 83 h 10000"/>
                <a:gd name="connsiteX36" fmla="*/ 189 w 10000"/>
                <a:gd name="connsiteY36" fmla="*/ 415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164 w 10000"/>
                <a:gd name="connsiteY16" fmla="*/ 9486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515 w 10000"/>
                <a:gd name="connsiteY14" fmla="*/ 8091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57 w 10000"/>
                <a:gd name="connsiteY12" fmla="*/ 7780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470 w 10000"/>
                <a:gd name="connsiteY10" fmla="*/ 8485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371 w 10000"/>
                <a:gd name="connsiteY10" fmla="*/ 8485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485 w 10000"/>
                <a:gd name="connsiteY9" fmla="*/ 8776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06 w 10000"/>
                <a:gd name="connsiteY8" fmla="*/ 8444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08 w 10000"/>
                <a:gd name="connsiteY7" fmla="*/ 6598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420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306 w 10000"/>
                <a:gd name="connsiteY16" fmla="*/ 9533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656 w 10000"/>
                <a:gd name="connsiteY17" fmla="*/ 9969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42 w 10000"/>
                <a:gd name="connsiteY17" fmla="*/ 10000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250 w 10000"/>
                <a:gd name="connsiteY5" fmla="*/ 5332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155 w 10000"/>
                <a:gd name="connsiteY4" fmla="*/ 4959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11 w 10000"/>
                <a:gd name="connsiteY1" fmla="*/ 2033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82 w 10000"/>
                <a:gd name="connsiteY1" fmla="*/ 2002 h 10000"/>
                <a:gd name="connsiteX2" fmla="*/ 644 w 10000"/>
                <a:gd name="connsiteY2" fmla="*/ 3091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82 w 10000"/>
                <a:gd name="connsiteY1" fmla="*/ 2002 h 10000"/>
                <a:gd name="connsiteX2" fmla="*/ 687 w 10000"/>
                <a:gd name="connsiteY2" fmla="*/ 3060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54 w 10000"/>
                <a:gd name="connsiteY1" fmla="*/ 2033 h 10000"/>
                <a:gd name="connsiteX2" fmla="*/ 687 w 10000"/>
                <a:gd name="connsiteY2" fmla="*/ 3060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189 w 10000"/>
                <a:gd name="connsiteY37" fmla="*/ 415 h 10000"/>
                <a:gd name="connsiteX38" fmla="*/ 0 w 10000"/>
                <a:gd name="connsiteY38" fmla="*/ 788 h 10000"/>
                <a:gd name="connsiteX0" fmla="*/ 0 w 10000"/>
                <a:gd name="connsiteY0" fmla="*/ 788 h 10000"/>
                <a:gd name="connsiteX1" fmla="*/ 554 w 10000"/>
                <a:gd name="connsiteY1" fmla="*/ 2033 h 10000"/>
                <a:gd name="connsiteX2" fmla="*/ 687 w 10000"/>
                <a:gd name="connsiteY2" fmla="*/ 3060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606 w 10000"/>
                <a:gd name="connsiteY36" fmla="*/ 83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54 w 10000"/>
                <a:gd name="connsiteY1" fmla="*/ 2033 h 10000"/>
                <a:gd name="connsiteX2" fmla="*/ 687 w 10000"/>
                <a:gd name="connsiteY2" fmla="*/ 3060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299 w 10000"/>
                <a:gd name="connsiteY32" fmla="*/ 1162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393 w 10000"/>
                <a:gd name="connsiteY36" fmla="*/ 254 h 10000"/>
                <a:gd name="connsiteX37" fmla="*/ 0 w 10000"/>
                <a:gd name="connsiteY37" fmla="*/ 788 h 10000"/>
                <a:gd name="connsiteX0" fmla="*/ 0 w 10000"/>
                <a:gd name="connsiteY0" fmla="*/ 788 h 10000"/>
                <a:gd name="connsiteX1" fmla="*/ 554 w 10000"/>
                <a:gd name="connsiteY1" fmla="*/ 2033 h 10000"/>
                <a:gd name="connsiteX2" fmla="*/ 687 w 10000"/>
                <a:gd name="connsiteY2" fmla="*/ 3060 h 10000"/>
                <a:gd name="connsiteX3" fmla="*/ 1117 w 10000"/>
                <a:gd name="connsiteY3" fmla="*/ 3672 h 10000"/>
                <a:gd name="connsiteX4" fmla="*/ 1212 w 10000"/>
                <a:gd name="connsiteY4" fmla="*/ 4943 h 10000"/>
                <a:gd name="connsiteX5" fmla="*/ 1307 w 10000"/>
                <a:gd name="connsiteY5" fmla="*/ 5348 h 10000"/>
                <a:gd name="connsiteX6" fmla="*/ 1761 w 10000"/>
                <a:gd name="connsiteY6" fmla="*/ 6037 h 10000"/>
                <a:gd name="connsiteX7" fmla="*/ 2751 w 10000"/>
                <a:gd name="connsiteY7" fmla="*/ 6520 h 10000"/>
                <a:gd name="connsiteX8" fmla="*/ 3134 w 10000"/>
                <a:gd name="connsiteY8" fmla="*/ 8366 h 10000"/>
                <a:gd name="connsiteX9" fmla="*/ 3528 w 10000"/>
                <a:gd name="connsiteY9" fmla="*/ 8714 h 10000"/>
                <a:gd name="connsiteX10" fmla="*/ 4328 w 10000"/>
                <a:gd name="connsiteY10" fmla="*/ 8516 h 10000"/>
                <a:gd name="connsiteX11" fmla="*/ 4527 w 10000"/>
                <a:gd name="connsiteY11" fmla="*/ 8029 h 10000"/>
                <a:gd name="connsiteX12" fmla="*/ 5029 w 10000"/>
                <a:gd name="connsiteY12" fmla="*/ 7764 h 10000"/>
                <a:gd name="connsiteX13" fmla="*/ 5909 w 10000"/>
                <a:gd name="connsiteY13" fmla="*/ 7718 h 10000"/>
                <a:gd name="connsiteX14" fmla="*/ 6472 w 10000"/>
                <a:gd name="connsiteY14" fmla="*/ 7998 h 10000"/>
                <a:gd name="connsiteX15" fmla="*/ 6349 w 10000"/>
                <a:gd name="connsiteY15" fmla="*/ 8797 h 10000"/>
                <a:gd name="connsiteX16" fmla="*/ 7235 w 10000"/>
                <a:gd name="connsiteY16" fmla="*/ 9549 h 10000"/>
                <a:gd name="connsiteX17" fmla="*/ 7570 w 10000"/>
                <a:gd name="connsiteY17" fmla="*/ 9984 h 10000"/>
                <a:gd name="connsiteX18" fmla="*/ 8220 w 10000"/>
                <a:gd name="connsiteY18" fmla="*/ 10000 h 10000"/>
                <a:gd name="connsiteX19" fmla="*/ 8598 w 10000"/>
                <a:gd name="connsiteY19" fmla="*/ 9793 h 10000"/>
                <a:gd name="connsiteX20" fmla="*/ 8958 w 10000"/>
                <a:gd name="connsiteY20" fmla="*/ 9876 h 10000"/>
                <a:gd name="connsiteX21" fmla="*/ 9318 w 10000"/>
                <a:gd name="connsiteY21" fmla="*/ 9108 h 10000"/>
                <a:gd name="connsiteX22" fmla="*/ 10000 w 10000"/>
                <a:gd name="connsiteY22" fmla="*/ 9025 h 10000"/>
                <a:gd name="connsiteX23" fmla="*/ 9006 w 10000"/>
                <a:gd name="connsiteY23" fmla="*/ 7360 h 10000"/>
                <a:gd name="connsiteX24" fmla="*/ 8807 w 10000"/>
                <a:gd name="connsiteY24" fmla="*/ 6120 h 10000"/>
                <a:gd name="connsiteX25" fmla="*/ 7940 w 10000"/>
                <a:gd name="connsiteY25" fmla="*/ 5534 h 10000"/>
                <a:gd name="connsiteX26" fmla="*/ 7979 w 10000"/>
                <a:gd name="connsiteY26" fmla="*/ 5218 h 10000"/>
                <a:gd name="connsiteX27" fmla="*/ 7708 w 10000"/>
                <a:gd name="connsiteY27" fmla="*/ 4979 h 10000"/>
                <a:gd name="connsiteX28" fmla="*/ 6539 w 10000"/>
                <a:gd name="connsiteY28" fmla="*/ 4782 h 10000"/>
                <a:gd name="connsiteX29" fmla="*/ 5170 w 10000"/>
                <a:gd name="connsiteY29" fmla="*/ 3859 h 10000"/>
                <a:gd name="connsiteX30" fmla="*/ 4962 w 10000"/>
                <a:gd name="connsiteY30" fmla="*/ 3174 h 10000"/>
                <a:gd name="connsiteX31" fmla="*/ 4943 w 10000"/>
                <a:gd name="connsiteY31" fmla="*/ 1390 h 10000"/>
                <a:gd name="connsiteX32" fmla="*/ 4342 w 10000"/>
                <a:gd name="connsiteY32" fmla="*/ 1084 h 10000"/>
                <a:gd name="connsiteX33" fmla="*/ 2955 w 10000"/>
                <a:gd name="connsiteY33" fmla="*/ 373 h 10000"/>
                <a:gd name="connsiteX34" fmla="*/ 2235 w 10000"/>
                <a:gd name="connsiteY34" fmla="*/ 0 h 10000"/>
                <a:gd name="connsiteX35" fmla="*/ 1383 w 10000"/>
                <a:gd name="connsiteY35" fmla="*/ 21 h 10000"/>
                <a:gd name="connsiteX36" fmla="*/ 393 w 10000"/>
                <a:gd name="connsiteY36" fmla="*/ 254 h 10000"/>
                <a:gd name="connsiteX37" fmla="*/ 0 w 10000"/>
                <a:gd name="connsiteY37" fmla="*/ 7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000" h="10000">
                  <a:moveTo>
                    <a:pt x="0" y="788"/>
                  </a:moveTo>
                  <a:lnTo>
                    <a:pt x="554" y="2033"/>
                  </a:lnTo>
                  <a:cubicBezTo>
                    <a:pt x="598" y="2386"/>
                    <a:pt x="643" y="2707"/>
                    <a:pt x="687" y="3060"/>
                  </a:cubicBezTo>
                  <a:lnTo>
                    <a:pt x="1117" y="3672"/>
                  </a:lnTo>
                  <a:cubicBezTo>
                    <a:pt x="1130" y="4101"/>
                    <a:pt x="1142" y="4483"/>
                    <a:pt x="1212" y="4943"/>
                  </a:cubicBezTo>
                  <a:cubicBezTo>
                    <a:pt x="1244" y="5067"/>
                    <a:pt x="1275" y="5224"/>
                    <a:pt x="1307" y="5348"/>
                  </a:cubicBezTo>
                  <a:lnTo>
                    <a:pt x="1761" y="6037"/>
                  </a:lnTo>
                  <a:lnTo>
                    <a:pt x="2751" y="6520"/>
                  </a:lnTo>
                  <a:cubicBezTo>
                    <a:pt x="2884" y="7135"/>
                    <a:pt x="3001" y="7751"/>
                    <a:pt x="3134" y="8366"/>
                  </a:cubicBezTo>
                  <a:lnTo>
                    <a:pt x="3528" y="8714"/>
                  </a:lnTo>
                  <a:lnTo>
                    <a:pt x="4328" y="8516"/>
                  </a:lnTo>
                  <a:lnTo>
                    <a:pt x="4527" y="8029"/>
                  </a:lnTo>
                  <a:lnTo>
                    <a:pt x="5029" y="7764"/>
                  </a:lnTo>
                  <a:lnTo>
                    <a:pt x="5909" y="7718"/>
                  </a:lnTo>
                  <a:lnTo>
                    <a:pt x="6472" y="7998"/>
                  </a:lnTo>
                  <a:cubicBezTo>
                    <a:pt x="6440" y="8233"/>
                    <a:pt x="6381" y="8562"/>
                    <a:pt x="6349" y="8797"/>
                  </a:cubicBezTo>
                  <a:lnTo>
                    <a:pt x="7235" y="9549"/>
                  </a:lnTo>
                  <a:lnTo>
                    <a:pt x="7570" y="9984"/>
                  </a:lnTo>
                  <a:lnTo>
                    <a:pt x="8220" y="10000"/>
                  </a:lnTo>
                  <a:lnTo>
                    <a:pt x="8598" y="9793"/>
                  </a:lnTo>
                  <a:lnTo>
                    <a:pt x="8958" y="9876"/>
                  </a:lnTo>
                  <a:lnTo>
                    <a:pt x="9318" y="9108"/>
                  </a:lnTo>
                  <a:lnTo>
                    <a:pt x="10000" y="9025"/>
                  </a:lnTo>
                  <a:lnTo>
                    <a:pt x="9006" y="7360"/>
                  </a:lnTo>
                  <a:cubicBezTo>
                    <a:pt x="8930" y="6952"/>
                    <a:pt x="8883" y="6528"/>
                    <a:pt x="8807" y="6120"/>
                  </a:cubicBezTo>
                  <a:lnTo>
                    <a:pt x="7940" y="5534"/>
                  </a:lnTo>
                  <a:cubicBezTo>
                    <a:pt x="7972" y="5429"/>
                    <a:pt x="7990" y="5339"/>
                    <a:pt x="7979" y="5218"/>
                  </a:cubicBezTo>
                  <a:lnTo>
                    <a:pt x="7708" y="4979"/>
                  </a:lnTo>
                  <a:lnTo>
                    <a:pt x="6539" y="4782"/>
                  </a:lnTo>
                  <a:lnTo>
                    <a:pt x="5170" y="3859"/>
                  </a:lnTo>
                  <a:cubicBezTo>
                    <a:pt x="5101" y="3631"/>
                    <a:pt x="5031" y="3402"/>
                    <a:pt x="4962" y="3174"/>
                  </a:cubicBezTo>
                  <a:cubicBezTo>
                    <a:pt x="4956" y="2579"/>
                    <a:pt x="4949" y="1985"/>
                    <a:pt x="4943" y="1390"/>
                  </a:cubicBezTo>
                  <a:lnTo>
                    <a:pt x="4342" y="1084"/>
                  </a:lnTo>
                  <a:lnTo>
                    <a:pt x="2955" y="373"/>
                  </a:lnTo>
                  <a:lnTo>
                    <a:pt x="2235" y="0"/>
                  </a:lnTo>
                  <a:lnTo>
                    <a:pt x="1383" y="21"/>
                  </a:lnTo>
                  <a:lnTo>
                    <a:pt x="393" y="254"/>
                  </a:lnTo>
                  <a:lnTo>
                    <a:pt x="0" y="788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 dirty="0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8" name="Text Box 43"/>
            <p:cNvSpPr txBox="1">
              <a:spLocks noChangeArrowheads="1"/>
            </p:cNvSpPr>
            <p:nvPr/>
          </p:nvSpPr>
          <p:spPr bwMode="auto">
            <a:xfrm>
              <a:off x="6302633" y="5936359"/>
              <a:ext cx="153978" cy="74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1pPr eaLnBrk="1" hangingPunct="1">
                <a:defRPr sz="1000" b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defRPr>
              </a:lvl1pPr>
              <a:lvl2pPr marL="742950" indent="-285750" eaLnBrk="0" hangingPunct="0">
                <a:defRPr b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b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b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b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dirty="0"/>
                <a:t>강남구</a:t>
              </a:r>
            </a:p>
          </p:txBody>
        </p:sp>
        <p:sp>
          <p:nvSpPr>
            <p:cNvPr id="149" name="Freeform 15"/>
            <p:cNvSpPr>
              <a:spLocks/>
            </p:cNvSpPr>
            <p:nvPr/>
          </p:nvSpPr>
          <p:spPr bwMode="auto">
            <a:xfrm>
              <a:off x="5705038" y="5405437"/>
              <a:ext cx="464638" cy="340092"/>
            </a:xfrm>
            <a:custGeom>
              <a:avLst/>
              <a:gdLst>
                <a:gd name="T0" fmla="*/ 0 w 635"/>
                <a:gd name="T1" fmla="*/ 454025 h 498"/>
                <a:gd name="T2" fmla="*/ 250825 w 635"/>
                <a:gd name="T3" fmla="*/ 733425 h 498"/>
                <a:gd name="T4" fmla="*/ 303213 w 635"/>
                <a:gd name="T5" fmla="*/ 790575 h 498"/>
                <a:gd name="T6" fmla="*/ 550863 w 635"/>
                <a:gd name="T7" fmla="*/ 771525 h 498"/>
                <a:gd name="T8" fmla="*/ 955675 w 635"/>
                <a:gd name="T9" fmla="*/ 385763 h 498"/>
                <a:gd name="T10" fmla="*/ 1008063 w 635"/>
                <a:gd name="T11" fmla="*/ 342900 h 498"/>
                <a:gd name="T12" fmla="*/ 946150 w 635"/>
                <a:gd name="T13" fmla="*/ 128588 h 498"/>
                <a:gd name="T14" fmla="*/ 865188 w 635"/>
                <a:gd name="T15" fmla="*/ 80963 h 498"/>
                <a:gd name="T16" fmla="*/ 688975 w 635"/>
                <a:gd name="T17" fmla="*/ 66675 h 498"/>
                <a:gd name="T18" fmla="*/ 603250 w 635"/>
                <a:gd name="T19" fmla="*/ 0 h 498"/>
                <a:gd name="T20" fmla="*/ 274638 w 635"/>
                <a:gd name="T21" fmla="*/ 9525 h 498"/>
                <a:gd name="T22" fmla="*/ 169863 w 635"/>
                <a:gd name="T23" fmla="*/ 238125 h 498"/>
                <a:gd name="T24" fmla="*/ 0 w 635"/>
                <a:gd name="T25" fmla="*/ 454025 h 4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connsiteX0" fmla="*/ 0 w 10000"/>
                <a:gd name="connsiteY0" fmla="*/ 5743 h 10000"/>
                <a:gd name="connsiteX1" fmla="*/ 2488 w 10000"/>
                <a:gd name="connsiteY1" fmla="*/ 9277 h 10000"/>
                <a:gd name="connsiteX2" fmla="*/ 3008 w 10000"/>
                <a:gd name="connsiteY2" fmla="*/ 10000 h 10000"/>
                <a:gd name="connsiteX3" fmla="*/ 5465 w 10000"/>
                <a:gd name="connsiteY3" fmla="*/ 9759 h 10000"/>
                <a:gd name="connsiteX4" fmla="*/ 9504 w 10000"/>
                <a:gd name="connsiteY4" fmla="*/ 5814 h 10000"/>
                <a:gd name="connsiteX5" fmla="*/ 10000 w 10000"/>
                <a:gd name="connsiteY5" fmla="*/ 4337 h 10000"/>
                <a:gd name="connsiteX6" fmla="*/ 9386 w 10000"/>
                <a:gd name="connsiteY6" fmla="*/ 1627 h 10000"/>
                <a:gd name="connsiteX7" fmla="*/ 8583 w 10000"/>
                <a:gd name="connsiteY7" fmla="*/ 1024 h 10000"/>
                <a:gd name="connsiteX8" fmla="*/ 6835 w 10000"/>
                <a:gd name="connsiteY8" fmla="*/ 843 h 10000"/>
                <a:gd name="connsiteX9" fmla="*/ 5984 w 10000"/>
                <a:gd name="connsiteY9" fmla="*/ 0 h 10000"/>
                <a:gd name="connsiteX10" fmla="*/ 2724 w 10000"/>
                <a:gd name="connsiteY10" fmla="*/ 120 h 10000"/>
                <a:gd name="connsiteX11" fmla="*/ 1685 w 10000"/>
                <a:gd name="connsiteY11" fmla="*/ 3012 h 10000"/>
                <a:gd name="connsiteX12" fmla="*/ 0 w 10000"/>
                <a:gd name="connsiteY12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5465 w 10047"/>
                <a:gd name="connsiteY3" fmla="*/ 9759 h 10000"/>
                <a:gd name="connsiteX4" fmla="*/ 9504 w 10047"/>
                <a:gd name="connsiteY4" fmla="*/ 5814 h 10000"/>
                <a:gd name="connsiteX5" fmla="*/ 10047 w 10047"/>
                <a:gd name="connsiteY5" fmla="*/ 4488 h 10000"/>
                <a:gd name="connsiteX6" fmla="*/ 9386 w 10047"/>
                <a:gd name="connsiteY6" fmla="*/ 1627 h 10000"/>
                <a:gd name="connsiteX7" fmla="*/ 8583 w 10047"/>
                <a:gd name="connsiteY7" fmla="*/ 1024 h 10000"/>
                <a:gd name="connsiteX8" fmla="*/ 6835 w 10047"/>
                <a:gd name="connsiteY8" fmla="*/ 843 h 10000"/>
                <a:gd name="connsiteX9" fmla="*/ 5984 w 10047"/>
                <a:gd name="connsiteY9" fmla="*/ 0 h 10000"/>
                <a:gd name="connsiteX10" fmla="*/ 2724 w 10047"/>
                <a:gd name="connsiteY10" fmla="*/ 120 h 10000"/>
                <a:gd name="connsiteX11" fmla="*/ 1685 w 10047"/>
                <a:gd name="connsiteY11" fmla="*/ 3012 h 10000"/>
                <a:gd name="connsiteX12" fmla="*/ 0 w 10047"/>
                <a:gd name="connsiteY12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5465 w 10047"/>
                <a:gd name="connsiteY3" fmla="*/ 9759 h 10000"/>
                <a:gd name="connsiteX4" fmla="*/ 9480 w 10047"/>
                <a:gd name="connsiteY4" fmla="*/ 5422 h 10000"/>
                <a:gd name="connsiteX5" fmla="*/ 10047 w 10047"/>
                <a:gd name="connsiteY5" fmla="*/ 4488 h 10000"/>
                <a:gd name="connsiteX6" fmla="*/ 9386 w 10047"/>
                <a:gd name="connsiteY6" fmla="*/ 1627 h 10000"/>
                <a:gd name="connsiteX7" fmla="*/ 8583 w 10047"/>
                <a:gd name="connsiteY7" fmla="*/ 1024 h 10000"/>
                <a:gd name="connsiteX8" fmla="*/ 6835 w 10047"/>
                <a:gd name="connsiteY8" fmla="*/ 843 h 10000"/>
                <a:gd name="connsiteX9" fmla="*/ 5984 w 10047"/>
                <a:gd name="connsiteY9" fmla="*/ 0 h 10000"/>
                <a:gd name="connsiteX10" fmla="*/ 2724 w 10047"/>
                <a:gd name="connsiteY10" fmla="*/ 120 h 10000"/>
                <a:gd name="connsiteX11" fmla="*/ 1685 w 10047"/>
                <a:gd name="connsiteY11" fmla="*/ 3012 h 10000"/>
                <a:gd name="connsiteX12" fmla="*/ 0 w 10047"/>
                <a:gd name="connsiteY12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7355 w 10047"/>
                <a:gd name="connsiteY3" fmla="*/ 7982 h 10000"/>
                <a:gd name="connsiteX4" fmla="*/ 9480 w 10047"/>
                <a:gd name="connsiteY4" fmla="*/ 5422 h 10000"/>
                <a:gd name="connsiteX5" fmla="*/ 10047 w 10047"/>
                <a:gd name="connsiteY5" fmla="*/ 4488 h 10000"/>
                <a:gd name="connsiteX6" fmla="*/ 9386 w 10047"/>
                <a:gd name="connsiteY6" fmla="*/ 1627 h 10000"/>
                <a:gd name="connsiteX7" fmla="*/ 8583 w 10047"/>
                <a:gd name="connsiteY7" fmla="*/ 1024 h 10000"/>
                <a:gd name="connsiteX8" fmla="*/ 6835 w 10047"/>
                <a:gd name="connsiteY8" fmla="*/ 843 h 10000"/>
                <a:gd name="connsiteX9" fmla="*/ 5984 w 10047"/>
                <a:gd name="connsiteY9" fmla="*/ 0 h 10000"/>
                <a:gd name="connsiteX10" fmla="*/ 2724 w 10047"/>
                <a:gd name="connsiteY10" fmla="*/ 120 h 10000"/>
                <a:gd name="connsiteX11" fmla="*/ 1685 w 10047"/>
                <a:gd name="connsiteY11" fmla="*/ 3012 h 10000"/>
                <a:gd name="connsiteX12" fmla="*/ 0 w 10047"/>
                <a:gd name="connsiteY12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5677 w 10047"/>
                <a:gd name="connsiteY3" fmla="*/ 8793 h 10000"/>
                <a:gd name="connsiteX4" fmla="*/ 7355 w 10047"/>
                <a:gd name="connsiteY4" fmla="*/ 7982 h 10000"/>
                <a:gd name="connsiteX5" fmla="*/ 9480 w 10047"/>
                <a:gd name="connsiteY5" fmla="*/ 5422 h 10000"/>
                <a:gd name="connsiteX6" fmla="*/ 10047 w 10047"/>
                <a:gd name="connsiteY6" fmla="*/ 4488 h 10000"/>
                <a:gd name="connsiteX7" fmla="*/ 9386 w 10047"/>
                <a:gd name="connsiteY7" fmla="*/ 1627 h 10000"/>
                <a:gd name="connsiteX8" fmla="*/ 8583 w 10047"/>
                <a:gd name="connsiteY8" fmla="*/ 1024 h 10000"/>
                <a:gd name="connsiteX9" fmla="*/ 6835 w 10047"/>
                <a:gd name="connsiteY9" fmla="*/ 843 h 10000"/>
                <a:gd name="connsiteX10" fmla="*/ 5984 w 10047"/>
                <a:gd name="connsiteY10" fmla="*/ 0 h 10000"/>
                <a:gd name="connsiteX11" fmla="*/ 2724 w 10047"/>
                <a:gd name="connsiteY11" fmla="*/ 120 h 10000"/>
                <a:gd name="connsiteX12" fmla="*/ 1685 w 10047"/>
                <a:gd name="connsiteY12" fmla="*/ 3012 h 10000"/>
                <a:gd name="connsiteX13" fmla="*/ 0 w 10047"/>
                <a:gd name="connsiteY13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5677 w 10047"/>
                <a:gd name="connsiteY3" fmla="*/ 8793 h 10000"/>
                <a:gd name="connsiteX4" fmla="*/ 6008 w 10047"/>
                <a:gd name="connsiteY4" fmla="*/ 9516 h 10000"/>
                <a:gd name="connsiteX5" fmla="*/ 7355 w 10047"/>
                <a:gd name="connsiteY5" fmla="*/ 7982 h 10000"/>
                <a:gd name="connsiteX6" fmla="*/ 9480 w 10047"/>
                <a:gd name="connsiteY6" fmla="*/ 5422 h 10000"/>
                <a:gd name="connsiteX7" fmla="*/ 10047 w 10047"/>
                <a:gd name="connsiteY7" fmla="*/ 4488 h 10000"/>
                <a:gd name="connsiteX8" fmla="*/ 9386 w 10047"/>
                <a:gd name="connsiteY8" fmla="*/ 1627 h 10000"/>
                <a:gd name="connsiteX9" fmla="*/ 8583 w 10047"/>
                <a:gd name="connsiteY9" fmla="*/ 1024 h 10000"/>
                <a:gd name="connsiteX10" fmla="*/ 6835 w 10047"/>
                <a:gd name="connsiteY10" fmla="*/ 843 h 10000"/>
                <a:gd name="connsiteX11" fmla="*/ 5984 w 10047"/>
                <a:gd name="connsiteY11" fmla="*/ 0 h 10000"/>
                <a:gd name="connsiteX12" fmla="*/ 2724 w 10047"/>
                <a:gd name="connsiteY12" fmla="*/ 120 h 10000"/>
                <a:gd name="connsiteX13" fmla="*/ 1685 w 10047"/>
                <a:gd name="connsiteY13" fmla="*/ 3012 h 10000"/>
                <a:gd name="connsiteX14" fmla="*/ 0 w 10047"/>
                <a:gd name="connsiteY14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5677 w 10047"/>
                <a:gd name="connsiteY3" fmla="*/ 8793 h 10000"/>
                <a:gd name="connsiteX4" fmla="*/ 5961 w 10047"/>
                <a:gd name="connsiteY4" fmla="*/ 9305 h 10000"/>
                <a:gd name="connsiteX5" fmla="*/ 7355 w 10047"/>
                <a:gd name="connsiteY5" fmla="*/ 7982 h 10000"/>
                <a:gd name="connsiteX6" fmla="*/ 9480 w 10047"/>
                <a:gd name="connsiteY6" fmla="*/ 5422 h 10000"/>
                <a:gd name="connsiteX7" fmla="*/ 10047 w 10047"/>
                <a:gd name="connsiteY7" fmla="*/ 4488 h 10000"/>
                <a:gd name="connsiteX8" fmla="*/ 9386 w 10047"/>
                <a:gd name="connsiteY8" fmla="*/ 1627 h 10000"/>
                <a:gd name="connsiteX9" fmla="*/ 8583 w 10047"/>
                <a:gd name="connsiteY9" fmla="*/ 1024 h 10000"/>
                <a:gd name="connsiteX10" fmla="*/ 6835 w 10047"/>
                <a:gd name="connsiteY10" fmla="*/ 843 h 10000"/>
                <a:gd name="connsiteX11" fmla="*/ 5984 w 10047"/>
                <a:gd name="connsiteY11" fmla="*/ 0 h 10000"/>
                <a:gd name="connsiteX12" fmla="*/ 2724 w 10047"/>
                <a:gd name="connsiteY12" fmla="*/ 120 h 10000"/>
                <a:gd name="connsiteX13" fmla="*/ 1685 w 10047"/>
                <a:gd name="connsiteY13" fmla="*/ 3012 h 10000"/>
                <a:gd name="connsiteX14" fmla="*/ 0 w 10047"/>
                <a:gd name="connsiteY14" fmla="*/ 5743 h 10000"/>
                <a:gd name="connsiteX0" fmla="*/ 0 w 10047"/>
                <a:gd name="connsiteY0" fmla="*/ 5743 h 10000"/>
                <a:gd name="connsiteX1" fmla="*/ 2488 w 10047"/>
                <a:gd name="connsiteY1" fmla="*/ 9277 h 10000"/>
                <a:gd name="connsiteX2" fmla="*/ 3008 w 10047"/>
                <a:gd name="connsiteY2" fmla="*/ 10000 h 10000"/>
                <a:gd name="connsiteX3" fmla="*/ 4401 w 10047"/>
                <a:gd name="connsiteY3" fmla="*/ 9636 h 10000"/>
                <a:gd name="connsiteX4" fmla="*/ 5961 w 10047"/>
                <a:gd name="connsiteY4" fmla="*/ 9305 h 10000"/>
                <a:gd name="connsiteX5" fmla="*/ 7355 w 10047"/>
                <a:gd name="connsiteY5" fmla="*/ 7982 h 10000"/>
                <a:gd name="connsiteX6" fmla="*/ 9480 w 10047"/>
                <a:gd name="connsiteY6" fmla="*/ 5422 h 10000"/>
                <a:gd name="connsiteX7" fmla="*/ 10047 w 10047"/>
                <a:gd name="connsiteY7" fmla="*/ 4488 h 10000"/>
                <a:gd name="connsiteX8" fmla="*/ 9386 w 10047"/>
                <a:gd name="connsiteY8" fmla="*/ 1627 h 10000"/>
                <a:gd name="connsiteX9" fmla="*/ 8583 w 10047"/>
                <a:gd name="connsiteY9" fmla="*/ 1024 h 10000"/>
                <a:gd name="connsiteX10" fmla="*/ 6835 w 10047"/>
                <a:gd name="connsiteY10" fmla="*/ 843 h 10000"/>
                <a:gd name="connsiteX11" fmla="*/ 5984 w 10047"/>
                <a:gd name="connsiteY11" fmla="*/ 0 h 10000"/>
                <a:gd name="connsiteX12" fmla="*/ 2724 w 10047"/>
                <a:gd name="connsiteY12" fmla="*/ 120 h 10000"/>
                <a:gd name="connsiteX13" fmla="*/ 1685 w 10047"/>
                <a:gd name="connsiteY13" fmla="*/ 3012 h 10000"/>
                <a:gd name="connsiteX14" fmla="*/ 0 w 10047"/>
                <a:gd name="connsiteY14" fmla="*/ 5743 h 10000"/>
                <a:gd name="connsiteX0" fmla="*/ 0 w 10047"/>
                <a:gd name="connsiteY0" fmla="*/ 5743 h 9636"/>
                <a:gd name="connsiteX1" fmla="*/ 2488 w 10047"/>
                <a:gd name="connsiteY1" fmla="*/ 9277 h 9636"/>
                <a:gd name="connsiteX2" fmla="*/ 3740 w 10047"/>
                <a:gd name="connsiteY2" fmla="*/ 9398 h 9636"/>
                <a:gd name="connsiteX3" fmla="*/ 4401 w 10047"/>
                <a:gd name="connsiteY3" fmla="*/ 9636 h 9636"/>
                <a:gd name="connsiteX4" fmla="*/ 5961 w 10047"/>
                <a:gd name="connsiteY4" fmla="*/ 9305 h 9636"/>
                <a:gd name="connsiteX5" fmla="*/ 7355 w 10047"/>
                <a:gd name="connsiteY5" fmla="*/ 7982 h 9636"/>
                <a:gd name="connsiteX6" fmla="*/ 9480 w 10047"/>
                <a:gd name="connsiteY6" fmla="*/ 5422 h 9636"/>
                <a:gd name="connsiteX7" fmla="*/ 10047 w 10047"/>
                <a:gd name="connsiteY7" fmla="*/ 4488 h 9636"/>
                <a:gd name="connsiteX8" fmla="*/ 9386 w 10047"/>
                <a:gd name="connsiteY8" fmla="*/ 1627 h 9636"/>
                <a:gd name="connsiteX9" fmla="*/ 8583 w 10047"/>
                <a:gd name="connsiteY9" fmla="*/ 1024 h 9636"/>
                <a:gd name="connsiteX10" fmla="*/ 6835 w 10047"/>
                <a:gd name="connsiteY10" fmla="*/ 843 h 9636"/>
                <a:gd name="connsiteX11" fmla="*/ 5984 w 10047"/>
                <a:gd name="connsiteY11" fmla="*/ 0 h 9636"/>
                <a:gd name="connsiteX12" fmla="*/ 2724 w 10047"/>
                <a:gd name="connsiteY12" fmla="*/ 120 h 9636"/>
                <a:gd name="connsiteX13" fmla="*/ 1685 w 10047"/>
                <a:gd name="connsiteY13" fmla="*/ 3012 h 9636"/>
                <a:gd name="connsiteX14" fmla="*/ 0 w 10047"/>
                <a:gd name="connsiteY14" fmla="*/ 5743 h 9636"/>
                <a:gd name="connsiteX0" fmla="*/ 0 w 10000"/>
                <a:gd name="connsiteY0" fmla="*/ 5960 h 10000"/>
                <a:gd name="connsiteX1" fmla="*/ 2476 w 10000"/>
                <a:gd name="connsiteY1" fmla="*/ 9627 h 10000"/>
                <a:gd name="connsiteX2" fmla="*/ 3699 w 10000"/>
                <a:gd name="connsiteY2" fmla="*/ 9878 h 10000"/>
                <a:gd name="connsiteX3" fmla="*/ 4380 w 10000"/>
                <a:gd name="connsiteY3" fmla="*/ 10000 h 10000"/>
                <a:gd name="connsiteX4" fmla="*/ 5933 w 10000"/>
                <a:gd name="connsiteY4" fmla="*/ 9656 h 10000"/>
                <a:gd name="connsiteX5" fmla="*/ 7321 w 10000"/>
                <a:gd name="connsiteY5" fmla="*/ 8284 h 10000"/>
                <a:gd name="connsiteX6" fmla="*/ 9436 w 10000"/>
                <a:gd name="connsiteY6" fmla="*/ 5627 h 10000"/>
                <a:gd name="connsiteX7" fmla="*/ 10000 w 10000"/>
                <a:gd name="connsiteY7" fmla="*/ 4658 h 10000"/>
                <a:gd name="connsiteX8" fmla="*/ 9342 w 10000"/>
                <a:gd name="connsiteY8" fmla="*/ 1688 h 10000"/>
                <a:gd name="connsiteX9" fmla="*/ 8543 w 10000"/>
                <a:gd name="connsiteY9" fmla="*/ 1063 h 10000"/>
                <a:gd name="connsiteX10" fmla="*/ 6803 w 10000"/>
                <a:gd name="connsiteY10" fmla="*/ 875 h 10000"/>
                <a:gd name="connsiteX11" fmla="*/ 5956 w 10000"/>
                <a:gd name="connsiteY11" fmla="*/ 0 h 10000"/>
                <a:gd name="connsiteX12" fmla="*/ 2711 w 10000"/>
                <a:gd name="connsiteY12" fmla="*/ 125 h 10000"/>
                <a:gd name="connsiteX13" fmla="*/ 1677 w 10000"/>
                <a:gd name="connsiteY13" fmla="*/ 3126 h 10000"/>
                <a:gd name="connsiteX14" fmla="*/ 0 w 10000"/>
                <a:gd name="connsiteY14" fmla="*/ 5960 h 10000"/>
                <a:gd name="connsiteX0" fmla="*/ 0 w 10141"/>
                <a:gd name="connsiteY0" fmla="*/ 6085 h 10000"/>
                <a:gd name="connsiteX1" fmla="*/ 2617 w 10141"/>
                <a:gd name="connsiteY1" fmla="*/ 9627 h 10000"/>
                <a:gd name="connsiteX2" fmla="*/ 3840 w 10141"/>
                <a:gd name="connsiteY2" fmla="*/ 9878 h 10000"/>
                <a:gd name="connsiteX3" fmla="*/ 4521 w 10141"/>
                <a:gd name="connsiteY3" fmla="*/ 10000 h 10000"/>
                <a:gd name="connsiteX4" fmla="*/ 6074 w 10141"/>
                <a:gd name="connsiteY4" fmla="*/ 9656 h 10000"/>
                <a:gd name="connsiteX5" fmla="*/ 7462 w 10141"/>
                <a:gd name="connsiteY5" fmla="*/ 8284 h 10000"/>
                <a:gd name="connsiteX6" fmla="*/ 9577 w 10141"/>
                <a:gd name="connsiteY6" fmla="*/ 5627 h 10000"/>
                <a:gd name="connsiteX7" fmla="*/ 10141 w 10141"/>
                <a:gd name="connsiteY7" fmla="*/ 4658 h 10000"/>
                <a:gd name="connsiteX8" fmla="*/ 9483 w 10141"/>
                <a:gd name="connsiteY8" fmla="*/ 1688 h 10000"/>
                <a:gd name="connsiteX9" fmla="*/ 8684 w 10141"/>
                <a:gd name="connsiteY9" fmla="*/ 1063 h 10000"/>
                <a:gd name="connsiteX10" fmla="*/ 6944 w 10141"/>
                <a:gd name="connsiteY10" fmla="*/ 875 h 10000"/>
                <a:gd name="connsiteX11" fmla="*/ 6097 w 10141"/>
                <a:gd name="connsiteY11" fmla="*/ 0 h 10000"/>
                <a:gd name="connsiteX12" fmla="*/ 2852 w 10141"/>
                <a:gd name="connsiteY12" fmla="*/ 125 h 10000"/>
                <a:gd name="connsiteX13" fmla="*/ 1818 w 10141"/>
                <a:gd name="connsiteY13" fmla="*/ 3126 h 10000"/>
                <a:gd name="connsiteX14" fmla="*/ 0 w 10141"/>
                <a:gd name="connsiteY14" fmla="*/ 6085 h 10000"/>
                <a:gd name="connsiteX0" fmla="*/ 0 w 10212"/>
                <a:gd name="connsiteY0" fmla="*/ 6148 h 10000"/>
                <a:gd name="connsiteX1" fmla="*/ 2688 w 10212"/>
                <a:gd name="connsiteY1" fmla="*/ 9627 h 10000"/>
                <a:gd name="connsiteX2" fmla="*/ 3911 w 10212"/>
                <a:gd name="connsiteY2" fmla="*/ 9878 h 10000"/>
                <a:gd name="connsiteX3" fmla="*/ 4592 w 10212"/>
                <a:gd name="connsiteY3" fmla="*/ 10000 h 10000"/>
                <a:gd name="connsiteX4" fmla="*/ 6145 w 10212"/>
                <a:gd name="connsiteY4" fmla="*/ 9656 h 10000"/>
                <a:gd name="connsiteX5" fmla="*/ 7533 w 10212"/>
                <a:gd name="connsiteY5" fmla="*/ 8284 h 10000"/>
                <a:gd name="connsiteX6" fmla="*/ 9648 w 10212"/>
                <a:gd name="connsiteY6" fmla="*/ 5627 h 10000"/>
                <a:gd name="connsiteX7" fmla="*/ 10212 w 10212"/>
                <a:gd name="connsiteY7" fmla="*/ 4658 h 10000"/>
                <a:gd name="connsiteX8" fmla="*/ 9554 w 10212"/>
                <a:gd name="connsiteY8" fmla="*/ 1688 h 10000"/>
                <a:gd name="connsiteX9" fmla="*/ 8755 w 10212"/>
                <a:gd name="connsiteY9" fmla="*/ 1063 h 10000"/>
                <a:gd name="connsiteX10" fmla="*/ 7015 w 10212"/>
                <a:gd name="connsiteY10" fmla="*/ 875 h 10000"/>
                <a:gd name="connsiteX11" fmla="*/ 6168 w 10212"/>
                <a:gd name="connsiteY11" fmla="*/ 0 h 10000"/>
                <a:gd name="connsiteX12" fmla="*/ 2923 w 10212"/>
                <a:gd name="connsiteY12" fmla="*/ 125 h 10000"/>
                <a:gd name="connsiteX13" fmla="*/ 1889 w 10212"/>
                <a:gd name="connsiteY13" fmla="*/ 3126 h 10000"/>
                <a:gd name="connsiteX14" fmla="*/ 0 w 10212"/>
                <a:gd name="connsiteY14" fmla="*/ 6148 h 10000"/>
                <a:gd name="connsiteX0" fmla="*/ 0 w 10212"/>
                <a:gd name="connsiteY0" fmla="*/ 6148 h 10000"/>
                <a:gd name="connsiteX1" fmla="*/ 2688 w 10212"/>
                <a:gd name="connsiteY1" fmla="*/ 9627 h 10000"/>
                <a:gd name="connsiteX2" fmla="*/ 3911 w 10212"/>
                <a:gd name="connsiteY2" fmla="*/ 9878 h 10000"/>
                <a:gd name="connsiteX3" fmla="*/ 4592 w 10212"/>
                <a:gd name="connsiteY3" fmla="*/ 10000 h 10000"/>
                <a:gd name="connsiteX4" fmla="*/ 6145 w 10212"/>
                <a:gd name="connsiteY4" fmla="*/ 9656 h 10000"/>
                <a:gd name="connsiteX5" fmla="*/ 7533 w 10212"/>
                <a:gd name="connsiteY5" fmla="*/ 8284 h 10000"/>
                <a:gd name="connsiteX6" fmla="*/ 9648 w 10212"/>
                <a:gd name="connsiteY6" fmla="*/ 5627 h 10000"/>
                <a:gd name="connsiteX7" fmla="*/ 10212 w 10212"/>
                <a:gd name="connsiteY7" fmla="*/ 4658 h 10000"/>
                <a:gd name="connsiteX8" fmla="*/ 9554 w 10212"/>
                <a:gd name="connsiteY8" fmla="*/ 1688 h 10000"/>
                <a:gd name="connsiteX9" fmla="*/ 8755 w 10212"/>
                <a:gd name="connsiteY9" fmla="*/ 1063 h 10000"/>
                <a:gd name="connsiteX10" fmla="*/ 7015 w 10212"/>
                <a:gd name="connsiteY10" fmla="*/ 875 h 10000"/>
                <a:gd name="connsiteX11" fmla="*/ 6168 w 10212"/>
                <a:gd name="connsiteY11" fmla="*/ 0 h 10000"/>
                <a:gd name="connsiteX12" fmla="*/ 2829 w 10212"/>
                <a:gd name="connsiteY12" fmla="*/ 500 h 10000"/>
                <a:gd name="connsiteX13" fmla="*/ 1889 w 10212"/>
                <a:gd name="connsiteY13" fmla="*/ 3126 h 10000"/>
                <a:gd name="connsiteX14" fmla="*/ 0 w 10212"/>
                <a:gd name="connsiteY14" fmla="*/ 6148 h 10000"/>
                <a:gd name="connsiteX0" fmla="*/ 0 w 10212"/>
                <a:gd name="connsiteY0" fmla="*/ 5804 h 9656"/>
                <a:gd name="connsiteX1" fmla="*/ 2688 w 10212"/>
                <a:gd name="connsiteY1" fmla="*/ 9283 h 9656"/>
                <a:gd name="connsiteX2" fmla="*/ 3911 w 10212"/>
                <a:gd name="connsiteY2" fmla="*/ 9534 h 9656"/>
                <a:gd name="connsiteX3" fmla="*/ 4592 w 10212"/>
                <a:gd name="connsiteY3" fmla="*/ 9656 h 9656"/>
                <a:gd name="connsiteX4" fmla="*/ 6145 w 10212"/>
                <a:gd name="connsiteY4" fmla="*/ 9312 h 9656"/>
                <a:gd name="connsiteX5" fmla="*/ 7533 w 10212"/>
                <a:gd name="connsiteY5" fmla="*/ 7940 h 9656"/>
                <a:gd name="connsiteX6" fmla="*/ 9648 w 10212"/>
                <a:gd name="connsiteY6" fmla="*/ 5283 h 9656"/>
                <a:gd name="connsiteX7" fmla="*/ 10212 w 10212"/>
                <a:gd name="connsiteY7" fmla="*/ 4314 h 9656"/>
                <a:gd name="connsiteX8" fmla="*/ 9554 w 10212"/>
                <a:gd name="connsiteY8" fmla="*/ 1344 h 9656"/>
                <a:gd name="connsiteX9" fmla="*/ 8755 w 10212"/>
                <a:gd name="connsiteY9" fmla="*/ 719 h 9656"/>
                <a:gd name="connsiteX10" fmla="*/ 7015 w 10212"/>
                <a:gd name="connsiteY10" fmla="*/ 531 h 9656"/>
                <a:gd name="connsiteX11" fmla="*/ 6262 w 10212"/>
                <a:gd name="connsiteY11" fmla="*/ 0 h 9656"/>
                <a:gd name="connsiteX12" fmla="*/ 2829 w 10212"/>
                <a:gd name="connsiteY12" fmla="*/ 156 h 9656"/>
                <a:gd name="connsiteX13" fmla="*/ 1889 w 10212"/>
                <a:gd name="connsiteY13" fmla="*/ 2782 h 9656"/>
                <a:gd name="connsiteX14" fmla="*/ 0 w 10212"/>
                <a:gd name="connsiteY14" fmla="*/ 5804 h 9656"/>
                <a:gd name="connsiteX0" fmla="*/ 0 w 10000"/>
                <a:gd name="connsiteY0" fmla="*/ 6140 h 10129"/>
                <a:gd name="connsiteX1" fmla="*/ 2632 w 10000"/>
                <a:gd name="connsiteY1" fmla="*/ 9743 h 10129"/>
                <a:gd name="connsiteX2" fmla="*/ 3830 w 10000"/>
                <a:gd name="connsiteY2" fmla="*/ 10003 h 10129"/>
                <a:gd name="connsiteX3" fmla="*/ 4497 w 10000"/>
                <a:gd name="connsiteY3" fmla="*/ 10129 h 10129"/>
                <a:gd name="connsiteX4" fmla="*/ 6017 w 10000"/>
                <a:gd name="connsiteY4" fmla="*/ 9773 h 10129"/>
                <a:gd name="connsiteX5" fmla="*/ 7377 w 10000"/>
                <a:gd name="connsiteY5" fmla="*/ 8352 h 10129"/>
                <a:gd name="connsiteX6" fmla="*/ 9448 w 10000"/>
                <a:gd name="connsiteY6" fmla="*/ 5600 h 10129"/>
                <a:gd name="connsiteX7" fmla="*/ 10000 w 10000"/>
                <a:gd name="connsiteY7" fmla="*/ 4597 h 10129"/>
                <a:gd name="connsiteX8" fmla="*/ 9356 w 10000"/>
                <a:gd name="connsiteY8" fmla="*/ 1521 h 10129"/>
                <a:gd name="connsiteX9" fmla="*/ 8573 w 10000"/>
                <a:gd name="connsiteY9" fmla="*/ 874 h 10129"/>
                <a:gd name="connsiteX10" fmla="*/ 6869 w 10000"/>
                <a:gd name="connsiteY10" fmla="*/ 679 h 10129"/>
                <a:gd name="connsiteX11" fmla="*/ 6132 w 10000"/>
                <a:gd name="connsiteY11" fmla="*/ 129 h 10129"/>
                <a:gd name="connsiteX12" fmla="*/ 2839 w 10000"/>
                <a:gd name="connsiteY12" fmla="*/ 0 h 10129"/>
                <a:gd name="connsiteX13" fmla="*/ 1850 w 10000"/>
                <a:gd name="connsiteY13" fmla="*/ 3010 h 10129"/>
                <a:gd name="connsiteX14" fmla="*/ 0 w 10000"/>
                <a:gd name="connsiteY14" fmla="*/ 6140 h 10129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56 w 10000"/>
                <a:gd name="connsiteY8" fmla="*/ 1683 h 10291"/>
                <a:gd name="connsiteX9" fmla="*/ 8573 w 10000"/>
                <a:gd name="connsiteY9" fmla="*/ 1036 h 10291"/>
                <a:gd name="connsiteX10" fmla="*/ 6869 w 10000"/>
                <a:gd name="connsiteY10" fmla="*/ 841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56 w 10000"/>
                <a:gd name="connsiteY8" fmla="*/ 1683 h 10291"/>
                <a:gd name="connsiteX9" fmla="*/ 8573 w 10000"/>
                <a:gd name="connsiteY9" fmla="*/ 1036 h 10291"/>
                <a:gd name="connsiteX10" fmla="*/ 6524 w 10000"/>
                <a:gd name="connsiteY10" fmla="*/ 1197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56 w 10000"/>
                <a:gd name="connsiteY8" fmla="*/ 1683 h 10291"/>
                <a:gd name="connsiteX9" fmla="*/ 8573 w 10000"/>
                <a:gd name="connsiteY9" fmla="*/ 1036 h 10291"/>
                <a:gd name="connsiteX10" fmla="*/ 6524 w 10000"/>
                <a:gd name="connsiteY10" fmla="*/ 970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56 w 10000"/>
                <a:gd name="connsiteY8" fmla="*/ 1683 h 10291"/>
                <a:gd name="connsiteX9" fmla="*/ 8527 w 10000"/>
                <a:gd name="connsiteY9" fmla="*/ 1101 h 10291"/>
                <a:gd name="connsiteX10" fmla="*/ 6524 w 10000"/>
                <a:gd name="connsiteY10" fmla="*/ 970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10 w 10000"/>
                <a:gd name="connsiteY8" fmla="*/ 1780 h 10291"/>
                <a:gd name="connsiteX9" fmla="*/ 8527 w 10000"/>
                <a:gd name="connsiteY9" fmla="*/ 1101 h 10291"/>
                <a:gd name="connsiteX10" fmla="*/ 6524 w 10000"/>
                <a:gd name="connsiteY10" fmla="*/ 970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  <a:gd name="connsiteX0" fmla="*/ 0 w 10000"/>
                <a:gd name="connsiteY0" fmla="*/ 6302 h 10291"/>
                <a:gd name="connsiteX1" fmla="*/ 2632 w 10000"/>
                <a:gd name="connsiteY1" fmla="*/ 9905 h 10291"/>
                <a:gd name="connsiteX2" fmla="*/ 3830 w 10000"/>
                <a:gd name="connsiteY2" fmla="*/ 10165 h 10291"/>
                <a:gd name="connsiteX3" fmla="*/ 4497 w 10000"/>
                <a:gd name="connsiteY3" fmla="*/ 10291 h 10291"/>
                <a:gd name="connsiteX4" fmla="*/ 6017 w 10000"/>
                <a:gd name="connsiteY4" fmla="*/ 9935 h 10291"/>
                <a:gd name="connsiteX5" fmla="*/ 7377 w 10000"/>
                <a:gd name="connsiteY5" fmla="*/ 8514 h 10291"/>
                <a:gd name="connsiteX6" fmla="*/ 9448 w 10000"/>
                <a:gd name="connsiteY6" fmla="*/ 5762 h 10291"/>
                <a:gd name="connsiteX7" fmla="*/ 10000 w 10000"/>
                <a:gd name="connsiteY7" fmla="*/ 4759 h 10291"/>
                <a:gd name="connsiteX8" fmla="*/ 9379 w 10000"/>
                <a:gd name="connsiteY8" fmla="*/ 1780 h 10291"/>
                <a:gd name="connsiteX9" fmla="*/ 8527 w 10000"/>
                <a:gd name="connsiteY9" fmla="*/ 1101 h 10291"/>
                <a:gd name="connsiteX10" fmla="*/ 6524 w 10000"/>
                <a:gd name="connsiteY10" fmla="*/ 970 h 10291"/>
                <a:gd name="connsiteX11" fmla="*/ 6155 w 10000"/>
                <a:gd name="connsiteY11" fmla="*/ 0 h 10291"/>
                <a:gd name="connsiteX12" fmla="*/ 2839 w 10000"/>
                <a:gd name="connsiteY12" fmla="*/ 162 h 10291"/>
                <a:gd name="connsiteX13" fmla="*/ 1850 w 10000"/>
                <a:gd name="connsiteY13" fmla="*/ 3172 h 10291"/>
                <a:gd name="connsiteX14" fmla="*/ 0 w 10000"/>
                <a:gd name="connsiteY14" fmla="*/ 6302 h 1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291">
                  <a:moveTo>
                    <a:pt x="0" y="6302"/>
                  </a:moveTo>
                  <a:lnTo>
                    <a:pt x="2632" y="9905"/>
                  </a:lnTo>
                  <a:lnTo>
                    <a:pt x="3830" y="10165"/>
                  </a:lnTo>
                  <a:lnTo>
                    <a:pt x="4497" y="10291"/>
                  </a:lnTo>
                  <a:cubicBezTo>
                    <a:pt x="4520" y="10281"/>
                    <a:pt x="5994" y="9946"/>
                    <a:pt x="6017" y="9935"/>
                  </a:cubicBezTo>
                  <a:lnTo>
                    <a:pt x="7377" y="8514"/>
                  </a:lnTo>
                  <a:lnTo>
                    <a:pt x="9448" y="5762"/>
                  </a:lnTo>
                  <a:lnTo>
                    <a:pt x="10000" y="4759"/>
                  </a:lnTo>
                  <a:lnTo>
                    <a:pt x="9379" y="1780"/>
                  </a:lnTo>
                  <a:lnTo>
                    <a:pt x="8527" y="1101"/>
                  </a:lnTo>
                  <a:lnTo>
                    <a:pt x="6524" y="970"/>
                  </a:lnTo>
                  <a:lnTo>
                    <a:pt x="6155" y="0"/>
                  </a:lnTo>
                  <a:lnTo>
                    <a:pt x="2839" y="162"/>
                  </a:lnTo>
                  <a:lnTo>
                    <a:pt x="1850" y="3172"/>
                  </a:lnTo>
                  <a:lnTo>
                    <a:pt x="0" y="6302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5427751" y="5599193"/>
              <a:ext cx="531668" cy="454640"/>
            </a:xfrm>
            <a:custGeom>
              <a:avLst/>
              <a:gdLst>
                <a:gd name="T0" fmla="*/ 2147483647 w 10000"/>
                <a:gd name="T1" fmla="*/ 2147483647 h 10216"/>
                <a:gd name="T2" fmla="*/ 2147483647 w 10000"/>
                <a:gd name="T3" fmla="*/ 2147483647 h 10216"/>
                <a:gd name="T4" fmla="*/ 2147483647 w 10000"/>
                <a:gd name="T5" fmla="*/ 2147483647 h 10216"/>
                <a:gd name="T6" fmla="*/ 2147483647 w 10000"/>
                <a:gd name="T7" fmla="*/ 2147483647 h 10216"/>
                <a:gd name="T8" fmla="*/ 2147483647 w 10000"/>
                <a:gd name="T9" fmla="*/ 2147483647 h 10216"/>
                <a:gd name="T10" fmla="*/ 2147483647 w 10000"/>
                <a:gd name="T11" fmla="*/ 2147483647 h 10216"/>
                <a:gd name="T12" fmla="*/ 2147483647 w 10000"/>
                <a:gd name="T13" fmla="*/ 2147483647 h 10216"/>
                <a:gd name="T14" fmla="*/ 0 w 10000"/>
                <a:gd name="T15" fmla="*/ 2147483647 h 10216"/>
                <a:gd name="T16" fmla="*/ 2147483647 w 10000"/>
                <a:gd name="T17" fmla="*/ 2147483647 h 10216"/>
                <a:gd name="T18" fmla="*/ 2147483647 w 10000"/>
                <a:gd name="T19" fmla="*/ 2147483647 h 10216"/>
                <a:gd name="T20" fmla="*/ 2147483647 w 10000"/>
                <a:gd name="T21" fmla="*/ 2147483647 h 10216"/>
                <a:gd name="T22" fmla="*/ 2147483647 w 10000"/>
                <a:gd name="T23" fmla="*/ 2147483647 h 10216"/>
                <a:gd name="T24" fmla="*/ 2147483647 w 10000"/>
                <a:gd name="T25" fmla="*/ 2147483647 h 10216"/>
                <a:gd name="T26" fmla="*/ 2147483647 w 10000"/>
                <a:gd name="T27" fmla="*/ 2147483647 h 10216"/>
                <a:gd name="T28" fmla="*/ 2147483647 w 10000"/>
                <a:gd name="T29" fmla="*/ 2147483647 h 10216"/>
                <a:gd name="T30" fmla="*/ 2147483647 w 10000"/>
                <a:gd name="T31" fmla="*/ 2147483647 h 10216"/>
                <a:gd name="T32" fmla="*/ 2147483647 w 10000"/>
                <a:gd name="T33" fmla="*/ 2147483647 h 10216"/>
                <a:gd name="T34" fmla="*/ 2147483647 w 10000"/>
                <a:gd name="T35" fmla="*/ 2147483647 h 10216"/>
                <a:gd name="T36" fmla="*/ 2147483647 w 10000"/>
                <a:gd name="T37" fmla="*/ 2147483647 h 10216"/>
                <a:gd name="T38" fmla="*/ 2147483647 w 10000"/>
                <a:gd name="T39" fmla="*/ 2147483647 h 10216"/>
                <a:gd name="T40" fmla="*/ 2147483647 w 10000"/>
                <a:gd name="T41" fmla="*/ 2147483647 h 10216"/>
                <a:gd name="T42" fmla="*/ 2147483647 w 10000"/>
                <a:gd name="T43" fmla="*/ 2147483647 h 10216"/>
                <a:gd name="T44" fmla="*/ 2147483647 w 10000"/>
                <a:gd name="T45" fmla="*/ 2147483647 h 10216"/>
                <a:gd name="T46" fmla="*/ 2147483647 w 10000"/>
                <a:gd name="T47" fmla="*/ 2147483647 h 10216"/>
                <a:gd name="T48" fmla="*/ 2147483647 w 10000"/>
                <a:gd name="T49" fmla="*/ 2147483647 h 10216"/>
                <a:gd name="T50" fmla="*/ 2147483647 w 10000"/>
                <a:gd name="T51" fmla="*/ 0 h 10216"/>
                <a:gd name="T52" fmla="*/ 2147483647 w 10000"/>
                <a:gd name="T53" fmla="*/ 2147483647 h 10216"/>
                <a:gd name="T54" fmla="*/ 2147483647 w 10000"/>
                <a:gd name="T55" fmla="*/ 2147483647 h 102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0000" h="10216">
                  <a:moveTo>
                    <a:pt x="3320" y="1225"/>
                  </a:moveTo>
                  <a:lnTo>
                    <a:pt x="2233" y="3677"/>
                  </a:lnTo>
                  <a:cubicBezTo>
                    <a:pt x="2180" y="4286"/>
                    <a:pt x="2206" y="4439"/>
                    <a:pt x="2152" y="5048"/>
                  </a:cubicBezTo>
                  <a:cubicBezTo>
                    <a:pt x="2105" y="5248"/>
                    <a:pt x="1979" y="5906"/>
                    <a:pt x="1932" y="6106"/>
                  </a:cubicBezTo>
                  <a:lnTo>
                    <a:pt x="463" y="6465"/>
                  </a:lnTo>
                  <a:lnTo>
                    <a:pt x="161" y="7067"/>
                  </a:lnTo>
                  <a:cubicBezTo>
                    <a:pt x="100" y="7372"/>
                    <a:pt x="80" y="7892"/>
                    <a:pt x="80" y="7932"/>
                  </a:cubicBezTo>
                  <a:cubicBezTo>
                    <a:pt x="60" y="8269"/>
                    <a:pt x="20" y="8101"/>
                    <a:pt x="0" y="8438"/>
                  </a:cubicBezTo>
                  <a:lnTo>
                    <a:pt x="865" y="7524"/>
                  </a:lnTo>
                  <a:lnTo>
                    <a:pt x="2093" y="7356"/>
                  </a:lnTo>
                  <a:lnTo>
                    <a:pt x="2636" y="6370"/>
                  </a:lnTo>
                  <a:lnTo>
                    <a:pt x="5573" y="6370"/>
                  </a:lnTo>
                  <a:lnTo>
                    <a:pt x="6982" y="7282"/>
                  </a:lnTo>
                  <a:cubicBezTo>
                    <a:pt x="7090" y="7980"/>
                    <a:pt x="7156" y="8461"/>
                    <a:pt x="7264" y="9159"/>
                  </a:cubicBezTo>
                  <a:cubicBezTo>
                    <a:pt x="7257" y="9167"/>
                    <a:pt x="8035" y="10112"/>
                    <a:pt x="8048" y="10072"/>
                  </a:cubicBezTo>
                  <a:lnTo>
                    <a:pt x="9115" y="10216"/>
                  </a:lnTo>
                  <a:lnTo>
                    <a:pt x="9698" y="9952"/>
                  </a:lnTo>
                  <a:cubicBezTo>
                    <a:pt x="9718" y="9816"/>
                    <a:pt x="9739" y="9679"/>
                    <a:pt x="9759" y="9543"/>
                  </a:cubicBezTo>
                  <a:lnTo>
                    <a:pt x="9316" y="8677"/>
                  </a:lnTo>
                  <a:lnTo>
                    <a:pt x="10000" y="5697"/>
                  </a:lnTo>
                  <a:lnTo>
                    <a:pt x="9477" y="4664"/>
                  </a:lnTo>
                  <a:lnTo>
                    <a:pt x="8451" y="4639"/>
                  </a:lnTo>
                  <a:cubicBezTo>
                    <a:pt x="8471" y="4334"/>
                    <a:pt x="8511" y="3887"/>
                    <a:pt x="8531" y="3582"/>
                  </a:cubicBezTo>
                  <a:lnTo>
                    <a:pt x="7344" y="3294"/>
                  </a:lnTo>
                  <a:lnTo>
                    <a:pt x="5070" y="625"/>
                  </a:lnTo>
                  <a:lnTo>
                    <a:pt x="4607" y="0"/>
                  </a:lnTo>
                  <a:lnTo>
                    <a:pt x="4326" y="216"/>
                  </a:lnTo>
                  <a:lnTo>
                    <a:pt x="3320" y="1225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1" name="Freeform 11"/>
            <p:cNvSpPr>
              <a:spLocks/>
            </p:cNvSpPr>
            <p:nvPr/>
          </p:nvSpPr>
          <p:spPr bwMode="auto">
            <a:xfrm>
              <a:off x="5423591" y="5891236"/>
              <a:ext cx="587652" cy="502811"/>
            </a:xfrm>
            <a:custGeom>
              <a:avLst/>
              <a:gdLst>
                <a:gd name="T0" fmla="*/ 0 w 824"/>
                <a:gd name="T1" fmla="*/ 2147483647 h 705"/>
                <a:gd name="T2" fmla="*/ 2147483647 w 824"/>
                <a:gd name="T3" fmla="*/ 2147483647 h 705"/>
                <a:gd name="T4" fmla="*/ 2147483647 w 824"/>
                <a:gd name="T5" fmla="*/ 2147483647 h 705"/>
                <a:gd name="T6" fmla="*/ 2147483647 w 824"/>
                <a:gd name="T7" fmla="*/ 2147483647 h 705"/>
                <a:gd name="T8" fmla="*/ 2147483647 w 824"/>
                <a:gd name="T9" fmla="*/ 2147483647 h 705"/>
                <a:gd name="T10" fmla="*/ 2147483647 w 824"/>
                <a:gd name="T11" fmla="*/ 2147483647 h 705"/>
                <a:gd name="T12" fmla="*/ 2147483647 w 824"/>
                <a:gd name="T13" fmla="*/ 2147483647 h 705"/>
                <a:gd name="T14" fmla="*/ 2147483647 w 824"/>
                <a:gd name="T15" fmla="*/ 2147483647 h 705"/>
                <a:gd name="T16" fmla="*/ 2147483647 w 824"/>
                <a:gd name="T17" fmla="*/ 2147483647 h 705"/>
                <a:gd name="T18" fmla="*/ 2147483647 w 824"/>
                <a:gd name="T19" fmla="*/ 2147483647 h 705"/>
                <a:gd name="T20" fmla="*/ 2147483647 w 824"/>
                <a:gd name="T21" fmla="*/ 2147483647 h 705"/>
                <a:gd name="T22" fmla="*/ 2147483647 w 824"/>
                <a:gd name="T23" fmla="*/ 2147483647 h 705"/>
                <a:gd name="T24" fmla="*/ 2147483647 w 824"/>
                <a:gd name="T25" fmla="*/ 2147483647 h 705"/>
                <a:gd name="T26" fmla="*/ 2147483647 w 824"/>
                <a:gd name="T27" fmla="*/ 2147483647 h 705"/>
                <a:gd name="T28" fmla="*/ 2147483647 w 824"/>
                <a:gd name="T29" fmla="*/ 2147483647 h 705"/>
                <a:gd name="T30" fmla="*/ 2147483647 w 824"/>
                <a:gd name="T31" fmla="*/ 2147483647 h 705"/>
                <a:gd name="T32" fmla="*/ 2147483647 w 824"/>
                <a:gd name="T33" fmla="*/ 2147483647 h 705"/>
                <a:gd name="T34" fmla="*/ 2147483647 w 824"/>
                <a:gd name="T35" fmla="*/ 2147483647 h 705"/>
                <a:gd name="T36" fmla="*/ 2147483647 w 824"/>
                <a:gd name="T37" fmla="*/ 2147483647 h 705"/>
                <a:gd name="T38" fmla="*/ 2147483647 w 824"/>
                <a:gd name="T39" fmla="*/ 0 h 705"/>
                <a:gd name="T40" fmla="*/ 2147483647 w 824"/>
                <a:gd name="T41" fmla="*/ 0 h 705"/>
                <a:gd name="T42" fmla="*/ 2147483647 w 824"/>
                <a:gd name="T43" fmla="*/ 2147483647 h 705"/>
                <a:gd name="T44" fmla="*/ 2147483647 w 824"/>
                <a:gd name="T45" fmla="*/ 2147483647 h 705"/>
                <a:gd name="T46" fmla="*/ 0 w 824"/>
                <a:gd name="T47" fmla="*/ 2147483647 h 70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24" h="705">
                  <a:moveTo>
                    <a:pt x="0" y="128"/>
                  </a:moveTo>
                  <a:lnTo>
                    <a:pt x="35" y="153"/>
                  </a:lnTo>
                  <a:lnTo>
                    <a:pt x="53" y="159"/>
                  </a:lnTo>
                  <a:lnTo>
                    <a:pt x="86" y="468"/>
                  </a:lnTo>
                  <a:lnTo>
                    <a:pt x="119" y="492"/>
                  </a:lnTo>
                  <a:lnTo>
                    <a:pt x="158" y="507"/>
                  </a:lnTo>
                  <a:lnTo>
                    <a:pt x="185" y="585"/>
                  </a:lnTo>
                  <a:lnTo>
                    <a:pt x="155" y="603"/>
                  </a:lnTo>
                  <a:lnTo>
                    <a:pt x="206" y="624"/>
                  </a:lnTo>
                  <a:lnTo>
                    <a:pt x="248" y="699"/>
                  </a:lnTo>
                  <a:lnTo>
                    <a:pt x="458" y="705"/>
                  </a:lnTo>
                  <a:lnTo>
                    <a:pt x="563" y="660"/>
                  </a:lnTo>
                  <a:lnTo>
                    <a:pt x="824" y="432"/>
                  </a:lnTo>
                  <a:lnTo>
                    <a:pt x="728" y="273"/>
                  </a:lnTo>
                  <a:lnTo>
                    <a:pt x="725" y="222"/>
                  </a:lnTo>
                  <a:lnTo>
                    <a:pt x="686" y="234"/>
                  </a:lnTo>
                  <a:lnTo>
                    <a:pt x="596" y="228"/>
                  </a:lnTo>
                  <a:lnTo>
                    <a:pt x="533" y="165"/>
                  </a:lnTo>
                  <a:lnTo>
                    <a:pt x="509" y="48"/>
                  </a:lnTo>
                  <a:lnTo>
                    <a:pt x="407" y="0"/>
                  </a:lnTo>
                  <a:lnTo>
                    <a:pt x="203" y="0"/>
                  </a:lnTo>
                  <a:lnTo>
                    <a:pt x="161" y="63"/>
                  </a:lnTo>
                  <a:lnTo>
                    <a:pt x="62" y="7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2" name="Freeform 10"/>
            <p:cNvSpPr>
              <a:spLocks/>
            </p:cNvSpPr>
            <p:nvPr/>
          </p:nvSpPr>
          <p:spPr bwMode="auto">
            <a:xfrm>
              <a:off x="5200013" y="5947950"/>
              <a:ext cx="345888" cy="472842"/>
            </a:xfrm>
            <a:custGeom>
              <a:avLst/>
              <a:gdLst>
                <a:gd name="T0" fmla="*/ 0 w 10000"/>
                <a:gd name="T1" fmla="*/ 2147483647 h 9910"/>
                <a:gd name="T2" fmla="*/ 2147483647 w 10000"/>
                <a:gd name="T3" fmla="*/ 2147483647 h 9910"/>
                <a:gd name="T4" fmla="*/ 2147483647 w 10000"/>
                <a:gd name="T5" fmla="*/ 2147483647 h 9910"/>
                <a:gd name="T6" fmla="*/ 2147483647 w 10000"/>
                <a:gd name="T7" fmla="*/ 2147483647 h 9910"/>
                <a:gd name="T8" fmla="*/ 2147483647 w 10000"/>
                <a:gd name="T9" fmla="*/ 2147483647 h 9910"/>
                <a:gd name="T10" fmla="*/ 2147483647 w 10000"/>
                <a:gd name="T11" fmla="*/ 2147483647 h 9910"/>
                <a:gd name="T12" fmla="*/ 2147483647 w 10000"/>
                <a:gd name="T13" fmla="*/ 2147483647 h 9910"/>
                <a:gd name="T14" fmla="*/ 2147483647 w 10000"/>
                <a:gd name="T15" fmla="*/ 2147483647 h 9910"/>
                <a:gd name="T16" fmla="*/ 2147483647 w 10000"/>
                <a:gd name="T17" fmla="*/ 2147483647 h 9910"/>
                <a:gd name="T18" fmla="*/ 2147483647 w 10000"/>
                <a:gd name="T19" fmla="*/ 2147483647 h 9910"/>
                <a:gd name="T20" fmla="*/ 2147483647 w 10000"/>
                <a:gd name="T21" fmla="*/ 2147483647 h 9910"/>
                <a:gd name="T22" fmla="*/ 2147483647 w 10000"/>
                <a:gd name="T23" fmla="*/ 2147483647 h 9910"/>
                <a:gd name="T24" fmla="*/ 2147483647 w 10000"/>
                <a:gd name="T25" fmla="*/ 2147483647 h 9910"/>
                <a:gd name="T26" fmla="*/ 2147483647 w 10000"/>
                <a:gd name="T27" fmla="*/ 2147483647 h 9910"/>
                <a:gd name="T28" fmla="*/ 2147483647 w 10000"/>
                <a:gd name="T29" fmla="*/ 2147483647 h 9910"/>
                <a:gd name="T30" fmla="*/ 2147483647 w 10000"/>
                <a:gd name="T31" fmla="*/ 0 h 9910"/>
                <a:gd name="T32" fmla="*/ 2147483647 w 10000"/>
                <a:gd name="T33" fmla="*/ 2147483647 h 9910"/>
                <a:gd name="T34" fmla="*/ 0 w 10000"/>
                <a:gd name="T35" fmla="*/ 2147483647 h 99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9910">
                  <a:moveTo>
                    <a:pt x="0" y="837"/>
                  </a:moveTo>
                  <a:lnTo>
                    <a:pt x="1711" y="3273"/>
                  </a:lnTo>
                  <a:cubicBezTo>
                    <a:pt x="1752" y="3677"/>
                    <a:pt x="1794" y="4080"/>
                    <a:pt x="1835" y="4484"/>
                  </a:cubicBezTo>
                  <a:lnTo>
                    <a:pt x="2825" y="4888"/>
                  </a:lnTo>
                  <a:lnTo>
                    <a:pt x="4619" y="9910"/>
                  </a:lnTo>
                  <a:lnTo>
                    <a:pt x="6907" y="9775"/>
                  </a:lnTo>
                  <a:lnTo>
                    <a:pt x="8454" y="9237"/>
                  </a:lnTo>
                  <a:lnTo>
                    <a:pt x="9196" y="7892"/>
                  </a:lnTo>
                  <a:lnTo>
                    <a:pt x="10000" y="7399"/>
                  </a:lnTo>
                  <a:lnTo>
                    <a:pt x="9505" y="6547"/>
                  </a:lnTo>
                  <a:lnTo>
                    <a:pt x="8794" y="6345"/>
                  </a:lnTo>
                  <a:lnTo>
                    <a:pt x="8021" y="5874"/>
                  </a:lnTo>
                  <a:cubicBezTo>
                    <a:pt x="7846" y="4365"/>
                    <a:pt x="7577" y="2877"/>
                    <a:pt x="7402" y="1368"/>
                  </a:cubicBezTo>
                  <a:lnTo>
                    <a:pt x="6288" y="852"/>
                  </a:lnTo>
                  <a:lnTo>
                    <a:pt x="5732" y="672"/>
                  </a:lnTo>
                  <a:lnTo>
                    <a:pt x="4124" y="0"/>
                  </a:lnTo>
                  <a:lnTo>
                    <a:pt x="3196" y="538"/>
                  </a:lnTo>
                  <a:lnTo>
                    <a:pt x="0" y="837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3" name="Freeform 4"/>
            <p:cNvSpPr>
              <a:spLocks/>
            </p:cNvSpPr>
            <p:nvPr/>
          </p:nvSpPr>
          <p:spPr bwMode="auto">
            <a:xfrm>
              <a:off x="4814030" y="5702219"/>
              <a:ext cx="527393" cy="386218"/>
            </a:xfrm>
            <a:custGeom>
              <a:avLst/>
              <a:gdLst>
                <a:gd name="T0" fmla="*/ 112713 w 744"/>
                <a:gd name="T1" fmla="*/ 34925 h 532"/>
                <a:gd name="T2" fmla="*/ 146050 w 744"/>
                <a:gd name="T3" fmla="*/ 120650 h 532"/>
                <a:gd name="T4" fmla="*/ 0 w 744"/>
                <a:gd name="T5" fmla="*/ 381000 h 532"/>
                <a:gd name="T6" fmla="*/ 114300 w 744"/>
                <a:gd name="T7" fmla="*/ 577850 h 532"/>
                <a:gd name="T8" fmla="*/ 15875 w 744"/>
                <a:gd name="T9" fmla="*/ 838200 h 532"/>
                <a:gd name="T10" fmla="*/ 236538 w 744"/>
                <a:gd name="T11" fmla="*/ 806450 h 532"/>
                <a:gd name="T12" fmla="*/ 374650 w 744"/>
                <a:gd name="T13" fmla="*/ 844550 h 532"/>
                <a:gd name="T14" fmla="*/ 625475 w 744"/>
                <a:gd name="T15" fmla="*/ 593725 h 532"/>
                <a:gd name="T16" fmla="*/ 671513 w 744"/>
                <a:gd name="T17" fmla="*/ 449263 h 532"/>
                <a:gd name="T18" fmla="*/ 769938 w 744"/>
                <a:gd name="T19" fmla="*/ 425450 h 532"/>
                <a:gd name="T20" fmla="*/ 831850 w 744"/>
                <a:gd name="T21" fmla="*/ 495300 h 532"/>
                <a:gd name="T22" fmla="*/ 854075 w 744"/>
                <a:gd name="T23" fmla="*/ 601663 h 532"/>
                <a:gd name="T24" fmla="*/ 1074738 w 744"/>
                <a:gd name="T25" fmla="*/ 571500 h 532"/>
                <a:gd name="T26" fmla="*/ 1181100 w 744"/>
                <a:gd name="T27" fmla="*/ 479425 h 532"/>
                <a:gd name="T28" fmla="*/ 1166813 w 744"/>
                <a:gd name="T29" fmla="*/ 311150 h 532"/>
                <a:gd name="T30" fmla="*/ 1128713 w 744"/>
                <a:gd name="T31" fmla="*/ 266700 h 532"/>
                <a:gd name="T32" fmla="*/ 1090613 w 744"/>
                <a:gd name="T33" fmla="*/ 68263 h 532"/>
                <a:gd name="T34" fmla="*/ 998538 w 744"/>
                <a:gd name="T35" fmla="*/ 0 h 532"/>
                <a:gd name="T36" fmla="*/ 922338 w 744"/>
                <a:gd name="T37" fmla="*/ 128588 h 532"/>
                <a:gd name="T38" fmla="*/ 709613 w 744"/>
                <a:gd name="T39" fmla="*/ 114300 h 532"/>
                <a:gd name="T40" fmla="*/ 679450 w 744"/>
                <a:gd name="T41" fmla="*/ 14288 h 532"/>
                <a:gd name="T42" fmla="*/ 473075 w 744"/>
                <a:gd name="T43" fmla="*/ 6350 h 532"/>
                <a:gd name="T44" fmla="*/ 404813 w 744"/>
                <a:gd name="T45" fmla="*/ 128588 h 532"/>
                <a:gd name="T46" fmla="*/ 282575 w 744"/>
                <a:gd name="T47" fmla="*/ 136525 h 532"/>
                <a:gd name="T48" fmla="*/ 206375 w 744"/>
                <a:gd name="T49" fmla="*/ 22225 h 532"/>
                <a:gd name="T50" fmla="*/ 112713 w 744"/>
                <a:gd name="T51" fmla="*/ 34925 h 5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connsiteX0" fmla="*/ 954 w 9899"/>
                <a:gd name="connsiteY0" fmla="*/ 414 h 10000"/>
                <a:gd name="connsiteX1" fmla="*/ 1237 w 9899"/>
                <a:gd name="connsiteY1" fmla="*/ 1429 h 10000"/>
                <a:gd name="connsiteX2" fmla="*/ 0 w 9899"/>
                <a:gd name="connsiteY2" fmla="*/ 4511 h 10000"/>
                <a:gd name="connsiteX3" fmla="*/ 968 w 9899"/>
                <a:gd name="connsiteY3" fmla="*/ 6842 h 10000"/>
                <a:gd name="connsiteX4" fmla="*/ 134 w 9899"/>
                <a:gd name="connsiteY4" fmla="*/ 9925 h 10000"/>
                <a:gd name="connsiteX5" fmla="*/ 2003 w 9899"/>
                <a:gd name="connsiteY5" fmla="*/ 9549 h 10000"/>
                <a:gd name="connsiteX6" fmla="*/ 3172 w 9899"/>
                <a:gd name="connsiteY6" fmla="*/ 10000 h 10000"/>
                <a:gd name="connsiteX7" fmla="*/ 5296 w 9899"/>
                <a:gd name="connsiteY7" fmla="*/ 7030 h 10000"/>
                <a:gd name="connsiteX8" fmla="*/ 5685 w 9899"/>
                <a:gd name="connsiteY8" fmla="*/ 5320 h 10000"/>
                <a:gd name="connsiteX9" fmla="*/ 6519 w 9899"/>
                <a:gd name="connsiteY9" fmla="*/ 5038 h 10000"/>
                <a:gd name="connsiteX10" fmla="*/ 7043 w 9899"/>
                <a:gd name="connsiteY10" fmla="*/ 5865 h 10000"/>
                <a:gd name="connsiteX11" fmla="*/ 7231 w 9899"/>
                <a:gd name="connsiteY11" fmla="*/ 7124 h 10000"/>
                <a:gd name="connsiteX12" fmla="*/ 9099 w 9899"/>
                <a:gd name="connsiteY12" fmla="*/ 6767 h 10000"/>
                <a:gd name="connsiteX13" fmla="*/ 9899 w 9899"/>
                <a:gd name="connsiteY13" fmla="*/ 6044 h 10000"/>
                <a:gd name="connsiteX14" fmla="*/ 9879 w 9899"/>
                <a:gd name="connsiteY14" fmla="*/ 3684 h 10000"/>
                <a:gd name="connsiteX15" fmla="*/ 9556 w 9899"/>
                <a:gd name="connsiteY15" fmla="*/ 3158 h 10000"/>
                <a:gd name="connsiteX16" fmla="*/ 9234 w 9899"/>
                <a:gd name="connsiteY16" fmla="*/ 808 h 10000"/>
                <a:gd name="connsiteX17" fmla="*/ 8454 w 9899"/>
                <a:gd name="connsiteY17" fmla="*/ 0 h 10000"/>
                <a:gd name="connsiteX18" fmla="*/ 7809 w 9899"/>
                <a:gd name="connsiteY18" fmla="*/ 1523 h 10000"/>
                <a:gd name="connsiteX19" fmla="*/ 6008 w 9899"/>
                <a:gd name="connsiteY19" fmla="*/ 1353 h 10000"/>
                <a:gd name="connsiteX20" fmla="*/ 5753 w 9899"/>
                <a:gd name="connsiteY20" fmla="*/ 169 h 10000"/>
                <a:gd name="connsiteX21" fmla="*/ 4005 w 9899"/>
                <a:gd name="connsiteY21" fmla="*/ 75 h 10000"/>
                <a:gd name="connsiteX22" fmla="*/ 3427 w 9899"/>
                <a:gd name="connsiteY22" fmla="*/ 1523 h 10000"/>
                <a:gd name="connsiteX23" fmla="*/ 2392 w 9899"/>
                <a:gd name="connsiteY23" fmla="*/ 1617 h 10000"/>
                <a:gd name="connsiteX24" fmla="*/ 1747 w 9899"/>
                <a:gd name="connsiteY24" fmla="*/ 263 h 10000"/>
                <a:gd name="connsiteX25" fmla="*/ 954 w 9899"/>
                <a:gd name="connsiteY25" fmla="*/ 414 h 10000"/>
                <a:gd name="connsiteX0" fmla="*/ 964 w 10000"/>
                <a:gd name="connsiteY0" fmla="*/ 414 h 10000"/>
                <a:gd name="connsiteX1" fmla="*/ 1250 w 10000"/>
                <a:gd name="connsiteY1" fmla="*/ 1429 h 10000"/>
                <a:gd name="connsiteX2" fmla="*/ 0 w 10000"/>
                <a:gd name="connsiteY2" fmla="*/ 4511 h 10000"/>
                <a:gd name="connsiteX3" fmla="*/ 978 w 10000"/>
                <a:gd name="connsiteY3" fmla="*/ 6842 h 10000"/>
                <a:gd name="connsiteX4" fmla="*/ 135 w 10000"/>
                <a:gd name="connsiteY4" fmla="*/ 9925 h 10000"/>
                <a:gd name="connsiteX5" fmla="*/ 2023 w 10000"/>
                <a:gd name="connsiteY5" fmla="*/ 9549 h 10000"/>
                <a:gd name="connsiteX6" fmla="*/ 3204 w 10000"/>
                <a:gd name="connsiteY6" fmla="*/ 10000 h 10000"/>
                <a:gd name="connsiteX7" fmla="*/ 5350 w 10000"/>
                <a:gd name="connsiteY7" fmla="*/ 7030 h 10000"/>
                <a:gd name="connsiteX8" fmla="*/ 5743 w 10000"/>
                <a:gd name="connsiteY8" fmla="*/ 5320 h 10000"/>
                <a:gd name="connsiteX9" fmla="*/ 6586 w 10000"/>
                <a:gd name="connsiteY9" fmla="*/ 5038 h 10000"/>
                <a:gd name="connsiteX10" fmla="*/ 7115 w 10000"/>
                <a:gd name="connsiteY10" fmla="*/ 5865 h 10000"/>
                <a:gd name="connsiteX11" fmla="*/ 7305 w 10000"/>
                <a:gd name="connsiteY11" fmla="*/ 7124 h 10000"/>
                <a:gd name="connsiteX12" fmla="*/ 9294 w 10000"/>
                <a:gd name="connsiteY12" fmla="*/ 6823 h 10000"/>
                <a:gd name="connsiteX13" fmla="*/ 10000 w 10000"/>
                <a:gd name="connsiteY13" fmla="*/ 6044 h 10000"/>
                <a:gd name="connsiteX14" fmla="*/ 9980 w 10000"/>
                <a:gd name="connsiteY14" fmla="*/ 3684 h 10000"/>
                <a:gd name="connsiteX15" fmla="*/ 9654 w 10000"/>
                <a:gd name="connsiteY15" fmla="*/ 3158 h 10000"/>
                <a:gd name="connsiteX16" fmla="*/ 9328 w 10000"/>
                <a:gd name="connsiteY16" fmla="*/ 808 h 10000"/>
                <a:gd name="connsiteX17" fmla="*/ 8540 w 10000"/>
                <a:gd name="connsiteY17" fmla="*/ 0 h 10000"/>
                <a:gd name="connsiteX18" fmla="*/ 7889 w 10000"/>
                <a:gd name="connsiteY18" fmla="*/ 1523 h 10000"/>
                <a:gd name="connsiteX19" fmla="*/ 6069 w 10000"/>
                <a:gd name="connsiteY19" fmla="*/ 1353 h 10000"/>
                <a:gd name="connsiteX20" fmla="*/ 5812 w 10000"/>
                <a:gd name="connsiteY20" fmla="*/ 169 h 10000"/>
                <a:gd name="connsiteX21" fmla="*/ 4046 w 10000"/>
                <a:gd name="connsiteY21" fmla="*/ 75 h 10000"/>
                <a:gd name="connsiteX22" fmla="*/ 3462 w 10000"/>
                <a:gd name="connsiteY22" fmla="*/ 1523 h 10000"/>
                <a:gd name="connsiteX23" fmla="*/ 2416 w 10000"/>
                <a:gd name="connsiteY23" fmla="*/ 1617 h 10000"/>
                <a:gd name="connsiteX24" fmla="*/ 1765 w 10000"/>
                <a:gd name="connsiteY24" fmla="*/ 263 h 10000"/>
                <a:gd name="connsiteX25" fmla="*/ 964 w 10000"/>
                <a:gd name="connsiteY25" fmla="*/ 414 h 10000"/>
                <a:gd name="connsiteX0" fmla="*/ 964 w 10041"/>
                <a:gd name="connsiteY0" fmla="*/ 414 h 10000"/>
                <a:gd name="connsiteX1" fmla="*/ 1250 w 10041"/>
                <a:gd name="connsiteY1" fmla="*/ 1429 h 10000"/>
                <a:gd name="connsiteX2" fmla="*/ 0 w 10041"/>
                <a:gd name="connsiteY2" fmla="*/ 4511 h 10000"/>
                <a:gd name="connsiteX3" fmla="*/ 978 w 10041"/>
                <a:gd name="connsiteY3" fmla="*/ 6842 h 10000"/>
                <a:gd name="connsiteX4" fmla="*/ 135 w 10041"/>
                <a:gd name="connsiteY4" fmla="*/ 9925 h 10000"/>
                <a:gd name="connsiteX5" fmla="*/ 2023 w 10041"/>
                <a:gd name="connsiteY5" fmla="*/ 9549 h 10000"/>
                <a:gd name="connsiteX6" fmla="*/ 3204 w 10041"/>
                <a:gd name="connsiteY6" fmla="*/ 10000 h 10000"/>
                <a:gd name="connsiteX7" fmla="*/ 5350 w 10041"/>
                <a:gd name="connsiteY7" fmla="*/ 7030 h 10000"/>
                <a:gd name="connsiteX8" fmla="*/ 5743 w 10041"/>
                <a:gd name="connsiteY8" fmla="*/ 5320 h 10000"/>
                <a:gd name="connsiteX9" fmla="*/ 6586 w 10041"/>
                <a:gd name="connsiteY9" fmla="*/ 5038 h 10000"/>
                <a:gd name="connsiteX10" fmla="*/ 7115 w 10041"/>
                <a:gd name="connsiteY10" fmla="*/ 5865 h 10000"/>
                <a:gd name="connsiteX11" fmla="*/ 7305 w 10041"/>
                <a:gd name="connsiteY11" fmla="*/ 7124 h 10000"/>
                <a:gd name="connsiteX12" fmla="*/ 9294 w 10041"/>
                <a:gd name="connsiteY12" fmla="*/ 6823 h 10000"/>
                <a:gd name="connsiteX13" fmla="*/ 10041 w 10041"/>
                <a:gd name="connsiteY13" fmla="*/ 6044 h 10000"/>
                <a:gd name="connsiteX14" fmla="*/ 9980 w 10041"/>
                <a:gd name="connsiteY14" fmla="*/ 3684 h 10000"/>
                <a:gd name="connsiteX15" fmla="*/ 9654 w 10041"/>
                <a:gd name="connsiteY15" fmla="*/ 3158 h 10000"/>
                <a:gd name="connsiteX16" fmla="*/ 9328 w 10041"/>
                <a:gd name="connsiteY16" fmla="*/ 808 h 10000"/>
                <a:gd name="connsiteX17" fmla="*/ 8540 w 10041"/>
                <a:gd name="connsiteY17" fmla="*/ 0 h 10000"/>
                <a:gd name="connsiteX18" fmla="*/ 7889 w 10041"/>
                <a:gd name="connsiteY18" fmla="*/ 1523 h 10000"/>
                <a:gd name="connsiteX19" fmla="*/ 6069 w 10041"/>
                <a:gd name="connsiteY19" fmla="*/ 1353 h 10000"/>
                <a:gd name="connsiteX20" fmla="*/ 5812 w 10041"/>
                <a:gd name="connsiteY20" fmla="*/ 169 h 10000"/>
                <a:gd name="connsiteX21" fmla="*/ 4046 w 10041"/>
                <a:gd name="connsiteY21" fmla="*/ 75 h 10000"/>
                <a:gd name="connsiteX22" fmla="*/ 3462 w 10041"/>
                <a:gd name="connsiteY22" fmla="*/ 1523 h 10000"/>
                <a:gd name="connsiteX23" fmla="*/ 2416 w 10041"/>
                <a:gd name="connsiteY23" fmla="*/ 1617 h 10000"/>
                <a:gd name="connsiteX24" fmla="*/ 1765 w 10041"/>
                <a:gd name="connsiteY24" fmla="*/ 263 h 10000"/>
                <a:gd name="connsiteX25" fmla="*/ 964 w 10041"/>
                <a:gd name="connsiteY25" fmla="*/ 414 h 10000"/>
                <a:gd name="connsiteX0" fmla="*/ 964 w 10041"/>
                <a:gd name="connsiteY0" fmla="*/ 414 h 10000"/>
                <a:gd name="connsiteX1" fmla="*/ 1250 w 10041"/>
                <a:gd name="connsiteY1" fmla="*/ 1429 h 10000"/>
                <a:gd name="connsiteX2" fmla="*/ 0 w 10041"/>
                <a:gd name="connsiteY2" fmla="*/ 4511 h 10000"/>
                <a:gd name="connsiteX3" fmla="*/ 978 w 10041"/>
                <a:gd name="connsiteY3" fmla="*/ 6842 h 10000"/>
                <a:gd name="connsiteX4" fmla="*/ 135 w 10041"/>
                <a:gd name="connsiteY4" fmla="*/ 9925 h 10000"/>
                <a:gd name="connsiteX5" fmla="*/ 2023 w 10041"/>
                <a:gd name="connsiteY5" fmla="*/ 9549 h 10000"/>
                <a:gd name="connsiteX6" fmla="*/ 3204 w 10041"/>
                <a:gd name="connsiteY6" fmla="*/ 10000 h 10000"/>
                <a:gd name="connsiteX7" fmla="*/ 5350 w 10041"/>
                <a:gd name="connsiteY7" fmla="*/ 7030 h 10000"/>
                <a:gd name="connsiteX8" fmla="*/ 5743 w 10041"/>
                <a:gd name="connsiteY8" fmla="*/ 5320 h 10000"/>
                <a:gd name="connsiteX9" fmla="*/ 6586 w 10041"/>
                <a:gd name="connsiteY9" fmla="*/ 5038 h 10000"/>
                <a:gd name="connsiteX10" fmla="*/ 7115 w 10041"/>
                <a:gd name="connsiteY10" fmla="*/ 5865 h 10000"/>
                <a:gd name="connsiteX11" fmla="*/ 7305 w 10041"/>
                <a:gd name="connsiteY11" fmla="*/ 7124 h 10000"/>
                <a:gd name="connsiteX12" fmla="*/ 9294 w 10041"/>
                <a:gd name="connsiteY12" fmla="*/ 6823 h 10000"/>
                <a:gd name="connsiteX13" fmla="*/ 10041 w 10041"/>
                <a:gd name="connsiteY13" fmla="*/ 6044 h 10000"/>
                <a:gd name="connsiteX14" fmla="*/ 9980 w 10041"/>
                <a:gd name="connsiteY14" fmla="*/ 3684 h 10000"/>
                <a:gd name="connsiteX15" fmla="*/ 9654 w 10041"/>
                <a:gd name="connsiteY15" fmla="*/ 3158 h 10000"/>
                <a:gd name="connsiteX16" fmla="*/ 9328 w 10041"/>
                <a:gd name="connsiteY16" fmla="*/ 808 h 10000"/>
                <a:gd name="connsiteX17" fmla="*/ 8540 w 10041"/>
                <a:gd name="connsiteY17" fmla="*/ 0 h 10000"/>
                <a:gd name="connsiteX18" fmla="*/ 7889 w 10041"/>
                <a:gd name="connsiteY18" fmla="*/ 1523 h 10000"/>
                <a:gd name="connsiteX19" fmla="*/ 6273 w 10041"/>
                <a:gd name="connsiteY19" fmla="*/ 1635 h 10000"/>
                <a:gd name="connsiteX20" fmla="*/ 5812 w 10041"/>
                <a:gd name="connsiteY20" fmla="*/ 169 h 10000"/>
                <a:gd name="connsiteX21" fmla="*/ 4046 w 10041"/>
                <a:gd name="connsiteY21" fmla="*/ 75 h 10000"/>
                <a:gd name="connsiteX22" fmla="*/ 3462 w 10041"/>
                <a:gd name="connsiteY22" fmla="*/ 1523 h 10000"/>
                <a:gd name="connsiteX23" fmla="*/ 2416 w 10041"/>
                <a:gd name="connsiteY23" fmla="*/ 1617 h 10000"/>
                <a:gd name="connsiteX24" fmla="*/ 1765 w 10041"/>
                <a:gd name="connsiteY24" fmla="*/ 263 h 10000"/>
                <a:gd name="connsiteX25" fmla="*/ 964 w 10041"/>
                <a:gd name="connsiteY25" fmla="*/ 414 h 10000"/>
                <a:gd name="connsiteX0" fmla="*/ 964 w 10041"/>
                <a:gd name="connsiteY0" fmla="*/ 414 h 10000"/>
                <a:gd name="connsiteX1" fmla="*/ 1250 w 10041"/>
                <a:gd name="connsiteY1" fmla="*/ 1429 h 10000"/>
                <a:gd name="connsiteX2" fmla="*/ 0 w 10041"/>
                <a:gd name="connsiteY2" fmla="*/ 4511 h 10000"/>
                <a:gd name="connsiteX3" fmla="*/ 978 w 10041"/>
                <a:gd name="connsiteY3" fmla="*/ 6842 h 10000"/>
                <a:gd name="connsiteX4" fmla="*/ 135 w 10041"/>
                <a:gd name="connsiteY4" fmla="*/ 9925 h 10000"/>
                <a:gd name="connsiteX5" fmla="*/ 2023 w 10041"/>
                <a:gd name="connsiteY5" fmla="*/ 9549 h 10000"/>
                <a:gd name="connsiteX6" fmla="*/ 3204 w 10041"/>
                <a:gd name="connsiteY6" fmla="*/ 10000 h 10000"/>
                <a:gd name="connsiteX7" fmla="*/ 5350 w 10041"/>
                <a:gd name="connsiteY7" fmla="*/ 7030 h 10000"/>
                <a:gd name="connsiteX8" fmla="*/ 5743 w 10041"/>
                <a:gd name="connsiteY8" fmla="*/ 5320 h 10000"/>
                <a:gd name="connsiteX9" fmla="*/ 6586 w 10041"/>
                <a:gd name="connsiteY9" fmla="*/ 5038 h 10000"/>
                <a:gd name="connsiteX10" fmla="*/ 7115 w 10041"/>
                <a:gd name="connsiteY10" fmla="*/ 5865 h 10000"/>
                <a:gd name="connsiteX11" fmla="*/ 7305 w 10041"/>
                <a:gd name="connsiteY11" fmla="*/ 7124 h 10000"/>
                <a:gd name="connsiteX12" fmla="*/ 9294 w 10041"/>
                <a:gd name="connsiteY12" fmla="*/ 6823 h 10000"/>
                <a:gd name="connsiteX13" fmla="*/ 10041 w 10041"/>
                <a:gd name="connsiteY13" fmla="*/ 6044 h 10000"/>
                <a:gd name="connsiteX14" fmla="*/ 9980 w 10041"/>
                <a:gd name="connsiteY14" fmla="*/ 3684 h 10000"/>
                <a:gd name="connsiteX15" fmla="*/ 9654 w 10041"/>
                <a:gd name="connsiteY15" fmla="*/ 3158 h 10000"/>
                <a:gd name="connsiteX16" fmla="*/ 9328 w 10041"/>
                <a:gd name="connsiteY16" fmla="*/ 808 h 10000"/>
                <a:gd name="connsiteX17" fmla="*/ 8540 w 10041"/>
                <a:gd name="connsiteY17" fmla="*/ 0 h 10000"/>
                <a:gd name="connsiteX18" fmla="*/ 7746 w 10041"/>
                <a:gd name="connsiteY18" fmla="*/ 1410 h 10000"/>
                <a:gd name="connsiteX19" fmla="*/ 6273 w 10041"/>
                <a:gd name="connsiteY19" fmla="*/ 1635 h 10000"/>
                <a:gd name="connsiteX20" fmla="*/ 5812 w 10041"/>
                <a:gd name="connsiteY20" fmla="*/ 169 h 10000"/>
                <a:gd name="connsiteX21" fmla="*/ 4046 w 10041"/>
                <a:gd name="connsiteY21" fmla="*/ 75 h 10000"/>
                <a:gd name="connsiteX22" fmla="*/ 3462 w 10041"/>
                <a:gd name="connsiteY22" fmla="*/ 1523 h 10000"/>
                <a:gd name="connsiteX23" fmla="*/ 2416 w 10041"/>
                <a:gd name="connsiteY23" fmla="*/ 1617 h 10000"/>
                <a:gd name="connsiteX24" fmla="*/ 1765 w 10041"/>
                <a:gd name="connsiteY24" fmla="*/ 263 h 10000"/>
                <a:gd name="connsiteX25" fmla="*/ 964 w 10041"/>
                <a:gd name="connsiteY25" fmla="*/ 414 h 10000"/>
                <a:gd name="connsiteX0" fmla="*/ 964 w 10041"/>
                <a:gd name="connsiteY0" fmla="*/ 527 h 10113"/>
                <a:gd name="connsiteX1" fmla="*/ 1250 w 10041"/>
                <a:gd name="connsiteY1" fmla="*/ 1542 h 10113"/>
                <a:gd name="connsiteX2" fmla="*/ 0 w 10041"/>
                <a:gd name="connsiteY2" fmla="*/ 4624 h 10113"/>
                <a:gd name="connsiteX3" fmla="*/ 978 w 10041"/>
                <a:gd name="connsiteY3" fmla="*/ 6955 h 10113"/>
                <a:gd name="connsiteX4" fmla="*/ 135 w 10041"/>
                <a:gd name="connsiteY4" fmla="*/ 10038 h 10113"/>
                <a:gd name="connsiteX5" fmla="*/ 2023 w 10041"/>
                <a:gd name="connsiteY5" fmla="*/ 9662 h 10113"/>
                <a:gd name="connsiteX6" fmla="*/ 3204 w 10041"/>
                <a:gd name="connsiteY6" fmla="*/ 10113 h 10113"/>
                <a:gd name="connsiteX7" fmla="*/ 5350 w 10041"/>
                <a:gd name="connsiteY7" fmla="*/ 7143 h 10113"/>
                <a:gd name="connsiteX8" fmla="*/ 5743 w 10041"/>
                <a:gd name="connsiteY8" fmla="*/ 5433 h 10113"/>
                <a:gd name="connsiteX9" fmla="*/ 6586 w 10041"/>
                <a:gd name="connsiteY9" fmla="*/ 5151 h 10113"/>
                <a:gd name="connsiteX10" fmla="*/ 7115 w 10041"/>
                <a:gd name="connsiteY10" fmla="*/ 5978 h 10113"/>
                <a:gd name="connsiteX11" fmla="*/ 7305 w 10041"/>
                <a:gd name="connsiteY11" fmla="*/ 7237 h 10113"/>
                <a:gd name="connsiteX12" fmla="*/ 9294 w 10041"/>
                <a:gd name="connsiteY12" fmla="*/ 6936 h 10113"/>
                <a:gd name="connsiteX13" fmla="*/ 10041 w 10041"/>
                <a:gd name="connsiteY13" fmla="*/ 6157 h 10113"/>
                <a:gd name="connsiteX14" fmla="*/ 9980 w 10041"/>
                <a:gd name="connsiteY14" fmla="*/ 3797 h 10113"/>
                <a:gd name="connsiteX15" fmla="*/ 9654 w 10041"/>
                <a:gd name="connsiteY15" fmla="*/ 3271 h 10113"/>
                <a:gd name="connsiteX16" fmla="*/ 9328 w 10041"/>
                <a:gd name="connsiteY16" fmla="*/ 921 h 10113"/>
                <a:gd name="connsiteX17" fmla="*/ 8459 w 10041"/>
                <a:gd name="connsiteY17" fmla="*/ 0 h 10113"/>
                <a:gd name="connsiteX18" fmla="*/ 7746 w 10041"/>
                <a:gd name="connsiteY18" fmla="*/ 1523 h 10113"/>
                <a:gd name="connsiteX19" fmla="*/ 6273 w 10041"/>
                <a:gd name="connsiteY19" fmla="*/ 1748 h 10113"/>
                <a:gd name="connsiteX20" fmla="*/ 5812 w 10041"/>
                <a:gd name="connsiteY20" fmla="*/ 282 h 10113"/>
                <a:gd name="connsiteX21" fmla="*/ 4046 w 10041"/>
                <a:gd name="connsiteY21" fmla="*/ 188 h 10113"/>
                <a:gd name="connsiteX22" fmla="*/ 3462 w 10041"/>
                <a:gd name="connsiteY22" fmla="*/ 1636 h 10113"/>
                <a:gd name="connsiteX23" fmla="*/ 2416 w 10041"/>
                <a:gd name="connsiteY23" fmla="*/ 1730 h 10113"/>
                <a:gd name="connsiteX24" fmla="*/ 1765 w 10041"/>
                <a:gd name="connsiteY24" fmla="*/ 376 h 10113"/>
                <a:gd name="connsiteX25" fmla="*/ 964 w 10041"/>
                <a:gd name="connsiteY25" fmla="*/ 527 h 10113"/>
                <a:gd name="connsiteX0" fmla="*/ 964 w 10041"/>
                <a:gd name="connsiteY0" fmla="*/ 527 h 10113"/>
                <a:gd name="connsiteX1" fmla="*/ 1250 w 10041"/>
                <a:gd name="connsiteY1" fmla="*/ 1542 h 10113"/>
                <a:gd name="connsiteX2" fmla="*/ 0 w 10041"/>
                <a:gd name="connsiteY2" fmla="*/ 4624 h 10113"/>
                <a:gd name="connsiteX3" fmla="*/ 978 w 10041"/>
                <a:gd name="connsiteY3" fmla="*/ 6955 h 10113"/>
                <a:gd name="connsiteX4" fmla="*/ 135 w 10041"/>
                <a:gd name="connsiteY4" fmla="*/ 10038 h 10113"/>
                <a:gd name="connsiteX5" fmla="*/ 2023 w 10041"/>
                <a:gd name="connsiteY5" fmla="*/ 9662 h 10113"/>
                <a:gd name="connsiteX6" fmla="*/ 3204 w 10041"/>
                <a:gd name="connsiteY6" fmla="*/ 10113 h 10113"/>
                <a:gd name="connsiteX7" fmla="*/ 5350 w 10041"/>
                <a:gd name="connsiteY7" fmla="*/ 7143 h 10113"/>
                <a:gd name="connsiteX8" fmla="*/ 5743 w 10041"/>
                <a:gd name="connsiteY8" fmla="*/ 5433 h 10113"/>
                <a:gd name="connsiteX9" fmla="*/ 6586 w 10041"/>
                <a:gd name="connsiteY9" fmla="*/ 5151 h 10113"/>
                <a:gd name="connsiteX10" fmla="*/ 7115 w 10041"/>
                <a:gd name="connsiteY10" fmla="*/ 5978 h 10113"/>
                <a:gd name="connsiteX11" fmla="*/ 7305 w 10041"/>
                <a:gd name="connsiteY11" fmla="*/ 7237 h 10113"/>
                <a:gd name="connsiteX12" fmla="*/ 9294 w 10041"/>
                <a:gd name="connsiteY12" fmla="*/ 6936 h 10113"/>
                <a:gd name="connsiteX13" fmla="*/ 10041 w 10041"/>
                <a:gd name="connsiteY13" fmla="*/ 6157 h 10113"/>
                <a:gd name="connsiteX14" fmla="*/ 9980 w 10041"/>
                <a:gd name="connsiteY14" fmla="*/ 3797 h 10113"/>
                <a:gd name="connsiteX15" fmla="*/ 9654 w 10041"/>
                <a:gd name="connsiteY15" fmla="*/ 3271 h 10113"/>
                <a:gd name="connsiteX16" fmla="*/ 9328 w 10041"/>
                <a:gd name="connsiteY16" fmla="*/ 921 h 10113"/>
                <a:gd name="connsiteX17" fmla="*/ 8459 w 10041"/>
                <a:gd name="connsiteY17" fmla="*/ 0 h 10113"/>
                <a:gd name="connsiteX18" fmla="*/ 7746 w 10041"/>
                <a:gd name="connsiteY18" fmla="*/ 1523 h 10113"/>
                <a:gd name="connsiteX19" fmla="*/ 6212 w 10041"/>
                <a:gd name="connsiteY19" fmla="*/ 1607 h 10113"/>
                <a:gd name="connsiteX20" fmla="*/ 5812 w 10041"/>
                <a:gd name="connsiteY20" fmla="*/ 282 h 10113"/>
                <a:gd name="connsiteX21" fmla="*/ 4046 w 10041"/>
                <a:gd name="connsiteY21" fmla="*/ 188 h 10113"/>
                <a:gd name="connsiteX22" fmla="*/ 3462 w 10041"/>
                <a:gd name="connsiteY22" fmla="*/ 1636 h 10113"/>
                <a:gd name="connsiteX23" fmla="*/ 2416 w 10041"/>
                <a:gd name="connsiteY23" fmla="*/ 1730 h 10113"/>
                <a:gd name="connsiteX24" fmla="*/ 1765 w 10041"/>
                <a:gd name="connsiteY24" fmla="*/ 376 h 10113"/>
                <a:gd name="connsiteX25" fmla="*/ 964 w 10041"/>
                <a:gd name="connsiteY25" fmla="*/ 527 h 10113"/>
                <a:gd name="connsiteX0" fmla="*/ 964 w 10041"/>
                <a:gd name="connsiteY0" fmla="*/ 527 h 10113"/>
                <a:gd name="connsiteX1" fmla="*/ 1250 w 10041"/>
                <a:gd name="connsiteY1" fmla="*/ 1542 h 10113"/>
                <a:gd name="connsiteX2" fmla="*/ 0 w 10041"/>
                <a:gd name="connsiteY2" fmla="*/ 4624 h 10113"/>
                <a:gd name="connsiteX3" fmla="*/ 978 w 10041"/>
                <a:gd name="connsiteY3" fmla="*/ 6955 h 10113"/>
                <a:gd name="connsiteX4" fmla="*/ 135 w 10041"/>
                <a:gd name="connsiteY4" fmla="*/ 10038 h 10113"/>
                <a:gd name="connsiteX5" fmla="*/ 2023 w 10041"/>
                <a:gd name="connsiteY5" fmla="*/ 9662 h 10113"/>
                <a:gd name="connsiteX6" fmla="*/ 3204 w 10041"/>
                <a:gd name="connsiteY6" fmla="*/ 10113 h 10113"/>
                <a:gd name="connsiteX7" fmla="*/ 5350 w 10041"/>
                <a:gd name="connsiteY7" fmla="*/ 7143 h 10113"/>
                <a:gd name="connsiteX8" fmla="*/ 5743 w 10041"/>
                <a:gd name="connsiteY8" fmla="*/ 5433 h 10113"/>
                <a:gd name="connsiteX9" fmla="*/ 6586 w 10041"/>
                <a:gd name="connsiteY9" fmla="*/ 5151 h 10113"/>
                <a:gd name="connsiteX10" fmla="*/ 7115 w 10041"/>
                <a:gd name="connsiteY10" fmla="*/ 5978 h 10113"/>
                <a:gd name="connsiteX11" fmla="*/ 7305 w 10041"/>
                <a:gd name="connsiteY11" fmla="*/ 7237 h 10113"/>
                <a:gd name="connsiteX12" fmla="*/ 9294 w 10041"/>
                <a:gd name="connsiteY12" fmla="*/ 6936 h 10113"/>
                <a:gd name="connsiteX13" fmla="*/ 10041 w 10041"/>
                <a:gd name="connsiteY13" fmla="*/ 6157 h 10113"/>
                <a:gd name="connsiteX14" fmla="*/ 9980 w 10041"/>
                <a:gd name="connsiteY14" fmla="*/ 3797 h 10113"/>
                <a:gd name="connsiteX15" fmla="*/ 9654 w 10041"/>
                <a:gd name="connsiteY15" fmla="*/ 3271 h 10113"/>
                <a:gd name="connsiteX16" fmla="*/ 9328 w 10041"/>
                <a:gd name="connsiteY16" fmla="*/ 921 h 10113"/>
                <a:gd name="connsiteX17" fmla="*/ 8459 w 10041"/>
                <a:gd name="connsiteY17" fmla="*/ 0 h 10113"/>
                <a:gd name="connsiteX18" fmla="*/ 7746 w 10041"/>
                <a:gd name="connsiteY18" fmla="*/ 1523 h 10113"/>
                <a:gd name="connsiteX19" fmla="*/ 6212 w 10041"/>
                <a:gd name="connsiteY19" fmla="*/ 1607 h 10113"/>
                <a:gd name="connsiteX20" fmla="*/ 5751 w 10041"/>
                <a:gd name="connsiteY20" fmla="*/ 85 h 10113"/>
                <a:gd name="connsiteX21" fmla="*/ 4046 w 10041"/>
                <a:gd name="connsiteY21" fmla="*/ 188 h 10113"/>
                <a:gd name="connsiteX22" fmla="*/ 3462 w 10041"/>
                <a:gd name="connsiteY22" fmla="*/ 1636 h 10113"/>
                <a:gd name="connsiteX23" fmla="*/ 2416 w 10041"/>
                <a:gd name="connsiteY23" fmla="*/ 1730 h 10113"/>
                <a:gd name="connsiteX24" fmla="*/ 1765 w 10041"/>
                <a:gd name="connsiteY24" fmla="*/ 376 h 10113"/>
                <a:gd name="connsiteX25" fmla="*/ 964 w 10041"/>
                <a:gd name="connsiteY25" fmla="*/ 527 h 10113"/>
                <a:gd name="connsiteX0" fmla="*/ 964 w 10041"/>
                <a:gd name="connsiteY0" fmla="*/ 593 h 10179"/>
                <a:gd name="connsiteX1" fmla="*/ 1250 w 10041"/>
                <a:gd name="connsiteY1" fmla="*/ 1608 h 10179"/>
                <a:gd name="connsiteX2" fmla="*/ 0 w 10041"/>
                <a:gd name="connsiteY2" fmla="*/ 4690 h 10179"/>
                <a:gd name="connsiteX3" fmla="*/ 978 w 10041"/>
                <a:gd name="connsiteY3" fmla="*/ 7021 h 10179"/>
                <a:gd name="connsiteX4" fmla="*/ 135 w 10041"/>
                <a:gd name="connsiteY4" fmla="*/ 10104 h 10179"/>
                <a:gd name="connsiteX5" fmla="*/ 2023 w 10041"/>
                <a:gd name="connsiteY5" fmla="*/ 9728 h 10179"/>
                <a:gd name="connsiteX6" fmla="*/ 3204 w 10041"/>
                <a:gd name="connsiteY6" fmla="*/ 10179 h 10179"/>
                <a:gd name="connsiteX7" fmla="*/ 5350 w 10041"/>
                <a:gd name="connsiteY7" fmla="*/ 7209 h 10179"/>
                <a:gd name="connsiteX8" fmla="*/ 5743 w 10041"/>
                <a:gd name="connsiteY8" fmla="*/ 5499 h 10179"/>
                <a:gd name="connsiteX9" fmla="*/ 6586 w 10041"/>
                <a:gd name="connsiteY9" fmla="*/ 5217 h 10179"/>
                <a:gd name="connsiteX10" fmla="*/ 7115 w 10041"/>
                <a:gd name="connsiteY10" fmla="*/ 6044 h 10179"/>
                <a:gd name="connsiteX11" fmla="*/ 7305 w 10041"/>
                <a:gd name="connsiteY11" fmla="*/ 7303 h 10179"/>
                <a:gd name="connsiteX12" fmla="*/ 9294 w 10041"/>
                <a:gd name="connsiteY12" fmla="*/ 7002 h 10179"/>
                <a:gd name="connsiteX13" fmla="*/ 10041 w 10041"/>
                <a:gd name="connsiteY13" fmla="*/ 6223 h 10179"/>
                <a:gd name="connsiteX14" fmla="*/ 9980 w 10041"/>
                <a:gd name="connsiteY14" fmla="*/ 3863 h 10179"/>
                <a:gd name="connsiteX15" fmla="*/ 9654 w 10041"/>
                <a:gd name="connsiteY15" fmla="*/ 3337 h 10179"/>
                <a:gd name="connsiteX16" fmla="*/ 9328 w 10041"/>
                <a:gd name="connsiteY16" fmla="*/ 987 h 10179"/>
                <a:gd name="connsiteX17" fmla="*/ 8459 w 10041"/>
                <a:gd name="connsiteY17" fmla="*/ 66 h 10179"/>
                <a:gd name="connsiteX18" fmla="*/ 7746 w 10041"/>
                <a:gd name="connsiteY18" fmla="*/ 1589 h 10179"/>
                <a:gd name="connsiteX19" fmla="*/ 6212 w 10041"/>
                <a:gd name="connsiteY19" fmla="*/ 1673 h 10179"/>
                <a:gd name="connsiteX20" fmla="*/ 5751 w 10041"/>
                <a:gd name="connsiteY20" fmla="*/ 151 h 10179"/>
                <a:gd name="connsiteX21" fmla="*/ 4311 w 10041"/>
                <a:gd name="connsiteY21" fmla="*/ 0 h 10179"/>
                <a:gd name="connsiteX22" fmla="*/ 3462 w 10041"/>
                <a:gd name="connsiteY22" fmla="*/ 1702 h 10179"/>
                <a:gd name="connsiteX23" fmla="*/ 2416 w 10041"/>
                <a:gd name="connsiteY23" fmla="*/ 1796 h 10179"/>
                <a:gd name="connsiteX24" fmla="*/ 1765 w 10041"/>
                <a:gd name="connsiteY24" fmla="*/ 442 h 10179"/>
                <a:gd name="connsiteX25" fmla="*/ 964 w 10041"/>
                <a:gd name="connsiteY25" fmla="*/ 593 h 10179"/>
                <a:gd name="connsiteX0" fmla="*/ 964 w 10041"/>
                <a:gd name="connsiteY0" fmla="*/ 593 h 10179"/>
                <a:gd name="connsiteX1" fmla="*/ 1250 w 10041"/>
                <a:gd name="connsiteY1" fmla="*/ 1608 h 10179"/>
                <a:gd name="connsiteX2" fmla="*/ 0 w 10041"/>
                <a:gd name="connsiteY2" fmla="*/ 4690 h 10179"/>
                <a:gd name="connsiteX3" fmla="*/ 978 w 10041"/>
                <a:gd name="connsiteY3" fmla="*/ 7021 h 10179"/>
                <a:gd name="connsiteX4" fmla="*/ 135 w 10041"/>
                <a:gd name="connsiteY4" fmla="*/ 10104 h 10179"/>
                <a:gd name="connsiteX5" fmla="*/ 2023 w 10041"/>
                <a:gd name="connsiteY5" fmla="*/ 9728 h 10179"/>
                <a:gd name="connsiteX6" fmla="*/ 3204 w 10041"/>
                <a:gd name="connsiteY6" fmla="*/ 10179 h 10179"/>
                <a:gd name="connsiteX7" fmla="*/ 5350 w 10041"/>
                <a:gd name="connsiteY7" fmla="*/ 7209 h 10179"/>
                <a:gd name="connsiteX8" fmla="*/ 5743 w 10041"/>
                <a:gd name="connsiteY8" fmla="*/ 5499 h 10179"/>
                <a:gd name="connsiteX9" fmla="*/ 6586 w 10041"/>
                <a:gd name="connsiteY9" fmla="*/ 5217 h 10179"/>
                <a:gd name="connsiteX10" fmla="*/ 7115 w 10041"/>
                <a:gd name="connsiteY10" fmla="*/ 6044 h 10179"/>
                <a:gd name="connsiteX11" fmla="*/ 7305 w 10041"/>
                <a:gd name="connsiteY11" fmla="*/ 7303 h 10179"/>
                <a:gd name="connsiteX12" fmla="*/ 9294 w 10041"/>
                <a:gd name="connsiteY12" fmla="*/ 7002 h 10179"/>
                <a:gd name="connsiteX13" fmla="*/ 10041 w 10041"/>
                <a:gd name="connsiteY13" fmla="*/ 6223 h 10179"/>
                <a:gd name="connsiteX14" fmla="*/ 9980 w 10041"/>
                <a:gd name="connsiteY14" fmla="*/ 3863 h 10179"/>
                <a:gd name="connsiteX15" fmla="*/ 9654 w 10041"/>
                <a:gd name="connsiteY15" fmla="*/ 3337 h 10179"/>
                <a:gd name="connsiteX16" fmla="*/ 9328 w 10041"/>
                <a:gd name="connsiteY16" fmla="*/ 987 h 10179"/>
                <a:gd name="connsiteX17" fmla="*/ 8459 w 10041"/>
                <a:gd name="connsiteY17" fmla="*/ 66 h 10179"/>
                <a:gd name="connsiteX18" fmla="*/ 7746 w 10041"/>
                <a:gd name="connsiteY18" fmla="*/ 1589 h 10179"/>
                <a:gd name="connsiteX19" fmla="*/ 6212 w 10041"/>
                <a:gd name="connsiteY19" fmla="*/ 1673 h 10179"/>
                <a:gd name="connsiteX20" fmla="*/ 5751 w 10041"/>
                <a:gd name="connsiteY20" fmla="*/ 151 h 10179"/>
                <a:gd name="connsiteX21" fmla="*/ 4311 w 10041"/>
                <a:gd name="connsiteY21" fmla="*/ 0 h 10179"/>
                <a:gd name="connsiteX22" fmla="*/ 3666 w 10041"/>
                <a:gd name="connsiteY22" fmla="*/ 1279 h 10179"/>
                <a:gd name="connsiteX23" fmla="*/ 2416 w 10041"/>
                <a:gd name="connsiteY23" fmla="*/ 1796 h 10179"/>
                <a:gd name="connsiteX24" fmla="*/ 1765 w 10041"/>
                <a:gd name="connsiteY24" fmla="*/ 442 h 10179"/>
                <a:gd name="connsiteX25" fmla="*/ 964 w 10041"/>
                <a:gd name="connsiteY25" fmla="*/ 593 h 10179"/>
                <a:gd name="connsiteX0" fmla="*/ 964 w 10041"/>
                <a:gd name="connsiteY0" fmla="*/ 593 h 10179"/>
                <a:gd name="connsiteX1" fmla="*/ 1250 w 10041"/>
                <a:gd name="connsiteY1" fmla="*/ 1608 h 10179"/>
                <a:gd name="connsiteX2" fmla="*/ 0 w 10041"/>
                <a:gd name="connsiteY2" fmla="*/ 4690 h 10179"/>
                <a:gd name="connsiteX3" fmla="*/ 978 w 10041"/>
                <a:gd name="connsiteY3" fmla="*/ 7021 h 10179"/>
                <a:gd name="connsiteX4" fmla="*/ 135 w 10041"/>
                <a:gd name="connsiteY4" fmla="*/ 10104 h 10179"/>
                <a:gd name="connsiteX5" fmla="*/ 2023 w 10041"/>
                <a:gd name="connsiteY5" fmla="*/ 9728 h 10179"/>
                <a:gd name="connsiteX6" fmla="*/ 3204 w 10041"/>
                <a:gd name="connsiteY6" fmla="*/ 10179 h 10179"/>
                <a:gd name="connsiteX7" fmla="*/ 5350 w 10041"/>
                <a:gd name="connsiteY7" fmla="*/ 7209 h 10179"/>
                <a:gd name="connsiteX8" fmla="*/ 5743 w 10041"/>
                <a:gd name="connsiteY8" fmla="*/ 5499 h 10179"/>
                <a:gd name="connsiteX9" fmla="*/ 6586 w 10041"/>
                <a:gd name="connsiteY9" fmla="*/ 5217 h 10179"/>
                <a:gd name="connsiteX10" fmla="*/ 7115 w 10041"/>
                <a:gd name="connsiteY10" fmla="*/ 6044 h 10179"/>
                <a:gd name="connsiteX11" fmla="*/ 7305 w 10041"/>
                <a:gd name="connsiteY11" fmla="*/ 7303 h 10179"/>
                <a:gd name="connsiteX12" fmla="*/ 9294 w 10041"/>
                <a:gd name="connsiteY12" fmla="*/ 7002 h 10179"/>
                <a:gd name="connsiteX13" fmla="*/ 10041 w 10041"/>
                <a:gd name="connsiteY13" fmla="*/ 6223 h 10179"/>
                <a:gd name="connsiteX14" fmla="*/ 9980 w 10041"/>
                <a:gd name="connsiteY14" fmla="*/ 3863 h 10179"/>
                <a:gd name="connsiteX15" fmla="*/ 9654 w 10041"/>
                <a:gd name="connsiteY15" fmla="*/ 3337 h 10179"/>
                <a:gd name="connsiteX16" fmla="*/ 9328 w 10041"/>
                <a:gd name="connsiteY16" fmla="*/ 987 h 10179"/>
                <a:gd name="connsiteX17" fmla="*/ 8459 w 10041"/>
                <a:gd name="connsiteY17" fmla="*/ 66 h 10179"/>
                <a:gd name="connsiteX18" fmla="*/ 7746 w 10041"/>
                <a:gd name="connsiteY18" fmla="*/ 1589 h 10179"/>
                <a:gd name="connsiteX19" fmla="*/ 6212 w 10041"/>
                <a:gd name="connsiteY19" fmla="*/ 1673 h 10179"/>
                <a:gd name="connsiteX20" fmla="*/ 5751 w 10041"/>
                <a:gd name="connsiteY20" fmla="*/ 151 h 10179"/>
                <a:gd name="connsiteX21" fmla="*/ 4311 w 10041"/>
                <a:gd name="connsiteY21" fmla="*/ 0 h 10179"/>
                <a:gd name="connsiteX22" fmla="*/ 3666 w 10041"/>
                <a:gd name="connsiteY22" fmla="*/ 1279 h 10179"/>
                <a:gd name="connsiteX23" fmla="*/ 2335 w 10041"/>
                <a:gd name="connsiteY23" fmla="*/ 1740 h 10179"/>
                <a:gd name="connsiteX24" fmla="*/ 1765 w 10041"/>
                <a:gd name="connsiteY24" fmla="*/ 442 h 10179"/>
                <a:gd name="connsiteX25" fmla="*/ 964 w 10041"/>
                <a:gd name="connsiteY25" fmla="*/ 593 h 10179"/>
                <a:gd name="connsiteX0" fmla="*/ 964 w 10041"/>
                <a:gd name="connsiteY0" fmla="*/ 593 h 10179"/>
                <a:gd name="connsiteX1" fmla="*/ 1250 w 10041"/>
                <a:gd name="connsiteY1" fmla="*/ 1608 h 10179"/>
                <a:gd name="connsiteX2" fmla="*/ 0 w 10041"/>
                <a:gd name="connsiteY2" fmla="*/ 4690 h 10179"/>
                <a:gd name="connsiteX3" fmla="*/ 978 w 10041"/>
                <a:gd name="connsiteY3" fmla="*/ 7021 h 10179"/>
                <a:gd name="connsiteX4" fmla="*/ 135 w 10041"/>
                <a:gd name="connsiteY4" fmla="*/ 10104 h 10179"/>
                <a:gd name="connsiteX5" fmla="*/ 2023 w 10041"/>
                <a:gd name="connsiteY5" fmla="*/ 9728 h 10179"/>
                <a:gd name="connsiteX6" fmla="*/ 3204 w 10041"/>
                <a:gd name="connsiteY6" fmla="*/ 10179 h 10179"/>
                <a:gd name="connsiteX7" fmla="*/ 5350 w 10041"/>
                <a:gd name="connsiteY7" fmla="*/ 7209 h 10179"/>
                <a:gd name="connsiteX8" fmla="*/ 5743 w 10041"/>
                <a:gd name="connsiteY8" fmla="*/ 5499 h 10179"/>
                <a:gd name="connsiteX9" fmla="*/ 6586 w 10041"/>
                <a:gd name="connsiteY9" fmla="*/ 5217 h 10179"/>
                <a:gd name="connsiteX10" fmla="*/ 7115 w 10041"/>
                <a:gd name="connsiteY10" fmla="*/ 6044 h 10179"/>
                <a:gd name="connsiteX11" fmla="*/ 7305 w 10041"/>
                <a:gd name="connsiteY11" fmla="*/ 7303 h 10179"/>
                <a:gd name="connsiteX12" fmla="*/ 9294 w 10041"/>
                <a:gd name="connsiteY12" fmla="*/ 7002 h 10179"/>
                <a:gd name="connsiteX13" fmla="*/ 10041 w 10041"/>
                <a:gd name="connsiteY13" fmla="*/ 6223 h 10179"/>
                <a:gd name="connsiteX14" fmla="*/ 9980 w 10041"/>
                <a:gd name="connsiteY14" fmla="*/ 3863 h 10179"/>
                <a:gd name="connsiteX15" fmla="*/ 9654 w 10041"/>
                <a:gd name="connsiteY15" fmla="*/ 3337 h 10179"/>
                <a:gd name="connsiteX16" fmla="*/ 9328 w 10041"/>
                <a:gd name="connsiteY16" fmla="*/ 987 h 10179"/>
                <a:gd name="connsiteX17" fmla="*/ 8459 w 10041"/>
                <a:gd name="connsiteY17" fmla="*/ 66 h 10179"/>
                <a:gd name="connsiteX18" fmla="*/ 7746 w 10041"/>
                <a:gd name="connsiteY18" fmla="*/ 1589 h 10179"/>
                <a:gd name="connsiteX19" fmla="*/ 6212 w 10041"/>
                <a:gd name="connsiteY19" fmla="*/ 1673 h 10179"/>
                <a:gd name="connsiteX20" fmla="*/ 5751 w 10041"/>
                <a:gd name="connsiteY20" fmla="*/ 151 h 10179"/>
                <a:gd name="connsiteX21" fmla="*/ 4311 w 10041"/>
                <a:gd name="connsiteY21" fmla="*/ 0 h 10179"/>
                <a:gd name="connsiteX22" fmla="*/ 3666 w 10041"/>
                <a:gd name="connsiteY22" fmla="*/ 1279 h 10179"/>
                <a:gd name="connsiteX23" fmla="*/ 2335 w 10041"/>
                <a:gd name="connsiteY23" fmla="*/ 1740 h 10179"/>
                <a:gd name="connsiteX24" fmla="*/ 1846 w 10041"/>
                <a:gd name="connsiteY24" fmla="*/ 329 h 10179"/>
                <a:gd name="connsiteX25" fmla="*/ 964 w 10041"/>
                <a:gd name="connsiteY25" fmla="*/ 593 h 10179"/>
                <a:gd name="connsiteX0" fmla="*/ 964 w 10041"/>
                <a:gd name="connsiteY0" fmla="*/ 311 h 10179"/>
                <a:gd name="connsiteX1" fmla="*/ 1250 w 10041"/>
                <a:gd name="connsiteY1" fmla="*/ 1608 h 10179"/>
                <a:gd name="connsiteX2" fmla="*/ 0 w 10041"/>
                <a:gd name="connsiteY2" fmla="*/ 4690 h 10179"/>
                <a:gd name="connsiteX3" fmla="*/ 978 w 10041"/>
                <a:gd name="connsiteY3" fmla="*/ 7021 h 10179"/>
                <a:gd name="connsiteX4" fmla="*/ 135 w 10041"/>
                <a:gd name="connsiteY4" fmla="*/ 10104 h 10179"/>
                <a:gd name="connsiteX5" fmla="*/ 2023 w 10041"/>
                <a:gd name="connsiteY5" fmla="*/ 9728 h 10179"/>
                <a:gd name="connsiteX6" fmla="*/ 3204 w 10041"/>
                <a:gd name="connsiteY6" fmla="*/ 10179 h 10179"/>
                <a:gd name="connsiteX7" fmla="*/ 5350 w 10041"/>
                <a:gd name="connsiteY7" fmla="*/ 7209 h 10179"/>
                <a:gd name="connsiteX8" fmla="*/ 5743 w 10041"/>
                <a:gd name="connsiteY8" fmla="*/ 5499 h 10179"/>
                <a:gd name="connsiteX9" fmla="*/ 6586 w 10041"/>
                <a:gd name="connsiteY9" fmla="*/ 5217 h 10179"/>
                <a:gd name="connsiteX10" fmla="*/ 7115 w 10041"/>
                <a:gd name="connsiteY10" fmla="*/ 6044 h 10179"/>
                <a:gd name="connsiteX11" fmla="*/ 7305 w 10041"/>
                <a:gd name="connsiteY11" fmla="*/ 7303 h 10179"/>
                <a:gd name="connsiteX12" fmla="*/ 9294 w 10041"/>
                <a:gd name="connsiteY12" fmla="*/ 7002 h 10179"/>
                <a:gd name="connsiteX13" fmla="*/ 10041 w 10041"/>
                <a:gd name="connsiteY13" fmla="*/ 6223 h 10179"/>
                <a:gd name="connsiteX14" fmla="*/ 9980 w 10041"/>
                <a:gd name="connsiteY14" fmla="*/ 3863 h 10179"/>
                <a:gd name="connsiteX15" fmla="*/ 9654 w 10041"/>
                <a:gd name="connsiteY15" fmla="*/ 3337 h 10179"/>
                <a:gd name="connsiteX16" fmla="*/ 9328 w 10041"/>
                <a:gd name="connsiteY16" fmla="*/ 987 h 10179"/>
                <a:gd name="connsiteX17" fmla="*/ 8459 w 10041"/>
                <a:gd name="connsiteY17" fmla="*/ 66 h 10179"/>
                <a:gd name="connsiteX18" fmla="*/ 7746 w 10041"/>
                <a:gd name="connsiteY18" fmla="*/ 1589 h 10179"/>
                <a:gd name="connsiteX19" fmla="*/ 6212 w 10041"/>
                <a:gd name="connsiteY19" fmla="*/ 1673 h 10179"/>
                <a:gd name="connsiteX20" fmla="*/ 5751 w 10041"/>
                <a:gd name="connsiteY20" fmla="*/ 151 h 10179"/>
                <a:gd name="connsiteX21" fmla="*/ 4311 w 10041"/>
                <a:gd name="connsiteY21" fmla="*/ 0 h 10179"/>
                <a:gd name="connsiteX22" fmla="*/ 3666 w 10041"/>
                <a:gd name="connsiteY22" fmla="*/ 1279 h 10179"/>
                <a:gd name="connsiteX23" fmla="*/ 2335 w 10041"/>
                <a:gd name="connsiteY23" fmla="*/ 1740 h 10179"/>
                <a:gd name="connsiteX24" fmla="*/ 1846 w 10041"/>
                <a:gd name="connsiteY24" fmla="*/ 329 h 10179"/>
                <a:gd name="connsiteX25" fmla="*/ 964 w 10041"/>
                <a:gd name="connsiteY25" fmla="*/ 311 h 1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041" h="10179">
                  <a:moveTo>
                    <a:pt x="964" y="311"/>
                  </a:moveTo>
                  <a:cubicBezTo>
                    <a:pt x="1059" y="743"/>
                    <a:pt x="1155" y="1176"/>
                    <a:pt x="1250" y="1608"/>
                  </a:cubicBezTo>
                  <a:lnTo>
                    <a:pt x="0" y="4690"/>
                  </a:lnTo>
                  <a:lnTo>
                    <a:pt x="978" y="7021"/>
                  </a:lnTo>
                  <a:lnTo>
                    <a:pt x="135" y="10104"/>
                  </a:lnTo>
                  <a:lnTo>
                    <a:pt x="2023" y="9728"/>
                  </a:lnTo>
                  <a:lnTo>
                    <a:pt x="3204" y="10179"/>
                  </a:lnTo>
                  <a:lnTo>
                    <a:pt x="5350" y="7209"/>
                  </a:lnTo>
                  <a:lnTo>
                    <a:pt x="5743" y="5499"/>
                  </a:lnTo>
                  <a:lnTo>
                    <a:pt x="6586" y="5217"/>
                  </a:lnTo>
                  <a:lnTo>
                    <a:pt x="7115" y="6044"/>
                  </a:lnTo>
                  <a:cubicBezTo>
                    <a:pt x="7179" y="6464"/>
                    <a:pt x="7241" y="6883"/>
                    <a:pt x="7305" y="7303"/>
                  </a:cubicBezTo>
                  <a:lnTo>
                    <a:pt x="9294" y="7002"/>
                  </a:lnTo>
                  <a:lnTo>
                    <a:pt x="10041" y="6223"/>
                  </a:lnTo>
                  <a:cubicBezTo>
                    <a:pt x="10034" y="5436"/>
                    <a:pt x="9987" y="4650"/>
                    <a:pt x="9980" y="3863"/>
                  </a:cubicBezTo>
                  <a:lnTo>
                    <a:pt x="9654" y="3337"/>
                  </a:lnTo>
                  <a:cubicBezTo>
                    <a:pt x="9545" y="2554"/>
                    <a:pt x="9436" y="1770"/>
                    <a:pt x="9328" y="987"/>
                  </a:cubicBezTo>
                  <a:lnTo>
                    <a:pt x="8459" y="66"/>
                  </a:lnTo>
                  <a:lnTo>
                    <a:pt x="7746" y="1589"/>
                  </a:lnTo>
                  <a:lnTo>
                    <a:pt x="6212" y="1673"/>
                  </a:lnTo>
                  <a:cubicBezTo>
                    <a:pt x="6126" y="1278"/>
                    <a:pt x="5837" y="546"/>
                    <a:pt x="5751" y="151"/>
                  </a:cubicBezTo>
                  <a:lnTo>
                    <a:pt x="4311" y="0"/>
                  </a:lnTo>
                  <a:lnTo>
                    <a:pt x="3666" y="1279"/>
                  </a:lnTo>
                  <a:lnTo>
                    <a:pt x="2335" y="1740"/>
                  </a:lnTo>
                  <a:lnTo>
                    <a:pt x="1846" y="329"/>
                  </a:lnTo>
                  <a:lnTo>
                    <a:pt x="964" y="311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4" name="Freeform 3"/>
            <p:cNvSpPr>
              <a:spLocks/>
            </p:cNvSpPr>
            <p:nvPr/>
          </p:nvSpPr>
          <p:spPr bwMode="auto">
            <a:xfrm>
              <a:off x="4857681" y="5384493"/>
              <a:ext cx="455718" cy="373373"/>
            </a:xfrm>
            <a:custGeom>
              <a:avLst/>
              <a:gdLst>
                <a:gd name="T0" fmla="*/ 4763 w 624"/>
                <a:gd name="T1" fmla="*/ 119063 h 528"/>
                <a:gd name="T2" fmla="*/ 4763 w 624"/>
                <a:gd name="T3" fmla="*/ 47625 h 528"/>
                <a:gd name="T4" fmla="*/ 38100 w 624"/>
                <a:gd name="T5" fmla="*/ 14288 h 528"/>
                <a:gd name="T6" fmla="*/ 144463 w 624"/>
                <a:gd name="T7" fmla="*/ 52388 h 528"/>
                <a:gd name="T8" fmla="*/ 234950 w 624"/>
                <a:gd name="T9" fmla="*/ 174625 h 528"/>
                <a:gd name="T10" fmla="*/ 273050 w 624"/>
                <a:gd name="T11" fmla="*/ 327025 h 528"/>
                <a:gd name="T12" fmla="*/ 441325 w 624"/>
                <a:gd name="T13" fmla="*/ 365125 h 528"/>
                <a:gd name="T14" fmla="*/ 563563 w 624"/>
                <a:gd name="T15" fmla="*/ 319088 h 528"/>
                <a:gd name="T16" fmla="*/ 647700 w 624"/>
                <a:gd name="T17" fmla="*/ 190500 h 528"/>
                <a:gd name="T18" fmla="*/ 647700 w 624"/>
                <a:gd name="T19" fmla="*/ 60325 h 528"/>
                <a:gd name="T20" fmla="*/ 715963 w 624"/>
                <a:gd name="T21" fmla="*/ 0 h 528"/>
                <a:gd name="T22" fmla="*/ 860425 w 624"/>
                <a:gd name="T23" fmla="*/ 0 h 528"/>
                <a:gd name="T24" fmla="*/ 990600 w 624"/>
                <a:gd name="T25" fmla="*/ 288925 h 528"/>
                <a:gd name="T26" fmla="*/ 974725 w 624"/>
                <a:gd name="T27" fmla="*/ 357188 h 528"/>
                <a:gd name="T28" fmla="*/ 838200 w 624"/>
                <a:gd name="T29" fmla="*/ 465138 h 528"/>
                <a:gd name="T30" fmla="*/ 860425 w 624"/>
                <a:gd name="T31" fmla="*/ 715963 h 528"/>
                <a:gd name="T32" fmla="*/ 784225 w 624"/>
                <a:gd name="T33" fmla="*/ 830263 h 528"/>
                <a:gd name="T34" fmla="*/ 623888 w 624"/>
                <a:gd name="T35" fmla="*/ 838200 h 528"/>
                <a:gd name="T36" fmla="*/ 571500 w 624"/>
                <a:gd name="T37" fmla="*/ 708025 h 528"/>
                <a:gd name="T38" fmla="*/ 387350 w 624"/>
                <a:gd name="T39" fmla="*/ 693738 h 528"/>
                <a:gd name="T40" fmla="*/ 296863 w 624"/>
                <a:gd name="T41" fmla="*/ 814388 h 528"/>
                <a:gd name="T42" fmla="*/ 166688 w 624"/>
                <a:gd name="T43" fmla="*/ 838200 h 528"/>
                <a:gd name="T44" fmla="*/ 120650 w 624"/>
                <a:gd name="T45" fmla="*/ 723900 h 528"/>
                <a:gd name="T46" fmla="*/ 0 w 624"/>
                <a:gd name="T47" fmla="*/ 723900 h 528"/>
                <a:gd name="T48" fmla="*/ 44450 w 624"/>
                <a:gd name="T49" fmla="*/ 601663 h 528"/>
                <a:gd name="T50" fmla="*/ 52388 w 624"/>
                <a:gd name="T51" fmla="*/ 228600 h 528"/>
                <a:gd name="T52" fmla="*/ 4763 w 624"/>
                <a:gd name="T53" fmla="*/ 119063 h 52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connsiteX0" fmla="*/ 48 w 10000"/>
                <a:gd name="connsiteY0" fmla="*/ 1420 h 10000"/>
                <a:gd name="connsiteX1" fmla="*/ 48 w 10000"/>
                <a:gd name="connsiteY1" fmla="*/ 568 h 10000"/>
                <a:gd name="connsiteX2" fmla="*/ 385 w 10000"/>
                <a:gd name="connsiteY2" fmla="*/ 170 h 10000"/>
                <a:gd name="connsiteX3" fmla="*/ 1458 w 10000"/>
                <a:gd name="connsiteY3" fmla="*/ 625 h 10000"/>
                <a:gd name="connsiteX4" fmla="*/ 2372 w 10000"/>
                <a:gd name="connsiteY4" fmla="*/ 2083 h 10000"/>
                <a:gd name="connsiteX5" fmla="*/ 2756 w 10000"/>
                <a:gd name="connsiteY5" fmla="*/ 3902 h 10000"/>
                <a:gd name="connsiteX6" fmla="*/ 4455 w 10000"/>
                <a:gd name="connsiteY6" fmla="*/ 4356 h 10000"/>
                <a:gd name="connsiteX7" fmla="*/ 5689 w 10000"/>
                <a:gd name="connsiteY7" fmla="*/ 3807 h 10000"/>
                <a:gd name="connsiteX8" fmla="*/ 6538 w 10000"/>
                <a:gd name="connsiteY8" fmla="*/ 2273 h 10000"/>
                <a:gd name="connsiteX9" fmla="*/ 6538 w 10000"/>
                <a:gd name="connsiteY9" fmla="*/ 720 h 10000"/>
                <a:gd name="connsiteX10" fmla="*/ 7228 w 10000"/>
                <a:gd name="connsiteY10" fmla="*/ 0 h 10000"/>
                <a:gd name="connsiteX11" fmla="*/ 8686 w 10000"/>
                <a:gd name="connsiteY11" fmla="*/ 0 h 10000"/>
                <a:gd name="connsiteX12" fmla="*/ 10000 w 10000"/>
                <a:gd name="connsiteY12" fmla="*/ 3447 h 10000"/>
                <a:gd name="connsiteX13" fmla="*/ 9840 w 10000"/>
                <a:gd name="connsiteY13" fmla="*/ 4261 h 10000"/>
                <a:gd name="connsiteX14" fmla="*/ 8630 w 10000"/>
                <a:gd name="connsiteY14" fmla="*/ 5663 h 10000"/>
                <a:gd name="connsiteX15" fmla="*/ 8686 w 10000"/>
                <a:gd name="connsiteY15" fmla="*/ 8542 h 10000"/>
                <a:gd name="connsiteX16" fmla="*/ 7917 w 10000"/>
                <a:gd name="connsiteY16" fmla="*/ 9905 h 10000"/>
                <a:gd name="connsiteX17" fmla="*/ 6298 w 10000"/>
                <a:gd name="connsiteY17" fmla="*/ 10000 h 10000"/>
                <a:gd name="connsiteX18" fmla="*/ 5769 w 10000"/>
                <a:gd name="connsiteY18" fmla="*/ 8447 h 10000"/>
                <a:gd name="connsiteX19" fmla="*/ 3910 w 10000"/>
                <a:gd name="connsiteY19" fmla="*/ 8277 h 10000"/>
                <a:gd name="connsiteX20" fmla="*/ 2997 w 10000"/>
                <a:gd name="connsiteY20" fmla="*/ 9716 h 10000"/>
                <a:gd name="connsiteX21" fmla="*/ 1683 w 10000"/>
                <a:gd name="connsiteY21" fmla="*/ 10000 h 10000"/>
                <a:gd name="connsiteX22" fmla="*/ 1218 w 10000"/>
                <a:gd name="connsiteY22" fmla="*/ 8636 h 10000"/>
                <a:gd name="connsiteX23" fmla="*/ 0 w 10000"/>
                <a:gd name="connsiteY23" fmla="*/ 8636 h 10000"/>
                <a:gd name="connsiteX24" fmla="*/ 449 w 10000"/>
                <a:gd name="connsiteY24" fmla="*/ 7178 h 10000"/>
                <a:gd name="connsiteX25" fmla="*/ 529 w 10000"/>
                <a:gd name="connsiteY25" fmla="*/ 2727 h 10000"/>
                <a:gd name="connsiteX26" fmla="*/ 48 w 10000"/>
                <a:gd name="connsiteY26" fmla="*/ 1420 h 10000"/>
                <a:gd name="connsiteX0" fmla="*/ 48 w 10000"/>
                <a:gd name="connsiteY0" fmla="*/ 1420 h 10000"/>
                <a:gd name="connsiteX1" fmla="*/ 48 w 10000"/>
                <a:gd name="connsiteY1" fmla="*/ 568 h 10000"/>
                <a:gd name="connsiteX2" fmla="*/ 385 w 10000"/>
                <a:gd name="connsiteY2" fmla="*/ 170 h 10000"/>
                <a:gd name="connsiteX3" fmla="*/ 1458 w 10000"/>
                <a:gd name="connsiteY3" fmla="*/ 625 h 10000"/>
                <a:gd name="connsiteX4" fmla="*/ 2372 w 10000"/>
                <a:gd name="connsiteY4" fmla="*/ 2083 h 10000"/>
                <a:gd name="connsiteX5" fmla="*/ 2756 w 10000"/>
                <a:gd name="connsiteY5" fmla="*/ 3902 h 10000"/>
                <a:gd name="connsiteX6" fmla="*/ 4455 w 10000"/>
                <a:gd name="connsiteY6" fmla="*/ 4356 h 10000"/>
                <a:gd name="connsiteX7" fmla="*/ 5689 w 10000"/>
                <a:gd name="connsiteY7" fmla="*/ 3807 h 10000"/>
                <a:gd name="connsiteX8" fmla="*/ 6538 w 10000"/>
                <a:gd name="connsiteY8" fmla="*/ 2273 h 10000"/>
                <a:gd name="connsiteX9" fmla="*/ 6538 w 10000"/>
                <a:gd name="connsiteY9" fmla="*/ 720 h 10000"/>
                <a:gd name="connsiteX10" fmla="*/ 7228 w 10000"/>
                <a:gd name="connsiteY10" fmla="*/ 0 h 10000"/>
                <a:gd name="connsiteX11" fmla="*/ 8686 w 10000"/>
                <a:gd name="connsiteY11" fmla="*/ 0 h 10000"/>
                <a:gd name="connsiteX12" fmla="*/ 10000 w 10000"/>
                <a:gd name="connsiteY12" fmla="*/ 3447 h 10000"/>
                <a:gd name="connsiteX13" fmla="*/ 9840 w 10000"/>
                <a:gd name="connsiteY13" fmla="*/ 4261 h 10000"/>
                <a:gd name="connsiteX14" fmla="*/ 8630 w 10000"/>
                <a:gd name="connsiteY14" fmla="*/ 5663 h 10000"/>
                <a:gd name="connsiteX15" fmla="*/ 8782 w 10000"/>
                <a:gd name="connsiteY15" fmla="*/ 8400 h 10000"/>
                <a:gd name="connsiteX16" fmla="*/ 7917 w 10000"/>
                <a:gd name="connsiteY16" fmla="*/ 9905 h 10000"/>
                <a:gd name="connsiteX17" fmla="*/ 6298 w 10000"/>
                <a:gd name="connsiteY17" fmla="*/ 10000 h 10000"/>
                <a:gd name="connsiteX18" fmla="*/ 5769 w 10000"/>
                <a:gd name="connsiteY18" fmla="*/ 8447 h 10000"/>
                <a:gd name="connsiteX19" fmla="*/ 3910 w 10000"/>
                <a:gd name="connsiteY19" fmla="*/ 8277 h 10000"/>
                <a:gd name="connsiteX20" fmla="*/ 2997 w 10000"/>
                <a:gd name="connsiteY20" fmla="*/ 9716 h 10000"/>
                <a:gd name="connsiteX21" fmla="*/ 1683 w 10000"/>
                <a:gd name="connsiteY21" fmla="*/ 10000 h 10000"/>
                <a:gd name="connsiteX22" fmla="*/ 1218 w 10000"/>
                <a:gd name="connsiteY22" fmla="*/ 8636 h 10000"/>
                <a:gd name="connsiteX23" fmla="*/ 0 w 10000"/>
                <a:gd name="connsiteY23" fmla="*/ 8636 h 10000"/>
                <a:gd name="connsiteX24" fmla="*/ 449 w 10000"/>
                <a:gd name="connsiteY24" fmla="*/ 7178 h 10000"/>
                <a:gd name="connsiteX25" fmla="*/ 529 w 10000"/>
                <a:gd name="connsiteY25" fmla="*/ 2727 h 10000"/>
                <a:gd name="connsiteX26" fmla="*/ 48 w 10000"/>
                <a:gd name="connsiteY26" fmla="*/ 1420 h 10000"/>
                <a:gd name="connsiteX0" fmla="*/ 48 w 10000"/>
                <a:gd name="connsiteY0" fmla="*/ 1420 h 10000"/>
                <a:gd name="connsiteX1" fmla="*/ 48 w 10000"/>
                <a:gd name="connsiteY1" fmla="*/ 568 h 10000"/>
                <a:gd name="connsiteX2" fmla="*/ 385 w 10000"/>
                <a:gd name="connsiteY2" fmla="*/ 170 h 10000"/>
                <a:gd name="connsiteX3" fmla="*/ 1458 w 10000"/>
                <a:gd name="connsiteY3" fmla="*/ 625 h 10000"/>
                <a:gd name="connsiteX4" fmla="*/ 2372 w 10000"/>
                <a:gd name="connsiteY4" fmla="*/ 2083 h 10000"/>
                <a:gd name="connsiteX5" fmla="*/ 2756 w 10000"/>
                <a:gd name="connsiteY5" fmla="*/ 3902 h 10000"/>
                <a:gd name="connsiteX6" fmla="*/ 4455 w 10000"/>
                <a:gd name="connsiteY6" fmla="*/ 4356 h 10000"/>
                <a:gd name="connsiteX7" fmla="*/ 5689 w 10000"/>
                <a:gd name="connsiteY7" fmla="*/ 3807 h 10000"/>
                <a:gd name="connsiteX8" fmla="*/ 6538 w 10000"/>
                <a:gd name="connsiteY8" fmla="*/ 2273 h 10000"/>
                <a:gd name="connsiteX9" fmla="*/ 6538 w 10000"/>
                <a:gd name="connsiteY9" fmla="*/ 720 h 10000"/>
                <a:gd name="connsiteX10" fmla="*/ 7228 w 10000"/>
                <a:gd name="connsiteY10" fmla="*/ 0 h 10000"/>
                <a:gd name="connsiteX11" fmla="*/ 8686 w 10000"/>
                <a:gd name="connsiteY11" fmla="*/ 0 h 10000"/>
                <a:gd name="connsiteX12" fmla="*/ 10000 w 10000"/>
                <a:gd name="connsiteY12" fmla="*/ 3447 h 10000"/>
                <a:gd name="connsiteX13" fmla="*/ 9936 w 10000"/>
                <a:gd name="connsiteY13" fmla="*/ 4659 h 10000"/>
                <a:gd name="connsiteX14" fmla="*/ 8630 w 10000"/>
                <a:gd name="connsiteY14" fmla="*/ 5663 h 10000"/>
                <a:gd name="connsiteX15" fmla="*/ 8782 w 10000"/>
                <a:gd name="connsiteY15" fmla="*/ 8400 h 10000"/>
                <a:gd name="connsiteX16" fmla="*/ 7917 w 10000"/>
                <a:gd name="connsiteY16" fmla="*/ 9905 h 10000"/>
                <a:gd name="connsiteX17" fmla="*/ 6298 w 10000"/>
                <a:gd name="connsiteY17" fmla="*/ 10000 h 10000"/>
                <a:gd name="connsiteX18" fmla="*/ 5769 w 10000"/>
                <a:gd name="connsiteY18" fmla="*/ 8447 h 10000"/>
                <a:gd name="connsiteX19" fmla="*/ 3910 w 10000"/>
                <a:gd name="connsiteY19" fmla="*/ 8277 h 10000"/>
                <a:gd name="connsiteX20" fmla="*/ 2997 w 10000"/>
                <a:gd name="connsiteY20" fmla="*/ 9716 h 10000"/>
                <a:gd name="connsiteX21" fmla="*/ 1683 w 10000"/>
                <a:gd name="connsiteY21" fmla="*/ 10000 h 10000"/>
                <a:gd name="connsiteX22" fmla="*/ 1218 w 10000"/>
                <a:gd name="connsiteY22" fmla="*/ 8636 h 10000"/>
                <a:gd name="connsiteX23" fmla="*/ 0 w 10000"/>
                <a:gd name="connsiteY23" fmla="*/ 8636 h 10000"/>
                <a:gd name="connsiteX24" fmla="*/ 449 w 10000"/>
                <a:gd name="connsiteY24" fmla="*/ 7178 h 10000"/>
                <a:gd name="connsiteX25" fmla="*/ 529 w 10000"/>
                <a:gd name="connsiteY25" fmla="*/ 2727 h 10000"/>
                <a:gd name="connsiteX26" fmla="*/ 48 w 1000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228 w 10120"/>
                <a:gd name="connsiteY10" fmla="*/ 0 h 10000"/>
                <a:gd name="connsiteX11" fmla="*/ 8686 w 10120"/>
                <a:gd name="connsiteY11" fmla="*/ 0 h 10000"/>
                <a:gd name="connsiteX12" fmla="*/ 10120 w 10120"/>
                <a:gd name="connsiteY12" fmla="*/ 3646 h 10000"/>
                <a:gd name="connsiteX13" fmla="*/ 9936 w 10120"/>
                <a:gd name="connsiteY13" fmla="*/ 4659 h 10000"/>
                <a:gd name="connsiteX14" fmla="*/ 8630 w 10120"/>
                <a:gd name="connsiteY14" fmla="*/ 5663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228 w 10120"/>
                <a:gd name="connsiteY10" fmla="*/ 0 h 10000"/>
                <a:gd name="connsiteX11" fmla="*/ 8686 w 10120"/>
                <a:gd name="connsiteY11" fmla="*/ 0 h 10000"/>
                <a:gd name="connsiteX12" fmla="*/ 10120 w 10120"/>
                <a:gd name="connsiteY12" fmla="*/ 3646 h 10000"/>
                <a:gd name="connsiteX13" fmla="*/ 9936 w 10120"/>
                <a:gd name="connsiteY13" fmla="*/ 4687 h 10000"/>
                <a:gd name="connsiteX14" fmla="*/ 8630 w 10120"/>
                <a:gd name="connsiteY14" fmla="*/ 5663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228 w 10120"/>
                <a:gd name="connsiteY10" fmla="*/ 0 h 10000"/>
                <a:gd name="connsiteX11" fmla="*/ 8686 w 10120"/>
                <a:gd name="connsiteY11" fmla="*/ 0 h 10000"/>
                <a:gd name="connsiteX12" fmla="*/ 10120 w 10120"/>
                <a:gd name="connsiteY12" fmla="*/ 3646 h 10000"/>
                <a:gd name="connsiteX13" fmla="*/ 9936 w 10120"/>
                <a:gd name="connsiteY13" fmla="*/ 4687 h 10000"/>
                <a:gd name="connsiteX14" fmla="*/ 8630 w 10120"/>
                <a:gd name="connsiteY14" fmla="*/ 5748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228 w 10120"/>
                <a:gd name="connsiteY10" fmla="*/ 0 h 10000"/>
                <a:gd name="connsiteX11" fmla="*/ 8734 w 10120"/>
                <a:gd name="connsiteY11" fmla="*/ 284 h 10000"/>
                <a:gd name="connsiteX12" fmla="*/ 10120 w 10120"/>
                <a:gd name="connsiteY12" fmla="*/ 3646 h 10000"/>
                <a:gd name="connsiteX13" fmla="*/ 9936 w 10120"/>
                <a:gd name="connsiteY13" fmla="*/ 4687 h 10000"/>
                <a:gd name="connsiteX14" fmla="*/ 8630 w 10120"/>
                <a:gd name="connsiteY14" fmla="*/ 5748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228 w 10120"/>
                <a:gd name="connsiteY10" fmla="*/ 0 h 10000"/>
                <a:gd name="connsiteX11" fmla="*/ 8878 w 10120"/>
                <a:gd name="connsiteY11" fmla="*/ 398 h 10000"/>
                <a:gd name="connsiteX12" fmla="*/ 10120 w 10120"/>
                <a:gd name="connsiteY12" fmla="*/ 3646 h 10000"/>
                <a:gd name="connsiteX13" fmla="*/ 9936 w 10120"/>
                <a:gd name="connsiteY13" fmla="*/ 4687 h 10000"/>
                <a:gd name="connsiteX14" fmla="*/ 8630 w 10120"/>
                <a:gd name="connsiteY14" fmla="*/ 5748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396 w 10120"/>
                <a:gd name="connsiteY10" fmla="*/ 0 h 10000"/>
                <a:gd name="connsiteX11" fmla="*/ 8878 w 10120"/>
                <a:gd name="connsiteY11" fmla="*/ 398 h 10000"/>
                <a:gd name="connsiteX12" fmla="*/ 10120 w 10120"/>
                <a:gd name="connsiteY12" fmla="*/ 3646 h 10000"/>
                <a:gd name="connsiteX13" fmla="*/ 9936 w 10120"/>
                <a:gd name="connsiteY13" fmla="*/ 4687 h 10000"/>
                <a:gd name="connsiteX14" fmla="*/ 8630 w 10120"/>
                <a:gd name="connsiteY14" fmla="*/ 5748 h 10000"/>
                <a:gd name="connsiteX15" fmla="*/ 8782 w 10120"/>
                <a:gd name="connsiteY15" fmla="*/ 8400 h 10000"/>
                <a:gd name="connsiteX16" fmla="*/ 7917 w 10120"/>
                <a:gd name="connsiteY16" fmla="*/ 9905 h 10000"/>
                <a:gd name="connsiteX17" fmla="*/ 6298 w 10120"/>
                <a:gd name="connsiteY17" fmla="*/ 10000 h 10000"/>
                <a:gd name="connsiteX18" fmla="*/ 5769 w 10120"/>
                <a:gd name="connsiteY18" fmla="*/ 8447 h 10000"/>
                <a:gd name="connsiteX19" fmla="*/ 3910 w 10120"/>
                <a:gd name="connsiteY19" fmla="*/ 8277 h 10000"/>
                <a:gd name="connsiteX20" fmla="*/ 2997 w 10120"/>
                <a:gd name="connsiteY20" fmla="*/ 9716 h 10000"/>
                <a:gd name="connsiteX21" fmla="*/ 1683 w 10120"/>
                <a:gd name="connsiteY21" fmla="*/ 10000 h 10000"/>
                <a:gd name="connsiteX22" fmla="*/ 1218 w 10120"/>
                <a:gd name="connsiteY22" fmla="*/ 8636 h 10000"/>
                <a:gd name="connsiteX23" fmla="*/ 0 w 10120"/>
                <a:gd name="connsiteY23" fmla="*/ 8636 h 10000"/>
                <a:gd name="connsiteX24" fmla="*/ 449 w 10120"/>
                <a:gd name="connsiteY24" fmla="*/ 7178 h 10000"/>
                <a:gd name="connsiteX25" fmla="*/ 529 w 10120"/>
                <a:gd name="connsiteY25" fmla="*/ 2727 h 10000"/>
                <a:gd name="connsiteX26" fmla="*/ 48 w 10120"/>
                <a:gd name="connsiteY26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396 w 10120"/>
                <a:gd name="connsiteY10" fmla="*/ 0 h 10000"/>
                <a:gd name="connsiteX11" fmla="*/ 8566 w 10120"/>
                <a:gd name="connsiteY11" fmla="*/ 330 h 10000"/>
                <a:gd name="connsiteX12" fmla="*/ 8878 w 10120"/>
                <a:gd name="connsiteY12" fmla="*/ 398 h 10000"/>
                <a:gd name="connsiteX13" fmla="*/ 10120 w 10120"/>
                <a:gd name="connsiteY13" fmla="*/ 3646 h 10000"/>
                <a:gd name="connsiteX14" fmla="*/ 9936 w 10120"/>
                <a:gd name="connsiteY14" fmla="*/ 4687 h 10000"/>
                <a:gd name="connsiteX15" fmla="*/ 8630 w 10120"/>
                <a:gd name="connsiteY15" fmla="*/ 5748 h 10000"/>
                <a:gd name="connsiteX16" fmla="*/ 8782 w 10120"/>
                <a:gd name="connsiteY16" fmla="*/ 8400 h 10000"/>
                <a:gd name="connsiteX17" fmla="*/ 7917 w 10120"/>
                <a:gd name="connsiteY17" fmla="*/ 9905 h 10000"/>
                <a:gd name="connsiteX18" fmla="*/ 6298 w 10120"/>
                <a:gd name="connsiteY18" fmla="*/ 10000 h 10000"/>
                <a:gd name="connsiteX19" fmla="*/ 5769 w 10120"/>
                <a:gd name="connsiteY19" fmla="*/ 8447 h 10000"/>
                <a:gd name="connsiteX20" fmla="*/ 3910 w 10120"/>
                <a:gd name="connsiteY20" fmla="*/ 8277 h 10000"/>
                <a:gd name="connsiteX21" fmla="*/ 2997 w 10120"/>
                <a:gd name="connsiteY21" fmla="*/ 9716 h 10000"/>
                <a:gd name="connsiteX22" fmla="*/ 1683 w 10120"/>
                <a:gd name="connsiteY22" fmla="*/ 10000 h 10000"/>
                <a:gd name="connsiteX23" fmla="*/ 1218 w 10120"/>
                <a:gd name="connsiteY23" fmla="*/ 8636 h 10000"/>
                <a:gd name="connsiteX24" fmla="*/ 0 w 10120"/>
                <a:gd name="connsiteY24" fmla="*/ 8636 h 10000"/>
                <a:gd name="connsiteX25" fmla="*/ 449 w 10120"/>
                <a:gd name="connsiteY25" fmla="*/ 7178 h 10000"/>
                <a:gd name="connsiteX26" fmla="*/ 529 w 10120"/>
                <a:gd name="connsiteY26" fmla="*/ 2727 h 10000"/>
                <a:gd name="connsiteX27" fmla="*/ 48 w 10120"/>
                <a:gd name="connsiteY27" fmla="*/ 1420 h 10000"/>
                <a:gd name="connsiteX0" fmla="*/ 48 w 10120"/>
                <a:gd name="connsiteY0" fmla="*/ 1420 h 10000"/>
                <a:gd name="connsiteX1" fmla="*/ 48 w 10120"/>
                <a:gd name="connsiteY1" fmla="*/ 568 h 10000"/>
                <a:gd name="connsiteX2" fmla="*/ 385 w 10120"/>
                <a:gd name="connsiteY2" fmla="*/ 170 h 10000"/>
                <a:gd name="connsiteX3" fmla="*/ 1458 w 10120"/>
                <a:gd name="connsiteY3" fmla="*/ 625 h 10000"/>
                <a:gd name="connsiteX4" fmla="*/ 2372 w 10120"/>
                <a:gd name="connsiteY4" fmla="*/ 2083 h 10000"/>
                <a:gd name="connsiteX5" fmla="*/ 2756 w 10120"/>
                <a:gd name="connsiteY5" fmla="*/ 3902 h 10000"/>
                <a:gd name="connsiteX6" fmla="*/ 4455 w 10120"/>
                <a:gd name="connsiteY6" fmla="*/ 4356 h 10000"/>
                <a:gd name="connsiteX7" fmla="*/ 5689 w 10120"/>
                <a:gd name="connsiteY7" fmla="*/ 3807 h 10000"/>
                <a:gd name="connsiteX8" fmla="*/ 6538 w 10120"/>
                <a:gd name="connsiteY8" fmla="*/ 2273 h 10000"/>
                <a:gd name="connsiteX9" fmla="*/ 6538 w 10120"/>
                <a:gd name="connsiteY9" fmla="*/ 720 h 10000"/>
                <a:gd name="connsiteX10" fmla="*/ 7396 w 10120"/>
                <a:gd name="connsiteY10" fmla="*/ 0 h 10000"/>
                <a:gd name="connsiteX11" fmla="*/ 8590 w 10120"/>
                <a:gd name="connsiteY11" fmla="*/ 131 h 10000"/>
                <a:gd name="connsiteX12" fmla="*/ 8878 w 10120"/>
                <a:gd name="connsiteY12" fmla="*/ 398 h 10000"/>
                <a:gd name="connsiteX13" fmla="*/ 10120 w 10120"/>
                <a:gd name="connsiteY13" fmla="*/ 3646 h 10000"/>
                <a:gd name="connsiteX14" fmla="*/ 9936 w 10120"/>
                <a:gd name="connsiteY14" fmla="*/ 4687 h 10000"/>
                <a:gd name="connsiteX15" fmla="*/ 8630 w 10120"/>
                <a:gd name="connsiteY15" fmla="*/ 5748 h 10000"/>
                <a:gd name="connsiteX16" fmla="*/ 8782 w 10120"/>
                <a:gd name="connsiteY16" fmla="*/ 8400 h 10000"/>
                <a:gd name="connsiteX17" fmla="*/ 7917 w 10120"/>
                <a:gd name="connsiteY17" fmla="*/ 9905 h 10000"/>
                <a:gd name="connsiteX18" fmla="*/ 6298 w 10120"/>
                <a:gd name="connsiteY18" fmla="*/ 10000 h 10000"/>
                <a:gd name="connsiteX19" fmla="*/ 5769 w 10120"/>
                <a:gd name="connsiteY19" fmla="*/ 8447 h 10000"/>
                <a:gd name="connsiteX20" fmla="*/ 3910 w 10120"/>
                <a:gd name="connsiteY20" fmla="*/ 8277 h 10000"/>
                <a:gd name="connsiteX21" fmla="*/ 2997 w 10120"/>
                <a:gd name="connsiteY21" fmla="*/ 9716 h 10000"/>
                <a:gd name="connsiteX22" fmla="*/ 1683 w 10120"/>
                <a:gd name="connsiteY22" fmla="*/ 10000 h 10000"/>
                <a:gd name="connsiteX23" fmla="*/ 1218 w 10120"/>
                <a:gd name="connsiteY23" fmla="*/ 8636 h 10000"/>
                <a:gd name="connsiteX24" fmla="*/ 0 w 10120"/>
                <a:gd name="connsiteY24" fmla="*/ 8636 h 10000"/>
                <a:gd name="connsiteX25" fmla="*/ 449 w 10120"/>
                <a:gd name="connsiteY25" fmla="*/ 7178 h 10000"/>
                <a:gd name="connsiteX26" fmla="*/ 529 w 10120"/>
                <a:gd name="connsiteY26" fmla="*/ 2727 h 10000"/>
                <a:gd name="connsiteX27" fmla="*/ 48 w 10120"/>
                <a:gd name="connsiteY27" fmla="*/ 1420 h 10000"/>
                <a:gd name="connsiteX0" fmla="*/ 48 w 10120"/>
                <a:gd name="connsiteY0" fmla="*/ 1335 h 9915"/>
                <a:gd name="connsiteX1" fmla="*/ 48 w 10120"/>
                <a:gd name="connsiteY1" fmla="*/ 483 h 9915"/>
                <a:gd name="connsiteX2" fmla="*/ 385 w 10120"/>
                <a:gd name="connsiteY2" fmla="*/ 85 h 9915"/>
                <a:gd name="connsiteX3" fmla="*/ 1458 w 10120"/>
                <a:gd name="connsiteY3" fmla="*/ 540 h 9915"/>
                <a:gd name="connsiteX4" fmla="*/ 2372 w 10120"/>
                <a:gd name="connsiteY4" fmla="*/ 1998 h 9915"/>
                <a:gd name="connsiteX5" fmla="*/ 2756 w 10120"/>
                <a:gd name="connsiteY5" fmla="*/ 3817 h 9915"/>
                <a:gd name="connsiteX6" fmla="*/ 4455 w 10120"/>
                <a:gd name="connsiteY6" fmla="*/ 4271 h 9915"/>
                <a:gd name="connsiteX7" fmla="*/ 5689 w 10120"/>
                <a:gd name="connsiteY7" fmla="*/ 3722 h 9915"/>
                <a:gd name="connsiteX8" fmla="*/ 6538 w 10120"/>
                <a:gd name="connsiteY8" fmla="*/ 2188 h 9915"/>
                <a:gd name="connsiteX9" fmla="*/ 6538 w 10120"/>
                <a:gd name="connsiteY9" fmla="*/ 635 h 9915"/>
                <a:gd name="connsiteX10" fmla="*/ 7300 w 10120"/>
                <a:gd name="connsiteY10" fmla="*/ 0 h 9915"/>
                <a:gd name="connsiteX11" fmla="*/ 8590 w 10120"/>
                <a:gd name="connsiteY11" fmla="*/ 46 h 9915"/>
                <a:gd name="connsiteX12" fmla="*/ 8878 w 10120"/>
                <a:gd name="connsiteY12" fmla="*/ 313 h 9915"/>
                <a:gd name="connsiteX13" fmla="*/ 10120 w 10120"/>
                <a:gd name="connsiteY13" fmla="*/ 3561 h 9915"/>
                <a:gd name="connsiteX14" fmla="*/ 9936 w 10120"/>
                <a:gd name="connsiteY14" fmla="*/ 4602 h 9915"/>
                <a:gd name="connsiteX15" fmla="*/ 8630 w 10120"/>
                <a:gd name="connsiteY15" fmla="*/ 5663 h 9915"/>
                <a:gd name="connsiteX16" fmla="*/ 8782 w 10120"/>
                <a:gd name="connsiteY16" fmla="*/ 8315 h 9915"/>
                <a:gd name="connsiteX17" fmla="*/ 7917 w 10120"/>
                <a:gd name="connsiteY17" fmla="*/ 9820 h 9915"/>
                <a:gd name="connsiteX18" fmla="*/ 6298 w 10120"/>
                <a:gd name="connsiteY18" fmla="*/ 9915 h 9915"/>
                <a:gd name="connsiteX19" fmla="*/ 5769 w 10120"/>
                <a:gd name="connsiteY19" fmla="*/ 8362 h 9915"/>
                <a:gd name="connsiteX20" fmla="*/ 3910 w 10120"/>
                <a:gd name="connsiteY20" fmla="*/ 8192 h 9915"/>
                <a:gd name="connsiteX21" fmla="*/ 2997 w 10120"/>
                <a:gd name="connsiteY21" fmla="*/ 9631 h 9915"/>
                <a:gd name="connsiteX22" fmla="*/ 1683 w 10120"/>
                <a:gd name="connsiteY22" fmla="*/ 9915 h 9915"/>
                <a:gd name="connsiteX23" fmla="*/ 1218 w 10120"/>
                <a:gd name="connsiteY23" fmla="*/ 8551 h 9915"/>
                <a:gd name="connsiteX24" fmla="*/ 0 w 10120"/>
                <a:gd name="connsiteY24" fmla="*/ 8551 h 9915"/>
                <a:gd name="connsiteX25" fmla="*/ 449 w 10120"/>
                <a:gd name="connsiteY25" fmla="*/ 7093 h 9915"/>
                <a:gd name="connsiteX26" fmla="*/ 529 w 10120"/>
                <a:gd name="connsiteY26" fmla="*/ 2642 h 9915"/>
                <a:gd name="connsiteX27" fmla="*/ 48 w 10120"/>
                <a:gd name="connsiteY27" fmla="*/ 1335 h 9915"/>
                <a:gd name="connsiteX0" fmla="*/ 47 w 10000"/>
                <a:gd name="connsiteY0" fmla="*/ 1346 h 10000"/>
                <a:gd name="connsiteX1" fmla="*/ 380 w 10000"/>
                <a:gd name="connsiteY1" fmla="*/ 86 h 10000"/>
                <a:gd name="connsiteX2" fmla="*/ 1441 w 10000"/>
                <a:gd name="connsiteY2" fmla="*/ 545 h 10000"/>
                <a:gd name="connsiteX3" fmla="*/ 2344 w 10000"/>
                <a:gd name="connsiteY3" fmla="*/ 2015 h 10000"/>
                <a:gd name="connsiteX4" fmla="*/ 2723 w 10000"/>
                <a:gd name="connsiteY4" fmla="*/ 3850 h 10000"/>
                <a:gd name="connsiteX5" fmla="*/ 4402 w 10000"/>
                <a:gd name="connsiteY5" fmla="*/ 4308 h 10000"/>
                <a:gd name="connsiteX6" fmla="*/ 5622 w 10000"/>
                <a:gd name="connsiteY6" fmla="*/ 3754 h 10000"/>
                <a:gd name="connsiteX7" fmla="*/ 6460 w 10000"/>
                <a:gd name="connsiteY7" fmla="*/ 2207 h 10000"/>
                <a:gd name="connsiteX8" fmla="*/ 6460 w 10000"/>
                <a:gd name="connsiteY8" fmla="*/ 640 h 10000"/>
                <a:gd name="connsiteX9" fmla="*/ 7213 w 10000"/>
                <a:gd name="connsiteY9" fmla="*/ 0 h 10000"/>
                <a:gd name="connsiteX10" fmla="*/ 8488 w 10000"/>
                <a:gd name="connsiteY10" fmla="*/ 46 h 10000"/>
                <a:gd name="connsiteX11" fmla="*/ 8773 w 10000"/>
                <a:gd name="connsiteY11" fmla="*/ 316 h 10000"/>
                <a:gd name="connsiteX12" fmla="*/ 10000 w 10000"/>
                <a:gd name="connsiteY12" fmla="*/ 3592 h 10000"/>
                <a:gd name="connsiteX13" fmla="*/ 9818 w 10000"/>
                <a:gd name="connsiteY13" fmla="*/ 4641 h 10000"/>
                <a:gd name="connsiteX14" fmla="*/ 8528 w 10000"/>
                <a:gd name="connsiteY14" fmla="*/ 5712 h 10000"/>
                <a:gd name="connsiteX15" fmla="*/ 8678 w 10000"/>
                <a:gd name="connsiteY15" fmla="*/ 8386 h 10000"/>
                <a:gd name="connsiteX16" fmla="*/ 7823 w 10000"/>
                <a:gd name="connsiteY16" fmla="*/ 9904 h 10000"/>
                <a:gd name="connsiteX17" fmla="*/ 6223 w 10000"/>
                <a:gd name="connsiteY17" fmla="*/ 10000 h 10000"/>
                <a:gd name="connsiteX18" fmla="*/ 5701 w 10000"/>
                <a:gd name="connsiteY18" fmla="*/ 8434 h 10000"/>
                <a:gd name="connsiteX19" fmla="*/ 3864 w 10000"/>
                <a:gd name="connsiteY19" fmla="*/ 8262 h 10000"/>
                <a:gd name="connsiteX20" fmla="*/ 2961 w 10000"/>
                <a:gd name="connsiteY20" fmla="*/ 9714 h 10000"/>
                <a:gd name="connsiteX21" fmla="*/ 1663 w 10000"/>
                <a:gd name="connsiteY21" fmla="*/ 10000 h 10000"/>
                <a:gd name="connsiteX22" fmla="*/ 1204 w 10000"/>
                <a:gd name="connsiteY22" fmla="*/ 8624 h 10000"/>
                <a:gd name="connsiteX23" fmla="*/ 0 w 10000"/>
                <a:gd name="connsiteY23" fmla="*/ 8624 h 10000"/>
                <a:gd name="connsiteX24" fmla="*/ 444 w 10000"/>
                <a:gd name="connsiteY24" fmla="*/ 7154 h 10000"/>
                <a:gd name="connsiteX25" fmla="*/ 523 w 10000"/>
                <a:gd name="connsiteY25" fmla="*/ 2665 h 10000"/>
                <a:gd name="connsiteX26" fmla="*/ 47 w 10000"/>
                <a:gd name="connsiteY26" fmla="*/ 1346 h 10000"/>
                <a:gd name="connsiteX0" fmla="*/ 47 w 10000"/>
                <a:gd name="connsiteY0" fmla="*/ 1346 h 10000"/>
                <a:gd name="connsiteX1" fmla="*/ 190 w 10000"/>
                <a:gd name="connsiteY1" fmla="*/ 229 h 10000"/>
                <a:gd name="connsiteX2" fmla="*/ 1441 w 10000"/>
                <a:gd name="connsiteY2" fmla="*/ 545 h 10000"/>
                <a:gd name="connsiteX3" fmla="*/ 2344 w 10000"/>
                <a:gd name="connsiteY3" fmla="*/ 2015 h 10000"/>
                <a:gd name="connsiteX4" fmla="*/ 2723 w 10000"/>
                <a:gd name="connsiteY4" fmla="*/ 3850 h 10000"/>
                <a:gd name="connsiteX5" fmla="*/ 4402 w 10000"/>
                <a:gd name="connsiteY5" fmla="*/ 4308 h 10000"/>
                <a:gd name="connsiteX6" fmla="*/ 5622 w 10000"/>
                <a:gd name="connsiteY6" fmla="*/ 3754 h 10000"/>
                <a:gd name="connsiteX7" fmla="*/ 6460 w 10000"/>
                <a:gd name="connsiteY7" fmla="*/ 2207 h 10000"/>
                <a:gd name="connsiteX8" fmla="*/ 6460 w 10000"/>
                <a:gd name="connsiteY8" fmla="*/ 640 h 10000"/>
                <a:gd name="connsiteX9" fmla="*/ 7213 w 10000"/>
                <a:gd name="connsiteY9" fmla="*/ 0 h 10000"/>
                <a:gd name="connsiteX10" fmla="*/ 8488 w 10000"/>
                <a:gd name="connsiteY10" fmla="*/ 46 h 10000"/>
                <a:gd name="connsiteX11" fmla="*/ 8773 w 10000"/>
                <a:gd name="connsiteY11" fmla="*/ 316 h 10000"/>
                <a:gd name="connsiteX12" fmla="*/ 10000 w 10000"/>
                <a:gd name="connsiteY12" fmla="*/ 3592 h 10000"/>
                <a:gd name="connsiteX13" fmla="*/ 9818 w 10000"/>
                <a:gd name="connsiteY13" fmla="*/ 4641 h 10000"/>
                <a:gd name="connsiteX14" fmla="*/ 8528 w 10000"/>
                <a:gd name="connsiteY14" fmla="*/ 5712 h 10000"/>
                <a:gd name="connsiteX15" fmla="*/ 8678 w 10000"/>
                <a:gd name="connsiteY15" fmla="*/ 8386 h 10000"/>
                <a:gd name="connsiteX16" fmla="*/ 7823 w 10000"/>
                <a:gd name="connsiteY16" fmla="*/ 9904 h 10000"/>
                <a:gd name="connsiteX17" fmla="*/ 6223 w 10000"/>
                <a:gd name="connsiteY17" fmla="*/ 10000 h 10000"/>
                <a:gd name="connsiteX18" fmla="*/ 5701 w 10000"/>
                <a:gd name="connsiteY18" fmla="*/ 8434 h 10000"/>
                <a:gd name="connsiteX19" fmla="*/ 3864 w 10000"/>
                <a:gd name="connsiteY19" fmla="*/ 8262 h 10000"/>
                <a:gd name="connsiteX20" fmla="*/ 2961 w 10000"/>
                <a:gd name="connsiteY20" fmla="*/ 9714 h 10000"/>
                <a:gd name="connsiteX21" fmla="*/ 1663 w 10000"/>
                <a:gd name="connsiteY21" fmla="*/ 10000 h 10000"/>
                <a:gd name="connsiteX22" fmla="*/ 1204 w 10000"/>
                <a:gd name="connsiteY22" fmla="*/ 8624 h 10000"/>
                <a:gd name="connsiteX23" fmla="*/ 0 w 10000"/>
                <a:gd name="connsiteY23" fmla="*/ 8624 h 10000"/>
                <a:gd name="connsiteX24" fmla="*/ 444 w 10000"/>
                <a:gd name="connsiteY24" fmla="*/ 7154 h 10000"/>
                <a:gd name="connsiteX25" fmla="*/ 523 w 10000"/>
                <a:gd name="connsiteY25" fmla="*/ 2665 h 10000"/>
                <a:gd name="connsiteX26" fmla="*/ 47 w 10000"/>
                <a:gd name="connsiteY26" fmla="*/ 1346 h 10000"/>
                <a:gd name="connsiteX0" fmla="*/ 0 w 10119"/>
                <a:gd name="connsiteY0" fmla="*/ 1289 h 10000"/>
                <a:gd name="connsiteX1" fmla="*/ 309 w 10119"/>
                <a:gd name="connsiteY1" fmla="*/ 229 h 10000"/>
                <a:gd name="connsiteX2" fmla="*/ 1560 w 10119"/>
                <a:gd name="connsiteY2" fmla="*/ 545 h 10000"/>
                <a:gd name="connsiteX3" fmla="*/ 2463 w 10119"/>
                <a:gd name="connsiteY3" fmla="*/ 2015 h 10000"/>
                <a:gd name="connsiteX4" fmla="*/ 2842 w 10119"/>
                <a:gd name="connsiteY4" fmla="*/ 3850 h 10000"/>
                <a:gd name="connsiteX5" fmla="*/ 4521 w 10119"/>
                <a:gd name="connsiteY5" fmla="*/ 4308 h 10000"/>
                <a:gd name="connsiteX6" fmla="*/ 5741 w 10119"/>
                <a:gd name="connsiteY6" fmla="*/ 3754 h 10000"/>
                <a:gd name="connsiteX7" fmla="*/ 6579 w 10119"/>
                <a:gd name="connsiteY7" fmla="*/ 2207 h 10000"/>
                <a:gd name="connsiteX8" fmla="*/ 6579 w 10119"/>
                <a:gd name="connsiteY8" fmla="*/ 640 h 10000"/>
                <a:gd name="connsiteX9" fmla="*/ 7332 w 10119"/>
                <a:gd name="connsiteY9" fmla="*/ 0 h 10000"/>
                <a:gd name="connsiteX10" fmla="*/ 8607 w 10119"/>
                <a:gd name="connsiteY10" fmla="*/ 46 h 10000"/>
                <a:gd name="connsiteX11" fmla="*/ 8892 w 10119"/>
                <a:gd name="connsiteY11" fmla="*/ 316 h 10000"/>
                <a:gd name="connsiteX12" fmla="*/ 10119 w 10119"/>
                <a:gd name="connsiteY12" fmla="*/ 3592 h 10000"/>
                <a:gd name="connsiteX13" fmla="*/ 9937 w 10119"/>
                <a:gd name="connsiteY13" fmla="*/ 4641 h 10000"/>
                <a:gd name="connsiteX14" fmla="*/ 8647 w 10119"/>
                <a:gd name="connsiteY14" fmla="*/ 5712 h 10000"/>
                <a:gd name="connsiteX15" fmla="*/ 8797 w 10119"/>
                <a:gd name="connsiteY15" fmla="*/ 8386 h 10000"/>
                <a:gd name="connsiteX16" fmla="*/ 7942 w 10119"/>
                <a:gd name="connsiteY16" fmla="*/ 9904 h 10000"/>
                <a:gd name="connsiteX17" fmla="*/ 6342 w 10119"/>
                <a:gd name="connsiteY17" fmla="*/ 10000 h 10000"/>
                <a:gd name="connsiteX18" fmla="*/ 5820 w 10119"/>
                <a:gd name="connsiteY18" fmla="*/ 8434 h 10000"/>
                <a:gd name="connsiteX19" fmla="*/ 3983 w 10119"/>
                <a:gd name="connsiteY19" fmla="*/ 8262 h 10000"/>
                <a:gd name="connsiteX20" fmla="*/ 3080 w 10119"/>
                <a:gd name="connsiteY20" fmla="*/ 9714 h 10000"/>
                <a:gd name="connsiteX21" fmla="*/ 1782 w 10119"/>
                <a:gd name="connsiteY21" fmla="*/ 10000 h 10000"/>
                <a:gd name="connsiteX22" fmla="*/ 1323 w 10119"/>
                <a:gd name="connsiteY22" fmla="*/ 8624 h 10000"/>
                <a:gd name="connsiteX23" fmla="*/ 119 w 10119"/>
                <a:gd name="connsiteY23" fmla="*/ 8624 h 10000"/>
                <a:gd name="connsiteX24" fmla="*/ 563 w 10119"/>
                <a:gd name="connsiteY24" fmla="*/ 7154 h 10000"/>
                <a:gd name="connsiteX25" fmla="*/ 642 w 10119"/>
                <a:gd name="connsiteY25" fmla="*/ 2665 h 10000"/>
                <a:gd name="connsiteX26" fmla="*/ 0 w 10119"/>
                <a:gd name="connsiteY26" fmla="*/ 128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19" h="10000">
                  <a:moveTo>
                    <a:pt x="0" y="1289"/>
                  </a:moveTo>
                  <a:cubicBezTo>
                    <a:pt x="48" y="917"/>
                    <a:pt x="261" y="601"/>
                    <a:pt x="309" y="229"/>
                  </a:cubicBezTo>
                  <a:lnTo>
                    <a:pt x="1560" y="545"/>
                  </a:lnTo>
                  <a:lnTo>
                    <a:pt x="2463" y="2015"/>
                  </a:lnTo>
                  <a:cubicBezTo>
                    <a:pt x="2589" y="2627"/>
                    <a:pt x="2716" y="3238"/>
                    <a:pt x="2842" y="3850"/>
                  </a:cubicBezTo>
                  <a:lnTo>
                    <a:pt x="4521" y="4308"/>
                  </a:lnTo>
                  <a:lnTo>
                    <a:pt x="5741" y="3754"/>
                  </a:lnTo>
                  <a:lnTo>
                    <a:pt x="6579" y="2207"/>
                  </a:lnTo>
                  <a:lnTo>
                    <a:pt x="6579" y="640"/>
                  </a:lnTo>
                  <a:lnTo>
                    <a:pt x="7332" y="0"/>
                  </a:lnTo>
                  <a:lnTo>
                    <a:pt x="8607" y="46"/>
                  </a:lnTo>
                  <a:lnTo>
                    <a:pt x="8892" y="316"/>
                  </a:lnTo>
                  <a:lnTo>
                    <a:pt x="10119" y="3592"/>
                  </a:lnTo>
                  <a:cubicBezTo>
                    <a:pt x="10067" y="3865"/>
                    <a:pt x="9990" y="4368"/>
                    <a:pt x="9937" y="4641"/>
                  </a:cubicBezTo>
                  <a:lnTo>
                    <a:pt x="8647" y="5712"/>
                  </a:lnTo>
                  <a:cubicBezTo>
                    <a:pt x="8665" y="6680"/>
                    <a:pt x="8778" y="7418"/>
                    <a:pt x="8797" y="8386"/>
                  </a:cubicBezTo>
                  <a:lnTo>
                    <a:pt x="7942" y="9904"/>
                  </a:lnTo>
                  <a:lnTo>
                    <a:pt x="6342" y="10000"/>
                  </a:lnTo>
                  <a:lnTo>
                    <a:pt x="5820" y="8434"/>
                  </a:lnTo>
                  <a:lnTo>
                    <a:pt x="3983" y="8262"/>
                  </a:lnTo>
                  <a:lnTo>
                    <a:pt x="3080" y="9714"/>
                  </a:lnTo>
                  <a:lnTo>
                    <a:pt x="1782" y="10000"/>
                  </a:lnTo>
                  <a:lnTo>
                    <a:pt x="1323" y="8624"/>
                  </a:lnTo>
                  <a:lnTo>
                    <a:pt x="119" y="8624"/>
                  </a:lnTo>
                  <a:lnTo>
                    <a:pt x="563" y="7154"/>
                  </a:lnTo>
                  <a:cubicBezTo>
                    <a:pt x="589" y="5657"/>
                    <a:pt x="615" y="4161"/>
                    <a:pt x="642" y="2665"/>
                  </a:cubicBezTo>
                  <a:lnTo>
                    <a:pt x="0" y="1289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5" name="Freeform 8"/>
            <p:cNvSpPr>
              <a:spLocks/>
            </p:cNvSpPr>
            <p:nvPr/>
          </p:nvSpPr>
          <p:spPr bwMode="auto">
            <a:xfrm>
              <a:off x="5255996" y="5367741"/>
              <a:ext cx="404367" cy="606940"/>
            </a:xfrm>
            <a:custGeom>
              <a:avLst/>
              <a:gdLst>
                <a:gd name="T0" fmla="*/ 12700 w 567"/>
                <a:gd name="T1" fmla="*/ 0 h 851"/>
                <a:gd name="T2" fmla="*/ 28575 w 567"/>
                <a:gd name="T3" fmla="*/ 69850 h 851"/>
                <a:gd name="T4" fmla="*/ 147637 w 567"/>
                <a:gd name="T5" fmla="*/ 331787 h 851"/>
                <a:gd name="T6" fmla="*/ 133350 w 567"/>
                <a:gd name="T7" fmla="*/ 431800 h 851"/>
                <a:gd name="T8" fmla="*/ 0 w 567"/>
                <a:gd name="T9" fmla="*/ 527050 h 851"/>
                <a:gd name="T10" fmla="*/ 19050 w 567"/>
                <a:gd name="T11" fmla="*/ 736600 h 851"/>
                <a:gd name="T12" fmla="*/ 147637 w 567"/>
                <a:gd name="T13" fmla="*/ 808037 h 851"/>
                <a:gd name="T14" fmla="*/ 190500 w 567"/>
                <a:gd name="T15" fmla="*/ 1050925 h 851"/>
                <a:gd name="T16" fmla="*/ 238125 w 567"/>
                <a:gd name="T17" fmla="*/ 1084262 h 851"/>
                <a:gd name="T18" fmla="*/ 238125 w 567"/>
                <a:gd name="T19" fmla="*/ 1298575 h 851"/>
                <a:gd name="T20" fmla="*/ 328612 w 567"/>
                <a:gd name="T21" fmla="*/ 1350962 h 851"/>
                <a:gd name="T22" fmla="*/ 366712 w 567"/>
                <a:gd name="T23" fmla="*/ 1308100 h 851"/>
                <a:gd name="T24" fmla="*/ 366712 w 567"/>
                <a:gd name="T25" fmla="*/ 1222375 h 851"/>
                <a:gd name="T26" fmla="*/ 419100 w 567"/>
                <a:gd name="T27" fmla="*/ 1146175 h 851"/>
                <a:gd name="T28" fmla="*/ 585787 w 567"/>
                <a:gd name="T29" fmla="*/ 1108075 h 851"/>
                <a:gd name="T30" fmla="*/ 609600 w 567"/>
                <a:gd name="T31" fmla="*/ 1008062 h 851"/>
                <a:gd name="T32" fmla="*/ 619125 w 567"/>
                <a:gd name="T33" fmla="*/ 865187 h 851"/>
                <a:gd name="T34" fmla="*/ 747712 w 567"/>
                <a:gd name="T35" fmla="*/ 641350 h 851"/>
                <a:gd name="T36" fmla="*/ 900112 w 567"/>
                <a:gd name="T37" fmla="*/ 498475 h 851"/>
                <a:gd name="T38" fmla="*/ 671512 w 567"/>
                <a:gd name="T39" fmla="*/ 331787 h 851"/>
                <a:gd name="T40" fmla="*/ 461962 w 567"/>
                <a:gd name="T41" fmla="*/ 246062 h 851"/>
                <a:gd name="T42" fmla="*/ 152400 w 567"/>
                <a:gd name="T43" fmla="*/ 88900 h 851"/>
                <a:gd name="T44" fmla="*/ 12700 w 567"/>
                <a:gd name="T45" fmla="*/ 0 h 8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2116 w 10000"/>
                <a:gd name="connsiteY7" fmla="*/ 7779 h 10000"/>
                <a:gd name="connsiteX8" fmla="*/ 2646 w 10000"/>
                <a:gd name="connsiteY8" fmla="*/ 8026 h 10000"/>
                <a:gd name="connsiteX9" fmla="*/ 2646 w 10000"/>
                <a:gd name="connsiteY9" fmla="*/ 9612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646 w 10000"/>
                <a:gd name="connsiteY8" fmla="*/ 8026 h 10000"/>
                <a:gd name="connsiteX9" fmla="*/ 2646 w 10000"/>
                <a:gd name="connsiteY9" fmla="*/ 9612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646 w 10000"/>
                <a:gd name="connsiteY9" fmla="*/ 9612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4074 w 10000"/>
                <a:gd name="connsiteY11" fmla="*/ 9683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180 w 10000"/>
                <a:gd name="connsiteY12" fmla="*/ 9066 h 10000"/>
                <a:gd name="connsiteX13" fmla="*/ 4656 w 10000"/>
                <a:gd name="connsiteY13" fmla="*/ 8484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180 w 10000"/>
                <a:gd name="connsiteY12" fmla="*/ 9066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46 w 10000"/>
                <a:gd name="connsiteY7" fmla="*/ 7620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99 w 10000"/>
                <a:gd name="connsiteY7" fmla="*/ 7514 h 10000"/>
                <a:gd name="connsiteX8" fmla="*/ 2302 w 10000"/>
                <a:gd name="connsiteY8" fmla="*/ 7955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99 w 10000"/>
                <a:gd name="connsiteY7" fmla="*/ 7514 h 10000"/>
                <a:gd name="connsiteX8" fmla="*/ 2249 w 10000"/>
                <a:gd name="connsiteY8" fmla="*/ 7937 h 10000"/>
                <a:gd name="connsiteX9" fmla="*/ 2276 w 10000"/>
                <a:gd name="connsiteY9" fmla="*/ 9418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99 w 10000"/>
                <a:gd name="connsiteY7" fmla="*/ 7514 h 10000"/>
                <a:gd name="connsiteX8" fmla="*/ 2249 w 10000"/>
                <a:gd name="connsiteY8" fmla="*/ 7937 h 10000"/>
                <a:gd name="connsiteX9" fmla="*/ 2329 w 10000"/>
                <a:gd name="connsiteY9" fmla="*/ 9436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  <a:gd name="connsiteX0" fmla="*/ 141 w 10000"/>
                <a:gd name="connsiteY0" fmla="*/ 0 h 10000"/>
                <a:gd name="connsiteX1" fmla="*/ 317 w 10000"/>
                <a:gd name="connsiteY1" fmla="*/ 517 h 10000"/>
                <a:gd name="connsiteX2" fmla="*/ 1640 w 10000"/>
                <a:gd name="connsiteY2" fmla="*/ 2456 h 10000"/>
                <a:gd name="connsiteX3" fmla="*/ 1481 w 10000"/>
                <a:gd name="connsiteY3" fmla="*/ 3196 h 10000"/>
                <a:gd name="connsiteX4" fmla="*/ 0 w 10000"/>
                <a:gd name="connsiteY4" fmla="*/ 3901 h 10000"/>
                <a:gd name="connsiteX5" fmla="*/ 212 w 10000"/>
                <a:gd name="connsiteY5" fmla="*/ 5452 h 10000"/>
                <a:gd name="connsiteX6" fmla="*/ 1349 w 10000"/>
                <a:gd name="connsiteY6" fmla="*/ 6069 h 10000"/>
                <a:gd name="connsiteX7" fmla="*/ 1799 w 10000"/>
                <a:gd name="connsiteY7" fmla="*/ 7514 h 10000"/>
                <a:gd name="connsiteX8" fmla="*/ 2249 w 10000"/>
                <a:gd name="connsiteY8" fmla="*/ 7937 h 10000"/>
                <a:gd name="connsiteX9" fmla="*/ 2329 w 10000"/>
                <a:gd name="connsiteY9" fmla="*/ 9436 h 10000"/>
                <a:gd name="connsiteX10" fmla="*/ 3651 w 10000"/>
                <a:gd name="connsiteY10" fmla="*/ 10000 h 10000"/>
                <a:gd name="connsiteX11" fmla="*/ 3995 w 10000"/>
                <a:gd name="connsiteY11" fmla="*/ 9930 h 10000"/>
                <a:gd name="connsiteX12" fmla="*/ 4074 w 10000"/>
                <a:gd name="connsiteY12" fmla="*/ 9048 h 10000"/>
                <a:gd name="connsiteX13" fmla="*/ 4630 w 10000"/>
                <a:gd name="connsiteY13" fmla="*/ 8413 h 10000"/>
                <a:gd name="connsiteX14" fmla="*/ 6508 w 10000"/>
                <a:gd name="connsiteY14" fmla="*/ 8202 h 10000"/>
                <a:gd name="connsiteX15" fmla="*/ 6772 w 10000"/>
                <a:gd name="connsiteY15" fmla="*/ 7462 h 10000"/>
                <a:gd name="connsiteX16" fmla="*/ 6878 w 10000"/>
                <a:gd name="connsiteY16" fmla="*/ 6404 h 10000"/>
                <a:gd name="connsiteX17" fmla="*/ 8307 w 10000"/>
                <a:gd name="connsiteY17" fmla="*/ 4747 h 10000"/>
                <a:gd name="connsiteX18" fmla="*/ 10000 w 10000"/>
                <a:gd name="connsiteY18" fmla="*/ 3690 h 10000"/>
                <a:gd name="connsiteX19" fmla="*/ 7460 w 10000"/>
                <a:gd name="connsiteY19" fmla="*/ 2456 h 10000"/>
                <a:gd name="connsiteX20" fmla="*/ 5132 w 10000"/>
                <a:gd name="connsiteY20" fmla="*/ 1821 h 10000"/>
                <a:gd name="connsiteX21" fmla="*/ 1693 w 10000"/>
                <a:gd name="connsiteY21" fmla="*/ 658 h 10000"/>
                <a:gd name="connsiteX22" fmla="*/ 141 w 10000"/>
                <a:gd name="connsiteY2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10000">
                  <a:moveTo>
                    <a:pt x="141" y="0"/>
                  </a:moveTo>
                  <a:cubicBezTo>
                    <a:pt x="200" y="172"/>
                    <a:pt x="258" y="345"/>
                    <a:pt x="317" y="517"/>
                  </a:cubicBezTo>
                  <a:lnTo>
                    <a:pt x="1640" y="2456"/>
                  </a:lnTo>
                  <a:lnTo>
                    <a:pt x="1481" y="3196"/>
                  </a:lnTo>
                  <a:lnTo>
                    <a:pt x="0" y="3901"/>
                  </a:lnTo>
                  <a:cubicBezTo>
                    <a:pt x="71" y="4418"/>
                    <a:pt x="141" y="4935"/>
                    <a:pt x="212" y="5452"/>
                  </a:cubicBezTo>
                  <a:lnTo>
                    <a:pt x="1349" y="6069"/>
                  </a:lnTo>
                  <a:lnTo>
                    <a:pt x="1799" y="7514"/>
                  </a:lnTo>
                  <a:lnTo>
                    <a:pt x="2249" y="7937"/>
                  </a:lnTo>
                  <a:cubicBezTo>
                    <a:pt x="2285" y="7907"/>
                    <a:pt x="2372" y="9395"/>
                    <a:pt x="2329" y="9436"/>
                  </a:cubicBezTo>
                  <a:lnTo>
                    <a:pt x="3651" y="10000"/>
                  </a:lnTo>
                  <a:lnTo>
                    <a:pt x="3995" y="9930"/>
                  </a:lnTo>
                  <a:cubicBezTo>
                    <a:pt x="4021" y="9636"/>
                    <a:pt x="4048" y="9342"/>
                    <a:pt x="4074" y="9048"/>
                  </a:cubicBezTo>
                  <a:lnTo>
                    <a:pt x="4630" y="8413"/>
                  </a:lnTo>
                  <a:lnTo>
                    <a:pt x="6508" y="8202"/>
                  </a:lnTo>
                  <a:lnTo>
                    <a:pt x="6772" y="7462"/>
                  </a:lnTo>
                  <a:cubicBezTo>
                    <a:pt x="6807" y="7109"/>
                    <a:pt x="6843" y="6757"/>
                    <a:pt x="6878" y="6404"/>
                  </a:cubicBezTo>
                  <a:lnTo>
                    <a:pt x="8307" y="4747"/>
                  </a:lnTo>
                  <a:lnTo>
                    <a:pt x="10000" y="3690"/>
                  </a:lnTo>
                  <a:lnTo>
                    <a:pt x="7460" y="2456"/>
                  </a:lnTo>
                  <a:lnTo>
                    <a:pt x="5132" y="1821"/>
                  </a:lnTo>
                  <a:lnTo>
                    <a:pt x="1693" y="65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A9D3EF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endParaRPr lang="ko-KR" altLang="en-US"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56" name="Freeform 2"/>
            <p:cNvSpPr>
              <a:spLocks/>
            </p:cNvSpPr>
            <p:nvPr/>
          </p:nvSpPr>
          <p:spPr bwMode="auto">
            <a:xfrm>
              <a:off x="4525086" y="4868853"/>
              <a:ext cx="728799" cy="665059"/>
            </a:xfrm>
            <a:custGeom>
              <a:avLst/>
              <a:gdLst>
                <a:gd name="T0" fmla="*/ 463550 w 1013"/>
                <a:gd name="T1" fmla="*/ 0 h 931"/>
                <a:gd name="T2" fmla="*/ 411162 w 1013"/>
                <a:gd name="T3" fmla="*/ 68263 h 931"/>
                <a:gd name="T4" fmla="*/ 442912 w 1013"/>
                <a:gd name="T5" fmla="*/ 190500 h 931"/>
                <a:gd name="T6" fmla="*/ 427037 w 1013"/>
                <a:gd name="T7" fmla="*/ 296863 h 931"/>
                <a:gd name="T8" fmla="*/ 304800 w 1013"/>
                <a:gd name="T9" fmla="*/ 403225 h 931"/>
                <a:gd name="T10" fmla="*/ 266700 w 1013"/>
                <a:gd name="T11" fmla="*/ 601663 h 931"/>
                <a:gd name="T12" fmla="*/ 100012 w 1013"/>
                <a:gd name="T13" fmla="*/ 669925 h 931"/>
                <a:gd name="T14" fmla="*/ 53975 w 1013"/>
                <a:gd name="T15" fmla="*/ 876300 h 931"/>
                <a:gd name="T16" fmla="*/ 0 w 1013"/>
                <a:gd name="T17" fmla="*/ 960438 h 931"/>
                <a:gd name="T18" fmla="*/ 61912 w 1013"/>
                <a:gd name="T19" fmla="*/ 1104900 h 931"/>
                <a:gd name="T20" fmla="*/ 328612 w 1013"/>
                <a:gd name="T21" fmla="*/ 1227138 h 931"/>
                <a:gd name="T22" fmla="*/ 373062 w 1013"/>
                <a:gd name="T23" fmla="*/ 1363663 h 931"/>
                <a:gd name="T24" fmla="*/ 525462 w 1013"/>
                <a:gd name="T25" fmla="*/ 1219200 h 931"/>
                <a:gd name="T26" fmla="*/ 725487 w 1013"/>
                <a:gd name="T27" fmla="*/ 1211263 h 931"/>
                <a:gd name="T28" fmla="*/ 769937 w 1013"/>
                <a:gd name="T29" fmla="*/ 1135063 h 931"/>
                <a:gd name="T30" fmla="*/ 884237 w 1013"/>
                <a:gd name="T31" fmla="*/ 1150938 h 931"/>
                <a:gd name="T32" fmla="*/ 982662 w 1013"/>
                <a:gd name="T33" fmla="*/ 1268413 h 931"/>
                <a:gd name="T34" fmla="*/ 1039812 w 1013"/>
                <a:gd name="T35" fmla="*/ 1449388 h 931"/>
                <a:gd name="T36" fmla="*/ 1181100 w 1013"/>
                <a:gd name="T37" fmla="*/ 1477963 h 931"/>
                <a:gd name="T38" fmla="*/ 1311275 w 1013"/>
                <a:gd name="T39" fmla="*/ 1447800 h 931"/>
                <a:gd name="T40" fmla="*/ 1395412 w 1013"/>
                <a:gd name="T41" fmla="*/ 1303338 h 931"/>
                <a:gd name="T42" fmla="*/ 1395412 w 1013"/>
                <a:gd name="T43" fmla="*/ 1165225 h 931"/>
                <a:gd name="T44" fmla="*/ 1458912 w 1013"/>
                <a:gd name="T45" fmla="*/ 1116013 h 931"/>
                <a:gd name="T46" fmla="*/ 1608137 w 1013"/>
                <a:gd name="T47" fmla="*/ 1119188 h 931"/>
                <a:gd name="T48" fmla="*/ 1608137 w 1013"/>
                <a:gd name="T49" fmla="*/ 1036638 h 931"/>
                <a:gd name="T50" fmla="*/ 1349375 w 1013"/>
                <a:gd name="T51" fmla="*/ 808038 h 931"/>
                <a:gd name="T52" fmla="*/ 1333500 w 1013"/>
                <a:gd name="T53" fmla="*/ 693738 h 931"/>
                <a:gd name="T54" fmla="*/ 1158875 w 1013"/>
                <a:gd name="T55" fmla="*/ 571500 h 931"/>
                <a:gd name="T56" fmla="*/ 952500 w 1013"/>
                <a:gd name="T57" fmla="*/ 441325 h 931"/>
                <a:gd name="T58" fmla="*/ 715962 w 1013"/>
                <a:gd name="T59" fmla="*/ 128588 h 931"/>
                <a:gd name="T60" fmla="*/ 463550 w 1013"/>
                <a:gd name="T61" fmla="*/ 0 h 9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connsiteX0" fmla="*/ 2883 w 10000"/>
                <a:gd name="connsiteY0" fmla="*/ 0 h 10000"/>
                <a:gd name="connsiteX1" fmla="*/ 2557 w 10000"/>
                <a:gd name="connsiteY1" fmla="*/ 462 h 10000"/>
                <a:gd name="connsiteX2" fmla="*/ 2754 w 10000"/>
                <a:gd name="connsiteY2" fmla="*/ 1289 h 10000"/>
                <a:gd name="connsiteX3" fmla="*/ 2655 w 10000"/>
                <a:gd name="connsiteY3" fmla="*/ 2009 h 10000"/>
                <a:gd name="connsiteX4" fmla="*/ 1895 w 10000"/>
                <a:gd name="connsiteY4" fmla="*/ 2728 h 10000"/>
                <a:gd name="connsiteX5" fmla="*/ 1658 w 10000"/>
                <a:gd name="connsiteY5" fmla="*/ 4071 h 10000"/>
                <a:gd name="connsiteX6" fmla="*/ 622 w 10000"/>
                <a:gd name="connsiteY6" fmla="*/ 4533 h 10000"/>
                <a:gd name="connsiteX7" fmla="*/ 336 w 10000"/>
                <a:gd name="connsiteY7" fmla="*/ 5929 h 10000"/>
                <a:gd name="connsiteX8" fmla="*/ 0 w 10000"/>
                <a:gd name="connsiteY8" fmla="*/ 6498 h 10000"/>
                <a:gd name="connsiteX9" fmla="*/ 385 w 10000"/>
                <a:gd name="connsiteY9" fmla="*/ 7476 h 10000"/>
                <a:gd name="connsiteX10" fmla="*/ 2043 w 10000"/>
                <a:gd name="connsiteY10" fmla="*/ 8303 h 10000"/>
                <a:gd name="connsiteX11" fmla="*/ 2320 w 10000"/>
                <a:gd name="connsiteY11" fmla="*/ 9227 h 10000"/>
                <a:gd name="connsiteX12" fmla="*/ 3268 w 10000"/>
                <a:gd name="connsiteY12" fmla="*/ 8249 h 10000"/>
                <a:gd name="connsiteX13" fmla="*/ 4511 w 10000"/>
                <a:gd name="connsiteY13" fmla="*/ 8340 h 10000"/>
                <a:gd name="connsiteX14" fmla="*/ 4788 w 10000"/>
                <a:gd name="connsiteY14" fmla="*/ 7680 h 10000"/>
                <a:gd name="connsiteX15" fmla="*/ 5499 w 10000"/>
                <a:gd name="connsiteY15" fmla="*/ 7787 h 10000"/>
                <a:gd name="connsiteX16" fmla="*/ 6111 w 10000"/>
                <a:gd name="connsiteY16" fmla="*/ 8582 h 10000"/>
                <a:gd name="connsiteX17" fmla="*/ 6466 w 10000"/>
                <a:gd name="connsiteY17" fmla="*/ 9807 h 10000"/>
                <a:gd name="connsiteX18" fmla="*/ 7345 w 10000"/>
                <a:gd name="connsiteY18" fmla="*/ 10000 h 10000"/>
                <a:gd name="connsiteX19" fmla="*/ 8154 w 10000"/>
                <a:gd name="connsiteY19" fmla="*/ 9796 h 10000"/>
                <a:gd name="connsiteX20" fmla="*/ 8677 w 10000"/>
                <a:gd name="connsiteY20" fmla="*/ 8818 h 10000"/>
                <a:gd name="connsiteX21" fmla="*/ 8677 w 10000"/>
                <a:gd name="connsiteY21" fmla="*/ 7884 h 10000"/>
                <a:gd name="connsiteX22" fmla="*/ 9072 w 10000"/>
                <a:gd name="connsiteY22" fmla="*/ 7551 h 10000"/>
                <a:gd name="connsiteX23" fmla="*/ 10000 w 10000"/>
                <a:gd name="connsiteY23" fmla="*/ 7573 h 10000"/>
                <a:gd name="connsiteX24" fmla="*/ 10000 w 10000"/>
                <a:gd name="connsiteY24" fmla="*/ 7014 h 10000"/>
                <a:gd name="connsiteX25" fmla="*/ 8391 w 10000"/>
                <a:gd name="connsiteY25" fmla="*/ 5467 h 10000"/>
                <a:gd name="connsiteX26" fmla="*/ 8292 w 10000"/>
                <a:gd name="connsiteY26" fmla="*/ 4694 h 10000"/>
                <a:gd name="connsiteX27" fmla="*/ 7206 w 10000"/>
                <a:gd name="connsiteY27" fmla="*/ 3867 h 10000"/>
                <a:gd name="connsiteX28" fmla="*/ 5923 w 10000"/>
                <a:gd name="connsiteY28" fmla="*/ 2986 h 10000"/>
                <a:gd name="connsiteX29" fmla="*/ 4452 w 10000"/>
                <a:gd name="connsiteY29" fmla="*/ 870 h 10000"/>
                <a:gd name="connsiteX30" fmla="*/ 2883 w 10000"/>
                <a:gd name="connsiteY30" fmla="*/ 0 h 10000"/>
                <a:gd name="connsiteX0" fmla="*/ 2883 w 10000"/>
                <a:gd name="connsiteY0" fmla="*/ 0 h 10000"/>
                <a:gd name="connsiteX1" fmla="*/ 2557 w 10000"/>
                <a:gd name="connsiteY1" fmla="*/ 462 h 10000"/>
                <a:gd name="connsiteX2" fmla="*/ 2754 w 10000"/>
                <a:gd name="connsiteY2" fmla="*/ 1289 h 10000"/>
                <a:gd name="connsiteX3" fmla="*/ 2655 w 10000"/>
                <a:gd name="connsiteY3" fmla="*/ 2009 h 10000"/>
                <a:gd name="connsiteX4" fmla="*/ 1895 w 10000"/>
                <a:gd name="connsiteY4" fmla="*/ 2728 h 10000"/>
                <a:gd name="connsiteX5" fmla="*/ 1658 w 10000"/>
                <a:gd name="connsiteY5" fmla="*/ 4071 h 10000"/>
                <a:gd name="connsiteX6" fmla="*/ 622 w 10000"/>
                <a:gd name="connsiteY6" fmla="*/ 4533 h 10000"/>
                <a:gd name="connsiteX7" fmla="*/ 336 w 10000"/>
                <a:gd name="connsiteY7" fmla="*/ 5929 h 10000"/>
                <a:gd name="connsiteX8" fmla="*/ 0 w 10000"/>
                <a:gd name="connsiteY8" fmla="*/ 6498 h 10000"/>
                <a:gd name="connsiteX9" fmla="*/ 385 w 10000"/>
                <a:gd name="connsiteY9" fmla="*/ 7476 h 10000"/>
                <a:gd name="connsiteX10" fmla="*/ 2043 w 10000"/>
                <a:gd name="connsiteY10" fmla="*/ 8303 h 10000"/>
                <a:gd name="connsiteX11" fmla="*/ 2320 w 10000"/>
                <a:gd name="connsiteY11" fmla="*/ 9227 h 10000"/>
                <a:gd name="connsiteX12" fmla="*/ 3268 w 10000"/>
                <a:gd name="connsiteY12" fmla="*/ 8249 h 10000"/>
                <a:gd name="connsiteX13" fmla="*/ 4511 w 10000"/>
                <a:gd name="connsiteY13" fmla="*/ 8340 h 10000"/>
                <a:gd name="connsiteX14" fmla="*/ 4729 w 10000"/>
                <a:gd name="connsiteY14" fmla="*/ 7744 h 10000"/>
                <a:gd name="connsiteX15" fmla="*/ 5499 w 10000"/>
                <a:gd name="connsiteY15" fmla="*/ 7787 h 10000"/>
                <a:gd name="connsiteX16" fmla="*/ 6111 w 10000"/>
                <a:gd name="connsiteY16" fmla="*/ 8582 h 10000"/>
                <a:gd name="connsiteX17" fmla="*/ 6466 w 10000"/>
                <a:gd name="connsiteY17" fmla="*/ 9807 h 10000"/>
                <a:gd name="connsiteX18" fmla="*/ 7345 w 10000"/>
                <a:gd name="connsiteY18" fmla="*/ 10000 h 10000"/>
                <a:gd name="connsiteX19" fmla="*/ 8154 w 10000"/>
                <a:gd name="connsiteY19" fmla="*/ 9796 h 10000"/>
                <a:gd name="connsiteX20" fmla="*/ 8677 w 10000"/>
                <a:gd name="connsiteY20" fmla="*/ 8818 h 10000"/>
                <a:gd name="connsiteX21" fmla="*/ 8677 w 10000"/>
                <a:gd name="connsiteY21" fmla="*/ 7884 h 10000"/>
                <a:gd name="connsiteX22" fmla="*/ 9072 w 10000"/>
                <a:gd name="connsiteY22" fmla="*/ 7551 h 10000"/>
                <a:gd name="connsiteX23" fmla="*/ 10000 w 10000"/>
                <a:gd name="connsiteY23" fmla="*/ 7573 h 10000"/>
                <a:gd name="connsiteX24" fmla="*/ 10000 w 10000"/>
                <a:gd name="connsiteY24" fmla="*/ 7014 h 10000"/>
                <a:gd name="connsiteX25" fmla="*/ 8391 w 10000"/>
                <a:gd name="connsiteY25" fmla="*/ 5467 h 10000"/>
                <a:gd name="connsiteX26" fmla="*/ 8292 w 10000"/>
                <a:gd name="connsiteY26" fmla="*/ 4694 h 10000"/>
                <a:gd name="connsiteX27" fmla="*/ 7206 w 10000"/>
                <a:gd name="connsiteY27" fmla="*/ 3867 h 10000"/>
                <a:gd name="connsiteX28" fmla="*/ 5923 w 10000"/>
                <a:gd name="connsiteY28" fmla="*/ 2986 h 10000"/>
                <a:gd name="connsiteX29" fmla="*/ 4452 w 10000"/>
                <a:gd name="connsiteY29" fmla="*/ 870 h 10000"/>
                <a:gd name="connsiteX30" fmla="*/ 2883 w 10000"/>
                <a:gd name="connsiteY30" fmla="*/ 0 h 10000"/>
                <a:gd name="connsiteX0" fmla="*/ 2883 w 10000"/>
                <a:gd name="connsiteY0" fmla="*/ 0 h 10000"/>
                <a:gd name="connsiteX1" fmla="*/ 2557 w 10000"/>
                <a:gd name="connsiteY1" fmla="*/ 462 h 10000"/>
                <a:gd name="connsiteX2" fmla="*/ 2754 w 10000"/>
                <a:gd name="connsiteY2" fmla="*/ 1289 h 10000"/>
                <a:gd name="connsiteX3" fmla="*/ 2655 w 10000"/>
                <a:gd name="connsiteY3" fmla="*/ 2009 h 10000"/>
                <a:gd name="connsiteX4" fmla="*/ 1895 w 10000"/>
                <a:gd name="connsiteY4" fmla="*/ 2728 h 10000"/>
                <a:gd name="connsiteX5" fmla="*/ 1658 w 10000"/>
                <a:gd name="connsiteY5" fmla="*/ 4071 h 10000"/>
                <a:gd name="connsiteX6" fmla="*/ 622 w 10000"/>
                <a:gd name="connsiteY6" fmla="*/ 4533 h 10000"/>
                <a:gd name="connsiteX7" fmla="*/ 336 w 10000"/>
                <a:gd name="connsiteY7" fmla="*/ 5929 h 10000"/>
                <a:gd name="connsiteX8" fmla="*/ 0 w 10000"/>
                <a:gd name="connsiteY8" fmla="*/ 6498 h 10000"/>
                <a:gd name="connsiteX9" fmla="*/ 385 w 10000"/>
                <a:gd name="connsiteY9" fmla="*/ 7476 h 10000"/>
                <a:gd name="connsiteX10" fmla="*/ 2043 w 10000"/>
                <a:gd name="connsiteY10" fmla="*/ 8303 h 10000"/>
                <a:gd name="connsiteX11" fmla="*/ 2320 w 10000"/>
                <a:gd name="connsiteY11" fmla="*/ 9227 h 10000"/>
                <a:gd name="connsiteX12" fmla="*/ 3268 w 10000"/>
                <a:gd name="connsiteY12" fmla="*/ 8249 h 10000"/>
                <a:gd name="connsiteX13" fmla="*/ 4511 w 10000"/>
                <a:gd name="connsiteY13" fmla="*/ 8340 h 10000"/>
                <a:gd name="connsiteX14" fmla="*/ 4729 w 10000"/>
                <a:gd name="connsiteY14" fmla="*/ 7744 h 10000"/>
                <a:gd name="connsiteX15" fmla="*/ 5617 w 10000"/>
                <a:gd name="connsiteY15" fmla="*/ 7948 h 10000"/>
                <a:gd name="connsiteX16" fmla="*/ 6111 w 10000"/>
                <a:gd name="connsiteY16" fmla="*/ 8582 h 10000"/>
                <a:gd name="connsiteX17" fmla="*/ 6466 w 10000"/>
                <a:gd name="connsiteY17" fmla="*/ 9807 h 10000"/>
                <a:gd name="connsiteX18" fmla="*/ 7345 w 10000"/>
                <a:gd name="connsiteY18" fmla="*/ 10000 h 10000"/>
                <a:gd name="connsiteX19" fmla="*/ 8154 w 10000"/>
                <a:gd name="connsiteY19" fmla="*/ 9796 h 10000"/>
                <a:gd name="connsiteX20" fmla="*/ 8677 w 10000"/>
                <a:gd name="connsiteY20" fmla="*/ 8818 h 10000"/>
                <a:gd name="connsiteX21" fmla="*/ 8677 w 10000"/>
                <a:gd name="connsiteY21" fmla="*/ 7884 h 10000"/>
                <a:gd name="connsiteX22" fmla="*/ 9072 w 10000"/>
                <a:gd name="connsiteY22" fmla="*/ 7551 h 10000"/>
                <a:gd name="connsiteX23" fmla="*/ 10000 w 10000"/>
                <a:gd name="connsiteY23" fmla="*/ 7573 h 10000"/>
                <a:gd name="connsiteX24" fmla="*/ 10000 w 10000"/>
                <a:gd name="connsiteY24" fmla="*/ 7014 h 10000"/>
                <a:gd name="connsiteX25" fmla="*/ 8391 w 10000"/>
                <a:gd name="connsiteY25" fmla="*/ 5467 h 10000"/>
                <a:gd name="connsiteX26" fmla="*/ 8292 w 10000"/>
                <a:gd name="connsiteY26" fmla="*/ 4694 h 10000"/>
                <a:gd name="connsiteX27" fmla="*/ 7206 w 10000"/>
                <a:gd name="connsiteY27" fmla="*/ 3867 h 10000"/>
                <a:gd name="connsiteX28" fmla="*/ 5923 w 10000"/>
                <a:gd name="connsiteY28" fmla="*/ 2986 h 10000"/>
                <a:gd name="connsiteX29" fmla="*/ 4452 w 10000"/>
                <a:gd name="connsiteY29" fmla="*/ 870 h 10000"/>
                <a:gd name="connsiteX30" fmla="*/ 2883 w 10000"/>
                <a:gd name="connsiteY30" fmla="*/ 0 h 10000"/>
                <a:gd name="connsiteX0" fmla="*/ 2883 w 10000"/>
                <a:gd name="connsiteY0" fmla="*/ 0 h 10000"/>
                <a:gd name="connsiteX1" fmla="*/ 2557 w 10000"/>
                <a:gd name="connsiteY1" fmla="*/ 462 h 10000"/>
                <a:gd name="connsiteX2" fmla="*/ 2754 w 10000"/>
                <a:gd name="connsiteY2" fmla="*/ 1289 h 10000"/>
                <a:gd name="connsiteX3" fmla="*/ 2655 w 10000"/>
                <a:gd name="connsiteY3" fmla="*/ 2009 h 10000"/>
                <a:gd name="connsiteX4" fmla="*/ 1895 w 10000"/>
                <a:gd name="connsiteY4" fmla="*/ 2728 h 10000"/>
                <a:gd name="connsiteX5" fmla="*/ 1658 w 10000"/>
                <a:gd name="connsiteY5" fmla="*/ 4071 h 10000"/>
                <a:gd name="connsiteX6" fmla="*/ 622 w 10000"/>
                <a:gd name="connsiteY6" fmla="*/ 4533 h 10000"/>
                <a:gd name="connsiteX7" fmla="*/ 336 w 10000"/>
                <a:gd name="connsiteY7" fmla="*/ 5929 h 10000"/>
                <a:gd name="connsiteX8" fmla="*/ 0 w 10000"/>
                <a:gd name="connsiteY8" fmla="*/ 6498 h 10000"/>
                <a:gd name="connsiteX9" fmla="*/ 385 w 10000"/>
                <a:gd name="connsiteY9" fmla="*/ 7476 h 10000"/>
                <a:gd name="connsiteX10" fmla="*/ 2043 w 10000"/>
                <a:gd name="connsiteY10" fmla="*/ 8303 h 10000"/>
                <a:gd name="connsiteX11" fmla="*/ 2320 w 10000"/>
                <a:gd name="connsiteY11" fmla="*/ 9227 h 10000"/>
                <a:gd name="connsiteX12" fmla="*/ 3268 w 10000"/>
                <a:gd name="connsiteY12" fmla="*/ 8249 h 10000"/>
                <a:gd name="connsiteX13" fmla="*/ 4511 w 10000"/>
                <a:gd name="connsiteY13" fmla="*/ 8340 h 10000"/>
                <a:gd name="connsiteX14" fmla="*/ 4729 w 10000"/>
                <a:gd name="connsiteY14" fmla="*/ 7744 h 10000"/>
                <a:gd name="connsiteX15" fmla="*/ 5617 w 10000"/>
                <a:gd name="connsiteY15" fmla="*/ 7948 h 10000"/>
                <a:gd name="connsiteX16" fmla="*/ 6215 w 10000"/>
                <a:gd name="connsiteY16" fmla="*/ 8840 h 10000"/>
                <a:gd name="connsiteX17" fmla="*/ 6466 w 10000"/>
                <a:gd name="connsiteY17" fmla="*/ 9807 h 10000"/>
                <a:gd name="connsiteX18" fmla="*/ 7345 w 10000"/>
                <a:gd name="connsiteY18" fmla="*/ 10000 h 10000"/>
                <a:gd name="connsiteX19" fmla="*/ 8154 w 10000"/>
                <a:gd name="connsiteY19" fmla="*/ 9796 h 10000"/>
                <a:gd name="connsiteX20" fmla="*/ 8677 w 10000"/>
                <a:gd name="connsiteY20" fmla="*/ 8818 h 10000"/>
                <a:gd name="connsiteX21" fmla="*/ 8677 w 10000"/>
                <a:gd name="connsiteY21" fmla="*/ 7884 h 10000"/>
                <a:gd name="connsiteX22" fmla="*/ 9072 w 10000"/>
                <a:gd name="connsiteY22" fmla="*/ 7551 h 10000"/>
                <a:gd name="connsiteX23" fmla="*/ 10000 w 10000"/>
                <a:gd name="connsiteY23" fmla="*/ 7573 h 10000"/>
                <a:gd name="connsiteX24" fmla="*/ 10000 w 10000"/>
                <a:gd name="connsiteY24" fmla="*/ 7014 h 10000"/>
                <a:gd name="connsiteX25" fmla="*/ 8391 w 10000"/>
                <a:gd name="connsiteY25" fmla="*/ 5467 h 10000"/>
                <a:gd name="connsiteX26" fmla="*/ 8292 w 10000"/>
                <a:gd name="connsiteY26" fmla="*/ 4694 h 10000"/>
                <a:gd name="connsiteX27" fmla="*/ 7206 w 10000"/>
                <a:gd name="connsiteY27" fmla="*/ 3867 h 10000"/>
                <a:gd name="connsiteX28" fmla="*/ 5923 w 10000"/>
                <a:gd name="connsiteY28" fmla="*/ 2986 h 10000"/>
                <a:gd name="connsiteX29" fmla="*/ 4452 w 10000"/>
                <a:gd name="connsiteY29" fmla="*/ 870 h 10000"/>
                <a:gd name="connsiteX30" fmla="*/ 2883 w 10000"/>
                <a:gd name="connsiteY30" fmla="*/ 0 h 10000"/>
                <a:gd name="connsiteX0" fmla="*/ 2883 w 10000"/>
                <a:gd name="connsiteY0" fmla="*/ 0 h 10000"/>
                <a:gd name="connsiteX1" fmla="*/ 2557 w 10000"/>
                <a:gd name="connsiteY1" fmla="*/ 462 h 10000"/>
                <a:gd name="connsiteX2" fmla="*/ 2754 w 10000"/>
                <a:gd name="connsiteY2" fmla="*/ 1289 h 10000"/>
                <a:gd name="connsiteX3" fmla="*/ 2655 w 10000"/>
                <a:gd name="connsiteY3" fmla="*/ 2009 h 10000"/>
                <a:gd name="connsiteX4" fmla="*/ 1895 w 10000"/>
                <a:gd name="connsiteY4" fmla="*/ 2728 h 10000"/>
                <a:gd name="connsiteX5" fmla="*/ 1658 w 10000"/>
                <a:gd name="connsiteY5" fmla="*/ 4071 h 10000"/>
                <a:gd name="connsiteX6" fmla="*/ 622 w 10000"/>
                <a:gd name="connsiteY6" fmla="*/ 4533 h 10000"/>
                <a:gd name="connsiteX7" fmla="*/ 336 w 10000"/>
                <a:gd name="connsiteY7" fmla="*/ 5929 h 10000"/>
                <a:gd name="connsiteX8" fmla="*/ 0 w 10000"/>
                <a:gd name="connsiteY8" fmla="*/ 6498 h 10000"/>
                <a:gd name="connsiteX9" fmla="*/ 385 w 10000"/>
                <a:gd name="connsiteY9" fmla="*/ 7476 h 10000"/>
                <a:gd name="connsiteX10" fmla="*/ 2043 w 10000"/>
                <a:gd name="connsiteY10" fmla="*/ 8303 h 10000"/>
                <a:gd name="connsiteX11" fmla="*/ 2320 w 10000"/>
                <a:gd name="connsiteY11" fmla="*/ 9227 h 10000"/>
                <a:gd name="connsiteX12" fmla="*/ 3268 w 10000"/>
                <a:gd name="connsiteY12" fmla="*/ 8249 h 10000"/>
                <a:gd name="connsiteX13" fmla="*/ 4511 w 10000"/>
                <a:gd name="connsiteY13" fmla="*/ 8340 h 10000"/>
                <a:gd name="connsiteX14" fmla="*/ 4729 w 10000"/>
                <a:gd name="connsiteY14" fmla="*/ 7744 h 10000"/>
                <a:gd name="connsiteX15" fmla="*/ 5617 w 10000"/>
                <a:gd name="connsiteY15" fmla="*/ 7948 h 10000"/>
                <a:gd name="connsiteX16" fmla="*/ 6215 w 10000"/>
                <a:gd name="connsiteY16" fmla="*/ 8840 h 10000"/>
                <a:gd name="connsiteX17" fmla="*/ 6481 w 10000"/>
                <a:gd name="connsiteY17" fmla="*/ 9823 h 10000"/>
                <a:gd name="connsiteX18" fmla="*/ 7345 w 10000"/>
                <a:gd name="connsiteY18" fmla="*/ 10000 h 10000"/>
                <a:gd name="connsiteX19" fmla="*/ 8154 w 10000"/>
                <a:gd name="connsiteY19" fmla="*/ 9796 h 10000"/>
                <a:gd name="connsiteX20" fmla="*/ 8677 w 10000"/>
                <a:gd name="connsiteY20" fmla="*/ 8818 h 10000"/>
                <a:gd name="connsiteX21" fmla="*/ 8677 w 10000"/>
                <a:gd name="connsiteY21" fmla="*/ 7884 h 10000"/>
                <a:gd name="connsiteX22" fmla="*/ 9072 w 10000"/>
                <a:gd name="connsiteY22" fmla="*/ 7551 h 10000"/>
                <a:gd name="connsiteX23" fmla="*/ 10000 w 10000"/>
                <a:gd name="connsiteY23" fmla="*/ 7573 h 10000"/>
                <a:gd name="connsiteX24" fmla="*/ 10000 w 10000"/>
                <a:gd name="connsiteY24" fmla="*/ 7014 h 10000"/>
                <a:gd name="connsiteX25" fmla="*/ 8391 w 10000"/>
                <a:gd name="connsiteY25" fmla="*/ 5467 h 10000"/>
                <a:gd name="connsiteX26" fmla="*/ 8292 w 10000"/>
                <a:gd name="connsiteY26" fmla="*/ 4694 h 10000"/>
                <a:gd name="connsiteX27" fmla="*/ 7206 w 10000"/>
                <a:gd name="connsiteY27" fmla="*/ 3867 h 10000"/>
                <a:gd name="connsiteX28" fmla="*/ 5923 w 10000"/>
                <a:gd name="connsiteY28" fmla="*/ 2986 h 10000"/>
                <a:gd name="connsiteX29" fmla="*/ 4452 w 10000"/>
                <a:gd name="connsiteY29" fmla="*/ 870 h 10000"/>
                <a:gd name="connsiteX30" fmla="*/ 2883 w 10000"/>
                <a:gd name="connsiteY30" fmla="*/ 0 h 10000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54 w 10000"/>
                <a:gd name="connsiteY19" fmla="*/ 9796 h 10016"/>
                <a:gd name="connsiteX20" fmla="*/ 8677 w 10000"/>
                <a:gd name="connsiteY20" fmla="*/ 8818 h 10016"/>
                <a:gd name="connsiteX21" fmla="*/ 8677 w 10000"/>
                <a:gd name="connsiteY21" fmla="*/ 7884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77 w 10000"/>
                <a:gd name="connsiteY20" fmla="*/ 8818 h 10016"/>
                <a:gd name="connsiteX21" fmla="*/ 8677 w 10000"/>
                <a:gd name="connsiteY21" fmla="*/ 7884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47 w 10000"/>
                <a:gd name="connsiteY20" fmla="*/ 8899 h 10016"/>
                <a:gd name="connsiteX21" fmla="*/ 8677 w 10000"/>
                <a:gd name="connsiteY21" fmla="*/ 7884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47 w 10000"/>
                <a:gd name="connsiteY20" fmla="*/ 8899 h 10016"/>
                <a:gd name="connsiteX21" fmla="*/ 8588 w 10000"/>
                <a:gd name="connsiteY21" fmla="*/ 7852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03 w 10000"/>
                <a:gd name="connsiteY20" fmla="*/ 8915 h 10016"/>
                <a:gd name="connsiteX21" fmla="*/ 8588 w 10000"/>
                <a:gd name="connsiteY21" fmla="*/ 7852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03 w 10000"/>
                <a:gd name="connsiteY20" fmla="*/ 8915 h 10016"/>
                <a:gd name="connsiteX21" fmla="*/ 8632 w 10000"/>
                <a:gd name="connsiteY21" fmla="*/ 7997 h 10016"/>
                <a:gd name="connsiteX22" fmla="*/ 9072 w 10000"/>
                <a:gd name="connsiteY22" fmla="*/ 7551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03 w 10000"/>
                <a:gd name="connsiteY20" fmla="*/ 8915 h 10016"/>
                <a:gd name="connsiteX21" fmla="*/ 8632 w 10000"/>
                <a:gd name="connsiteY21" fmla="*/ 7997 h 10016"/>
                <a:gd name="connsiteX22" fmla="*/ 9146 w 10000"/>
                <a:gd name="connsiteY22" fmla="*/ 7632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00"/>
                <a:gd name="connsiteY0" fmla="*/ 0 h 10016"/>
                <a:gd name="connsiteX1" fmla="*/ 2557 w 10000"/>
                <a:gd name="connsiteY1" fmla="*/ 462 h 10016"/>
                <a:gd name="connsiteX2" fmla="*/ 2754 w 10000"/>
                <a:gd name="connsiteY2" fmla="*/ 1289 h 10016"/>
                <a:gd name="connsiteX3" fmla="*/ 2655 w 10000"/>
                <a:gd name="connsiteY3" fmla="*/ 2009 h 10016"/>
                <a:gd name="connsiteX4" fmla="*/ 1895 w 10000"/>
                <a:gd name="connsiteY4" fmla="*/ 2728 h 10016"/>
                <a:gd name="connsiteX5" fmla="*/ 1658 w 10000"/>
                <a:gd name="connsiteY5" fmla="*/ 4071 h 10016"/>
                <a:gd name="connsiteX6" fmla="*/ 622 w 10000"/>
                <a:gd name="connsiteY6" fmla="*/ 4533 h 10016"/>
                <a:gd name="connsiteX7" fmla="*/ 336 w 10000"/>
                <a:gd name="connsiteY7" fmla="*/ 5929 h 10016"/>
                <a:gd name="connsiteX8" fmla="*/ 0 w 10000"/>
                <a:gd name="connsiteY8" fmla="*/ 6498 h 10016"/>
                <a:gd name="connsiteX9" fmla="*/ 385 w 10000"/>
                <a:gd name="connsiteY9" fmla="*/ 7476 h 10016"/>
                <a:gd name="connsiteX10" fmla="*/ 2043 w 10000"/>
                <a:gd name="connsiteY10" fmla="*/ 8303 h 10016"/>
                <a:gd name="connsiteX11" fmla="*/ 2320 w 10000"/>
                <a:gd name="connsiteY11" fmla="*/ 9227 h 10016"/>
                <a:gd name="connsiteX12" fmla="*/ 3268 w 10000"/>
                <a:gd name="connsiteY12" fmla="*/ 8249 h 10016"/>
                <a:gd name="connsiteX13" fmla="*/ 4511 w 10000"/>
                <a:gd name="connsiteY13" fmla="*/ 8340 h 10016"/>
                <a:gd name="connsiteX14" fmla="*/ 4729 w 10000"/>
                <a:gd name="connsiteY14" fmla="*/ 7744 h 10016"/>
                <a:gd name="connsiteX15" fmla="*/ 5617 w 10000"/>
                <a:gd name="connsiteY15" fmla="*/ 7948 h 10016"/>
                <a:gd name="connsiteX16" fmla="*/ 6215 w 10000"/>
                <a:gd name="connsiteY16" fmla="*/ 8840 h 10016"/>
                <a:gd name="connsiteX17" fmla="*/ 6481 w 10000"/>
                <a:gd name="connsiteY17" fmla="*/ 9823 h 10016"/>
                <a:gd name="connsiteX18" fmla="*/ 7419 w 10000"/>
                <a:gd name="connsiteY18" fmla="*/ 10016 h 10016"/>
                <a:gd name="connsiteX19" fmla="*/ 8139 w 10000"/>
                <a:gd name="connsiteY19" fmla="*/ 9748 h 10016"/>
                <a:gd name="connsiteX20" fmla="*/ 8603 w 10000"/>
                <a:gd name="connsiteY20" fmla="*/ 8915 h 10016"/>
                <a:gd name="connsiteX21" fmla="*/ 8632 w 10000"/>
                <a:gd name="connsiteY21" fmla="*/ 8078 h 10016"/>
                <a:gd name="connsiteX22" fmla="*/ 9146 w 10000"/>
                <a:gd name="connsiteY22" fmla="*/ 7632 h 10016"/>
                <a:gd name="connsiteX23" fmla="*/ 10000 w 10000"/>
                <a:gd name="connsiteY23" fmla="*/ 7573 h 10016"/>
                <a:gd name="connsiteX24" fmla="*/ 10000 w 10000"/>
                <a:gd name="connsiteY24" fmla="*/ 7014 h 10016"/>
                <a:gd name="connsiteX25" fmla="*/ 8391 w 10000"/>
                <a:gd name="connsiteY25" fmla="*/ 5467 h 10016"/>
                <a:gd name="connsiteX26" fmla="*/ 8292 w 10000"/>
                <a:gd name="connsiteY26" fmla="*/ 4694 h 10016"/>
                <a:gd name="connsiteX27" fmla="*/ 7206 w 10000"/>
                <a:gd name="connsiteY27" fmla="*/ 3867 h 10016"/>
                <a:gd name="connsiteX28" fmla="*/ 5923 w 10000"/>
                <a:gd name="connsiteY28" fmla="*/ 2986 h 10016"/>
                <a:gd name="connsiteX29" fmla="*/ 4452 w 10000"/>
                <a:gd name="connsiteY29" fmla="*/ 870 h 10016"/>
                <a:gd name="connsiteX30" fmla="*/ 2883 w 10000"/>
                <a:gd name="connsiteY30" fmla="*/ 0 h 10016"/>
                <a:gd name="connsiteX0" fmla="*/ 2883 w 10044"/>
                <a:gd name="connsiteY0" fmla="*/ 0 h 10016"/>
                <a:gd name="connsiteX1" fmla="*/ 2557 w 10044"/>
                <a:gd name="connsiteY1" fmla="*/ 462 h 10016"/>
                <a:gd name="connsiteX2" fmla="*/ 2754 w 10044"/>
                <a:gd name="connsiteY2" fmla="*/ 1289 h 10016"/>
                <a:gd name="connsiteX3" fmla="*/ 2655 w 10044"/>
                <a:gd name="connsiteY3" fmla="*/ 2009 h 10016"/>
                <a:gd name="connsiteX4" fmla="*/ 1895 w 10044"/>
                <a:gd name="connsiteY4" fmla="*/ 2728 h 10016"/>
                <a:gd name="connsiteX5" fmla="*/ 1658 w 10044"/>
                <a:gd name="connsiteY5" fmla="*/ 4071 h 10016"/>
                <a:gd name="connsiteX6" fmla="*/ 622 w 10044"/>
                <a:gd name="connsiteY6" fmla="*/ 4533 h 10016"/>
                <a:gd name="connsiteX7" fmla="*/ 336 w 10044"/>
                <a:gd name="connsiteY7" fmla="*/ 5929 h 10016"/>
                <a:gd name="connsiteX8" fmla="*/ 0 w 10044"/>
                <a:gd name="connsiteY8" fmla="*/ 6498 h 10016"/>
                <a:gd name="connsiteX9" fmla="*/ 385 w 10044"/>
                <a:gd name="connsiteY9" fmla="*/ 7476 h 10016"/>
                <a:gd name="connsiteX10" fmla="*/ 2043 w 10044"/>
                <a:gd name="connsiteY10" fmla="*/ 8303 h 10016"/>
                <a:gd name="connsiteX11" fmla="*/ 2320 w 10044"/>
                <a:gd name="connsiteY11" fmla="*/ 9227 h 10016"/>
                <a:gd name="connsiteX12" fmla="*/ 3268 w 10044"/>
                <a:gd name="connsiteY12" fmla="*/ 8249 h 10016"/>
                <a:gd name="connsiteX13" fmla="*/ 4511 w 10044"/>
                <a:gd name="connsiteY13" fmla="*/ 8340 h 10016"/>
                <a:gd name="connsiteX14" fmla="*/ 4729 w 10044"/>
                <a:gd name="connsiteY14" fmla="*/ 7744 h 10016"/>
                <a:gd name="connsiteX15" fmla="*/ 5617 w 10044"/>
                <a:gd name="connsiteY15" fmla="*/ 7948 h 10016"/>
                <a:gd name="connsiteX16" fmla="*/ 6215 w 10044"/>
                <a:gd name="connsiteY16" fmla="*/ 8840 h 10016"/>
                <a:gd name="connsiteX17" fmla="*/ 6481 w 10044"/>
                <a:gd name="connsiteY17" fmla="*/ 9823 h 10016"/>
                <a:gd name="connsiteX18" fmla="*/ 7419 w 10044"/>
                <a:gd name="connsiteY18" fmla="*/ 10016 h 10016"/>
                <a:gd name="connsiteX19" fmla="*/ 8139 w 10044"/>
                <a:gd name="connsiteY19" fmla="*/ 9748 h 10016"/>
                <a:gd name="connsiteX20" fmla="*/ 8603 w 10044"/>
                <a:gd name="connsiteY20" fmla="*/ 8915 h 10016"/>
                <a:gd name="connsiteX21" fmla="*/ 8632 w 10044"/>
                <a:gd name="connsiteY21" fmla="*/ 8078 h 10016"/>
                <a:gd name="connsiteX22" fmla="*/ 9146 w 10044"/>
                <a:gd name="connsiteY22" fmla="*/ 7632 h 10016"/>
                <a:gd name="connsiteX23" fmla="*/ 10044 w 10044"/>
                <a:gd name="connsiteY23" fmla="*/ 7718 h 10016"/>
                <a:gd name="connsiteX24" fmla="*/ 10000 w 10044"/>
                <a:gd name="connsiteY24" fmla="*/ 7014 h 10016"/>
                <a:gd name="connsiteX25" fmla="*/ 8391 w 10044"/>
                <a:gd name="connsiteY25" fmla="*/ 5467 h 10016"/>
                <a:gd name="connsiteX26" fmla="*/ 8292 w 10044"/>
                <a:gd name="connsiteY26" fmla="*/ 4694 h 10016"/>
                <a:gd name="connsiteX27" fmla="*/ 7206 w 10044"/>
                <a:gd name="connsiteY27" fmla="*/ 3867 h 10016"/>
                <a:gd name="connsiteX28" fmla="*/ 5923 w 10044"/>
                <a:gd name="connsiteY28" fmla="*/ 2986 h 10016"/>
                <a:gd name="connsiteX29" fmla="*/ 4452 w 10044"/>
                <a:gd name="connsiteY29" fmla="*/ 870 h 10016"/>
                <a:gd name="connsiteX30" fmla="*/ 2883 w 10044"/>
                <a:gd name="connsiteY30" fmla="*/ 0 h 10016"/>
                <a:gd name="connsiteX0" fmla="*/ 2883 w 10044"/>
                <a:gd name="connsiteY0" fmla="*/ 0 h 10016"/>
                <a:gd name="connsiteX1" fmla="*/ 2557 w 10044"/>
                <a:gd name="connsiteY1" fmla="*/ 462 h 10016"/>
                <a:gd name="connsiteX2" fmla="*/ 2754 w 10044"/>
                <a:gd name="connsiteY2" fmla="*/ 1289 h 10016"/>
                <a:gd name="connsiteX3" fmla="*/ 2655 w 10044"/>
                <a:gd name="connsiteY3" fmla="*/ 2009 h 10016"/>
                <a:gd name="connsiteX4" fmla="*/ 1895 w 10044"/>
                <a:gd name="connsiteY4" fmla="*/ 2728 h 10016"/>
                <a:gd name="connsiteX5" fmla="*/ 1658 w 10044"/>
                <a:gd name="connsiteY5" fmla="*/ 4071 h 10016"/>
                <a:gd name="connsiteX6" fmla="*/ 622 w 10044"/>
                <a:gd name="connsiteY6" fmla="*/ 4533 h 10016"/>
                <a:gd name="connsiteX7" fmla="*/ 336 w 10044"/>
                <a:gd name="connsiteY7" fmla="*/ 5929 h 10016"/>
                <a:gd name="connsiteX8" fmla="*/ 0 w 10044"/>
                <a:gd name="connsiteY8" fmla="*/ 6498 h 10016"/>
                <a:gd name="connsiteX9" fmla="*/ 385 w 10044"/>
                <a:gd name="connsiteY9" fmla="*/ 7476 h 10016"/>
                <a:gd name="connsiteX10" fmla="*/ 2043 w 10044"/>
                <a:gd name="connsiteY10" fmla="*/ 8303 h 10016"/>
                <a:gd name="connsiteX11" fmla="*/ 2320 w 10044"/>
                <a:gd name="connsiteY11" fmla="*/ 9227 h 10016"/>
                <a:gd name="connsiteX12" fmla="*/ 3268 w 10044"/>
                <a:gd name="connsiteY12" fmla="*/ 8249 h 10016"/>
                <a:gd name="connsiteX13" fmla="*/ 4511 w 10044"/>
                <a:gd name="connsiteY13" fmla="*/ 8340 h 10016"/>
                <a:gd name="connsiteX14" fmla="*/ 4729 w 10044"/>
                <a:gd name="connsiteY14" fmla="*/ 7744 h 10016"/>
                <a:gd name="connsiteX15" fmla="*/ 5617 w 10044"/>
                <a:gd name="connsiteY15" fmla="*/ 7948 h 10016"/>
                <a:gd name="connsiteX16" fmla="*/ 6215 w 10044"/>
                <a:gd name="connsiteY16" fmla="*/ 8840 h 10016"/>
                <a:gd name="connsiteX17" fmla="*/ 6481 w 10044"/>
                <a:gd name="connsiteY17" fmla="*/ 9823 h 10016"/>
                <a:gd name="connsiteX18" fmla="*/ 7419 w 10044"/>
                <a:gd name="connsiteY18" fmla="*/ 10016 h 10016"/>
                <a:gd name="connsiteX19" fmla="*/ 8139 w 10044"/>
                <a:gd name="connsiteY19" fmla="*/ 9748 h 10016"/>
                <a:gd name="connsiteX20" fmla="*/ 8603 w 10044"/>
                <a:gd name="connsiteY20" fmla="*/ 8915 h 10016"/>
                <a:gd name="connsiteX21" fmla="*/ 8632 w 10044"/>
                <a:gd name="connsiteY21" fmla="*/ 8078 h 10016"/>
                <a:gd name="connsiteX22" fmla="*/ 9146 w 10044"/>
                <a:gd name="connsiteY22" fmla="*/ 7632 h 10016"/>
                <a:gd name="connsiteX23" fmla="*/ 10044 w 10044"/>
                <a:gd name="connsiteY23" fmla="*/ 7670 h 10016"/>
                <a:gd name="connsiteX24" fmla="*/ 10000 w 10044"/>
                <a:gd name="connsiteY24" fmla="*/ 7014 h 10016"/>
                <a:gd name="connsiteX25" fmla="*/ 8391 w 10044"/>
                <a:gd name="connsiteY25" fmla="*/ 5467 h 10016"/>
                <a:gd name="connsiteX26" fmla="*/ 8292 w 10044"/>
                <a:gd name="connsiteY26" fmla="*/ 4694 h 10016"/>
                <a:gd name="connsiteX27" fmla="*/ 7206 w 10044"/>
                <a:gd name="connsiteY27" fmla="*/ 3867 h 10016"/>
                <a:gd name="connsiteX28" fmla="*/ 5923 w 10044"/>
                <a:gd name="connsiteY28" fmla="*/ 2986 h 10016"/>
                <a:gd name="connsiteX29" fmla="*/ 4452 w 10044"/>
                <a:gd name="connsiteY29" fmla="*/ 870 h 10016"/>
                <a:gd name="connsiteX30" fmla="*/ 2883 w 10044"/>
                <a:gd name="connsiteY30" fmla="*/ 0 h 10016"/>
                <a:gd name="connsiteX0" fmla="*/ 2883 w 10044"/>
                <a:gd name="connsiteY0" fmla="*/ 0 h 10016"/>
                <a:gd name="connsiteX1" fmla="*/ 2557 w 10044"/>
                <a:gd name="connsiteY1" fmla="*/ 462 h 10016"/>
                <a:gd name="connsiteX2" fmla="*/ 2754 w 10044"/>
                <a:gd name="connsiteY2" fmla="*/ 1289 h 10016"/>
                <a:gd name="connsiteX3" fmla="*/ 2655 w 10044"/>
                <a:gd name="connsiteY3" fmla="*/ 2009 h 10016"/>
                <a:gd name="connsiteX4" fmla="*/ 1895 w 10044"/>
                <a:gd name="connsiteY4" fmla="*/ 2728 h 10016"/>
                <a:gd name="connsiteX5" fmla="*/ 1658 w 10044"/>
                <a:gd name="connsiteY5" fmla="*/ 4071 h 10016"/>
                <a:gd name="connsiteX6" fmla="*/ 622 w 10044"/>
                <a:gd name="connsiteY6" fmla="*/ 4533 h 10016"/>
                <a:gd name="connsiteX7" fmla="*/ 336 w 10044"/>
                <a:gd name="connsiteY7" fmla="*/ 5929 h 10016"/>
                <a:gd name="connsiteX8" fmla="*/ 0 w 10044"/>
                <a:gd name="connsiteY8" fmla="*/ 6498 h 10016"/>
                <a:gd name="connsiteX9" fmla="*/ 385 w 10044"/>
                <a:gd name="connsiteY9" fmla="*/ 7476 h 10016"/>
                <a:gd name="connsiteX10" fmla="*/ 2043 w 10044"/>
                <a:gd name="connsiteY10" fmla="*/ 8303 h 10016"/>
                <a:gd name="connsiteX11" fmla="*/ 2320 w 10044"/>
                <a:gd name="connsiteY11" fmla="*/ 9227 h 10016"/>
                <a:gd name="connsiteX12" fmla="*/ 3268 w 10044"/>
                <a:gd name="connsiteY12" fmla="*/ 8249 h 10016"/>
                <a:gd name="connsiteX13" fmla="*/ 4511 w 10044"/>
                <a:gd name="connsiteY13" fmla="*/ 8340 h 10016"/>
                <a:gd name="connsiteX14" fmla="*/ 4729 w 10044"/>
                <a:gd name="connsiteY14" fmla="*/ 7744 h 10016"/>
                <a:gd name="connsiteX15" fmla="*/ 5617 w 10044"/>
                <a:gd name="connsiteY15" fmla="*/ 7948 h 10016"/>
                <a:gd name="connsiteX16" fmla="*/ 6215 w 10044"/>
                <a:gd name="connsiteY16" fmla="*/ 8840 h 10016"/>
                <a:gd name="connsiteX17" fmla="*/ 6481 w 10044"/>
                <a:gd name="connsiteY17" fmla="*/ 9823 h 10016"/>
                <a:gd name="connsiteX18" fmla="*/ 7419 w 10044"/>
                <a:gd name="connsiteY18" fmla="*/ 10016 h 10016"/>
                <a:gd name="connsiteX19" fmla="*/ 8139 w 10044"/>
                <a:gd name="connsiteY19" fmla="*/ 9748 h 10016"/>
                <a:gd name="connsiteX20" fmla="*/ 8603 w 10044"/>
                <a:gd name="connsiteY20" fmla="*/ 8915 h 10016"/>
                <a:gd name="connsiteX21" fmla="*/ 8632 w 10044"/>
                <a:gd name="connsiteY21" fmla="*/ 8078 h 10016"/>
                <a:gd name="connsiteX22" fmla="*/ 9146 w 10044"/>
                <a:gd name="connsiteY22" fmla="*/ 7632 h 10016"/>
                <a:gd name="connsiteX23" fmla="*/ 10044 w 10044"/>
                <a:gd name="connsiteY23" fmla="*/ 7670 h 10016"/>
                <a:gd name="connsiteX24" fmla="*/ 10030 w 10044"/>
                <a:gd name="connsiteY24" fmla="*/ 7433 h 10016"/>
                <a:gd name="connsiteX25" fmla="*/ 8391 w 10044"/>
                <a:gd name="connsiteY25" fmla="*/ 5467 h 10016"/>
                <a:gd name="connsiteX26" fmla="*/ 8292 w 10044"/>
                <a:gd name="connsiteY26" fmla="*/ 4694 h 10016"/>
                <a:gd name="connsiteX27" fmla="*/ 7206 w 10044"/>
                <a:gd name="connsiteY27" fmla="*/ 3867 h 10016"/>
                <a:gd name="connsiteX28" fmla="*/ 5923 w 10044"/>
                <a:gd name="connsiteY28" fmla="*/ 2986 h 10016"/>
                <a:gd name="connsiteX29" fmla="*/ 4452 w 10044"/>
                <a:gd name="connsiteY29" fmla="*/ 870 h 10016"/>
                <a:gd name="connsiteX30" fmla="*/ 2883 w 10044"/>
                <a:gd name="connsiteY30" fmla="*/ 0 h 10016"/>
                <a:gd name="connsiteX0" fmla="*/ 2883 w 10088"/>
                <a:gd name="connsiteY0" fmla="*/ 0 h 10016"/>
                <a:gd name="connsiteX1" fmla="*/ 2557 w 10088"/>
                <a:gd name="connsiteY1" fmla="*/ 462 h 10016"/>
                <a:gd name="connsiteX2" fmla="*/ 2754 w 10088"/>
                <a:gd name="connsiteY2" fmla="*/ 1289 h 10016"/>
                <a:gd name="connsiteX3" fmla="*/ 2655 w 10088"/>
                <a:gd name="connsiteY3" fmla="*/ 2009 h 10016"/>
                <a:gd name="connsiteX4" fmla="*/ 1895 w 10088"/>
                <a:gd name="connsiteY4" fmla="*/ 2728 h 10016"/>
                <a:gd name="connsiteX5" fmla="*/ 1658 w 10088"/>
                <a:gd name="connsiteY5" fmla="*/ 4071 h 10016"/>
                <a:gd name="connsiteX6" fmla="*/ 622 w 10088"/>
                <a:gd name="connsiteY6" fmla="*/ 4533 h 10016"/>
                <a:gd name="connsiteX7" fmla="*/ 336 w 10088"/>
                <a:gd name="connsiteY7" fmla="*/ 5929 h 10016"/>
                <a:gd name="connsiteX8" fmla="*/ 0 w 10088"/>
                <a:gd name="connsiteY8" fmla="*/ 6498 h 10016"/>
                <a:gd name="connsiteX9" fmla="*/ 385 w 10088"/>
                <a:gd name="connsiteY9" fmla="*/ 7476 h 10016"/>
                <a:gd name="connsiteX10" fmla="*/ 2043 w 10088"/>
                <a:gd name="connsiteY10" fmla="*/ 8303 h 10016"/>
                <a:gd name="connsiteX11" fmla="*/ 2320 w 10088"/>
                <a:gd name="connsiteY11" fmla="*/ 9227 h 10016"/>
                <a:gd name="connsiteX12" fmla="*/ 3268 w 10088"/>
                <a:gd name="connsiteY12" fmla="*/ 8249 h 10016"/>
                <a:gd name="connsiteX13" fmla="*/ 4511 w 10088"/>
                <a:gd name="connsiteY13" fmla="*/ 8340 h 10016"/>
                <a:gd name="connsiteX14" fmla="*/ 4729 w 10088"/>
                <a:gd name="connsiteY14" fmla="*/ 7744 h 10016"/>
                <a:gd name="connsiteX15" fmla="*/ 5617 w 10088"/>
                <a:gd name="connsiteY15" fmla="*/ 7948 h 10016"/>
                <a:gd name="connsiteX16" fmla="*/ 6215 w 10088"/>
                <a:gd name="connsiteY16" fmla="*/ 8840 h 10016"/>
                <a:gd name="connsiteX17" fmla="*/ 6481 w 10088"/>
                <a:gd name="connsiteY17" fmla="*/ 9823 h 10016"/>
                <a:gd name="connsiteX18" fmla="*/ 7419 w 10088"/>
                <a:gd name="connsiteY18" fmla="*/ 10016 h 10016"/>
                <a:gd name="connsiteX19" fmla="*/ 8139 w 10088"/>
                <a:gd name="connsiteY19" fmla="*/ 9748 h 10016"/>
                <a:gd name="connsiteX20" fmla="*/ 8603 w 10088"/>
                <a:gd name="connsiteY20" fmla="*/ 8915 h 10016"/>
                <a:gd name="connsiteX21" fmla="*/ 8632 w 10088"/>
                <a:gd name="connsiteY21" fmla="*/ 8078 h 10016"/>
                <a:gd name="connsiteX22" fmla="*/ 9146 w 10088"/>
                <a:gd name="connsiteY22" fmla="*/ 7632 h 10016"/>
                <a:gd name="connsiteX23" fmla="*/ 10088 w 10088"/>
                <a:gd name="connsiteY23" fmla="*/ 7734 h 10016"/>
                <a:gd name="connsiteX24" fmla="*/ 10030 w 10088"/>
                <a:gd name="connsiteY24" fmla="*/ 7433 h 10016"/>
                <a:gd name="connsiteX25" fmla="*/ 8391 w 10088"/>
                <a:gd name="connsiteY25" fmla="*/ 5467 h 10016"/>
                <a:gd name="connsiteX26" fmla="*/ 8292 w 10088"/>
                <a:gd name="connsiteY26" fmla="*/ 4694 h 10016"/>
                <a:gd name="connsiteX27" fmla="*/ 7206 w 10088"/>
                <a:gd name="connsiteY27" fmla="*/ 3867 h 10016"/>
                <a:gd name="connsiteX28" fmla="*/ 5923 w 10088"/>
                <a:gd name="connsiteY28" fmla="*/ 2986 h 10016"/>
                <a:gd name="connsiteX29" fmla="*/ 4452 w 10088"/>
                <a:gd name="connsiteY29" fmla="*/ 870 h 10016"/>
                <a:gd name="connsiteX30" fmla="*/ 2883 w 10088"/>
                <a:gd name="connsiteY30" fmla="*/ 0 h 10016"/>
                <a:gd name="connsiteX0" fmla="*/ 2883 w 10088"/>
                <a:gd name="connsiteY0" fmla="*/ 0 h 10016"/>
                <a:gd name="connsiteX1" fmla="*/ 2557 w 10088"/>
                <a:gd name="connsiteY1" fmla="*/ 462 h 10016"/>
                <a:gd name="connsiteX2" fmla="*/ 2754 w 10088"/>
                <a:gd name="connsiteY2" fmla="*/ 1289 h 10016"/>
                <a:gd name="connsiteX3" fmla="*/ 2655 w 10088"/>
                <a:gd name="connsiteY3" fmla="*/ 2009 h 10016"/>
                <a:gd name="connsiteX4" fmla="*/ 1895 w 10088"/>
                <a:gd name="connsiteY4" fmla="*/ 2728 h 10016"/>
                <a:gd name="connsiteX5" fmla="*/ 1658 w 10088"/>
                <a:gd name="connsiteY5" fmla="*/ 4071 h 10016"/>
                <a:gd name="connsiteX6" fmla="*/ 622 w 10088"/>
                <a:gd name="connsiteY6" fmla="*/ 4533 h 10016"/>
                <a:gd name="connsiteX7" fmla="*/ 336 w 10088"/>
                <a:gd name="connsiteY7" fmla="*/ 5929 h 10016"/>
                <a:gd name="connsiteX8" fmla="*/ 0 w 10088"/>
                <a:gd name="connsiteY8" fmla="*/ 6498 h 10016"/>
                <a:gd name="connsiteX9" fmla="*/ 385 w 10088"/>
                <a:gd name="connsiteY9" fmla="*/ 7476 h 10016"/>
                <a:gd name="connsiteX10" fmla="*/ 2043 w 10088"/>
                <a:gd name="connsiteY10" fmla="*/ 8303 h 10016"/>
                <a:gd name="connsiteX11" fmla="*/ 2320 w 10088"/>
                <a:gd name="connsiteY11" fmla="*/ 9227 h 10016"/>
                <a:gd name="connsiteX12" fmla="*/ 3268 w 10088"/>
                <a:gd name="connsiteY12" fmla="*/ 8249 h 10016"/>
                <a:gd name="connsiteX13" fmla="*/ 4511 w 10088"/>
                <a:gd name="connsiteY13" fmla="*/ 8340 h 10016"/>
                <a:gd name="connsiteX14" fmla="*/ 4729 w 10088"/>
                <a:gd name="connsiteY14" fmla="*/ 7744 h 10016"/>
                <a:gd name="connsiteX15" fmla="*/ 5617 w 10088"/>
                <a:gd name="connsiteY15" fmla="*/ 7948 h 10016"/>
                <a:gd name="connsiteX16" fmla="*/ 6215 w 10088"/>
                <a:gd name="connsiteY16" fmla="*/ 8840 h 10016"/>
                <a:gd name="connsiteX17" fmla="*/ 6481 w 10088"/>
                <a:gd name="connsiteY17" fmla="*/ 9823 h 10016"/>
                <a:gd name="connsiteX18" fmla="*/ 7419 w 10088"/>
                <a:gd name="connsiteY18" fmla="*/ 10016 h 10016"/>
                <a:gd name="connsiteX19" fmla="*/ 8139 w 10088"/>
                <a:gd name="connsiteY19" fmla="*/ 9748 h 10016"/>
                <a:gd name="connsiteX20" fmla="*/ 8603 w 10088"/>
                <a:gd name="connsiteY20" fmla="*/ 8915 h 10016"/>
                <a:gd name="connsiteX21" fmla="*/ 8632 w 10088"/>
                <a:gd name="connsiteY21" fmla="*/ 8078 h 10016"/>
                <a:gd name="connsiteX22" fmla="*/ 9146 w 10088"/>
                <a:gd name="connsiteY22" fmla="*/ 7632 h 10016"/>
                <a:gd name="connsiteX23" fmla="*/ 10088 w 10088"/>
                <a:gd name="connsiteY23" fmla="*/ 7734 h 10016"/>
                <a:gd name="connsiteX24" fmla="*/ 10030 w 10088"/>
                <a:gd name="connsiteY24" fmla="*/ 7433 h 10016"/>
                <a:gd name="connsiteX25" fmla="*/ 8391 w 10088"/>
                <a:gd name="connsiteY25" fmla="*/ 5467 h 10016"/>
                <a:gd name="connsiteX26" fmla="*/ 8292 w 10088"/>
                <a:gd name="connsiteY26" fmla="*/ 4694 h 10016"/>
                <a:gd name="connsiteX27" fmla="*/ 7206 w 10088"/>
                <a:gd name="connsiteY27" fmla="*/ 3867 h 10016"/>
                <a:gd name="connsiteX28" fmla="*/ 5923 w 10088"/>
                <a:gd name="connsiteY28" fmla="*/ 2986 h 10016"/>
                <a:gd name="connsiteX29" fmla="*/ 4452 w 10088"/>
                <a:gd name="connsiteY29" fmla="*/ 870 h 10016"/>
                <a:gd name="connsiteX30" fmla="*/ 2883 w 10088"/>
                <a:gd name="connsiteY30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88" h="10016">
                  <a:moveTo>
                    <a:pt x="2883" y="0"/>
                  </a:moveTo>
                  <a:lnTo>
                    <a:pt x="2557" y="462"/>
                  </a:lnTo>
                  <a:cubicBezTo>
                    <a:pt x="2623" y="738"/>
                    <a:pt x="2688" y="1013"/>
                    <a:pt x="2754" y="1289"/>
                  </a:cubicBezTo>
                  <a:lnTo>
                    <a:pt x="2655" y="2009"/>
                  </a:lnTo>
                  <a:lnTo>
                    <a:pt x="1895" y="2728"/>
                  </a:lnTo>
                  <a:lnTo>
                    <a:pt x="1658" y="4071"/>
                  </a:lnTo>
                  <a:lnTo>
                    <a:pt x="622" y="4533"/>
                  </a:lnTo>
                  <a:cubicBezTo>
                    <a:pt x="527" y="4998"/>
                    <a:pt x="431" y="5464"/>
                    <a:pt x="336" y="5929"/>
                  </a:cubicBezTo>
                  <a:lnTo>
                    <a:pt x="0" y="6498"/>
                  </a:lnTo>
                  <a:lnTo>
                    <a:pt x="385" y="7476"/>
                  </a:lnTo>
                  <a:lnTo>
                    <a:pt x="2043" y="8303"/>
                  </a:lnTo>
                  <a:cubicBezTo>
                    <a:pt x="2135" y="8611"/>
                    <a:pt x="2228" y="8919"/>
                    <a:pt x="2320" y="9227"/>
                  </a:cubicBezTo>
                  <a:lnTo>
                    <a:pt x="3268" y="8249"/>
                  </a:lnTo>
                  <a:lnTo>
                    <a:pt x="4511" y="8340"/>
                  </a:lnTo>
                  <a:lnTo>
                    <a:pt x="4729" y="7744"/>
                  </a:lnTo>
                  <a:lnTo>
                    <a:pt x="5617" y="7948"/>
                  </a:lnTo>
                  <a:lnTo>
                    <a:pt x="6215" y="8840"/>
                  </a:lnTo>
                  <a:cubicBezTo>
                    <a:pt x="6299" y="9162"/>
                    <a:pt x="6397" y="9501"/>
                    <a:pt x="6481" y="9823"/>
                  </a:cubicBezTo>
                  <a:lnTo>
                    <a:pt x="7419" y="10016"/>
                  </a:lnTo>
                  <a:lnTo>
                    <a:pt x="8139" y="9748"/>
                  </a:lnTo>
                  <a:lnTo>
                    <a:pt x="8603" y="8915"/>
                  </a:lnTo>
                  <a:cubicBezTo>
                    <a:pt x="8613" y="8577"/>
                    <a:pt x="8622" y="8416"/>
                    <a:pt x="8632" y="8078"/>
                  </a:cubicBezTo>
                  <a:lnTo>
                    <a:pt x="9146" y="7632"/>
                  </a:lnTo>
                  <a:lnTo>
                    <a:pt x="10088" y="7734"/>
                  </a:lnTo>
                  <a:cubicBezTo>
                    <a:pt x="10073" y="7499"/>
                    <a:pt x="10045" y="7442"/>
                    <a:pt x="10030" y="7433"/>
                  </a:cubicBezTo>
                  <a:lnTo>
                    <a:pt x="8391" y="5467"/>
                  </a:lnTo>
                  <a:cubicBezTo>
                    <a:pt x="8358" y="5209"/>
                    <a:pt x="8325" y="4952"/>
                    <a:pt x="8292" y="4694"/>
                  </a:cubicBezTo>
                  <a:lnTo>
                    <a:pt x="7206" y="3867"/>
                  </a:lnTo>
                  <a:lnTo>
                    <a:pt x="5923" y="2986"/>
                  </a:lnTo>
                  <a:lnTo>
                    <a:pt x="4452" y="87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ABD4ED"/>
            </a:solidFill>
            <a:ln w="6350">
              <a:solidFill>
                <a:schemeClr val="bg1"/>
              </a:solidFill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817004" y="434946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제휴업체의 상당수가 </a:t>
            </a:r>
            <a:r>
              <a:rPr lang="ko-KR" altLang="en-US" sz="1600" dirty="0" smtClean="0">
                <a:solidFill>
                  <a:srgbClr val="FF0000"/>
                </a:solidFill>
              </a:rPr>
              <a:t>특정지역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강남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</a:rPr>
              <a:t>에 집중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되어 있음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오른쪽 화살표 160"/>
          <p:cNvSpPr/>
          <p:nvPr/>
        </p:nvSpPr>
        <p:spPr>
          <a:xfrm>
            <a:off x="1029486" y="4809376"/>
            <a:ext cx="327203" cy="171780"/>
          </a:xfrm>
          <a:prstGeom prst="rightArrow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326072" y="4729130"/>
            <a:ext cx="691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 서비스 수준 불균형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0" y="836712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l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다음_Regular" pitchFamily="2" charset="-127"/>
                <a:ea typeface="다음_Regular" pitchFamily="2" charset="-127"/>
              </a:rPr>
              <a:t>Contents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6" y="1988840"/>
            <a:ext cx="36004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3227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58" y="1916832"/>
            <a:ext cx="4506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ctr"/>
            <a:r>
              <a:rPr lang="en-US" altLang="ko-KR" sz="2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1</a:t>
            </a:r>
            <a:endParaRPr lang="ko-KR" altLang="en-US" sz="26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4" y="1988840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000" dirty="0" err="1" smtClean="0">
                <a:latin typeface="다음_Regular" pitchFamily="2" charset="-127"/>
                <a:ea typeface="다음_Regular" pitchFamily="2" charset="-127"/>
              </a:rPr>
              <a:t>메쉬코리아</a:t>
            </a:r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 소개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4" y="272924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특징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4" y="344932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전망 및 시사점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4" y="4313421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2000" dirty="0" smtClean="0">
                <a:latin typeface="다음_Regular" pitchFamily="2" charset="-127"/>
                <a:ea typeface="다음_Regular" pitchFamily="2" charset="-127"/>
              </a:rPr>
              <a:t>해결과제와 발전방향</a:t>
            </a:r>
            <a:endParaRPr lang="ko-KR" altLang="en-US" sz="20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3566" y="2708920"/>
            <a:ext cx="36004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3227A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6" y="2636912"/>
            <a:ext cx="360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ctr"/>
            <a:r>
              <a:rPr lang="en-US" altLang="ko-KR" sz="2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2</a:t>
            </a:r>
            <a:endParaRPr lang="ko-KR" altLang="en-US" sz="26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6" y="3429000"/>
            <a:ext cx="36004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3227A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8" y="3356992"/>
            <a:ext cx="432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ctr"/>
            <a:r>
              <a:rPr lang="en-US" altLang="ko-KR" sz="2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3</a:t>
            </a:r>
            <a:endParaRPr lang="ko-KR" altLang="en-US" sz="26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6" y="4293096"/>
            <a:ext cx="360040" cy="360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3227A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6" y="4221088"/>
            <a:ext cx="316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ctr"/>
            <a:r>
              <a:rPr lang="en-US" altLang="ko-KR" sz="2600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4</a:t>
            </a:r>
            <a:endParaRPr lang="ko-KR" altLang="en-US" sz="2600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8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77884" y="885867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OPPORTUNITY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189357" y="1680501"/>
            <a:ext cx="3771325" cy="2959245"/>
            <a:chOff x="4383318" y="1144335"/>
            <a:chExt cx="5063790" cy="4516895"/>
          </a:xfrm>
        </p:grpSpPr>
        <p:grpSp>
          <p:nvGrpSpPr>
            <p:cNvPr id="85" name="그룹 84"/>
            <p:cNvGrpSpPr/>
            <p:nvPr/>
          </p:nvGrpSpPr>
          <p:grpSpPr>
            <a:xfrm>
              <a:off x="4383318" y="1144335"/>
              <a:ext cx="4806308" cy="4304771"/>
              <a:chOff x="4383318" y="1144335"/>
              <a:chExt cx="4806308" cy="4304771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499992" y="5157192"/>
                <a:ext cx="913250" cy="29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2011</a:t>
                </a:r>
                <a:r>
                  <a:rPr lang="ko-KR" altLang="en-US" sz="800" dirty="0" smtClean="0"/>
                  <a:t>년</a:t>
                </a:r>
                <a:endParaRPr lang="ko-KR" altLang="en-US" sz="8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192180" y="5157192"/>
                <a:ext cx="792088" cy="29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‘13</a:t>
                </a:r>
                <a:r>
                  <a:rPr lang="ko-KR" altLang="en-US" sz="800" dirty="0" smtClean="0"/>
                  <a:t>년</a:t>
                </a:r>
                <a:endParaRPr lang="ko-KR" altLang="en-US" sz="8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038274" y="5157192"/>
                <a:ext cx="792088" cy="29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‘14</a:t>
                </a:r>
                <a:r>
                  <a:rPr lang="ko-KR" altLang="en-US" sz="800" dirty="0" smtClean="0"/>
                  <a:t>년</a:t>
                </a:r>
                <a:endParaRPr lang="ko-KR" altLang="en-US" sz="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884368" y="5157192"/>
                <a:ext cx="792088" cy="29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‘15</a:t>
                </a:r>
                <a:r>
                  <a:rPr lang="ko-KR" altLang="en-US" sz="800" dirty="0" smtClean="0"/>
                  <a:t>년</a:t>
                </a:r>
                <a:endParaRPr lang="ko-KR" altLang="en-US" sz="8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346086" y="5157192"/>
                <a:ext cx="792088" cy="29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/>
                  <a:t>‘12</a:t>
                </a:r>
                <a:r>
                  <a:rPr lang="ko-KR" altLang="en-US" sz="800" dirty="0" smtClean="0"/>
                  <a:t>년</a:t>
                </a:r>
                <a:endParaRPr lang="ko-KR" altLang="en-US" sz="800" dirty="0"/>
              </a:p>
            </p:txBody>
          </p:sp>
          <p:grpSp>
            <p:nvGrpSpPr>
              <p:cNvPr id="84" name="그룹 83"/>
              <p:cNvGrpSpPr/>
              <p:nvPr/>
            </p:nvGrpSpPr>
            <p:grpSpPr>
              <a:xfrm>
                <a:off x="4383318" y="1144335"/>
                <a:ext cx="4806308" cy="3940849"/>
                <a:chOff x="4383318" y="1144335"/>
                <a:chExt cx="4806308" cy="3940849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4742894" y="3075606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4572000" y="3861048"/>
                  <a:ext cx="576064" cy="122413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418094" y="3573016"/>
                  <a:ext cx="576064" cy="151216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264188" y="3356992"/>
                  <a:ext cx="576064" cy="1728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7110282" y="3140968"/>
                  <a:ext cx="576064" cy="194421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7956376" y="2996952"/>
                  <a:ext cx="576064" cy="20882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>
                  <a:off x="5600271" y="2601800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>
                  <a:off x="6457648" y="2204864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>
                  <a:off x="7315025" y="1988840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8172400" y="1844824"/>
                  <a:ext cx="144016" cy="1440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자유형 61"/>
                <p:cNvSpPr/>
                <p:nvPr/>
              </p:nvSpPr>
              <p:spPr>
                <a:xfrm>
                  <a:off x="4862286" y="1915886"/>
                  <a:ext cx="3439885" cy="1233714"/>
                </a:xfrm>
                <a:custGeom>
                  <a:avLst/>
                  <a:gdLst>
                    <a:gd name="connsiteX0" fmla="*/ 0 w 3439885"/>
                    <a:gd name="connsiteY0" fmla="*/ 1233714 h 1233714"/>
                    <a:gd name="connsiteX1" fmla="*/ 725714 w 3439885"/>
                    <a:gd name="connsiteY1" fmla="*/ 783771 h 1233714"/>
                    <a:gd name="connsiteX2" fmla="*/ 1625600 w 3439885"/>
                    <a:gd name="connsiteY2" fmla="*/ 377371 h 1233714"/>
                    <a:gd name="connsiteX3" fmla="*/ 2525485 w 3439885"/>
                    <a:gd name="connsiteY3" fmla="*/ 159657 h 1233714"/>
                    <a:gd name="connsiteX4" fmla="*/ 3439885 w 3439885"/>
                    <a:gd name="connsiteY4" fmla="*/ 0 h 1233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39885" h="1233714">
                      <a:moveTo>
                        <a:pt x="0" y="1233714"/>
                      </a:moveTo>
                      <a:lnTo>
                        <a:pt x="725714" y="783771"/>
                      </a:lnTo>
                      <a:lnTo>
                        <a:pt x="1625600" y="377371"/>
                      </a:lnTo>
                      <a:lnTo>
                        <a:pt x="2525485" y="159657"/>
                      </a:lnTo>
                      <a:cubicBezTo>
                        <a:pt x="2830285" y="106438"/>
                        <a:pt x="3282647" y="55638"/>
                        <a:pt x="3439885" y="0"/>
                      </a:cubicBezTo>
                    </a:path>
                  </a:pathLst>
                </a:cu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587639" y="2708920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2.1</a:t>
                  </a:r>
                  <a:endParaRPr lang="ko-KR" altLang="en-US" sz="800" b="1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436096" y="2276873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2.4</a:t>
                  </a:r>
                  <a:endParaRPr lang="ko-KR" altLang="en-US" sz="800" b="1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256650" y="1907539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2.5</a:t>
                  </a:r>
                  <a:endParaRPr lang="ko-KR" altLang="en-US" sz="800" b="1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135261" y="1691516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2.6</a:t>
                  </a:r>
                  <a:endParaRPr lang="ko-KR" altLang="en-US" sz="800" b="1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849433" y="1514936"/>
                  <a:ext cx="1340193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3.0(</a:t>
                  </a:r>
                  <a:r>
                    <a:rPr lang="ko-KR" altLang="en-US" sz="800" b="1" dirty="0" smtClean="0"/>
                    <a:t>추정</a:t>
                  </a:r>
                  <a:r>
                    <a:rPr lang="en-US" altLang="ko-KR" sz="800" b="1" dirty="0" smtClean="0"/>
                    <a:t>)</a:t>
                  </a:r>
                  <a:endParaRPr lang="ko-KR" altLang="en-US" sz="800" b="1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572000" y="3501008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8.7</a:t>
                  </a:r>
                  <a:endParaRPr lang="ko-KR" altLang="en-US" sz="800" b="1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5400092" y="3212975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10.9</a:t>
                  </a:r>
                  <a:endParaRPr lang="ko-KR" altLang="en-US" sz="800" b="1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228184" y="2996953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11.7</a:t>
                  </a:r>
                  <a:endParaRPr lang="ko-KR" altLang="en-US" sz="800" b="1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056277" y="2780928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12.7</a:t>
                  </a:r>
                  <a:endParaRPr lang="ko-KR" altLang="en-US" sz="800" b="1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7884368" y="2636913"/>
                  <a:ext cx="648072" cy="291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 smtClean="0"/>
                    <a:t>16.5</a:t>
                  </a:r>
                  <a:endParaRPr lang="ko-KR" altLang="en-US" sz="800" b="1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796136" y="4005064"/>
                  <a:ext cx="1584176" cy="4320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smtClean="0">
                      <a:solidFill>
                        <a:schemeClr val="tx1"/>
                      </a:solidFill>
                    </a:rPr>
                    <a:t>매출액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조원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4398393" y="1902317"/>
                  <a:ext cx="1529808" cy="4233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 err="1" smtClean="0">
                      <a:solidFill>
                        <a:schemeClr val="tx1"/>
                      </a:solidFill>
                    </a:rPr>
                    <a:t>점포수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800" dirty="0" smtClean="0">
                      <a:solidFill>
                        <a:schemeClr val="tx1"/>
                      </a:solidFill>
                    </a:rPr>
                    <a:t>만개</a:t>
                  </a:r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383318" y="1144335"/>
                  <a:ext cx="4033867" cy="469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국내 편의점 매출액 및 </a:t>
                  </a:r>
                  <a:r>
                    <a:rPr lang="ko-KR" altLang="en-US" sz="14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점포수</a:t>
                  </a:r>
                  <a:endPara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6963340" y="5445786"/>
              <a:ext cx="24837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자료 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통계청 대한상의 편의점협회</a:t>
              </a:r>
              <a:endParaRPr lang="ko-KR" altLang="en-US" sz="8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45140" y="1586385"/>
            <a:ext cx="5076056" cy="3094573"/>
            <a:chOff x="295623" y="1599210"/>
            <a:chExt cx="7161468" cy="392622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295623" y="1599210"/>
              <a:ext cx="7161468" cy="3601807"/>
              <a:chOff x="295623" y="1599210"/>
              <a:chExt cx="7161468" cy="3601807"/>
            </a:xfrm>
          </p:grpSpPr>
          <p:grpSp>
            <p:nvGrpSpPr>
              <p:cNvPr id="168" name="그룹 167"/>
              <p:cNvGrpSpPr/>
              <p:nvPr/>
            </p:nvGrpSpPr>
            <p:grpSpPr>
              <a:xfrm>
                <a:off x="295623" y="1599210"/>
                <a:ext cx="7161468" cy="3601807"/>
                <a:chOff x="811384" y="3010904"/>
                <a:chExt cx="7072983" cy="3431675"/>
              </a:xfrm>
            </p:grpSpPr>
            <p:grpSp>
              <p:nvGrpSpPr>
                <p:cNvPr id="98" name="그룹 97"/>
                <p:cNvGrpSpPr/>
                <p:nvPr/>
              </p:nvGrpSpPr>
              <p:grpSpPr>
                <a:xfrm>
                  <a:off x="1331640" y="3212976"/>
                  <a:ext cx="5760640" cy="2952328"/>
                  <a:chOff x="1331640" y="4149080"/>
                  <a:chExt cx="5760640" cy="1944216"/>
                </a:xfrm>
              </p:grpSpPr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1331640" y="6093296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1331640" y="5704452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/>
                  <p:cNvCxnSpPr/>
                  <p:nvPr/>
                </p:nvCxnSpPr>
                <p:spPr>
                  <a:xfrm>
                    <a:off x="1331640" y="5315609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/>
                  <p:cNvCxnSpPr/>
                  <p:nvPr/>
                </p:nvCxnSpPr>
                <p:spPr>
                  <a:xfrm>
                    <a:off x="1331640" y="4926766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/>
                  <p:cNvCxnSpPr/>
                  <p:nvPr/>
                </p:nvCxnSpPr>
                <p:spPr>
                  <a:xfrm>
                    <a:off x="1331640" y="4537923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/>
                  <p:cNvCxnSpPr/>
                  <p:nvPr/>
                </p:nvCxnSpPr>
                <p:spPr>
                  <a:xfrm>
                    <a:off x="1331640" y="4149080"/>
                    <a:ext cx="57606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9" name="TextBox 98"/>
                <p:cNvSpPr txBox="1"/>
                <p:nvPr/>
              </p:nvSpPr>
              <p:spPr>
                <a:xfrm>
                  <a:off x="1043608" y="5949280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0</a:t>
                  </a: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912982" y="5373216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50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811384" y="4797152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100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811384" y="4221088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150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811384" y="3645024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200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811384" y="3010904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250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7092279" y="5935328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100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7092279" y="5525846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150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7092279" y="5116365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200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092279" y="4706884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250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7092279" y="4297403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300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092279" y="3887922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350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7092279" y="3478441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400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7092279" y="3068960"/>
                  <a:ext cx="792088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450</a:t>
                  </a: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647576" y="4725144"/>
                  <a:ext cx="288032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198090" y="4509120"/>
                  <a:ext cx="288000" cy="16561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741344" y="4293096"/>
                  <a:ext cx="288000" cy="187220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a</a:t>
                  </a:r>
                  <a:endParaRPr lang="ko-KR" altLang="en-US" dirty="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3284597" y="4149080"/>
                  <a:ext cx="288000" cy="201622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3827851" y="4077072"/>
                  <a:ext cx="288000" cy="20882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4371105" y="3933056"/>
                  <a:ext cx="288000" cy="223224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4914359" y="3861048"/>
                  <a:ext cx="288000" cy="230425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457612" y="3717032"/>
                  <a:ext cx="288000" cy="244827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6000866" y="3573016"/>
                  <a:ext cx="288000" cy="259228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6544120" y="3429000"/>
                  <a:ext cx="288000" cy="2736304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04122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‘10</a:t>
                  </a:r>
                  <a:endParaRPr lang="ko-KR" altLang="en-US" sz="8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3020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‘11</a:t>
                  </a:r>
                  <a:endParaRPr lang="ko-KR" altLang="en-US" sz="8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601918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‘12</a:t>
                  </a:r>
                  <a:endParaRPr lang="ko-KR" altLang="en-US" sz="80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150816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‘13</a:t>
                  </a:r>
                  <a:endParaRPr lang="ko-KR" altLang="en-US" sz="80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3598116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’14(E)</a:t>
                  </a:r>
                  <a:endParaRPr lang="ko-KR" altLang="en-US" sz="8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4176042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’15(E)</a:t>
                  </a:r>
                  <a:endParaRPr lang="ko-KR" altLang="en-US" sz="8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724939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’16(E)</a:t>
                  </a:r>
                  <a:endParaRPr lang="ko-KR" altLang="en-US" sz="8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5259324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’17(E)</a:t>
                  </a:r>
                  <a:endParaRPr lang="ko-KR" altLang="en-US" sz="8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5808221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’18(E)</a:t>
                  </a:r>
                  <a:endParaRPr lang="ko-KR" altLang="en-US" sz="8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6357123" y="6237312"/>
                  <a:ext cx="936104" cy="205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dirty="0" smtClean="0"/>
                    <a:t>’19(E)</a:t>
                  </a:r>
                  <a:endParaRPr lang="ko-KR" altLang="en-US" sz="800" dirty="0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1654836" y="4725144"/>
                  <a:ext cx="288000" cy="144016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1647582" y="5344874"/>
                  <a:ext cx="284442" cy="8138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2210579" y="5237140"/>
                  <a:ext cx="284442" cy="92159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2733127" y="5172385"/>
                  <a:ext cx="284442" cy="9863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3270011" y="5100377"/>
                  <a:ext cx="284442" cy="10583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3833008" y="5100377"/>
                  <a:ext cx="284442" cy="10583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4375780" y="5100377"/>
                  <a:ext cx="284442" cy="10583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4918553" y="5028369"/>
                  <a:ext cx="284442" cy="1130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5467214" y="4956361"/>
                  <a:ext cx="284442" cy="120237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6009991" y="4884353"/>
                  <a:ext cx="284442" cy="12743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6525020" y="4812346"/>
                  <a:ext cx="284442" cy="134639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2296414" y="4553471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/>
                <p:cNvSpPr/>
                <p:nvPr/>
              </p:nvSpPr>
              <p:spPr>
                <a:xfrm>
                  <a:off x="2841598" y="4299479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/>
                <p:cNvSpPr/>
                <p:nvPr/>
              </p:nvSpPr>
              <p:spPr>
                <a:xfrm>
                  <a:off x="3386783" y="4176113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/>
                <p:cNvSpPr/>
                <p:nvPr/>
              </p:nvSpPr>
              <p:spPr>
                <a:xfrm>
                  <a:off x="3931968" y="4096289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4477152" y="3943895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/>
                <p:cNvSpPr/>
                <p:nvPr/>
              </p:nvSpPr>
              <p:spPr>
                <a:xfrm>
                  <a:off x="5022337" y="3864072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/>
                <p:cNvSpPr/>
                <p:nvPr/>
              </p:nvSpPr>
              <p:spPr>
                <a:xfrm>
                  <a:off x="5567521" y="3718931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/>
                <p:cNvSpPr/>
                <p:nvPr/>
              </p:nvSpPr>
              <p:spPr>
                <a:xfrm>
                  <a:off x="6112706" y="3581051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6657893" y="3472199"/>
                  <a:ext cx="72008" cy="720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7" name="자유형 176"/>
              <p:cNvSpPr/>
              <p:nvPr/>
            </p:nvSpPr>
            <p:spPr>
              <a:xfrm>
                <a:off x="1828800" y="2126343"/>
                <a:ext cx="4441371" cy="1124857"/>
              </a:xfrm>
              <a:custGeom>
                <a:avLst/>
                <a:gdLst>
                  <a:gd name="connsiteX0" fmla="*/ 0 w 4441371"/>
                  <a:gd name="connsiteY0" fmla="*/ 1124857 h 1124857"/>
                  <a:gd name="connsiteX1" fmla="*/ 551543 w 4441371"/>
                  <a:gd name="connsiteY1" fmla="*/ 863600 h 1124857"/>
                  <a:gd name="connsiteX2" fmla="*/ 1117600 w 4441371"/>
                  <a:gd name="connsiteY2" fmla="*/ 747486 h 1124857"/>
                  <a:gd name="connsiteX3" fmla="*/ 1683657 w 4441371"/>
                  <a:gd name="connsiteY3" fmla="*/ 660400 h 1124857"/>
                  <a:gd name="connsiteX4" fmla="*/ 2206171 w 4441371"/>
                  <a:gd name="connsiteY4" fmla="*/ 500743 h 1124857"/>
                  <a:gd name="connsiteX5" fmla="*/ 2786743 w 4441371"/>
                  <a:gd name="connsiteY5" fmla="*/ 428171 h 1124857"/>
                  <a:gd name="connsiteX6" fmla="*/ 3323771 w 4441371"/>
                  <a:gd name="connsiteY6" fmla="*/ 254000 h 1124857"/>
                  <a:gd name="connsiteX7" fmla="*/ 3875314 w 4441371"/>
                  <a:gd name="connsiteY7" fmla="*/ 108857 h 1124857"/>
                  <a:gd name="connsiteX8" fmla="*/ 4441371 w 4441371"/>
                  <a:gd name="connsiteY8" fmla="*/ 7257 h 1124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41371" h="1124857">
                    <a:moveTo>
                      <a:pt x="0" y="1124857"/>
                    </a:moveTo>
                    <a:cubicBezTo>
                      <a:pt x="182638" y="1025676"/>
                      <a:pt x="365276" y="926495"/>
                      <a:pt x="551543" y="863600"/>
                    </a:cubicBezTo>
                    <a:cubicBezTo>
                      <a:pt x="737810" y="800705"/>
                      <a:pt x="928914" y="781353"/>
                      <a:pt x="1117600" y="747486"/>
                    </a:cubicBezTo>
                    <a:cubicBezTo>
                      <a:pt x="1306286" y="713619"/>
                      <a:pt x="1502228" y="701524"/>
                      <a:pt x="1683657" y="660400"/>
                    </a:cubicBezTo>
                    <a:cubicBezTo>
                      <a:pt x="1865086" y="619276"/>
                      <a:pt x="2022323" y="539448"/>
                      <a:pt x="2206171" y="500743"/>
                    </a:cubicBezTo>
                    <a:cubicBezTo>
                      <a:pt x="2390019" y="462038"/>
                      <a:pt x="2600476" y="469295"/>
                      <a:pt x="2786743" y="428171"/>
                    </a:cubicBezTo>
                    <a:cubicBezTo>
                      <a:pt x="2973010" y="387047"/>
                      <a:pt x="3142342" y="307219"/>
                      <a:pt x="3323771" y="254000"/>
                    </a:cubicBezTo>
                    <a:cubicBezTo>
                      <a:pt x="3505200" y="200781"/>
                      <a:pt x="3689047" y="149981"/>
                      <a:pt x="3875314" y="108857"/>
                    </a:cubicBezTo>
                    <a:cubicBezTo>
                      <a:pt x="4061581" y="67733"/>
                      <a:pt x="4361542" y="0"/>
                      <a:pt x="4441371" y="7257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48890" y="1835744"/>
                <a:ext cx="3312368" cy="624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단위 </a:t>
                </a:r>
                <a:r>
                  <a:rPr lang="en-US" altLang="ko-KR" sz="800" dirty="0" smtClean="0"/>
                  <a:t>: </a:t>
                </a:r>
                <a:r>
                  <a:rPr lang="ko-KR" altLang="en-US" sz="800" dirty="0" err="1" smtClean="0"/>
                  <a:t>식픔산업</a:t>
                </a:r>
                <a:r>
                  <a:rPr lang="ko-KR" altLang="en-US" sz="800" dirty="0" smtClean="0"/>
                  <a:t> 및 외식산업 규모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조</a:t>
                </a:r>
                <a:r>
                  <a:rPr lang="en-US" altLang="ko-KR" sz="800" dirty="0" smtClean="0"/>
                  <a:t> </a:t>
                </a:r>
                <a:r>
                  <a:rPr lang="ko-KR" altLang="en-US" sz="800" dirty="0" smtClean="0"/>
                  <a:t>원</a:t>
                </a:r>
                <a:r>
                  <a:rPr lang="en-US" altLang="ko-KR" sz="800" dirty="0" smtClean="0"/>
                  <a:t>/</a:t>
                </a:r>
                <a:r>
                  <a:rPr lang="ko-KR" altLang="en-US" sz="800" dirty="0" smtClean="0"/>
                  <a:t>년</a:t>
                </a:r>
                <a:r>
                  <a:rPr lang="en-US" altLang="ko-KR" sz="800" dirty="0" smtClean="0"/>
                  <a:t>)</a:t>
                </a:r>
              </a:p>
              <a:p>
                <a:r>
                  <a:rPr lang="en-US" altLang="ko-KR" dirty="0" smtClean="0"/>
                  <a:t>   </a:t>
                </a:r>
                <a:r>
                  <a:rPr lang="en-US" altLang="ko-KR" sz="800" dirty="0" smtClean="0"/>
                  <a:t>:         </a:t>
                </a:r>
                <a:r>
                  <a:rPr lang="ko-KR" altLang="en-US" sz="800" dirty="0" smtClean="0"/>
                  <a:t>가계당 외식 </a:t>
                </a:r>
                <a:r>
                  <a:rPr lang="ko-KR" altLang="en-US" sz="800" dirty="0" err="1" smtClean="0"/>
                  <a:t>지출비</a:t>
                </a:r>
                <a:r>
                  <a:rPr lang="ko-KR" altLang="en-US" sz="800" dirty="0" smtClean="0"/>
                  <a:t> </a:t>
                </a:r>
                <a:r>
                  <a:rPr lang="en-US" altLang="ko-KR" sz="800" dirty="0" smtClean="0"/>
                  <a:t>(</a:t>
                </a:r>
                <a:r>
                  <a:rPr lang="ko-KR" altLang="en-US" sz="800" dirty="0" smtClean="0"/>
                  <a:t>천 원</a:t>
                </a:r>
                <a:r>
                  <a:rPr lang="en-US" altLang="ko-KR" sz="800" dirty="0" smtClean="0"/>
                  <a:t>/</a:t>
                </a:r>
                <a:r>
                  <a:rPr lang="ko-KR" altLang="en-US" sz="800" dirty="0" smtClean="0"/>
                  <a:t>일</a:t>
                </a:r>
                <a:r>
                  <a:rPr lang="en-US" altLang="ko-KR" sz="800" dirty="0" smtClean="0"/>
                  <a:t>)</a:t>
                </a:r>
                <a:endParaRPr lang="ko-KR" altLang="en-US" dirty="0"/>
              </a:p>
            </p:txBody>
          </p:sp>
        </p:grpSp>
        <p:sp>
          <p:nvSpPr>
            <p:cNvPr id="180" name="직사각형 179"/>
            <p:cNvSpPr/>
            <p:nvPr/>
          </p:nvSpPr>
          <p:spPr>
            <a:xfrm>
              <a:off x="1043608" y="5301208"/>
              <a:ext cx="576064" cy="1440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3257036" y="5308465"/>
              <a:ext cx="576064" cy="1440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574444" y="5271619"/>
              <a:ext cx="1413380" cy="253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전체 식품산업규모</a:t>
              </a:r>
              <a:endParaRPr lang="ko-KR" altLang="en-US" sz="7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802346" y="5242050"/>
              <a:ext cx="13457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외식산업  규모</a:t>
              </a:r>
              <a:endParaRPr lang="ko-KR" altLang="en-US" sz="800" dirty="0"/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5239082" y="5387730"/>
              <a:ext cx="504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696426" y="5267724"/>
              <a:ext cx="15398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가계 당 </a:t>
              </a:r>
              <a:r>
                <a:rPr lang="ko-KR" altLang="en-US" sz="800" dirty="0" err="1" smtClean="0"/>
                <a:t>외식지출비</a:t>
              </a:r>
              <a:endParaRPr lang="ko-KR" altLang="en-US" sz="800" dirty="0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5392554" y="5201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블루오션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편의점 배달시장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39552" y="501317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변동주기가 빠른 요식업에서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기반으로 </a:t>
            </a:r>
            <a:r>
              <a:rPr lang="ko-KR" altLang="en-US" dirty="0" smtClean="0">
                <a:solidFill>
                  <a:srgbClr val="FF0000"/>
                </a:solidFill>
              </a:rPr>
              <a:t>경쟁우위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가짐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77884" y="885867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THREAT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1560" y="3917980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 M&amp;A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를 통한 경쟁업체의 빠른 성장세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.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09786" y="4490001"/>
            <a:ext cx="8345870" cy="1511963"/>
            <a:chOff x="709786" y="4664169"/>
            <a:chExt cx="8345870" cy="1511963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900000" y="4920668"/>
              <a:ext cx="761137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00000" y="6176132"/>
              <a:ext cx="761137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860008" y="466416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2015.05</a:t>
              </a:r>
              <a:endParaRPr lang="ko-KR" altLang="en-US" sz="12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860165" y="4920668"/>
              <a:ext cx="761137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04179" y="4664169"/>
              <a:ext cx="1248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2015.06</a:t>
              </a:r>
              <a:endParaRPr lang="ko-KR" alt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16370" y="4664169"/>
              <a:ext cx="1104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2015.11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84544" y="466416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2016.03</a:t>
              </a:r>
              <a:endParaRPr lang="ko-KR" alt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9786" y="5329674"/>
              <a:ext cx="119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rgbClr val="00B0F0"/>
                  </a:solidFill>
                </a:rPr>
                <a:t>배달의 민족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 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M&amp;A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66146" y="5257666"/>
              <a:ext cx="216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덤앤더머스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신선식품 정기배송서비스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87059" y="5257666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헤이브레드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빵배달서비스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07024" y="5257666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더푸드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반찬배송업체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83448" y="5257666"/>
              <a:ext cx="1872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츄링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해독쥬스브랜드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203848" y="5733256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14" y="6121200"/>
            <a:ext cx="792088" cy="620688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3203848" y="6453336"/>
            <a:ext cx="17281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945992" y="5617706"/>
            <a:ext cx="288032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5983132" y="5545163"/>
            <a:ext cx="530968" cy="548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8153220" y="5646170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6141662" y="6381328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48000" y="1628800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기존시장 경쟁자의 탄탄한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포지셔닝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8" y="2852936"/>
            <a:ext cx="1636545" cy="720080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044000" y="2173078"/>
            <a:ext cx="19062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강력한 경쟁자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338" name="Picture 2" descr="요기요에 대한 이미지 검색결과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2060848"/>
            <a:ext cx="576064" cy="576064"/>
          </a:xfrm>
          <a:prstGeom prst="rect">
            <a:avLst/>
          </a:prstGeom>
          <a:noFill/>
        </p:spPr>
      </p:pic>
      <p:pic>
        <p:nvPicPr>
          <p:cNvPr id="14344" name="Picture 8" descr="배달의 민족에 대한 이미지 검색결과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9358" y="2060286"/>
            <a:ext cx="576064" cy="576064"/>
          </a:xfrm>
          <a:prstGeom prst="rect">
            <a:avLst/>
          </a:prstGeom>
          <a:noFill/>
        </p:spPr>
      </p:pic>
      <p:sp>
        <p:nvSpPr>
          <p:cNvPr id="97" name="직사각형 96"/>
          <p:cNvSpPr/>
          <p:nvPr/>
        </p:nvSpPr>
        <p:spPr>
          <a:xfrm>
            <a:off x="1044000" y="2935066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포지션 중복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5462876" y="1670656"/>
            <a:ext cx="3270512" cy="2459876"/>
            <a:chOff x="5549960" y="1743226"/>
            <a:chExt cx="3270512" cy="2459876"/>
          </a:xfrm>
        </p:grpSpPr>
        <p:grpSp>
          <p:nvGrpSpPr>
            <p:cNvPr id="131" name="그룹 130"/>
            <p:cNvGrpSpPr/>
            <p:nvPr/>
          </p:nvGrpSpPr>
          <p:grpSpPr>
            <a:xfrm>
              <a:off x="5551084" y="2075362"/>
              <a:ext cx="3269388" cy="2127740"/>
              <a:chOff x="5407068" y="1886680"/>
              <a:chExt cx="3269388" cy="2127740"/>
            </a:xfrm>
          </p:grpSpPr>
          <p:grpSp>
            <p:nvGrpSpPr>
              <p:cNvPr id="130" name="그룹 129"/>
              <p:cNvGrpSpPr/>
              <p:nvPr/>
            </p:nvGrpSpPr>
            <p:grpSpPr>
              <a:xfrm>
                <a:off x="5407068" y="1886680"/>
                <a:ext cx="3240360" cy="1988882"/>
                <a:chOff x="5436096" y="2060848"/>
                <a:chExt cx="3240360" cy="1988882"/>
              </a:xfrm>
            </p:grpSpPr>
            <p:cxnSp>
              <p:nvCxnSpPr>
                <p:cNvPr id="100" name="직선 연결선 99"/>
                <p:cNvCxnSpPr/>
                <p:nvPr/>
              </p:nvCxnSpPr>
              <p:spPr>
                <a:xfrm>
                  <a:off x="5508104" y="2060848"/>
                  <a:ext cx="30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>
                  <a:off x="5508104" y="2334366"/>
                  <a:ext cx="30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/>
                <p:cNvCxnSpPr/>
                <p:nvPr/>
              </p:nvCxnSpPr>
              <p:spPr>
                <a:xfrm>
                  <a:off x="5508104" y="2723996"/>
                  <a:ext cx="30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/>
                <p:cNvCxnSpPr/>
                <p:nvPr/>
              </p:nvCxnSpPr>
              <p:spPr>
                <a:xfrm>
                  <a:off x="5508104" y="3331336"/>
                  <a:ext cx="30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5508104" y="4049730"/>
                  <a:ext cx="3024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5436096" y="2088145"/>
                  <a:ext cx="5760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시기</a:t>
                  </a:r>
                  <a:endParaRPr lang="ko-KR" altLang="en-US" sz="10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056264" y="2073631"/>
                  <a:ext cx="5760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투자자</a:t>
                  </a:r>
                  <a:endParaRPr lang="ko-KR" altLang="en-US" sz="1000" dirty="0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7889988" y="2073631"/>
                  <a:ext cx="57606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 smtClean="0"/>
                    <a:t>규모</a:t>
                  </a:r>
                  <a:endParaRPr lang="ko-KR" altLang="en-US" sz="1000" dirty="0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436096" y="2348880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smtClean="0"/>
                    <a:t>2011</a:t>
                  </a:r>
                  <a:r>
                    <a:rPr lang="ko-KR" altLang="en-US" sz="1000" dirty="0" smtClean="0"/>
                    <a:t>년</a:t>
                  </a:r>
                  <a:endParaRPr lang="ko-KR" altLang="en-US" sz="1000" dirty="0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5436096" y="2868012"/>
                  <a:ext cx="72008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2012</a:t>
                  </a:r>
                  <a:r>
                    <a:rPr lang="ko-KR" altLang="en-US" sz="1000" dirty="0" smtClean="0"/>
                    <a:t>년</a:t>
                  </a:r>
                  <a:endParaRPr lang="ko-KR" altLang="en-US" sz="1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5436096" y="3574140"/>
                  <a:ext cx="79208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2014</a:t>
                  </a:r>
                  <a:r>
                    <a:rPr lang="ko-KR" altLang="en-US" sz="1000" dirty="0" smtClean="0"/>
                    <a:t>년</a:t>
                  </a:r>
                  <a:endParaRPr lang="ko-KR" altLang="en-US" sz="10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055140" y="2363394"/>
                  <a:ext cx="8211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-</a:t>
                  </a:r>
                  <a:r>
                    <a:rPr lang="ko-KR" altLang="en-US" sz="1000" dirty="0" err="1" smtClean="0"/>
                    <a:t>김봉진등</a:t>
                  </a:r>
                  <a:endParaRPr lang="ko-KR" altLang="en-US" sz="10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084168" y="2693282"/>
                  <a:ext cx="136815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-MM</a:t>
                  </a:r>
                  <a:r>
                    <a:rPr lang="ko-KR" altLang="en-US" sz="1000" dirty="0" err="1" smtClean="0"/>
                    <a:t>인베스트먼트</a:t>
                  </a:r>
                  <a:endParaRPr lang="en-US" altLang="ko-KR" sz="1000" dirty="0" smtClean="0"/>
                </a:p>
                <a:p>
                  <a:r>
                    <a:rPr lang="en-US" altLang="ko-KR" sz="1000" dirty="0" smtClean="0"/>
                    <a:t>-</a:t>
                  </a:r>
                  <a:r>
                    <a:rPr lang="ko-KR" altLang="en-US" sz="1000" dirty="0" err="1" smtClean="0"/>
                    <a:t>스톤브릿지캐피탈</a:t>
                  </a:r>
                  <a:endParaRPr lang="en-US" altLang="ko-KR" sz="1000" dirty="0" smtClean="0"/>
                </a:p>
                <a:p>
                  <a:r>
                    <a:rPr lang="en-US" altLang="ko-KR" sz="1000" dirty="0" smtClean="0"/>
                    <a:t>-</a:t>
                  </a:r>
                  <a:r>
                    <a:rPr lang="ko-KR" altLang="en-US" sz="1000" dirty="0" err="1" smtClean="0"/>
                    <a:t>알토스벹처스</a:t>
                  </a:r>
                  <a:r>
                    <a:rPr lang="en-US" altLang="ko-KR" sz="1000" dirty="0" smtClean="0"/>
                    <a:t>(</a:t>
                  </a:r>
                  <a:r>
                    <a:rPr lang="ko-KR" altLang="en-US" sz="1000" dirty="0" smtClean="0"/>
                    <a:t>미국</a:t>
                  </a:r>
                  <a:r>
                    <a:rPr lang="en-US" altLang="ko-KR" sz="1000" dirty="0" smtClean="0"/>
                    <a:t>)</a:t>
                  </a:r>
                  <a:endParaRPr lang="ko-KR" altLang="en-US" sz="1000" dirty="0"/>
                </a:p>
              </p:txBody>
            </p:sp>
            <p:cxnSp>
              <p:nvCxnSpPr>
                <p:cNvPr id="120" name="직선 연결선 119"/>
                <p:cNvCxnSpPr/>
                <p:nvPr/>
              </p:nvCxnSpPr>
              <p:spPr>
                <a:xfrm>
                  <a:off x="6211984" y="3789040"/>
                  <a:ext cx="2320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6084168" y="3356992"/>
                  <a:ext cx="13681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-2012</a:t>
                  </a:r>
                  <a:r>
                    <a:rPr lang="ko-KR" altLang="en-US" sz="1000" dirty="0" smtClean="0"/>
                    <a:t>년 기존투자자</a:t>
                  </a:r>
                  <a:endParaRPr lang="en-US" altLang="ko-KR" sz="1000" dirty="0" smtClean="0"/>
                </a:p>
                <a:p>
                  <a:r>
                    <a:rPr lang="en-US" altLang="ko-KR" sz="1000" dirty="0" smtClean="0"/>
                    <a:t>-</a:t>
                  </a:r>
                  <a:r>
                    <a:rPr lang="ko-KR" altLang="en-US" sz="1000" dirty="0" smtClean="0"/>
                    <a:t>사이버 에이전트</a:t>
                  </a:r>
                  <a:endParaRPr lang="en-US" altLang="ko-KR" sz="1000" dirty="0" smtClean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6084168" y="3789040"/>
                  <a:ext cx="136815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-</a:t>
                  </a:r>
                  <a:r>
                    <a:rPr lang="ko-KR" altLang="en-US" sz="1000" dirty="0" smtClean="0"/>
                    <a:t>골드만 </a:t>
                  </a:r>
                  <a:r>
                    <a:rPr lang="ko-KR" altLang="en-US" sz="1000" dirty="0" err="1" smtClean="0"/>
                    <a:t>삭스</a:t>
                  </a:r>
                  <a:endParaRPr lang="en-US" altLang="ko-KR" sz="1000" dirty="0" smtClean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7668344" y="2348880"/>
                  <a:ext cx="10081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1</a:t>
                  </a:r>
                  <a:r>
                    <a:rPr lang="ko-KR" altLang="en-US" sz="1000" dirty="0" smtClean="0"/>
                    <a:t>억 </a:t>
                  </a:r>
                  <a:r>
                    <a:rPr lang="en-US" altLang="ko-KR" sz="1000" dirty="0" smtClean="0"/>
                    <a:t>8000</a:t>
                  </a:r>
                  <a:r>
                    <a:rPr lang="ko-KR" altLang="en-US" sz="1000" dirty="0" smtClean="0"/>
                    <a:t>만원</a:t>
                  </a:r>
                  <a:endParaRPr lang="en-US" altLang="ko-KR" sz="1000" dirty="0" smtClean="0"/>
                </a:p>
                <a:p>
                  <a:r>
                    <a:rPr lang="en-US" altLang="ko-KR" sz="1000" dirty="0" smtClean="0"/>
                    <a:t>            </a:t>
                  </a:r>
                  <a:r>
                    <a:rPr lang="ko-KR" altLang="en-US" sz="1000" dirty="0" err="1" smtClean="0"/>
                    <a:t>설림</a:t>
                  </a:r>
                  <a:endParaRPr lang="en-US" altLang="ko-KR" sz="1000" dirty="0" smtClean="0"/>
                </a:p>
                <a:p>
                  <a:endParaRPr lang="ko-KR" altLang="en-US" sz="10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7668344" y="2780928"/>
                  <a:ext cx="100811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            20</a:t>
                  </a:r>
                  <a:r>
                    <a:rPr lang="ko-KR" altLang="en-US" sz="1000" dirty="0" smtClean="0"/>
                    <a:t>억</a:t>
                  </a:r>
                  <a:endParaRPr lang="en-US" altLang="ko-KR" sz="1000" dirty="0" smtClean="0"/>
                </a:p>
                <a:p>
                  <a:r>
                    <a:rPr lang="en-US" altLang="ko-KR" sz="1000" dirty="0" smtClean="0"/>
                    <a:t>     6,000</a:t>
                  </a:r>
                  <a:r>
                    <a:rPr lang="ko-KR" altLang="en-US" sz="1000" dirty="0" smtClean="0"/>
                    <a:t>만원</a:t>
                  </a:r>
                  <a:endParaRPr lang="en-US" altLang="ko-KR" sz="1000" dirty="0" smtClean="0"/>
                </a:p>
                <a:p>
                  <a:endParaRPr lang="ko-KR" altLang="en-US" sz="10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668344" y="3458590"/>
                  <a:ext cx="1008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 smtClean="0"/>
                    <a:t>      120</a:t>
                  </a:r>
                  <a:r>
                    <a:rPr lang="ko-KR" altLang="en-US" sz="1000" dirty="0" err="1" smtClean="0"/>
                    <a:t>억원</a:t>
                  </a:r>
                  <a:endParaRPr lang="en-US" altLang="ko-KR" sz="1000" dirty="0" smtClean="0"/>
                </a:p>
                <a:p>
                  <a:endParaRPr lang="ko-KR" altLang="en-US" sz="1000" dirty="0"/>
                </a:p>
              </p:txBody>
            </p:sp>
          </p:grpSp>
          <p:sp>
            <p:nvSpPr>
              <p:cNvPr id="129" name="TextBox 128"/>
              <p:cNvSpPr txBox="1"/>
              <p:nvPr/>
            </p:nvSpPr>
            <p:spPr>
              <a:xfrm>
                <a:off x="7668344" y="3614310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      400</a:t>
                </a:r>
                <a:r>
                  <a:rPr lang="ko-KR" altLang="en-US" sz="1000" dirty="0" err="1" smtClean="0"/>
                  <a:t>억원</a:t>
                </a:r>
                <a:endParaRPr lang="en-US" altLang="ko-KR" sz="1000" dirty="0" smtClean="0"/>
              </a:p>
              <a:p>
                <a:endParaRPr lang="ko-KR" altLang="en-US" sz="1000" dirty="0"/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5549960" y="1743226"/>
              <a:ext cx="2074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B0F0"/>
                  </a:solidFill>
                </a:rPr>
                <a:t>배달의 민족</a:t>
              </a:r>
              <a:r>
                <a:rPr lang="ko-KR" altLang="en-US" sz="1200" dirty="0" smtClean="0"/>
                <a:t>이 유치한 투자</a:t>
              </a:r>
              <a:endParaRPr lang="ko-KR" altLang="en-US" sz="1200" dirty="0"/>
            </a:p>
          </p:txBody>
        </p:sp>
      </p:grp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277884" y="8858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S-O Strategy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48000" y="1730398"/>
            <a:ext cx="399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 </a:t>
            </a:r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도착전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알림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카카오 택시 벤치마크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648000" y="3731789"/>
            <a:ext cx="4644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지역 확장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 smtClean="0"/>
              <a:t>                       </a:t>
            </a:r>
            <a:endParaRPr lang="ko-KR" altLang="en-US" dirty="0"/>
          </a:p>
        </p:txBody>
      </p:sp>
      <p:sp>
        <p:nvSpPr>
          <p:cNvPr id="167" name="직사각형 166"/>
          <p:cNvSpPr/>
          <p:nvPr/>
        </p:nvSpPr>
        <p:spPr>
          <a:xfrm>
            <a:off x="648000" y="5680184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cs typeface="Open Sans" panose="020B0606030504020204" pitchFamily="34" charset="0"/>
              </a:rPr>
              <a:t>〮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편의점 협력업체 증대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772" y="1368672"/>
            <a:ext cx="21907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13"/>
          <p:cNvGrpSpPr/>
          <p:nvPr/>
        </p:nvGrpSpPr>
        <p:grpSpPr>
          <a:xfrm>
            <a:off x="5493590" y="3345127"/>
            <a:ext cx="2145726" cy="1826579"/>
            <a:chOff x="5174282" y="3345127"/>
            <a:chExt cx="2145726" cy="1826579"/>
          </a:xfrm>
        </p:grpSpPr>
        <p:grpSp>
          <p:nvGrpSpPr>
            <p:cNvPr id="5" name="그룹 167"/>
            <p:cNvGrpSpPr/>
            <p:nvPr/>
          </p:nvGrpSpPr>
          <p:grpSpPr>
            <a:xfrm>
              <a:off x="5174282" y="3345127"/>
              <a:ext cx="2145726" cy="1826579"/>
              <a:chOff x="4525086" y="4077072"/>
              <a:chExt cx="2753223" cy="2343720"/>
            </a:xfrm>
          </p:grpSpPr>
          <p:sp>
            <p:nvSpPr>
              <p:cNvPr id="169" name="Freeform 22"/>
              <p:cNvSpPr>
                <a:spLocks/>
              </p:cNvSpPr>
              <p:nvPr/>
            </p:nvSpPr>
            <p:spPr bwMode="auto">
              <a:xfrm>
                <a:off x="6139138" y="4080876"/>
                <a:ext cx="328059" cy="607653"/>
              </a:xfrm>
              <a:custGeom>
                <a:avLst/>
                <a:gdLst>
                  <a:gd name="T0" fmla="*/ 22225 w 460"/>
                  <a:gd name="T1" fmla="*/ 279400 h 852"/>
                  <a:gd name="T2" fmla="*/ 47625 w 460"/>
                  <a:gd name="T3" fmla="*/ 254000 h 852"/>
                  <a:gd name="T4" fmla="*/ 73025 w 460"/>
                  <a:gd name="T5" fmla="*/ 38100 h 852"/>
                  <a:gd name="T6" fmla="*/ 120650 w 460"/>
                  <a:gd name="T7" fmla="*/ 3175 h 852"/>
                  <a:gd name="T8" fmla="*/ 342900 w 460"/>
                  <a:gd name="T9" fmla="*/ 0 h 852"/>
                  <a:gd name="T10" fmla="*/ 396875 w 460"/>
                  <a:gd name="T11" fmla="*/ 47625 h 852"/>
                  <a:gd name="T12" fmla="*/ 409575 w 460"/>
                  <a:gd name="T13" fmla="*/ 120650 h 852"/>
                  <a:gd name="T14" fmla="*/ 612775 w 460"/>
                  <a:gd name="T15" fmla="*/ 130175 h 852"/>
                  <a:gd name="T16" fmla="*/ 685800 w 460"/>
                  <a:gd name="T17" fmla="*/ 177800 h 852"/>
                  <a:gd name="T18" fmla="*/ 727075 w 460"/>
                  <a:gd name="T19" fmla="*/ 177800 h 852"/>
                  <a:gd name="T20" fmla="*/ 704850 w 460"/>
                  <a:gd name="T21" fmla="*/ 352425 h 852"/>
                  <a:gd name="T22" fmla="*/ 628650 w 460"/>
                  <a:gd name="T23" fmla="*/ 587375 h 852"/>
                  <a:gd name="T24" fmla="*/ 730250 w 460"/>
                  <a:gd name="T25" fmla="*/ 796925 h 852"/>
                  <a:gd name="T26" fmla="*/ 676275 w 460"/>
                  <a:gd name="T27" fmla="*/ 1149350 h 852"/>
                  <a:gd name="T28" fmla="*/ 650875 w 460"/>
                  <a:gd name="T29" fmla="*/ 1200150 h 852"/>
                  <a:gd name="T30" fmla="*/ 635000 w 460"/>
                  <a:gd name="T31" fmla="*/ 1339850 h 852"/>
                  <a:gd name="T32" fmla="*/ 555625 w 460"/>
                  <a:gd name="T33" fmla="*/ 1352550 h 852"/>
                  <a:gd name="T34" fmla="*/ 244475 w 460"/>
                  <a:gd name="T35" fmla="*/ 977900 h 852"/>
                  <a:gd name="T36" fmla="*/ 130175 w 460"/>
                  <a:gd name="T37" fmla="*/ 962025 h 852"/>
                  <a:gd name="T38" fmla="*/ 19050 w 460"/>
                  <a:gd name="T39" fmla="*/ 822325 h 852"/>
                  <a:gd name="T40" fmla="*/ 0 w 460"/>
                  <a:gd name="T41" fmla="*/ 762000 h 852"/>
                  <a:gd name="T42" fmla="*/ 31750 w 460"/>
                  <a:gd name="T43" fmla="*/ 717550 h 852"/>
                  <a:gd name="T44" fmla="*/ 41275 w 460"/>
                  <a:gd name="T45" fmla="*/ 403225 h 852"/>
                  <a:gd name="T46" fmla="*/ 22225 w 460"/>
                  <a:gd name="T47" fmla="*/ 279400 h 8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connsiteX0" fmla="*/ 402 w 10000"/>
                  <a:gd name="connsiteY0" fmla="*/ 2031 h 10000"/>
                  <a:gd name="connsiteX1" fmla="*/ 652 w 10000"/>
                  <a:gd name="connsiteY1" fmla="*/ 1878 h 10000"/>
                  <a:gd name="connsiteX2" fmla="*/ 1000 w 10000"/>
                  <a:gd name="connsiteY2" fmla="*/ 282 h 10000"/>
                  <a:gd name="connsiteX3" fmla="*/ 1652 w 10000"/>
                  <a:gd name="connsiteY3" fmla="*/ 23 h 10000"/>
                  <a:gd name="connsiteX4" fmla="*/ 4696 w 10000"/>
                  <a:gd name="connsiteY4" fmla="*/ 0 h 10000"/>
                  <a:gd name="connsiteX5" fmla="*/ 5435 w 10000"/>
                  <a:gd name="connsiteY5" fmla="*/ 352 h 10000"/>
                  <a:gd name="connsiteX6" fmla="*/ 5609 w 10000"/>
                  <a:gd name="connsiteY6" fmla="*/ 892 h 10000"/>
                  <a:gd name="connsiteX7" fmla="*/ 8391 w 10000"/>
                  <a:gd name="connsiteY7" fmla="*/ 962 h 10000"/>
                  <a:gd name="connsiteX8" fmla="*/ 9391 w 10000"/>
                  <a:gd name="connsiteY8" fmla="*/ 1315 h 10000"/>
                  <a:gd name="connsiteX9" fmla="*/ 9957 w 10000"/>
                  <a:gd name="connsiteY9" fmla="*/ 1315 h 10000"/>
                  <a:gd name="connsiteX10" fmla="*/ 9652 w 10000"/>
                  <a:gd name="connsiteY10" fmla="*/ 2606 h 10000"/>
                  <a:gd name="connsiteX11" fmla="*/ 8609 w 10000"/>
                  <a:gd name="connsiteY11" fmla="*/ 4343 h 10000"/>
                  <a:gd name="connsiteX12" fmla="*/ 10000 w 10000"/>
                  <a:gd name="connsiteY12" fmla="*/ 5892 h 10000"/>
                  <a:gd name="connsiteX13" fmla="*/ 9261 w 10000"/>
                  <a:gd name="connsiteY13" fmla="*/ 8498 h 10000"/>
                  <a:gd name="connsiteX14" fmla="*/ 8913 w 10000"/>
                  <a:gd name="connsiteY14" fmla="*/ 8873 h 10000"/>
                  <a:gd name="connsiteX15" fmla="*/ 8696 w 10000"/>
                  <a:gd name="connsiteY15" fmla="*/ 9906 h 10000"/>
                  <a:gd name="connsiteX16" fmla="*/ 7609 w 10000"/>
                  <a:gd name="connsiteY16" fmla="*/ 10000 h 10000"/>
                  <a:gd name="connsiteX17" fmla="*/ 3348 w 10000"/>
                  <a:gd name="connsiteY17" fmla="*/ 7230 h 10000"/>
                  <a:gd name="connsiteX18" fmla="*/ 1783 w 10000"/>
                  <a:gd name="connsiteY18" fmla="*/ 7113 h 10000"/>
                  <a:gd name="connsiteX19" fmla="*/ 261 w 10000"/>
                  <a:gd name="connsiteY19" fmla="*/ 6080 h 10000"/>
                  <a:gd name="connsiteX20" fmla="*/ 0 w 10000"/>
                  <a:gd name="connsiteY20" fmla="*/ 5634 h 10000"/>
                  <a:gd name="connsiteX21" fmla="*/ 435 w 10000"/>
                  <a:gd name="connsiteY21" fmla="*/ 5305 h 10000"/>
                  <a:gd name="connsiteX22" fmla="*/ 565 w 10000"/>
                  <a:gd name="connsiteY22" fmla="*/ 2981 h 10000"/>
                  <a:gd name="connsiteX23" fmla="*/ 402 w 10000"/>
                  <a:gd name="connsiteY23" fmla="*/ 2031 h 10000"/>
                  <a:gd name="connsiteX0" fmla="*/ 402 w 10000"/>
                  <a:gd name="connsiteY0" fmla="*/ 2031 h 10000"/>
                  <a:gd name="connsiteX1" fmla="*/ 652 w 10000"/>
                  <a:gd name="connsiteY1" fmla="*/ 1878 h 10000"/>
                  <a:gd name="connsiteX2" fmla="*/ 1000 w 10000"/>
                  <a:gd name="connsiteY2" fmla="*/ 282 h 10000"/>
                  <a:gd name="connsiteX3" fmla="*/ 1652 w 10000"/>
                  <a:gd name="connsiteY3" fmla="*/ 23 h 10000"/>
                  <a:gd name="connsiteX4" fmla="*/ 4696 w 10000"/>
                  <a:gd name="connsiteY4" fmla="*/ 0 h 10000"/>
                  <a:gd name="connsiteX5" fmla="*/ 5435 w 10000"/>
                  <a:gd name="connsiteY5" fmla="*/ 352 h 10000"/>
                  <a:gd name="connsiteX6" fmla="*/ 5609 w 10000"/>
                  <a:gd name="connsiteY6" fmla="*/ 892 h 10000"/>
                  <a:gd name="connsiteX7" fmla="*/ 8391 w 10000"/>
                  <a:gd name="connsiteY7" fmla="*/ 962 h 10000"/>
                  <a:gd name="connsiteX8" fmla="*/ 9391 w 10000"/>
                  <a:gd name="connsiteY8" fmla="*/ 1315 h 10000"/>
                  <a:gd name="connsiteX9" fmla="*/ 9957 w 10000"/>
                  <a:gd name="connsiteY9" fmla="*/ 1315 h 10000"/>
                  <a:gd name="connsiteX10" fmla="*/ 9652 w 10000"/>
                  <a:gd name="connsiteY10" fmla="*/ 2606 h 10000"/>
                  <a:gd name="connsiteX11" fmla="*/ 8609 w 10000"/>
                  <a:gd name="connsiteY11" fmla="*/ 4343 h 10000"/>
                  <a:gd name="connsiteX12" fmla="*/ 10000 w 10000"/>
                  <a:gd name="connsiteY12" fmla="*/ 5892 h 10000"/>
                  <a:gd name="connsiteX13" fmla="*/ 9261 w 10000"/>
                  <a:gd name="connsiteY13" fmla="*/ 8498 h 10000"/>
                  <a:gd name="connsiteX14" fmla="*/ 8913 w 10000"/>
                  <a:gd name="connsiteY14" fmla="*/ 8873 h 10000"/>
                  <a:gd name="connsiteX15" fmla="*/ 8696 w 10000"/>
                  <a:gd name="connsiteY15" fmla="*/ 9906 h 10000"/>
                  <a:gd name="connsiteX16" fmla="*/ 7609 w 10000"/>
                  <a:gd name="connsiteY16" fmla="*/ 10000 h 10000"/>
                  <a:gd name="connsiteX17" fmla="*/ 3348 w 10000"/>
                  <a:gd name="connsiteY17" fmla="*/ 7230 h 10000"/>
                  <a:gd name="connsiteX18" fmla="*/ 1783 w 10000"/>
                  <a:gd name="connsiteY18" fmla="*/ 7113 h 10000"/>
                  <a:gd name="connsiteX19" fmla="*/ 261 w 10000"/>
                  <a:gd name="connsiteY19" fmla="*/ 6080 h 10000"/>
                  <a:gd name="connsiteX20" fmla="*/ 0 w 10000"/>
                  <a:gd name="connsiteY20" fmla="*/ 5634 h 10000"/>
                  <a:gd name="connsiteX21" fmla="*/ 435 w 10000"/>
                  <a:gd name="connsiteY21" fmla="*/ 5305 h 10000"/>
                  <a:gd name="connsiteX22" fmla="*/ 663 w 10000"/>
                  <a:gd name="connsiteY22" fmla="*/ 3016 h 10000"/>
                  <a:gd name="connsiteX23" fmla="*/ 402 w 10000"/>
                  <a:gd name="connsiteY23" fmla="*/ 2031 h 10000"/>
                  <a:gd name="connsiteX0" fmla="*/ 402 w 10000"/>
                  <a:gd name="connsiteY0" fmla="*/ 2031 h 10000"/>
                  <a:gd name="connsiteX1" fmla="*/ 652 w 10000"/>
                  <a:gd name="connsiteY1" fmla="*/ 1878 h 10000"/>
                  <a:gd name="connsiteX2" fmla="*/ 1000 w 10000"/>
                  <a:gd name="connsiteY2" fmla="*/ 282 h 10000"/>
                  <a:gd name="connsiteX3" fmla="*/ 1652 w 10000"/>
                  <a:gd name="connsiteY3" fmla="*/ 23 h 10000"/>
                  <a:gd name="connsiteX4" fmla="*/ 4696 w 10000"/>
                  <a:gd name="connsiteY4" fmla="*/ 0 h 10000"/>
                  <a:gd name="connsiteX5" fmla="*/ 5435 w 10000"/>
                  <a:gd name="connsiteY5" fmla="*/ 352 h 10000"/>
                  <a:gd name="connsiteX6" fmla="*/ 5609 w 10000"/>
                  <a:gd name="connsiteY6" fmla="*/ 892 h 10000"/>
                  <a:gd name="connsiteX7" fmla="*/ 8391 w 10000"/>
                  <a:gd name="connsiteY7" fmla="*/ 962 h 10000"/>
                  <a:gd name="connsiteX8" fmla="*/ 9391 w 10000"/>
                  <a:gd name="connsiteY8" fmla="*/ 1315 h 10000"/>
                  <a:gd name="connsiteX9" fmla="*/ 9957 w 10000"/>
                  <a:gd name="connsiteY9" fmla="*/ 1315 h 10000"/>
                  <a:gd name="connsiteX10" fmla="*/ 9652 w 10000"/>
                  <a:gd name="connsiteY10" fmla="*/ 2606 h 10000"/>
                  <a:gd name="connsiteX11" fmla="*/ 8609 w 10000"/>
                  <a:gd name="connsiteY11" fmla="*/ 4343 h 10000"/>
                  <a:gd name="connsiteX12" fmla="*/ 10000 w 10000"/>
                  <a:gd name="connsiteY12" fmla="*/ 5892 h 10000"/>
                  <a:gd name="connsiteX13" fmla="*/ 9261 w 10000"/>
                  <a:gd name="connsiteY13" fmla="*/ 8498 h 10000"/>
                  <a:gd name="connsiteX14" fmla="*/ 8913 w 10000"/>
                  <a:gd name="connsiteY14" fmla="*/ 8873 h 10000"/>
                  <a:gd name="connsiteX15" fmla="*/ 8696 w 10000"/>
                  <a:gd name="connsiteY15" fmla="*/ 9906 h 10000"/>
                  <a:gd name="connsiteX16" fmla="*/ 7609 w 10000"/>
                  <a:gd name="connsiteY16" fmla="*/ 10000 h 10000"/>
                  <a:gd name="connsiteX17" fmla="*/ 3348 w 10000"/>
                  <a:gd name="connsiteY17" fmla="*/ 7230 h 10000"/>
                  <a:gd name="connsiteX18" fmla="*/ 1783 w 10000"/>
                  <a:gd name="connsiteY18" fmla="*/ 7113 h 10000"/>
                  <a:gd name="connsiteX19" fmla="*/ 261 w 10000"/>
                  <a:gd name="connsiteY19" fmla="*/ 6080 h 10000"/>
                  <a:gd name="connsiteX20" fmla="*/ 0 w 10000"/>
                  <a:gd name="connsiteY20" fmla="*/ 5634 h 10000"/>
                  <a:gd name="connsiteX21" fmla="*/ 435 w 10000"/>
                  <a:gd name="connsiteY21" fmla="*/ 5305 h 10000"/>
                  <a:gd name="connsiteX22" fmla="*/ 696 w 10000"/>
                  <a:gd name="connsiteY22" fmla="*/ 3104 h 10000"/>
                  <a:gd name="connsiteX23" fmla="*/ 402 w 10000"/>
                  <a:gd name="connsiteY23" fmla="*/ 2031 h 10000"/>
                  <a:gd name="connsiteX0" fmla="*/ 402 w 10000"/>
                  <a:gd name="connsiteY0" fmla="*/ 2031 h 10000"/>
                  <a:gd name="connsiteX1" fmla="*/ 652 w 10000"/>
                  <a:gd name="connsiteY1" fmla="*/ 1878 h 10000"/>
                  <a:gd name="connsiteX2" fmla="*/ 1000 w 10000"/>
                  <a:gd name="connsiteY2" fmla="*/ 282 h 10000"/>
                  <a:gd name="connsiteX3" fmla="*/ 1652 w 10000"/>
                  <a:gd name="connsiteY3" fmla="*/ 23 h 10000"/>
                  <a:gd name="connsiteX4" fmla="*/ 4696 w 10000"/>
                  <a:gd name="connsiteY4" fmla="*/ 0 h 10000"/>
                  <a:gd name="connsiteX5" fmla="*/ 5435 w 10000"/>
                  <a:gd name="connsiteY5" fmla="*/ 352 h 10000"/>
                  <a:gd name="connsiteX6" fmla="*/ 5609 w 10000"/>
                  <a:gd name="connsiteY6" fmla="*/ 892 h 10000"/>
                  <a:gd name="connsiteX7" fmla="*/ 8391 w 10000"/>
                  <a:gd name="connsiteY7" fmla="*/ 962 h 10000"/>
                  <a:gd name="connsiteX8" fmla="*/ 9391 w 10000"/>
                  <a:gd name="connsiteY8" fmla="*/ 1315 h 10000"/>
                  <a:gd name="connsiteX9" fmla="*/ 9957 w 10000"/>
                  <a:gd name="connsiteY9" fmla="*/ 1315 h 10000"/>
                  <a:gd name="connsiteX10" fmla="*/ 9652 w 10000"/>
                  <a:gd name="connsiteY10" fmla="*/ 2606 h 10000"/>
                  <a:gd name="connsiteX11" fmla="*/ 8609 w 10000"/>
                  <a:gd name="connsiteY11" fmla="*/ 4343 h 10000"/>
                  <a:gd name="connsiteX12" fmla="*/ 10000 w 10000"/>
                  <a:gd name="connsiteY12" fmla="*/ 5892 h 10000"/>
                  <a:gd name="connsiteX13" fmla="*/ 9261 w 10000"/>
                  <a:gd name="connsiteY13" fmla="*/ 8498 h 10000"/>
                  <a:gd name="connsiteX14" fmla="*/ 8913 w 10000"/>
                  <a:gd name="connsiteY14" fmla="*/ 8873 h 10000"/>
                  <a:gd name="connsiteX15" fmla="*/ 8696 w 10000"/>
                  <a:gd name="connsiteY15" fmla="*/ 9906 h 10000"/>
                  <a:gd name="connsiteX16" fmla="*/ 7609 w 10000"/>
                  <a:gd name="connsiteY16" fmla="*/ 10000 h 10000"/>
                  <a:gd name="connsiteX17" fmla="*/ 3348 w 10000"/>
                  <a:gd name="connsiteY17" fmla="*/ 7230 h 10000"/>
                  <a:gd name="connsiteX18" fmla="*/ 2044 w 10000"/>
                  <a:gd name="connsiteY18" fmla="*/ 7166 h 10000"/>
                  <a:gd name="connsiteX19" fmla="*/ 261 w 10000"/>
                  <a:gd name="connsiteY19" fmla="*/ 6080 h 10000"/>
                  <a:gd name="connsiteX20" fmla="*/ 0 w 10000"/>
                  <a:gd name="connsiteY20" fmla="*/ 5634 h 10000"/>
                  <a:gd name="connsiteX21" fmla="*/ 435 w 10000"/>
                  <a:gd name="connsiteY21" fmla="*/ 5305 h 10000"/>
                  <a:gd name="connsiteX22" fmla="*/ 696 w 10000"/>
                  <a:gd name="connsiteY22" fmla="*/ 3104 h 10000"/>
                  <a:gd name="connsiteX23" fmla="*/ 402 w 10000"/>
                  <a:gd name="connsiteY23" fmla="*/ 203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000" h="10000">
                    <a:moveTo>
                      <a:pt x="402" y="2031"/>
                    </a:moveTo>
                    <a:lnTo>
                      <a:pt x="652" y="1878"/>
                    </a:lnTo>
                    <a:lnTo>
                      <a:pt x="1000" y="282"/>
                    </a:lnTo>
                    <a:lnTo>
                      <a:pt x="1652" y="23"/>
                    </a:lnTo>
                    <a:lnTo>
                      <a:pt x="4696" y="0"/>
                    </a:lnTo>
                    <a:lnTo>
                      <a:pt x="5435" y="352"/>
                    </a:lnTo>
                    <a:lnTo>
                      <a:pt x="5609" y="892"/>
                    </a:lnTo>
                    <a:lnTo>
                      <a:pt x="8391" y="962"/>
                    </a:lnTo>
                    <a:lnTo>
                      <a:pt x="9391" y="1315"/>
                    </a:lnTo>
                    <a:lnTo>
                      <a:pt x="9957" y="1315"/>
                    </a:lnTo>
                    <a:cubicBezTo>
                      <a:pt x="9855" y="1745"/>
                      <a:pt x="9754" y="2176"/>
                      <a:pt x="9652" y="2606"/>
                    </a:cubicBezTo>
                    <a:lnTo>
                      <a:pt x="8609" y="4343"/>
                    </a:lnTo>
                    <a:lnTo>
                      <a:pt x="10000" y="5892"/>
                    </a:lnTo>
                    <a:lnTo>
                      <a:pt x="9261" y="8498"/>
                    </a:lnTo>
                    <a:lnTo>
                      <a:pt x="8913" y="8873"/>
                    </a:lnTo>
                    <a:cubicBezTo>
                      <a:pt x="8841" y="9217"/>
                      <a:pt x="8768" y="9562"/>
                      <a:pt x="8696" y="9906"/>
                    </a:cubicBezTo>
                    <a:lnTo>
                      <a:pt x="7609" y="10000"/>
                    </a:lnTo>
                    <a:lnTo>
                      <a:pt x="3348" y="7230"/>
                    </a:lnTo>
                    <a:lnTo>
                      <a:pt x="2044" y="7166"/>
                    </a:lnTo>
                    <a:lnTo>
                      <a:pt x="261" y="6080"/>
                    </a:lnTo>
                    <a:lnTo>
                      <a:pt x="0" y="5634"/>
                    </a:lnTo>
                    <a:lnTo>
                      <a:pt x="435" y="5305"/>
                    </a:lnTo>
                    <a:cubicBezTo>
                      <a:pt x="478" y="4530"/>
                      <a:pt x="653" y="3879"/>
                      <a:pt x="696" y="3104"/>
                    </a:cubicBezTo>
                    <a:cubicBezTo>
                      <a:pt x="642" y="2787"/>
                      <a:pt x="456" y="2348"/>
                      <a:pt x="402" y="2031"/>
                    </a:cubicBez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0" name="Freeform 23"/>
              <p:cNvSpPr>
                <a:spLocks/>
              </p:cNvSpPr>
              <p:nvPr/>
            </p:nvSpPr>
            <p:spPr bwMode="auto">
              <a:xfrm>
                <a:off x="6391727" y="4077072"/>
                <a:ext cx="451073" cy="781676"/>
              </a:xfrm>
              <a:custGeom>
                <a:avLst/>
                <a:gdLst>
                  <a:gd name="T0" fmla="*/ 0 w 640"/>
                  <a:gd name="T1" fmla="*/ 1355725 h 1096"/>
                  <a:gd name="T2" fmla="*/ 212725 w 640"/>
                  <a:gd name="T3" fmla="*/ 1685925 h 1096"/>
                  <a:gd name="T4" fmla="*/ 387350 w 640"/>
                  <a:gd name="T5" fmla="*/ 1739900 h 1096"/>
                  <a:gd name="T6" fmla="*/ 622300 w 640"/>
                  <a:gd name="T7" fmla="*/ 1622425 h 1096"/>
                  <a:gd name="T8" fmla="*/ 901700 w 640"/>
                  <a:gd name="T9" fmla="*/ 1603375 h 1096"/>
                  <a:gd name="T10" fmla="*/ 908050 w 640"/>
                  <a:gd name="T11" fmla="*/ 1565275 h 1096"/>
                  <a:gd name="T12" fmla="*/ 869950 w 640"/>
                  <a:gd name="T13" fmla="*/ 1504950 h 1096"/>
                  <a:gd name="T14" fmla="*/ 892175 w 640"/>
                  <a:gd name="T15" fmla="*/ 1457325 h 1096"/>
                  <a:gd name="T16" fmla="*/ 965200 w 640"/>
                  <a:gd name="T17" fmla="*/ 1419225 h 1096"/>
                  <a:gd name="T18" fmla="*/ 1016000 w 640"/>
                  <a:gd name="T19" fmla="*/ 1327150 h 1096"/>
                  <a:gd name="T20" fmla="*/ 968375 w 640"/>
                  <a:gd name="T21" fmla="*/ 1235075 h 1096"/>
                  <a:gd name="T22" fmla="*/ 958850 w 640"/>
                  <a:gd name="T23" fmla="*/ 1098550 h 1096"/>
                  <a:gd name="T24" fmla="*/ 762000 w 640"/>
                  <a:gd name="T25" fmla="*/ 1035050 h 1096"/>
                  <a:gd name="T26" fmla="*/ 711200 w 640"/>
                  <a:gd name="T27" fmla="*/ 977900 h 1096"/>
                  <a:gd name="T28" fmla="*/ 708025 w 640"/>
                  <a:gd name="T29" fmla="*/ 898525 h 1096"/>
                  <a:gd name="T30" fmla="*/ 736600 w 640"/>
                  <a:gd name="T31" fmla="*/ 825500 h 1096"/>
                  <a:gd name="T32" fmla="*/ 717550 w 640"/>
                  <a:gd name="T33" fmla="*/ 730250 h 1096"/>
                  <a:gd name="T34" fmla="*/ 828675 w 640"/>
                  <a:gd name="T35" fmla="*/ 663575 h 1096"/>
                  <a:gd name="T36" fmla="*/ 809625 w 640"/>
                  <a:gd name="T37" fmla="*/ 536575 h 1096"/>
                  <a:gd name="T38" fmla="*/ 701675 w 640"/>
                  <a:gd name="T39" fmla="*/ 390525 h 1096"/>
                  <a:gd name="T40" fmla="*/ 803275 w 640"/>
                  <a:gd name="T41" fmla="*/ 250825 h 1096"/>
                  <a:gd name="T42" fmla="*/ 777875 w 640"/>
                  <a:gd name="T43" fmla="*/ 161925 h 1096"/>
                  <a:gd name="T44" fmla="*/ 673100 w 640"/>
                  <a:gd name="T45" fmla="*/ 139700 h 1096"/>
                  <a:gd name="T46" fmla="*/ 469900 w 640"/>
                  <a:gd name="T47" fmla="*/ 0 h 1096"/>
                  <a:gd name="T48" fmla="*/ 393700 w 640"/>
                  <a:gd name="T49" fmla="*/ 0 h 1096"/>
                  <a:gd name="T50" fmla="*/ 333375 w 640"/>
                  <a:gd name="T51" fmla="*/ 66675 h 1096"/>
                  <a:gd name="T52" fmla="*/ 165100 w 640"/>
                  <a:gd name="T53" fmla="*/ 155575 h 1096"/>
                  <a:gd name="T54" fmla="*/ 184150 w 640"/>
                  <a:gd name="T55" fmla="*/ 174625 h 1096"/>
                  <a:gd name="T56" fmla="*/ 158750 w 640"/>
                  <a:gd name="T57" fmla="*/ 371475 h 1096"/>
                  <a:gd name="T58" fmla="*/ 76200 w 640"/>
                  <a:gd name="T59" fmla="*/ 600075 h 1096"/>
                  <a:gd name="T60" fmla="*/ 190500 w 640"/>
                  <a:gd name="T61" fmla="*/ 809625 h 1096"/>
                  <a:gd name="T62" fmla="*/ 123825 w 640"/>
                  <a:gd name="T63" fmla="*/ 1184275 h 1096"/>
                  <a:gd name="T64" fmla="*/ 95250 w 640"/>
                  <a:gd name="T65" fmla="*/ 1219200 h 1096"/>
                  <a:gd name="T66" fmla="*/ 79375 w 640"/>
                  <a:gd name="T67" fmla="*/ 1349375 h 1096"/>
                  <a:gd name="T68" fmla="*/ 0 w 640"/>
                  <a:gd name="T69" fmla="*/ 1355725 h 109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connsiteX0" fmla="*/ 0 w 9812"/>
                  <a:gd name="connsiteY0" fmla="*/ 7929 h 10000"/>
                  <a:gd name="connsiteX1" fmla="*/ 1906 w 9812"/>
                  <a:gd name="connsiteY1" fmla="*/ 9690 h 10000"/>
                  <a:gd name="connsiteX2" fmla="*/ 3625 w 9812"/>
                  <a:gd name="connsiteY2" fmla="*/ 10000 h 10000"/>
                  <a:gd name="connsiteX3" fmla="*/ 5937 w 9812"/>
                  <a:gd name="connsiteY3" fmla="*/ 9325 h 10000"/>
                  <a:gd name="connsiteX4" fmla="*/ 8687 w 9812"/>
                  <a:gd name="connsiteY4" fmla="*/ 9215 h 10000"/>
                  <a:gd name="connsiteX5" fmla="*/ 8750 w 9812"/>
                  <a:gd name="connsiteY5" fmla="*/ 8996 h 10000"/>
                  <a:gd name="connsiteX6" fmla="*/ 8375 w 9812"/>
                  <a:gd name="connsiteY6" fmla="*/ 8650 h 10000"/>
                  <a:gd name="connsiteX7" fmla="*/ 8593 w 9812"/>
                  <a:gd name="connsiteY7" fmla="*/ 8376 h 10000"/>
                  <a:gd name="connsiteX8" fmla="*/ 9312 w 9812"/>
                  <a:gd name="connsiteY8" fmla="*/ 8157 h 10000"/>
                  <a:gd name="connsiteX9" fmla="*/ 9812 w 9812"/>
                  <a:gd name="connsiteY9" fmla="*/ 7628 h 10000"/>
                  <a:gd name="connsiteX10" fmla="*/ 9343 w 9812"/>
                  <a:gd name="connsiteY10" fmla="*/ 7099 h 10000"/>
                  <a:gd name="connsiteX11" fmla="*/ 9250 w 9812"/>
                  <a:gd name="connsiteY11" fmla="*/ 6314 h 10000"/>
                  <a:gd name="connsiteX12" fmla="*/ 7312 w 9812"/>
                  <a:gd name="connsiteY12" fmla="*/ 5949 h 10000"/>
                  <a:gd name="connsiteX13" fmla="*/ 6812 w 9812"/>
                  <a:gd name="connsiteY13" fmla="*/ 5620 h 10000"/>
                  <a:gd name="connsiteX14" fmla="*/ 6781 w 9812"/>
                  <a:gd name="connsiteY14" fmla="*/ 5164 h 10000"/>
                  <a:gd name="connsiteX15" fmla="*/ 7062 w 9812"/>
                  <a:gd name="connsiteY15" fmla="*/ 4745 h 10000"/>
                  <a:gd name="connsiteX16" fmla="*/ 6875 w 9812"/>
                  <a:gd name="connsiteY16" fmla="*/ 4197 h 10000"/>
                  <a:gd name="connsiteX17" fmla="*/ 7968 w 9812"/>
                  <a:gd name="connsiteY17" fmla="*/ 3814 h 10000"/>
                  <a:gd name="connsiteX18" fmla="*/ 7781 w 9812"/>
                  <a:gd name="connsiteY18" fmla="*/ 3084 h 10000"/>
                  <a:gd name="connsiteX19" fmla="*/ 6718 w 9812"/>
                  <a:gd name="connsiteY19" fmla="*/ 2245 h 10000"/>
                  <a:gd name="connsiteX20" fmla="*/ 7718 w 9812"/>
                  <a:gd name="connsiteY20" fmla="*/ 1442 h 10000"/>
                  <a:gd name="connsiteX21" fmla="*/ 7468 w 9812"/>
                  <a:gd name="connsiteY21" fmla="*/ 931 h 10000"/>
                  <a:gd name="connsiteX22" fmla="*/ 6437 w 9812"/>
                  <a:gd name="connsiteY22" fmla="*/ 803 h 10000"/>
                  <a:gd name="connsiteX23" fmla="*/ 4437 w 9812"/>
                  <a:gd name="connsiteY23" fmla="*/ 0 h 10000"/>
                  <a:gd name="connsiteX24" fmla="*/ 3687 w 9812"/>
                  <a:gd name="connsiteY24" fmla="*/ 0 h 10000"/>
                  <a:gd name="connsiteX25" fmla="*/ 3093 w 9812"/>
                  <a:gd name="connsiteY25" fmla="*/ 383 h 10000"/>
                  <a:gd name="connsiteX26" fmla="*/ 1437 w 9812"/>
                  <a:gd name="connsiteY26" fmla="*/ 894 h 10000"/>
                  <a:gd name="connsiteX27" fmla="*/ 1625 w 9812"/>
                  <a:gd name="connsiteY27" fmla="*/ 1004 h 10000"/>
                  <a:gd name="connsiteX28" fmla="*/ 1375 w 9812"/>
                  <a:gd name="connsiteY28" fmla="*/ 2135 h 10000"/>
                  <a:gd name="connsiteX29" fmla="*/ 562 w 9812"/>
                  <a:gd name="connsiteY29" fmla="*/ 3449 h 10000"/>
                  <a:gd name="connsiteX30" fmla="*/ 1687 w 9812"/>
                  <a:gd name="connsiteY30" fmla="*/ 4653 h 10000"/>
                  <a:gd name="connsiteX31" fmla="*/ 1031 w 9812"/>
                  <a:gd name="connsiteY31" fmla="*/ 6807 h 10000"/>
                  <a:gd name="connsiteX32" fmla="*/ 750 w 9812"/>
                  <a:gd name="connsiteY32" fmla="*/ 7007 h 10000"/>
                  <a:gd name="connsiteX33" fmla="*/ 593 w 9812"/>
                  <a:gd name="connsiteY33" fmla="*/ 7755 h 10000"/>
                  <a:gd name="connsiteX34" fmla="*/ 0 w 9812"/>
                  <a:gd name="connsiteY34" fmla="*/ 7929 h 10000"/>
                  <a:gd name="connsiteX0" fmla="*/ 0 w 10000"/>
                  <a:gd name="connsiteY0" fmla="*/ 7888 h 10000"/>
                  <a:gd name="connsiteX1" fmla="*/ 1943 w 10000"/>
                  <a:gd name="connsiteY1" fmla="*/ 9690 h 10000"/>
                  <a:gd name="connsiteX2" fmla="*/ 3694 w 10000"/>
                  <a:gd name="connsiteY2" fmla="*/ 10000 h 10000"/>
                  <a:gd name="connsiteX3" fmla="*/ 6051 w 10000"/>
                  <a:gd name="connsiteY3" fmla="*/ 9325 h 10000"/>
                  <a:gd name="connsiteX4" fmla="*/ 8853 w 10000"/>
                  <a:gd name="connsiteY4" fmla="*/ 9215 h 10000"/>
                  <a:gd name="connsiteX5" fmla="*/ 8918 w 10000"/>
                  <a:gd name="connsiteY5" fmla="*/ 8996 h 10000"/>
                  <a:gd name="connsiteX6" fmla="*/ 8535 w 10000"/>
                  <a:gd name="connsiteY6" fmla="*/ 8650 h 10000"/>
                  <a:gd name="connsiteX7" fmla="*/ 8758 w 10000"/>
                  <a:gd name="connsiteY7" fmla="*/ 8376 h 10000"/>
                  <a:gd name="connsiteX8" fmla="*/ 9490 w 10000"/>
                  <a:gd name="connsiteY8" fmla="*/ 8157 h 10000"/>
                  <a:gd name="connsiteX9" fmla="*/ 10000 w 10000"/>
                  <a:gd name="connsiteY9" fmla="*/ 7628 h 10000"/>
                  <a:gd name="connsiteX10" fmla="*/ 9522 w 10000"/>
                  <a:gd name="connsiteY10" fmla="*/ 7099 h 10000"/>
                  <a:gd name="connsiteX11" fmla="*/ 9427 w 10000"/>
                  <a:gd name="connsiteY11" fmla="*/ 6314 h 10000"/>
                  <a:gd name="connsiteX12" fmla="*/ 7452 w 10000"/>
                  <a:gd name="connsiteY12" fmla="*/ 5949 h 10000"/>
                  <a:gd name="connsiteX13" fmla="*/ 6943 w 10000"/>
                  <a:gd name="connsiteY13" fmla="*/ 5620 h 10000"/>
                  <a:gd name="connsiteX14" fmla="*/ 6911 w 10000"/>
                  <a:gd name="connsiteY14" fmla="*/ 5164 h 10000"/>
                  <a:gd name="connsiteX15" fmla="*/ 7197 w 10000"/>
                  <a:gd name="connsiteY15" fmla="*/ 4745 h 10000"/>
                  <a:gd name="connsiteX16" fmla="*/ 7007 w 10000"/>
                  <a:gd name="connsiteY16" fmla="*/ 4197 h 10000"/>
                  <a:gd name="connsiteX17" fmla="*/ 8121 w 10000"/>
                  <a:gd name="connsiteY17" fmla="*/ 3814 h 10000"/>
                  <a:gd name="connsiteX18" fmla="*/ 7930 w 10000"/>
                  <a:gd name="connsiteY18" fmla="*/ 3084 h 10000"/>
                  <a:gd name="connsiteX19" fmla="*/ 6847 w 10000"/>
                  <a:gd name="connsiteY19" fmla="*/ 2245 h 10000"/>
                  <a:gd name="connsiteX20" fmla="*/ 7866 w 10000"/>
                  <a:gd name="connsiteY20" fmla="*/ 1442 h 10000"/>
                  <a:gd name="connsiteX21" fmla="*/ 7611 w 10000"/>
                  <a:gd name="connsiteY21" fmla="*/ 931 h 10000"/>
                  <a:gd name="connsiteX22" fmla="*/ 6560 w 10000"/>
                  <a:gd name="connsiteY22" fmla="*/ 803 h 10000"/>
                  <a:gd name="connsiteX23" fmla="*/ 4522 w 10000"/>
                  <a:gd name="connsiteY23" fmla="*/ 0 h 10000"/>
                  <a:gd name="connsiteX24" fmla="*/ 3758 w 10000"/>
                  <a:gd name="connsiteY24" fmla="*/ 0 h 10000"/>
                  <a:gd name="connsiteX25" fmla="*/ 3152 w 10000"/>
                  <a:gd name="connsiteY25" fmla="*/ 383 h 10000"/>
                  <a:gd name="connsiteX26" fmla="*/ 1465 w 10000"/>
                  <a:gd name="connsiteY26" fmla="*/ 894 h 10000"/>
                  <a:gd name="connsiteX27" fmla="*/ 1656 w 10000"/>
                  <a:gd name="connsiteY27" fmla="*/ 1004 h 10000"/>
                  <a:gd name="connsiteX28" fmla="*/ 1401 w 10000"/>
                  <a:gd name="connsiteY28" fmla="*/ 2135 h 10000"/>
                  <a:gd name="connsiteX29" fmla="*/ 573 w 10000"/>
                  <a:gd name="connsiteY29" fmla="*/ 3449 h 10000"/>
                  <a:gd name="connsiteX30" fmla="*/ 1719 w 10000"/>
                  <a:gd name="connsiteY30" fmla="*/ 4653 h 10000"/>
                  <a:gd name="connsiteX31" fmla="*/ 1051 w 10000"/>
                  <a:gd name="connsiteY31" fmla="*/ 6807 h 10000"/>
                  <a:gd name="connsiteX32" fmla="*/ 764 w 10000"/>
                  <a:gd name="connsiteY32" fmla="*/ 7007 h 10000"/>
                  <a:gd name="connsiteX33" fmla="*/ 604 w 10000"/>
                  <a:gd name="connsiteY33" fmla="*/ 7755 h 10000"/>
                  <a:gd name="connsiteX34" fmla="*/ 0 w 10000"/>
                  <a:gd name="connsiteY34" fmla="*/ 7888 h 10000"/>
                  <a:gd name="connsiteX0" fmla="*/ 0 w 10000"/>
                  <a:gd name="connsiteY0" fmla="*/ 7888 h 10000"/>
                  <a:gd name="connsiteX1" fmla="*/ 1943 w 10000"/>
                  <a:gd name="connsiteY1" fmla="*/ 9690 h 10000"/>
                  <a:gd name="connsiteX2" fmla="*/ 3694 w 10000"/>
                  <a:gd name="connsiteY2" fmla="*/ 10000 h 10000"/>
                  <a:gd name="connsiteX3" fmla="*/ 6051 w 10000"/>
                  <a:gd name="connsiteY3" fmla="*/ 9325 h 10000"/>
                  <a:gd name="connsiteX4" fmla="*/ 8853 w 10000"/>
                  <a:gd name="connsiteY4" fmla="*/ 9215 h 10000"/>
                  <a:gd name="connsiteX5" fmla="*/ 8918 w 10000"/>
                  <a:gd name="connsiteY5" fmla="*/ 8996 h 10000"/>
                  <a:gd name="connsiteX6" fmla="*/ 8535 w 10000"/>
                  <a:gd name="connsiteY6" fmla="*/ 8650 h 10000"/>
                  <a:gd name="connsiteX7" fmla="*/ 8758 w 10000"/>
                  <a:gd name="connsiteY7" fmla="*/ 8376 h 10000"/>
                  <a:gd name="connsiteX8" fmla="*/ 9490 w 10000"/>
                  <a:gd name="connsiteY8" fmla="*/ 8157 h 10000"/>
                  <a:gd name="connsiteX9" fmla="*/ 10000 w 10000"/>
                  <a:gd name="connsiteY9" fmla="*/ 7628 h 10000"/>
                  <a:gd name="connsiteX10" fmla="*/ 9522 w 10000"/>
                  <a:gd name="connsiteY10" fmla="*/ 7099 h 10000"/>
                  <a:gd name="connsiteX11" fmla="*/ 9427 w 10000"/>
                  <a:gd name="connsiteY11" fmla="*/ 6314 h 10000"/>
                  <a:gd name="connsiteX12" fmla="*/ 7452 w 10000"/>
                  <a:gd name="connsiteY12" fmla="*/ 5949 h 10000"/>
                  <a:gd name="connsiteX13" fmla="*/ 6943 w 10000"/>
                  <a:gd name="connsiteY13" fmla="*/ 5620 h 10000"/>
                  <a:gd name="connsiteX14" fmla="*/ 6911 w 10000"/>
                  <a:gd name="connsiteY14" fmla="*/ 5164 h 10000"/>
                  <a:gd name="connsiteX15" fmla="*/ 7197 w 10000"/>
                  <a:gd name="connsiteY15" fmla="*/ 4745 h 10000"/>
                  <a:gd name="connsiteX16" fmla="*/ 7007 w 10000"/>
                  <a:gd name="connsiteY16" fmla="*/ 4197 h 10000"/>
                  <a:gd name="connsiteX17" fmla="*/ 8121 w 10000"/>
                  <a:gd name="connsiteY17" fmla="*/ 3814 h 10000"/>
                  <a:gd name="connsiteX18" fmla="*/ 7930 w 10000"/>
                  <a:gd name="connsiteY18" fmla="*/ 3084 h 10000"/>
                  <a:gd name="connsiteX19" fmla="*/ 6847 w 10000"/>
                  <a:gd name="connsiteY19" fmla="*/ 2245 h 10000"/>
                  <a:gd name="connsiteX20" fmla="*/ 7866 w 10000"/>
                  <a:gd name="connsiteY20" fmla="*/ 1442 h 10000"/>
                  <a:gd name="connsiteX21" fmla="*/ 7611 w 10000"/>
                  <a:gd name="connsiteY21" fmla="*/ 931 h 10000"/>
                  <a:gd name="connsiteX22" fmla="*/ 6560 w 10000"/>
                  <a:gd name="connsiteY22" fmla="*/ 803 h 10000"/>
                  <a:gd name="connsiteX23" fmla="*/ 4522 w 10000"/>
                  <a:gd name="connsiteY23" fmla="*/ 0 h 10000"/>
                  <a:gd name="connsiteX24" fmla="*/ 3758 w 10000"/>
                  <a:gd name="connsiteY24" fmla="*/ 0 h 10000"/>
                  <a:gd name="connsiteX25" fmla="*/ 3152 w 10000"/>
                  <a:gd name="connsiteY25" fmla="*/ 383 h 10000"/>
                  <a:gd name="connsiteX26" fmla="*/ 1465 w 10000"/>
                  <a:gd name="connsiteY26" fmla="*/ 894 h 10000"/>
                  <a:gd name="connsiteX27" fmla="*/ 1656 w 10000"/>
                  <a:gd name="connsiteY27" fmla="*/ 1004 h 10000"/>
                  <a:gd name="connsiteX28" fmla="*/ 1401 w 10000"/>
                  <a:gd name="connsiteY28" fmla="*/ 2135 h 10000"/>
                  <a:gd name="connsiteX29" fmla="*/ 573 w 10000"/>
                  <a:gd name="connsiteY29" fmla="*/ 3449 h 10000"/>
                  <a:gd name="connsiteX30" fmla="*/ 1719 w 10000"/>
                  <a:gd name="connsiteY30" fmla="*/ 4653 h 10000"/>
                  <a:gd name="connsiteX31" fmla="*/ 1051 w 10000"/>
                  <a:gd name="connsiteY31" fmla="*/ 6807 h 10000"/>
                  <a:gd name="connsiteX32" fmla="*/ 764 w 10000"/>
                  <a:gd name="connsiteY32" fmla="*/ 7007 h 10000"/>
                  <a:gd name="connsiteX33" fmla="*/ 747 w 10000"/>
                  <a:gd name="connsiteY33" fmla="*/ 7796 h 10000"/>
                  <a:gd name="connsiteX34" fmla="*/ 0 w 10000"/>
                  <a:gd name="connsiteY34" fmla="*/ 7888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96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645 w 10072"/>
                  <a:gd name="connsiteY29" fmla="*/ 3449 h 10000"/>
                  <a:gd name="connsiteX30" fmla="*/ 1791 w 10072"/>
                  <a:gd name="connsiteY30" fmla="*/ 4653 h 10000"/>
                  <a:gd name="connsiteX31" fmla="*/ 1123 w 10072"/>
                  <a:gd name="connsiteY31" fmla="*/ 6807 h 10000"/>
                  <a:gd name="connsiteX32" fmla="*/ 836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96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645 w 10072"/>
                  <a:gd name="connsiteY29" fmla="*/ 3449 h 10000"/>
                  <a:gd name="connsiteX30" fmla="*/ 1791 w 10072"/>
                  <a:gd name="connsiteY30" fmla="*/ 4653 h 10000"/>
                  <a:gd name="connsiteX31" fmla="*/ 1266 w 10072"/>
                  <a:gd name="connsiteY31" fmla="*/ 6629 h 10000"/>
                  <a:gd name="connsiteX32" fmla="*/ 836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96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645 w 10072"/>
                  <a:gd name="connsiteY29" fmla="*/ 3449 h 10000"/>
                  <a:gd name="connsiteX30" fmla="*/ 1791 w 10072"/>
                  <a:gd name="connsiteY30" fmla="*/ 4653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96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653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96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557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925 w 10072"/>
                  <a:gd name="connsiteY4" fmla="*/ 9215 h 10000"/>
                  <a:gd name="connsiteX5" fmla="*/ 8990 w 10072"/>
                  <a:gd name="connsiteY5" fmla="*/ 8900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557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686 w 10072"/>
                  <a:gd name="connsiteY4" fmla="*/ 9242 h 10000"/>
                  <a:gd name="connsiteX5" fmla="*/ 8990 w 10072"/>
                  <a:gd name="connsiteY5" fmla="*/ 8900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557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686 w 10072"/>
                  <a:gd name="connsiteY4" fmla="*/ 9242 h 10000"/>
                  <a:gd name="connsiteX5" fmla="*/ 9133 w 10072"/>
                  <a:gd name="connsiteY5" fmla="*/ 9105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537 w 10072"/>
                  <a:gd name="connsiteY26" fmla="*/ 894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557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  <a:gd name="connsiteX0" fmla="*/ 0 w 10072"/>
                  <a:gd name="connsiteY0" fmla="*/ 7874 h 10000"/>
                  <a:gd name="connsiteX1" fmla="*/ 2015 w 10072"/>
                  <a:gd name="connsiteY1" fmla="*/ 9690 h 10000"/>
                  <a:gd name="connsiteX2" fmla="*/ 3766 w 10072"/>
                  <a:gd name="connsiteY2" fmla="*/ 10000 h 10000"/>
                  <a:gd name="connsiteX3" fmla="*/ 6123 w 10072"/>
                  <a:gd name="connsiteY3" fmla="*/ 9325 h 10000"/>
                  <a:gd name="connsiteX4" fmla="*/ 8686 w 10072"/>
                  <a:gd name="connsiteY4" fmla="*/ 9242 h 10000"/>
                  <a:gd name="connsiteX5" fmla="*/ 9133 w 10072"/>
                  <a:gd name="connsiteY5" fmla="*/ 9105 h 10000"/>
                  <a:gd name="connsiteX6" fmla="*/ 8607 w 10072"/>
                  <a:gd name="connsiteY6" fmla="*/ 8650 h 10000"/>
                  <a:gd name="connsiteX7" fmla="*/ 8830 w 10072"/>
                  <a:gd name="connsiteY7" fmla="*/ 8376 h 10000"/>
                  <a:gd name="connsiteX8" fmla="*/ 9562 w 10072"/>
                  <a:gd name="connsiteY8" fmla="*/ 8157 h 10000"/>
                  <a:gd name="connsiteX9" fmla="*/ 10072 w 10072"/>
                  <a:gd name="connsiteY9" fmla="*/ 7628 h 10000"/>
                  <a:gd name="connsiteX10" fmla="*/ 9594 w 10072"/>
                  <a:gd name="connsiteY10" fmla="*/ 7099 h 10000"/>
                  <a:gd name="connsiteX11" fmla="*/ 9499 w 10072"/>
                  <a:gd name="connsiteY11" fmla="*/ 6314 h 10000"/>
                  <a:gd name="connsiteX12" fmla="*/ 7524 w 10072"/>
                  <a:gd name="connsiteY12" fmla="*/ 5949 h 10000"/>
                  <a:gd name="connsiteX13" fmla="*/ 7015 w 10072"/>
                  <a:gd name="connsiteY13" fmla="*/ 5620 h 10000"/>
                  <a:gd name="connsiteX14" fmla="*/ 6983 w 10072"/>
                  <a:gd name="connsiteY14" fmla="*/ 5164 h 10000"/>
                  <a:gd name="connsiteX15" fmla="*/ 7269 w 10072"/>
                  <a:gd name="connsiteY15" fmla="*/ 4745 h 10000"/>
                  <a:gd name="connsiteX16" fmla="*/ 7079 w 10072"/>
                  <a:gd name="connsiteY16" fmla="*/ 4197 h 10000"/>
                  <a:gd name="connsiteX17" fmla="*/ 8193 w 10072"/>
                  <a:gd name="connsiteY17" fmla="*/ 3814 h 10000"/>
                  <a:gd name="connsiteX18" fmla="*/ 8002 w 10072"/>
                  <a:gd name="connsiteY18" fmla="*/ 3084 h 10000"/>
                  <a:gd name="connsiteX19" fmla="*/ 6919 w 10072"/>
                  <a:gd name="connsiteY19" fmla="*/ 2245 h 10000"/>
                  <a:gd name="connsiteX20" fmla="*/ 7938 w 10072"/>
                  <a:gd name="connsiteY20" fmla="*/ 1442 h 10000"/>
                  <a:gd name="connsiteX21" fmla="*/ 7683 w 10072"/>
                  <a:gd name="connsiteY21" fmla="*/ 931 h 10000"/>
                  <a:gd name="connsiteX22" fmla="*/ 6632 w 10072"/>
                  <a:gd name="connsiteY22" fmla="*/ 803 h 10000"/>
                  <a:gd name="connsiteX23" fmla="*/ 4594 w 10072"/>
                  <a:gd name="connsiteY23" fmla="*/ 0 h 10000"/>
                  <a:gd name="connsiteX24" fmla="*/ 3830 w 10072"/>
                  <a:gd name="connsiteY24" fmla="*/ 0 h 10000"/>
                  <a:gd name="connsiteX25" fmla="*/ 3224 w 10072"/>
                  <a:gd name="connsiteY25" fmla="*/ 383 h 10000"/>
                  <a:gd name="connsiteX26" fmla="*/ 1848 w 10072"/>
                  <a:gd name="connsiteY26" fmla="*/ 785 h 10000"/>
                  <a:gd name="connsiteX27" fmla="*/ 1728 w 10072"/>
                  <a:gd name="connsiteY27" fmla="*/ 1004 h 10000"/>
                  <a:gd name="connsiteX28" fmla="*/ 1473 w 10072"/>
                  <a:gd name="connsiteY28" fmla="*/ 2135 h 10000"/>
                  <a:gd name="connsiteX29" fmla="*/ 788 w 10072"/>
                  <a:gd name="connsiteY29" fmla="*/ 3367 h 10000"/>
                  <a:gd name="connsiteX30" fmla="*/ 1791 w 10072"/>
                  <a:gd name="connsiteY30" fmla="*/ 4557 h 10000"/>
                  <a:gd name="connsiteX31" fmla="*/ 1266 w 10072"/>
                  <a:gd name="connsiteY31" fmla="*/ 6629 h 10000"/>
                  <a:gd name="connsiteX32" fmla="*/ 979 w 10072"/>
                  <a:gd name="connsiteY32" fmla="*/ 7007 h 10000"/>
                  <a:gd name="connsiteX33" fmla="*/ 819 w 10072"/>
                  <a:gd name="connsiteY33" fmla="*/ 7796 h 10000"/>
                  <a:gd name="connsiteX34" fmla="*/ 0 w 10072"/>
                  <a:gd name="connsiteY34" fmla="*/ 7874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072" h="10000">
                    <a:moveTo>
                      <a:pt x="0" y="7874"/>
                    </a:moveTo>
                    <a:lnTo>
                      <a:pt x="2015" y="9690"/>
                    </a:lnTo>
                    <a:lnTo>
                      <a:pt x="3766" y="10000"/>
                    </a:lnTo>
                    <a:lnTo>
                      <a:pt x="6123" y="9325"/>
                    </a:lnTo>
                    <a:lnTo>
                      <a:pt x="8686" y="9242"/>
                    </a:lnTo>
                    <a:cubicBezTo>
                      <a:pt x="8708" y="9169"/>
                      <a:pt x="9111" y="9178"/>
                      <a:pt x="9133" y="9105"/>
                    </a:cubicBezTo>
                    <a:lnTo>
                      <a:pt x="8607" y="8650"/>
                    </a:lnTo>
                    <a:cubicBezTo>
                      <a:pt x="8682" y="8559"/>
                      <a:pt x="8755" y="8467"/>
                      <a:pt x="8830" y="8376"/>
                    </a:cubicBezTo>
                    <a:lnTo>
                      <a:pt x="9562" y="8157"/>
                    </a:lnTo>
                    <a:lnTo>
                      <a:pt x="10072" y="7628"/>
                    </a:lnTo>
                    <a:lnTo>
                      <a:pt x="9594" y="7099"/>
                    </a:lnTo>
                    <a:cubicBezTo>
                      <a:pt x="9562" y="6837"/>
                      <a:pt x="9531" y="6576"/>
                      <a:pt x="9499" y="6314"/>
                    </a:cubicBezTo>
                    <a:lnTo>
                      <a:pt x="7524" y="5949"/>
                    </a:lnTo>
                    <a:lnTo>
                      <a:pt x="7015" y="5620"/>
                    </a:lnTo>
                    <a:cubicBezTo>
                      <a:pt x="7004" y="5468"/>
                      <a:pt x="6993" y="5316"/>
                      <a:pt x="6983" y="5164"/>
                    </a:cubicBezTo>
                    <a:lnTo>
                      <a:pt x="7269" y="4745"/>
                    </a:lnTo>
                    <a:cubicBezTo>
                      <a:pt x="7206" y="4562"/>
                      <a:pt x="7142" y="4380"/>
                      <a:pt x="7079" y="4197"/>
                    </a:cubicBezTo>
                    <a:lnTo>
                      <a:pt x="8193" y="3814"/>
                    </a:lnTo>
                    <a:cubicBezTo>
                      <a:pt x="8129" y="3571"/>
                      <a:pt x="8065" y="3327"/>
                      <a:pt x="8002" y="3084"/>
                    </a:cubicBezTo>
                    <a:lnTo>
                      <a:pt x="6919" y="2245"/>
                    </a:lnTo>
                    <a:lnTo>
                      <a:pt x="7938" y="1442"/>
                    </a:lnTo>
                    <a:lnTo>
                      <a:pt x="7683" y="931"/>
                    </a:lnTo>
                    <a:lnTo>
                      <a:pt x="6632" y="803"/>
                    </a:lnTo>
                    <a:lnTo>
                      <a:pt x="4594" y="0"/>
                    </a:lnTo>
                    <a:lnTo>
                      <a:pt x="3830" y="0"/>
                    </a:lnTo>
                    <a:lnTo>
                      <a:pt x="3224" y="383"/>
                    </a:lnTo>
                    <a:lnTo>
                      <a:pt x="1848" y="785"/>
                    </a:lnTo>
                    <a:lnTo>
                      <a:pt x="1728" y="1004"/>
                    </a:lnTo>
                    <a:cubicBezTo>
                      <a:pt x="1644" y="1381"/>
                      <a:pt x="1558" y="1758"/>
                      <a:pt x="1473" y="2135"/>
                    </a:cubicBezTo>
                    <a:lnTo>
                      <a:pt x="788" y="3367"/>
                    </a:lnTo>
                    <a:lnTo>
                      <a:pt x="1791" y="4557"/>
                    </a:lnTo>
                    <a:lnTo>
                      <a:pt x="1266" y="6629"/>
                    </a:lnTo>
                    <a:lnTo>
                      <a:pt x="979" y="7007"/>
                    </a:lnTo>
                    <a:cubicBezTo>
                      <a:pt x="926" y="7256"/>
                      <a:pt x="872" y="7547"/>
                      <a:pt x="819" y="7796"/>
                    </a:cubicBezTo>
                    <a:lnTo>
                      <a:pt x="0" y="7874"/>
                    </a:lnTo>
                    <a:close/>
                  </a:path>
                </a:pathLst>
              </a:custGeom>
              <a:solidFill>
                <a:srgbClr val="ABD4ED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1" name="Freeform 24"/>
              <p:cNvSpPr>
                <a:spLocks/>
              </p:cNvSpPr>
              <p:nvPr/>
            </p:nvSpPr>
            <p:spPr bwMode="auto">
              <a:xfrm>
                <a:off x="6562368" y="4795035"/>
                <a:ext cx="312369" cy="449321"/>
              </a:xfrm>
              <a:custGeom>
                <a:avLst/>
                <a:gdLst>
                  <a:gd name="T0" fmla="*/ 25400 w 438"/>
                  <a:gd name="T1" fmla="*/ 139700 h 630"/>
                  <a:gd name="T2" fmla="*/ 0 w 438"/>
                  <a:gd name="T3" fmla="*/ 298450 h 630"/>
                  <a:gd name="T4" fmla="*/ 19050 w 438"/>
                  <a:gd name="T5" fmla="*/ 311150 h 630"/>
                  <a:gd name="T6" fmla="*/ 85725 w 438"/>
                  <a:gd name="T7" fmla="*/ 1000125 h 630"/>
                  <a:gd name="T8" fmla="*/ 250825 w 438"/>
                  <a:gd name="T9" fmla="*/ 996950 h 630"/>
                  <a:gd name="T10" fmla="*/ 339725 w 438"/>
                  <a:gd name="T11" fmla="*/ 933450 h 630"/>
                  <a:gd name="T12" fmla="*/ 463550 w 438"/>
                  <a:gd name="T13" fmla="*/ 933450 h 630"/>
                  <a:gd name="T14" fmla="*/ 454025 w 438"/>
                  <a:gd name="T15" fmla="*/ 885825 h 630"/>
                  <a:gd name="T16" fmla="*/ 428625 w 438"/>
                  <a:gd name="T17" fmla="*/ 841375 h 630"/>
                  <a:gd name="T18" fmla="*/ 504825 w 438"/>
                  <a:gd name="T19" fmla="*/ 790575 h 630"/>
                  <a:gd name="T20" fmla="*/ 625475 w 438"/>
                  <a:gd name="T21" fmla="*/ 650875 h 630"/>
                  <a:gd name="T22" fmla="*/ 628650 w 438"/>
                  <a:gd name="T23" fmla="*/ 533400 h 630"/>
                  <a:gd name="T24" fmla="*/ 663575 w 438"/>
                  <a:gd name="T25" fmla="*/ 488950 h 630"/>
                  <a:gd name="T26" fmla="*/ 666750 w 438"/>
                  <a:gd name="T27" fmla="*/ 434975 h 630"/>
                  <a:gd name="T28" fmla="*/ 612775 w 438"/>
                  <a:gd name="T29" fmla="*/ 387350 h 630"/>
                  <a:gd name="T30" fmla="*/ 619125 w 438"/>
                  <a:gd name="T31" fmla="*/ 298450 h 630"/>
                  <a:gd name="T32" fmla="*/ 669925 w 438"/>
                  <a:gd name="T33" fmla="*/ 228600 h 630"/>
                  <a:gd name="T34" fmla="*/ 695325 w 438"/>
                  <a:gd name="T35" fmla="*/ 133350 h 630"/>
                  <a:gd name="T36" fmla="*/ 650875 w 438"/>
                  <a:gd name="T37" fmla="*/ 76200 h 630"/>
                  <a:gd name="T38" fmla="*/ 647700 w 438"/>
                  <a:gd name="T39" fmla="*/ 25400 h 630"/>
                  <a:gd name="T40" fmla="*/ 530225 w 438"/>
                  <a:gd name="T41" fmla="*/ 0 h 630"/>
                  <a:gd name="T42" fmla="*/ 485775 w 438"/>
                  <a:gd name="T43" fmla="*/ 15875 h 630"/>
                  <a:gd name="T44" fmla="*/ 254000 w 438"/>
                  <a:gd name="T45" fmla="*/ 28575 h 630"/>
                  <a:gd name="T46" fmla="*/ 25400 w 438"/>
                  <a:gd name="T47" fmla="*/ 139700 h 63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8" h="630">
                    <a:moveTo>
                      <a:pt x="16" y="88"/>
                    </a:moveTo>
                    <a:lnTo>
                      <a:pt x="0" y="188"/>
                    </a:lnTo>
                    <a:lnTo>
                      <a:pt x="12" y="196"/>
                    </a:lnTo>
                    <a:lnTo>
                      <a:pt x="54" y="630"/>
                    </a:lnTo>
                    <a:lnTo>
                      <a:pt x="158" y="628"/>
                    </a:lnTo>
                    <a:lnTo>
                      <a:pt x="214" y="588"/>
                    </a:lnTo>
                    <a:lnTo>
                      <a:pt x="292" y="588"/>
                    </a:lnTo>
                    <a:lnTo>
                      <a:pt x="286" y="558"/>
                    </a:lnTo>
                    <a:lnTo>
                      <a:pt x="270" y="530"/>
                    </a:lnTo>
                    <a:lnTo>
                      <a:pt x="318" y="498"/>
                    </a:lnTo>
                    <a:lnTo>
                      <a:pt x="394" y="410"/>
                    </a:lnTo>
                    <a:lnTo>
                      <a:pt x="396" y="336"/>
                    </a:lnTo>
                    <a:lnTo>
                      <a:pt x="418" y="308"/>
                    </a:lnTo>
                    <a:lnTo>
                      <a:pt x="420" y="274"/>
                    </a:lnTo>
                    <a:lnTo>
                      <a:pt x="386" y="244"/>
                    </a:lnTo>
                    <a:lnTo>
                      <a:pt x="390" y="188"/>
                    </a:lnTo>
                    <a:lnTo>
                      <a:pt x="422" y="144"/>
                    </a:lnTo>
                    <a:lnTo>
                      <a:pt x="438" y="84"/>
                    </a:lnTo>
                    <a:lnTo>
                      <a:pt x="410" y="48"/>
                    </a:lnTo>
                    <a:lnTo>
                      <a:pt x="408" y="16"/>
                    </a:lnTo>
                    <a:lnTo>
                      <a:pt x="334" y="0"/>
                    </a:lnTo>
                    <a:lnTo>
                      <a:pt x="306" y="10"/>
                    </a:lnTo>
                    <a:lnTo>
                      <a:pt x="160" y="18"/>
                    </a:lnTo>
                    <a:lnTo>
                      <a:pt x="16" y="88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2" name="Freeform 17"/>
              <p:cNvSpPr>
                <a:spLocks/>
              </p:cNvSpPr>
              <p:nvPr/>
            </p:nvSpPr>
            <p:spPr bwMode="auto">
              <a:xfrm>
                <a:off x="6234839" y="4931615"/>
                <a:ext cx="358383" cy="408668"/>
              </a:xfrm>
              <a:custGeom>
                <a:avLst/>
                <a:gdLst>
                  <a:gd name="T0" fmla="*/ 4762 w 495"/>
                  <a:gd name="T1" fmla="*/ 661987 h 573"/>
                  <a:gd name="T2" fmla="*/ 0 w 495"/>
                  <a:gd name="T3" fmla="*/ 533400 h 573"/>
                  <a:gd name="T4" fmla="*/ 42862 w 495"/>
                  <a:gd name="T5" fmla="*/ 476250 h 573"/>
                  <a:gd name="T6" fmla="*/ 57150 w 495"/>
                  <a:gd name="T7" fmla="*/ 395287 h 573"/>
                  <a:gd name="T8" fmla="*/ 276225 w 495"/>
                  <a:gd name="T9" fmla="*/ 276225 h 573"/>
                  <a:gd name="T10" fmla="*/ 338137 w 495"/>
                  <a:gd name="T11" fmla="*/ 152400 h 573"/>
                  <a:gd name="T12" fmla="*/ 447675 w 495"/>
                  <a:gd name="T13" fmla="*/ 52387 h 573"/>
                  <a:gd name="T14" fmla="*/ 581025 w 495"/>
                  <a:gd name="T15" fmla="*/ 14287 h 573"/>
                  <a:gd name="T16" fmla="*/ 714375 w 495"/>
                  <a:gd name="T17" fmla="*/ 0 h 573"/>
                  <a:gd name="T18" fmla="*/ 785812 w 495"/>
                  <a:gd name="T19" fmla="*/ 685800 h 573"/>
                  <a:gd name="T20" fmla="*/ 695325 w 495"/>
                  <a:gd name="T21" fmla="*/ 909637 h 573"/>
                  <a:gd name="T22" fmla="*/ 352425 w 495"/>
                  <a:gd name="T23" fmla="*/ 785812 h 573"/>
                  <a:gd name="T24" fmla="*/ 333375 w 495"/>
                  <a:gd name="T25" fmla="*/ 685800 h 573"/>
                  <a:gd name="T26" fmla="*/ 133350 w 495"/>
                  <a:gd name="T27" fmla="*/ 676275 h 573"/>
                  <a:gd name="T28" fmla="*/ 109537 w 495"/>
                  <a:gd name="T29" fmla="*/ 723900 h 573"/>
                  <a:gd name="T30" fmla="*/ 42862 w 495"/>
                  <a:gd name="T31" fmla="*/ 733425 h 573"/>
                  <a:gd name="T32" fmla="*/ 4762 w 495"/>
                  <a:gd name="T33" fmla="*/ 661987 h 57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connsiteX0" fmla="*/ 0 w 10151"/>
                  <a:gd name="connsiteY0" fmla="*/ 7382 h 10000"/>
                  <a:gd name="connsiteX1" fmla="*/ 151 w 10151"/>
                  <a:gd name="connsiteY1" fmla="*/ 5864 h 10000"/>
                  <a:gd name="connsiteX2" fmla="*/ 696 w 10151"/>
                  <a:gd name="connsiteY2" fmla="*/ 5236 h 10000"/>
                  <a:gd name="connsiteX3" fmla="*/ 878 w 10151"/>
                  <a:gd name="connsiteY3" fmla="*/ 4346 h 10000"/>
                  <a:gd name="connsiteX4" fmla="*/ 3666 w 10151"/>
                  <a:gd name="connsiteY4" fmla="*/ 3037 h 10000"/>
                  <a:gd name="connsiteX5" fmla="*/ 4454 w 10151"/>
                  <a:gd name="connsiteY5" fmla="*/ 1675 h 10000"/>
                  <a:gd name="connsiteX6" fmla="*/ 5848 w 10151"/>
                  <a:gd name="connsiteY6" fmla="*/ 576 h 10000"/>
                  <a:gd name="connsiteX7" fmla="*/ 7545 w 10151"/>
                  <a:gd name="connsiteY7" fmla="*/ 157 h 10000"/>
                  <a:gd name="connsiteX8" fmla="*/ 9242 w 10151"/>
                  <a:gd name="connsiteY8" fmla="*/ 0 h 10000"/>
                  <a:gd name="connsiteX9" fmla="*/ 10151 w 10151"/>
                  <a:gd name="connsiteY9" fmla="*/ 7539 h 10000"/>
                  <a:gd name="connsiteX10" fmla="*/ 8999 w 10151"/>
                  <a:gd name="connsiteY10" fmla="*/ 10000 h 10000"/>
                  <a:gd name="connsiteX11" fmla="*/ 4636 w 10151"/>
                  <a:gd name="connsiteY11" fmla="*/ 8639 h 10000"/>
                  <a:gd name="connsiteX12" fmla="*/ 4393 w 10151"/>
                  <a:gd name="connsiteY12" fmla="*/ 7539 h 10000"/>
                  <a:gd name="connsiteX13" fmla="*/ 1848 w 10151"/>
                  <a:gd name="connsiteY13" fmla="*/ 7435 h 10000"/>
                  <a:gd name="connsiteX14" fmla="*/ 1545 w 10151"/>
                  <a:gd name="connsiteY14" fmla="*/ 7958 h 10000"/>
                  <a:gd name="connsiteX15" fmla="*/ 696 w 10151"/>
                  <a:gd name="connsiteY15" fmla="*/ 8063 h 10000"/>
                  <a:gd name="connsiteX16" fmla="*/ 0 w 10151"/>
                  <a:gd name="connsiteY16" fmla="*/ 7382 h 10000"/>
                  <a:gd name="connsiteX0" fmla="*/ 0 w 10151"/>
                  <a:gd name="connsiteY0" fmla="*/ 7382 h 10000"/>
                  <a:gd name="connsiteX1" fmla="*/ 151 w 10151"/>
                  <a:gd name="connsiteY1" fmla="*/ 5864 h 10000"/>
                  <a:gd name="connsiteX2" fmla="*/ 696 w 10151"/>
                  <a:gd name="connsiteY2" fmla="*/ 5236 h 10000"/>
                  <a:gd name="connsiteX3" fmla="*/ 878 w 10151"/>
                  <a:gd name="connsiteY3" fmla="*/ 4346 h 10000"/>
                  <a:gd name="connsiteX4" fmla="*/ 3666 w 10151"/>
                  <a:gd name="connsiteY4" fmla="*/ 3037 h 10000"/>
                  <a:gd name="connsiteX5" fmla="*/ 4454 w 10151"/>
                  <a:gd name="connsiteY5" fmla="*/ 1675 h 10000"/>
                  <a:gd name="connsiteX6" fmla="*/ 5848 w 10151"/>
                  <a:gd name="connsiteY6" fmla="*/ 576 h 10000"/>
                  <a:gd name="connsiteX7" fmla="*/ 7545 w 10151"/>
                  <a:gd name="connsiteY7" fmla="*/ 157 h 10000"/>
                  <a:gd name="connsiteX8" fmla="*/ 9242 w 10151"/>
                  <a:gd name="connsiteY8" fmla="*/ 0 h 10000"/>
                  <a:gd name="connsiteX9" fmla="*/ 10151 w 10151"/>
                  <a:gd name="connsiteY9" fmla="*/ 7539 h 10000"/>
                  <a:gd name="connsiteX10" fmla="*/ 8999 w 10151"/>
                  <a:gd name="connsiteY10" fmla="*/ 10000 h 10000"/>
                  <a:gd name="connsiteX11" fmla="*/ 4636 w 10151"/>
                  <a:gd name="connsiteY11" fmla="*/ 8639 h 10000"/>
                  <a:gd name="connsiteX12" fmla="*/ 4393 w 10151"/>
                  <a:gd name="connsiteY12" fmla="*/ 7539 h 10000"/>
                  <a:gd name="connsiteX13" fmla="*/ 1848 w 10151"/>
                  <a:gd name="connsiteY13" fmla="*/ 7435 h 10000"/>
                  <a:gd name="connsiteX14" fmla="*/ 1545 w 10151"/>
                  <a:gd name="connsiteY14" fmla="*/ 7958 h 10000"/>
                  <a:gd name="connsiteX15" fmla="*/ 999 w 10151"/>
                  <a:gd name="connsiteY15" fmla="*/ 8142 h 10000"/>
                  <a:gd name="connsiteX16" fmla="*/ 0 w 10151"/>
                  <a:gd name="connsiteY16" fmla="*/ 7382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51" h="10000">
                    <a:moveTo>
                      <a:pt x="0" y="7382"/>
                    </a:moveTo>
                    <a:cubicBezTo>
                      <a:pt x="50" y="6876"/>
                      <a:pt x="101" y="6370"/>
                      <a:pt x="151" y="5864"/>
                    </a:cubicBezTo>
                    <a:lnTo>
                      <a:pt x="696" y="5236"/>
                    </a:lnTo>
                    <a:cubicBezTo>
                      <a:pt x="757" y="4939"/>
                      <a:pt x="817" y="4643"/>
                      <a:pt x="878" y="4346"/>
                    </a:cubicBezTo>
                    <a:lnTo>
                      <a:pt x="3666" y="3037"/>
                    </a:lnTo>
                    <a:lnTo>
                      <a:pt x="4454" y="1675"/>
                    </a:lnTo>
                    <a:lnTo>
                      <a:pt x="5848" y="576"/>
                    </a:lnTo>
                    <a:lnTo>
                      <a:pt x="7545" y="157"/>
                    </a:lnTo>
                    <a:lnTo>
                      <a:pt x="9242" y="0"/>
                    </a:lnTo>
                    <a:lnTo>
                      <a:pt x="10151" y="7539"/>
                    </a:lnTo>
                    <a:lnTo>
                      <a:pt x="8999" y="10000"/>
                    </a:lnTo>
                    <a:lnTo>
                      <a:pt x="4636" y="8639"/>
                    </a:lnTo>
                    <a:lnTo>
                      <a:pt x="4393" y="7539"/>
                    </a:lnTo>
                    <a:lnTo>
                      <a:pt x="1848" y="7435"/>
                    </a:lnTo>
                    <a:lnTo>
                      <a:pt x="1545" y="7958"/>
                    </a:lnTo>
                    <a:lnTo>
                      <a:pt x="999" y="8142"/>
                    </a:lnTo>
                    <a:lnTo>
                      <a:pt x="0" y="7382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6" name="Freeform 13"/>
              <p:cNvSpPr>
                <a:spLocks/>
              </p:cNvSpPr>
              <p:nvPr/>
            </p:nvSpPr>
            <p:spPr bwMode="auto">
              <a:xfrm>
                <a:off x="5917131" y="4616020"/>
                <a:ext cx="645060" cy="558442"/>
              </a:xfrm>
              <a:custGeom>
                <a:avLst/>
                <a:gdLst>
                  <a:gd name="T0" fmla="*/ 0 w 921"/>
                  <a:gd name="T1" fmla="*/ 107950 h 783"/>
                  <a:gd name="T2" fmla="*/ 104775 w 921"/>
                  <a:gd name="T3" fmla="*/ 71437 h 783"/>
                  <a:gd name="T4" fmla="*/ 152400 w 921"/>
                  <a:gd name="T5" fmla="*/ 0 h 783"/>
                  <a:gd name="T6" fmla="*/ 219075 w 921"/>
                  <a:gd name="T7" fmla="*/ 104775 h 783"/>
                  <a:gd name="T8" fmla="*/ 333375 w 921"/>
                  <a:gd name="T9" fmla="*/ 114300 h 783"/>
                  <a:gd name="T10" fmla="*/ 576263 w 921"/>
                  <a:gd name="T11" fmla="*/ 328612 h 783"/>
                  <a:gd name="T12" fmla="*/ 614363 w 921"/>
                  <a:gd name="T13" fmla="*/ 547687 h 783"/>
                  <a:gd name="T14" fmla="*/ 690563 w 921"/>
                  <a:gd name="T15" fmla="*/ 571500 h 783"/>
                  <a:gd name="T16" fmla="*/ 947738 w 921"/>
                  <a:gd name="T17" fmla="*/ 542925 h 783"/>
                  <a:gd name="T18" fmla="*/ 1042988 w 921"/>
                  <a:gd name="T19" fmla="*/ 490537 h 783"/>
                  <a:gd name="T20" fmla="*/ 1138238 w 921"/>
                  <a:gd name="T21" fmla="*/ 285750 h 783"/>
                  <a:gd name="T22" fmla="*/ 1295400 w 921"/>
                  <a:gd name="T23" fmla="*/ 495300 h 783"/>
                  <a:gd name="T24" fmla="*/ 1462088 w 921"/>
                  <a:gd name="T25" fmla="*/ 533400 h 783"/>
                  <a:gd name="T26" fmla="*/ 1438275 w 921"/>
                  <a:gd name="T27" fmla="*/ 700087 h 783"/>
                  <a:gd name="T28" fmla="*/ 1214438 w 921"/>
                  <a:gd name="T29" fmla="*/ 733425 h 783"/>
                  <a:gd name="T30" fmla="*/ 1119188 w 921"/>
                  <a:gd name="T31" fmla="*/ 795337 h 783"/>
                  <a:gd name="T32" fmla="*/ 1057275 w 921"/>
                  <a:gd name="T33" fmla="*/ 871537 h 783"/>
                  <a:gd name="T34" fmla="*/ 1000125 w 921"/>
                  <a:gd name="T35" fmla="*/ 1000125 h 783"/>
                  <a:gd name="T36" fmla="*/ 790575 w 921"/>
                  <a:gd name="T37" fmla="*/ 1100137 h 783"/>
                  <a:gd name="T38" fmla="*/ 752475 w 921"/>
                  <a:gd name="T39" fmla="*/ 1238250 h 783"/>
                  <a:gd name="T40" fmla="*/ 719138 w 921"/>
                  <a:gd name="T41" fmla="*/ 1243012 h 783"/>
                  <a:gd name="T42" fmla="*/ 528638 w 921"/>
                  <a:gd name="T43" fmla="*/ 1223962 h 783"/>
                  <a:gd name="T44" fmla="*/ 381000 w 921"/>
                  <a:gd name="T45" fmla="*/ 933450 h 783"/>
                  <a:gd name="T46" fmla="*/ 280988 w 921"/>
                  <a:gd name="T47" fmla="*/ 895350 h 783"/>
                  <a:gd name="T48" fmla="*/ 114300 w 921"/>
                  <a:gd name="T49" fmla="*/ 862012 h 783"/>
                  <a:gd name="T50" fmla="*/ 90488 w 921"/>
                  <a:gd name="T51" fmla="*/ 823912 h 783"/>
                  <a:gd name="T52" fmla="*/ 119063 w 921"/>
                  <a:gd name="T53" fmla="*/ 757237 h 783"/>
                  <a:gd name="T54" fmla="*/ 195263 w 921"/>
                  <a:gd name="T55" fmla="*/ 738187 h 783"/>
                  <a:gd name="T56" fmla="*/ 219075 w 921"/>
                  <a:gd name="T57" fmla="*/ 561975 h 783"/>
                  <a:gd name="T58" fmla="*/ 80963 w 921"/>
                  <a:gd name="T59" fmla="*/ 123825 h 783"/>
                  <a:gd name="T60" fmla="*/ 38100 w 921"/>
                  <a:gd name="T61" fmla="*/ 104775 h 783"/>
                  <a:gd name="T62" fmla="*/ 0 w 921"/>
                  <a:gd name="T63" fmla="*/ 107950 h 7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connsiteX0" fmla="*/ 0 w 9739"/>
                  <a:gd name="connsiteY0" fmla="*/ 843 h 10000"/>
                  <a:gd name="connsiteX1" fmla="*/ 456 w 9739"/>
                  <a:gd name="connsiteY1" fmla="*/ 575 h 10000"/>
                  <a:gd name="connsiteX2" fmla="*/ 781 w 9739"/>
                  <a:gd name="connsiteY2" fmla="*/ 0 h 10000"/>
                  <a:gd name="connsiteX3" fmla="*/ 1237 w 9739"/>
                  <a:gd name="connsiteY3" fmla="*/ 843 h 10000"/>
                  <a:gd name="connsiteX4" fmla="*/ 2019 w 9739"/>
                  <a:gd name="connsiteY4" fmla="*/ 920 h 10000"/>
                  <a:gd name="connsiteX5" fmla="*/ 3680 w 9739"/>
                  <a:gd name="connsiteY5" fmla="*/ 2644 h 10000"/>
                  <a:gd name="connsiteX6" fmla="*/ 3941 w 9739"/>
                  <a:gd name="connsiteY6" fmla="*/ 4406 h 10000"/>
                  <a:gd name="connsiteX7" fmla="*/ 4462 w 9739"/>
                  <a:gd name="connsiteY7" fmla="*/ 4598 h 10000"/>
                  <a:gd name="connsiteX8" fmla="*/ 6221 w 9739"/>
                  <a:gd name="connsiteY8" fmla="*/ 4368 h 10000"/>
                  <a:gd name="connsiteX9" fmla="*/ 6873 w 9739"/>
                  <a:gd name="connsiteY9" fmla="*/ 3946 h 10000"/>
                  <a:gd name="connsiteX10" fmla="*/ 7524 w 9739"/>
                  <a:gd name="connsiteY10" fmla="*/ 2299 h 10000"/>
                  <a:gd name="connsiteX11" fmla="*/ 8599 w 9739"/>
                  <a:gd name="connsiteY11" fmla="*/ 3985 h 10000"/>
                  <a:gd name="connsiteX12" fmla="*/ 9739 w 9739"/>
                  <a:gd name="connsiteY12" fmla="*/ 4291 h 10000"/>
                  <a:gd name="connsiteX13" fmla="*/ 9576 w 9739"/>
                  <a:gd name="connsiteY13" fmla="*/ 5632 h 10000"/>
                  <a:gd name="connsiteX14" fmla="*/ 8045 w 9739"/>
                  <a:gd name="connsiteY14" fmla="*/ 5900 h 10000"/>
                  <a:gd name="connsiteX15" fmla="*/ 7394 w 9739"/>
                  <a:gd name="connsiteY15" fmla="*/ 6398 h 10000"/>
                  <a:gd name="connsiteX16" fmla="*/ 6970 w 9739"/>
                  <a:gd name="connsiteY16" fmla="*/ 7011 h 10000"/>
                  <a:gd name="connsiteX17" fmla="*/ 6579 w 9739"/>
                  <a:gd name="connsiteY17" fmla="*/ 8046 h 10000"/>
                  <a:gd name="connsiteX18" fmla="*/ 5146 w 9739"/>
                  <a:gd name="connsiteY18" fmla="*/ 8851 h 10000"/>
                  <a:gd name="connsiteX19" fmla="*/ 4886 w 9739"/>
                  <a:gd name="connsiteY19" fmla="*/ 9962 h 10000"/>
                  <a:gd name="connsiteX20" fmla="*/ 4658 w 9739"/>
                  <a:gd name="connsiteY20" fmla="*/ 10000 h 10000"/>
                  <a:gd name="connsiteX21" fmla="*/ 3355 w 9739"/>
                  <a:gd name="connsiteY21" fmla="*/ 9847 h 10000"/>
                  <a:gd name="connsiteX22" fmla="*/ 2345 w 9739"/>
                  <a:gd name="connsiteY22" fmla="*/ 7510 h 10000"/>
                  <a:gd name="connsiteX23" fmla="*/ 1661 w 9739"/>
                  <a:gd name="connsiteY23" fmla="*/ 7203 h 10000"/>
                  <a:gd name="connsiteX24" fmla="*/ 521 w 9739"/>
                  <a:gd name="connsiteY24" fmla="*/ 6935 h 10000"/>
                  <a:gd name="connsiteX25" fmla="*/ 358 w 9739"/>
                  <a:gd name="connsiteY25" fmla="*/ 6628 h 10000"/>
                  <a:gd name="connsiteX26" fmla="*/ 553 w 9739"/>
                  <a:gd name="connsiteY26" fmla="*/ 6092 h 10000"/>
                  <a:gd name="connsiteX27" fmla="*/ 1075 w 9739"/>
                  <a:gd name="connsiteY27" fmla="*/ 5939 h 10000"/>
                  <a:gd name="connsiteX28" fmla="*/ 1237 w 9739"/>
                  <a:gd name="connsiteY28" fmla="*/ 4521 h 10000"/>
                  <a:gd name="connsiteX29" fmla="*/ 293 w 9739"/>
                  <a:gd name="connsiteY29" fmla="*/ 996 h 10000"/>
                  <a:gd name="connsiteX30" fmla="*/ 0 w 9739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592 w 10000"/>
                  <a:gd name="connsiteY15" fmla="*/ 6398 h 10000"/>
                  <a:gd name="connsiteX16" fmla="*/ 7157 w 10000"/>
                  <a:gd name="connsiteY16" fmla="*/ 7011 h 10000"/>
                  <a:gd name="connsiteX17" fmla="*/ 6755 w 10000"/>
                  <a:gd name="connsiteY17" fmla="*/ 8046 h 10000"/>
                  <a:gd name="connsiteX18" fmla="*/ 5284 w 10000"/>
                  <a:gd name="connsiteY18" fmla="*/ 8851 h 10000"/>
                  <a:gd name="connsiteX19" fmla="*/ 5017 w 10000"/>
                  <a:gd name="connsiteY19" fmla="*/ 9962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592 w 10000"/>
                  <a:gd name="connsiteY15" fmla="*/ 6398 h 10000"/>
                  <a:gd name="connsiteX16" fmla="*/ 7157 w 10000"/>
                  <a:gd name="connsiteY16" fmla="*/ 7011 h 10000"/>
                  <a:gd name="connsiteX17" fmla="*/ 6906 w 10000"/>
                  <a:gd name="connsiteY17" fmla="*/ 7701 h 10000"/>
                  <a:gd name="connsiteX18" fmla="*/ 5284 w 10000"/>
                  <a:gd name="connsiteY18" fmla="*/ 8851 h 10000"/>
                  <a:gd name="connsiteX19" fmla="*/ 5017 w 10000"/>
                  <a:gd name="connsiteY19" fmla="*/ 9962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592 w 10000"/>
                  <a:gd name="connsiteY15" fmla="*/ 6398 h 10000"/>
                  <a:gd name="connsiteX16" fmla="*/ 7157 w 10000"/>
                  <a:gd name="connsiteY16" fmla="*/ 7011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017 w 10000"/>
                  <a:gd name="connsiteY19" fmla="*/ 9962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592 w 10000"/>
                  <a:gd name="connsiteY15" fmla="*/ 6398 h 10000"/>
                  <a:gd name="connsiteX16" fmla="*/ 7157 w 10000"/>
                  <a:gd name="connsiteY16" fmla="*/ 7011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592 w 10000"/>
                  <a:gd name="connsiteY15" fmla="*/ 6398 h 10000"/>
                  <a:gd name="connsiteX16" fmla="*/ 7291 w 10000"/>
                  <a:gd name="connsiteY16" fmla="*/ 6839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261 w 10000"/>
                  <a:gd name="connsiteY14" fmla="*/ 5900 h 10000"/>
                  <a:gd name="connsiteX15" fmla="*/ 7291 w 10000"/>
                  <a:gd name="connsiteY15" fmla="*/ 6839 h 10000"/>
                  <a:gd name="connsiteX16" fmla="*/ 6906 w 10000"/>
                  <a:gd name="connsiteY16" fmla="*/ 7701 h 10000"/>
                  <a:gd name="connsiteX17" fmla="*/ 5384 w 10000"/>
                  <a:gd name="connsiteY17" fmla="*/ 8679 h 10000"/>
                  <a:gd name="connsiteX18" fmla="*/ 5218 w 10000"/>
                  <a:gd name="connsiteY18" fmla="*/ 9541 h 10000"/>
                  <a:gd name="connsiteX19" fmla="*/ 4783 w 10000"/>
                  <a:gd name="connsiteY19" fmla="*/ 10000 h 10000"/>
                  <a:gd name="connsiteX20" fmla="*/ 3445 w 10000"/>
                  <a:gd name="connsiteY20" fmla="*/ 9847 h 10000"/>
                  <a:gd name="connsiteX21" fmla="*/ 2408 w 10000"/>
                  <a:gd name="connsiteY21" fmla="*/ 7510 h 10000"/>
                  <a:gd name="connsiteX22" fmla="*/ 1706 w 10000"/>
                  <a:gd name="connsiteY22" fmla="*/ 7203 h 10000"/>
                  <a:gd name="connsiteX23" fmla="*/ 535 w 10000"/>
                  <a:gd name="connsiteY23" fmla="*/ 6935 h 10000"/>
                  <a:gd name="connsiteX24" fmla="*/ 368 w 10000"/>
                  <a:gd name="connsiteY24" fmla="*/ 6628 h 10000"/>
                  <a:gd name="connsiteX25" fmla="*/ 568 w 10000"/>
                  <a:gd name="connsiteY25" fmla="*/ 6092 h 10000"/>
                  <a:gd name="connsiteX26" fmla="*/ 1104 w 10000"/>
                  <a:gd name="connsiteY26" fmla="*/ 5939 h 10000"/>
                  <a:gd name="connsiteX27" fmla="*/ 1370 w 10000"/>
                  <a:gd name="connsiteY27" fmla="*/ 4789 h 10000"/>
                  <a:gd name="connsiteX28" fmla="*/ 301 w 10000"/>
                  <a:gd name="connsiteY28" fmla="*/ 996 h 10000"/>
                  <a:gd name="connsiteX29" fmla="*/ 0 w 10000"/>
                  <a:gd name="connsiteY29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8161 w 10000"/>
                  <a:gd name="connsiteY14" fmla="*/ 5881 h 10000"/>
                  <a:gd name="connsiteX15" fmla="*/ 7291 w 10000"/>
                  <a:gd name="connsiteY15" fmla="*/ 6839 h 10000"/>
                  <a:gd name="connsiteX16" fmla="*/ 6906 w 10000"/>
                  <a:gd name="connsiteY16" fmla="*/ 7701 h 10000"/>
                  <a:gd name="connsiteX17" fmla="*/ 5384 w 10000"/>
                  <a:gd name="connsiteY17" fmla="*/ 8679 h 10000"/>
                  <a:gd name="connsiteX18" fmla="*/ 5218 w 10000"/>
                  <a:gd name="connsiteY18" fmla="*/ 9541 h 10000"/>
                  <a:gd name="connsiteX19" fmla="*/ 4783 w 10000"/>
                  <a:gd name="connsiteY19" fmla="*/ 10000 h 10000"/>
                  <a:gd name="connsiteX20" fmla="*/ 3445 w 10000"/>
                  <a:gd name="connsiteY20" fmla="*/ 9847 h 10000"/>
                  <a:gd name="connsiteX21" fmla="*/ 2408 w 10000"/>
                  <a:gd name="connsiteY21" fmla="*/ 7510 h 10000"/>
                  <a:gd name="connsiteX22" fmla="*/ 1706 w 10000"/>
                  <a:gd name="connsiteY22" fmla="*/ 7203 h 10000"/>
                  <a:gd name="connsiteX23" fmla="*/ 535 w 10000"/>
                  <a:gd name="connsiteY23" fmla="*/ 6935 h 10000"/>
                  <a:gd name="connsiteX24" fmla="*/ 368 w 10000"/>
                  <a:gd name="connsiteY24" fmla="*/ 6628 h 10000"/>
                  <a:gd name="connsiteX25" fmla="*/ 568 w 10000"/>
                  <a:gd name="connsiteY25" fmla="*/ 6092 h 10000"/>
                  <a:gd name="connsiteX26" fmla="*/ 1104 w 10000"/>
                  <a:gd name="connsiteY26" fmla="*/ 5939 h 10000"/>
                  <a:gd name="connsiteX27" fmla="*/ 1370 w 10000"/>
                  <a:gd name="connsiteY27" fmla="*/ 4789 h 10000"/>
                  <a:gd name="connsiteX28" fmla="*/ 301 w 10000"/>
                  <a:gd name="connsiteY28" fmla="*/ 996 h 10000"/>
                  <a:gd name="connsiteX29" fmla="*/ 0 w 10000"/>
                  <a:gd name="connsiteY29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833 w 10000"/>
                  <a:gd name="connsiteY13" fmla="*/ 5632 h 10000"/>
                  <a:gd name="connsiteX14" fmla="*/ 9532 w 10000"/>
                  <a:gd name="connsiteY14" fmla="*/ 5708 h 10000"/>
                  <a:gd name="connsiteX15" fmla="*/ 8161 w 10000"/>
                  <a:gd name="connsiteY15" fmla="*/ 5881 h 10000"/>
                  <a:gd name="connsiteX16" fmla="*/ 7291 w 10000"/>
                  <a:gd name="connsiteY16" fmla="*/ 6839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950 w 10000"/>
                  <a:gd name="connsiteY13" fmla="*/ 5555 h 10000"/>
                  <a:gd name="connsiteX14" fmla="*/ 9532 w 10000"/>
                  <a:gd name="connsiteY14" fmla="*/ 5708 h 10000"/>
                  <a:gd name="connsiteX15" fmla="*/ 8161 w 10000"/>
                  <a:gd name="connsiteY15" fmla="*/ 5881 h 10000"/>
                  <a:gd name="connsiteX16" fmla="*/ 7291 w 10000"/>
                  <a:gd name="connsiteY16" fmla="*/ 6839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950 w 10000"/>
                  <a:gd name="connsiteY13" fmla="*/ 5555 h 10000"/>
                  <a:gd name="connsiteX14" fmla="*/ 9264 w 10000"/>
                  <a:gd name="connsiteY14" fmla="*/ 5555 h 10000"/>
                  <a:gd name="connsiteX15" fmla="*/ 8161 w 10000"/>
                  <a:gd name="connsiteY15" fmla="*/ 5881 h 10000"/>
                  <a:gd name="connsiteX16" fmla="*/ 7291 w 10000"/>
                  <a:gd name="connsiteY16" fmla="*/ 6839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00"/>
                  <a:gd name="connsiteY0" fmla="*/ 843 h 10000"/>
                  <a:gd name="connsiteX1" fmla="*/ 468 w 10000"/>
                  <a:gd name="connsiteY1" fmla="*/ 575 h 10000"/>
                  <a:gd name="connsiteX2" fmla="*/ 802 w 10000"/>
                  <a:gd name="connsiteY2" fmla="*/ 0 h 10000"/>
                  <a:gd name="connsiteX3" fmla="*/ 1270 w 10000"/>
                  <a:gd name="connsiteY3" fmla="*/ 843 h 10000"/>
                  <a:gd name="connsiteX4" fmla="*/ 2073 w 10000"/>
                  <a:gd name="connsiteY4" fmla="*/ 920 h 10000"/>
                  <a:gd name="connsiteX5" fmla="*/ 3779 w 10000"/>
                  <a:gd name="connsiteY5" fmla="*/ 2644 h 10000"/>
                  <a:gd name="connsiteX6" fmla="*/ 4047 w 10000"/>
                  <a:gd name="connsiteY6" fmla="*/ 4406 h 10000"/>
                  <a:gd name="connsiteX7" fmla="*/ 4582 w 10000"/>
                  <a:gd name="connsiteY7" fmla="*/ 4598 h 10000"/>
                  <a:gd name="connsiteX8" fmla="*/ 6388 w 10000"/>
                  <a:gd name="connsiteY8" fmla="*/ 4368 h 10000"/>
                  <a:gd name="connsiteX9" fmla="*/ 7057 w 10000"/>
                  <a:gd name="connsiteY9" fmla="*/ 3946 h 10000"/>
                  <a:gd name="connsiteX10" fmla="*/ 7726 w 10000"/>
                  <a:gd name="connsiteY10" fmla="*/ 2299 h 10000"/>
                  <a:gd name="connsiteX11" fmla="*/ 8829 w 10000"/>
                  <a:gd name="connsiteY11" fmla="*/ 3985 h 10000"/>
                  <a:gd name="connsiteX12" fmla="*/ 10000 w 10000"/>
                  <a:gd name="connsiteY12" fmla="*/ 4291 h 10000"/>
                  <a:gd name="connsiteX13" fmla="*/ 9950 w 10000"/>
                  <a:gd name="connsiteY13" fmla="*/ 5555 h 10000"/>
                  <a:gd name="connsiteX14" fmla="*/ 9164 w 10000"/>
                  <a:gd name="connsiteY14" fmla="*/ 5593 h 10000"/>
                  <a:gd name="connsiteX15" fmla="*/ 8161 w 10000"/>
                  <a:gd name="connsiteY15" fmla="*/ 5881 h 10000"/>
                  <a:gd name="connsiteX16" fmla="*/ 7291 w 10000"/>
                  <a:gd name="connsiteY16" fmla="*/ 6839 h 10000"/>
                  <a:gd name="connsiteX17" fmla="*/ 6906 w 10000"/>
                  <a:gd name="connsiteY17" fmla="*/ 7701 h 10000"/>
                  <a:gd name="connsiteX18" fmla="*/ 5384 w 10000"/>
                  <a:gd name="connsiteY18" fmla="*/ 8679 h 10000"/>
                  <a:gd name="connsiteX19" fmla="*/ 5218 w 10000"/>
                  <a:gd name="connsiteY19" fmla="*/ 9541 h 10000"/>
                  <a:gd name="connsiteX20" fmla="*/ 4783 w 10000"/>
                  <a:gd name="connsiteY20" fmla="*/ 10000 h 10000"/>
                  <a:gd name="connsiteX21" fmla="*/ 3445 w 10000"/>
                  <a:gd name="connsiteY21" fmla="*/ 9847 h 10000"/>
                  <a:gd name="connsiteX22" fmla="*/ 2408 w 10000"/>
                  <a:gd name="connsiteY22" fmla="*/ 7510 h 10000"/>
                  <a:gd name="connsiteX23" fmla="*/ 1706 w 10000"/>
                  <a:gd name="connsiteY23" fmla="*/ 7203 h 10000"/>
                  <a:gd name="connsiteX24" fmla="*/ 535 w 10000"/>
                  <a:gd name="connsiteY24" fmla="*/ 6935 h 10000"/>
                  <a:gd name="connsiteX25" fmla="*/ 368 w 10000"/>
                  <a:gd name="connsiteY25" fmla="*/ 6628 h 10000"/>
                  <a:gd name="connsiteX26" fmla="*/ 568 w 10000"/>
                  <a:gd name="connsiteY26" fmla="*/ 6092 h 10000"/>
                  <a:gd name="connsiteX27" fmla="*/ 1104 w 10000"/>
                  <a:gd name="connsiteY27" fmla="*/ 5939 h 10000"/>
                  <a:gd name="connsiteX28" fmla="*/ 1370 w 10000"/>
                  <a:gd name="connsiteY28" fmla="*/ 4789 h 10000"/>
                  <a:gd name="connsiteX29" fmla="*/ 301 w 10000"/>
                  <a:gd name="connsiteY29" fmla="*/ 996 h 10000"/>
                  <a:gd name="connsiteX30" fmla="*/ 0 w 10000"/>
                  <a:gd name="connsiteY30" fmla="*/ 843 h 10000"/>
                  <a:gd name="connsiteX0" fmla="*/ 0 w 10084"/>
                  <a:gd name="connsiteY0" fmla="*/ 843 h 10000"/>
                  <a:gd name="connsiteX1" fmla="*/ 468 w 10084"/>
                  <a:gd name="connsiteY1" fmla="*/ 575 h 10000"/>
                  <a:gd name="connsiteX2" fmla="*/ 802 w 10084"/>
                  <a:gd name="connsiteY2" fmla="*/ 0 h 10000"/>
                  <a:gd name="connsiteX3" fmla="*/ 1270 w 10084"/>
                  <a:gd name="connsiteY3" fmla="*/ 843 h 10000"/>
                  <a:gd name="connsiteX4" fmla="*/ 2073 w 10084"/>
                  <a:gd name="connsiteY4" fmla="*/ 920 h 10000"/>
                  <a:gd name="connsiteX5" fmla="*/ 3779 w 10084"/>
                  <a:gd name="connsiteY5" fmla="*/ 2644 h 10000"/>
                  <a:gd name="connsiteX6" fmla="*/ 4047 w 10084"/>
                  <a:gd name="connsiteY6" fmla="*/ 4406 h 10000"/>
                  <a:gd name="connsiteX7" fmla="*/ 4582 w 10084"/>
                  <a:gd name="connsiteY7" fmla="*/ 4598 h 10000"/>
                  <a:gd name="connsiteX8" fmla="*/ 6388 w 10084"/>
                  <a:gd name="connsiteY8" fmla="*/ 4368 h 10000"/>
                  <a:gd name="connsiteX9" fmla="*/ 7057 w 10084"/>
                  <a:gd name="connsiteY9" fmla="*/ 3946 h 10000"/>
                  <a:gd name="connsiteX10" fmla="*/ 7726 w 10084"/>
                  <a:gd name="connsiteY10" fmla="*/ 2299 h 10000"/>
                  <a:gd name="connsiteX11" fmla="*/ 8829 w 10084"/>
                  <a:gd name="connsiteY11" fmla="*/ 3985 h 10000"/>
                  <a:gd name="connsiteX12" fmla="*/ 10084 w 10084"/>
                  <a:gd name="connsiteY12" fmla="*/ 4463 h 10000"/>
                  <a:gd name="connsiteX13" fmla="*/ 9950 w 10084"/>
                  <a:gd name="connsiteY13" fmla="*/ 5555 h 10000"/>
                  <a:gd name="connsiteX14" fmla="*/ 9164 w 10084"/>
                  <a:gd name="connsiteY14" fmla="*/ 5593 h 10000"/>
                  <a:gd name="connsiteX15" fmla="*/ 8161 w 10084"/>
                  <a:gd name="connsiteY15" fmla="*/ 5881 h 10000"/>
                  <a:gd name="connsiteX16" fmla="*/ 7291 w 10084"/>
                  <a:gd name="connsiteY16" fmla="*/ 6839 h 10000"/>
                  <a:gd name="connsiteX17" fmla="*/ 6906 w 10084"/>
                  <a:gd name="connsiteY17" fmla="*/ 7701 h 10000"/>
                  <a:gd name="connsiteX18" fmla="*/ 5384 w 10084"/>
                  <a:gd name="connsiteY18" fmla="*/ 8679 h 10000"/>
                  <a:gd name="connsiteX19" fmla="*/ 5218 w 10084"/>
                  <a:gd name="connsiteY19" fmla="*/ 9541 h 10000"/>
                  <a:gd name="connsiteX20" fmla="*/ 4783 w 10084"/>
                  <a:gd name="connsiteY20" fmla="*/ 10000 h 10000"/>
                  <a:gd name="connsiteX21" fmla="*/ 3445 w 10084"/>
                  <a:gd name="connsiteY21" fmla="*/ 9847 h 10000"/>
                  <a:gd name="connsiteX22" fmla="*/ 2408 w 10084"/>
                  <a:gd name="connsiteY22" fmla="*/ 7510 h 10000"/>
                  <a:gd name="connsiteX23" fmla="*/ 1706 w 10084"/>
                  <a:gd name="connsiteY23" fmla="*/ 7203 h 10000"/>
                  <a:gd name="connsiteX24" fmla="*/ 535 w 10084"/>
                  <a:gd name="connsiteY24" fmla="*/ 6935 h 10000"/>
                  <a:gd name="connsiteX25" fmla="*/ 368 w 10084"/>
                  <a:gd name="connsiteY25" fmla="*/ 6628 h 10000"/>
                  <a:gd name="connsiteX26" fmla="*/ 568 w 10084"/>
                  <a:gd name="connsiteY26" fmla="*/ 6092 h 10000"/>
                  <a:gd name="connsiteX27" fmla="*/ 1104 w 10084"/>
                  <a:gd name="connsiteY27" fmla="*/ 5939 h 10000"/>
                  <a:gd name="connsiteX28" fmla="*/ 1370 w 10084"/>
                  <a:gd name="connsiteY28" fmla="*/ 4789 h 10000"/>
                  <a:gd name="connsiteX29" fmla="*/ 301 w 10084"/>
                  <a:gd name="connsiteY29" fmla="*/ 996 h 10000"/>
                  <a:gd name="connsiteX30" fmla="*/ 0 w 10084"/>
                  <a:gd name="connsiteY30" fmla="*/ 843 h 10000"/>
                  <a:gd name="connsiteX0" fmla="*/ 0 w 10084"/>
                  <a:gd name="connsiteY0" fmla="*/ 843 h 10000"/>
                  <a:gd name="connsiteX1" fmla="*/ 468 w 10084"/>
                  <a:gd name="connsiteY1" fmla="*/ 575 h 10000"/>
                  <a:gd name="connsiteX2" fmla="*/ 802 w 10084"/>
                  <a:gd name="connsiteY2" fmla="*/ 0 h 10000"/>
                  <a:gd name="connsiteX3" fmla="*/ 1270 w 10084"/>
                  <a:gd name="connsiteY3" fmla="*/ 843 h 10000"/>
                  <a:gd name="connsiteX4" fmla="*/ 2073 w 10084"/>
                  <a:gd name="connsiteY4" fmla="*/ 920 h 10000"/>
                  <a:gd name="connsiteX5" fmla="*/ 3779 w 10084"/>
                  <a:gd name="connsiteY5" fmla="*/ 2644 h 10000"/>
                  <a:gd name="connsiteX6" fmla="*/ 4047 w 10084"/>
                  <a:gd name="connsiteY6" fmla="*/ 4406 h 10000"/>
                  <a:gd name="connsiteX7" fmla="*/ 4582 w 10084"/>
                  <a:gd name="connsiteY7" fmla="*/ 4598 h 10000"/>
                  <a:gd name="connsiteX8" fmla="*/ 6388 w 10084"/>
                  <a:gd name="connsiteY8" fmla="*/ 4368 h 10000"/>
                  <a:gd name="connsiteX9" fmla="*/ 7057 w 10084"/>
                  <a:gd name="connsiteY9" fmla="*/ 3946 h 10000"/>
                  <a:gd name="connsiteX10" fmla="*/ 7726 w 10084"/>
                  <a:gd name="connsiteY10" fmla="*/ 2299 h 10000"/>
                  <a:gd name="connsiteX11" fmla="*/ 8745 w 10084"/>
                  <a:gd name="connsiteY11" fmla="*/ 3908 h 10000"/>
                  <a:gd name="connsiteX12" fmla="*/ 10084 w 10084"/>
                  <a:gd name="connsiteY12" fmla="*/ 4463 h 10000"/>
                  <a:gd name="connsiteX13" fmla="*/ 9950 w 10084"/>
                  <a:gd name="connsiteY13" fmla="*/ 5555 h 10000"/>
                  <a:gd name="connsiteX14" fmla="*/ 9164 w 10084"/>
                  <a:gd name="connsiteY14" fmla="*/ 5593 h 10000"/>
                  <a:gd name="connsiteX15" fmla="*/ 8161 w 10084"/>
                  <a:gd name="connsiteY15" fmla="*/ 5881 h 10000"/>
                  <a:gd name="connsiteX16" fmla="*/ 7291 w 10084"/>
                  <a:gd name="connsiteY16" fmla="*/ 6839 h 10000"/>
                  <a:gd name="connsiteX17" fmla="*/ 6906 w 10084"/>
                  <a:gd name="connsiteY17" fmla="*/ 7701 h 10000"/>
                  <a:gd name="connsiteX18" fmla="*/ 5384 w 10084"/>
                  <a:gd name="connsiteY18" fmla="*/ 8679 h 10000"/>
                  <a:gd name="connsiteX19" fmla="*/ 5218 w 10084"/>
                  <a:gd name="connsiteY19" fmla="*/ 9541 h 10000"/>
                  <a:gd name="connsiteX20" fmla="*/ 4783 w 10084"/>
                  <a:gd name="connsiteY20" fmla="*/ 10000 h 10000"/>
                  <a:gd name="connsiteX21" fmla="*/ 3445 w 10084"/>
                  <a:gd name="connsiteY21" fmla="*/ 9847 h 10000"/>
                  <a:gd name="connsiteX22" fmla="*/ 2408 w 10084"/>
                  <a:gd name="connsiteY22" fmla="*/ 7510 h 10000"/>
                  <a:gd name="connsiteX23" fmla="*/ 1706 w 10084"/>
                  <a:gd name="connsiteY23" fmla="*/ 7203 h 10000"/>
                  <a:gd name="connsiteX24" fmla="*/ 535 w 10084"/>
                  <a:gd name="connsiteY24" fmla="*/ 6935 h 10000"/>
                  <a:gd name="connsiteX25" fmla="*/ 368 w 10084"/>
                  <a:gd name="connsiteY25" fmla="*/ 6628 h 10000"/>
                  <a:gd name="connsiteX26" fmla="*/ 568 w 10084"/>
                  <a:gd name="connsiteY26" fmla="*/ 6092 h 10000"/>
                  <a:gd name="connsiteX27" fmla="*/ 1104 w 10084"/>
                  <a:gd name="connsiteY27" fmla="*/ 5939 h 10000"/>
                  <a:gd name="connsiteX28" fmla="*/ 1370 w 10084"/>
                  <a:gd name="connsiteY28" fmla="*/ 4789 h 10000"/>
                  <a:gd name="connsiteX29" fmla="*/ 301 w 10084"/>
                  <a:gd name="connsiteY29" fmla="*/ 996 h 10000"/>
                  <a:gd name="connsiteX30" fmla="*/ 0 w 10084"/>
                  <a:gd name="connsiteY30" fmla="*/ 84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084" h="10000">
                    <a:moveTo>
                      <a:pt x="0" y="843"/>
                    </a:moveTo>
                    <a:lnTo>
                      <a:pt x="468" y="575"/>
                    </a:lnTo>
                    <a:lnTo>
                      <a:pt x="802" y="0"/>
                    </a:lnTo>
                    <a:lnTo>
                      <a:pt x="1270" y="843"/>
                    </a:lnTo>
                    <a:lnTo>
                      <a:pt x="2073" y="920"/>
                    </a:lnTo>
                    <a:lnTo>
                      <a:pt x="3779" y="2644"/>
                    </a:lnTo>
                    <a:cubicBezTo>
                      <a:pt x="3868" y="3231"/>
                      <a:pt x="3958" y="3819"/>
                      <a:pt x="4047" y="4406"/>
                    </a:cubicBezTo>
                    <a:lnTo>
                      <a:pt x="4582" y="4598"/>
                    </a:lnTo>
                    <a:lnTo>
                      <a:pt x="6388" y="4368"/>
                    </a:lnTo>
                    <a:lnTo>
                      <a:pt x="7057" y="3946"/>
                    </a:lnTo>
                    <a:lnTo>
                      <a:pt x="7726" y="2299"/>
                    </a:lnTo>
                    <a:lnTo>
                      <a:pt x="8745" y="3908"/>
                    </a:lnTo>
                    <a:lnTo>
                      <a:pt x="10084" y="4463"/>
                    </a:lnTo>
                    <a:cubicBezTo>
                      <a:pt x="10029" y="4910"/>
                      <a:pt x="10005" y="5108"/>
                      <a:pt x="9950" y="5555"/>
                    </a:cubicBezTo>
                    <a:lnTo>
                      <a:pt x="9164" y="5593"/>
                    </a:lnTo>
                    <a:lnTo>
                      <a:pt x="8161" y="5881"/>
                    </a:lnTo>
                    <a:lnTo>
                      <a:pt x="7291" y="6839"/>
                    </a:lnTo>
                    <a:cubicBezTo>
                      <a:pt x="7207" y="7069"/>
                      <a:pt x="6990" y="7471"/>
                      <a:pt x="6906" y="7701"/>
                    </a:cubicBezTo>
                    <a:lnTo>
                      <a:pt x="5384" y="8679"/>
                    </a:lnTo>
                    <a:cubicBezTo>
                      <a:pt x="5262" y="9107"/>
                      <a:pt x="5340" y="9113"/>
                      <a:pt x="5218" y="9541"/>
                    </a:cubicBezTo>
                    <a:lnTo>
                      <a:pt x="4783" y="10000"/>
                    </a:lnTo>
                    <a:lnTo>
                      <a:pt x="3445" y="9847"/>
                    </a:lnTo>
                    <a:lnTo>
                      <a:pt x="2408" y="7510"/>
                    </a:lnTo>
                    <a:lnTo>
                      <a:pt x="1706" y="7203"/>
                    </a:lnTo>
                    <a:lnTo>
                      <a:pt x="535" y="6935"/>
                    </a:lnTo>
                    <a:cubicBezTo>
                      <a:pt x="479" y="6833"/>
                      <a:pt x="424" y="6730"/>
                      <a:pt x="368" y="6628"/>
                    </a:cubicBezTo>
                    <a:lnTo>
                      <a:pt x="568" y="6092"/>
                    </a:lnTo>
                    <a:lnTo>
                      <a:pt x="1104" y="5939"/>
                    </a:lnTo>
                    <a:cubicBezTo>
                      <a:pt x="1193" y="5556"/>
                      <a:pt x="1281" y="5172"/>
                      <a:pt x="1370" y="4789"/>
                    </a:cubicBezTo>
                    <a:lnTo>
                      <a:pt x="301" y="996"/>
                    </a:lnTo>
                    <a:lnTo>
                      <a:pt x="0" y="843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79" name="Freeform 18"/>
              <p:cNvSpPr>
                <a:spLocks/>
              </p:cNvSpPr>
              <p:nvPr/>
            </p:nvSpPr>
            <p:spPr bwMode="auto">
              <a:xfrm>
                <a:off x="5972732" y="4202705"/>
                <a:ext cx="434321" cy="663284"/>
              </a:xfrm>
              <a:custGeom>
                <a:avLst/>
                <a:gdLst>
                  <a:gd name="T0" fmla="*/ 0 w 609"/>
                  <a:gd name="T1" fmla="*/ 914400 h 930"/>
                  <a:gd name="T2" fmla="*/ 66675 w 609"/>
                  <a:gd name="T3" fmla="*/ 1023938 h 930"/>
                  <a:gd name="T4" fmla="*/ 176213 w 609"/>
                  <a:gd name="T5" fmla="*/ 1028700 h 930"/>
                  <a:gd name="T6" fmla="*/ 438150 w 609"/>
                  <a:gd name="T7" fmla="*/ 1262063 h 930"/>
                  <a:gd name="T8" fmla="*/ 466725 w 609"/>
                  <a:gd name="T9" fmla="*/ 1457325 h 930"/>
                  <a:gd name="T10" fmla="*/ 528638 w 609"/>
                  <a:gd name="T11" fmla="*/ 1476375 h 930"/>
                  <a:gd name="T12" fmla="*/ 785813 w 609"/>
                  <a:gd name="T13" fmla="*/ 1447800 h 930"/>
                  <a:gd name="T14" fmla="*/ 871538 w 609"/>
                  <a:gd name="T15" fmla="*/ 1395413 h 930"/>
                  <a:gd name="T16" fmla="*/ 966788 w 609"/>
                  <a:gd name="T17" fmla="*/ 1171575 h 930"/>
                  <a:gd name="T18" fmla="*/ 600075 w 609"/>
                  <a:gd name="T19" fmla="*/ 709613 h 930"/>
                  <a:gd name="T20" fmla="*/ 504825 w 609"/>
                  <a:gd name="T21" fmla="*/ 704850 h 930"/>
                  <a:gd name="T22" fmla="*/ 371475 w 609"/>
                  <a:gd name="T23" fmla="*/ 552450 h 930"/>
                  <a:gd name="T24" fmla="*/ 352425 w 609"/>
                  <a:gd name="T25" fmla="*/ 485775 h 930"/>
                  <a:gd name="T26" fmla="*/ 376238 w 609"/>
                  <a:gd name="T27" fmla="*/ 438150 h 930"/>
                  <a:gd name="T28" fmla="*/ 395288 w 609"/>
                  <a:gd name="T29" fmla="*/ 161925 h 930"/>
                  <a:gd name="T30" fmla="*/ 376238 w 609"/>
                  <a:gd name="T31" fmla="*/ 0 h 930"/>
                  <a:gd name="T32" fmla="*/ 166688 w 609"/>
                  <a:gd name="T33" fmla="*/ 80963 h 930"/>
                  <a:gd name="T34" fmla="*/ 133350 w 609"/>
                  <a:gd name="T35" fmla="*/ 266700 h 930"/>
                  <a:gd name="T36" fmla="*/ 23813 w 609"/>
                  <a:gd name="T37" fmla="*/ 476250 h 930"/>
                  <a:gd name="T38" fmla="*/ 0 w 609"/>
                  <a:gd name="T39" fmla="*/ 914400 h 9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9" h="930">
                    <a:moveTo>
                      <a:pt x="0" y="576"/>
                    </a:moveTo>
                    <a:lnTo>
                      <a:pt x="42" y="645"/>
                    </a:lnTo>
                    <a:lnTo>
                      <a:pt x="111" y="648"/>
                    </a:lnTo>
                    <a:lnTo>
                      <a:pt x="276" y="795"/>
                    </a:lnTo>
                    <a:lnTo>
                      <a:pt x="294" y="918"/>
                    </a:lnTo>
                    <a:lnTo>
                      <a:pt x="333" y="930"/>
                    </a:lnTo>
                    <a:lnTo>
                      <a:pt x="495" y="912"/>
                    </a:lnTo>
                    <a:lnTo>
                      <a:pt x="549" y="879"/>
                    </a:lnTo>
                    <a:lnTo>
                      <a:pt x="609" y="738"/>
                    </a:lnTo>
                    <a:lnTo>
                      <a:pt x="378" y="447"/>
                    </a:lnTo>
                    <a:lnTo>
                      <a:pt x="318" y="444"/>
                    </a:lnTo>
                    <a:lnTo>
                      <a:pt x="234" y="348"/>
                    </a:lnTo>
                    <a:lnTo>
                      <a:pt x="222" y="306"/>
                    </a:lnTo>
                    <a:lnTo>
                      <a:pt x="237" y="276"/>
                    </a:lnTo>
                    <a:lnTo>
                      <a:pt x="249" y="102"/>
                    </a:lnTo>
                    <a:lnTo>
                      <a:pt x="237" y="0"/>
                    </a:lnTo>
                    <a:lnTo>
                      <a:pt x="105" y="51"/>
                    </a:lnTo>
                    <a:lnTo>
                      <a:pt x="84" y="168"/>
                    </a:lnTo>
                    <a:lnTo>
                      <a:pt x="15" y="300"/>
                    </a:lnTo>
                    <a:lnTo>
                      <a:pt x="0" y="576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81" name="Freeform 12"/>
              <p:cNvSpPr>
                <a:spLocks/>
              </p:cNvSpPr>
              <p:nvPr/>
            </p:nvSpPr>
            <p:spPr bwMode="auto">
              <a:xfrm>
                <a:off x="5763060" y="4660952"/>
                <a:ext cx="469978" cy="614073"/>
              </a:xfrm>
              <a:custGeom>
                <a:avLst/>
                <a:gdLst>
                  <a:gd name="T0" fmla="*/ 169863 w 654"/>
                  <a:gd name="T1" fmla="*/ 12700 h 861"/>
                  <a:gd name="T2" fmla="*/ 42863 w 654"/>
                  <a:gd name="T3" fmla="*/ 180975 h 861"/>
                  <a:gd name="T4" fmla="*/ 0 w 654"/>
                  <a:gd name="T5" fmla="*/ 652463 h 861"/>
                  <a:gd name="T6" fmla="*/ 95250 w 654"/>
                  <a:gd name="T7" fmla="*/ 728663 h 861"/>
                  <a:gd name="T8" fmla="*/ 133350 w 654"/>
                  <a:gd name="T9" fmla="*/ 914400 h 861"/>
                  <a:gd name="T10" fmla="*/ 38100 w 654"/>
                  <a:gd name="T11" fmla="*/ 1176338 h 861"/>
                  <a:gd name="T12" fmla="*/ 204788 w 654"/>
                  <a:gd name="T13" fmla="*/ 1366838 h 861"/>
                  <a:gd name="T14" fmla="*/ 419100 w 654"/>
                  <a:gd name="T15" fmla="*/ 1266825 h 861"/>
                  <a:gd name="T16" fmla="*/ 476250 w 654"/>
                  <a:gd name="T17" fmla="*/ 1262063 h 861"/>
                  <a:gd name="T18" fmla="*/ 542925 w 654"/>
                  <a:gd name="T19" fmla="*/ 1323975 h 861"/>
                  <a:gd name="T20" fmla="*/ 1033463 w 654"/>
                  <a:gd name="T21" fmla="*/ 1285875 h 861"/>
                  <a:gd name="T22" fmla="*/ 1038225 w 654"/>
                  <a:gd name="T23" fmla="*/ 1166813 h 861"/>
                  <a:gd name="T24" fmla="*/ 847725 w 654"/>
                  <a:gd name="T25" fmla="*/ 1147763 h 861"/>
                  <a:gd name="T26" fmla="*/ 681038 w 654"/>
                  <a:gd name="T27" fmla="*/ 847725 h 861"/>
                  <a:gd name="T28" fmla="*/ 585788 w 654"/>
                  <a:gd name="T29" fmla="*/ 814388 h 861"/>
                  <a:gd name="T30" fmla="*/ 447675 w 654"/>
                  <a:gd name="T31" fmla="*/ 785813 h 861"/>
                  <a:gd name="T32" fmla="*/ 395288 w 654"/>
                  <a:gd name="T33" fmla="*/ 747713 h 861"/>
                  <a:gd name="T34" fmla="*/ 409575 w 654"/>
                  <a:gd name="T35" fmla="*/ 657225 h 861"/>
                  <a:gd name="T36" fmla="*/ 490538 w 654"/>
                  <a:gd name="T37" fmla="*/ 623888 h 861"/>
                  <a:gd name="T38" fmla="*/ 519113 w 654"/>
                  <a:gd name="T39" fmla="*/ 509588 h 861"/>
                  <a:gd name="T40" fmla="*/ 481013 w 654"/>
                  <a:gd name="T41" fmla="*/ 381000 h 861"/>
                  <a:gd name="T42" fmla="*/ 400050 w 654"/>
                  <a:gd name="T43" fmla="*/ 119063 h 861"/>
                  <a:gd name="T44" fmla="*/ 376238 w 654"/>
                  <a:gd name="T45" fmla="*/ 42863 h 861"/>
                  <a:gd name="T46" fmla="*/ 304800 w 654"/>
                  <a:gd name="T47" fmla="*/ 0 h 861"/>
                  <a:gd name="T48" fmla="*/ 169863 w 654"/>
                  <a:gd name="T49" fmla="*/ 12700 h 86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642 w 10000"/>
                  <a:gd name="connsiteY14" fmla="*/ 5958 h 10000"/>
                  <a:gd name="connsiteX15" fmla="*/ 4312 w 10000"/>
                  <a:gd name="connsiteY15" fmla="*/ 5749 h 10000"/>
                  <a:gd name="connsiteX16" fmla="*/ 3555 w 10000"/>
                  <a:gd name="connsiteY16" fmla="*/ 548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642 w 10000"/>
                  <a:gd name="connsiteY14" fmla="*/ 5958 h 10000"/>
                  <a:gd name="connsiteX15" fmla="*/ 3830 w 10000"/>
                  <a:gd name="connsiteY15" fmla="*/ 5627 h 10000"/>
                  <a:gd name="connsiteX16" fmla="*/ 3555 w 10000"/>
                  <a:gd name="connsiteY16" fmla="*/ 548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642 w 10000"/>
                  <a:gd name="connsiteY14" fmla="*/ 5958 h 10000"/>
                  <a:gd name="connsiteX15" fmla="*/ 3830 w 10000"/>
                  <a:gd name="connsiteY15" fmla="*/ 5627 h 10000"/>
                  <a:gd name="connsiteX16" fmla="*/ 3624 w 10000"/>
                  <a:gd name="connsiteY16" fmla="*/ 5382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642 w 10000"/>
                  <a:gd name="connsiteY14" fmla="*/ 5958 h 10000"/>
                  <a:gd name="connsiteX15" fmla="*/ 3830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642 w 10000"/>
                  <a:gd name="connsiteY14" fmla="*/ 5958 h 10000"/>
                  <a:gd name="connsiteX15" fmla="*/ 3922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560 w 10000"/>
                  <a:gd name="connsiteY13" fmla="*/ 6202 h 10000"/>
                  <a:gd name="connsiteX14" fmla="*/ 5436 w 10000"/>
                  <a:gd name="connsiteY14" fmla="*/ 5853 h 10000"/>
                  <a:gd name="connsiteX15" fmla="*/ 3922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8165 w 10000"/>
                  <a:gd name="connsiteY12" fmla="*/ 8397 h 10000"/>
                  <a:gd name="connsiteX13" fmla="*/ 6491 w 10000"/>
                  <a:gd name="connsiteY13" fmla="*/ 6237 h 10000"/>
                  <a:gd name="connsiteX14" fmla="*/ 5436 w 10000"/>
                  <a:gd name="connsiteY14" fmla="*/ 5853 h 10000"/>
                  <a:gd name="connsiteX15" fmla="*/ 3922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7706 w 10000"/>
                  <a:gd name="connsiteY12" fmla="*/ 8275 h 10000"/>
                  <a:gd name="connsiteX13" fmla="*/ 6491 w 10000"/>
                  <a:gd name="connsiteY13" fmla="*/ 6237 h 10000"/>
                  <a:gd name="connsiteX14" fmla="*/ 5436 w 10000"/>
                  <a:gd name="connsiteY14" fmla="*/ 5853 h 10000"/>
                  <a:gd name="connsiteX15" fmla="*/ 3922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10000"/>
                  <a:gd name="connsiteY0" fmla="*/ 93 h 10000"/>
                  <a:gd name="connsiteX1" fmla="*/ 413 w 10000"/>
                  <a:gd name="connsiteY1" fmla="*/ 1324 h 10000"/>
                  <a:gd name="connsiteX2" fmla="*/ 0 w 10000"/>
                  <a:gd name="connsiteY2" fmla="*/ 4774 h 10000"/>
                  <a:gd name="connsiteX3" fmla="*/ 917 w 10000"/>
                  <a:gd name="connsiteY3" fmla="*/ 5331 h 10000"/>
                  <a:gd name="connsiteX4" fmla="*/ 1284 w 10000"/>
                  <a:gd name="connsiteY4" fmla="*/ 6690 h 10000"/>
                  <a:gd name="connsiteX5" fmla="*/ 367 w 10000"/>
                  <a:gd name="connsiteY5" fmla="*/ 8606 h 10000"/>
                  <a:gd name="connsiteX6" fmla="*/ 1972 w 10000"/>
                  <a:gd name="connsiteY6" fmla="*/ 10000 h 10000"/>
                  <a:gd name="connsiteX7" fmla="*/ 4037 w 10000"/>
                  <a:gd name="connsiteY7" fmla="*/ 9268 h 10000"/>
                  <a:gd name="connsiteX8" fmla="*/ 4587 w 10000"/>
                  <a:gd name="connsiteY8" fmla="*/ 9233 h 10000"/>
                  <a:gd name="connsiteX9" fmla="*/ 5229 w 10000"/>
                  <a:gd name="connsiteY9" fmla="*/ 9686 h 10000"/>
                  <a:gd name="connsiteX10" fmla="*/ 9954 w 10000"/>
                  <a:gd name="connsiteY10" fmla="*/ 9408 h 10000"/>
                  <a:gd name="connsiteX11" fmla="*/ 10000 w 10000"/>
                  <a:gd name="connsiteY11" fmla="*/ 8537 h 10000"/>
                  <a:gd name="connsiteX12" fmla="*/ 7821 w 10000"/>
                  <a:gd name="connsiteY12" fmla="*/ 8310 h 10000"/>
                  <a:gd name="connsiteX13" fmla="*/ 6491 w 10000"/>
                  <a:gd name="connsiteY13" fmla="*/ 6237 h 10000"/>
                  <a:gd name="connsiteX14" fmla="*/ 5436 w 10000"/>
                  <a:gd name="connsiteY14" fmla="*/ 5853 h 10000"/>
                  <a:gd name="connsiteX15" fmla="*/ 3922 w 10000"/>
                  <a:gd name="connsiteY15" fmla="*/ 5627 h 10000"/>
                  <a:gd name="connsiteX16" fmla="*/ 3647 w 10000"/>
                  <a:gd name="connsiteY16" fmla="*/ 5277 h 10000"/>
                  <a:gd name="connsiteX17" fmla="*/ 3945 w 10000"/>
                  <a:gd name="connsiteY17" fmla="*/ 4808 h 10000"/>
                  <a:gd name="connsiteX18" fmla="*/ 4725 w 10000"/>
                  <a:gd name="connsiteY18" fmla="*/ 4564 h 10000"/>
                  <a:gd name="connsiteX19" fmla="*/ 5000 w 10000"/>
                  <a:gd name="connsiteY19" fmla="*/ 3728 h 10000"/>
                  <a:gd name="connsiteX20" fmla="*/ 4633 w 10000"/>
                  <a:gd name="connsiteY20" fmla="*/ 2787 h 10000"/>
                  <a:gd name="connsiteX21" fmla="*/ 3853 w 10000"/>
                  <a:gd name="connsiteY21" fmla="*/ 871 h 10000"/>
                  <a:gd name="connsiteX22" fmla="*/ 3624 w 10000"/>
                  <a:gd name="connsiteY22" fmla="*/ 314 h 10000"/>
                  <a:gd name="connsiteX23" fmla="*/ 2936 w 10000"/>
                  <a:gd name="connsiteY23" fmla="*/ 0 h 10000"/>
                  <a:gd name="connsiteX24" fmla="*/ 1636 w 10000"/>
                  <a:gd name="connsiteY24" fmla="*/ 93 h 10000"/>
                  <a:gd name="connsiteX0" fmla="*/ 1636 w 9954"/>
                  <a:gd name="connsiteY0" fmla="*/ 93 h 10000"/>
                  <a:gd name="connsiteX1" fmla="*/ 413 w 9954"/>
                  <a:gd name="connsiteY1" fmla="*/ 1324 h 10000"/>
                  <a:gd name="connsiteX2" fmla="*/ 0 w 9954"/>
                  <a:gd name="connsiteY2" fmla="*/ 4774 h 10000"/>
                  <a:gd name="connsiteX3" fmla="*/ 917 w 9954"/>
                  <a:gd name="connsiteY3" fmla="*/ 5331 h 10000"/>
                  <a:gd name="connsiteX4" fmla="*/ 1284 w 9954"/>
                  <a:gd name="connsiteY4" fmla="*/ 6690 h 10000"/>
                  <a:gd name="connsiteX5" fmla="*/ 367 w 9954"/>
                  <a:gd name="connsiteY5" fmla="*/ 8606 h 10000"/>
                  <a:gd name="connsiteX6" fmla="*/ 1972 w 9954"/>
                  <a:gd name="connsiteY6" fmla="*/ 10000 h 10000"/>
                  <a:gd name="connsiteX7" fmla="*/ 4037 w 9954"/>
                  <a:gd name="connsiteY7" fmla="*/ 9268 h 10000"/>
                  <a:gd name="connsiteX8" fmla="*/ 4587 w 9954"/>
                  <a:gd name="connsiteY8" fmla="*/ 9233 h 10000"/>
                  <a:gd name="connsiteX9" fmla="*/ 5229 w 9954"/>
                  <a:gd name="connsiteY9" fmla="*/ 9686 h 10000"/>
                  <a:gd name="connsiteX10" fmla="*/ 9954 w 9954"/>
                  <a:gd name="connsiteY10" fmla="*/ 9408 h 10000"/>
                  <a:gd name="connsiteX11" fmla="*/ 9771 w 9954"/>
                  <a:gd name="connsiteY11" fmla="*/ 8485 h 10000"/>
                  <a:gd name="connsiteX12" fmla="*/ 7821 w 9954"/>
                  <a:gd name="connsiteY12" fmla="*/ 8310 h 10000"/>
                  <a:gd name="connsiteX13" fmla="*/ 6491 w 9954"/>
                  <a:gd name="connsiteY13" fmla="*/ 6237 h 10000"/>
                  <a:gd name="connsiteX14" fmla="*/ 5436 w 9954"/>
                  <a:gd name="connsiteY14" fmla="*/ 5853 h 10000"/>
                  <a:gd name="connsiteX15" fmla="*/ 3922 w 9954"/>
                  <a:gd name="connsiteY15" fmla="*/ 5627 h 10000"/>
                  <a:gd name="connsiteX16" fmla="*/ 3647 w 9954"/>
                  <a:gd name="connsiteY16" fmla="*/ 5277 h 10000"/>
                  <a:gd name="connsiteX17" fmla="*/ 3945 w 9954"/>
                  <a:gd name="connsiteY17" fmla="*/ 4808 h 10000"/>
                  <a:gd name="connsiteX18" fmla="*/ 4725 w 9954"/>
                  <a:gd name="connsiteY18" fmla="*/ 4564 h 10000"/>
                  <a:gd name="connsiteX19" fmla="*/ 5000 w 9954"/>
                  <a:gd name="connsiteY19" fmla="*/ 3728 h 10000"/>
                  <a:gd name="connsiteX20" fmla="*/ 4633 w 9954"/>
                  <a:gd name="connsiteY20" fmla="*/ 2787 h 10000"/>
                  <a:gd name="connsiteX21" fmla="*/ 3853 w 9954"/>
                  <a:gd name="connsiteY21" fmla="*/ 871 h 10000"/>
                  <a:gd name="connsiteX22" fmla="*/ 3624 w 9954"/>
                  <a:gd name="connsiteY22" fmla="*/ 314 h 10000"/>
                  <a:gd name="connsiteX23" fmla="*/ 2936 w 9954"/>
                  <a:gd name="connsiteY23" fmla="*/ 0 h 10000"/>
                  <a:gd name="connsiteX24" fmla="*/ 1636 w 9954"/>
                  <a:gd name="connsiteY24" fmla="*/ 93 h 10000"/>
                  <a:gd name="connsiteX0" fmla="*/ 1644 w 10000"/>
                  <a:gd name="connsiteY0" fmla="*/ 93 h 10000"/>
                  <a:gd name="connsiteX1" fmla="*/ 415 w 10000"/>
                  <a:gd name="connsiteY1" fmla="*/ 1324 h 10000"/>
                  <a:gd name="connsiteX2" fmla="*/ 0 w 10000"/>
                  <a:gd name="connsiteY2" fmla="*/ 4774 h 10000"/>
                  <a:gd name="connsiteX3" fmla="*/ 921 w 10000"/>
                  <a:gd name="connsiteY3" fmla="*/ 5331 h 10000"/>
                  <a:gd name="connsiteX4" fmla="*/ 1290 w 10000"/>
                  <a:gd name="connsiteY4" fmla="*/ 6690 h 10000"/>
                  <a:gd name="connsiteX5" fmla="*/ 369 w 10000"/>
                  <a:gd name="connsiteY5" fmla="*/ 8606 h 10000"/>
                  <a:gd name="connsiteX6" fmla="*/ 1981 w 10000"/>
                  <a:gd name="connsiteY6" fmla="*/ 10000 h 10000"/>
                  <a:gd name="connsiteX7" fmla="*/ 4056 w 10000"/>
                  <a:gd name="connsiteY7" fmla="*/ 9268 h 10000"/>
                  <a:gd name="connsiteX8" fmla="*/ 4608 w 10000"/>
                  <a:gd name="connsiteY8" fmla="*/ 9233 h 10000"/>
                  <a:gd name="connsiteX9" fmla="*/ 5253 w 10000"/>
                  <a:gd name="connsiteY9" fmla="*/ 9686 h 10000"/>
                  <a:gd name="connsiteX10" fmla="*/ 10000 w 10000"/>
                  <a:gd name="connsiteY10" fmla="*/ 9408 h 10000"/>
                  <a:gd name="connsiteX11" fmla="*/ 9816 w 10000"/>
                  <a:gd name="connsiteY11" fmla="*/ 8485 h 10000"/>
                  <a:gd name="connsiteX12" fmla="*/ 7857 w 10000"/>
                  <a:gd name="connsiteY12" fmla="*/ 8310 h 10000"/>
                  <a:gd name="connsiteX13" fmla="*/ 6521 w 10000"/>
                  <a:gd name="connsiteY13" fmla="*/ 6237 h 10000"/>
                  <a:gd name="connsiteX14" fmla="*/ 5461 w 10000"/>
                  <a:gd name="connsiteY14" fmla="*/ 5853 h 10000"/>
                  <a:gd name="connsiteX15" fmla="*/ 3940 w 10000"/>
                  <a:gd name="connsiteY15" fmla="*/ 5627 h 10000"/>
                  <a:gd name="connsiteX16" fmla="*/ 3664 w 10000"/>
                  <a:gd name="connsiteY16" fmla="*/ 5277 h 10000"/>
                  <a:gd name="connsiteX17" fmla="*/ 3963 w 10000"/>
                  <a:gd name="connsiteY17" fmla="*/ 4808 h 10000"/>
                  <a:gd name="connsiteX18" fmla="*/ 4747 w 10000"/>
                  <a:gd name="connsiteY18" fmla="*/ 4564 h 10000"/>
                  <a:gd name="connsiteX19" fmla="*/ 5023 w 10000"/>
                  <a:gd name="connsiteY19" fmla="*/ 3728 h 10000"/>
                  <a:gd name="connsiteX20" fmla="*/ 4654 w 10000"/>
                  <a:gd name="connsiteY20" fmla="*/ 2787 h 10000"/>
                  <a:gd name="connsiteX21" fmla="*/ 3871 w 10000"/>
                  <a:gd name="connsiteY21" fmla="*/ 871 h 10000"/>
                  <a:gd name="connsiteX22" fmla="*/ 3641 w 10000"/>
                  <a:gd name="connsiteY22" fmla="*/ 314 h 10000"/>
                  <a:gd name="connsiteX23" fmla="*/ 2950 w 10000"/>
                  <a:gd name="connsiteY23" fmla="*/ 0 h 10000"/>
                  <a:gd name="connsiteX24" fmla="*/ 1644 w 10000"/>
                  <a:gd name="connsiteY24" fmla="*/ 93 h 10000"/>
                  <a:gd name="connsiteX0" fmla="*/ 1644 w 10000"/>
                  <a:gd name="connsiteY0" fmla="*/ 93 h 10000"/>
                  <a:gd name="connsiteX1" fmla="*/ 415 w 10000"/>
                  <a:gd name="connsiteY1" fmla="*/ 1324 h 10000"/>
                  <a:gd name="connsiteX2" fmla="*/ 0 w 10000"/>
                  <a:gd name="connsiteY2" fmla="*/ 4774 h 10000"/>
                  <a:gd name="connsiteX3" fmla="*/ 921 w 10000"/>
                  <a:gd name="connsiteY3" fmla="*/ 5331 h 10000"/>
                  <a:gd name="connsiteX4" fmla="*/ 1290 w 10000"/>
                  <a:gd name="connsiteY4" fmla="*/ 6690 h 10000"/>
                  <a:gd name="connsiteX5" fmla="*/ 369 w 10000"/>
                  <a:gd name="connsiteY5" fmla="*/ 8606 h 10000"/>
                  <a:gd name="connsiteX6" fmla="*/ 1981 w 10000"/>
                  <a:gd name="connsiteY6" fmla="*/ 10000 h 10000"/>
                  <a:gd name="connsiteX7" fmla="*/ 4056 w 10000"/>
                  <a:gd name="connsiteY7" fmla="*/ 9268 h 10000"/>
                  <a:gd name="connsiteX8" fmla="*/ 4608 w 10000"/>
                  <a:gd name="connsiteY8" fmla="*/ 9233 h 10000"/>
                  <a:gd name="connsiteX9" fmla="*/ 5253 w 10000"/>
                  <a:gd name="connsiteY9" fmla="*/ 9686 h 10000"/>
                  <a:gd name="connsiteX10" fmla="*/ 10000 w 10000"/>
                  <a:gd name="connsiteY10" fmla="*/ 9408 h 10000"/>
                  <a:gd name="connsiteX11" fmla="*/ 9816 w 10000"/>
                  <a:gd name="connsiteY11" fmla="*/ 8485 h 10000"/>
                  <a:gd name="connsiteX12" fmla="*/ 7857 w 10000"/>
                  <a:gd name="connsiteY12" fmla="*/ 8310 h 10000"/>
                  <a:gd name="connsiteX13" fmla="*/ 6521 w 10000"/>
                  <a:gd name="connsiteY13" fmla="*/ 6237 h 10000"/>
                  <a:gd name="connsiteX14" fmla="*/ 5461 w 10000"/>
                  <a:gd name="connsiteY14" fmla="*/ 5853 h 10000"/>
                  <a:gd name="connsiteX15" fmla="*/ 3940 w 10000"/>
                  <a:gd name="connsiteY15" fmla="*/ 5627 h 10000"/>
                  <a:gd name="connsiteX16" fmla="*/ 3664 w 10000"/>
                  <a:gd name="connsiteY16" fmla="*/ 5277 h 10000"/>
                  <a:gd name="connsiteX17" fmla="*/ 3963 w 10000"/>
                  <a:gd name="connsiteY17" fmla="*/ 4808 h 10000"/>
                  <a:gd name="connsiteX18" fmla="*/ 4747 w 10000"/>
                  <a:gd name="connsiteY18" fmla="*/ 4564 h 10000"/>
                  <a:gd name="connsiteX19" fmla="*/ 5023 w 10000"/>
                  <a:gd name="connsiteY19" fmla="*/ 3728 h 10000"/>
                  <a:gd name="connsiteX20" fmla="*/ 4654 w 10000"/>
                  <a:gd name="connsiteY20" fmla="*/ 2787 h 10000"/>
                  <a:gd name="connsiteX21" fmla="*/ 3871 w 10000"/>
                  <a:gd name="connsiteY21" fmla="*/ 871 h 10000"/>
                  <a:gd name="connsiteX22" fmla="*/ 3641 w 10000"/>
                  <a:gd name="connsiteY22" fmla="*/ 314 h 10000"/>
                  <a:gd name="connsiteX23" fmla="*/ 2950 w 10000"/>
                  <a:gd name="connsiteY23" fmla="*/ 0 h 10000"/>
                  <a:gd name="connsiteX24" fmla="*/ 1644 w 10000"/>
                  <a:gd name="connsiteY24" fmla="*/ 93 h 10000"/>
                  <a:gd name="connsiteX0" fmla="*/ 1644 w 10321"/>
                  <a:gd name="connsiteY0" fmla="*/ 93 h 10000"/>
                  <a:gd name="connsiteX1" fmla="*/ 415 w 10321"/>
                  <a:gd name="connsiteY1" fmla="*/ 1324 h 10000"/>
                  <a:gd name="connsiteX2" fmla="*/ 0 w 10321"/>
                  <a:gd name="connsiteY2" fmla="*/ 4774 h 10000"/>
                  <a:gd name="connsiteX3" fmla="*/ 921 w 10321"/>
                  <a:gd name="connsiteY3" fmla="*/ 5331 h 10000"/>
                  <a:gd name="connsiteX4" fmla="*/ 1290 w 10321"/>
                  <a:gd name="connsiteY4" fmla="*/ 6690 h 10000"/>
                  <a:gd name="connsiteX5" fmla="*/ 369 w 10321"/>
                  <a:gd name="connsiteY5" fmla="*/ 8606 h 10000"/>
                  <a:gd name="connsiteX6" fmla="*/ 1981 w 10321"/>
                  <a:gd name="connsiteY6" fmla="*/ 10000 h 10000"/>
                  <a:gd name="connsiteX7" fmla="*/ 4056 w 10321"/>
                  <a:gd name="connsiteY7" fmla="*/ 9268 h 10000"/>
                  <a:gd name="connsiteX8" fmla="*/ 4608 w 10321"/>
                  <a:gd name="connsiteY8" fmla="*/ 9233 h 10000"/>
                  <a:gd name="connsiteX9" fmla="*/ 5253 w 10321"/>
                  <a:gd name="connsiteY9" fmla="*/ 9686 h 10000"/>
                  <a:gd name="connsiteX10" fmla="*/ 10000 w 10321"/>
                  <a:gd name="connsiteY10" fmla="*/ 9408 h 10000"/>
                  <a:gd name="connsiteX11" fmla="*/ 9885 w 10321"/>
                  <a:gd name="connsiteY11" fmla="*/ 8727 h 10000"/>
                  <a:gd name="connsiteX12" fmla="*/ 9816 w 10321"/>
                  <a:gd name="connsiteY12" fmla="*/ 8485 h 10000"/>
                  <a:gd name="connsiteX13" fmla="*/ 7857 w 10321"/>
                  <a:gd name="connsiteY13" fmla="*/ 8310 h 10000"/>
                  <a:gd name="connsiteX14" fmla="*/ 6521 w 10321"/>
                  <a:gd name="connsiteY14" fmla="*/ 6237 h 10000"/>
                  <a:gd name="connsiteX15" fmla="*/ 5461 w 10321"/>
                  <a:gd name="connsiteY15" fmla="*/ 5853 h 10000"/>
                  <a:gd name="connsiteX16" fmla="*/ 3940 w 10321"/>
                  <a:gd name="connsiteY16" fmla="*/ 5627 h 10000"/>
                  <a:gd name="connsiteX17" fmla="*/ 3664 w 10321"/>
                  <a:gd name="connsiteY17" fmla="*/ 5277 h 10000"/>
                  <a:gd name="connsiteX18" fmla="*/ 3963 w 10321"/>
                  <a:gd name="connsiteY18" fmla="*/ 4808 h 10000"/>
                  <a:gd name="connsiteX19" fmla="*/ 4747 w 10321"/>
                  <a:gd name="connsiteY19" fmla="*/ 4564 h 10000"/>
                  <a:gd name="connsiteX20" fmla="*/ 5023 w 10321"/>
                  <a:gd name="connsiteY20" fmla="*/ 3728 h 10000"/>
                  <a:gd name="connsiteX21" fmla="*/ 4654 w 10321"/>
                  <a:gd name="connsiteY21" fmla="*/ 2787 h 10000"/>
                  <a:gd name="connsiteX22" fmla="*/ 3871 w 10321"/>
                  <a:gd name="connsiteY22" fmla="*/ 871 h 10000"/>
                  <a:gd name="connsiteX23" fmla="*/ 3641 w 10321"/>
                  <a:gd name="connsiteY23" fmla="*/ 314 h 10000"/>
                  <a:gd name="connsiteX24" fmla="*/ 2950 w 10321"/>
                  <a:gd name="connsiteY24" fmla="*/ 0 h 10000"/>
                  <a:gd name="connsiteX25" fmla="*/ 1644 w 10321"/>
                  <a:gd name="connsiteY25" fmla="*/ 93 h 10000"/>
                  <a:gd name="connsiteX0" fmla="*/ 1644 w 10416"/>
                  <a:gd name="connsiteY0" fmla="*/ 93 h 10000"/>
                  <a:gd name="connsiteX1" fmla="*/ 415 w 10416"/>
                  <a:gd name="connsiteY1" fmla="*/ 1324 h 10000"/>
                  <a:gd name="connsiteX2" fmla="*/ 0 w 10416"/>
                  <a:gd name="connsiteY2" fmla="*/ 4774 h 10000"/>
                  <a:gd name="connsiteX3" fmla="*/ 921 w 10416"/>
                  <a:gd name="connsiteY3" fmla="*/ 5331 h 10000"/>
                  <a:gd name="connsiteX4" fmla="*/ 1290 w 10416"/>
                  <a:gd name="connsiteY4" fmla="*/ 6690 h 10000"/>
                  <a:gd name="connsiteX5" fmla="*/ 369 w 10416"/>
                  <a:gd name="connsiteY5" fmla="*/ 8606 h 10000"/>
                  <a:gd name="connsiteX6" fmla="*/ 1981 w 10416"/>
                  <a:gd name="connsiteY6" fmla="*/ 10000 h 10000"/>
                  <a:gd name="connsiteX7" fmla="*/ 4056 w 10416"/>
                  <a:gd name="connsiteY7" fmla="*/ 9268 h 10000"/>
                  <a:gd name="connsiteX8" fmla="*/ 4608 w 10416"/>
                  <a:gd name="connsiteY8" fmla="*/ 9233 h 10000"/>
                  <a:gd name="connsiteX9" fmla="*/ 5253 w 10416"/>
                  <a:gd name="connsiteY9" fmla="*/ 9686 h 10000"/>
                  <a:gd name="connsiteX10" fmla="*/ 10000 w 10416"/>
                  <a:gd name="connsiteY10" fmla="*/ 9408 h 10000"/>
                  <a:gd name="connsiteX11" fmla="*/ 10208 w 10416"/>
                  <a:gd name="connsiteY11" fmla="*/ 8483 h 10000"/>
                  <a:gd name="connsiteX12" fmla="*/ 9816 w 10416"/>
                  <a:gd name="connsiteY12" fmla="*/ 8485 h 10000"/>
                  <a:gd name="connsiteX13" fmla="*/ 7857 w 10416"/>
                  <a:gd name="connsiteY13" fmla="*/ 8310 h 10000"/>
                  <a:gd name="connsiteX14" fmla="*/ 6521 w 10416"/>
                  <a:gd name="connsiteY14" fmla="*/ 6237 h 10000"/>
                  <a:gd name="connsiteX15" fmla="*/ 5461 w 10416"/>
                  <a:gd name="connsiteY15" fmla="*/ 5853 h 10000"/>
                  <a:gd name="connsiteX16" fmla="*/ 3940 w 10416"/>
                  <a:gd name="connsiteY16" fmla="*/ 5627 h 10000"/>
                  <a:gd name="connsiteX17" fmla="*/ 3664 w 10416"/>
                  <a:gd name="connsiteY17" fmla="*/ 5277 h 10000"/>
                  <a:gd name="connsiteX18" fmla="*/ 3963 w 10416"/>
                  <a:gd name="connsiteY18" fmla="*/ 4808 h 10000"/>
                  <a:gd name="connsiteX19" fmla="*/ 4747 w 10416"/>
                  <a:gd name="connsiteY19" fmla="*/ 4564 h 10000"/>
                  <a:gd name="connsiteX20" fmla="*/ 5023 w 10416"/>
                  <a:gd name="connsiteY20" fmla="*/ 3728 h 10000"/>
                  <a:gd name="connsiteX21" fmla="*/ 4654 w 10416"/>
                  <a:gd name="connsiteY21" fmla="*/ 2787 h 10000"/>
                  <a:gd name="connsiteX22" fmla="*/ 3871 w 10416"/>
                  <a:gd name="connsiteY22" fmla="*/ 871 h 10000"/>
                  <a:gd name="connsiteX23" fmla="*/ 3641 w 10416"/>
                  <a:gd name="connsiteY23" fmla="*/ 314 h 10000"/>
                  <a:gd name="connsiteX24" fmla="*/ 2950 w 10416"/>
                  <a:gd name="connsiteY24" fmla="*/ 0 h 10000"/>
                  <a:gd name="connsiteX25" fmla="*/ 1644 w 10416"/>
                  <a:gd name="connsiteY25" fmla="*/ 93 h 10000"/>
                  <a:gd name="connsiteX0" fmla="*/ 1644 w 10439"/>
                  <a:gd name="connsiteY0" fmla="*/ 93 h 10000"/>
                  <a:gd name="connsiteX1" fmla="*/ 415 w 10439"/>
                  <a:gd name="connsiteY1" fmla="*/ 1324 h 10000"/>
                  <a:gd name="connsiteX2" fmla="*/ 0 w 10439"/>
                  <a:gd name="connsiteY2" fmla="*/ 4774 h 10000"/>
                  <a:gd name="connsiteX3" fmla="*/ 921 w 10439"/>
                  <a:gd name="connsiteY3" fmla="*/ 5331 h 10000"/>
                  <a:gd name="connsiteX4" fmla="*/ 1290 w 10439"/>
                  <a:gd name="connsiteY4" fmla="*/ 6690 h 10000"/>
                  <a:gd name="connsiteX5" fmla="*/ 369 w 10439"/>
                  <a:gd name="connsiteY5" fmla="*/ 8606 h 10000"/>
                  <a:gd name="connsiteX6" fmla="*/ 1981 w 10439"/>
                  <a:gd name="connsiteY6" fmla="*/ 10000 h 10000"/>
                  <a:gd name="connsiteX7" fmla="*/ 4056 w 10439"/>
                  <a:gd name="connsiteY7" fmla="*/ 9268 h 10000"/>
                  <a:gd name="connsiteX8" fmla="*/ 4608 w 10439"/>
                  <a:gd name="connsiteY8" fmla="*/ 9233 h 10000"/>
                  <a:gd name="connsiteX9" fmla="*/ 5253 w 10439"/>
                  <a:gd name="connsiteY9" fmla="*/ 9686 h 10000"/>
                  <a:gd name="connsiteX10" fmla="*/ 10000 w 10439"/>
                  <a:gd name="connsiteY10" fmla="*/ 9408 h 10000"/>
                  <a:gd name="connsiteX11" fmla="*/ 10208 w 10439"/>
                  <a:gd name="connsiteY11" fmla="*/ 8483 h 10000"/>
                  <a:gd name="connsiteX12" fmla="*/ 9816 w 10439"/>
                  <a:gd name="connsiteY12" fmla="*/ 8485 h 10000"/>
                  <a:gd name="connsiteX13" fmla="*/ 7857 w 10439"/>
                  <a:gd name="connsiteY13" fmla="*/ 8310 h 10000"/>
                  <a:gd name="connsiteX14" fmla="*/ 6521 w 10439"/>
                  <a:gd name="connsiteY14" fmla="*/ 6237 h 10000"/>
                  <a:gd name="connsiteX15" fmla="*/ 5461 w 10439"/>
                  <a:gd name="connsiteY15" fmla="*/ 5853 h 10000"/>
                  <a:gd name="connsiteX16" fmla="*/ 3940 w 10439"/>
                  <a:gd name="connsiteY16" fmla="*/ 5627 h 10000"/>
                  <a:gd name="connsiteX17" fmla="*/ 3664 w 10439"/>
                  <a:gd name="connsiteY17" fmla="*/ 5277 h 10000"/>
                  <a:gd name="connsiteX18" fmla="*/ 3963 w 10439"/>
                  <a:gd name="connsiteY18" fmla="*/ 4808 h 10000"/>
                  <a:gd name="connsiteX19" fmla="*/ 4747 w 10439"/>
                  <a:gd name="connsiteY19" fmla="*/ 4564 h 10000"/>
                  <a:gd name="connsiteX20" fmla="*/ 5023 w 10439"/>
                  <a:gd name="connsiteY20" fmla="*/ 3728 h 10000"/>
                  <a:gd name="connsiteX21" fmla="*/ 4654 w 10439"/>
                  <a:gd name="connsiteY21" fmla="*/ 2787 h 10000"/>
                  <a:gd name="connsiteX22" fmla="*/ 3871 w 10439"/>
                  <a:gd name="connsiteY22" fmla="*/ 871 h 10000"/>
                  <a:gd name="connsiteX23" fmla="*/ 3641 w 10439"/>
                  <a:gd name="connsiteY23" fmla="*/ 314 h 10000"/>
                  <a:gd name="connsiteX24" fmla="*/ 2950 w 10439"/>
                  <a:gd name="connsiteY24" fmla="*/ 0 h 10000"/>
                  <a:gd name="connsiteX25" fmla="*/ 1644 w 10439"/>
                  <a:gd name="connsiteY25" fmla="*/ 93 h 10000"/>
                  <a:gd name="connsiteX0" fmla="*/ 1644 w 10425"/>
                  <a:gd name="connsiteY0" fmla="*/ 93 h 10000"/>
                  <a:gd name="connsiteX1" fmla="*/ 415 w 10425"/>
                  <a:gd name="connsiteY1" fmla="*/ 1324 h 10000"/>
                  <a:gd name="connsiteX2" fmla="*/ 0 w 10425"/>
                  <a:gd name="connsiteY2" fmla="*/ 4774 h 10000"/>
                  <a:gd name="connsiteX3" fmla="*/ 921 w 10425"/>
                  <a:gd name="connsiteY3" fmla="*/ 5331 h 10000"/>
                  <a:gd name="connsiteX4" fmla="*/ 1290 w 10425"/>
                  <a:gd name="connsiteY4" fmla="*/ 6690 h 10000"/>
                  <a:gd name="connsiteX5" fmla="*/ 369 w 10425"/>
                  <a:gd name="connsiteY5" fmla="*/ 8606 h 10000"/>
                  <a:gd name="connsiteX6" fmla="*/ 1981 w 10425"/>
                  <a:gd name="connsiteY6" fmla="*/ 10000 h 10000"/>
                  <a:gd name="connsiteX7" fmla="*/ 4056 w 10425"/>
                  <a:gd name="connsiteY7" fmla="*/ 9268 h 10000"/>
                  <a:gd name="connsiteX8" fmla="*/ 4608 w 10425"/>
                  <a:gd name="connsiteY8" fmla="*/ 9233 h 10000"/>
                  <a:gd name="connsiteX9" fmla="*/ 5253 w 10425"/>
                  <a:gd name="connsiteY9" fmla="*/ 9686 h 10000"/>
                  <a:gd name="connsiteX10" fmla="*/ 10000 w 10425"/>
                  <a:gd name="connsiteY10" fmla="*/ 9408 h 10000"/>
                  <a:gd name="connsiteX11" fmla="*/ 10208 w 10425"/>
                  <a:gd name="connsiteY11" fmla="*/ 8483 h 10000"/>
                  <a:gd name="connsiteX12" fmla="*/ 9816 w 10425"/>
                  <a:gd name="connsiteY12" fmla="*/ 8485 h 10000"/>
                  <a:gd name="connsiteX13" fmla="*/ 7857 w 10425"/>
                  <a:gd name="connsiteY13" fmla="*/ 8310 h 10000"/>
                  <a:gd name="connsiteX14" fmla="*/ 6521 w 10425"/>
                  <a:gd name="connsiteY14" fmla="*/ 6237 h 10000"/>
                  <a:gd name="connsiteX15" fmla="*/ 5461 w 10425"/>
                  <a:gd name="connsiteY15" fmla="*/ 5853 h 10000"/>
                  <a:gd name="connsiteX16" fmla="*/ 3940 w 10425"/>
                  <a:gd name="connsiteY16" fmla="*/ 5627 h 10000"/>
                  <a:gd name="connsiteX17" fmla="*/ 3664 w 10425"/>
                  <a:gd name="connsiteY17" fmla="*/ 5277 h 10000"/>
                  <a:gd name="connsiteX18" fmla="*/ 3963 w 10425"/>
                  <a:gd name="connsiteY18" fmla="*/ 4808 h 10000"/>
                  <a:gd name="connsiteX19" fmla="*/ 4747 w 10425"/>
                  <a:gd name="connsiteY19" fmla="*/ 4564 h 10000"/>
                  <a:gd name="connsiteX20" fmla="*/ 5023 w 10425"/>
                  <a:gd name="connsiteY20" fmla="*/ 3728 h 10000"/>
                  <a:gd name="connsiteX21" fmla="*/ 4654 w 10425"/>
                  <a:gd name="connsiteY21" fmla="*/ 2787 h 10000"/>
                  <a:gd name="connsiteX22" fmla="*/ 3871 w 10425"/>
                  <a:gd name="connsiteY22" fmla="*/ 871 h 10000"/>
                  <a:gd name="connsiteX23" fmla="*/ 3641 w 10425"/>
                  <a:gd name="connsiteY23" fmla="*/ 314 h 10000"/>
                  <a:gd name="connsiteX24" fmla="*/ 2950 w 10425"/>
                  <a:gd name="connsiteY24" fmla="*/ 0 h 10000"/>
                  <a:gd name="connsiteX25" fmla="*/ 1644 w 10425"/>
                  <a:gd name="connsiteY25" fmla="*/ 93 h 10000"/>
                  <a:gd name="connsiteX0" fmla="*/ 1644 w 10435"/>
                  <a:gd name="connsiteY0" fmla="*/ 93 h 10000"/>
                  <a:gd name="connsiteX1" fmla="*/ 415 w 10435"/>
                  <a:gd name="connsiteY1" fmla="*/ 1324 h 10000"/>
                  <a:gd name="connsiteX2" fmla="*/ 0 w 10435"/>
                  <a:gd name="connsiteY2" fmla="*/ 4774 h 10000"/>
                  <a:gd name="connsiteX3" fmla="*/ 921 w 10435"/>
                  <a:gd name="connsiteY3" fmla="*/ 5331 h 10000"/>
                  <a:gd name="connsiteX4" fmla="*/ 1290 w 10435"/>
                  <a:gd name="connsiteY4" fmla="*/ 6690 h 10000"/>
                  <a:gd name="connsiteX5" fmla="*/ 369 w 10435"/>
                  <a:gd name="connsiteY5" fmla="*/ 8606 h 10000"/>
                  <a:gd name="connsiteX6" fmla="*/ 1981 w 10435"/>
                  <a:gd name="connsiteY6" fmla="*/ 10000 h 10000"/>
                  <a:gd name="connsiteX7" fmla="*/ 4056 w 10435"/>
                  <a:gd name="connsiteY7" fmla="*/ 9268 h 10000"/>
                  <a:gd name="connsiteX8" fmla="*/ 4608 w 10435"/>
                  <a:gd name="connsiteY8" fmla="*/ 9233 h 10000"/>
                  <a:gd name="connsiteX9" fmla="*/ 5253 w 10435"/>
                  <a:gd name="connsiteY9" fmla="*/ 9686 h 10000"/>
                  <a:gd name="connsiteX10" fmla="*/ 10000 w 10435"/>
                  <a:gd name="connsiteY10" fmla="*/ 9408 h 10000"/>
                  <a:gd name="connsiteX11" fmla="*/ 10208 w 10435"/>
                  <a:gd name="connsiteY11" fmla="*/ 8483 h 10000"/>
                  <a:gd name="connsiteX12" fmla="*/ 9816 w 10435"/>
                  <a:gd name="connsiteY12" fmla="*/ 8485 h 10000"/>
                  <a:gd name="connsiteX13" fmla="*/ 7857 w 10435"/>
                  <a:gd name="connsiteY13" fmla="*/ 8310 h 10000"/>
                  <a:gd name="connsiteX14" fmla="*/ 6521 w 10435"/>
                  <a:gd name="connsiteY14" fmla="*/ 6237 h 10000"/>
                  <a:gd name="connsiteX15" fmla="*/ 5461 w 10435"/>
                  <a:gd name="connsiteY15" fmla="*/ 5853 h 10000"/>
                  <a:gd name="connsiteX16" fmla="*/ 3940 w 10435"/>
                  <a:gd name="connsiteY16" fmla="*/ 5627 h 10000"/>
                  <a:gd name="connsiteX17" fmla="*/ 3664 w 10435"/>
                  <a:gd name="connsiteY17" fmla="*/ 5277 h 10000"/>
                  <a:gd name="connsiteX18" fmla="*/ 3963 w 10435"/>
                  <a:gd name="connsiteY18" fmla="*/ 4808 h 10000"/>
                  <a:gd name="connsiteX19" fmla="*/ 4747 w 10435"/>
                  <a:gd name="connsiteY19" fmla="*/ 4564 h 10000"/>
                  <a:gd name="connsiteX20" fmla="*/ 5023 w 10435"/>
                  <a:gd name="connsiteY20" fmla="*/ 3728 h 10000"/>
                  <a:gd name="connsiteX21" fmla="*/ 4654 w 10435"/>
                  <a:gd name="connsiteY21" fmla="*/ 2787 h 10000"/>
                  <a:gd name="connsiteX22" fmla="*/ 3871 w 10435"/>
                  <a:gd name="connsiteY22" fmla="*/ 871 h 10000"/>
                  <a:gd name="connsiteX23" fmla="*/ 3641 w 10435"/>
                  <a:gd name="connsiteY23" fmla="*/ 314 h 10000"/>
                  <a:gd name="connsiteX24" fmla="*/ 2950 w 10435"/>
                  <a:gd name="connsiteY24" fmla="*/ 0 h 10000"/>
                  <a:gd name="connsiteX25" fmla="*/ 1644 w 10435"/>
                  <a:gd name="connsiteY25" fmla="*/ 93 h 10000"/>
                  <a:gd name="connsiteX0" fmla="*/ 1644 w 10435"/>
                  <a:gd name="connsiteY0" fmla="*/ 93 h 10000"/>
                  <a:gd name="connsiteX1" fmla="*/ 415 w 10435"/>
                  <a:gd name="connsiteY1" fmla="*/ 1324 h 10000"/>
                  <a:gd name="connsiteX2" fmla="*/ 0 w 10435"/>
                  <a:gd name="connsiteY2" fmla="*/ 4774 h 10000"/>
                  <a:gd name="connsiteX3" fmla="*/ 921 w 10435"/>
                  <a:gd name="connsiteY3" fmla="*/ 5331 h 10000"/>
                  <a:gd name="connsiteX4" fmla="*/ 1290 w 10435"/>
                  <a:gd name="connsiteY4" fmla="*/ 6690 h 10000"/>
                  <a:gd name="connsiteX5" fmla="*/ 369 w 10435"/>
                  <a:gd name="connsiteY5" fmla="*/ 8606 h 10000"/>
                  <a:gd name="connsiteX6" fmla="*/ 1981 w 10435"/>
                  <a:gd name="connsiteY6" fmla="*/ 10000 h 10000"/>
                  <a:gd name="connsiteX7" fmla="*/ 4056 w 10435"/>
                  <a:gd name="connsiteY7" fmla="*/ 9268 h 10000"/>
                  <a:gd name="connsiteX8" fmla="*/ 4608 w 10435"/>
                  <a:gd name="connsiteY8" fmla="*/ 9233 h 10000"/>
                  <a:gd name="connsiteX9" fmla="*/ 5253 w 10435"/>
                  <a:gd name="connsiteY9" fmla="*/ 9686 h 10000"/>
                  <a:gd name="connsiteX10" fmla="*/ 10000 w 10435"/>
                  <a:gd name="connsiteY10" fmla="*/ 9408 h 10000"/>
                  <a:gd name="connsiteX11" fmla="*/ 10208 w 10435"/>
                  <a:gd name="connsiteY11" fmla="*/ 8431 h 10000"/>
                  <a:gd name="connsiteX12" fmla="*/ 9816 w 10435"/>
                  <a:gd name="connsiteY12" fmla="*/ 8485 h 10000"/>
                  <a:gd name="connsiteX13" fmla="*/ 7857 w 10435"/>
                  <a:gd name="connsiteY13" fmla="*/ 8310 h 10000"/>
                  <a:gd name="connsiteX14" fmla="*/ 6521 w 10435"/>
                  <a:gd name="connsiteY14" fmla="*/ 6237 h 10000"/>
                  <a:gd name="connsiteX15" fmla="*/ 5461 w 10435"/>
                  <a:gd name="connsiteY15" fmla="*/ 5853 h 10000"/>
                  <a:gd name="connsiteX16" fmla="*/ 3940 w 10435"/>
                  <a:gd name="connsiteY16" fmla="*/ 5627 h 10000"/>
                  <a:gd name="connsiteX17" fmla="*/ 3664 w 10435"/>
                  <a:gd name="connsiteY17" fmla="*/ 5277 h 10000"/>
                  <a:gd name="connsiteX18" fmla="*/ 3963 w 10435"/>
                  <a:gd name="connsiteY18" fmla="*/ 4808 h 10000"/>
                  <a:gd name="connsiteX19" fmla="*/ 4747 w 10435"/>
                  <a:gd name="connsiteY19" fmla="*/ 4564 h 10000"/>
                  <a:gd name="connsiteX20" fmla="*/ 5023 w 10435"/>
                  <a:gd name="connsiteY20" fmla="*/ 3728 h 10000"/>
                  <a:gd name="connsiteX21" fmla="*/ 4654 w 10435"/>
                  <a:gd name="connsiteY21" fmla="*/ 2787 h 10000"/>
                  <a:gd name="connsiteX22" fmla="*/ 3871 w 10435"/>
                  <a:gd name="connsiteY22" fmla="*/ 871 h 10000"/>
                  <a:gd name="connsiteX23" fmla="*/ 3641 w 10435"/>
                  <a:gd name="connsiteY23" fmla="*/ 314 h 10000"/>
                  <a:gd name="connsiteX24" fmla="*/ 2950 w 10435"/>
                  <a:gd name="connsiteY24" fmla="*/ 0 h 10000"/>
                  <a:gd name="connsiteX25" fmla="*/ 1644 w 10435"/>
                  <a:gd name="connsiteY25" fmla="*/ 93 h 10000"/>
                  <a:gd name="connsiteX0" fmla="*/ 1644 w 10209"/>
                  <a:gd name="connsiteY0" fmla="*/ 93 h 10000"/>
                  <a:gd name="connsiteX1" fmla="*/ 415 w 10209"/>
                  <a:gd name="connsiteY1" fmla="*/ 1324 h 10000"/>
                  <a:gd name="connsiteX2" fmla="*/ 0 w 10209"/>
                  <a:gd name="connsiteY2" fmla="*/ 4774 h 10000"/>
                  <a:gd name="connsiteX3" fmla="*/ 921 w 10209"/>
                  <a:gd name="connsiteY3" fmla="*/ 5331 h 10000"/>
                  <a:gd name="connsiteX4" fmla="*/ 1290 w 10209"/>
                  <a:gd name="connsiteY4" fmla="*/ 6690 h 10000"/>
                  <a:gd name="connsiteX5" fmla="*/ 369 w 10209"/>
                  <a:gd name="connsiteY5" fmla="*/ 8606 h 10000"/>
                  <a:gd name="connsiteX6" fmla="*/ 1981 w 10209"/>
                  <a:gd name="connsiteY6" fmla="*/ 10000 h 10000"/>
                  <a:gd name="connsiteX7" fmla="*/ 4056 w 10209"/>
                  <a:gd name="connsiteY7" fmla="*/ 9268 h 10000"/>
                  <a:gd name="connsiteX8" fmla="*/ 4608 w 10209"/>
                  <a:gd name="connsiteY8" fmla="*/ 9233 h 10000"/>
                  <a:gd name="connsiteX9" fmla="*/ 5253 w 10209"/>
                  <a:gd name="connsiteY9" fmla="*/ 9686 h 10000"/>
                  <a:gd name="connsiteX10" fmla="*/ 10000 w 10209"/>
                  <a:gd name="connsiteY10" fmla="*/ 9408 h 10000"/>
                  <a:gd name="connsiteX11" fmla="*/ 10208 w 10209"/>
                  <a:gd name="connsiteY11" fmla="*/ 8431 h 10000"/>
                  <a:gd name="connsiteX12" fmla="*/ 9816 w 10209"/>
                  <a:gd name="connsiteY12" fmla="*/ 8485 h 10000"/>
                  <a:gd name="connsiteX13" fmla="*/ 7857 w 10209"/>
                  <a:gd name="connsiteY13" fmla="*/ 8310 h 10000"/>
                  <a:gd name="connsiteX14" fmla="*/ 6521 w 10209"/>
                  <a:gd name="connsiteY14" fmla="*/ 6237 h 10000"/>
                  <a:gd name="connsiteX15" fmla="*/ 5461 w 10209"/>
                  <a:gd name="connsiteY15" fmla="*/ 5853 h 10000"/>
                  <a:gd name="connsiteX16" fmla="*/ 3940 w 10209"/>
                  <a:gd name="connsiteY16" fmla="*/ 5627 h 10000"/>
                  <a:gd name="connsiteX17" fmla="*/ 3664 w 10209"/>
                  <a:gd name="connsiteY17" fmla="*/ 5277 h 10000"/>
                  <a:gd name="connsiteX18" fmla="*/ 3963 w 10209"/>
                  <a:gd name="connsiteY18" fmla="*/ 4808 h 10000"/>
                  <a:gd name="connsiteX19" fmla="*/ 4747 w 10209"/>
                  <a:gd name="connsiteY19" fmla="*/ 4564 h 10000"/>
                  <a:gd name="connsiteX20" fmla="*/ 5023 w 10209"/>
                  <a:gd name="connsiteY20" fmla="*/ 3728 h 10000"/>
                  <a:gd name="connsiteX21" fmla="*/ 4654 w 10209"/>
                  <a:gd name="connsiteY21" fmla="*/ 2787 h 10000"/>
                  <a:gd name="connsiteX22" fmla="*/ 3871 w 10209"/>
                  <a:gd name="connsiteY22" fmla="*/ 871 h 10000"/>
                  <a:gd name="connsiteX23" fmla="*/ 3641 w 10209"/>
                  <a:gd name="connsiteY23" fmla="*/ 314 h 10000"/>
                  <a:gd name="connsiteX24" fmla="*/ 2950 w 10209"/>
                  <a:gd name="connsiteY24" fmla="*/ 0 h 10000"/>
                  <a:gd name="connsiteX25" fmla="*/ 1644 w 10209"/>
                  <a:gd name="connsiteY25" fmla="*/ 93 h 10000"/>
                  <a:gd name="connsiteX0" fmla="*/ 1644 w 10225"/>
                  <a:gd name="connsiteY0" fmla="*/ 93 h 10000"/>
                  <a:gd name="connsiteX1" fmla="*/ 415 w 10225"/>
                  <a:gd name="connsiteY1" fmla="*/ 1324 h 10000"/>
                  <a:gd name="connsiteX2" fmla="*/ 0 w 10225"/>
                  <a:gd name="connsiteY2" fmla="*/ 4774 h 10000"/>
                  <a:gd name="connsiteX3" fmla="*/ 921 w 10225"/>
                  <a:gd name="connsiteY3" fmla="*/ 5331 h 10000"/>
                  <a:gd name="connsiteX4" fmla="*/ 1290 w 10225"/>
                  <a:gd name="connsiteY4" fmla="*/ 6690 h 10000"/>
                  <a:gd name="connsiteX5" fmla="*/ 369 w 10225"/>
                  <a:gd name="connsiteY5" fmla="*/ 8606 h 10000"/>
                  <a:gd name="connsiteX6" fmla="*/ 1981 w 10225"/>
                  <a:gd name="connsiteY6" fmla="*/ 10000 h 10000"/>
                  <a:gd name="connsiteX7" fmla="*/ 4056 w 10225"/>
                  <a:gd name="connsiteY7" fmla="*/ 9268 h 10000"/>
                  <a:gd name="connsiteX8" fmla="*/ 4608 w 10225"/>
                  <a:gd name="connsiteY8" fmla="*/ 9233 h 10000"/>
                  <a:gd name="connsiteX9" fmla="*/ 5253 w 10225"/>
                  <a:gd name="connsiteY9" fmla="*/ 9686 h 10000"/>
                  <a:gd name="connsiteX10" fmla="*/ 10000 w 10225"/>
                  <a:gd name="connsiteY10" fmla="*/ 9408 h 10000"/>
                  <a:gd name="connsiteX11" fmla="*/ 10208 w 10225"/>
                  <a:gd name="connsiteY11" fmla="*/ 8431 h 10000"/>
                  <a:gd name="connsiteX12" fmla="*/ 9816 w 10225"/>
                  <a:gd name="connsiteY12" fmla="*/ 8485 h 10000"/>
                  <a:gd name="connsiteX13" fmla="*/ 7857 w 10225"/>
                  <a:gd name="connsiteY13" fmla="*/ 8310 h 10000"/>
                  <a:gd name="connsiteX14" fmla="*/ 6521 w 10225"/>
                  <a:gd name="connsiteY14" fmla="*/ 6237 h 10000"/>
                  <a:gd name="connsiteX15" fmla="*/ 5461 w 10225"/>
                  <a:gd name="connsiteY15" fmla="*/ 5853 h 10000"/>
                  <a:gd name="connsiteX16" fmla="*/ 3940 w 10225"/>
                  <a:gd name="connsiteY16" fmla="*/ 5627 h 10000"/>
                  <a:gd name="connsiteX17" fmla="*/ 3664 w 10225"/>
                  <a:gd name="connsiteY17" fmla="*/ 5277 h 10000"/>
                  <a:gd name="connsiteX18" fmla="*/ 3963 w 10225"/>
                  <a:gd name="connsiteY18" fmla="*/ 4808 h 10000"/>
                  <a:gd name="connsiteX19" fmla="*/ 4747 w 10225"/>
                  <a:gd name="connsiteY19" fmla="*/ 4564 h 10000"/>
                  <a:gd name="connsiteX20" fmla="*/ 5023 w 10225"/>
                  <a:gd name="connsiteY20" fmla="*/ 3728 h 10000"/>
                  <a:gd name="connsiteX21" fmla="*/ 4654 w 10225"/>
                  <a:gd name="connsiteY21" fmla="*/ 2787 h 10000"/>
                  <a:gd name="connsiteX22" fmla="*/ 3871 w 10225"/>
                  <a:gd name="connsiteY22" fmla="*/ 871 h 10000"/>
                  <a:gd name="connsiteX23" fmla="*/ 3641 w 10225"/>
                  <a:gd name="connsiteY23" fmla="*/ 314 h 10000"/>
                  <a:gd name="connsiteX24" fmla="*/ 2950 w 10225"/>
                  <a:gd name="connsiteY24" fmla="*/ 0 h 10000"/>
                  <a:gd name="connsiteX25" fmla="*/ 1644 w 10225"/>
                  <a:gd name="connsiteY25" fmla="*/ 93 h 10000"/>
                  <a:gd name="connsiteX0" fmla="*/ 1644 w 10214"/>
                  <a:gd name="connsiteY0" fmla="*/ 93 h 10000"/>
                  <a:gd name="connsiteX1" fmla="*/ 415 w 10214"/>
                  <a:gd name="connsiteY1" fmla="*/ 1324 h 10000"/>
                  <a:gd name="connsiteX2" fmla="*/ 0 w 10214"/>
                  <a:gd name="connsiteY2" fmla="*/ 4774 h 10000"/>
                  <a:gd name="connsiteX3" fmla="*/ 921 w 10214"/>
                  <a:gd name="connsiteY3" fmla="*/ 5331 h 10000"/>
                  <a:gd name="connsiteX4" fmla="*/ 1290 w 10214"/>
                  <a:gd name="connsiteY4" fmla="*/ 6690 h 10000"/>
                  <a:gd name="connsiteX5" fmla="*/ 369 w 10214"/>
                  <a:gd name="connsiteY5" fmla="*/ 8606 h 10000"/>
                  <a:gd name="connsiteX6" fmla="*/ 1981 w 10214"/>
                  <a:gd name="connsiteY6" fmla="*/ 10000 h 10000"/>
                  <a:gd name="connsiteX7" fmla="*/ 4056 w 10214"/>
                  <a:gd name="connsiteY7" fmla="*/ 9268 h 10000"/>
                  <a:gd name="connsiteX8" fmla="*/ 4608 w 10214"/>
                  <a:gd name="connsiteY8" fmla="*/ 9233 h 10000"/>
                  <a:gd name="connsiteX9" fmla="*/ 5253 w 10214"/>
                  <a:gd name="connsiteY9" fmla="*/ 9686 h 10000"/>
                  <a:gd name="connsiteX10" fmla="*/ 10000 w 10214"/>
                  <a:gd name="connsiteY10" fmla="*/ 9408 h 10000"/>
                  <a:gd name="connsiteX11" fmla="*/ 10208 w 10214"/>
                  <a:gd name="connsiteY11" fmla="*/ 8431 h 10000"/>
                  <a:gd name="connsiteX12" fmla="*/ 9816 w 10214"/>
                  <a:gd name="connsiteY12" fmla="*/ 8485 h 10000"/>
                  <a:gd name="connsiteX13" fmla="*/ 7857 w 10214"/>
                  <a:gd name="connsiteY13" fmla="*/ 8310 h 10000"/>
                  <a:gd name="connsiteX14" fmla="*/ 6521 w 10214"/>
                  <a:gd name="connsiteY14" fmla="*/ 6237 h 10000"/>
                  <a:gd name="connsiteX15" fmla="*/ 5461 w 10214"/>
                  <a:gd name="connsiteY15" fmla="*/ 5853 h 10000"/>
                  <a:gd name="connsiteX16" fmla="*/ 3940 w 10214"/>
                  <a:gd name="connsiteY16" fmla="*/ 5627 h 10000"/>
                  <a:gd name="connsiteX17" fmla="*/ 3664 w 10214"/>
                  <a:gd name="connsiteY17" fmla="*/ 5277 h 10000"/>
                  <a:gd name="connsiteX18" fmla="*/ 3963 w 10214"/>
                  <a:gd name="connsiteY18" fmla="*/ 4808 h 10000"/>
                  <a:gd name="connsiteX19" fmla="*/ 4747 w 10214"/>
                  <a:gd name="connsiteY19" fmla="*/ 4564 h 10000"/>
                  <a:gd name="connsiteX20" fmla="*/ 5023 w 10214"/>
                  <a:gd name="connsiteY20" fmla="*/ 3728 h 10000"/>
                  <a:gd name="connsiteX21" fmla="*/ 4654 w 10214"/>
                  <a:gd name="connsiteY21" fmla="*/ 2787 h 10000"/>
                  <a:gd name="connsiteX22" fmla="*/ 3871 w 10214"/>
                  <a:gd name="connsiteY22" fmla="*/ 871 h 10000"/>
                  <a:gd name="connsiteX23" fmla="*/ 3641 w 10214"/>
                  <a:gd name="connsiteY23" fmla="*/ 314 h 10000"/>
                  <a:gd name="connsiteX24" fmla="*/ 2950 w 10214"/>
                  <a:gd name="connsiteY24" fmla="*/ 0 h 10000"/>
                  <a:gd name="connsiteX25" fmla="*/ 1644 w 10214"/>
                  <a:gd name="connsiteY25" fmla="*/ 93 h 10000"/>
                  <a:gd name="connsiteX0" fmla="*/ 1644 w 10123"/>
                  <a:gd name="connsiteY0" fmla="*/ 93 h 10000"/>
                  <a:gd name="connsiteX1" fmla="*/ 415 w 10123"/>
                  <a:gd name="connsiteY1" fmla="*/ 1324 h 10000"/>
                  <a:gd name="connsiteX2" fmla="*/ 0 w 10123"/>
                  <a:gd name="connsiteY2" fmla="*/ 4774 h 10000"/>
                  <a:gd name="connsiteX3" fmla="*/ 921 w 10123"/>
                  <a:gd name="connsiteY3" fmla="*/ 5331 h 10000"/>
                  <a:gd name="connsiteX4" fmla="*/ 1290 w 10123"/>
                  <a:gd name="connsiteY4" fmla="*/ 6690 h 10000"/>
                  <a:gd name="connsiteX5" fmla="*/ 369 w 10123"/>
                  <a:gd name="connsiteY5" fmla="*/ 8606 h 10000"/>
                  <a:gd name="connsiteX6" fmla="*/ 1981 w 10123"/>
                  <a:gd name="connsiteY6" fmla="*/ 10000 h 10000"/>
                  <a:gd name="connsiteX7" fmla="*/ 4056 w 10123"/>
                  <a:gd name="connsiteY7" fmla="*/ 9268 h 10000"/>
                  <a:gd name="connsiteX8" fmla="*/ 4608 w 10123"/>
                  <a:gd name="connsiteY8" fmla="*/ 9233 h 10000"/>
                  <a:gd name="connsiteX9" fmla="*/ 5253 w 10123"/>
                  <a:gd name="connsiteY9" fmla="*/ 9686 h 10000"/>
                  <a:gd name="connsiteX10" fmla="*/ 10000 w 10123"/>
                  <a:gd name="connsiteY10" fmla="*/ 9408 h 10000"/>
                  <a:gd name="connsiteX11" fmla="*/ 10116 w 10123"/>
                  <a:gd name="connsiteY11" fmla="*/ 8483 h 10000"/>
                  <a:gd name="connsiteX12" fmla="*/ 9816 w 10123"/>
                  <a:gd name="connsiteY12" fmla="*/ 8485 h 10000"/>
                  <a:gd name="connsiteX13" fmla="*/ 7857 w 10123"/>
                  <a:gd name="connsiteY13" fmla="*/ 8310 h 10000"/>
                  <a:gd name="connsiteX14" fmla="*/ 6521 w 10123"/>
                  <a:gd name="connsiteY14" fmla="*/ 6237 h 10000"/>
                  <a:gd name="connsiteX15" fmla="*/ 5461 w 10123"/>
                  <a:gd name="connsiteY15" fmla="*/ 5853 h 10000"/>
                  <a:gd name="connsiteX16" fmla="*/ 3940 w 10123"/>
                  <a:gd name="connsiteY16" fmla="*/ 5627 h 10000"/>
                  <a:gd name="connsiteX17" fmla="*/ 3664 w 10123"/>
                  <a:gd name="connsiteY17" fmla="*/ 5277 h 10000"/>
                  <a:gd name="connsiteX18" fmla="*/ 3963 w 10123"/>
                  <a:gd name="connsiteY18" fmla="*/ 4808 h 10000"/>
                  <a:gd name="connsiteX19" fmla="*/ 4747 w 10123"/>
                  <a:gd name="connsiteY19" fmla="*/ 4564 h 10000"/>
                  <a:gd name="connsiteX20" fmla="*/ 5023 w 10123"/>
                  <a:gd name="connsiteY20" fmla="*/ 3728 h 10000"/>
                  <a:gd name="connsiteX21" fmla="*/ 4654 w 10123"/>
                  <a:gd name="connsiteY21" fmla="*/ 2787 h 10000"/>
                  <a:gd name="connsiteX22" fmla="*/ 3871 w 10123"/>
                  <a:gd name="connsiteY22" fmla="*/ 871 h 10000"/>
                  <a:gd name="connsiteX23" fmla="*/ 3641 w 10123"/>
                  <a:gd name="connsiteY23" fmla="*/ 314 h 10000"/>
                  <a:gd name="connsiteX24" fmla="*/ 2950 w 10123"/>
                  <a:gd name="connsiteY24" fmla="*/ 0 h 10000"/>
                  <a:gd name="connsiteX25" fmla="*/ 1644 w 10123"/>
                  <a:gd name="connsiteY25" fmla="*/ 93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123" h="10000">
                    <a:moveTo>
                      <a:pt x="1644" y="93"/>
                    </a:moveTo>
                    <a:lnTo>
                      <a:pt x="415" y="1324"/>
                    </a:lnTo>
                    <a:cubicBezTo>
                      <a:pt x="276" y="2474"/>
                      <a:pt x="139" y="3624"/>
                      <a:pt x="0" y="4774"/>
                    </a:cubicBezTo>
                    <a:lnTo>
                      <a:pt x="921" y="5331"/>
                    </a:lnTo>
                    <a:lnTo>
                      <a:pt x="1290" y="6690"/>
                    </a:lnTo>
                    <a:lnTo>
                      <a:pt x="369" y="8606"/>
                    </a:lnTo>
                    <a:lnTo>
                      <a:pt x="1981" y="10000"/>
                    </a:lnTo>
                    <a:lnTo>
                      <a:pt x="4056" y="9268"/>
                    </a:lnTo>
                    <a:lnTo>
                      <a:pt x="4608" y="9233"/>
                    </a:lnTo>
                    <a:lnTo>
                      <a:pt x="5253" y="9686"/>
                    </a:lnTo>
                    <a:lnTo>
                      <a:pt x="10000" y="9408"/>
                    </a:lnTo>
                    <a:cubicBezTo>
                      <a:pt x="10020" y="9416"/>
                      <a:pt x="10096" y="8490"/>
                      <a:pt x="10116" y="8483"/>
                    </a:cubicBezTo>
                    <a:cubicBezTo>
                      <a:pt x="10181" y="8459"/>
                      <a:pt x="9808" y="8468"/>
                      <a:pt x="9816" y="8485"/>
                    </a:cubicBezTo>
                    <a:lnTo>
                      <a:pt x="7857" y="8310"/>
                    </a:lnTo>
                    <a:lnTo>
                      <a:pt x="6521" y="6237"/>
                    </a:lnTo>
                    <a:lnTo>
                      <a:pt x="5461" y="5853"/>
                    </a:lnTo>
                    <a:lnTo>
                      <a:pt x="3940" y="5627"/>
                    </a:lnTo>
                    <a:lnTo>
                      <a:pt x="3664" y="5277"/>
                    </a:lnTo>
                    <a:lnTo>
                      <a:pt x="3963" y="4808"/>
                    </a:lnTo>
                    <a:lnTo>
                      <a:pt x="4747" y="4564"/>
                    </a:lnTo>
                    <a:lnTo>
                      <a:pt x="5023" y="3728"/>
                    </a:lnTo>
                    <a:lnTo>
                      <a:pt x="4654" y="2787"/>
                    </a:lnTo>
                    <a:lnTo>
                      <a:pt x="3871" y="871"/>
                    </a:lnTo>
                    <a:cubicBezTo>
                      <a:pt x="3794" y="685"/>
                      <a:pt x="3717" y="500"/>
                      <a:pt x="3641" y="314"/>
                    </a:cubicBezTo>
                    <a:lnTo>
                      <a:pt x="2950" y="0"/>
                    </a:lnTo>
                    <a:lnTo>
                      <a:pt x="1644" y="93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83" name="Freeform 6"/>
              <p:cNvSpPr>
                <a:spLocks/>
              </p:cNvSpPr>
              <p:nvPr/>
            </p:nvSpPr>
            <p:spPr bwMode="auto">
              <a:xfrm>
                <a:off x="5293318" y="4437955"/>
                <a:ext cx="559125" cy="708216"/>
              </a:xfrm>
              <a:custGeom>
                <a:avLst/>
                <a:gdLst>
                  <a:gd name="T0" fmla="*/ 0 w 784"/>
                  <a:gd name="T1" fmla="*/ 1309688 h 993"/>
                  <a:gd name="T2" fmla="*/ 320675 w 784"/>
                  <a:gd name="T3" fmla="*/ 1576388 h 993"/>
                  <a:gd name="T4" fmla="*/ 368300 w 784"/>
                  <a:gd name="T5" fmla="*/ 1452563 h 993"/>
                  <a:gd name="T6" fmla="*/ 449263 w 784"/>
                  <a:gd name="T7" fmla="*/ 1390650 h 993"/>
                  <a:gd name="T8" fmla="*/ 673100 w 784"/>
                  <a:gd name="T9" fmla="*/ 1390650 h 993"/>
                  <a:gd name="T10" fmla="*/ 720725 w 784"/>
                  <a:gd name="T11" fmla="*/ 1281113 h 993"/>
                  <a:gd name="T12" fmla="*/ 863600 w 784"/>
                  <a:gd name="T13" fmla="*/ 1223963 h 993"/>
                  <a:gd name="T14" fmla="*/ 906463 w 784"/>
                  <a:gd name="T15" fmla="*/ 1104900 h 993"/>
                  <a:gd name="T16" fmla="*/ 977900 w 784"/>
                  <a:gd name="T17" fmla="*/ 1062038 h 993"/>
                  <a:gd name="T18" fmla="*/ 1058863 w 784"/>
                  <a:gd name="T19" fmla="*/ 1042988 h 993"/>
                  <a:gd name="T20" fmla="*/ 1077913 w 784"/>
                  <a:gd name="T21" fmla="*/ 676275 h 993"/>
                  <a:gd name="T22" fmla="*/ 1206500 w 784"/>
                  <a:gd name="T23" fmla="*/ 504825 h 993"/>
                  <a:gd name="T24" fmla="*/ 1244600 w 784"/>
                  <a:gd name="T25" fmla="*/ 414338 h 993"/>
                  <a:gd name="T26" fmla="*/ 1239838 w 784"/>
                  <a:gd name="T27" fmla="*/ 209550 h 993"/>
                  <a:gd name="T28" fmla="*/ 963613 w 784"/>
                  <a:gd name="T29" fmla="*/ 0 h 993"/>
                  <a:gd name="T30" fmla="*/ 839788 w 784"/>
                  <a:gd name="T31" fmla="*/ 133350 h 993"/>
                  <a:gd name="T32" fmla="*/ 706438 w 784"/>
                  <a:gd name="T33" fmla="*/ 128588 h 993"/>
                  <a:gd name="T34" fmla="*/ 630238 w 784"/>
                  <a:gd name="T35" fmla="*/ 209550 h 993"/>
                  <a:gd name="T36" fmla="*/ 415925 w 784"/>
                  <a:gd name="T37" fmla="*/ 195263 h 993"/>
                  <a:gd name="T38" fmla="*/ 368300 w 784"/>
                  <a:gd name="T39" fmla="*/ 719138 h 993"/>
                  <a:gd name="T40" fmla="*/ 330200 w 784"/>
                  <a:gd name="T41" fmla="*/ 747713 h 993"/>
                  <a:gd name="T42" fmla="*/ 344488 w 784"/>
                  <a:gd name="T43" fmla="*/ 1209675 h 993"/>
                  <a:gd name="T44" fmla="*/ 206375 w 784"/>
                  <a:gd name="T45" fmla="*/ 1357313 h 993"/>
                  <a:gd name="T46" fmla="*/ 20638 w 784"/>
                  <a:gd name="T47" fmla="*/ 1281113 h 993"/>
                  <a:gd name="T48" fmla="*/ 0 w 784"/>
                  <a:gd name="T49" fmla="*/ 1309688 h 99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84" h="993">
                    <a:moveTo>
                      <a:pt x="0" y="825"/>
                    </a:moveTo>
                    <a:lnTo>
                      <a:pt x="202" y="993"/>
                    </a:lnTo>
                    <a:lnTo>
                      <a:pt x="232" y="915"/>
                    </a:lnTo>
                    <a:lnTo>
                      <a:pt x="283" y="876"/>
                    </a:lnTo>
                    <a:lnTo>
                      <a:pt x="424" y="876"/>
                    </a:lnTo>
                    <a:lnTo>
                      <a:pt x="454" y="807"/>
                    </a:lnTo>
                    <a:lnTo>
                      <a:pt x="544" y="771"/>
                    </a:lnTo>
                    <a:lnTo>
                      <a:pt x="571" y="696"/>
                    </a:lnTo>
                    <a:lnTo>
                      <a:pt x="616" y="669"/>
                    </a:lnTo>
                    <a:lnTo>
                      <a:pt x="667" y="657"/>
                    </a:lnTo>
                    <a:lnTo>
                      <a:pt x="679" y="426"/>
                    </a:lnTo>
                    <a:lnTo>
                      <a:pt x="760" y="318"/>
                    </a:lnTo>
                    <a:lnTo>
                      <a:pt x="784" y="261"/>
                    </a:lnTo>
                    <a:lnTo>
                      <a:pt x="781" y="132"/>
                    </a:lnTo>
                    <a:lnTo>
                      <a:pt x="607" y="0"/>
                    </a:lnTo>
                    <a:lnTo>
                      <a:pt x="529" y="84"/>
                    </a:lnTo>
                    <a:lnTo>
                      <a:pt x="445" y="81"/>
                    </a:lnTo>
                    <a:lnTo>
                      <a:pt x="397" y="132"/>
                    </a:lnTo>
                    <a:lnTo>
                      <a:pt x="262" y="123"/>
                    </a:lnTo>
                    <a:lnTo>
                      <a:pt x="232" y="453"/>
                    </a:lnTo>
                    <a:lnTo>
                      <a:pt x="208" y="471"/>
                    </a:lnTo>
                    <a:lnTo>
                      <a:pt x="217" y="762"/>
                    </a:lnTo>
                    <a:lnTo>
                      <a:pt x="130" y="855"/>
                    </a:lnTo>
                    <a:lnTo>
                      <a:pt x="13" y="807"/>
                    </a:lnTo>
                    <a:lnTo>
                      <a:pt x="0" y="825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88" name="Freeform 7"/>
              <p:cNvSpPr>
                <a:spLocks/>
              </p:cNvSpPr>
              <p:nvPr/>
            </p:nvSpPr>
            <p:spPr bwMode="auto">
              <a:xfrm>
                <a:off x="5441786" y="4911233"/>
                <a:ext cx="406854" cy="436538"/>
              </a:xfrm>
              <a:custGeom>
                <a:avLst/>
                <a:gdLst>
                  <a:gd name="T0" fmla="*/ 11113 w 564"/>
                  <a:gd name="T1" fmla="*/ 536575 h 609"/>
                  <a:gd name="T2" fmla="*/ 404813 w 564"/>
                  <a:gd name="T3" fmla="*/ 928688 h 609"/>
                  <a:gd name="T4" fmla="*/ 709613 w 564"/>
                  <a:gd name="T5" fmla="*/ 966788 h 609"/>
                  <a:gd name="T6" fmla="*/ 895350 w 564"/>
                  <a:gd name="T7" fmla="*/ 819150 h 609"/>
                  <a:gd name="T8" fmla="*/ 771525 w 564"/>
                  <a:gd name="T9" fmla="*/ 676275 h 609"/>
                  <a:gd name="T10" fmla="*/ 719138 w 564"/>
                  <a:gd name="T11" fmla="*/ 595313 h 609"/>
                  <a:gd name="T12" fmla="*/ 809625 w 564"/>
                  <a:gd name="T13" fmla="*/ 323850 h 609"/>
                  <a:gd name="T14" fmla="*/ 762000 w 564"/>
                  <a:gd name="T15" fmla="*/ 152400 h 609"/>
                  <a:gd name="T16" fmla="*/ 685800 w 564"/>
                  <a:gd name="T17" fmla="*/ 114300 h 609"/>
                  <a:gd name="T18" fmla="*/ 685800 w 564"/>
                  <a:gd name="T19" fmla="*/ 0 h 609"/>
                  <a:gd name="T20" fmla="*/ 566738 w 564"/>
                  <a:gd name="T21" fmla="*/ 52388 h 609"/>
                  <a:gd name="T22" fmla="*/ 523875 w 564"/>
                  <a:gd name="T23" fmla="*/ 185738 h 609"/>
                  <a:gd name="T24" fmla="*/ 395288 w 564"/>
                  <a:gd name="T25" fmla="*/ 233363 h 609"/>
                  <a:gd name="T26" fmla="*/ 328613 w 564"/>
                  <a:gd name="T27" fmla="*/ 357188 h 609"/>
                  <a:gd name="T28" fmla="*/ 100013 w 564"/>
                  <a:gd name="T29" fmla="*/ 352425 h 609"/>
                  <a:gd name="T30" fmla="*/ 0 w 564"/>
                  <a:gd name="T31" fmla="*/ 438150 h 609"/>
                  <a:gd name="T32" fmla="*/ 11113 w 564"/>
                  <a:gd name="T33" fmla="*/ 536575 h 60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445 w 10115"/>
                  <a:gd name="connsiteY10" fmla="*/ 542 h 10000"/>
                  <a:gd name="connsiteX11" fmla="*/ 5966 w 10115"/>
                  <a:gd name="connsiteY11" fmla="*/ 1921 h 10000"/>
                  <a:gd name="connsiteX12" fmla="*/ 4530 w 10115"/>
                  <a:gd name="connsiteY12" fmla="*/ 2414 h 10000"/>
                  <a:gd name="connsiteX13" fmla="*/ 3785 w 10115"/>
                  <a:gd name="connsiteY13" fmla="*/ 3695 h 10000"/>
                  <a:gd name="connsiteX14" fmla="*/ 1232 w 10115"/>
                  <a:gd name="connsiteY14" fmla="*/ 3645 h 10000"/>
                  <a:gd name="connsiteX15" fmla="*/ 115 w 10115"/>
                  <a:gd name="connsiteY15" fmla="*/ 4532 h 10000"/>
                  <a:gd name="connsiteX16" fmla="*/ 0 w 10115"/>
                  <a:gd name="connsiteY16" fmla="*/ 5378 h 10000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445 w 10115"/>
                  <a:gd name="connsiteY10" fmla="*/ 542 h 10000"/>
                  <a:gd name="connsiteX11" fmla="*/ 5966 w 10115"/>
                  <a:gd name="connsiteY11" fmla="*/ 1921 h 10000"/>
                  <a:gd name="connsiteX12" fmla="*/ 4530 w 10115"/>
                  <a:gd name="connsiteY12" fmla="*/ 2414 h 10000"/>
                  <a:gd name="connsiteX13" fmla="*/ 3785 w 10115"/>
                  <a:gd name="connsiteY13" fmla="*/ 3695 h 10000"/>
                  <a:gd name="connsiteX14" fmla="*/ 1232 w 10115"/>
                  <a:gd name="connsiteY14" fmla="*/ 3645 h 10000"/>
                  <a:gd name="connsiteX15" fmla="*/ 487 w 10115"/>
                  <a:gd name="connsiteY15" fmla="*/ 4039 h 10000"/>
                  <a:gd name="connsiteX16" fmla="*/ 0 w 10115"/>
                  <a:gd name="connsiteY16" fmla="*/ 5378 h 10000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445 w 10115"/>
                  <a:gd name="connsiteY10" fmla="*/ 542 h 10000"/>
                  <a:gd name="connsiteX11" fmla="*/ 5966 w 10115"/>
                  <a:gd name="connsiteY11" fmla="*/ 1921 h 10000"/>
                  <a:gd name="connsiteX12" fmla="*/ 4530 w 10115"/>
                  <a:gd name="connsiteY12" fmla="*/ 2414 h 10000"/>
                  <a:gd name="connsiteX13" fmla="*/ 3785 w 10115"/>
                  <a:gd name="connsiteY13" fmla="*/ 3695 h 10000"/>
                  <a:gd name="connsiteX14" fmla="*/ 1392 w 10115"/>
                  <a:gd name="connsiteY14" fmla="*/ 3522 h 10000"/>
                  <a:gd name="connsiteX15" fmla="*/ 487 w 10115"/>
                  <a:gd name="connsiteY15" fmla="*/ 4039 h 10000"/>
                  <a:gd name="connsiteX16" fmla="*/ 0 w 10115"/>
                  <a:gd name="connsiteY16" fmla="*/ 5378 h 10000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445 w 10115"/>
                  <a:gd name="connsiteY10" fmla="*/ 542 h 10000"/>
                  <a:gd name="connsiteX11" fmla="*/ 5966 w 10115"/>
                  <a:gd name="connsiteY11" fmla="*/ 1921 h 10000"/>
                  <a:gd name="connsiteX12" fmla="*/ 4530 w 10115"/>
                  <a:gd name="connsiteY12" fmla="*/ 2414 h 10000"/>
                  <a:gd name="connsiteX13" fmla="*/ 3945 w 10115"/>
                  <a:gd name="connsiteY13" fmla="*/ 3523 h 10000"/>
                  <a:gd name="connsiteX14" fmla="*/ 1392 w 10115"/>
                  <a:gd name="connsiteY14" fmla="*/ 3522 h 10000"/>
                  <a:gd name="connsiteX15" fmla="*/ 487 w 10115"/>
                  <a:gd name="connsiteY15" fmla="*/ 4039 h 10000"/>
                  <a:gd name="connsiteX16" fmla="*/ 0 w 10115"/>
                  <a:gd name="connsiteY16" fmla="*/ 5378 h 10000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445 w 10115"/>
                  <a:gd name="connsiteY10" fmla="*/ 542 h 10000"/>
                  <a:gd name="connsiteX11" fmla="*/ 5966 w 10115"/>
                  <a:gd name="connsiteY11" fmla="*/ 1921 h 10000"/>
                  <a:gd name="connsiteX12" fmla="*/ 4424 w 10115"/>
                  <a:gd name="connsiteY12" fmla="*/ 2414 h 10000"/>
                  <a:gd name="connsiteX13" fmla="*/ 3945 w 10115"/>
                  <a:gd name="connsiteY13" fmla="*/ 3523 h 10000"/>
                  <a:gd name="connsiteX14" fmla="*/ 1392 w 10115"/>
                  <a:gd name="connsiteY14" fmla="*/ 3522 h 10000"/>
                  <a:gd name="connsiteX15" fmla="*/ 487 w 10115"/>
                  <a:gd name="connsiteY15" fmla="*/ 4039 h 10000"/>
                  <a:gd name="connsiteX16" fmla="*/ 0 w 10115"/>
                  <a:gd name="connsiteY16" fmla="*/ 5378 h 10000"/>
                  <a:gd name="connsiteX0" fmla="*/ 0 w 10115"/>
                  <a:gd name="connsiteY0" fmla="*/ 5378 h 10000"/>
                  <a:gd name="connsiteX1" fmla="*/ 4636 w 10115"/>
                  <a:gd name="connsiteY1" fmla="*/ 9606 h 10000"/>
                  <a:gd name="connsiteX2" fmla="*/ 8041 w 10115"/>
                  <a:gd name="connsiteY2" fmla="*/ 10000 h 10000"/>
                  <a:gd name="connsiteX3" fmla="*/ 10115 w 10115"/>
                  <a:gd name="connsiteY3" fmla="*/ 8473 h 10000"/>
                  <a:gd name="connsiteX4" fmla="*/ 8732 w 10115"/>
                  <a:gd name="connsiteY4" fmla="*/ 6995 h 10000"/>
                  <a:gd name="connsiteX5" fmla="*/ 8147 w 10115"/>
                  <a:gd name="connsiteY5" fmla="*/ 6158 h 10000"/>
                  <a:gd name="connsiteX6" fmla="*/ 9158 w 10115"/>
                  <a:gd name="connsiteY6" fmla="*/ 3350 h 10000"/>
                  <a:gd name="connsiteX7" fmla="*/ 8626 w 10115"/>
                  <a:gd name="connsiteY7" fmla="*/ 1576 h 10000"/>
                  <a:gd name="connsiteX8" fmla="*/ 7775 w 10115"/>
                  <a:gd name="connsiteY8" fmla="*/ 1182 h 10000"/>
                  <a:gd name="connsiteX9" fmla="*/ 7775 w 10115"/>
                  <a:gd name="connsiteY9" fmla="*/ 0 h 10000"/>
                  <a:gd name="connsiteX10" fmla="*/ 6551 w 10115"/>
                  <a:gd name="connsiteY10" fmla="*/ 517 h 10000"/>
                  <a:gd name="connsiteX11" fmla="*/ 5966 w 10115"/>
                  <a:gd name="connsiteY11" fmla="*/ 1921 h 10000"/>
                  <a:gd name="connsiteX12" fmla="*/ 4424 w 10115"/>
                  <a:gd name="connsiteY12" fmla="*/ 2414 h 10000"/>
                  <a:gd name="connsiteX13" fmla="*/ 3945 w 10115"/>
                  <a:gd name="connsiteY13" fmla="*/ 3523 h 10000"/>
                  <a:gd name="connsiteX14" fmla="*/ 1392 w 10115"/>
                  <a:gd name="connsiteY14" fmla="*/ 3522 h 10000"/>
                  <a:gd name="connsiteX15" fmla="*/ 487 w 10115"/>
                  <a:gd name="connsiteY15" fmla="*/ 4039 h 10000"/>
                  <a:gd name="connsiteX16" fmla="*/ 0 w 10115"/>
                  <a:gd name="connsiteY16" fmla="*/ 5378 h 10000"/>
                  <a:gd name="connsiteX0" fmla="*/ 0 w 10115"/>
                  <a:gd name="connsiteY0" fmla="*/ 5279 h 9901"/>
                  <a:gd name="connsiteX1" fmla="*/ 4636 w 10115"/>
                  <a:gd name="connsiteY1" fmla="*/ 9507 h 9901"/>
                  <a:gd name="connsiteX2" fmla="*/ 8041 w 10115"/>
                  <a:gd name="connsiteY2" fmla="*/ 9901 h 9901"/>
                  <a:gd name="connsiteX3" fmla="*/ 10115 w 10115"/>
                  <a:gd name="connsiteY3" fmla="*/ 8374 h 9901"/>
                  <a:gd name="connsiteX4" fmla="*/ 8732 w 10115"/>
                  <a:gd name="connsiteY4" fmla="*/ 6896 h 9901"/>
                  <a:gd name="connsiteX5" fmla="*/ 8147 w 10115"/>
                  <a:gd name="connsiteY5" fmla="*/ 6059 h 9901"/>
                  <a:gd name="connsiteX6" fmla="*/ 9158 w 10115"/>
                  <a:gd name="connsiteY6" fmla="*/ 3251 h 9901"/>
                  <a:gd name="connsiteX7" fmla="*/ 8626 w 10115"/>
                  <a:gd name="connsiteY7" fmla="*/ 1477 h 9901"/>
                  <a:gd name="connsiteX8" fmla="*/ 7775 w 10115"/>
                  <a:gd name="connsiteY8" fmla="*/ 1083 h 9901"/>
                  <a:gd name="connsiteX9" fmla="*/ 7323 w 10115"/>
                  <a:gd name="connsiteY9" fmla="*/ 0 h 9901"/>
                  <a:gd name="connsiteX10" fmla="*/ 6551 w 10115"/>
                  <a:gd name="connsiteY10" fmla="*/ 418 h 9901"/>
                  <a:gd name="connsiteX11" fmla="*/ 5966 w 10115"/>
                  <a:gd name="connsiteY11" fmla="*/ 1822 h 9901"/>
                  <a:gd name="connsiteX12" fmla="*/ 4424 w 10115"/>
                  <a:gd name="connsiteY12" fmla="*/ 2315 h 9901"/>
                  <a:gd name="connsiteX13" fmla="*/ 3945 w 10115"/>
                  <a:gd name="connsiteY13" fmla="*/ 3424 h 9901"/>
                  <a:gd name="connsiteX14" fmla="*/ 1392 w 10115"/>
                  <a:gd name="connsiteY14" fmla="*/ 3423 h 9901"/>
                  <a:gd name="connsiteX15" fmla="*/ 487 w 10115"/>
                  <a:gd name="connsiteY15" fmla="*/ 3940 h 9901"/>
                  <a:gd name="connsiteX16" fmla="*/ 0 w 10115"/>
                  <a:gd name="connsiteY16" fmla="*/ 5279 h 9901"/>
                  <a:gd name="connsiteX0" fmla="*/ 0 w 10000"/>
                  <a:gd name="connsiteY0" fmla="*/ 5332 h 10000"/>
                  <a:gd name="connsiteX1" fmla="*/ 4583 w 10000"/>
                  <a:gd name="connsiteY1" fmla="*/ 9602 h 10000"/>
                  <a:gd name="connsiteX2" fmla="*/ 7950 w 10000"/>
                  <a:gd name="connsiteY2" fmla="*/ 10000 h 10000"/>
                  <a:gd name="connsiteX3" fmla="*/ 10000 w 10000"/>
                  <a:gd name="connsiteY3" fmla="*/ 8458 h 10000"/>
                  <a:gd name="connsiteX4" fmla="*/ 8633 w 10000"/>
                  <a:gd name="connsiteY4" fmla="*/ 6965 h 10000"/>
                  <a:gd name="connsiteX5" fmla="*/ 8054 w 10000"/>
                  <a:gd name="connsiteY5" fmla="*/ 6120 h 10000"/>
                  <a:gd name="connsiteX6" fmla="*/ 9054 w 10000"/>
                  <a:gd name="connsiteY6" fmla="*/ 3284 h 10000"/>
                  <a:gd name="connsiteX7" fmla="*/ 8528 w 10000"/>
                  <a:gd name="connsiteY7" fmla="*/ 1492 h 10000"/>
                  <a:gd name="connsiteX8" fmla="*/ 7687 w 10000"/>
                  <a:gd name="connsiteY8" fmla="*/ 1094 h 10000"/>
                  <a:gd name="connsiteX9" fmla="*/ 7502 w 10000"/>
                  <a:gd name="connsiteY9" fmla="*/ 670 h 10000"/>
                  <a:gd name="connsiteX10" fmla="*/ 7240 w 10000"/>
                  <a:gd name="connsiteY10" fmla="*/ 0 h 10000"/>
                  <a:gd name="connsiteX11" fmla="*/ 6477 w 10000"/>
                  <a:gd name="connsiteY11" fmla="*/ 422 h 10000"/>
                  <a:gd name="connsiteX12" fmla="*/ 5898 w 10000"/>
                  <a:gd name="connsiteY12" fmla="*/ 1840 h 10000"/>
                  <a:gd name="connsiteX13" fmla="*/ 4374 w 10000"/>
                  <a:gd name="connsiteY13" fmla="*/ 2338 h 10000"/>
                  <a:gd name="connsiteX14" fmla="*/ 3900 w 10000"/>
                  <a:gd name="connsiteY14" fmla="*/ 3458 h 10000"/>
                  <a:gd name="connsiteX15" fmla="*/ 1376 w 10000"/>
                  <a:gd name="connsiteY15" fmla="*/ 3457 h 10000"/>
                  <a:gd name="connsiteX16" fmla="*/ 481 w 10000"/>
                  <a:gd name="connsiteY16" fmla="*/ 3979 h 10000"/>
                  <a:gd name="connsiteX17" fmla="*/ 0 w 10000"/>
                  <a:gd name="connsiteY17" fmla="*/ 5332 h 10000"/>
                  <a:gd name="connsiteX0" fmla="*/ 0 w 10000"/>
                  <a:gd name="connsiteY0" fmla="*/ 5533 h 10201"/>
                  <a:gd name="connsiteX1" fmla="*/ 4583 w 10000"/>
                  <a:gd name="connsiteY1" fmla="*/ 9803 h 10201"/>
                  <a:gd name="connsiteX2" fmla="*/ 7950 w 10000"/>
                  <a:gd name="connsiteY2" fmla="*/ 10201 h 10201"/>
                  <a:gd name="connsiteX3" fmla="*/ 10000 w 10000"/>
                  <a:gd name="connsiteY3" fmla="*/ 8659 h 10201"/>
                  <a:gd name="connsiteX4" fmla="*/ 8633 w 10000"/>
                  <a:gd name="connsiteY4" fmla="*/ 7166 h 10201"/>
                  <a:gd name="connsiteX5" fmla="*/ 8054 w 10000"/>
                  <a:gd name="connsiteY5" fmla="*/ 6321 h 10201"/>
                  <a:gd name="connsiteX6" fmla="*/ 9054 w 10000"/>
                  <a:gd name="connsiteY6" fmla="*/ 3485 h 10201"/>
                  <a:gd name="connsiteX7" fmla="*/ 8528 w 10000"/>
                  <a:gd name="connsiteY7" fmla="*/ 1693 h 10201"/>
                  <a:gd name="connsiteX8" fmla="*/ 7687 w 10000"/>
                  <a:gd name="connsiteY8" fmla="*/ 1295 h 10201"/>
                  <a:gd name="connsiteX9" fmla="*/ 7870 w 10000"/>
                  <a:gd name="connsiteY9" fmla="*/ 0 h 10201"/>
                  <a:gd name="connsiteX10" fmla="*/ 7240 w 10000"/>
                  <a:gd name="connsiteY10" fmla="*/ 201 h 10201"/>
                  <a:gd name="connsiteX11" fmla="*/ 6477 w 10000"/>
                  <a:gd name="connsiteY11" fmla="*/ 623 h 10201"/>
                  <a:gd name="connsiteX12" fmla="*/ 5898 w 10000"/>
                  <a:gd name="connsiteY12" fmla="*/ 2041 h 10201"/>
                  <a:gd name="connsiteX13" fmla="*/ 4374 w 10000"/>
                  <a:gd name="connsiteY13" fmla="*/ 2539 h 10201"/>
                  <a:gd name="connsiteX14" fmla="*/ 3900 w 10000"/>
                  <a:gd name="connsiteY14" fmla="*/ 3659 h 10201"/>
                  <a:gd name="connsiteX15" fmla="*/ 1376 w 10000"/>
                  <a:gd name="connsiteY15" fmla="*/ 3658 h 10201"/>
                  <a:gd name="connsiteX16" fmla="*/ 481 w 10000"/>
                  <a:gd name="connsiteY16" fmla="*/ 4180 h 10201"/>
                  <a:gd name="connsiteX17" fmla="*/ 0 w 10000"/>
                  <a:gd name="connsiteY17" fmla="*/ 5533 h 1020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633 w 10000"/>
                  <a:gd name="connsiteY4" fmla="*/ 7116 h 10151"/>
                  <a:gd name="connsiteX5" fmla="*/ 8054 w 10000"/>
                  <a:gd name="connsiteY5" fmla="*/ 6271 h 10151"/>
                  <a:gd name="connsiteX6" fmla="*/ 9054 w 10000"/>
                  <a:gd name="connsiteY6" fmla="*/ 3435 h 10151"/>
                  <a:gd name="connsiteX7" fmla="*/ 8528 w 10000"/>
                  <a:gd name="connsiteY7" fmla="*/ 1643 h 10151"/>
                  <a:gd name="connsiteX8" fmla="*/ 7687 w 10000"/>
                  <a:gd name="connsiteY8" fmla="*/ 1245 h 10151"/>
                  <a:gd name="connsiteX9" fmla="*/ 7791 w 10000"/>
                  <a:gd name="connsiteY9" fmla="*/ 0 h 10151"/>
                  <a:gd name="connsiteX10" fmla="*/ 7240 w 10000"/>
                  <a:gd name="connsiteY10" fmla="*/ 151 h 10151"/>
                  <a:gd name="connsiteX11" fmla="*/ 6477 w 10000"/>
                  <a:gd name="connsiteY11" fmla="*/ 573 h 10151"/>
                  <a:gd name="connsiteX12" fmla="*/ 5898 w 10000"/>
                  <a:gd name="connsiteY12" fmla="*/ 1991 h 10151"/>
                  <a:gd name="connsiteX13" fmla="*/ 4374 w 10000"/>
                  <a:gd name="connsiteY13" fmla="*/ 2489 h 10151"/>
                  <a:gd name="connsiteX14" fmla="*/ 3900 w 10000"/>
                  <a:gd name="connsiteY14" fmla="*/ 3609 h 10151"/>
                  <a:gd name="connsiteX15" fmla="*/ 1376 w 10000"/>
                  <a:gd name="connsiteY15" fmla="*/ 3608 h 10151"/>
                  <a:gd name="connsiteX16" fmla="*/ 481 w 10000"/>
                  <a:gd name="connsiteY16" fmla="*/ 4130 h 10151"/>
                  <a:gd name="connsiteX17" fmla="*/ 0 w 10000"/>
                  <a:gd name="connsiteY17" fmla="*/ 5483 h 1015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633 w 10000"/>
                  <a:gd name="connsiteY4" fmla="*/ 7116 h 10151"/>
                  <a:gd name="connsiteX5" fmla="*/ 8054 w 10000"/>
                  <a:gd name="connsiteY5" fmla="*/ 6271 h 10151"/>
                  <a:gd name="connsiteX6" fmla="*/ 9054 w 10000"/>
                  <a:gd name="connsiteY6" fmla="*/ 3435 h 10151"/>
                  <a:gd name="connsiteX7" fmla="*/ 8528 w 10000"/>
                  <a:gd name="connsiteY7" fmla="*/ 1643 h 10151"/>
                  <a:gd name="connsiteX8" fmla="*/ 7661 w 10000"/>
                  <a:gd name="connsiteY8" fmla="*/ 1071 h 10151"/>
                  <a:gd name="connsiteX9" fmla="*/ 7791 w 10000"/>
                  <a:gd name="connsiteY9" fmla="*/ 0 h 10151"/>
                  <a:gd name="connsiteX10" fmla="*/ 7240 w 10000"/>
                  <a:gd name="connsiteY10" fmla="*/ 151 h 10151"/>
                  <a:gd name="connsiteX11" fmla="*/ 6477 w 10000"/>
                  <a:gd name="connsiteY11" fmla="*/ 573 h 10151"/>
                  <a:gd name="connsiteX12" fmla="*/ 5898 w 10000"/>
                  <a:gd name="connsiteY12" fmla="*/ 1991 h 10151"/>
                  <a:gd name="connsiteX13" fmla="*/ 4374 w 10000"/>
                  <a:gd name="connsiteY13" fmla="*/ 2489 h 10151"/>
                  <a:gd name="connsiteX14" fmla="*/ 3900 w 10000"/>
                  <a:gd name="connsiteY14" fmla="*/ 3609 h 10151"/>
                  <a:gd name="connsiteX15" fmla="*/ 1376 w 10000"/>
                  <a:gd name="connsiteY15" fmla="*/ 3608 h 10151"/>
                  <a:gd name="connsiteX16" fmla="*/ 481 w 10000"/>
                  <a:gd name="connsiteY16" fmla="*/ 4130 h 10151"/>
                  <a:gd name="connsiteX17" fmla="*/ 0 w 10000"/>
                  <a:gd name="connsiteY17" fmla="*/ 5483 h 1015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633 w 10000"/>
                  <a:gd name="connsiteY4" fmla="*/ 7116 h 10151"/>
                  <a:gd name="connsiteX5" fmla="*/ 8054 w 10000"/>
                  <a:gd name="connsiteY5" fmla="*/ 6271 h 10151"/>
                  <a:gd name="connsiteX6" fmla="*/ 9054 w 10000"/>
                  <a:gd name="connsiteY6" fmla="*/ 3435 h 10151"/>
                  <a:gd name="connsiteX7" fmla="*/ 8791 w 10000"/>
                  <a:gd name="connsiteY7" fmla="*/ 1917 h 10151"/>
                  <a:gd name="connsiteX8" fmla="*/ 7661 w 10000"/>
                  <a:gd name="connsiteY8" fmla="*/ 1071 h 10151"/>
                  <a:gd name="connsiteX9" fmla="*/ 7791 w 10000"/>
                  <a:gd name="connsiteY9" fmla="*/ 0 h 10151"/>
                  <a:gd name="connsiteX10" fmla="*/ 7240 w 10000"/>
                  <a:gd name="connsiteY10" fmla="*/ 151 h 10151"/>
                  <a:gd name="connsiteX11" fmla="*/ 6477 w 10000"/>
                  <a:gd name="connsiteY11" fmla="*/ 573 h 10151"/>
                  <a:gd name="connsiteX12" fmla="*/ 5898 w 10000"/>
                  <a:gd name="connsiteY12" fmla="*/ 1991 h 10151"/>
                  <a:gd name="connsiteX13" fmla="*/ 4374 w 10000"/>
                  <a:gd name="connsiteY13" fmla="*/ 2489 h 10151"/>
                  <a:gd name="connsiteX14" fmla="*/ 3900 w 10000"/>
                  <a:gd name="connsiteY14" fmla="*/ 3609 h 10151"/>
                  <a:gd name="connsiteX15" fmla="*/ 1376 w 10000"/>
                  <a:gd name="connsiteY15" fmla="*/ 3608 h 10151"/>
                  <a:gd name="connsiteX16" fmla="*/ 481 w 10000"/>
                  <a:gd name="connsiteY16" fmla="*/ 4130 h 10151"/>
                  <a:gd name="connsiteX17" fmla="*/ 0 w 10000"/>
                  <a:gd name="connsiteY17" fmla="*/ 5483 h 1015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633 w 10000"/>
                  <a:gd name="connsiteY4" fmla="*/ 7116 h 10151"/>
                  <a:gd name="connsiteX5" fmla="*/ 8054 w 10000"/>
                  <a:gd name="connsiteY5" fmla="*/ 6271 h 10151"/>
                  <a:gd name="connsiteX6" fmla="*/ 9133 w 10000"/>
                  <a:gd name="connsiteY6" fmla="*/ 3734 h 10151"/>
                  <a:gd name="connsiteX7" fmla="*/ 8791 w 10000"/>
                  <a:gd name="connsiteY7" fmla="*/ 1917 h 10151"/>
                  <a:gd name="connsiteX8" fmla="*/ 7661 w 10000"/>
                  <a:gd name="connsiteY8" fmla="*/ 1071 h 10151"/>
                  <a:gd name="connsiteX9" fmla="*/ 7791 w 10000"/>
                  <a:gd name="connsiteY9" fmla="*/ 0 h 10151"/>
                  <a:gd name="connsiteX10" fmla="*/ 7240 w 10000"/>
                  <a:gd name="connsiteY10" fmla="*/ 151 h 10151"/>
                  <a:gd name="connsiteX11" fmla="*/ 6477 w 10000"/>
                  <a:gd name="connsiteY11" fmla="*/ 573 h 10151"/>
                  <a:gd name="connsiteX12" fmla="*/ 5898 w 10000"/>
                  <a:gd name="connsiteY12" fmla="*/ 1991 h 10151"/>
                  <a:gd name="connsiteX13" fmla="*/ 4374 w 10000"/>
                  <a:gd name="connsiteY13" fmla="*/ 2489 h 10151"/>
                  <a:gd name="connsiteX14" fmla="*/ 3900 w 10000"/>
                  <a:gd name="connsiteY14" fmla="*/ 3609 h 10151"/>
                  <a:gd name="connsiteX15" fmla="*/ 1376 w 10000"/>
                  <a:gd name="connsiteY15" fmla="*/ 3608 h 10151"/>
                  <a:gd name="connsiteX16" fmla="*/ 481 w 10000"/>
                  <a:gd name="connsiteY16" fmla="*/ 4130 h 10151"/>
                  <a:gd name="connsiteX17" fmla="*/ 0 w 10000"/>
                  <a:gd name="connsiteY17" fmla="*/ 5483 h 1015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633 w 10000"/>
                  <a:gd name="connsiteY4" fmla="*/ 7116 h 10151"/>
                  <a:gd name="connsiteX5" fmla="*/ 8080 w 10000"/>
                  <a:gd name="connsiteY5" fmla="*/ 6470 h 10151"/>
                  <a:gd name="connsiteX6" fmla="*/ 9133 w 10000"/>
                  <a:gd name="connsiteY6" fmla="*/ 3734 h 10151"/>
                  <a:gd name="connsiteX7" fmla="*/ 8791 w 10000"/>
                  <a:gd name="connsiteY7" fmla="*/ 1917 h 10151"/>
                  <a:gd name="connsiteX8" fmla="*/ 7661 w 10000"/>
                  <a:gd name="connsiteY8" fmla="*/ 1071 h 10151"/>
                  <a:gd name="connsiteX9" fmla="*/ 7791 w 10000"/>
                  <a:gd name="connsiteY9" fmla="*/ 0 h 10151"/>
                  <a:gd name="connsiteX10" fmla="*/ 7240 w 10000"/>
                  <a:gd name="connsiteY10" fmla="*/ 151 h 10151"/>
                  <a:gd name="connsiteX11" fmla="*/ 6477 w 10000"/>
                  <a:gd name="connsiteY11" fmla="*/ 573 h 10151"/>
                  <a:gd name="connsiteX12" fmla="*/ 5898 w 10000"/>
                  <a:gd name="connsiteY12" fmla="*/ 1991 h 10151"/>
                  <a:gd name="connsiteX13" fmla="*/ 4374 w 10000"/>
                  <a:gd name="connsiteY13" fmla="*/ 2489 h 10151"/>
                  <a:gd name="connsiteX14" fmla="*/ 3900 w 10000"/>
                  <a:gd name="connsiteY14" fmla="*/ 3609 h 10151"/>
                  <a:gd name="connsiteX15" fmla="*/ 1376 w 10000"/>
                  <a:gd name="connsiteY15" fmla="*/ 3608 h 10151"/>
                  <a:gd name="connsiteX16" fmla="*/ 481 w 10000"/>
                  <a:gd name="connsiteY16" fmla="*/ 4130 h 10151"/>
                  <a:gd name="connsiteX17" fmla="*/ 0 w 10000"/>
                  <a:gd name="connsiteY17" fmla="*/ 5483 h 10151"/>
                  <a:gd name="connsiteX0" fmla="*/ 0 w 10000"/>
                  <a:gd name="connsiteY0" fmla="*/ 5483 h 10151"/>
                  <a:gd name="connsiteX1" fmla="*/ 4583 w 10000"/>
                  <a:gd name="connsiteY1" fmla="*/ 9753 h 10151"/>
                  <a:gd name="connsiteX2" fmla="*/ 7950 w 10000"/>
                  <a:gd name="connsiteY2" fmla="*/ 10151 h 10151"/>
                  <a:gd name="connsiteX3" fmla="*/ 10000 w 10000"/>
                  <a:gd name="connsiteY3" fmla="*/ 8609 h 10151"/>
                  <a:gd name="connsiteX4" fmla="*/ 8080 w 10000"/>
                  <a:gd name="connsiteY4" fmla="*/ 6470 h 10151"/>
                  <a:gd name="connsiteX5" fmla="*/ 9133 w 10000"/>
                  <a:gd name="connsiteY5" fmla="*/ 3734 h 10151"/>
                  <a:gd name="connsiteX6" fmla="*/ 8791 w 10000"/>
                  <a:gd name="connsiteY6" fmla="*/ 1917 h 10151"/>
                  <a:gd name="connsiteX7" fmla="*/ 7661 w 10000"/>
                  <a:gd name="connsiteY7" fmla="*/ 1071 h 10151"/>
                  <a:gd name="connsiteX8" fmla="*/ 7791 w 10000"/>
                  <a:gd name="connsiteY8" fmla="*/ 0 h 10151"/>
                  <a:gd name="connsiteX9" fmla="*/ 7240 w 10000"/>
                  <a:gd name="connsiteY9" fmla="*/ 151 h 10151"/>
                  <a:gd name="connsiteX10" fmla="*/ 6477 w 10000"/>
                  <a:gd name="connsiteY10" fmla="*/ 573 h 10151"/>
                  <a:gd name="connsiteX11" fmla="*/ 5898 w 10000"/>
                  <a:gd name="connsiteY11" fmla="*/ 1991 h 10151"/>
                  <a:gd name="connsiteX12" fmla="*/ 4374 w 10000"/>
                  <a:gd name="connsiteY12" fmla="*/ 2489 h 10151"/>
                  <a:gd name="connsiteX13" fmla="*/ 3900 w 10000"/>
                  <a:gd name="connsiteY13" fmla="*/ 3609 h 10151"/>
                  <a:gd name="connsiteX14" fmla="*/ 1376 w 10000"/>
                  <a:gd name="connsiteY14" fmla="*/ 3608 h 10151"/>
                  <a:gd name="connsiteX15" fmla="*/ 481 w 10000"/>
                  <a:gd name="connsiteY15" fmla="*/ 4130 h 10151"/>
                  <a:gd name="connsiteX16" fmla="*/ 0 w 10000"/>
                  <a:gd name="connsiteY16" fmla="*/ 5483 h 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00" h="10151">
                    <a:moveTo>
                      <a:pt x="0" y="5483"/>
                    </a:moveTo>
                    <a:lnTo>
                      <a:pt x="4583" y="9753"/>
                    </a:lnTo>
                    <a:lnTo>
                      <a:pt x="7950" y="10151"/>
                    </a:lnTo>
                    <a:lnTo>
                      <a:pt x="10000" y="8609"/>
                    </a:lnTo>
                    <a:lnTo>
                      <a:pt x="8080" y="6470"/>
                    </a:lnTo>
                    <a:lnTo>
                      <a:pt x="9133" y="3734"/>
                    </a:lnTo>
                    <a:cubicBezTo>
                      <a:pt x="9045" y="3228"/>
                      <a:pt x="8879" y="2423"/>
                      <a:pt x="8791" y="1917"/>
                    </a:cubicBezTo>
                    <a:lnTo>
                      <a:pt x="7661" y="1071"/>
                    </a:lnTo>
                    <a:cubicBezTo>
                      <a:pt x="7599" y="930"/>
                      <a:pt x="7853" y="141"/>
                      <a:pt x="7791" y="0"/>
                    </a:cubicBezTo>
                    <a:lnTo>
                      <a:pt x="7240" y="151"/>
                    </a:lnTo>
                    <a:lnTo>
                      <a:pt x="6477" y="573"/>
                    </a:lnTo>
                    <a:lnTo>
                      <a:pt x="5898" y="1991"/>
                    </a:lnTo>
                    <a:lnTo>
                      <a:pt x="4374" y="2489"/>
                    </a:lnTo>
                    <a:lnTo>
                      <a:pt x="3900" y="3609"/>
                    </a:lnTo>
                    <a:lnTo>
                      <a:pt x="1376" y="3608"/>
                    </a:lnTo>
                    <a:lnTo>
                      <a:pt x="481" y="4130"/>
                    </a:lnTo>
                    <a:cubicBezTo>
                      <a:pt x="444" y="4415"/>
                      <a:pt x="38" y="5198"/>
                      <a:pt x="0" y="5483"/>
                    </a:cubicBez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1" name="Freeform 5"/>
              <p:cNvSpPr>
                <a:spLocks/>
              </p:cNvSpPr>
              <p:nvPr/>
            </p:nvSpPr>
            <p:spPr bwMode="auto">
              <a:xfrm>
                <a:off x="5104091" y="5027515"/>
                <a:ext cx="721015" cy="584442"/>
              </a:xfrm>
              <a:custGeom>
                <a:avLst/>
                <a:gdLst>
                  <a:gd name="T0" fmla="*/ 0 w 1011"/>
                  <a:gd name="T1" fmla="*/ 285750 h 813"/>
                  <a:gd name="T2" fmla="*/ 119063 w 1011"/>
                  <a:gd name="T3" fmla="*/ 395288 h 813"/>
                  <a:gd name="T4" fmla="*/ 200025 w 1011"/>
                  <a:gd name="T5" fmla="*/ 561975 h 813"/>
                  <a:gd name="T6" fmla="*/ 638175 w 1011"/>
                  <a:gd name="T7" fmla="*/ 909638 h 813"/>
                  <a:gd name="T8" fmla="*/ 952500 w 1011"/>
                  <a:gd name="T9" fmla="*/ 1057275 h 813"/>
                  <a:gd name="T10" fmla="*/ 1238250 w 1011"/>
                  <a:gd name="T11" fmla="*/ 1195388 h 813"/>
                  <a:gd name="T12" fmla="*/ 1323975 w 1011"/>
                  <a:gd name="T13" fmla="*/ 1290638 h 813"/>
                  <a:gd name="T14" fmla="*/ 1509713 w 1011"/>
                  <a:gd name="T15" fmla="*/ 1071563 h 813"/>
                  <a:gd name="T16" fmla="*/ 1604963 w 1011"/>
                  <a:gd name="T17" fmla="*/ 866775 h 813"/>
                  <a:gd name="T18" fmla="*/ 1543050 w 1011"/>
                  <a:gd name="T19" fmla="*/ 700088 h 813"/>
                  <a:gd name="T20" fmla="*/ 1471613 w 1011"/>
                  <a:gd name="T21" fmla="*/ 747713 h 813"/>
                  <a:gd name="T22" fmla="*/ 1157288 w 1011"/>
                  <a:gd name="T23" fmla="*/ 714375 h 813"/>
                  <a:gd name="T24" fmla="*/ 504825 w 1011"/>
                  <a:gd name="T25" fmla="*/ 109538 h 813"/>
                  <a:gd name="T26" fmla="*/ 409575 w 1011"/>
                  <a:gd name="T27" fmla="*/ 0 h 813"/>
                  <a:gd name="T28" fmla="*/ 342900 w 1011"/>
                  <a:gd name="T29" fmla="*/ 66675 h 813"/>
                  <a:gd name="T30" fmla="*/ 347663 w 1011"/>
                  <a:gd name="T31" fmla="*/ 123825 h 813"/>
                  <a:gd name="T32" fmla="*/ 257175 w 1011"/>
                  <a:gd name="T33" fmla="*/ 204788 h 813"/>
                  <a:gd name="T34" fmla="*/ 123825 w 1011"/>
                  <a:gd name="T35" fmla="*/ 214313 h 813"/>
                  <a:gd name="T36" fmla="*/ 0 w 1011"/>
                  <a:gd name="T37" fmla="*/ 285750 h 8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connsiteX0" fmla="*/ 0 w 10000"/>
                  <a:gd name="connsiteY0" fmla="*/ 2214 h 10000"/>
                  <a:gd name="connsiteX1" fmla="*/ 742 w 10000"/>
                  <a:gd name="connsiteY1" fmla="*/ 3063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16 w 10000"/>
                  <a:gd name="connsiteY1" fmla="*/ 2786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16 w 10000"/>
                  <a:gd name="connsiteY1" fmla="*/ 2786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16 w 10000"/>
                  <a:gd name="connsiteY1" fmla="*/ 2786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31 w 10000"/>
                  <a:gd name="connsiteY1" fmla="*/ 2878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31 w 10000"/>
                  <a:gd name="connsiteY1" fmla="*/ 2878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31 w 10000"/>
                  <a:gd name="connsiteY1" fmla="*/ 2878 h 10000"/>
                  <a:gd name="connsiteX2" fmla="*/ 534 w 10000"/>
                  <a:gd name="connsiteY2" fmla="*/ 3764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431 w 10000"/>
                  <a:gd name="connsiteY1" fmla="*/ 2878 h 10000"/>
                  <a:gd name="connsiteX2" fmla="*/ 489 w 10000"/>
                  <a:gd name="connsiteY2" fmla="*/ 3727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3976 w 10000"/>
                  <a:gd name="connsiteY3" fmla="*/ 7048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5935 w 10000"/>
                  <a:gd name="connsiteY4" fmla="*/ 8192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4985 w 10000"/>
                  <a:gd name="connsiteY4" fmla="*/ 7805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7715 w 10000"/>
                  <a:gd name="connsiteY5" fmla="*/ 9262 h 10000"/>
                  <a:gd name="connsiteX6" fmla="*/ 8249 w 10000"/>
                  <a:gd name="connsiteY6" fmla="*/ 10000 h 10000"/>
                  <a:gd name="connsiteX7" fmla="*/ 9407 w 10000"/>
                  <a:gd name="connsiteY7" fmla="*/ 8303 h 10000"/>
                  <a:gd name="connsiteX8" fmla="*/ 10000 w 10000"/>
                  <a:gd name="connsiteY8" fmla="*/ 6716 h 10000"/>
                  <a:gd name="connsiteX9" fmla="*/ 9614 w 10000"/>
                  <a:gd name="connsiteY9" fmla="*/ 5424 h 10000"/>
                  <a:gd name="connsiteX10" fmla="*/ 9169 w 10000"/>
                  <a:gd name="connsiteY10" fmla="*/ 5793 h 10000"/>
                  <a:gd name="connsiteX11" fmla="*/ 7211 w 10000"/>
                  <a:gd name="connsiteY11" fmla="*/ 5535 h 10000"/>
                  <a:gd name="connsiteX12" fmla="*/ 3145 w 10000"/>
                  <a:gd name="connsiteY12" fmla="*/ 849 h 10000"/>
                  <a:gd name="connsiteX13" fmla="*/ 2552 w 10000"/>
                  <a:gd name="connsiteY13" fmla="*/ 0 h 10000"/>
                  <a:gd name="connsiteX14" fmla="*/ 2136 w 10000"/>
                  <a:gd name="connsiteY14" fmla="*/ 517 h 10000"/>
                  <a:gd name="connsiteX15" fmla="*/ 2166 w 10000"/>
                  <a:gd name="connsiteY15" fmla="*/ 959 h 10000"/>
                  <a:gd name="connsiteX16" fmla="*/ 1602 w 10000"/>
                  <a:gd name="connsiteY16" fmla="*/ 1587 h 10000"/>
                  <a:gd name="connsiteX17" fmla="*/ 772 w 10000"/>
                  <a:gd name="connsiteY17" fmla="*/ 1661 h 10000"/>
                  <a:gd name="connsiteX18" fmla="*/ 0 w 10000"/>
                  <a:gd name="connsiteY18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4941 w 10000"/>
                  <a:gd name="connsiteY5" fmla="*/ 7662 h 10000"/>
                  <a:gd name="connsiteX6" fmla="*/ 7715 w 10000"/>
                  <a:gd name="connsiteY6" fmla="*/ 9262 h 10000"/>
                  <a:gd name="connsiteX7" fmla="*/ 8249 w 10000"/>
                  <a:gd name="connsiteY7" fmla="*/ 10000 h 10000"/>
                  <a:gd name="connsiteX8" fmla="*/ 9407 w 10000"/>
                  <a:gd name="connsiteY8" fmla="*/ 8303 h 10000"/>
                  <a:gd name="connsiteX9" fmla="*/ 10000 w 10000"/>
                  <a:gd name="connsiteY9" fmla="*/ 6716 h 10000"/>
                  <a:gd name="connsiteX10" fmla="*/ 9614 w 10000"/>
                  <a:gd name="connsiteY10" fmla="*/ 5424 h 10000"/>
                  <a:gd name="connsiteX11" fmla="*/ 9169 w 10000"/>
                  <a:gd name="connsiteY11" fmla="*/ 5793 h 10000"/>
                  <a:gd name="connsiteX12" fmla="*/ 7211 w 10000"/>
                  <a:gd name="connsiteY12" fmla="*/ 5535 h 10000"/>
                  <a:gd name="connsiteX13" fmla="*/ 3145 w 10000"/>
                  <a:gd name="connsiteY13" fmla="*/ 849 h 10000"/>
                  <a:gd name="connsiteX14" fmla="*/ 2552 w 10000"/>
                  <a:gd name="connsiteY14" fmla="*/ 0 h 10000"/>
                  <a:gd name="connsiteX15" fmla="*/ 2136 w 10000"/>
                  <a:gd name="connsiteY15" fmla="*/ 517 h 10000"/>
                  <a:gd name="connsiteX16" fmla="*/ 2166 w 10000"/>
                  <a:gd name="connsiteY16" fmla="*/ 959 h 10000"/>
                  <a:gd name="connsiteX17" fmla="*/ 1602 w 10000"/>
                  <a:gd name="connsiteY17" fmla="*/ 1587 h 10000"/>
                  <a:gd name="connsiteX18" fmla="*/ 772 w 10000"/>
                  <a:gd name="connsiteY18" fmla="*/ 1661 h 10000"/>
                  <a:gd name="connsiteX19" fmla="*/ 0 w 10000"/>
                  <a:gd name="connsiteY19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5178 w 10000"/>
                  <a:gd name="connsiteY5" fmla="*/ 7902 h 10000"/>
                  <a:gd name="connsiteX6" fmla="*/ 7715 w 10000"/>
                  <a:gd name="connsiteY6" fmla="*/ 9262 h 10000"/>
                  <a:gd name="connsiteX7" fmla="*/ 8249 w 10000"/>
                  <a:gd name="connsiteY7" fmla="*/ 10000 h 10000"/>
                  <a:gd name="connsiteX8" fmla="*/ 9407 w 10000"/>
                  <a:gd name="connsiteY8" fmla="*/ 8303 h 10000"/>
                  <a:gd name="connsiteX9" fmla="*/ 10000 w 10000"/>
                  <a:gd name="connsiteY9" fmla="*/ 6716 h 10000"/>
                  <a:gd name="connsiteX10" fmla="*/ 9614 w 10000"/>
                  <a:gd name="connsiteY10" fmla="*/ 5424 h 10000"/>
                  <a:gd name="connsiteX11" fmla="*/ 9169 w 10000"/>
                  <a:gd name="connsiteY11" fmla="*/ 5793 h 10000"/>
                  <a:gd name="connsiteX12" fmla="*/ 7211 w 10000"/>
                  <a:gd name="connsiteY12" fmla="*/ 5535 h 10000"/>
                  <a:gd name="connsiteX13" fmla="*/ 3145 w 10000"/>
                  <a:gd name="connsiteY13" fmla="*/ 849 h 10000"/>
                  <a:gd name="connsiteX14" fmla="*/ 2552 w 10000"/>
                  <a:gd name="connsiteY14" fmla="*/ 0 h 10000"/>
                  <a:gd name="connsiteX15" fmla="*/ 2136 w 10000"/>
                  <a:gd name="connsiteY15" fmla="*/ 517 h 10000"/>
                  <a:gd name="connsiteX16" fmla="*/ 2166 w 10000"/>
                  <a:gd name="connsiteY16" fmla="*/ 959 h 10000"/>
                  <a:gd name="connsiteX17" fmla="*/ 1602 w 10000"/>
                  <a:gd name="connsiteY17" fmla="*/ 1587 h 10000"/>
                  <a:gd name="connsiteX18" fmla="*/ 772 w 10000"/>
                  <a:gd name="connsiteY18" fmla="*/ 1661 h 10000"/>
                  <a:gd name="connsiteX19" fmla="*/ 0 w 10000"/>
                  <a:gd name="connsiteY19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5015 w 10000"/>
                  <a:gd name="connsiteY5" fmla="*/ 7847 h 10000"/>
                  <a:gd name="connsiteX6" fmla="*/ 7715 w 10000"/>
                  <a:gd name="connsiteY6" fmla="*/ 9262 h 10000"/>
                  <a:gd name="connsiteX7" fmla="*/ 8249 w 10000"/>
                  <a:gd name="connsiteY7" fmla="*/ 10000 h 10000"/>
                  <a:gd name="connsiteX8" fmla="*/ 9407 w 10000"/>
                  <a:gd name="connsiteY8" fmla="*/ 8303 h 10000"/>
                  <a:gd name="connsiteX9" fmla="*/ 10000 w 10000"/>
                  <a:gd name="connsiteY9" fmla="*/ 6716 h 10000"/>
                  <a:gd name="connsiteX10" fmla="*/ 9614 w 10000"/>
                  <a:gd name="connsiteY10" fmla="*/ 5424 h 10000"/>
                  <a:gd name="connsiteX11" fmla="*/ 9169 w 10000"/>
                  <a:gd name="connsiteY11" fmla="*/ 5793 h 10000"/>
                  <a:gd name="connsiteX12" fmla="*/ 7211 w 10000"/>
                  <a:gd name="connsiteY12" fmla="*/ 5535 h 10000"/>
                  <a:gd name="connsiteX13" fmla="*/ 3145 w 10000"/>
                  <a:gd name="connsiteY13" fmla="*/ 849 h 10000"/>
                  <a:gd name="connsiteX14" fmla="*/ 2552 w 10000"/>
                  <a:gd name="connsiteY14" fmla="*/ 0 h 10000"/>
                  <a:gd name="connsiteX15" fmla="*/ 2136 w 10000"/>
                  <a:gd name="connsiteY15" fmla="*/ 517 h 10000"/>
                  <a:gd name="connsiteX16" fmla="*/ 2166 w 10000"/>
                  <a:gd name="connsiteY16" fmla="*/ 959 h 10000"/>
                  <a:gd name="connsiteX17" fmla="*/ 1602 w 10000"/>
                  <a:gd name="connsiteY17" fmla="*/ 1587 h 10000"/>
                  <a:gd name="connsiteX18" fmla="*/ 772 w 10000"/>
                  <a:gd name="connsiteY18" fmla="*/ 1661 h 10000"/>
                  <a:gd name="connsiteX19" fmla="*/ 0 w 10000"/>
                  <a:gd name="connsiteY19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5015 w 10000"/>
                  <a:gd name="connsiteY5" fmla="*/ 7847 h 10000"/>
                  <a:gd name="connsiteX6" fmla="*/ 7033 w 10000"/>
                  <a:gd name="connsiteY6" fmla="*/ 8861 h 10000"/>
                  <a:gd name="connsiteX7" fmla="*/ 7715 w 10000"/>
                  <a:gd name="connsiteY7" fmla="*/ 9262 h 10000"/>
                  <a:gd name="connsiteX8" fmla="*/ 8249 w 10000"/>
                  <a:gd name="connsiteY8" fmla="*/ 10000 h 10000"/>
                  <a:gd name="connsiteX9" fmla="*/ 9407 w 10000"/>
                  <a:gd name="connsiteY9" fmla="*/ 8303 h 10000"/>
                  <a:gd name="connsiteX10" fmla="*/ 10000 w 10000"/>
                  <a:gd name="connsiteY10" fmla="*/ 6716 h 10000"/>
                  <a:gd name="connsiteX11" fmla="*/ 9614 w 10000"/>
                  <a:gd name="connsiteY11" fmla="*/ 5424 h 10000"/>
                  <a:gd name="connsiteX12" fmla="*/ 9169 w 10000"/>
                  <a:gd name="connsiteY12" fmla="*/ 5793 h 10000"/>
                  <a:gd name="connsiteX13" fmla="*/ 7211 w 10000"/>
                  <a:gd name="connsiteY13" fmla="*/ 5535 h 10000"/>
                  <a:gd name="connsiteX14" fmla="*/ 3145 w 10000"/>
                  <a:gd name="connsiteY14" fmla="*/ 849 h 10000"/>
                  <a:gd name="connsiteX15" fmla="*/ 2552 w 10000"/>
                  <a:gd name="connsiteY15" fmla="*/ 0 h 10000"/>
                  <a:gd name="connsiteX16" fmla="*/ 2136 w 10000"/>
                  <a:gd name="connsiteY16" fmla="*/ 517 h 10000"/>
                  <a:gd name="connsiteX17" fmla="*/ 2166 w 10000"/>
                  <a:gd name="connsiteY17" fmla="*/ 959 h 10000"/>
                  <a:gd name="connsiteX18" fmla="*/ 1602 w 10000"/>
                  <a:gd name="connsiteY18" fmla="*/ 1587 h 10000"/>
                  <a:gd name="connsiteX19" fmla="*/ 772 w 10000"/>
                  <a:gd name="connsiteY19" fmla="*/ 1661 h 10000"/>
                  <a:gd name="connsiteX20" fmla="*/ 0 w 10000"/>
                  <a:gd name="connsiteY20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5015 w 10000"/>
                  <a:gd name="connsiteY5" fmla="*/ 7847 h 10000"/>
                  <a:gd name="connsiteX6" fmla="*/ 6306 w 10000"/>
                  <a:gd name="connsiteY6" fmla="*/ 8474 h 10000"/>
                  <a:gd name="connsiteX7" fmla="*/ 7715 w 10000"/>
                  <a:gd name="connsiteY7" fmla="*/ 9262 h 10000"/>
                  <a:gd name="connsiteX8" fmla="*/ 8249 w 10000"/>
                  <a:gd name="connsiteY8" fmla="*/ 10000 h 10000"/>
                  <a:gd name="connsiteX9" fmla="*/ 9407 w 10000"/>
                  <a:gd name="connsiteY9" fmla="*/ 8303 h 10000"/>
                  <a:gd name="connsiteX10" fmla="*/ 10000 w 10000"/>
                  <a:gd name="connsiteY10" fmla="*/ 6716 h 10000"/>
                  <a:gd name="connsiteX11" fmla="*/ 9614 w 10000"/>
                  <a:gd name="connsiteY11" fmla="*/ 5424 h 10000"/>
                  <a:gd name="connsiteX12" fmla="*/ 9169 w 10000"/>
                  <a:gd name="connsiteY12" fmla="*/ 5793 h 10000"/>
                  <a:gd name="connsiteX13" fmla="*/ 7211 w 10000"/>
                  <a:gd name="connsiteY13" fmla="*/ 5535 h 10000"/>
                  <a:gd name="connsiteX14" fmla="*/ 3145 w 10000"/>
                  <a:gd name="connsiteY14" fmla="*/ 849 h 10000"/>
                  <a:gd name="connsiteX15" fmla="*/ 2552 w 10000"/>
                  <a:gd name="connsiteY15" fmla="*/ 0 h 10000"/>
                  <a:gd name="connsiteX16" fmla="*/ 2136 w 10000"/>
                  <a:gd name="connsiteY16" fmla="*/ 517 h 10000"/>
                  <a:gd name="connsiteX17" fmla="*/ 2166 w 10000"/>
                  <a:gd name="connsiteY17" fmla="*/ 959 h 10000"/>
                  <a:gd name="connsiteX18" fmla="*/ 1602 w 10000"/>
                  <a:gd name="connsiteY18" fmla="*/ 1587 h 10000"/>
                  <a:gd name="connsiteX19" fmla="*/ 772 w 10000"/>
                  <a:gd name="connsiteY19" fmla="*/ 1661 h 10000"/>
                  <a:gd name="connsiteX20" fmla="*/ 0 w 10000"/>
                  <a:gd name="connsiteY20" fmla="*/ 2214 h 10000"/>
                  <a:gd name="connsiteX0" fmla="*/ 0 w 10000"/>
                  <a:gd name="connsiteY0" fmla="*/ 2214 h 10000"/>
                  <a:gd name="connsiteX1" fmla="*/ 386 w 10000"/>
                  <a:gd name="connsiteY1" fmla="*/ 2860 h 10000"/>
                  <a:gd name="connsiteX2" fmla="*/ 489 w 10000"/>
                  <a:gd name="connsiteY2" fmla="*/ 3727 h 10000"/>
                  <a:gd name="connsiteX3" fmla="*/ 2107 w 10000"/>
                  <a:gd name="connsiteY3" fmla="*/ 5904 h 10000"/>
                  <a:gd name="connsiteX4" fmla="*/ 3190 w 10000"/>
                  <a:gd name="connsiteY4" fmla="*/ 6698 h 10000"/>
                  <a:gd name="connsiteX5" fmla="*/ 5015 w 10000"/>
                  <a:gd name="connsiteY5" fmla="*/ 7847 h 10000"/>
                  <a:gd name="connsiteX6" fmla="*/ 6306 w 10000"/>
                  <a:gd name="connsiteY6" fmla="*/ 8474 h 10000"/>
                  <a:gd name="connsiteX7" fmla="*/ 7225 w 10000"/>
                  <a:gd name="connsiteY7" fmla="*/ 9336 h 10000"/>
                  <a:gd name="connsiteX8" fmla="*/ 8249 w 10000"/>
                  <a:gd name="connsiteY8" fmla="*/ 10000 h 10000"/>
                  <a:gd name="connsiteX9" fmla="*/ 9407 w 10000"/>
                  <a:gd name="connsiteY9" fmla="*/ 8303 h 10000"/>
                  <a:gd name="connsiteX10" fmla="*/ 10000 w 10000"/>
                  <a:gd name="connsiteY10" fmla="*/ 6716 h 10000"/>
                  <a:gd name="connsiteX11" fmla="*/ 9614 w 10000"/>
                  <a:gd name="connsiteY11" fmla="*/ 5424 h 10000"/>
                  <a:gd name="connsiteX12" fmla="*/ 9169 w 10000"/>
                  <a:gd name="connsiteY12" fmla="*/ 5793 h 10000"/>
                  <a:gd name="connsiteX13" fmla="*/ 7211 w 10000"/>
                  <a:gd name="connsiteY13" fmla="*/ 5535 h 10000"/>
                  <a:gd name="connsiteX14" fmla="*/ 3145 w 10000"/>
                  <a:gd name="connsiteY14" fmla="*/ 849 h 10000"/>
                  <a:gd name="connsiteX15" fmla="*/ 2552 w 10000"/>
                  <a:gd name="connsiteY15" fmla="*/ 0 h 10000"/>
                  <a:gd name="connsiteX16" fmla="*/ 2136 w 10000"/>
                  <a:gd name="connsiteY16" fmla="*/ 517 h 10000"/>
                  <a:gd name="connsiteX17" fmla="*/ 2166 w 10000"/>
                  <a:gd name="connsiteY17" fmla="*/ 959 h 10000"/>
                  <a:gd name="connsiteX18" fmla="*/ 1602 w 10000"/>
                  <a:gd name="connsiteY18" fmla="*/ 1587 h 10000"/>
                  <a:gd name="connsiteX19" fmla="*/ 772 w 10000"/>
                  <a:gd name="connsiteY19" fmla="*/ 1661 h 10000"/>
                  <a:gd name="connsiteX20" fmla="*/ 0 w 10000"/>
                  <a:gd name="connsiteY20" fmla="*/ 2214 h 10000"/>
                  <a:gd name="connsiteX0" fmla="*/ 0 w 10000"/>
                  <a:gd name="connsiteY0" fmla="*/ 2214 h 9908"/>
                  <a:gd name="connsiteX1" fmla="*/ 386 w 10000"/>
                  <a:gd name="connsiteY1" fmla="*/ 2860 h 9908"/>
                  <a:gd name="connsiteX2" fmla="*/ 489 w 10000"/>
                  <a:gd name="connsiteY2" fmla="*/ 3727 h 9908"/>
                  <a:gd name="connsiteX3" fmla="*/ 2107 w 10000"/>
                  <a:gd name="connsiteY3" fmla="*/ 5904 h 9908"/>
                  <a:gd name="connsiteX4" fmla="*/ 3190 w 10000"/>
                  <a:gd name="connsiteY4" fmla="*/ 6698 h 9908"/>
                  <a:gd name="connsiteX5" fmla="*/ 5015 w 10000"/>
                  <a:gd name="connsiteY5" fmla="*/ 7847 h 9908"/>
                  <a:gd name="connsiteX6" fmla="*/ 6306 w 10000"/>
                  <a:gd name="connsiteY6" fmla="*/ 8474 h 9908"/>
                  <a:gd name="connsiteX7" fmla="*/ 7225 w 10000"/>
                  <a:gd name="connsiteY7" fmla="*/ 9336 h 9908"/>
                  <a:gd name="connsiteX8" fmla="*/ 7789 w 10000"/>
                  <a:gd name="connsiteY8" fmla="*/ 9908 h 9908"/>
                  <a:gd name="connsiteX9" fmla="*/ 9407 w 10000"/>
                  <a:gd name="connsiteY9" fmla="*/ 8303 h 9908"/>
                  <a:gd name="connsiteX10" fmla="*/ 10000 w 10000"/>
                  <a:gd name="connsiteY10" fmla="*/ 6716 h 9908"/>
                  <a:gd name="connsiteX11" fmla="*/ 9614 w 10000"/>
                  <a:gd name="connsiteY11" fmla="*/ 5424 h 9908"/>
                  <a:gd name="connsiteX12" fmla="*/ 9169 w 10000"/>
                  <a:gd name="connsiteY12" fmla="*/ 5793 h 9908"/>
                  <a:gd name="connsiteX13" fmla="*/ 7211 w 10000"/>
                  <a:gd name="connsiteY13" fmla="*/ 5535 h 9908"/>
                  <a:gd name="connsiteX14" fmla="*/ 3145 w 10000"/>
                  <a:gd name="connsiteY14" fmla="*/ 849 h 9908"/>
                  <a:gd name="connsiteX15" fmla="*/ 2552 w 10000"/>
                  <a:gd name="connsiteY15" fmla="*/ 0 h 9908"/>
                  <a:gd name="connsiteX16" fmla="*/ 2136 w 10000"/>
                  <a:gd name="connsiteY16" fmla="*/ 517 h 9908"/>
                  <a:gd name="connsiteX17" fmla="*/ 2166 w 10000"/>
                  <a:gd name="connsiteY17" fmla="*/ 959 h 9908"/>
                  <a:gd name="connsiteX18" fmla="*/ 1602 w 10000"/>
                  <a:gd name="connsiteY18" fmla="*/ 1587 h 9908"/>
                  <a:gd name="connsiteX19" fmla="*/ 772 w 10000"/>
                  <a:gd name="connsiteY19" fmla="*/ 1661 h 9908"/>
                  <a:gd name="connsiteX20" fmla="*/ 0 w 10000"/>
                  <a:gd name="connsiteY20" fmla="*/ 2214 h 9908"/>
                  <a:gd name="connsiteX0" fmla="*/ 0 w 10000"/>
                  <a:gd name="connsiteY0" fmla="*/ 2235 h 10000"/>
                  <a:gd name="connsiteX1" fmla="*/ 386 w 10000"/>
                  <a:gd name="connsiteY1" fmla="*/ 2887 h 10000"/>
                  <a:gd name="connsiteX2" fmla="*/ 489 w 10000"/>
                  <a:gd name="connsiteY2" fmla="*/ 3762 h 10000"/>
                  <a:gd name="connsiteX3" fmla="*/ 2107 w 10000"/>
                  <a:gd name="connsiteY3" fmla="*/ 5959 h 10000"/>
                  <a:gd name="connsiteX4" fmla="*/ 3190 w 10000"/>
                  <a:gd name="connsiteY4" fmla="*/ 6760 h 10000"/>
                  <a:gd name="connsiteX5" fmla="*/ 5015 w 10000"/>
                  <a:gd name="connsiteY5" fmla="*/ 7920 h 10000"/>
                  <a:gd name="connsiteX6" fmla="*/ 6306 w 10000"/>
                  <a:gd name="connsiteY6" fmla="*/ 8553 h 10000"/>
                  <a:gd name="connsiteX7" fmla="*/ 7225 w 10000"/>
                  <a:gd name="connsiteY7" fmla="*/ 9423 h 10000"/>
                  <a:gd name="connsiteX8" fmla="*/ 7789 w 10000"/>
                  <a:gd name="connsiteY8" fmla="*/ 10000 h 10000"/>
                  <a:gd name="connsiteX9" fmla="*/ 8071 w 10000"/>
                  <a:gd name="connsiteY9" fmla="*/ 9651 h 10000"/>
                  <a:gd name="connsiteX10" fmla="*/ 9407 w 10000"/>
                  <a:gd name="connsiteY10" fmla="*/ 8380 h 10000"/>
                  <a:gd name="connsiteX11" fmla="*/ 10000 w 10000"/>
                  <a:gd name="connsiteY11" fmla="*/ 6778 h 10000"/>
                  <a:gd name="connsiteX12" fmla="*/ 9614 w 10000"/>
                  <a:gd name="connsiteY12" fmla="*/ 5474 h 10000"/>
                  <a:gd name="connsiteX13" fmla="*/ 9169 w 10000"/>
                  <a:gd name="connsiteY13" fmla="*/ 5847 h 10000"/>
                  <a:gd name="connsiteX14" fmla="*/ 7211 w 10000"/>
                  <a:gd name="connsiteY14" fmla="*/ 5586 h 10000"/>
                  <a:gd name="connsiteX15" fmla="*/ 3145 w 10000"/>
                  <a:gd name="connsiteY15" fmla="*/ 857 h 10000"/>
                  <a:gd name="connsiteX16" fmla="*/ 2552 w 10000"/>
                  <a:gd name="connsiteY16" fmla="*/ 0 h 10000"/>
                  <a:gd name="connsiteX17" fmla="*/ 2136 w 10000"/>
                  <a:gd name="connsiteY17" fmla="*/ 522 h 10000"/>
                  <a:gd name="connsiteX18" fmla="*/ 2166 w 10000"/>
                  <a:gd name="connsiteY18" fmla="*/ 968 h 10000"/>
                  <a:gd name="connsiteX19" fmla="*/ 1602 w 10000"/>
                  <a:gd name="connsiteY19" fmla="*/ 1602 h 10000"/>
                  <a:gd name="connsiteX20" fmla="*/ 772 w 10000"/>
                  <a:gd name="connsiteY20" fmla="*/ 1676 h 10000"/>
                  <a:gd name="connsiteX21" fmla="*/ 0 w 10000"/>
                  <a:gd name="connsiteY21" fmla="*/ 2235 h 10000"/>
                  <a:gd name="connsiteX0" fmla="*/ 0 w 10000"/>
                  <a:gd name="connsiteY0" fmla="*/ 2235 h 10396"/>
                  <a:gd name="connsiteX1" fmla="*/ 386 w 10000"/>
                  <a:gd name="connsiteY1" fmla="*/ 2887 h 10396"/>
                  <a:gd name="connsiteX2" fmla="*/ 489 w 10000"/>
                  <a:gd name="connsiteY2" fmla="*/ 3762 h 10396"/>
                  <a:gd name="connsiteX3" fmla="*/ 2107 w 10000"/>
                  <a:gd name="connsiteY3" fmla="*/ 5959 h 10396"/>
                  <a:gd name="connsiteX4" fmla="*/ 3190 w 10000"/>
                  <a:gd name="connsiteY4" fmla="*/ 6760 h 10396"/>
                  <a:gd name="connsiteX5" fmla="*/ 5015 w 10000"/>
                  <a:gd name="connsiteY5" fmla="*/ 7920 h 10396"/>
                  <a:gd name="connsiteX6" fmla="*/ 6306 w 10000"/>
                  <a:gd name="connsiteY6" fmla="*/ 8553 h 10396"/>
                  <a:gd name="connsiteX7" fmla="*/ 7225 w 10000"/>
                  <a:gd name="connsiteY7" fmla="*/ 9423 h 10396"/>
                  <a:gd name="connsiteX8" fmla="*/ 7789 w 10000"/>
                  <a:gd name="connsiteY8" fmla="*/ 10000 h 10396"/>
                  <a:gd name="connsiteX9" fmla="*/ 8160 w 10000"/>
                  <a:gd name="connsiteY9" fmla="*/ 10396 h 10396"/>
                  <a:gd name="connsiteX10" fmla="*/ 9407 w 10000"/>
                  <a:gd name="connsiteY10" fmla="*/ 8380 h 10396"/>
                  <a:gd name="connsiteX11" fmla="*/ 10000 w 10000"/>
                  <a:gd name="connsiteY11" fmla="*/ 6778 h 10396"/>
                  <a:gd name="connsiteX12" fmla="*/ 9614 w 10000"/>
                  <a:gd name="connsiteY12" fmla="*/ 5474 h 10396"/>
                  <a:gd name="connsiteX13" fmla="*/ 9169 w 10000"/>
                  <a:gd name="connsiteY13" fmla="*/ 5847 h 10396"/>
                  <a:gd name="connsiteX14" fmla="*/ 7211 w 10000"/>
                  <a:gd name="connsiteY14" fmla="*/ 5586 h 10396"/>
                  <a:gd name="connsiteX15" fmla="*/ 3145 w 10000"/>
                  <a:gd name="connsiteY15" fmla="*/ 857 h 10396"/>
                  <a:gd name="connsiteX16" fmla="*/ 2552 w 10000"/>
                  <a:gd name="connsiteY16" fmla="*/ 0 h 10396"/>
                  <a:gd name="connsiteX17" fmla="*/ 2136 w 10000"/>
                  <a:gd name="connsiteY17" fmla="*/ 522 h 10396"/>
                  <a:gd name="connsiteX18" fmla="*/ 2166 w 10000"/>
                  <a:gd name="connsiteY18" fmla="*/ 968 h 10396"/>
                  <a:gd name="connsiteX19" fmla="*/ 1602 w 10000"/>
                  <a:gd name="connsiteY19" fmla="*/ 1602 h 10396"/>
                  <a:gd name="connsiteX20" fmla="*/ 772 w 10000"/>
                  <a:gd name="connsiteY20" fmla="*/ 1676 h 10396"/>
                  <a:gd name="connsiteX21" fmla="*/ 0 w 10000"/>
                  <a:gd name="connsiteY21" fmla="*/ 2235 h 10396"/>
                  <a:gd name="connsiteX0" fmla="*/ 0 w 10000"/>
                  <a:gd name="connsiteY0" fmla="*/ 2235 h 10396"/>
                  <a:gd name="connsiteX1" fmla="*/ 386 w 10000"/>
                  <a:gd name="connsiteY1" fmla="*/ 2887 h 10396"/>
                  <a:gd name="connsiteX2" fmla="*/ 489 w 10000"/>
                  <a:gd name="connsiteY2" fmla="*/ 3762 h 10396"/>
                  <a:gd name="connsiteX3" fmla="*/ 2107 w 10000"/>
                  <a:gd name="connsiteY3" fmla="*/ 5959 h 10396"/>
                  <a:gd name="connsiteX4" fmla="*/ 3190 w 10000"/>
                  <a:gd name="connsiteY4" fmla="*/ 6760 h 10396"/>
                  <a:gd name="connsiteX5" fmla="*/ 5015 w 10000"/>
                  <a:gd name="connsiteY5" fmla="*/ 7920 h 10396"/>
                  <a:gd name="connsiteX6" fmla="*/ 6306 w 10000"/>
                  <a:gd name="connsiteY6" fmla="*/ 8553 h 10396"/>
                  <a:gd name="connsiteX7" fmla="*/ 7225 w 10000"/>
                  <a:gd name="connsiteY7" fmla="*/ 9423 h 10396"/>
                  <a:gd name="connsiteX8" fmla="*/ 7789 w 10000"/>
                  <a:gd name="connsiteY8" fmla="*/ 10000 h 10396"/>
                  <a:gd name="connsiteX9" fmla="*/ 8160 w 10000"/>
                  <a:gd name="connsiteY9" fmla="*/ 10396 h 10396"/>
                  <a:gd name="connsiteX10" fmla="*/ 9318 w 10000"/>
                  <a:gd name="connsiteY10" fmla="*/ 8697 h 10396"/>
                  <a:gd name="connsiteX11" fmla="*/ 10000 w 10000"/>
                  <a:gd name="connsiteY11" fmla="*/ 6778 h 10396"/>
                  <a:gd name="connsiteX12" fmla="*/ 9614 w 10000"/>
                  <a:gd name="connsiteY12" fmla="*/ 5474 h 10396"/>
                  <a:gd name="connsiteX13" fmla="*/ 9169 w 10000"/>
                  <a:gd name="connsiteY13" fmla="*/ 5847 h 10396"/>
                  <a:gd name="connsiteX14" fmla="*/ 7211 w 10000"/>
                  <a:gd name="connsiteY14" fmla="*/ 5586 h 10396"/>
                  <a:gd name="connsiteX15" fmla="*/ 3145 w 10000"/>
                  <a:gd name="connsiteY15" fmla="*/ 857 h 10396"/>
                  <a:gd name="connsiteX16" fmla="*/ 2552 w 10000"/>
                  <a:gd name="connsiteY16" fmla="*/ 0 h 10396"/>
                  <a:gd name="connsiteX17" fmla="*/ 2136 w 10000"/>
                  <a:gd name="connsiteY17" fmla="*/ 522 h 10396"/>
                  <a:gd name="connsiteX18" fmla="*/ 2166 w 10000"/>
                  <a:gd name="connsiteY18" fmla="*/ 968 h 10396"/>
                  <a:gd name="connsiteX19" fmla="*/ 1602 w 10000"/>
                  <a:gd name="connsiteY19" fmla="*/ 1602 h 10396"/>
                  <a:gd name="connsiteX20" fmla="*/ 772 w 10000"/>
                  <a:gd name="connsiteY20" fmla="*/ 1676 h 10396"/>
                  <a:gd name="connsiteX21" fmla="*/ 0 w 10000"/>
                  <a:gd name="connsiteY21" fmla="*/ 2235 h 10396"/>
                  <a:gd name="connsiteX0" fmla="*/ 0 w 10000"/>
                  <a:gd name="connsiteY0" fmla="*/ 2235 h 10396"/>
                  <a:gd name="connsiteX1" fmla="*/ 386 w 10000"/>
                  <a:gd name="connsiteY1" fmla="*/ 2887 h 10396"/>
                  <a:gd name="connsiteX2" fmla="*/ 489 w 10000"/>
                  <a:gd name="connsiteY2" fmla="*/ 3762 h 10396"/>
                  <a:gd name="connsiteX3" fmla="*/ 2107 w 10000"/>
                  <a:gd name="connsiteY3" fmla="*/ 5959 h 10396"/>
                  <a:gd name="connsiteX4" fmla="*/ 3190 w 10000"/>
                  <a:gd name="connsiteY4" fmla="*/ 6760 h 10396"/>
                  <a:gd name="connsiteX5" fmla="*/ 5015 w 10000"/>
                  <a:gd name="connsiteY5" fmla="*/ 7920 h 10396"/>
                  <a:gd name="connsiteX6" fmla="*/ 6306 w 10000"/>
                  <a:gd name="connsiteY6" fmla="*/ 8553 h 10396"/>
                  <a:gd name="connsiteX7" fmla="*/ 7225 w 10000"/>
                  <a:gd name="connsiteY7" fmla="*/ 9423 h 10396"/>
                  <a:gd name="connsiteX8" fmla="*/ 7789 w 10000"/>
                  <a:gd name="connsiteY8" fmla="*/ 10000 h 10396"/>
                  <a:gd name="connsiteX9" fmla="*/ 8160 w 10000"/>
                  <a:gd name="connsiteY9" fmla="*/ 10396 h 10396"/>
                  <a:gd name="connsiteX10" fmla="*/ 9318 w 10000"/>
                  <a:gd name="connsiteY10" fmla="*/ 8697 h 10396"/>
                  <a:gd name="connsiteX11" fmla="*/ 10000 w 10000"/>
                  <a:gd name="connsiteY11" fmla="*/ 6852 h 10396"/>
                  <a:gd name="connsiteX12" fmla="*/ 9614 w 10000"/>
                  <a:gd name="connsiteY12" fmla="*/ 5474 h 10396"/>
                  <a:gd name="connsiteX13" fmla="*/ 9169 w 10000"/>
                  <a:gd name="connsiteY13" fmla="*/ 5847 h 10396"/>
                  <a:gd name="connsiteX14" fmla="*/ 7211 w 10000"/>
                  <a:gd name="connsiteY14" fmla="*/ 5586 h 10396"/>
                  <a:gd name="connsiteX15" fmla="*/ 3145 w 10000"/>
                  <a:gd name="connsiteY15" fmla="*/ 857 h 10396"/>
                  <a:gd name="connsiteX16" fmla="*/ 2552 w 10000"/>
                  <a:gd name="connsiteY16" fmla="*/ 0 h 10396"/>
                  <a:gd name="connsiteX17" fmla="*/ 2136 w 10000"/>
                  <a:gd name="connsiteY17" fmla="*/ 522 h 10396"/>
                  <a:gd name="connsiteX18" fmla="*/ 2166 w 10000"/>
                  <a:gd name="connsiteY18" fmla="*/ 968 h 10396"/>
                  <a:gd name="connsiteX19" fmla="*/ 1602 w 10000"/>
                  <a:gd name="connsiteY19" fmla="*/ 1602 h 10396"/>
                  <a:gd name="connsiteX20" fmla="*/ 772 w 10000"/>
                  <a:gd name="connsiteY20" fmla="*/ 1676 h 10396"/>
                  <a:gd name="connsiteX21" fmla="*/ 0 w 10000"/>
                  <a:gd name="connsiteY21" fmla="*/ 2235 h 10396"/>
                  <a:gd name="connsiteX0" fmla="*/ 0 w 10000"/>
                  <a:gd name="connsiteY0" fmla="*/ 2235 h 10396"/>
                  <a:gd name="connsiteX1" fmla="*/ 386 w 10000"/>
                  <a:gd name="connsiteY1" fmla="*/ 2887 h 10396"/>
                  <a:gd name="connsiteX2" fmla="*/ 489 w 10000"/>
                  <a:gd name="connsiteY2" fmla="*/ 3762 h 10396"/>
                  <a:gd name="connsiteX3" fmla="*/ 2107 w 10000"/>
                  <a:gd name="connsiteY3" fmla="*/ 5959 h 10396"/>
                  <a:gd name="connsiteX4" fmla="*/ 3190 w 10000"/>
                  <a:gd name="connsiteY4" fmla="*/ 6760 h 10396"/>
                  <a:gd name="connsiteX5" fmla="*/ 5015 w 10000"/>
                  <a:gd name="connsiteY5" fmla="*/ 7920 h 10396"/>
                  <a:gd name="connsiteX6" fmla="*/ 6306 w 10000"/>
                  <a:gd name="connsiteY6" fmla="*/ 8553 h 10396"/>
                  <a:gd name="connsiteX7" fmla="*/ 7225 w 10000"/>
                  <a:gd name="connsiteY7" fmla="*/ 9423 h 10396"/>
                  <a:gd name="connsiteX8" fmla="*/ 7789 w 10000"/>
                  <a:gd name="connsiteY8" fmla="*/ 10000 h 10396"/>
                  <a:gd name="connsiteX9" fmla="*/ 8160 w 10000"/>
                  <a:gd name="connsiteY9" fmla="*/ 10396 h 10396"/>
                  <a:gd name="connsiteX10" fmla="*/ 9318 w 10000"/>
                  <a:gd name="connsiteY10" fmla="*/ 8697 h 10396"/>
                  <a:gd name="connsiteX11" fmla="*/ 10000 w 10000"/>
                  <a:gd name="connsiteY11" fmla="*/ 6852 h 10396"/>
                  <a:gd name="connsiteX12" fmla="*/ 9614 w 10000"/>
                  <a:gd name="connsiteY12" fmla="*/ 5474 h 10396"/>
                  <a:gd name="connsiteX13" fmla="*/ 9184 w 10000"/>
                  <a:gd name="connsiteY13" fmla="*/ 5921 h 10396"/>
                  <a:gd name="connsiteX14" fmla="*/ 7211 w 10000"/>
                  <a:gd name="connsiteY14" fmla="*/ 5586 h 10396"/>
                  <a:gd name="connsiteX15" fmla="*/ 3145 w 10000"/>
                  <a:gd name="connsiteY15" fmla="*/ 857 h 10396"/>
                  <a:gd name="connsiteX16" fmla="*/ 2552 w 10000"/>
                  <a:gd name="connsiteY16" fmla="*/ 0 h 10396"/>
                  <a:gd name="connsiteX17" fmla="*/ 2136 w 10000"/>
                  <a:gd name="connsiteY17" fmla="*/ 522 h 10396"/>
                  <a:gd name="connsiteX18" fmla="*/ 2166 w 10000"/>
                  <a:gd name="connsiteY18" fmla="*/ 968 h 10396"/>
                  <a:gd name="connsiteX19" fmla="*/ 1602 w 10000"/>
                  <a:gd name="connsiteY19" fmla="*/ 1602 h 10396"/>
                  <a:gd name="connsiteX20" fmla="*/ 772 w 10000"/>
                  <a:gd name="connsiteY20" fmla="*/ 1676 h 10396"/>
                  <a:gd name="connsiteX21" fmla="*/ 0 w 10000"/>
                  <a:gd name="connsiteY21" fmla="*/ 2235 h 10396"/>
                  <a:gd name="connsiteX0" fmla="*/ 0 w 10000"/>
                  <a:gd name="connsiteY0" fmla="*/ 2235 h 10396"/>
                  <a:gd name="connsiteX1" fmla="*/ 386 w 10000"/>
                  <a:gd name="connsiteY1" fmla="*/ 2887 h 10396"/>
                  <a:gd name="connsiteX2" fmla="*/ 489 w 10000"/>
                  <a:gd name="connsiteY2" fmla="*/ 3762 h 10396"/>
                  <a:gd name="connsiteX3" fmla="*/ 2107 w 10000"/>
                  <a:gd name="connsiteY3" fmla="*/ 5959 h 10396"/>
                  <a:gd name="connsiteX4" fmla="*/ 3190 w 10000"/>
                  <a:gd name="connsiteY4" fmla="*/ 6760 h 10396"/>
                  <a:gd name="connsiteX5" fmla="*/ 5015 w 10000"/>
                  <a:gd name="connsiteY5" fmla="*/ 7920 h 10396"/>
                  <a:gd name="connsiteX6" fmla="*/ 6306 w 10000"/>
                  <a:gd name="connsiteY6" fmla="*/ 8553 h 10396"/>
                  <a:gd name="connsiteX7" fmla="*/ 7225 w 10000"/>
                  <a:gd name="connsiteY7" fmla="*/ 9423 h 10396"/>
                  <a:gd name="connsiteX8" fmla="*/ 7789 w 10000"/>
                  <a:gd name="connsiteY8" fmla="*/ 10000 h 10396"/>
                  <a:gd name="connsiteX9" fmla="*/ 8160 w 10000"/>
                  <a:gd name="connsiteY9" fmla="*/ 10396 h 10396"/>
                  <a:gd name="connsiteX10" fmla="*/ 9318 w 10000"/>
                  <a:gd name="connsiteY10" fmla="*/ 8697 h 10396"/>
                  <a:gd name="connsiteX11" fmla="*/ 10000 w 10000"/>
                  <a:gd name="connsiteY11" fmla="*/ 6852 h 10396"/>
                  <a:gd name="connsiteX12" fmla="*/ 9614 w 10000"/>
                  <a:gd name="connsiteY12" fmla="*/ 5474 h 10396"/>
                  <a:gd name="connsiteX13" fmla="*/ 9184 w 10000"/>
                  <a:gd name="connsiteY13" fmla="*/ 5921 h 10396"/>
                  <a:gd name="connsiteX14" fmla="*/ 7211 w 10000"/>
                  <a:gd name="connsiteY14" fmla="*/ 5586 h 10396"/>
                  <a:gd name="connsiteX15" fmla="*/ 4792 w 10000"/>
                  <a:gd name="connsiteY15" fmla="*/ 2607 h 10396"/>
                  <a:gd name="connsiteX16" fmla="*/ 2552 w 10000"/>
                  <a:gd name="connsiteY16" fmla="*/ 0 h 10396"/>
                  <a:gd name="connsiteX17" fmla="*/ 2136 w 10000"/>
                  <a:gd name="connsiteY17" fmla="*/ 522 h 10396"/>
                  <a:gd name="connsiteX18" fmla="*/ 2166 w 10000"/>
                  <a:gd name="connsiteY18" fmla="*/ 968 h 10396"/>
                  <a:gd name="connsiteX19" fmla="*/ 1602 w 10000"/>
                  <a:gd name="connsiteY19" fmla="*/ 1602 h 10396"/>
                  <a:gd name="connsiteX20" fmla="*/ 772 w 10000"/>
                  <a:gd name="connsiteY20" fmla="*/ 1676 h 10396"/>
                  <a:gd name="connsiteX21" fmla="*/ 0 w 10000"/>
                  <a:gd name="connsiteY21" fmla="*/ 2235 h 10396"/>
                  <a:gd name="connsiteX0" fmla="*/ 0 w 10000"/>
                  <a:gd name="connsiteY0" fmla="*/ 2105 h 10266"/>
                  <a:gd name="connsiteX1" fmla="*/ 386 w 10000"/>
                  <a:gd name="connsiteY1" fmla="*/ 2757 h 10266"/>
                  <a:gd name="connsiteX2" fmla="*/ 489 w 10000"/>
                  <a:gd name="connsiteY2" fmla="*/ 3632 h 10266"/>
                  <a:gd name="connsiteX3" fmla="*/ 2107 w 10000"/>
                  <a:gd name="connsiteY3" fmla="*/ 5829 h 10266"/>
                  <a:gd name="connsiteX4" fmla="*/ 3190 w 10000"/>
                  <a:gd name="connsiteY4" fmla="*/ 6630 h 10266"/>
                  <a:gd name="connsiteX5" fmla="*/ 5015 w 10000"/>
                  <a:gd name="connsiteY5" fmla="*/ 7790 h 10266"/>
                  <a:gd name="connsiteX6" fmla="*/ 6306 w 10000"/>
                  <a:gd name="connsiteY6" fmla="*/ 8423 h 10266"/>
                  <a:gd name="connsiteX7" fmla="*/ 7225 w 10000"/>
                  <a:gd name="connsiteY7" fmla="*/ 9293 h 10266"/>
                  <a:gd name="connsiteX8" fmla="*/ 7789 w 10000"/>
                  <a:gd name="connsiteY8" fmla="*/ 9870 h 10266"/>
                  <a:gd name="connsiteX9" fmla="*/ 8160 w 10000"/>
                  <a:gd name="connsiteY9" fmla="*/ 10266 h 10266"/>
                  <a:gd name="connsiteX10" fmla="*/ 9318 w 10000"/>
                  <a:gd name="connsiteY10" fmla="*/ 8567 h 10266"/>
                  <a:gd name="connsiteX11" fmla="*/ 10000 w 10000"/>
                  <a:gd name="connsiteY11" fmla="*/ 6722 h 10266"/>
                  <a:gd name="connsiteX12" fmla="*/ 9614 w 10000"/>
                  <a:gd name="connsiteY12" fmla="*/ 5344 h 10266"/>
                  <a:gd name="connsiteX13" fmla="*/ 9184 w 10000"/>
                  <a:gd name="connsiteY13" fmla="*/ 5791 h 10266"/>
                  <a:gd name="connsiteX14" fmla="*/ 7211 w 10000"/>
                  <a:gd name="connsiteY14" fmla="*/ 5456 h 10266"/>
                  <a:gd name="connsiteX15" fmla="*/ 4792 w 10000"/>
                  <a:gd name="connsiteY15" fmla="*/ 2477 h 10266"/>
                  <a:gd name="connsiteX16" fmla="*/ 2448 w 10000"/>
                  <a:gd name="connsiteY16" fmla="*/ 0 h 10266"/>
                  <a:gd name="connsiteX17" fmla="*/ 2136 w 10000"/>
                  <a:gd name="connsiteY17" fmla="*/ 392 h 10266"/>
                  <a:gd name="connsiteX18" fmla="*/ 2166 w 10000"/>
                  <a:gd name="connsiteY18" fmla="*/ 838 h 10266"/>
                  <a:gd name="connsiteX19" fmla="*/ 1602 w 10000"/>
                  <a:gd name="connsiteY19" fmla="*/ 1472 h 10266"/>
                  <a:gd name="connsiteX20" fmla="*/ 772 w 10000"/>
                  <a:gd name="connsiteY20" fmla="*/ 1546 h 10266"/>
                  <a:gd name="connsiteX21" fmla="*/ 0 w 10000"/>
                  <a:gd name="connsiteY21" fmla="*/ 2105 h 10266"/>
                  <a:gd name="connsiteX0" fmla="*/ 0 w 10000"/>
                  <a:gd name="connsiteY0" fmla="*/ 2012 h 10173"/>
                  <a:gd name="connsiteX1" fmla="*/ 386 w 10000"/>
                  <a:gd name="connsiteY1" fmla="*/ 2664 h 10173"/>
                  <a:gd name="connsiteX2" fmla="*/ 489 w 10000"/>
                  <a:gd name="connsiteY2" fmla="*/ 3539 h 10173"/>
                  <a:gd name="connsiteX3" fmla="*/ 2107 w 10000"/>
                  <a:gd name="connsiteY3" fmla="*/ 5736 h 10173"/>
                  <a:gd name="connsiteX4" fmla="*/ 3190 w 10000"/>
                  <a:gd name="connsiteY4" fmla="*/ 6537 h 10173"/>
                  <a:gd name="connsiteX5" fmla="*/ 5015 w 10000"/>
                  <a:gd name="connsiteY5" fmla="*/ 7697 h 10173"/>
                  <a:gd name="connsiteX6" fmla="*/ 6306 w 10000"/>
                  <a:gd name="connsiteY6" fmla="*/ 8330 h 10173"/>
                  <a:gd name="connsiteX7" fmla="*/ 7225 w 10000"/>
                  <a:gd name="connsiteY7" fmla="*/ 9200 h 10173"/>
                  <a:gd name="connsiteX8" fmla="*/ 7789 w 10000"/>
                  <a:gd name="connsiteY8" fmla="*/ 9777 h 10173"/>
                  <a:gd name="connsiteX9" fmla="*/ 8160 w 10000"/>
                  <a:gd name="connsiteY9" fmla="*/ 10173 h 10173"/>
                  <a:gd name="connsiteX10" fmla="*/ 9318 w 10000"/>
                  <a:gd name="connsiteY10" fmla="*/ 8474 h 10173"/>
                  <a:gd name="connsiteX11" fmla="*/ 10000 w 10000"/>
                  <a:gd name="connsiteY11" fmla="*/ 6629 h 10173"/>
                  <a:gd name="connsiteX12" fmla="*/ 9614 w 10000"/>
                  <a:gd name="connsiteY12" fmla="*/ 5251 h 10173"/>
                  <a:gd name="connsiteX13" fmla="*/ 9184 w 10000"/>
                  <a:gd name="connsiteY13" fmla="*/ 5698 h 10173"/>
                  <a:gd name="connsiteX14" fmla="*/ 7211 w 10000"/>
                  <a:gd name="connsiteY14" fmla="*/ 5363 h 10173"/>
                  <a:gd name="connsiteX15" fmla="*/ 4792 w 10000"/>
                  <a:gd name="connsiteY15" fmla="*/ 2384 h 10173"/>
                  <a:gd name="connsiteX16" fmla="*/ 2522 w 10000"/>
                  <a:gd name="connsiteY16" fmla="*/ 0 h 10173"/>
                  <a:gd name="connsiteX17" fmla="*/ 2136 w 10000"/>
                  <a:gd name="connsiteY17" fmla="*/ 299 h 10173"/>
                  <a:gd name="connsiteX18" fmla="*/ 2166 w 10000"/>
                  <a:gd name="connsiteY18" fmla="*/ 745 h 10173"/>
                  <a:gd name="connsiteX19" fmla="*/ 1602 w 10000"/>
                  <a:gd name="connsiteY19" fmla="*/ 1379 h 10173"/>
                  <a:gd name="connsiteX20" fmla="*/ 772 w 10000"/>
                  <a:gd name="connsiteY20" fmla="*/ 1453 h 10173"/>
                  <a:gd name="connsiteX21" fmla="*/ 0 w 10000"/>
                  <a:gd name="connsiteY21" fmla="*/ 2012 h 10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000" h="10173">
                    <a:moveTo>
                      <a:pt x="0" y="2012"/>
                    </a:moveTo>
                    <a:lnTo>
                      <a:pt x="386" y="2664"/>
                    </a:lnTo>
                    <a:cubicBezTo>
                      <a:pt x="391" y="2620"/>
                      <a:pt x="469" y="3507"/>
                      <a:pt x="489" y="3539"/>
                    </a:cubicBezTo>
                    <a:lnTo>
                      <a:pt x="2107" y="5736"/>
                    </a:lnTo>
                    <a:lnTo>
                      <a:pt x="3190" y="6537"/>
                    </a:lnTo>
                    <a:lnTo>
                      <a:pt x="5015" y="7697"/>
                    </a:lnTo>
                    <a:lnTo>
                      <a:pt x="6306" y="8330"/>
                    </a:lnTo>
                    <a:lnTo>
                      <a:pt x="7225" y="9200"/>
                    </a:lnTo>
                    <a:lnTo>
                      <a:pt x="7789" y="9777"/>
                    </a:lnTo>
                    <a:lnTo>
                      <a:pt x="8160" y="10173"/>
                    </a:lnTo>
                    <a:lnTo>
                      <a:pt x="9318" y="8474"/>
                    </a:lnTo>
                    <a:lnTo>
                      <a:pt x="10000" y="6629"/>
                    </a:lnTo>
                    <a:cubicBezTo>
                      <a:pt x="9871" y="6170"/>
                      <a:pt x="9743" y="5710"/>
                      <a:pt x="9614" y="5251"/>
                    </a:cubicBezTo>
                    <a:lnTo>
                      <a:pt x="9184" y="5698"/>
                    </a:lnTo>
                    <a:lnTo>
                      <a:pt x="7211" y="5363"/>
                    </a:lnTo>
                    <a:lnTo>
                      <a:pt x="4792" y="2384"/>
                    </a:lnTo>
                    <a:lnTo>
                      <a:pt x="2522" y="0"/>
                    </a:lnTo>
                    <a:lnTo>
                      <a:pt x="2136" y="299"/>
                    </a:lnTo>
                    <a:cubicBezTo>
                      <a:pt x="2146" y="447"/>
                      <a:pt x="2156" y="597"/>
                      <a:pt x="2166" y="745"/>
                    </a:cubicBezTo>
                    <a:lnTo>
                      <a:pt x="1602" y="1379"/>
                    </a:lnTo>
                    <a:lnTo>
                      <a:pt x="772" y="1453"/>
                    </a:lnTo>
                    <a:lnTo>
                      <a:pt x="0" y="2012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3" name="Freeform 16"/>
              <p:cNvSpPr>
                <a:spLocks/>
              </p:cNvSpPr>
              <p:nvPr/>
            </p:nvSpPr>
            <p:spPr bwMode="auto">
              <a:xfrm>
                <a:off x="5808927" y="5232707"/>
                <a:ext cx="422211" cy="220380"/>
              </a:xfrm>
              <a:custGeom>
                <a:avLst/>
                <a:gdLst>
                  <a:gd name="T0" fmla="*/ 0 w 598"/>
                  <a:gd name="T1" fmla="*/ 171450 h 297"/>
                  <a:gd name="T2" fmla="*/ 68263 w 598"/>
                  <a:gd name="T3" fmla="*/ 371475 h 297"/>
                  <a:gd name="T4" fmla="*/ 420688 w 598"/>
                  <a:gd name="T5" fmla="*/ 352425 h 297"/>
                  <a:gd name="T6" fmla="*/ 468313 w 598"/>
                  <a:gd name="T7" fmla="*/ 423863 h 297"/>
                  <a:gd name="T8" fmla="*/ 649288 w 598"/>
                  <a:gd name="T9" fmla="*/ 428625 h 297"/>
                  <a:gd name="T10" fmla="*/ 730250 w 598"/>
                  <a:gd name="T11" fmla="*/ 471488 h 297"/>
                  <a:gd name="T12" fmla="*/ 796925 w 598"/>
                  <a:gd name="T13" fmla="*/ 328613 h 297"/>
                  <a:gd name="T14" fmla="*/ 949325 w 598"/>
                  <a:gd name="T15" fmla="*/ 171450 h 297"/>
                  <a:gd name="T16" fmla="*/ 944563 w 598"/>
                  <a:gd name="T17" fmla="*/ 9525 h 297"/>
                  <a:gd name="T18" fmla="*/ 454025 w 598"/>
                  <a:gd name="T19" fmla="*/ 61913 h 297"/>
                  <a:gd name="T20" fmla="*/ 363538 w 598"/>
                  <a:gd name="T21" fmla="*/ 0 h 297"/>
                  <a:gd name="T22" fmla="*/ 87313 w 598"/>
                  <a:gd name="T23" fmla="*/ 114300 h 297"/>
                  <a:gd name="T24" fmla="*/ 0 w 598"/>
                  <a:gd name="T25" fmla="*/ 171450 h 2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connsiteX0" fmla="*/ 0 w 9900"/>
                  <a:gd name="connsiteY0" fmla="*/ 4242 h 10000"/>
                  <a:gd name="connsiteX1" fmla="*/ 619 w 9900"/>
                  <a:gd name="connsiteY1" fmla="*/ 7879 h 10000"/>
                  <a:gd name="connsiteX2" fmla="*/ 4331 w 9900"/>
                  <a:gd name="connsiteY2" fmla="*/ 7475 h 10000"/>
                  <a:gd name="connsiteX3" fmla="*/ 4833 w 9900"/>
                  <a:gd name="connsiteY3" fmla="*/ 8990 h 10000"/>
                  <a:gd name="connsiteX4" fmla="*/ 6739 w 9900"/>
                  <a:gd name="connsiteY4" fmla="*/ 9091 h 10000"/>
                  <a:gd name="connsiteX5" fmla="*/ 7592 w 9900"/>
                  <a:gd name="connsiteY5" fmla="*/ 10000 h 10000"/>
                  <a:gd name="connsiteX6" fmla="*/ 8295 w 9900"/>
                  <a:gd name="connsiteY6" fmla="*/ 6970 h 10000"/>
                  <a:gd name="connsiteX7" fmla="*/ 9900 w 9900"/>
                  <a:gd name="connsiteY7" fmla="*/ 3636 h 10000"/>
                  <a:gd name="connsiteX8" fmla="*/ 9850 w 9900"/>
                  <a:gd name="connsiteY8" fmla="*/ 202 h 10000"/>
                  <a:gd name="connsiteX9" fmla="*/ 4683 w 9900"/>
                  <a:gd name="connsiteY9" fmla="*/ 1313 h 10000"/>
                  <a:gd name="connsiteX10" fmla="*/ 3729 w 9900"/>
                  <a:gd name="connsiteY10" fmla="*/ 0 h 10000"/>
                  <a:gd name="connsiteX11" fmla="*/ 820 w 9900"/>
                  <a:gd name="connsiteY11" fmla="*/ 2424 h 10000"/>
                  <a:gd name="connsiteX12" fmla="*/ 0 w 9900"/>
                  <a:gd name="connsiteY12" fmla="*/ 4242 h 10000"/>
                  <a:gd name="connsiteX0" fmla="*/ 0 w 10000"/>
                  <a:gd name="connsiteY0" fmla="*/ 4242 h 10000"/>
                  <a:gd name="connsiteX1" fmla="*/ 625 w 10000"/>
                  <a:gd name="connsiteY1" fmla="*/ 7879 h 10000"/>
                  <a:gd name="connsiteX2" fmla="*/ 4375 w 10000"/>
                  <a:gd name="connsiteY2" fmla="*/ 7475 h 10000"/>
                  <a:gd name="connsiteX3" fmla="*/ 4882 w 10000"/>
                  <a:gd name="connsiteY3" fmla="*/ 8990 h 10000"/>
                  <a:gd name="connsiteX4" fmla="*/ 6807 w 10000"/>
                  <a:gd name="connsiteY4" fmla="*/ 9091 h 10000"/>
                  <a:gd name="connsiteX5" fmla="*/ 7669 w 10000"/>
                  <a:gd name="connsiteY5" fmla="*/ 10000 h 10000"/>
                  <a:gd name="connsiteX6" fmla="*/ 8379 w 10000"/>
                  <a:gd name="connsiteY6" fmla="*/ 6970 h 10000"/>
                  <a:gd name="connsiteX7" fmla="*/ 10000 w 10000"/>
                  <a:gd name="connsiteY7" fmla="*/ 3636 h 10000"/>
                  <a:gd name="connsiteX8" fmla="*/ 9949 w 10000"/>
                  <a:gd name="connsiteY8" fmla="*/ 202 h 10000"/>
                  <a:gd name="connsiteX9" fmla="*/ 4730 w 10000"/>
                  <a:gd name="connsiteY9" fmla="*/ 1313 h 10000"/>
                  <a:gd name="connsiteX10" fmla="*/ 3767 w 10000"/>
                  <a:gd name="connsiteY10" fmla="*/ 0 h 10000"/>
                  <a:gd name="connsiteX11" fmla="*/ 1056 w 10000"/>
                  <a:gd name="connsiteY11" fmla="*/ 2475 h 10000"/>
                  <a:gd name="connsiteX12" fmla="*/ 0 w 10000"/>
                  <a:gd name="connsiteY12" fmla="*/ 4242 h 10000"/>
                  <a:gd name="connsiteX0" fmla="*/ 0 w 10000"/>
                  <a:gd name="connsiteY0" fmla="*/ 4242 h 10000"/>
                  <a:gd name="connsiteX1" fmla="*/ 701 w 10000"/>
                  <a:gd name="connsiteY1" fmla="*/ 8081 h 10000"/>
                  <a:gd name="connsiteX2" fmla="*/ 4375 w 10000"/>
                  <a:gd name="connsiteY2" fmla="*/ 7475 h 10000"/>
                  <a:gd name="connsiteX3" fmla="*/ 4882 w 10000"/>
                  <a:gd name="connsiteY3" fmla="*/ 8990 h 10000"/>
                  <a:gd name="connsiteX4" fmla="*/ 6807 w 10000"/>
                  <a:gd name="connsiteY4" fmla="*/ 9091 h 10000"/>
                  <a:gd name="connsiteX5" fmla="*/ 7669 w 10000"/>
                  <a:gd name="connsiteY5" fmla="*/ 10000 h 10000"/>
                  <a:gd name="connsiteX6" fmla="*/ 8379 w 10000"/>
                  <a:gd name="connsiteY6" fmla="*/ 6970 h 10000"/>
                  <a:gd name="connsiteX7" fmla="*/ 10000 w 10000"/>
                  <a:gd name="connsiteY7" fmla="*/ 3636 h 10000"/>
                  <a:gd name="connsiteX8" fmla="*/ 9949 w 10000"/>
                  <a:gd name="connsiteY8" fmla="*/ 202 h 10000"/>
                  <a:gd name="connsiteX9" fmla="*/ 4730 w 10000"/>
                  <a:gd name="connsiteY9" fmla="*/ 1313 h 10000"/>
                  <a:gd name="connsiteX10" fmla="*/ 3767 w 10000"/>
                  <a:gd name="connsiteY10" fmla="*/ 0 h 10000"/>
                  <a:gd name="connsiteX11" fmla="*/ 1056 w 10000"/>
                  <a:gd name="connsiteY11" fmla="*/ 2475 h 10000"/>
                  <a:gd name="connsiteX12" fmla="*/ 0 w 10000"/>
                  <a:gd name="connsiteY12" fmla="*/ 4242 h 10000"/>
                  <a:gd name="connsiteX0" fmla="*/ 0 w 10000"/>
                  <a:gd name="connsiteY0" fmla="*/ 4242 h 10000"/>
                  <a:gd name="connsiteX1" fmla="*/ 701 w 10000"/>
                  <a:gd name="connsiteY1" fmla="*/ 8081 h 10000"/>
                  <a:gd name="connsiteX2" fmla="*/ 4400 w 10000"/>
                  <a:gd name="connsiteY2" fmla="*/ 7778 h 10000"/>
                  <a:gd name="connsiteX3" fmla="*/ 4882 w 10000"/>
                  <a:gd name="connsiteY3" fmla="*/ 8990 h 10000"/>
                  <a:gd name="connsiteX4" fmla="*/ 6807 w 10000"/>
                  <a:gd name="connsiteY4" fmla="*/ 9091 h 10000"/>
                  <a:gd name="connsiteX5" fmla="*/ 7669 w 10000"/>
                  <a:gd name="connsiteY5" fmla="*/ 10000 h 10000"/>
                  <a:gd name="connsiteX6" fmla="*/ 8379 w 10000"/>
                  <a:gd name="connsiteY6" fmla="*/ 6970 h 10000"/>
                  <a:gd name="connsiteX7" fmla="*/ 10000 w 10000"/>
                  <a:gd name="connsiteY7" fmla="*/ 3636 h 10000"/>
                  <a:gd name="connsiteX8" fmla="*/ 9949 w 10000"/>
                  <a:gd name="connsiteY8" fmla="*/ 202 h 10000"/>
                  <a:gd name="connsiteX9" fmla="*/ 4730 w 10000"/>
                  <a:gd name="connsiteY9" fmla="*/ 1313 h 10000"/>
                  <a:gd name="connsiteX10" fmla="*/ 3767 w 10000"/>
                  <a:gd name="connsiteY10" fmla="*/ 0 h 10000"/>
                  <a:gd name="connsiteX11" fmla="*/ 1056 w 10000"/>
                  <a:gd name="connsiteY11" fmla="*/ 2475 h 10000"/>
                  <a:gd name="connsiteX12" fmla="*/ 0 w 10000"/>
                  <a:gd name="connsiteY12" fmla="*/ 4242 h 10000"/>
                  <a:gd name="connsiteX0" fmla="*/ 0 w 10000"/>
                  <a:gd name="connsiteY0" fmla="*/ 4242 h 10000"/>
                  <a:gd name="connsiteX1" fmla="*/ 701 w 10000"/>
                  <a:gd name="connsiteY1" fmla="*/ 8081 h 10000"/>
                  <a:gd name="connsiteX2" fmla="*/ 4400 w 10000"/>
                  <a:gd name="connsiteY2" fmla="*/ 7778 h 10000"/>
                  <a:gd name="connsiteX3" fmla="*/ 4831 w 10000"/>
                  <a:gd name="connsiteY3" fmla="*/ 9243 h 10000"/>
                  <a:gd name="connsiteX4" fmla="*/ 6807 w 10000"/>
                  <a:gd name="connsiteY4" fmla="*/ 9091 h 10000"/>
                  <a:gd name="connsiteX5" fmla="*/ 7669 w 10000"/>
                  <a:gd name="connsiteY5" fmla="*/ 10000 h 10000"/>
                  <a:gd name="connsiteX6" fmla="*/ 8379 w 10000"/>
                  <a:gd name="connsiteY6" fmla="*/ 6970 h 10000"/>
                  <a:gd name="connsiteX7" fmla="*/ 10000 w 10000"/>
                  <a:gd name="connsiteY7" fmla="*/ 3636 h 10000"/>
                  <a:gd name="connsiteX8" fmla="*/ 9949 w 10000"/>
                  <a:gd name="connsiteY8" fmla="*/ 202 h 10000"/>
                  <a:gd name="connsiteX9" fmla="*/ 4730 w 10000"/>
                  <a:gd name="connsiteY9" fmla="*/ 1313 h 10000"/>
                  <a:gd name="connsiteX10" fmla="*/ 3767 w 10000"/>
                  <a:gd name="connsiteY10" fmla="*/ 0 h 10000"/>
                  <a:gd name="connsiteX11" fmla="*/ 1056 w 10000"/>
                  <a:gd name="connsiteY11" fmla="*/ 2475 h 10000"/>
                  <a:gd name="connsiteX12" fmla="*/ 0 w 10000"/>
                  <a:gd name="connsiteY12" fmla="*/ 4242 h 10000"/>
                  <a:gd name="connsiteX0" fmla="*/ 0 w 10000"/>
                  <a:gd name="connsiteY0" fmla="*/ 4242 h 10000"/>
                  <a:gd name="connsiteX1" fmla="*/ 701 w 10000"/>
                  <a:gd name="connsiteY1" fmla="*/ 8081 h 10000"/>
                  <a:gd name="connsiteX2" fmla="*/ 4400 w 10000"/>
                  <a:gd name="connsiteY2" fmla="*/ 7778 h 10000"/>
                  <a:gd name="connsiteX3" fmla="*/ 4831 w 10000"/>
                  <a:gd name="connsiteY3" fmla="*/ 9243 h 10000"/>
                  <a:gd name="connsiteX4" fmla="*/ 6832 w 10000"/>
                  <a:gd name="connsiteY4" fmla="*/ 9495 h 10000"/>
                  <a:gd name="connsiteX5" fmla="*/ 7669 w 10000"/>
                  <a:gd name="connsiteY5" fmla="*/ 10000 h 10000"/>
                  <a:gd name="connsiteX6" fmla="*/ 8379 w 10000"/>
                  <a:gd name="connsiteY6" fmla="*/ 6970 h 10000"/>
                  <a:gd name="connsiteX7" fmla="*/ 10000 w 10000"/>
                  <a:gd name="connsiteY7" fmla="*/ 3636 h 10000"/>
                  <a:gd name="connsiteX8" fmla="*/ 9949 w 10000"/>
                  <a:gd name="connsiteY8" fmla="*/ 202 h 10000"/>
                  <a:gd name="connsiteX9" fmla="*/ 4730 w 10000"/>
                  <a:gd name="connsiteY9" fmla="*/ 1313 h 10000"/>
                  <a:gd name="connsiteX10" fmla="*/ 3767 w 10000"/>
                  <a:gd name="connsiteY10" fmla="*/ 0 h 10000"/>
                  <a:gd name="connsiteX11" fmla="*/ 1056 w 10000"/>
                  <a:gd name="connsiteY11" fmla="*/ 2475 h 10000"/>
                  <a:gd name="connsiteX12" fmla="*/ 0 w 10000"/>
                  <a:gd name="connsiteY12" fmla="*/ 4242 h 10000"/>
                  <a:gd name="connsiteX0" fmla="*/ 0 w 10000"/>
                  <a:gd name="connsiteY0" fmla="*/ 4242 h 10303"/>
                  <a:gd name="connsiteX1" fmla="*/ 701 w 10000"/>
                  <a:gd name="connsiteY1" fmla="*/ 8081 h 10303"/>
                  <a:gd name="connsiteX2" fmla="*/ 4400 w 10000"/>
                  <a:gd name="connsiteY2" fmla="*/ 7778 h 10303"/>
                  <a:gd name="connsiteX3" fmla="*/ 4831 w 10000"/>
                  <a:gd name="connsiteY3" fmla="*/ 9243 h 10303"/>
                  <a:gd name="connsiteX4" fmla="*/ 6832 w 10000"/>
                  <a:gd name="connsiteY4" fmla="*/ 9495 h 10303"/>
                  <a:gd name="connsiteX5" fmla="*/ 7745 w 10000"/>
                  <a:gd name="connsiteY5" fmla="*/ 10303 h 10303"/>
                  <a:gd name="connsiteX6" fmla="*/ 8379 w 10000"/>
                  <a:gd name="connsiteY6" fmla="*/ 6970 h 10303"/>
                  <a:gd name="connsiteX7" fmla="*/ 10000 w 10000"/>
                  <a:gd name="connsiteY7" fmla="*/ 3636 h 10303"/>
                  <a:gd name="connsiteX8" fmla="*/ 9949 w 10000"/>
                  <a:gd name="connsiteY8" fmla="*/ 202 h 10303"/>
                  <a:gd name="connsiteX9" fmla="*/ 4730 w 10000"/>
                  <a:gd name="connsiteY9" fmla="*/ 1313 h 10303"/>
                  <a:gd name="connsiteX10" fmla="*/ 3767 w 10000"/>
                  <a:gd name="connsiteY10" fmla="*/ 0 h 10303"/>
                  <a:gd name="connsiteX11" fmla="*/ 1056 w 10000"/>
                  <a:gd name="connsiteY11" fmla="*/ 2475 h 10303"/>
                  <a:gd name="connsiteX12" fmla="*/ 0 w 10000"/>
                  <a:gd name="connsiteY12" fmla="*/ 4242 h 10303"/>
                  <a:gd name="connsiteX0" fmla="*/ 0 w 10000"/>
                  <a:gd name="connsiteY0" fmla="*/ 4242 h 10303"/>
                  <a:gd name="connsiteX1" fmla="*/ 701 w 10000"/>
                  <a:gd name="connsiteY1" fmla="*/ 8081 h 10303"/>
                  <a:gd name="connsiteX2" fmla="*/ 4400 w 10000"/>
                  <a:gd name="connsiteY2" fmla="*/ 7778 h 10303"/>
                  <a:gd name="connsiteX3" fmla="*/ 4831 w 10000"/>
                  <a:gd name="connsiteY3" fmla="*/ 9243 h 10303"/>
                  <a:gd name="connsiteX4" fmla="*/ 6832 w 10000"/>
                  <a:gd name="connsiteY4" fmla="*/ 9495 h 10303"/>
                  <a:gd name="connsiteX5" fmla="*/ 7745 w 10000"/>
                  <a:gd name="connsiteY5" fmla="*/ 10303 h 10303"/>
                  <a:gd name="connsiteX6" fmla="*/ 8379 w 10000"/>
                  <a:gd name="connsiteY6" fmla="*/ 6970 h 10303"/>
                  <a:gd name="connsiteX7" fmla="*/ 10000 w 10000"/>
                  <a:gd name="connsiteY7" fmla="*/ 3636 h 10303"/>
                  <a:gd name="connsiteX8" fmla="*/ 9949 w 10000"/>
                  <a:gd name="connsiteY8" fmla="*/ 202 h 10303"/>
                  <a:gd name="connsiteX9" fmla="*/ 4730 w 10000"/>
                  <a:gd name="connsiteY9" fmla="*/ 1313 h 10303"/>
                  <a:gd name="connsiteX10" fmla="*/ 3767 w 10000"/>
                  <a:gd name="connsiteY10" fmla="*/ 0 h 10303"/>
                  <a:gd name="connsiteX11" fmla="*/ 1284 w 10000"/>
                  <a:gd name="connsiteY11" fmla="*/ 2121 h 10303"/>
                  <a:gd name="connsiteX12" fmla="*/ 0 w 10000"/>
                  <a:gd name="connsiteY12" fmla="*/ 4242 h 10303"/>
                  <a:gd name="connsiteX0" fmla="*/ 0 w 10000"/>
                  <a:gd name="connsiteY0" fmla="*/ 4343 h 10404"/>
                  <a:gd name="connsiteX1" fmla="*/ 701 w 10000"/>
                  <a:gd name="connsiteY1" fmla="*/ 8182 h 10404"/>
                  <a:gd name="connsiteX2" fmla="*/ 4400 w 10000"/>
                  <a:gd name="connsiteY2" fmla="*/ 7879 h 10404"/>
                  <a:gd name="connsiteX3" fmla="*/ 4831 w 10000"/>
                  <a:gd name="connsiteY3" fmla="*/ 9344 h 10404"/>
                  <a:gd name="connsiteX4" fmla="*/ 6832 w 10000"/>
                  <a:gd name="connsiteY4" fmla="*/ 9596 h 10404"/>
                  <a:gd name="connsiteX5" fmla="*/ 7745 w 10000"/>
                  <a:gd name="connsiteY5" fmla="*/ 10404 h 10404"/>
                  <a:gd name="connsiteX6" fmla="*/ 8379 w 10000"/>
                  <a:gd name="connsiteY6" fmla="*/ 7071 h 10404"/>
                  <a:gd name="connsiteX7" fmla="*/ 10000 w 10000"/>
                  <a:gd name="connsiteY7" fmla="*/ 3737 h 10404"/>
                  <a:gd name="connsiteX8" fmla="*/ 9949 w 10000"/>
                  <a:gd name="connsiteY8" fmla="*/ 303 h 10404"/>
                  <a:gd name="connsiteX9" fmla="*/ 4730 w 10000"/>
                  <a:gd name="connsiteY9" fmla="*/ 1414 h 10404"/>
                  <a:gd name="connsiteX10" fmla="*/ 3792 w 10000"/>
                  <a:gd name="connsiteY10" fmla="*/ 0 h 10404"/>
                  <a:gd name="connsiteX11" fmla="*/ 1284 w 10000"/>
                  <a:gd name="connsiteY11" fmla="*/ 2222 h 10404"/>
                  <a:gd name="connsiteX12" fmla="*/ 0 w 10000"/>
                  <a:gd name="connsiteY12" fmla="*/ 4343 h 10404"/>
                  <a:gd name="connsiteX0" fmla="*/ 0 w 10000"/>
                  <a:gd name="connsiteY0" fmla="*/ 4343 h 10404"/>
                  <a:gd name="connsiteX1" fmla="*/ 701 w 10000"/>
                  <a:gd name="connsiteY1" fmla="*/ 8182 h 10404"/>
                  <a:gd name="connsiteX2" fmla="*/ 4400 w 10000"/>
                  <a:gd name="connsiteY2" fmla="*/ 7879 h 10404"/>
                  <a:gd name="connsiteX3" fmla="*/ 4831 w 10000"/>
                  <a:gd name="connsiteY3" fmla="*/ 9344 h 10404"/>
                  <a:gd name="connsiteX4" fmla="*/ 6832 w 10000"/>
                  <a:gd name="connsiteY4" fmla="*/ 9596 h 10404"/>
                  <a:gd name="connsiteX5" fmla="*/ 7745 w 10000"/>
                  <a:gd name="connsiteY5" fmla="*/ 10404 h 10404"/>
                  <a:gd name="connsiteX6" fmla="*/ 8379 w 10000"/>
                  <a:gd name="connsiteY6" fmla="*/ 7071 h 10404"/>
                  <a:gd name="connsiteX7" fmla="*/ 10000 w 10000"/>
                  <a:gd name="connsiteY7" fmla="*/ 3737 h 10404"/>
                  <a:gd name="connsiteX8" fmla="*/ 9974 w 10000"/>
                  <a:gd name="connsiteY8" fmla="*/ 556 h 10404"/>
                  <a:gd name="connsiteX9" fmla="*/ 4730 w 10000"/>
                  <a:gd name="connsiteY9" fmla="*/ 1414 h 10404"/>
                  <a:gd name="connsiteX10" fmla="*/ 3792 w 10000"/>
                  <a:gd name="connsiteY10" fmla="*/ 0 h 10404"/>
                  <a:gd name="connsiteX11" fmla="*/ 1284 w 10000"/>
                  <a:gd name="connsiteY11" fmla="*/ 2222 h 10404"/>
                  <a:gd name="connsiteX12" fmla="*/ 0 w 10000"/>
                  <a:gd name="connsiteY12" fmla="*/ 4343 h 10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00" h="10404">
                    <a:moveTo>
                      <a:pt x="0" y="4343"/>
                    </a:moveTo>
                    <a:lnTo>
                      <a:pt x="701" y="8182"/>
                    </a:lnTo>
                    <a:lnTo>
                      <a:pt x="4400" y="7879"/>
                    </a:lnTo>
                    <a:cubicBezTo>
                      <a:pt x="4544" y="8367"/>
                      <a:pt x="4687" y="8856"/>
                      <a:pt x="4831" y="9344"/>
                    </a:cubicBezTo>
                    <a:lnTo>
                      <a:pt x="6832" y="9596"/>
                    </a:lnTo>
                    <a:lnTo>
                      <a:pt x="7745" y="10404"/>
                    </a:lnTo>
                    <a:lnTo>
                      <a:pt x="8379" y="7071"/>
                    </a:lnTo>
                    <a:lnTo>
                      <a:pt x="10000" y="3737"/>
                    </a:lnTo>
                    <a:cubicBezTo>
                      <a:pt x="9983" y="2592"/>
                      <a:pt x="9992" y="1701"/>
                      <a:pt x="9974" y="556"/>
                    </a:cubicBezTo>
                    <a:lnTo>
                      <a:pt x="4730" y="1414"/>
                    </a:lnTo>
                    <a:lnTo>
                      <a:pt x="3792" y="0"/>
                    </a:lnTo>
                    <a:lnTo>
                      <a:pt x="1284" y="2222"/>
                    </a:lnTo>
                    <a:lnTo>
                      <a:pt x="0" y="4343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5" name="Freeform 19"/>
              <p:cNvSpPr>
                <a:spLocks/>
              </p:cNvSpPr>
              <p:nvPr/>
            </p:nvSpPr>
            <p:spPr bwMode="auto">
              <a:xfrm>
                <a:off x="6141753" y="5244356"/>
                <a:ext cx="410786" cy="375148"/>
              </a:xfrm>
              <a:custGeom>
                <a:avLst/>
                <a:gdLst>
                  <a:gd name="T0" fmla="*/ 0 w 576"/>
                  <a:gd name="T1" fmla="*/ 460375 h 526"/>
                  <a:gd name="T2" fmla="*/ 66675 w 576"/>
                  <a:gd name="T3" fmla="*/ 692150 h 526"/>
                  <a:gd name="T4" fmla="*/ 209550 w 576"/>
                  <a:gd name="T5" fmla="*/ 660400 h 526"/>
                  <a:gd name="T6" fmla="*/ 387350 w 576"/>
                  <a:gd name="T7" fmla="*/ 673100 h 526"/>
                  <a:gd name="T8" fmla="*/ 669925 w 576"/>
                  <a:gd name="T9" fmla="*/ 806450 h 526"/>
                  <a:gd name="T10" fmla="*/ 736600 w 576"/>
                  <a:gd name="T11" fmla="*/ 835025 h 526"/>
                  <a:gd name="T12" fmla="*/ 749300 w 576"/>
                  <a:gd name="T13" fmla="*/ 631825 h 526"/>
                  <a:gd name="T14" fmla="*/ 876300 w 576"/>
                  <a:gd name="T15" fmla="*/ 460375 h 526"/>
                  <a:gd name="T16" fmla="*/ 914400 w 576"/>
                  <a:gd name="T17" fmla="*/ 231775 h 526"/>
                  <a:gd name="T18" fmla="*/ 552450 w 576"/>
                  <a:gd name="T19" fmla="*/ 98425 h 526"/>
                  <a:gd name="T20" fmla="*/ 533400 w 576"/>
                  <a:gd name="T21" fmla="*/ 9525 h 526"/>
                  <a:gd name="T22" fmla="*/ 361950 w 576"/>
                  <a:gd name="T23" fmla="*/ 6350 h 526"/>
                  <a:gd name="T24" fmla="*/ 336550 w 576"/>
                  <a:gd name="T25" fmla="*/ 50800 h 526"/>
                  <a:gd name="T26" fmla="*/ 276225 w 576"/>
                  <a:gd name="T27" fmla="*/ 60325 h 526"/>
                  <a:gd name="T28" fmla="*/ 206375 w 576"/>
                  <a:gd name="T29" fmla="*/ 0 h 526"/>
                  <a:gd name="T30" fmla="*/ 212725 w 576"/>
                  <a:gd name="T31" fmla="*/ 152400 h 526"/>
                  <a:gd name="T32" fmla="*/ 146050 w 576"/>
                  <a:gd name="T33" fmla="*/ 241300 h 526"/>
                  <a:gd name="T34" fmla="*/ 60325 w 576"/>
                  <a:gd name="T35" fmla="*/ 323850 h 526"/>
                  <a:gd name="T36" fmla="*/ 0 w 576"/>
                  <a:gd name="T37" fmla="*/ 460375 h 5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76" h="526">
                    <a:moveTo>
                      <a:pt x="0" y="290"/>
                    </a:moveTo>
                    <a:lnTo>
                      <a:pt x="42" y="436"/>
                    </a:lnTo>
                    <a:lnTo>
                      <a:pt x="132" y="416"/>
                    </a:lnTo>
                    <a:lnTo>
                      <a:pt x="244" y="424"/>
                    </a:lnTo>
                    <a:lnTo>
                      <a:pt x="422" y="508"/>
                    </a:lnTo>
                    <a:lnTo>
                      <a:pt x="464" y="526"/>
                    </a:lnTo>
                    <a:lnTo>
                      <a:pt x="472" y="398"/>
                    </a:lnTo>
                    <a:lnTo>
                      <a:pt x="552" y="290"/>
                    </a:lnTo>
                    <a:lnTo>
                      <a:pt x="576" y="146"/>
                    </a:lnTo>
                    <a:lnTo>
                      <a:pt x="348" y="62"/>
                    </a:lnTo>
                    <a:lnTo>
                      <a:pt x="336" y="6"/>
                    </a:lnTo>
                    <a:lnTo>
                      <a:pt x="228" y="4"/>
                    </a:lnTo>
                    <a:lnTo>
                      <a:pt x="212" y="32"/>
                    </a:lnTo>
                    <a:lnTo>
                      <a:pt x="174" y="38"/>
                    </a:lnTo>
                    <a:lnTo>
                      <a:pt x="130" y="0"/>
                    </a:lnTo>
                    <a:lnTo>
                      <a:pt x="134" y="96"/>
                    </a:lnTo>
                    <a:lnTo>
                      <a:pt x="92" y="152"/>
                    </a:lnTo>
                    <a:lnTo>
                      <a:pt x="38" y="204"/>
                    </a:lnTo>
                    <a:lnTo>
                      <a:pt x="0" y="290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6" name="Freeform 21"/>
              <p:cNvSpPr>
                <a:spLocks/>
              </p:cNvSpPr>
              <p:nvPr/>
            </p:nvSpPr>
            <p:spPr bwMode="auto">
              <a:xfrm>
                <a:off x="6484833" y="5221533"/>
                <a:ext cx="329498" cy="427925"/>
              </a:xfrm>
              <a:custGeom>
                <a:avLst/>
                <a:gdLst>
                  <a:gd name="T0" fmla="*/ 0 w 456"/>
                  <a:gd name="T1" fmla="*/ 895350 h 606"/>
                  <a:gd name="T2" fmla="*/ 107950 w 456"/>
                  <a:gd name="T3" fmla="*/ 946150 h 606"/>
                  <a:gd name="T4" fmla="*/ 285750 w 456"/>
                  <a:gd name="T5" fmla="*/ 962025 h 606"/>
                  <a:gd name="T6" fmla="*/ 419100 w 456"/>
                  <a:gd name="T7" fmla="*/ 933450 h 606"/>
                  <a:gd name="T8" fmla="*/ 654050 w 456"/>
                  <a:gd name="T9" fmla="*/ 635000 h 606"/>
                  <a:gd name="T10" fmla="*/ 695325 w 456"/>
                  <a:gd name="T11" fmla="*/ 517525 h 606"/>
                  <a:gd name="T12" fmla="*/ 723900 w 456"/>
                  <a:gd name="T13" fmla="*/ 333375 h 606"/>
                  <a:gd name="T14" fmla="*/ 596900 w 456"/>
                  <a:gd name="T15" fmla="*/ 301625 h 606"/>
                  <a:gd name="T16" fmla="*/ 581025 w 456"/>
                  <a:gd name="T17" fmla="*/ 161925 h 606"/>
                  <a:gd name="T18" fmla="*/ 638175 w 456"/>
                  <a:gd name="T19" fmla="*/ 25400 h 606"/>
                  <a:gd name="T20" fmla="*/ 619125 w 456"/>
                  <a:gd name="T21" fmla="*/ 0 h 606"/>
                  <a:gd name="T22" fmla="*/ 520700 w 456"/>
                  <a:gd name="T23" fmla="*/ 9525 h 606"/>
                  <a:gd name="T24" fmla="*/ 425450 w 456"/>
                  <a:gd name="T25" fmla="*/ 69850 h 606"/>
                  <a:gd name="T26" fmla="*/ 263525 w 456"/>
                  <a:gd name="T27" fmla="*/ 73025 h 606"/>
                  <a:gd name="T28" fmla="*/ 171450 w 456"/>
                  <a:gd name="T29" fmla="*/ 288925 h 606"/>
                  <a:gd name="T30" fmla="*/ 136525 w 456"/>
                  <a:gd name="T31" fmla="*/ 530225 h 606"/>
                  <a:gd name="T32" fmla="*/ 19050 w 456"/>
                  <a:gd name="T33" fmla="*/ 695325 h 606"/>
                  <a:gd name="T34" fmla="*/ 0 w 456"/>
                  <a:gd name="T35" fmla="*/ 895350 h 60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connsiteX0" fmla="*/ 0 w 10132"/>
                  <a:gd name="connsiteY0" fmla="*/ 9307 h 10000"/>
                  <a:gd name="connsiteX1" fmla="*/ 1491 w 10132"/>
                  <a:gd name="connsiteY1" fmla="*/ 9835 h 10000"/>
                  <a:gd name="connsiteX2" fmla="*/ 3947 w 10132"/>
                  <a:gd name="connsiteY2" fmla="*/ 10000 h 10000"/>
                  <a:gd name="connsiteX3" fmla="*/ 5789 w 10132"/>
                  <a:gd name="connsiteY3" fmla="*/ 9703 h 10000"/>
                  <a:gd name="connsiteX4" fmla="*/ 9035 w 10132"/>
                  <a:gd name="connsiteY4" fmla="*/ 6601 h 10000"/>
                  <a:gd name="connsiteX5" fmla="*/ 9605 w 10132"/>
                  <a:gd name="connsiteY5" fmla="*/ 5380 h 10000"/>
                  <a:gd name="connsiteX6" fmla="*/ 10132 w 10132"/>
                  <a:gd name="connsiteY6" fmla="*/ 5049 h 10000"/>
                  <a:gd name="connsiteX7" fmla="*/ 8246 w 10132"/>
                  <a:gd name="connsiteY7" fmla="*/ 3135 h 10000"/>
                  <a:gd name="connsiteX8" fmla="*/ 8026 w 10132"/>
                  <a:gd name="connsiteY8" fmla="*/ 1683 h 10000"/>
                  <a:gd name="connsiteX9" fmla="*/ 8816 w 10132"/>
                  <a:gd name="connsiteY9" fmla="*/ 264 h 10000"/>
                  <a:gd name="connsiteX10" fmla="*/ 8553 w 10132"/>
                  <a:gd name="connsiteY10" fmla="*/ 0 h 10000"/>
                  <a:gd name="connsiteX11" fmla="*/ 7193 w 10132"/>
                  <a:gd name="connsiteY11" fmla="*/ 99 h 10000"/>
                  <a:gd name="connsiteX12" fmla="*/ 5877 w 10132"/>
                  <a:gd name="connsiteY12" fmla="*/ 726 h 10000"/>
                  <a:gd name="connsiteX13" fmla="*/ 3640 w 10132"/>
                  <a:gd name="connsiteY13" fmla="*/ 759 h 10000"/>
                  <a:gd name="connsiteX14" fmla="*/ 2368 w 10132"/>
                  <a:gd name="connsiteY14" fmla="*/ 3003 h 10000"/>
                  <a:gd name="connsiteX15" fmla="*/ 1886 w 10132"/>
                  <a:gd name="connsiteY15" fmla="*/ 5512 h 10000"/>
                  <a:gd name="connsiteX16" fmla="*/ 263 w 10132"/>
                  <a:gd name="connsiteY16" fmla="*/ 7228 h 10000"/>
                  <a:gd name="connsiteX17" fmla="*/ 0 w 10132"/>
                  <a:gd name="connsiteY17" fmla="*/ 9307 h 10000"/>
                  <a:gd name="connsiteX0" fmla="*/ 0 w 10132"/>
                  <a:gd name="connsiteY0" fmla="*/ 9307 h 10000"/>
                  <a:gd name="connsiteX1" fmla="*/ 1491 w 10132"/>
                  <a:gd name="connsiteY1" fmla="*/ 9835 h 10000"/>
                  <a:gd name="connsiteX2" fmla="*/ 3947 w 10132"/>
                  <a:gd name="connsiteY2" fmla="*/ 10000 h 10000"/>
                  <a:gd name="connsiteX3" fmla="*/ 5789 w 10132"/>
                  <a:gd name="connsiteY3" fmla="*/ 9703 h 10000"/>
                  <a:gd name="connsiteX4" fmla="*/ 9035 w 10132"/>
                  <a:gd name="connsiteY4" fmla="*/ 6601 h 10000"/>
                  <a:gd name="connsiteX5" fmla="*/ 9769 w 10132"/>
                  <a:gd name="connsiteY5" fmla="*/ 5157 h 10000"/>
                  <a:gd name="connsiteX6" fmla="*/ 10132 w 10132"/>
                  <a:gd name="connsiteY6" fmla="*/ 5049 h 10000"/>
                  <a:gd name="connsiteX7" fmla="*/ 8246 w 10132"/>
                  <a:gd name="connsiteY7" fmla="*/ 3135 h 10000"/>
                  <a:gd name="connsiteX8" fmla="*/ 8026 w 10132"/>
                  <a:gd name="connsiteY8" fmla="*/ 1683 h 10000"/>
                  <a:gd name="connsiteX9" fmla="*/ 8816 w 10132"/>
                  <a:gd name="connsiteY9" fmla="*/ 264 h 10000"/>
                  <a:gd name="connsiteX10" fmla="*/ 8553 w 10132"/>
                  <a:gd name="connsiteY10" fmla="*/ 0 h 10000"/>
                  <a:gd name="connsiteX11" fmla="*/ 7193 w 10132"/>
                  <a:gd name="connsiteY11" fmla="*/ 99 h 10000"/>
                  <a:gd name="connsiteX12" fmla="*/ 5877 w 10132"/>
                  <a:gd name="connsiteY12" fmla="*/ 726 h 10000"/>
                  <a:gd name="connsiteX13" fmla="*/ 3640 w 10132"/>
                  <a:gd name="connsiteY13" fmla="*/ 759 h 10000"/>
                  <a:gd name="connsiteX14" fmla="*/ 2368 w 10132"/>
                  <a:gd name="connsiteY14" fmla="*/ 3003 h 10000"/>
                  <a:gd name="connsiteX15" fmla="*/ 1886 w 10132"/>
                  <a:gd name="connsiteY15" fmla="*/ 5512 h 10000"/>
                  <a:gd name="connsiteX16" fmla="*/ 263 w 10132"/>
                  <a:gd name="connsiteY16" fmla="*/ 7228 h 10000"/>
                  <a:gd name="connsiteX17" fmla="*/ 0 w 10132"/>
                  <a:gd name="connsiteY17" fmla="*/ 9307 h 10000"/>
                  <a:gd name="connsiteX0" fmla="*/ 0 w 10132"/>
                  <a:gd name="connsiteY0" fmla="*/ 9307 h 10000"/>
                  <a:gd name="connsiteX1" fmla="*/ 1491 w 10132"/>
                  <a:gd name="connsiteY1" fmla="*/ 9835 h 10000"/>
                  <a:gd name="connsiteX2" fmla="*/ 3947 w 10132"/>
                  <a:gd name="connsiteY2" fmla="*/ 10000 h 10000"/>
                  <a:gd name="connsiteX3" fmla="*/ 5789 w 10132"/>
                  <a:gd name="connsiteY3" fmla="*/ 9703 h 10000"/>
                  <a:gd name="connsiteX4" fmla="*/ 9035 w 10132"/>
                  <a:gd name="connsiteY4" fmla="*/ 6601 h 10000"/>
                  <a:gd name="connsiteX5" fmla="*/ 9637 w 10132"/>
                  <a:gd name="connsiteY5" fmla="*/ 5132 h 10000"/>
                  <a:gd name="connsiteX6" fmla="*/ 10132 w 10132"/>
                  <a:gd name="connsiteY6" fmla="*/ 5049 h 10000"/>
                  <a:gd name="connsiteX7" fmla="*/ 8246 w 10132"/>
                  <a:gd name="connsiteY7" fmla="*/ 3135 h 10000"/>
                  <a:gd name="connsiteX8" fmla="*/ 8026 w 10132"/>
                  <a:gd name="connsiteY8" fmla="*/ 1683 h 10000"/>
                  <a:gd name="connsiteX9" fmla="*/ 8816 w 10132"/>
                  <a:gd name="connsiteY9" fmla="*/ 264 h 10000"/>
                  <a:gd name="connsiteX10" fmla="*/ 8553 w 10132"/>
                  <a:gd name="connsiteY10" fmla="*/ 0 h 10000"/>
                  <a:gd name="connsiteX11" fmla="*/ 7193 w 10132"/>
                  <a:gd name="connsiteY11" fmla="*/ 99 h 10000"/>
                  <a:gd name="connsiteX12" fmla="*/ 5877 w 10132"/>
                  <a:gd name="connsiteY12" fmla="*/ 726 h 10000"/>
                  <a:gd name="connsiteX13" fmla="*/ 3640 w 10132"/>
                  <a:gd name="connsiteY13" fmla="*/ 759 h 10000"/>
                  <a:gd name="connsiteX14" fmla="*/ 2368 w 10132"/>
                  <a:gd name="connsiteY14" fmla="*/ 3003 h 10000"/>
                  <a:gd name="connsiteX15" fmla="*/ 1886 w 10132"/>
                  <a:gd name="connsiteY15" fmla="*/ 5512 h 10000"/>
                  <a:gd name="connsiteX16" fmla="*/ 263 w 10132"/>
                  <a:gd name="connsiteY16" fmla="*/ 7228 h 10000"/>
                  <a:gd name="connsiteX17" fmla="*/ 0 w 10132"/>
                  <a:gd name="connsiteY17" fmla="*/ 9307 h 10000"/>
                  <a:gd name="connsiteX0" fmla="*/ 0 w 10132"/>
                  <a:gd name="connsiteY0" fmla="*/ 9307 h 10000"/>
                  <a:gd name="connsiteX1" fmla="*/ 1491 w 10132"/>
                  <a:gd name="connsiteY1" fmla="*/ 9835 h 10000"/>
                  <a:gd name="connsiteX2" fmla="*/ 3947 w 10132"/>
                  <a:gd name="connsiteY2" fmla="*/ 10000 h 10000"/>
                  <a:gd name="connsiteX3" fmla="*/ 5789 w 10132"/>
                  <a:gd name="connsiteY3" fmla="*/ 9703 h 10000"/>
                  <a:gd name="connsiteX4" fmla="*/ 9035 w 10132"/>
                  <a:gd name="connsiteY4" fmla="*/ 6601 h 10000"/>
                  <a:gd name="connsiteX5" fmla="*/ 9637 w 10132"/>
                  <a:gd name="connsiteY5" fmla="*/ 5132 h 10000"/>
                  <a:gd name="connsiteX6" fmla="*/ 10132 w 10132"/>
                  <a:gd name="connsiteY6" fmla="*/ 5049 h 10000"/>
                  <a:gd name="connsiteX7" fmla="*/ 8246 w 10132"/>
                  <a:gd name="connsiteY7" fmla="*/ 3135 h 10000"/>
                  <a:gd name="connsiteX8" fmla="*/ 8026 w 10132"/>
                  <a:gd name="connsiteY8" fmla="*/ 1683 h 10000"/>
                  <a:gd name="connsiteX9" fmla="*/ 8882 w 10132"/>
                  <a:gd name="connsiteY9" fmla="*/ 487 h 10000"/>
                  <a:gd name="connsiteX10" fmla="*/ 8553 w 10132"/>
                  <a:gd name="connsiteY10" fmla="*/ 0 h 10000"/>
                  <a:gd name="connsiteX11" fmla="*/ 7193 w 10132"/>
                  <a:gd name="connsiteY11" fmla="*/ 99 h 10000"/>
                  <a:gd name="connsiteX12" fmla="*/ 5877 w 10132"/>
                  <a:gd name="connsiteY12" fmla="*/ 726 h 10000"/>
                  <a:gd name="connsiteX13" fmla="*/ 3640 w 10132"/>
                  <a:gd name="connsiteY13" fmla="*/ 759 h 10000"/>
                  <a:gd name="connsiteX14" fmla="*/ 2368 w 10132"/>
                  <a:gd name="connsiteY14" fmla="*/ 3003 h 10000"/>
                  <a:gd name="connsiteX15" fmla="*/ 1886 w 10132"/>
                  <a:gd name="connsiteY15" fmla="*/ 5512 h 10000"/>
                  <a:gd name="connsiteX16" fmla="*/ 263 w 10132"/>
                  <a:gd name="connsiteY16" fmla="*/ 7228 h 10000"/>
                  <a:gd name="connsiteX17" fmla="*/ 0 w 10132"/>
                  <a:gd name="connsiteY17" fmla="*/ 9307 h 10000"/>
                  <a:gd name="connsiteX0" fmla="*/ 0 w 10132"/>
                  <a:gd name="connsiteY0" fmla="*/ 9208 h 9901"/>
                  <a:gd name="connsiteX1" fmla="*/ 1491 w 10132"/>
                  <a:gd name="connsiteY1" fmla="*/ 9736 h 9901"/>
                  <a:gd name="connsiteX2" fmla="*/ 3947 w 10132"/>
                  <a:gd name="connsiteY2" fmla="*/ 9901 h 9901"/>
                  <a:gd name="connsiteX3" fmla="*/ 5789 w 10132"/>
                  <a:gd name="connsiteY3" fmla="*/ 9604 h 9901"/>
                  <a:gd name="connsiteX4" fmla="*/ 9035 w 10132"/>
                  <a:gd name="connsiteY4" fmla="*/ 6502 h 9901"/>
                  <a:gd name="connsiteX5" fmla="*/ 9637 w 10132"/>
                  <a:gd name="connsiteY5" fmla="*/ 5033 h 9901"/>
                  <a:gd name="connsiteX6" fmla="*/ 10132 w 10132"/>
                  <a:gd name="connsiteY6" fmla="*/ 4950 h 9901"/>
                  <a:gd name="connsiteX7" fmla="*/ 8246 w 10132"/>
                  <a:gd name="connsiteY7" fmla="*/ 3036 h 9901"/>
                  <a:gd name="connsiteX8" fmla="*/ 8026 w 10132"/>
                  <a:gd name="connsiteY8" fmla="*/ 1584 h 9901"/>
                  <a:gd name="connsiteX9" fmla="*/ 8882 w 10132"/>
                  <a:gd name="connsiteY9" fmla="*/ 388 h 9901"/>
                  <a:gd name="connsiteX10" fmla="*/ 8783 w 10132"/>
                  <a:gd name="connsiteY10" fmla="*/ 25 h 9901"/>
                  <a:gd name="connsiteX11" fmla="*/ 7193 w 10132"/>
                  <a:gd name="connsiteY11" fmla="*/ 0 h 9901"/>
                  <a:gd name="connsiteX12" fmla="*/ 5877 w 10132"/>
                  <a:gd name="connsiteY12" fmla="*/ 627 h 9901"/>
                  <a:gd name="connsiteX13" fmla="*/ 3640 w 10132"/>
                  <a:gd name="connsiteY13" fmla="*/ 660 h 9901"/>
                  <a:gd name="connsiteX14" fmla="*/ 2368 w 10132"/>
                  <a:gd name="connsiteY14" fmla="*/ 2904 h 9901"/>
                  <a:gd name="connsiteX15" fmla="*/ 1886 w 10132"/>
                  <a:gd name="connsiteY15" fmla="*/ 5413 h 9901"/>
                  <a:gd name="connsiteX16" fmla="*/ 263 w 10132"/>
                  <a:gd name="connsiteY16" fmla="*/ 7129 h 9901"/>
                  <a:gd name="connsiteX17" fmla="*/ 0 w 10132"/>
                  <a:gd name="connsiteY17" fmla="*/ 9208 h 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132" h="9901">
                    <a:moveTo>
                      <a:pt x="0" y="9208"/>
                    </a:moveTo>
                    <a:lnTo>
                      <a:pt x="1491" y="9736"/>
                    </a:lnTo>
                    <a:lnTo>
                      <a:pt x="3947" y="9901"/>
                    </a:lnTo>
                    <a:lnTo>
                      <a:pt x="5789" y="9604"/>
                    </a:lnTo>
                    <a:lnTo>
                      <a:pt x="9035" y="6502"/>
                    </a:lnTo>
                    <a:lnTo>
                      <a:pt x="9637" y="5033"/>
                    </a:lnTo>
                    <a:lnTo>
                      <a:pt x="10132" y="4950"/>
                    </a:lnTo>
                    <a:lnTo>
                      <a:pt x="8246" y="3036"/>
                    </a:lnTo>
                    <a:cubicBezTo>
                      <a:pt x="8173" y="2552"/>
                      <a:pt x="8099" y="2068"/>
                      <a:pt x="8026" y="1584"/>
                    </a:cubicBezTo>
                    <a:lnTo>
                      <a:pt x="8882" y="388"/>
                    </a:lnTo>
                    <a:lnTo>
                      <a:pt x="8783" y="25"/>
                    </a:lnTo>
                    <a:lnTo>
                      <a:pt x="7193" y="0"/>
                    </a:lnTo>
                    <a:lnTo>
                      <a:pt x="5877" y="627"/>
                    </a:lnTo>
                    <a:lnTo>
                      <a:pt x="3640" y="660"/>
                    </a:lnTo>
                    <a:lnTo>
                      <a:pt x="2368" y="2904"/>
                    </a:lnTo>
                    <a:cubicBezTo>
                      <a:pt x="2207" y="3740"/>
                      <a:pt x="2047" y="4577"/>
                      <a:pt x="1886" y="5413"/>
                    </a:cubicBezTo>
                    <a:lnTo>
                      <a:pt x="263" y="7129"/>
                    </a:lnTo>
                    <a:cubicBezTo>
                      <a:pt x="175" y="7822"/>
                      <a:pt x="88" y="8515"/>
                      <a:pt x="0" y="9208"/>
                    </a:cubicBez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7" name="Freeform 26"/>
              <p:cNvSpPr>
                <a:spLocks/>
              </p:cNvSpPr>
              <p:nvPr/>
            </p:nvSpPr>
            <p:spPr bwMode="auto">
              <a:xfrm>
                <a:off x="6818295" y="5158009"/>
                <a:ext cx="460014" cy="512800"/>
              </a:xfrm>
              <a:custGeom>
                <a:avLst/>
                <a:gdLst>
                  <a:gd name="T0" fmla="*/ 3175 w 626"/>
                  <a:gd name="T1" fmla="*/ 619125 h 718"/>
                  <a:gd name="T2" fmla="*/ 44450 w 626"/>
                  <a:gd name="T3" fmla="*/ 666750 h 718"/>
                  <a:gd name="T4" fmla="*/ 111125 w 626"/>
                  <a:gd name="T5" fmla="*/ 676275 h 718"/>
                  <a:gd name="T6" fmla="*/ 120650 w 626"/>
                  <a:gd name="T7" fmla="*/ 762000 h 718"/>
                  <a:gd name="T8" fmla="*/ 66675 w 626"/>
                  <a:gd name="T9" fmla="*/ 920750 h 718"/>
                  <a:gd name="T10" fmla="*/ 149225 w 626"/>
                  <a:gd name="T11" fmla="*/ 993775 h 718"/>
                  <a:gd name="T12" fmla="*/ 184150 w 626"/>
                  <a:gd name="T13" fmla="*/ 1098550 h 718"/>
                  <a:gd name="T14" fmla="*/ 307975 w 626"/>
                  <a:gd name="T15" fmla="*/ 1095375 h 718"/>
                  <a:gd name="T16" fmla="*/ 342900 w 626"/>
                  <a:gd name="T17" fmla="*/ 1136650 h 718"/>
                  <a:gd name="T18" fmla="*/ 409575 w 626"/>
                  <a:gd name="T19" fmla="*/ 1139825 h 718"/>
                  <a:gd name="T20" fmla="*/ 542925 w 626"/>
                  <a:gd name="T21" fmla="*/ 939800 h 718"/>
                  <a:gd name="T22" fmla="*/ 555625 w 626"/>
                  <a:gd name="T23" fmla="*/ 777875 h 718"/>
                  <a:gd name="T24" fmla="*/ 971550 w 626"/>
                  <a:gd name="T25" fmla="*/ 650875 h 718"/>
                  <a:gd name="T26" fmla="*/ 993775 w 626"/>
                  <a:gd name="T27" fmla="*/ 596900 h 718"/>
                  <a:gd name="T28" fmla="*/ 962025 w 626"/>
                  <a:gd name="T29" fmla="*/ 527050 h 718"/>
                  <a:gd name="T30" fmla="*/ 955675 w 626"/>
                  <a:gd name="T31" fmla="*/ 450850 h 718"/>
                  <a:gd name="T32" fmla="*/ 923925 w 626"/>
                  <a:gd name="T33" fmla="*/ 377825 h 718"/>
                  <a:gd name="T34" fmla="*/ 981075 w 626"/>
                  <a:gd name="T35" fmla="*/ 231775 h 718"/>
                  <a:gd name="T36" fmla="*/ 946150 w 626"/>
                  <a:gd name="T37" fmla="*/ 136525 h 718"/>
                  <a:gd name="T38" fmla="*/ 860425 w 626"/>
                  <a:gd name="T39" fmla="*/ 101600 h 718"/>
                  <a:gd name="T40" fmla="*/ 841375 w 626"/>
                  <a:gd name="T41" fmla="*/ 0 h 718"/>
                  <a:gd name="T42" fmla="*/ 673100 w 626"/>
                  <a:gd name="T43" fmla="*/ 66675 h 718"/>
                  <a:gd name="T44" fmla="*/ 495300 w 626"/>
                  <a:gd name="T45" fmla="*/ 184150 h 718"/>
                  <a:gd name="T46" fmla="*/ 285750 w 626"/>
                  <a:gd name="T47" fmla="*/ 193675 h 718"/>
                  <a:gd name="T48" fmla="*/ 127000 w 626"/>
                  <a:gd name="T49" fmla="*/ 301625 h 718"/>
                  <a:gd name="T50" fmla="*/ 41275 w 626"/>
                  <a:gd name="T51" fmla="*/ 400050 h 718"/>
                  <a:gd name="T52" fmla="*/ 0 w 626"/>
                  <a:gd name="T53" fmla="*/ 574675 h 718"/>
                  <a:gd name="T54" fmla="*/ 3175 w 626"/>
                  <a:gd name="T55" fmla="*/ 619125 h 718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connsiteX0" fmla="*/ 1 w 9969"/>
                  <a:gd name="connsiteY0" fmla="*/ 5432 h 10000"/>
                  <a:gd name="connsiteX1" fmla="*/ 416 w 9969"/>
                  <a:gd name="connsiteY1" fmla="*/ 5850 h 10000"/>
                  <a:gd name="connsiteX2" fmla="*/ 1087 w 9969"/>
                  <a:gd name="connsiteY2" fmla="*/ 5933 h 10000"/>
                  <a:gd name="connsiteX3" fmla="*/ 1183 w 9969"/>
                  <a:gd name="connsiteY3" fmla="*/ 6685 h 10000"/>
                  <a:gd name="connsiteX4" fmla="*/ 640 w 9969"/>
                  <a:gd name="connsiteY4" fmla="*/ 8078 h 10000"/>
                  <a:gd name="connsiteX5" fmla="*/ 1471 w 9969"/>
                  <a:gd name="connsiteY5" fmla="*/ 8719 h 10000"/>
                  <a:gd name="connsiteX6" fmla="*/ 1822 w 9969"/>
                  <a:gd name="connsiteY6" fmla="*/ 9638 h 10000"/>
                  <a:gd name="connsiteX7" fmla="*/ 3068 w 9969"/>
                  <a:gd name="connsiteY7" fmla="*/ 9610 h 10000"/>
                  <a:gd name="connsiteX8" fmla="*/ 3419 w 9969"/>
                  <a:gd name="connsiteY8" fmla="*/ 9972 h 10000"/>
                  <a:gd name="connsiteX9" fmla="*/ 4090 w 9969"/>
                  <a:gd name="connsiteY9" fmla="*/ 10000 h 10000"/>
                  <a:gd name="connsiteX10" fmla="*/ 5432 w 9969"/>
                  <a:gd name="connsiteY10" fmla="*/ 8245 h 10000"/>
                  <a:gd name="connsiteX11" fmla="*/ 5560 w 9969"/>
                  <a:gd name="connsiteY11" fmla="*/ 6825 h 10000"/>
                  <a:gd name="connsiteX12" fmla="*/ 9745 w 9969"/>
                  <a:gd name="connsiteY12" fmla="*/ 5710 h 10000"/>
                  <a:gd name="connsiteX13" fmla="*/ 9969 w 9969"/>
                  <a:gd name="connsiteY13" fmla="*/ 5237 h 10000"/>
                  <a:gd name="connsiteX14" fmla="*/ 9650 w 9969"/>
                  <a:gd name="connsiteY14" fmla="*/ 4624 h 10000"/>
                  <a:gd name="connsiteX15" fmla="*/ 9586 w 9969"/>
                  <a:gd name="connsiteY15" fmla="*/ 3955 h 10000"/>
                  <a:gd name="connsiteX16" fmla="*/ 9266 w 9969"/>
                  <a:gd name="connsiteY16" fmla="*/ 3315 h 10000"/>
                  <a:gd name="connsiteX17" fmla="*/ 9841 w 9969"/>
                  <a:gd name="connsiteY17" fmla="*/ 2033 h 10000"/>
                  <a:gd name="connsiteX18" fmla="*/ 9490 w 9969"/>
                  <a:gd name="connsiteY18" fmla="*/ 1198 h 10000"/>
                  <a:gd name="connsiteX19" fmla="*/ 8627 w 9969"/>
                  <a:gd name="connsiteY19" fmla="*/ 891 h 10000"/>
                  <a:gd name="connsiteX20" fmla="*/ 8435 w 9969"/>
                  <a:gd name="connsiteY20" fmla="*/ 0 h 10000"/>
                  <a:gd name="connsiteX21" fmla="*/ 6742 w 9969"/>
                  <a:gd name="connsiteY21" fmla="*/ 585 h 10000"/>
                  <a:gd name="connsiteX22" fmla="*/ 4953 w 9969"/>
                  <a:gd name="connsiteY22" fmla="*/ 1616 h 10000"/>
                  <a:gd name="connsiteX23" fmla="*/ 2844 w 9969"/>
                  <a:gd name="connsiteY23" fmla="*/ 1699 h 10000"/>
                  <a:gd name="connsiteX24" fmla="*/ 1247 w 9969"/>
                  <a:gd name="connsiteY24" fmla="*/ 2646 h 10000"/>
                  <a:gd name="connsiteX25" fmla="*/ 384 w 9969"/>
                  <a:gd name="connsiteY25" fmla="*/ 3510 h 10000"/>
                  <a:gd name="connsiteX26" fmla="*/ 1 w 9969"/>
                  <a:gd name="connsiteY26" fmla="*/ 5432 h 10000"/>
                  <a:gd name="connsiteX0" fmla="*/ 0 w 10336"/>
                  <a:gd name="connsiteY0" fmla="*/ 5369 h 10000"/>
                  <a:gd name="connsiteX1" fmla="*/ 753 w 10336"/>
                  <a:gd name="connsiteY1" fmla="*/ 5850 h 10000"/>
                  <a:gd name="connsiteX2" fmla="*/ 1426 w 10336"/>
                  <a:gd name="connsiteY2" fmla="*/ 5933 h 10000"/>
                  <a:gd name="connsiteX3" fmla="*/ 1523 w 10336"/>
                  <a:gd name="connsiteY3" fmla="*/ 6685 h 10000"/>
                  <a:gd name="connsiteX4" fmla="*/ 978 w 10336"/>
                  <a:gd name="connsiteY4" fmla="*/ 8078 h 10000"/>
                  <a:gd name="connsiteX5" fmla="*/ 1812 w 10336"/>
                  <a:gd name="connsiteY5" fmla="*/ 8719 h 10000"/>
                  <a:gd name="connsiteX6" fmla="*/ 2164 w 10336"/>
                  <a:gd name="connsiteY6" fmla="*/ 9638 h 10000"/>
                  <a:gd name="connsiteX7" fmla="*/ 3414 w 10336"/>
                  <a:gd name="connsiteY7" fmla="*/ 9610 h 10000"/>
                  <a:gd name="connsiteX8" fmla="*/ 3766 w 10336"/>
                  <a:gd name="connsiteY8" fmla="*/ 9972 h 10000"/>
                  <a:gd name="connsiteX9" fmla="*/ 4439 w 10336"/>
                  <a:gd name="connsiteY9" fmla="*/ 10000 h 10000"/>
                  <a:gd name="connsiteX10" fmla="*/ 5785 w 10336"/>
                  <a:gd name="connsiteY10" fmla="*/ 8245 h 10000"/>
                  <a:gd name="connsiteX11" fmla="*/ 5913 w 10336"/>
                  <a:gd name="connsiteY11" fmla="*/ 6825 h 10000"/>
                  <a:gd name="connsiteX12" fmla="*/ 10111 w 10336"/>
                  <a:gd name="connsiteY12" fmla="*/ 5710 h 10000"/>
                  <a:gd name="connsiteX13" fmla="*/ 10336 w 10336"/>
                  <a:gd name="connsiteY13" fmla="*/ 5237 h 10000"/>
                  <a:gd name="connsiteX14" fmla="*/ 10016 w 10336"/>
                  <a:gd name="connsiteY14" fmla="*/ 4624 h 10000"/>
                  <a:gd name="connsiteX15" fmla="*/ 9952 w 10336"/>
                  <a:gd name="connsiteY15" fmla="*/ 3955 h 10000"/>
                  <a:gd name="connsiteX16" fmla="*/ 9631 w 10336"/>
                  <a:gd name="connsiteY16" fmla="*/ 3315 h 10000"/>
                  <a:gd name="connsiteX17" fmla="*/ 10208 w 10336"/>
                  <a:gd name="connsiteY17" fmla="*/ 2033 h 10000"/>
                  <a:gd name="connsiteX18" fmla="*/ 9856 w 10336"/>
                  <a:gd name="connsiteY18" fmla="*/ 1198 h 10000"/>
                  <a:gd name="connsiteX19" fmla="*/ 8990 w 10336"/>
                  <a:gd name="connsiteY19" fmla="*/ 891 h 10000"/>
                  <a:gd name="connsiteX20" fmla="*/ 8797 w 10336"/>
                  <a:gd name="connsiteY20" fmla="*/ 0 h 10000"/>
                  <a:gd name="connsiteX21" fmla="*/ 7099 w 10336"/>
                  <a:gd name="connsiteY21" fmla="*/ 585 h 10000"/>
                  <a:gd name="connsiteX22" fmla="*/ 5304 w 10336"/>
                  <a:gd name="connsiteY22" fmla="*/ 1616 h 10000"/>
                  <a:gd name="connsiteX23" fmla="*/ 3189 w 10336"/>
                  <a:gd name="connsiteY23" fmla="*/ 1699 h 10000"/>
                  <a:gd name="connsiteX24" fmla="*/ 1587 w 10336"/>
                  <a:gd name="connsiteY24" fmla="*/ 2646 h 10000"/>
                  <a:gd name="connsiteX25" fmla="*/ 721 w 10336"/>
                  <a:gd name="connsiteY25" fmla="*/ 3510 h 10000"/>
                  <a:gd name="connsiteX26" fmla="*/ 0 w 10336"/>
                  <a:gd name="connsiteY26" fmla="*/ 5369 h 10000"/>
                  <a:gd name="connsiteX0" fmla="*/ 0 w 10336"/>
                  <a:gd name="connsiteY0" fmla="*/ 5369 h 10000"/>
                  <a:gd name="connsiteX1" fmla="*/ 753 w 10336"/>
                  <a:gd name="connsiteY1" fmla="*/ 5850 h 10000"/>
                  <a:gd name="connsiteX2" fmla="*/ 1426 w 10336"/>
                  <a:gd name="connsiteY2" fmla="*/ 5933 h 10000"/>
                  <a:gd name="connsiteX3" fmla="*/ 1523 w 10336"/>
                  <a:gd name="connsiteY3" fmla="*/ 6685 h 10000"/>
                  <a:gd name="connsiteX4" fmla="*/ 978 w 10336"/>
                  <a:gd name="connsiteY4" fmla="*/ 8078 h 10000"/>
                  <a:gd name="connsiteX5" fmla="*/ 1812 w 10336"/>
                  <a:gd name="connsiteY5" fmla="*/ 8719 h 10000"/>
                  <a:gd name="connsiteX6" fmla="*/ 2164 w 10336"/>
                  <a:gd name="connsiteY6" fmla="*/ 9638 h 10000"/>
                  <a:gd name="connsiteX7" fmla="*/ 3414 w 10336"/>
                  <a:gd name="connsiteY7" fmla="*/ 9610 h 10000"/>
                  <a:gd name="connsiteX8" fmla="*/ 3766 w 10336"/>
                  <a:gd name="connsiteY8" fmla="*/ 9972 h 10000"/>
                  <a:gd name="connsiteX9" fmla="*/ 4439 w 10336"/>
                  <a:gd name="connsiteY9" fmla="*/ 10000 h 10000"/>
                  <a:gd name="connsiteX10" fmla="*/ 5785 w 10336"/>
                  <a:gd name="connsiteY10" fmla="*/ 8245 h 10000"/>
                  <a:gd name="connsiteX11" fmla="*/ 5913 w 10336"/>
                  <a:gd name="connsiteY11" fmla="*/ 6825 h 10000"/>
                  <a:gd name="connsiteX12" fmla="*/ 10111 w 10336"/>
                  <a:gd name="connsiteY12" fmla="*/ 5710 h 10000"/>
                  <a:gd name="connsiteX13" fmla="*/ 10336 w 10336"/>
                  <a:gd name="connsiteY13" fmla="*/ 5237 h 10000"/>
                  <a:gd name="connsiteX14" fmla="*/ 10016 w 10336"/>
                  <a:gd name="connsiteY14" fmla="*/ 4624 h 10000"/>
                  <a:gd name="connsiteX15" fmla="*/ 9952 w 10336"/>
                  <a:gd name="connsiteY15" fmla="*/ 3955 h 10000"/>
                  <a:gd name="connsiteX16" fmla="*/ 9631 w 10336"/>
                  <a:gd name="connsiteY16" fmla="*/ 3315 h 10000"/>
                  <a:gd name="connsiteX17" fmla="*/ 10208 w 10336"/>
                  <a:gd name="connsiteY17" fmla="*/ 2033 h 10000"/>
                  <a:gd name="connsiteX18" fmla="*/ 9856 w 10336"/>
                  <a:gd name="connsiteY18" fmla="*/ 1198 h 10000"/>
                  <a:gd name="connsiteX19" fmla="*/ 8990 w 10336"/>
                  <a:gd name="connsiteY19" fmla="*/ 891 h 10000"/>
                  <a:gd name="connsiteX20" fmla="*/ 8797 w 10336"/>
                  <a:gd name="connsiteY20" fmla="*/ 0 h 10000"/>
                  <a:gd name="connsiteX21" fmla="*/ 7099 w 10336"/>
                  <a:gd name="connsiteY21" fmla="*/ 585 h 10000"/>
                  <a:gd name="connsiteX22" fmla="*/ 5304 w 10336"/>
                  <a:gd name="connsiteY22" fmla="*/ 1616 h 10000"/>
                  <a:gd name="connsiteX23" fmla="*/ 3189 w 10336"/>
                  <a:gd name="connsiteY23" fmla="*/ 1699 h 10000"/>
                  <a:gd name="connsiteX24" fmla="*/ 1587 w 10336"/>
                  <a:gd name="connsiteY24" fmla="*/ 2646 h 10000"/>
                  <a:gd name="connsiteX25" fmla="*/ 721 w 10336"/>
                  <a:gd name="connsiteY25" fmla="*/ 3510 h 10000"/>
                  <a:gd name="connsiteX26" fmla="*/ 0 w 10336"/>
                  <a:gd name="connsiteY26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26 w 10336"/>
                  <a:gd name="connsiteY2" fmla="*/ 5933 h 10000"/>
                  <a:gd name="connsiteX3" fmla="*/ 1523 w 10336"/>
                  <a:gd name="connsiteY3" fmla="*/ 6685 h 10000"/>
                  <a:gd name="connsiteX4" fmla="*/ 978 w 10336"/>
                  <a:gd name="connsiteY4" fmla="*/ 8078 h 10000"/>
                  <a:gd name="connsiteX5" fmla="*/ 1812 w 10336"/>
                  <a:gd name="connsiteY5" fmla="*/ 8719 h 10000"/>
                  <a:gd name="connsiteX6" fmla="*/ 2164 w 10336"/>
                  <a:gd name="connsiteY6" fmla="*/ 9638 h 10000"/>
                  <a:gd name="connsiteX7" fmla="*/ 3414 w 10336"/>
                  <a:gd name="connsiteY7" fmla="*/ 9610 h 10000"/>
                  <a:gd name="connsiteX8" fmla="*/ 3766 w 10336"/>
                  <a:gd name="connsiteY8" fmla="*/ 9972 h 10000"/>
                  <a:gd name="connsiteX9" fmla="*/ 4439 w 10336"/>
                  <a:gd name="connsiteY9" fmla="*/ 10000 h 10000"/>
                  <a:gd name="connsiteX10" fmla="*/ 5785 w 10336"/>
                  <a:gd name="connsiteY10" fmla="*/ 8245 h 10000"/>
                  <a:gd name="connsiteX11" fmla="*/ 5913 w 10336"/>
                  <a:gd name="connsiteY11" fmla="*/ 6825 h 10000"/>
                  <a:gd name="connsiteX12" fmla="*/ 10111 w 10336"/>
                  <a:gd name="connsiteY12" fmla="*/ 5710 h 10000"/>
                  <a:gd name="connsiteX13" fmla="*/ 10336 w 10336"/>
                  <a:gd name="connsiteY13" fmla="*/ 5237 h 10000"/>
                  <a:gd name="connsiteX14" fmla="*/ 10016 w 10336"/>
                  <a:gd name="connsiteY14" fmla="*/ 4624 h 10000"/>
                  <a:gd name="connsiteX15" fmla="*/ 9952 w 10336"/>
                  <a:gd name="connsiteY15" fmla="*/ 3955 h 10000"/>
                  <a:gd name="connsiteX16" fmla="*/ 9631 w 10336"/>
                  <a:gd name="connsiteY16" fmla="*/ 3315 h 10000"/>
                  <a:gd name="connsiteX17" fmla="*/ 10208 w 10336"/>
                  <a:gd name="connsiteY17" fmla="*/ 2033 h 10000"/>
                  <a:gd name="connsiteX18" fmla="*/ 9856 w 10336"/>
                  <a:gd name="connsiteY18" fmla="*/ 1198 h 10000"/>
                  <a:gd name="connsiteX19" fmla="*/ 8990 w 10336"/>
                  <a:gd name="connsiteY19" fmla="*/ 891 h 10000"/>
                  <a:gd name="connsiteX20" fmla="*/ 8797 w 10336"/>
                  <a:gd name="connsiteY20" fmla="*/ 0 h 10000"/>
                  <a:gd name="connsiteX21" fmla="*/ 7099 w 10336"/>
                  <a:gd name="connsiteY21" fmla="*/ 585 h 10000"/>
                  <a:gd name="connsiteX22" fmla="*/ 5304 w 10336"/>
                  <a:gd name="connsiteY22" fmla="*/ 1616 h 10000"/>
                  <a:gd name="connsiteX23" fmla="*/ 3189 w 10336"/>
                  <a:gd name="connsiteY23" fmla="*/ 1699 h 10000"/>
                  <a:gd name="connsiteX24" fmla="*/ 1587 w 10336"/>
                  <a:gd name="connsiteY24" fmla="*/ 2646 h 10000"/>
                  <a:gd name="connsiteX25" fmla="*/ 721 w 10336"/>
                  <a:gd name="connsiteY25" fmla="*/ 3510 h 10000"/>
                  <a:gd name="connsiteX26" fmla="*/ 0 w 10336"/>
                  <a:gd name="connsiteY26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30 w 10336"/>
                  <a:gd name="connsiteY2" fmla="*/ 6100 h 10000"/>
                  <a:gd name="connsiteX3" fmla="*/ 1523 w 10336"/>
                  <a:gd name="connsiteY3" fmla="*/ 6685 h 10000"/>
                  <a:gd name="connsiteX4" fmla="*/ 978 w 10336"/>
                  <a:gd name="connsiteY4" fmla="*/ 8078 h 10000"/>
                  <a:gd name="connsiteX5" fmla="*/ 1812 w 10336"/>
                  <a:gd name="connsiteY5" fmla="*/ 8719 h 10000"/>
                  <a:gd name="connsiteX6" fmla="*/ 2164 w 10336"/>
                  <a:gd name="connsiteY6" fmla="*/ 9638 h 10000"/>
                  <a:gd name="connsiteX7" fmla="*/ 3414 w 10336"/>
                  <a:gd name="connsiteY7" fmla="*/ 9610 h 10000"/>
                  <a:gd name="connsiteX8" fmla="*/ 3766 w 10336"/>
                  <a:gd name="connsiteY8" fmla="*/ 9972 h 10000"/>
                  <a:gd name="connsiteX9" fmla="*/ 4439 w 10336"/>
                  <a:gd name="connsiteY9" fmla="*/ 10000 h 10000"/>
                  <a:gd name="connsiteX10" fmla="*/ 5785 w 10336"/>
                  <a:gd name="connsiteY10" fmla="*/ 8245 h 10000"/>
                  <a:gd name="connsiteX11" fmla="*/ 5913 w 10336"/>
                  <a:gd name="connsiteY11" fmla="*/ 6825 h 10000"/>
                  <a:gd name="connsiteX12" fmla="*/ 10111 w 10336"/>
                  <a:gd name="connsiteY12" fmla="*/ 5710 h 10000"/>
                  <a:gd name="connsiteX13" fmla="*/ 10336 w 10336"/>
                  <a:gd name="connsiteY13" fmla="*/ 5237 h 10000"/>
                  <a:gd name="connsiteX14" fmla="*/ 10016 w 10336"/>
                  <a:gd name="connsiteY14" fmla="*/ 4624 h 10000"/>
                  <a:gd name="connsiteX15" fmla="*/ 9952 w 10336"/>
                  <a:gd name="connsiteY15" fmla="*/ 3955 h 10000"/>
                  <a:gd name="connsiteX16" fmla="*/ 9631 w 10336"/>
                  <a:gd name="connsiteY16" fmla="*/ 3315 h 10000"/>
                  <a:gd name="connsiteX17" fmla="*/ 10208 w 10336"/>
                  <a:gd name="connsiteY17" fmla="*/ 2033 h 10000"/>
                  <a:gd name="connsiteX18" fmla="*/ 9856 w 10336"/>
                  <a:gd name="connsiteY18" fmla="*/ 1198 h 10000"/>
                  <a:gd name="connsiteX19" fmla="*/ 8990 w 10336"/>
                  <a:gd name="connsiteY19" fmla="*/ 891 h 10000"/>
                  <a:gd name="connsiteX20" fmla="*/ 8797 w 10336"/>
                  <a:gd name="connsiteY20" fmla="*/ 0 h 10000"/>
                  <a:gd name="connsiteX21" fmla="*/ 7099 w 10336"/>
                  <a:gd name="connsiteY21" fmla="*/ 585 h 10000"/>
                  <a:gd name="connsiteX22" fmla="*/ 5304 w 10336"/>
                  <a:gd name="connsiteY22" fmla="*/ 1616 h 10000"/>
                  <a:gd name="connsiteX23" fmla="*/ 3189 w 10336"/>
                  <a:gd name="connsiteY23" fmla="*/ 1699 h 10000"/>
                  <a:gd name="connsiteX24" fmla="*/ 1587 w 10336"/>
                  <a:gd name="connsiteY24" fmla="*/ 2646 h 10000"/>
                  <a:gd name="connsiteX25" fmla="*/ 721 w 10336"/>
                  <a:gd name="connsiteY25" fmla="*/ 3510 h 10000"/>
                  <a:gd name="connsiteX26" fmla="*/ 0 w 10336"/>
                  <a:gd name="connsiteY26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30 w 10336"/>
                  <a:gd name="connsiteY2" fmla="*/ 6100 h 10000"/>
                  <a:gd name="connsiteX3" fmla="*/ 978 w 10336"/>
                  <a:gd name="connsiteY3" fmla="*/ 8078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30 w 10336"/>
                  <a:gd name="connsiteY2" fmla="*/ 6100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30 w 10336"/>
                  <a:gd name="connsiteY2" fmla="*/ 6100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30 w 10336"/>
                  <a:gd name="connsiteY2" fmla="*/ 6100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54 w 10336"/>
                  <a:gd name="connsiteY2" fmla="*/ 6163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378 w 10336"/>
                  <a:gd name="connsiteY2" fmla="*/ 6247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74 w 10336"/>
                  <a:gd name="connsiteY2" fmla="*/ 6163 h 10000"/>
                  <a:gd name="connsiteX3" fmla="*/ 810 w 10336"/>
                  <a:gd name="connsiteY3" fmla="*/ 7911 h 10000"/>
                  <a:gd name="connsiteX4" fmla="*/ 1812 w 10336"/>
                  <a:gd name="connsiteY4" fmla="*/ 8719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74 w 10336"/>
                  <a:gd name="connsiteY2" fmla="*/ 6163 h 10000"/>
                  <a:gd name="connsiteX3" fmla="*/ 810 w 10336"/>
                  <a:gd name="connsiteY3" fmla="*/ 7911 h 10000"/>
                  <a:gd name="connsiteX4" fmla="*/ 2076 w 10336"/>
                  <a:gd name="connsiteY4" fmla="*/ 8782 h 10000"/>
                  <a:gd name="connsiteX5" fmla="*/ 2164 w 10336"/>
                  <a:gd name="connsiteY5" fmla="*/ 9638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74 w 10336"/>
                  <a:gd name="connsiteY2" fmla="*/ 6163 h 10000"/>
                  <a:gd name="connsiteX3" fmla="*/ 810 w 10336"/>
                  <a:gd name="connsiteY3" fmla="*/ 7911 h 10000"/>
                  <a:gd name="connsiteX4" fmla="*/ 2076 w 10336"/>
                  <a:gd name="connsiteY4" fmla="*/ 8782 h 10000"/>
                  <a:gd name="connsiteX5" fmla="*/ 2717 w 10336"/>
                  <a:gd name="connsiteY5" fmla="*/ 9450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74 w 10336"/>
                  <a:gd name="connsiteY2" fmla="*/ 6163 h 10000"/>
                  <a:gd name="connsiteX3" fmla="*/ 810 w 10336"/>
                  <a:gd name="connsiteY3" fmla="*/ 7911 h 10000"/>
                  <a:gd name="connsiteX4" fmla="*/ 2076 w 10336"/>
                  <a:gd name="connsiteY4" fmla="*/ 8782 h 10000"/>
                  <a:gd name="connsiteX5" fmla="*/ 2380 w 10336"/>
                  <a:gd name="connsiteY5" fmla="*/ 9575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00"/>
                  <a:gd name="connsiteX1" fmla="*/ 609 w 10336"/>
                  <a:gd name="connsiteY1" fmla="*/ 5871 h 10000"/>
                  <a:gd name="connsiteX2" fmla="*/ 1474 w 10336"/>
                  <a:gd name="connsiteY2" fmla="*/ 6163 h 10000"/>
                  <a:gd name="connsiteX3" fmla="*/ 810 w 10336"/>
                  <a:gd name="connsiteY3" fmla="*/ 7911 h 10000"/>
                  <a:gd name="connsiteX4" fmla="*/ 1956 w 10336"/>
                  <a:gd name="connsiteY4" fmla="*/ 8761 h 10000"/>
                  <a:gd name="connsiteX5" fmla="*/ 2380 w 10336"/>
                  <a:gd name="connsiteY5" fmla="*/ 9575 h 10000"/>
                  <a:gd name="connsiteX6" fmla="*/ 3414 w 10336"/>
                  <a:gd name="connsiteY6" fmla="*/ 9610 h 10000"/>
                  <a:gd name="connsiteX7" fmla="*/ 3766 w 10336"/>
                  <a:gd name="connsiteY7" fmla="*/ 9972 h 10000"/>
                  <a:gd name="connsiteX8" fmla="*/ 4439 w 10336"/>
                  <a:gd name="connsiteY8" fmla="*/ 10000 h 10000"/>
                  <a:gd name="connsiteX9" fmla="*/ 5785 w 10336"/>
                  <a:gd name="connsiteY9" fmla="*/ 8245 h 10000"/>
                  <a:gd name="connsiteX10" fmla="*/ 5913 w 10336"/>
                  <a:gd name="connsiteY10" fmla="*/ 6825 h 10000"/>
                  <a:gd name="connsiteX11" fmla="*/ 10111 w 10336"/>
                  <a:gd name="connsiteY11" fmla="*/ 5710 h 10000"/>
                  <a:gd name="connsiteX12" fmla="*/ 10336 w 10336"/>
                  <a:gd name="connsiteY12" fmla="*/ 5237 h 10000"/>
                  <a:gd name="connsiteX13" fmla="*/ 10016 w 10336"/>
                  <a:gd name="connsiteY13" fmla="*/ 4624 h 10000"/>
                  <a:gd name="connsiteX14" fmla="*/ 9952 w 10336"/>
                  <a:gd name="connsiteY14" fmla="*/ 3955 h 10000"/>
                  <a:gd name="connsiteX15" fmla="*/ 9631 w 10336"/>
                  <a:gd name="connsiteY15" fmla="*/ 3315 h 10000"/>
                  <a:gd name="connsiteX16" fmla="*/ 10208 w 10336"/>
                  <a:gd name="connsiteY16" fmla="*/ 2033 h 10000"/>
                  <a:gd name="connsiteX17" fmla="*/ 9856 w 10336"/>
                  <a:gd name="connsiteY17" fmla="*/ 1198 h 10000"/>
                  <a:gd name="connsiteX18" fmla="*/ 8990 w 10336"/>
                  <a:gd name="connsiteY18" fmla="*/ 891 h 10000"/>
                  <a:gd name="connsiteX19" fmla="*/ 8797 w 10336"/>
                  <a:gd name="connsiteY19" fmla="*/ 0 h 10000"/>
                  <a:gd name="connsiteX20" fmla="*/ 7099 w 10336"/>
                  <a:gd name="connsiteY20" fmla="*/ 585 h 10000"/>
                  <a:gd name="connsiteX21" fmla="*/ 5304 w 10336"/>
                  <a:gd name="connsiteY21" fmla="*/ 1616 h 10000"/>
                  <a:gd name="connsiteX22" fmla="*/ 3189 w 10336"/>
                  <a:gd name="connsiteY22" fmla="*/ 1699 h 10000"/>
                  <a:gd name="connsiteX23" fmla="*/ 1587 w 10336"/>
                  <a:gd name="connsiteY23" fmla="*/ 2646 h 10000"/>
                  <a:gd name="connsiteX24" fmla="*/ 721 w 10336"/>
                  <a:gd name="connsiteY24" fmla="*/ 3510 h 10000"/>
                  <a:gd name="connsiteX25" fmla="*/ 0 w 10336"/>
                  <a:gd name="connsiteY25" fmla="*/ 5369 h 10000"/>
                  <a:gd name="connsiteX0" fmla="*/ 0 w 10336"/>
                  <a:gd name="connsiteY0" fmla="*/ 5369 h 10014"/>
                  <a:gd name="connsiteX1" fmla="*/ 609 w 10336"/>
                  <a:gd name="connsiteY1" fmla="*/ 5871 h 10014"/>
                  <a:gd name="connsiteX2" fmla="*/ 1474 w 10336"/>
                  <a:gd name="connsiteY2" fmla="*/ 6163 h 10014"/>
                  <a:gd name="connsiteX3" fmla="*/ 810 w 10336"/>
                  <a:gd name="connsiteY3" fmla="*/ 7911 h 10014"/>
                  <a:gd name="connsiteX4" fmla="*/ 1956 w 10336"/>
                  <a:gd name="connsiteY4" fmla="*/ 8761 h 10014"/>
                  <a:gd name="connsiteX5" fmla="*/ 2380 w 10336"/>
                  <a:gd name="connsiteY5" fmla="*/ 9575 h 10014"/>
                  <a:gd name="connsiteX6" fmla="*/ 3414 w 10336"/>
                  <a:gd name="connsiteY6" fmla="*/ 9610 h 10014"/>
                  <a:gd name="connsiteX7" fmla="*/ 4054 w 10336"/>
                  <a:gd name="connsiteY7" fmla="*/ 10014 h 10014"/>
                  <a:gd name="connsiteX8" fmla="*/ 4439 w 10336"/>
                  <a:gd name="connsiteY8" fmla="*/ 10000 h 10014"/>
                  <a:gd name="connsiteX9" fmla="*/ 5785 w 10336"/>
                  <a:gd name="connsiteY9" fmla="*/ 8245 h 10014"/>
                  <a:gd name="connsiteX10" fmla="*/ 5913 w 10336"/>
                  <a:gd name="connsiteY10" fmla="*/ 6825 h 10014"/>
                  <a:gd name="connsiteX11" fmla="*/ 10111 w 10336"/>
                  <a:gd name="connsiteY11" fmla="*/ 5710 h 10014"/>
                  <a:gd name="connsiteX12" fmla="*/ 10336 w 10336"/>
                  <a:gd name="connsiteY12" fmla="*/ 5237 h 10014"/>
                  <a:gd name="connsiteX13" fmla="*/ 10016 w 10336"/>
                  <a:gd name="connsiteY13" fmla="*/ 4624 h 10014"/>
                  <a:gd name="connsiteX14" fmla="*/ 9952 w 10336"/>
                  <a:gd name="connsiteY14" fmla="*/ 3955 h 10014"/>
                  <a:gd name="connsiteX15" fmla="*/ 9631 w 10336"/>
                  <a:gd name="connsiteY15" fmla="*/ 3315 h 10014"/>
                  <a:gd name="connsiteX16" fmla="*/ 10208 w 10336"/>
                  <a:gd name="connsiteY16" fmla="*/ 2033 h 10014"/>
                  <a:gd name="connsiteX17" fmla="*/ 9856 w 10336"/>
                  <a:gd name="connsiteY17" fmla="*/ 1198 h 10014"/>
                  <a:gd name="connsiteX18" fmla="*/ 8990 w 10336"/>
                  <a:gd name="connsiteY18" fmla="*/ 891 h 10014"/>
                  <a:gd name="connsiteX19" fmla="*/ 8797 w 10336"/>
                  <a:gd name="connsiteY19" fmla="*/ 0 h 10014"/>
                  <a:gd name="connsiteX20" fmla="*/ 7099 w 10336"/>
                  <a:gd name="connsiteY20" fmla="*/ 585 h 10014"/>
                  <a:gd name="connsiteX21" fmla="*/ 5304 w 10336"/>
                  <a:gd name="connsiteY21" fmla="*/ 1616 h 10014"/>
                  <a:gd name="connsiteX22" fmla="*/ 3189 w 10336"/>
                  <a:gd name="connsiteY22" fmla="*/ 1699 h 10014"/>
                  <a:gd name="connsiteX23" fmla="*/ 1587 w 10336"/>
                  <a:gd name="connsiteY23" fmla="*/ 2646 h 10014"/>
                  <a:gd name="connsiteX24" fmla="*/ 721 w 10336"/>
                  <a:gd name="connsiteY24" fmla="*/ 3510 h 10014"/>
                  <a:gd name="connsiteX25" fmla="*/ 0 w 10336"/>
                  <a:gd name="connsiteY25" fmla="*/ 5369 h 10014"/>
                  <a:gd name="connsiteX0" fmla="*/ 0 w 10336"/>
                  <a:gd name="connsiteY0" fmla="*/ 5369 h 10014"/>
                  <a:gd name="connsiteX1" fmla="*/ 609 w 10336"/>
                  <a:gd name="connsiteY1" fmla="*/ 5871 h 10014"/>
                  <a:gd name="connsiteX2" fmla="*/ 1474 w 10336"/>
                  <a:gd name="connsiteY2" fmla="*/ 6163 h 10014"/>
                  <a:gd name="connsiteX3" fmla="*/ 810 w 10336"/>
                  <a:gd name="connsiteY3" fmla="*/ 7911 h 10014"/>
                  <a:gd name="connsiteX4" fmla="*/ 1956 w 10336"/>
                  <a:gd name="connsiteY4" fmla="*/ 8761 h 10014"/>
                  <a:gd name="connsiteX5" fmla="*/ 2380 w 10336"/>
                  <a:gd name="connsiteY5" fmla="*/ 9575 h 10014"/>
                  <a:gd name="connsiteX6" fmla="*/ 3534 w 10336"/>
                  <a:gd name="connsiteY6" fmla="*/ 9568 h 10014"/>
                  <a:gd name="connsiteX7" fmla="*/ 4054 w 10336"/>
                  <a:gd name="connsiteY7" fmla="*/ 10014 h 10014"/>
                  <a:gd name="connsiteX8" fmla="*/ 4439 w 10336"/>
                  <a:gd name="connsiteY8" fmla="*/ 10000 h 10014"/>
                  <a:gd name="connsiteX9" fmla="*/ 5785 w 10336"/>
                  <a:gd name="connsiteY9" fmla="*/ 8245 h 10014"/>
                  <a:gd name="connsiteX10" fmla="*/ 5913 w 10336"/>
                  <a:gd name="connsiteY10" fmla="*/ 6825 h 10014"/>
                  <a:gd name="connsiteX11" fmla="*/ 10111 w 10336"/>
                  <a:gd name="connsiteY11" fmla="*/ 5710 h 10014"/>
                  <a:gd name="connsiteX12" fmla="*/ 10336 w 10336"/>
                  <a:gd name="connsiteY12" fmla="*/ 5237 h 10014"/>
                  <a:gd name="connsiteX13" fmla="*/ 10016 w 10336"/>
                  <a:gd name="connsiteY13" fmla="*/ 4624 h 10014"/>
                  <a:gd name="connsiteX14" fmla="*/ 9952 w 10336"/>
                  <a:gd name="connsiteY14" fmla="*/ 3955 h 10014"/>
                  <a:gd name="connsiteX15" fmla="*/ 9631 w 10336"/>
                  <a:gd name="connsiteY15" fmla="*/ 3315 h 10014"/>
                  <a:gd name="connsiteX16" fmla="*/ 10208 w 10336"/>
                  <a:gd name="connsiteY16" fmla="*/ 2033 h 10014"/>
                  <a:gd name="connsiteX17" fmla="*/ 9856 w 10336"/>
                  <a:gd name="connsiteY17" fmla="*/ 1198 h 10014"/>
                  <a:gd name="connsiteX18" fmla="*/ 8990 w 10336"/>
                  <a:gd name="connsiteY18" fmla="*/ 891 h 10014"/>
                  <a:gd name="connsiteX19" fmla="*/ 8797 w 10336"/>
                  <a:gd name="connsiteY19" fmla="*/ 0 h 10014"/>
                  <a:gd name="connsiteX20" fmla="*/ 7099 w 10336"/>
                  <a:gd name="connsiteY20" fmla="*/ 585 h 10014"/>
                  <a:gd name="connsiteX21" fmla="*/ 5304 w 10336"/>
                  <a:gd name="connsiteY21" fmla="*/ 1616 h 10014"/>
                  <a:gd name="connsiteX22" fmla="*/ 3189 w 10336"/>
                  <a:gd name="connsiteY22" fmla="*/ 1699 h 10014"/>
                  <a:gd name="connsiteX23" fmla="*/ 1587 w 10336"/>
                  <a:gd name="connsiteY23" fmla="*/ 2646 h 10014"/>
                  <a:gd name="connsiteX24" fmla="*/ 721 w 10336"/>
                  <a:gd name="connsiteY24" fmla="*/ 3510 h 10014"/>
                  <a:gd name="connsiteX25" fmla="*/ 0 w 10336"/>
                  <a:gd name="connsiteY25" fmla="*/ 5369 h 10014"/>
                  <a:gd name="connsiteX0" fmla="*/ 0 w 10336"/>
                  <a:gd name="connsiteY0" fmla="*/ 5369 h 10014"/>
                  <a:gd name="connsiteX1" fmla="*/ 609 w 10336"/>
                  <a:gd name="connsiteY1" fmla="*/ 5871 h 10014"/>
                  <a:gd name="connsiteX2" fmla="*/ 1474 w 10336"/>
                  <a:gd name="connsiteY2" fmla="*/ 6163 h 10014"/>
                  <a:gd name="connsiteX3" fmla="*/ 810 w 10336"/>
                  <a:gd name="connsiteY3" fmla="*/ 7911 h 10014"/>
                  <a:gd name="connsiteX4" fmla="*/ 1956 w 10336"/>
                  <a:gd name="connsiteY4" fmla="*/ 8761 h 10014"/>
                  <a:gd name="connsiteX5" fmla="*/ 2380 w 10336"/>
                  <a:gd name="connsiteY5" fmla="*/ 9575 h 10014"/>
                  <a:gd name="connsiteX6" fmla="*/ 3534 w 10336"/>
                  <a:gd name="connsiteY6" fmla="*/ 9568 h 10014"/>
                  <a:gd name="connsiteX7" fmla="*/ 4054 w 10336"/>
                  <a:gd name="connsiteY7" fmla="*/ 10014 h 10014"/>
                  <a:gd name="connsiteX8" fmla="*/ 4487 w 10336"/>
                  <a:gd name="connsiteY8" fmla="*/ 9958 h 10014"/>
                  <a:gd name="connsiteX9" fmla="*/ 5785 w 10336"/>
                  <a:gd name="connsiteY9" fmla="*/ 8245 h 10014"/>
                  <a:gd name="connsiteX10" fmla="*/ 5913 w 10336"/>
                  <a:gd name="connsiteY10" fmla="*/ 6825 h 10014"/>
                  <a:gd name="connsiteX11" fmla="*/ 10111 w 10336"/>
                  <a:gd name="connsiteY11" fmla="*/ 5710 h 10014"/>
                  <a:gd name="connsiteX12" fmla="*/ 10336 w 10336"/>
                  <a:gd name="connsiteY12" fmla="*/ 5237 h 10014"/>
                  <a:gd name="connsiteX13" fmla="*/ 10016 w 10336"/>
                  <a:gd name="connsiteY13" fmla="*/ 4624 h 10014"/>
                  <a:gd name="connsiteX14" fmla="*/ 9952 w 10336"/>
                  <a:gd name="connsiteY14" fmla="*/ 3955 h 10014"/>
                  <a:gd name="connsiteX15" fmla="*/ 9631 w 10336"/>
                  <a:gd name="connsiteY15" fmla="*/ 3315 h 10014"/>
                  <a:gd name="connsiteX16" fmla="*/ 10208 w 10336"/>
                  <a:gd name="connsiteY16" fmla="*/ 2033 h 10014"/>
                  <a:gd name="connsiteX17" fmla="*/ 9856 w 10336"/>
                  <a:gd name="connsiteY17" fmla="*/ 1198 h 10014"/>
                  <a:gd name="connsiteX18" fmla="*/ 8990 w 10336"/>
                  <a:gd name="connsiteY18" fmla="*/ 891 h 10014"/>
                  <a:gd name="connsiteX19" fmla="*/ 8797 w 10336"/>
                  <a:gd name="connsiteY19" fmla="*/ 0 h 10014"/>
                  <a:gd name="connsiteX20" fmla="*/ 7099 w 10336"/>
                  <a:gd name="connsiteY20" fmla="*/ 585 h 10014"/>
                  <a:gd name="connsiteX21" fmla="*/ 5304 w 10336"/>
                  <a:gd name="connsiteY21" fmla="*/ 1616 h 10014"/>
                  <a:gd name="connsiteX22" fmla="*/ 3189 w 10336"/>
                  <a:gd name="connsiteY22" fmla="*/ 1699 h 10014"/>
                  <a:gd name="connsiteX23" fmla="*/ 1587 w 10336"/>
                  <a:gd name="connsiteY23" fmla="*/ 2646 h 10014"/>
                  <a:gd name="connsiteX24" fmla="*/ 721 w 10336"/>
                  <a:gd name="connsiteY24" fmla="*/ 3510 h 10014"/>
                  <a:gd name="connsiteX25" fmla="*/ 0 w 10336"/>
                  <a:gd name="connsiteY25" fmla="*/ 5369 h 10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336" h="10014">
                    <a:moveTo>
                      <a:pt x="0" y="5369"/>
                    </a:moveTo>
                    <a:lnTo>
                      <a:pt x="609" y="5871"/>
                    </a:lnTo>
                    <a:lnTo>
                      <a:pt x="1474" y="6163"/>
                    </a:lnTo>
                    <a:cubicBezTo>
                      <a:pt x="1487" y="6092"/>
                      <a:pt x="802" y="7956"/>
                      <a:pt x="810" y="7911"/>
                    </a:cubicBezTo>
                    <a:lnTo>
                      <a:pt x="1956" y="8761"/>
                    </a:lnTo>
                    <a:cubicBezTo>
                      <a:pt x="1985" y="9046"/>
                      <a:pt x="2351" y="9290"/>
                      <a:pt x="2380" y="9575"/>
                    </a:cubicBezTo>
                    <a:lnTo>
                      <a:pt x="3534" y="9568"/>
                    </a:lnTo>
                    <a:lnTo>
                      <a:pt x="4054" y="10014"/>
                    </a:lnTo>
                    <a:lnTo>
                      <a:pt x="4487" y="9958"/>
                    </a:lnTo>
                    <a:lnTo>
                      <a:pt x="5785" y="8245"/>
                    </a:lnTo>
                    <a:cubicBezTo>
                      <a:pt x="5828" y="7772"/>
                      <a:pt x="5870" y="7298"/>
                      <a:pt x="5913" y="6825"/>
                    </a:cubicBezTo>
                    <a:lnTo>
                      <a:pt x="10111" y="5710"/>
                    </a:lnTo>
                    <a:lnTo>
                      <a:pt x="10336" y="5237"/>
                    </a:lnTo>
                    <a:lnTo>
                      <a:pt x="10016" y="4624"/>
                    </a:lnTo>
                    <a:cubicBezTo>
                      <a:pt x="9995" y="4401"/>
                      <a:pt x="9973" y="4178"/>
                      <a:pt x="9952" y="3955"/>
                    </a:cubicBezTo>
                    <a:lnTo>
                      <a:pt x="9631" y="3315"/>
                    </a:lnTo>
                    <a:lnTo>
                      <a:pt x="10208" y="2033"/>
                    </a:lnTo>
                    <a:lnTo>
                      <a:pt x="9856" y="1198"/>
                    </a:lnTo>
                    <a:lnTo>
                      <a:pt x="8990" y="891"/>
                    </a:lnTo>
                    <a:cubicBezTo>
                      <a:pt x="8926" y="594"/>
                      <a:pt x="8861" y="297"/>
                      <a:pt x="8797" y="0"/>
                    </a:cubicBezTo>
                    <a:lnTo>
                      <a:pt x="7099" y="585"/>
                    </a:lnTo>
                    <a:lnTo>
                      <a:pt x="5304" y="1616"/>
                    </a:lnTo>
                    <a:lnTo>
                      <a:pt x="3189" y="1699"/>
                    </a:lnTo>
                    <a:lnTo>
                      <a:pt x="1587" y="2646"/>
                    </a:lnTo>
                    <a:lnTo>
                      <a:pt x="721" y="3510"/>
                    </a:lnTo>
                    <a:cubicBezTo>
                      <a:pt x="513" y="3974"/>
                      <a:pt x="139" y="5042"/>
                      <a:pt x="0" y="5369"/>
                    </a:cubicBez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8" name="Freeform 25"/>
              <p:cNvSpPr>
                <a:spLocks/>
              </p:cNvSpPr>
              <p:nvPr/>
            </p:nvSpPr>
            <p:spPr bwMode="auto">
              <a:xfrm>
                <a:off x="6527578" y="5440280"/>
                <a:ext cx="601916" cy="731008"/>
              </a:xfrm>
              <a:custGeom>
                <a:avLst/>
                <a:gdLst>
                  <a:gd name="T0" fmla="*/ 0 w 844"/>
                  <a:gd name="T1" fmla="*/ 479425 h 1022"/>
                  <a:gd name="T2" fmla="*/ 231775 w 844"/>
                  <a:gd name="T3" fmla="*/ 466725 h 1022"/>
                  <a:gd name="T4" fmla="*/ 400050 w 844"/>
                  <a:gd name="T5" fmla="*/ 409575 h 1022"/>
                  <a:gd name="T6" fmla="*/ 584200 w 844"/>
                  <a:gd name="T7" fmla="*/ 171450 h 1022"/>
                  <a:gd name="T8" fmla="*/ 695325 w 844"/>
                  <a:gd name="T9" fmla="*/ 0 h 1022"/>
                  <a:gd name="T10" fmla="*/ 739775 w 844"/>
                  <a:gd name="T11" fmla="*/ 47625 h 1022"/>
                  <a:gd name="T12" fmla="*/ 790575 w 844"/>
                  <a:gd name="T13" fmla="*/ 53975 h 1022"/>
                  <a:gd name="T14" fmla="*/ 796925 w 844"/>
                  <a:gd name="T15" fmla="*/ 127000 h 1022"/>
                  <a:gd name="T16" fmla="*/ 752475 w 844"/>
                  <a:gd name="T17" fmla="*/ 282575 h 1022"/>
                  <a:gd name="T18" fmla="*/ 828675 w 844"/>
                  <a:gd name="T19" fmla="*/ 371475 h 1022"/>
                  <a:gd name="T20" fmla="*/ 882650 w 844"/>
                  <a:gd name="T21" fmla="*/ 473075 h 1022"/>
                  <a:gd name="T22" fmla="*/ 996950 w 844"/>
                  <a:gd name="T23" fmla="*/ 476250 h 1022"/>
                  <a:gd name="T24" fmla="*/ 1054100 w 844"/>
                  <a:gd name="T25" fmla="*/ 523875 h 1022"/>
                  <a:gd name="T26" fmla="*/ 1089025 w 844"/>
                  <a:gd name="T27" fmla="*/ 517525 h 1022"/>
                  <a:gd name="T28" fmla="*/ 1006475 w 844"/>
                  <a:gd name="T29" fmla="*/ 704850 h 1022"/>
                  <a:gd name="T30" fmla="*/ 1050925 w 844"/>
                  <a:gd name="T31" fmla="*/ 755650 h 1022"/>
                  <a:gd name="T32" fmla="*/ 1050925 w 844"/>
                  <a:gd name="T33" fmla="*/ 835025 h 1022"/>
                  <a:gd name="T34" fmla="*/ 1304925 w 844"/>
                  <a:gd name="T35" fmla="*/ 911225 h 1022"/>
                  <a:gd name="T36" fmla="*/ 1339850 w 844"/>
                  <a:gd name="T37" fmla="*/ 949325 h 1022"/>
                  <a:gd name="T38" fmla="*/ 1333500 w 844"/>
                  <a:gd name="T39" fmla="*/ 1003300 h 1022"/>
                  <a:gd name="T40" fmla="*/ 1254125 w 844"/>
                  <a:gd name="T41" fmla="*/ 1038225 h 1022"/>
                  <a:gd name="T42" fmla="*/ 1212850 w 844"/>
                  <a:gd name="T43" fmla="*/ 1139825 h 1022"/>
                  <a:gd name="T44" fmla="*/ 1203325 w 844"/>
                  <a:gd name="T45" fmla="*/ 1228725 h 1022"/>
                  <a:gd name="T46" fmla="*/ 1136650 w 844"/>
                  <a:gd name="T47" fmla="*/ 1304925 h 1022"/>
                  <a:gd name="T48" fmla="*/ 1079500 w 844"/>
                  <a:gd name="T49" fmla="*/ 1314450 h 1022"/>
                  <a:gd name="T50" fmla="*/ 1050925 w 844"/>
                  <a:gd name="T51" fmla="*/ 1381125 h 1022"/>
                  <a:gd name="T52" fmla="*/ 1060450 w 844"/>
                  <a:gd name="T53" fmla="*/ 1473200 h 1022"/>
                  <a:gd name="T54" fmla="*/ 1003300 w 844"/>
                  <a:gd name="T55" fmla="*/ 1504950 h 1022"/>
                  <a:gd name="T56" fmla="*/ 898525 w 844"/>
                  <a:gd name="T57" fmla="*/ 1504950 h 1022"/>
                  <a:gd name="T58" fmla="*/ 844550 w 844"/>
                  <a:gd name="T59" fmla="*/ 1622425 h 1022"/>
                  <a:gd name="T60" fmla="*/ 679450 w 844"/>
                  <a:gd name="T61" fmla="*/ 1362075 h 1022"/>
                  <a:gd name="T62" fmla="*/ 647700 w 844"/>
                  <a:gd name="T63" fmla="*/ 1174750 h 1022"/>
                  <a:gd name="T64" fmla="*/ 504825 w 844"/>
                  <a:gd name="T65" fmla="*/ 1092200 h 1022"/>
                  <a:gd name="T66" fmla="*/ 508000 w 844"/>
                  <a:gd name="T67" fmla="*/ 1041400 h 1022"/>
                  <a:gd name="T68" fmla="*/ 444500 w 844"/>
                  <a:gd name="T69" fmla="*/ 990600 h 1022"/>
                  <a:gd name="T70" fmla="*/ 250825 w 844"/>
                  <a:gd name="T71" fmla="*/ 958850 h 1022"/>
                  <a:gd name="T72" fmla="*/ 44450 w 844"/>
                  <a:gd name="T73" fmla="*/ 831850 h 1022"/>
                  <a:gd name="T74" fmla="*/ 6350 w 844"/>
                  <a:gd name="T75" fmla="*/ 720725 h 1022"/>
                  <a:gd name="T76" fmla="*/ 0 w 844"/>
                  <a:gd name="T77" fmla="*/ 479425 h 102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connsiteX0" fmla="*/ 0 w 10000"/>
                  <a:gd name="connsiteY0" fmla="*/ 2838 h 10000"/>
                  <a:gd name="connsiteX1" fmla="*/ 1730 w 10000"/>
                  <a:gd name="connsiteY1" fmla="*/ 2877 h 10000"/>
                  <a:gd name="connsiteX2" fmla="*/ 2986 w 10000"/>
                  <a:gd name="connsiteY2" fmla="*/ 2524 h 10000"/>
                  <a:gd name="connsiteX3" fmla="*/ 4360 w 10000"/>
                  <a:gd name="connsiteY3" fmla="*/ 105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38 h 10000"/>
                  <a:gd name="connsiteX1" fmla="*/ 1392 w 10000"/>
                  <a:gd name="connsiteY1" fmla="*/ 2936 h 10000"/>
                  <a:gd name="connsiteX2" fmla="*/ 2986 w 10000"/>
                  <a:gd name="connsiteY2" fmla="*/ 2524 h 10000"/>
                  <a:gd name="connsiteX3" fmla="*/ 4360 w 10000"/>
                  <a:gd name="connsiteY3" fmla="*/ 105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38 h 10000"/>
                  <a:gd name="connsiteX1" fmla="*/ 1392 w 10000"/>
                  <a:gd name="connsiteY1" fmla="*/ 2936 h 10000"/>
                  <a:gd name="connsiteX2" fmla="*/ 2471 w 10000"/>
                  <a:gd name="connsiteY2" fmla="*/ 2788 h 10000"/>
                  <a:gd name="connsiteX3" fmla="*/ 4360 w 10000"/>
                  <a:gd name="connsiteY3" fmla="*/ 105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38 h 10000"/>
                  <a:gd name="connsiteX1" fmla="*/ 1392 w 10000"/>
                  <a:gd name="connsiteY1" fmla="*/ 2936 h 10000"/>
                  <a:gd name="connsiteX2" fmla="*/ 2507 w 10000"/>
                  <a:gd name="connsiteY2" fmla="*/ 2744 h 10000"/>
                  <a:gd name="connsiteX3" fmla="*/ 4360 w 10000"/>
                  <a:gd name="connsiteY3" fmla="*/ 105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38 h 10000"/>
                  <a:gd name="connsiteX1" fmla="*/ 1392 w 10000"/>
                  <a:gd name="connsiteY1" fmla="*/ 2936 h 10000"/>
                  <a:gd name="connsiteX2" fmla="*/ 2507 w 10000"/>
                  <a:gd name="connsiteY2" fmla="*/ 2744 h 10000"/>
                  <a:gd name="connsiteX3" fmla="*/ 4378 w 10000"/>
                  <a:gd name="connsiteY3" fmla="*/ 80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38 h 10000"/>
                  <a:gd name="connsiteX1" fmla="*/ 1392 w 10000"/>
                  <a:gd name="connsiteY1" fmla="*/ 2936 h 10000"/>
                  <a:gd name="connsiteX2" fmla="*/ 2507 w 10000"/>
                  <a:gd name="connsiteY2" fmla="*/ 2744 h 10000"/>
                  <a:gd name="connsiteX3" fmla="*/ 4378 w 10000"/>
                  <a:gd name="connsiteY3" fmla="*/ 807 h 10000"/>
                  <a:gd name="connsiteX4" fmla="*/ 5190 w 10000"/>
                  <a:gd name="connsiteY4" fmla="*/ 0 h 10000"/>
                  <a:gd name="connsiteX5" fmla="*/ 5521 w 10000"/>
                  <a:gd name="connsiteY5" fmla="*/ 294 h 10000"/>
                  <a:gd name="connsiteX6" fmla="*/ 5900 w 10000"/>
                  <a:gd name="connsiteY6" fmla="*/ 333 h 10000"/>
                  <a:gd name="connsiteX7" fmla="*/ 5948 w 10000"/>
                  <a:gd name="connsiteY7" fmla="*/ 783 h 10000"/>
                  <a:gd name="connsiteX8" fmla="*/ 5616 w 10000"/>
                  <a:gd name="connsiteY8" fmla="*/ 1742 h 10000"/>
                  <a:gd name="connsiteX9" fmla="*/ 6185 w 10000"/>
                  <a:gd name="connsiteY9" fmla="*/ 2290 h 10000"/>
                  <a:gd name="connsiteX10" fmla="*/ 6588 w 10000"/>
                  <a:gd name="connsiteY10" fmla="*/ 2916 h 10000"/>
                  <a:gd name="connsiteX11" fmla="*/ 7441 w 10000"/>
                  <a:gd name="connsiteY11" fmla="*/ 2935 h 10000"/>
                  <a:gd name="connsiteX12" fmla="*/ 7867 w 10000"/>
                  <a:gd name="connsiteY12" fmla="*/ 3229 h 10000"/>
                  <a:gd name="connsiteX13" fmla="*/ 8128 w 10000"/>
                  <a:gd name="connsiteY13" fmla="*/ 3190 h 10000"/>
                  <a:gd name="connsiteX14" fmla="*/ 7512 w 10000"/>
                  <a:gd name="connsiteY14" fmla="*/ 4344 h 10000"/>
                  <a:gd name="connsiteX15" fmla="*/ 7844 w 10000"/>
                  <a:gd name="connsiteY15" fmla="*/ 4658 h 10000"/>
                  <a:gd name="connsiteX16" fmla="*/ 7844 w 10000"/>
                  <a:gd name="connsiteY16" fmla="*/ 5147 h 10000"/>
                  <a:gd name="connsiteX17" fmla="*/ 9739 w 10000"/>
                  <a:gd name="connsiteY17" fmla="*/ 5616 h 10000"/>
                  <a:gd name="connsiteX18" fmla="*/ 10000 w 10000"/>
                  <a:gd name="connsiteY18" fmla="*/ 5851 h 10000"/>
                  <a:gd name="connsiteX19" fmla="*/ 9953 w 10000"/>
                  <a:gd name="connsiteY19" fmla="*/ 6184 h 10000"/>
                  <a:gd name="connsiteX20" fmla="*/ 9360 w 10000"/>
                  <a:gd name="connsiteY20" fmla="*/ 6399 h 10000"/>
                  <a:gd name="connsiteX21" fmla="*/ 9052 w 10000"/>
                  <a:gd name="connsiteY21" fmla="*/ 7025 h 10000"/>
                  <a:gd name="connsiteX22" fmla="*/ 8981 w 10000"/>
                  <a:gd name="connsiteY22" fmla="*/ 7573 h 10000"/>
                  <a:gd name="connsiteX23" fmla="*/ 8483 w 10000"/>
                  <a:gd name="connsiteY23" fmla="*/ 8043 h 10000"/>
                  <a:gd name="connsiteX24" fmla="*/ 8057 w 10000"/>
                  <a:gd name="connsiteY24" fmla="*/ 8102 h 10000"/>
                  <a:gd name="connsiteX25" fmla="*/ 7844 w 10000"/>
                  <a:gd name="connsiteY25" fmla="*/ 8513 h 10000"/>
                  <a:gd name="connsiteX26" fmla="*/ 7915 w 10000"/>
                  <a:gd name="connsiteY26" fmla="*/ 9080 h 10000"/>
                  <a:gd name="connsiteX27" fmla="*/ 7488 w 10000"/>
                  <a:gd name="connsiteY27" fmla="*/ 9276 h 10000"/>
                  <a:gd name="connsiteX28" fmla="*/ 6706 w 10000"/>
                  <a:gd name="connsiteY28" fmla="*/ 9276 h 10000"/>
                  <a:gd name="connsiteX29" fmla="*/ 6303 w 10000"/>
                  <a:gd name="connsiteY29" fmla="*/ 10000 h 10000"/>
                  <a:gd name="connsiteX30" fmla="*/ 5071 w 10000"/>
                  <a:gd name="connsiteY30" fmla="*/ 8395 h 10000"/>
                  <a:gd name="connsiteX31" fmla="*/ 4834 w 10000"/>
                  <a:gd name="connsiteY31" fmla="*/ 7241 h 10000"/>
                  <a:gd name="connsiteX32" fmla="*/ 3768 w 10000"/>
                  <a:gd name="connsiteY32" fmla="*/ 6732 h 10000"/>
                  <a:gd name="connsiteX33" fmla="*/ 3791 w 10000"/>
                  <a:gd name="connsiteY33" fmla="*/ 6419 h 10000"/>
                  <a:gd name="connsiteX34" fmla="*/ 3318 w 10000"/>
                  <a:gd name="connsiteY34" fmla="*/ 6106 h 10000"/>
                  <a:gd name="connsiteX35" fmla="*/ 1872 w 10000"/>
                  <a:gd name="connsiteY35" fmla="*/ 5910 h 10000"/>
                  <a:gd name="connsiteX36" fmla="*/ 332 w 10000"/>
                  <a:gd name="connsiteY36" fmla="*/ 5127 h 10000"/>
                  <a:gd name="connsiteX37" fmla="*/ 47 w 10000"/>
                  <a:gd name="connsiteY37" fmla="*/ 4442 h 10000"/>
                  <a:gd name="connsiteX38" fmla="*/ 0 w 10000"/>
                  <a:gd name="connsiteY38" fmla="*/ 2838 h 10000"/>
                  <a:gd name="connsiteX0" fmla="*/ 0 w 10000"/>
                  <a:gd name="connsiteY0" fmla="*/ 2823 h 9985"/>
                  <a:gd name="connsiteX1" fmla="*/ 1392 w 10000"/>
                  <a:gd name="connsiteY1" fmla="*/ 2921 h 9985"/>
                  <a:gd name="connsiteX2" fmla="*/ 2507 w 10000"/>
                  <a:gd name="connsiteY2" fmla="*/ 2729 h 9985"/>
                  <a:gd name="connsiteX3" fmla="*/ 4378 w 10000"/>
                  <a:gd name="connsiteY3" fmla="*/ 792 h 9985"/>
                  <a:gd name="connsiteX4" fmla="*/ 4799 w 10000"/>
                  <a:gd name="connsiteY4" fmla="*/ 0 h 9985"/>
                  <a:gd name="connsiteX5" fmla="*/ 5521 w 10000"/>
                  <a:gd name="connsiteY5" fmla="*/ 279 h 9985"/>
                  <a:gd name="connsiteX6" fmla="*/ 5900 w 10000"/>
                  <a:gd name="connsiteY6" fmla="*/ 318 h 9985"/>
                  <a:gd name="connsiteX7" fmla="*/ 5948 w 10000"/>
                  <a:gd name="connsiteY7" fmla="*/ 768 h 9985"/>
                  <a:gd name="connsiteX8" fmla="*/ 5616 w 10000"/>
                  <a:gd name="connsiteY8" fmla="*/ 1727 h 9985"/>
                  <a:gd name="connsiteX9" fmla="*/ 6185 w 10000"/>
                  <a:gd name="connsiteY9" fmla="*/ 2275 h 9985"/>
                  <a:gd name="connsiteX10" fmla="*/ 6588 w 10000"/>
                  <a:gd name="connsiteY10" fmla="*/ 2901 h 9985"/>
                  <a:gd name="connsiteX11" fmla="*/ 7441 w 10000"/>
                  <a:gd name="connsiteY11" fmla="*/ 2920 h 9985"/>
                  <a:gd name="connsiteX12" fmla="*/ 7867 w 10000"/>
                  <a:gd name="connsiteY12" fmla="*/ 3214 h 9985"/>
                  <a:gd name="connsiteX13" fmla="*/ 8128 w 10000"/>
                  <a:gd name="connsiteY13" fmla="*/ 3175 h 9985"/>
                  <a:gd name="connsiteX14" fmla="*/ 7512 w 10000"/>
                  <a:gd name="connsiteY14" fmla="*/ 4329 h 9985"/>
                  <a:gd name="connsiteX15" fmla="*/ 7844 w 10000"/>
                  <a:gd name="connsiteY15" fmla="*/ 4643 h 9985"/>
                  <a:gd name="connsiteX16" fmla="*/ 7844 w 10000"/>
                  <a:gd name="connsiteY16" fmla="*/ 5132 h 9985"/>
                  <a:gd name="connsiteX17" fmla="*/ 9739 w 10000"/>
                  <a:gd name="connsiteY17" fmla="*/ 5601 h 9985"/>
                  <a:gd name="connsiteX18" fmla="*/ 10000 w 10000"/>
                  <a:gd name="connsiteY18" fmla="*/ 5836 h 9985"/>
                  <a:gd name="connsiteX19" fmla="*/ 9953 w 10000"/>
                  <a:gd name="connsiteY19" fmla="*/ 6169 h 9985"/>
                  <a:gd name="connsiteX20" fmla="*/ 9360 w 10000"/>
                  <a:gd name="connsiteY20" fmla="*/ 6384 h 9985"/>
                  <a:gd name="connsiteX21" fmla="*/ 9052 w 10000"/>
                  <a:gd name="connsiteY21" fmla="*/ 7010 h 9985"/>
                  <a:gd name="connsiteX22" fmla="*/ 8981 w 10000"/>
                  <a:gd name="connsiteY22" fmla="*/ 7558 h 9985"/>
                  <a:gd name="connsiteX23" fmla="*/ 8483 w 10000"/>
                  <a:gd name="connsiteY23" fmla="*/ 8028 h 9985"/>
                  <a:gd name="connsiteX24" fmla="*/ 8057 w 10000"/>
                  <a:gd name="connsiteY24" fmla="*/ 8087 h 9985"/>
                  <a:gd name="connsiteX25" fmla="*/ 7844 w 10000"/>
                  <a:gd name="connsiteY25" fmla="*/ 8498 h 9985"/>
                  <a:gd name="connsiteX26" fmla="*/ 7915 w 10000"/>
                  <a:gd name="connsiteY26" fmla="*/ 9065 h 9985"/>
                  <a:gd name="connsiteX27" fmla="*/ 7488 w 10000"/>
                  <a:gd name="connsiteY27" fmla="*/ 9261 h 9985"/>
                  <a:gd name="connsiteX28" fmla="*/ 6706 w 10000"/>
                  <a:gd name="connsiteY28" fmla="*/ 9261 h 9985"/>
                  <a:gd name="connsiteX29" fmla="*/ 6303 w 10000"/>
                  <a:gd name="connsiteY29" fmla="*/ 9985 h 9985"/>
                  <a:gd name="connsiteX30" fmla="*/ 5071 w 10000"/>
                  <a:gd name="connsiteY30" fmla="*/ 8380 h 9985"/>
                  <a:gd name="connsiteX31" fmla="*/ 4834 w 10000"/>
                  <a:gd name="connsiteY31" fmla="*/ 7226 h 9985"/>
                  <a:gd name="connsiteX32" fmla="*/ 3768 w 10000"/>
                  <a:gd name="connsiteY32" fmla="*/ 6717 h 9985"/>
                  <a:gd name="connsiteX33" fmla="*/ 3791 w 10000"/>
                  <a:gd name="connsiteY33" fmla="*/ 6404 h 9985"/>
                  <a:gd name="connsiteX34" fmla="*/ 3318 w 10000"/>
                  <a:gd name="connsiteY34" fmla="*/ 6091 h 9985"/>
                  <a:gd name="connsiteX35" fmla="*/ 1872 w 10000"/>
                  <a:gd name="connsiteY35" fmla="*/ 5895 h 9985"/>
                  <a:gd name="connsiteX36" fmla="*/ 332 w 10000"/>
                  <a:gd name="connsiteY36" fmla="*/ 5112 h 9985"/>
                  <a:gd name="connsiteX37" fmla="*/ 47 w 10000"/>
                  <a:gd name="connsiteY37" fmla="*/ 4427 h 9985"/>
                  <a:gd name="connsiteX38" fmla="*/ 0 w 10000"/>
                  <a:gd name="connsiteY38" fmla="*/ 2823 h 9985"/>
                  <a:gd name="connsiteX0" fmla="*/ 0 w 10000"/>
                  <a:gd name="connsiteY0" fmla="*/ 2829 h 10002"/>
                  <a:gd name="connsiteX1" fmla="*/ 1392 w 10000"/>
                  <a:gd name="connsiteY1" fmla="*/ 2927 h 10002"/>
                  <a:gd name="connsiteX2" fmla="*/ 2507 w 10000"/>
                  <a:gd name="connsiteY2" fmla="*/ 2735 h 10002"/>
                  <a:gd name="connsiteX3" fmla="*/ 4378 w 10000"/>
                  <a:gd name="connsiteY3" fmla="*/ 795 h 10002"/>
                  <a:gd name="connsiteX4" fmla="*/ 4799 w 10000"/>
                  <a:gd name="connsiteY4" fmla="*/ 2 h 10002"/>
                  <a:gd name="connsiteX5" fmla="*/ 5521 w 10000"/>
                  <a:gd name="connsiteY5" fmla="*/ 281 h 10002"/>
                  <a:gd name="connsiteX6" fmla="*/ 5900 w 10000"/>
                  <a:gd name="connsiteY6" fmla="*/ 320 h 10002"/>
                  <a:gd name="connsiteX7" fmla="*/ 5948 w 10000"/>
                  <a:gd name="connsiteY7" fmla="*/ 771 h 10002"/>
                  <a:gd name="connsiteX8" fmla="*/ 5616 w 10000"/>
                  <a:gd name="connsiteY8" fmla="*/ 1732 h 10002"/>
                  <a:gd name="connsiteX9" fmla="*/ 6185 w 10000"/>
                  <a:gd name="connsiteY9" fmla="*/ 2280 h 10002"/>
                  <a:gd name="connsiteX10" fmla="*/ 6588 w 10000"/>
                  <a:gd name="connsiteY10" fmla="*/ 2907 h 10002"/>
                  <a:gd name="connsiteX11" fmla="*/ 7441 w 10000"/>
                  <a:gd name="connsiteY11" fmla="*/ 2926 h 10002"/>
                  <a:gd name="connsiteX12" fmla="*/ 7867 w 10000"/>
                  <a:gd name="connsiteY12" fmla="*/ 3221 h 10002"/>
                  <a:gd name="connsiteX13" fmla="*/ 8128 w 10000"/>
                  <a:gd name="connsiteY13" fmla="*/ 3182 h 10002"/>
                  <a:gd name="connsiteX14" fmla="*/ 7512 w 10000"/>
                  <a:gd name="connsiteY14" fmla="*/ 4338 h 10002"/>
                  <a:gd name="connsiteX15" fmla="*/ 7844 w 10000"/>
                  <a:gd name="connsiteY15" fmla="*/ 4652 h 10002"/>
                  <a:gd name="connsiteX16" fmla="*/ 7844 w 10000"/>
                  <a:gd name="connsiteY16" fmla="*/ 5142 h 10002"/>
                  <a:gd name="connsiteX17" fmla="*/ 9739 w 10000"/>
                  <a:gd name="connsiteY17" fmla="*/ 5611 h 10002"/>
                  <a:gd name="connsiteX18" fmla="*/ 10000 w 10000"/>
                  <a:gd name="connsiteY18" fmla="*/ 5847 h 10002"/>
                  <a:gd name="connsiteX19" fmla="*/ 9953 w 10000"/>
                  <a:gd name="connsiteY19" fmla="*/ 6180 h 10002"/>
                  <a:gd name="connsiteX20" fmla="*/ 9360 w 10000"/>
                  <a:gd name="connsiteY20" fmla="*/ 6396 h 10002"/>
                  <a:gd name="connsiteX21" fmla="*/ 9052 w 10000"/>
                  <a:gd name="connsiteY21" fmla="*/ 7023 h 10002"/>
                  <a:gd name="connsiteX22" fmla="*/ 8981 w 10000"/>
                  <a:gd name="connsiteY22" fmla="*/ 7571 h 10002"/>
                  <a:gd name="connsiteX23" fmla="*/ 8483 w 10000"/>
                  <a:gd name="connsiteY23" fmla="*/ 8042 h 10002"/>
                  <a:gd name="connsiteX24" fmla="*/ 8057 w 10000"/>
                  <a:gd name="connsiteY24" fmla="*/ 8101 h 10002"/>
                  <a:gd name="connsiteX25" fmla="*/ 7844 w 10000"/>
                  <a:gd name="connsiteY25" fmla="*/ 8513 h 10002"/>
                  <a:gd name="connsiteX26" fmla="*/ 7915 w 10000"/>
                  <a:gd name="connsiteY26" fmla="*/ 9081 h 10002"/>
                  <a:gd name="connsiteX27" fmla="*/ 7488 w 10000"/>
                  <a:gd name="connsiteY27" fmla="*/ 9277 h 10002"/>
                  <a:gd name="connsiteX28" fmla="*/ 6706 w 10000"/>
                  <a:gd name="connsiteY28" fmla="*/ 9277 h 10002"/>
                  <a:gd name="connsiteX29" fmla="*/ 6303 w 10000"/>
                  <a:gd name="connsiteY29" fmla="*/ 10002 h 10002"/>
                  <a:gd name="connsiteX30" fmla="*/ 5071 w 10000"/>
                  <a:gd name="connsiteY30" fmla="*/ 8395 h 10002"/>
                  <a:gd name="connsiteX31" fmla="*/ 4834 w 10000"/>
                  <a:gd name="connsiteY31" fmla="*/ 7239 h 10002"/>
                  <a:gd name="connsiteX32" fmla="*/ 3768 w 10000"/>
                  <a:gd name="connsiteY32" fmla="*/ 6729 h 10002"/>
                  <a:gd name="connsiteX33" fmla="*/ 3791 w 10000"/>
                  <a:gd name="connsiteY33" fmla="*/ 6416 h 10002"/>
                  <a:gd name="connsiteX34" fmla="*/ 3318 w 10000"/>
                  <a:gd name="connsiteY34" fmla="*/ 6102 h 10002"/>
                  <a:gd name="connsiteX35" fmla="*/ 1872 w 10000"/>
                  <a:gd name="connsiteY35" fmla="*/ 5906 h 10002"/>
                  <a:gd name="connsiteX36" fmla="*/ 332 w 10000"/>
                  <a:gd name="connsiteY36" fmla="*/ 5122 h 10002"/>
                  <a:gd name="connsiteX37" fmla="*/ 47 w 10000"/>
                  <a:gd name="connsiteY37" fmla="*/ 4436 h 10002"/>
                  <a:gd name="connsiteX38" fmla="*/ 0 w 10000"/>
                  <a:gd name="connsiteY38" fmla="*/ 2829 h 10002"/>
                  <a:gd name="connsiteX0" fmla="*/ 0 w 10000"/>
                  <a:gd name="connsiteY0" fmla="*/ 2827 h 10000"/>
                  <a:gd name="connsiteX1" fmla="*/ 1392 w 10000"/>
                  <a:gd name="connsiteY1" fmla="*/ 2925 h 10000"/>
                  <a:gd name="connsiteX2" fmla="*/ 2507 w 10000"/>
                  <a:gd name="connsiteY2" fmla="*/ 2733 h 10000"/>
                  <a:gd name="connsiteX3" fmla="*/ 4378 w 10000"/>
                  <a:gd name="connsiteY3" fmla="*/ 793 h 10000"/>
                  <a:gd name="connsiteX4" fmla="*/ 4799 w 10000"/>
                  <a:gd name="connsiteY4" fmla="*/ 0 h 10000"/>
                  <a:gd name="connsiteX5" fmla="*/ 5521 w 10000"/>
                  <a:gd name="connsiteY5" fmla="*/ 279 h 10000"/>
                  <a:gd name="connsiteX6" fmla="*/ 5900 w 10000"/>
                  <a:gd name="connsiteY6" fmla="*/ 318 h 10000"/>
                  <a:gd name="connsiteX7" fmla="*/ 5948 w 10000"/>
                  <a:gd name="connsiteY7" fmla="*/ 769 h 10000"/>
                  <a:gd name="connsiteX8" fmla="*/ 5616 w 10000"/>
                  <a:gd name="connsiteY8" fmla="*/ 1730 h 10000"/>
                  <a:gd name="connsiteX9" fmla="*/ 6185 w 10000"/>
                  <a:gd name="connsiteY9" fmla="*/ 2278 h 10000"/>
                  <a:gd name="connsiteX10" fmla="*/ 6588 w 10000"/>
                  <a:gd name="connsiteY10" fmla="*/ 2905 h 10000"/>
                  <a:gd name="connsiteX11" fmla="*/ 7441 w 10000"/>
                  <a:gd name="connsiteY11" fmla="*/ 2924 h 10000"/>
                  <a:gd name="connsiteX12" fmla="*/ 7867 w 10000"/>
                  <a:gd name="connsiteY12" fmla="*/ 3219 h 10000"/>
                  <a:gd name="connsiteX13" fmla="*/ 8128 w 10000"/>
                  <a:gd name="connsiteY13" fmla="*/ 3180 h 10000"/>
                  <a:gd name="connsiteX14" fmla="*/ 7512 w 10000"/>
                  <a:gd name="connsiteY14" fmla="*/ 4336 h 10000"/>
                  <a:gd name="connsiteX15" fmla="*/ 7844 w 10000"/>
                  <a:gd name="connsiteY15" fmla="*/ 4650 h 10000"/>
                  <a:gd name="connsiteX16" fmla="*/ 7844 w 10000"/>
                  <a:gd name="connsiteY16" fmla="*/ 5140 h 10000"/>
                  <a:gd name="connsiteX17" fmla="*/ 9739 w 10000"/>
                  <a:gd name="connsiteY17" fmla="*/ 5609 h 10000"/>
                  <a:gd name="connsiteX18" fmla="*/ 10000 w 10000"/>
                  <a:gd name="connsiteY18" fmla="*/ 5845 h 10000"/>
                  <a:gd name="connsiteX19" fmla="*/ 9953 w 10000"/>
                  <a:gd name="connsiteY19" fmla="*/ 6178 h 10000"/>
                  <a:gd name="connsiteX20" fmla="*/ 9360 w 10000"/>
                  <a:gd name="connsiteY20" fmla="*/ 6394 h 10000"/>
                  <a:gd name="connsiteX21" fmla="*/ 9052 w 10000"/>
                  <a:gd name="connsiteY21" fmla="*/ 7021 h 10000"/>
                  <a:gd name="connsiteX22" fmla="*/ 8981 w 10000"/>
                  <a:gd name="connsiteY22" fmla="*/ 7569 h 10000"/>
                  <a:gd name="connsiteX23" fmla="*/ 8483 w 10000"/>
                  <a:gd name="connsiteY23" fmla="*/ 8040 h 10000"/>
                  <a:gd name="connsiteX24" fmla="*/ 8057 w 10000"/>
                  <a:gd name="connsiteY24" fmla="*/ 8099 h 10000"/>
                  <a:gd name="connsiteX25" fmla="*/ 7844 w 10000"/>
                  <a:gd name="connsiteY25" fmla="*/ 8511 h 10000"/>
                  <a:gd name="connsiteX26" fmla="*/ 7915 w 10000"/>
                  <a:gd name="connsiteY26" fmla="*/ 9079 h 10000"/>
                  <a:gd name="connsiteX27" fmla="*/ 7488 w 10000"/>
                  <a:gd name="connsiteY27" fmla="*/ 9275 h 10000"/>
                  <a:gd name="connsiteX28" fmla="*/ 6706 w 10000"/>
                  <a:gd name="connsiteY28" fmla="*/ 9275 h 10000"/>
                  <a:gd name="connsiteX29" fmla="*/ 6303 w 10000"/>
                  <a:gd name="connsiteY29" fmla="*/ 10000 h 10000"/>
                  <a:gd name="connsiteX30" fmla="*/ 5071 w 10000"/>
                  <a:gd name="connsiteY30" fmla="*/ 8393 h 10000"/>
                  <a:gd name="connsiteX31" fmla="*/ 4834 w 10000"/>
                  <a:gd name="connsiteY31" fmla="*/ 7237 h 10000"/>
                  <a:gd name="connsiteX32" fmla="*/ 3768 w 10000"/>
                  <a:gd name="connsiteY32" fmla="*/ 6727 h 10000"/>
                  <a:gd name="connsiteX33" fmla="*/ 3791 w 10000"/>
                  <a:gd name="connsiteY33" fmla="*/ 6414 h 10000"/>
                  <a:gd name="connsiteX34" fmla="*/ 3318 w 10000"/>
                  <a:gd name="connsiteY34" fmla="*/ 6100 h 10000"/>
                  <a:gd name="connsiteX35" fmla="*/ 1872 w 10000"/>
                  <a:gd name="connsiteY35" fmla="*/ 5904 h 10000"/>
                  <a:gd name="connsiteX36" fmla="*/ 332 w 10000"/>
                  <a:gd name="connsiteY36" fmla="*/ 5120 h 10000"/>
                  <a:gd name="connsiteX37" fmla="*/ 47 w 10000"/>
                  <a:gd name="connsiteY37" fmla="*/ 4434 h 10000"/>
                  <a:gd name="connsiteX38" fmla="*/ 0 w 10000"/>
                  <a:gd name="connsiteY38" fmla="*/ 2827 h 10000"/>
                  <a:gd name="connsiteX0" fmla="*/ 0 w 10000"/>
                  <a:gd name="connsiteY0" fmla="*/ 2827 h 10000"/>
                  <a:gd name="connsiteX1" fmla="*/ 1392 w 10000"/>
                  <a:gd name="connsiteY1" fmla="*/ 2925 h 10000"/>
                  <a:gd name="connsiteX2" fmla="*/ 2507 w 10000"/>
                  <a:gd name="connsiteY2" fmla="*/ 2733 h 10000"/>
                  <a:gd name="connsiteX3" fmla="*/ 4378 w 10000"/>
                  <a:gd name="connsiteY3" fmla="*/ 793 h 10000"/>
                  <a:gd name="connsiteX4" fmla="*/ 4728 w 10000"/>
                  <a:gd name="connsiteY4" fmla="*/ 0 h 10000"/>
                  <a:gd name="connsiteX5" fmla="*/ 5521 w 10000"/>
                  <a:gd name="connsiteY5" fmla="*/ 279 h 10000"/>
                  <a:gd name="connsiteX6" fmla="*/ 5900 w 10000"/>
                  <a:gd name="connsiteY6" fmla="*/ 318 h 10000"/>
                  <a:gd name="connsiteX7" fmla="*/ 5948 w 10000"/>
                  <a:gd name="connsiteY7" fmla="*/ 769 h 10000"/>
                  <a:gd name="connsiteX8" fmla="*/ 5616 w 10000"/>
                  <a:gd name="connsiteY8" fmla="*/ 1730 h 10000"/>
                  <a:gd name="connsiteX9" fmla="*/ 6185 w 10000"/>
                  <a:gd name="connsiteY9" fmla="*/ 2278 h 10000"/>
                  <a:gd name="connsiteX10" fmla="*/ 6588 w 10000"/>
                  <a:gd name="connsiteY10" fmla="*/ 2905 h 10000"/>
                  <a:gd name="connsiteX11" fmla="*/ 7441 w 10000"/>
                  <a:gd name="connsiteY11" fmla="*/ 2924 h 10000"/>
                  <a:gd name="connsiteX12" fmla="*/ 7867 w 10000"/>
                  <a:gd name="connsiteY12" fmla="*/ 3219 h 10000"/>
                  <a:gd name="connsiteX13" fmla="*/ 8128 w 10000"/>
                  <a:gd name="connsiteY13" fmla="*/ 3180 h 10000"/>
                  <a:gd name="connsiteX14" fmla="*/ 7512 w 10000"/>
                  <a:gd name="connsiteY14" fmla="*/ 4336 h 10000"/>
                  <a:gd name="connsiteX15" fmla="*/ 7844 w 10000"/>
                  <a:gd name="connsiteY15" fmla="*/ 4650 h 10000"/>
                  <a:gd name="connsiteX16" fmla="*/ 7844 w 10000"/>
                  <a:gd name="connsiteY16" fmla="*/ 5140 h 10000"/>
                  <a:gd name="connsiteX17" fmla="*/ 9739 w 10000"/>
                  <a:gd name="connsiteY17" fmla="*/ 5609 h 10000"/>
                  <a:gd name="connsiteX18" fmla="*/ 10000 w 10000"/>
                  <a:gd name="connsiteY18" fmla="*/ 5845 h 10000"/>
                  <a:gd name="connsiteX19" fmla="*/ 9953 w 10000"/>
                  <a:gd name="connsiteY19" fmla="*/ 6178 h 10000"/>
                  <a:gd name="connsiteX20" fmla="*/ 9360 w 10000"/>
                  <a:gd name="connsiteY20" fmla="*/ 6394 h 10000"/>
                  <a:gd name="connsiteX21" fmla="*/ 9052 w 10000"/>
                  <a:gd name="connsiteY21" fmla="*/ 7021 h 10000"/>
                  <a:gd name="connsiteX22" fmla="*/ 8981 w 10000"/>
                  <a:gd name="connsiteY22" fmla="*/ 7569 h 10000"/>
                  <a:gd name="connsiteX23" fmla="*/ 8483 w 10000"/>
                  <a:gd name="connsiteY23" fmla="*/ 8040 h 10000"/>
                  <a:gd name="connsiteX24" fmla="*/ 8057 w 10000"/>
                  <a:gd name="connsiteY24" fmla="*/ 8099 h 10000"/>
                  <a:gd name="connsiteX25" fmla="*/ 7844 w 10000"/>
                  <a:gd name="connsiteY25" fmla="*/ 8511 h 10000"/>
                  <a:gd name="connsiteX26" fmla="*/ 7915 w 10000"/>
                  <a:gd name="connsiteY26" fmla="*/ 9079 h 10000"/>
                  <a:gd name="connsiteX27" fmla="*/ 7488 w 10000"/>
                  <a:gd name="connsiteY27" fmla="*/ 9275 h 10000"/>
                  <a:gd name="connsiteX28" fmla="*/ 6706 w 10000"/>
                  <a:gd name="connsiteY28" fmla="*/ 9275 h 10000"/>
                  <a:gd name="connsiteX29" fmla="*/ 6303 w 10000"/>
                  <a:gd name="connsiteY29" fmla="*/ 10000 h 10000"/>
                  <a:gd name="connsiteX30" fmla="*/ 5071 w 10000"/>
                  <a:gd name="connsiteY30" fmla="*/ 8393 h 10000"/>
                  <a:gd name="connsiteX31" fmla="*/ 4834 w 10000"/>
                  <a:gd name="connsiteY31" fmla="*/ 7237 h 10000"/>
                  <a:gd name="connsiteX32" fmla="*/ 3768 w 10000"/>
                  <a:gd name="connsiteY32" fmla="*/ 6727 h 10000"/>
                  <a:gd name="connsiteX33" fmla="*/ 3791 w 10000"/>
                  <a:gd name="connsiteY33" fmla="*/ 6414 h 10000"/>
                  <a:gd name="connsiteX34" fmla="*/ 3318 w 10000"/>
                  <a:gd name="connsiteY34" fmla="*/ 6100 h 10000"/>
                  <a:gd name="connsiteX35" fmla="*/ 1872 w 10000"/>
                  <a:gd name="connsiteY35" fmla="*/ 5904 h 10000"/>
                  <a:gd name="connsiteX36" fmla="*/ 332 w 10000"/>
                  <a:gd name="connsiteY36" fmla="*/ 5120 h 10000"/>
                  <a:gd name="connsiteX37" fmla="*/ 47 w 10000"/>
                  <a:gd name="connsiteY37" fmla="*/ 4434 h 10000"/>
                  <a:gd name="connsiteX38" fmla="*/ 0 w 10000"/>
                  <a:gd name="connsiteY38" fmla="*/ 2827 h 10000"/>
                  <a:gd name="connsiteX0" fmla="*/ 0 w 10000"/>
                  <a:gd name="connsiteY0" fmla="*/ 2827 h 10000"/>
                  <a:gd name="connsiteX1" fmla="*/ 1392 w 10000"/>
                  <a:gd name="connsiteY1" fmla="*/ 2925 h 10000"/>
                  <a:gd name="connsiteX2" fmla="*/ 2507 w 10000"/>
                  <a:gd name="connsiteY2" fmla="*/ 2733 h 10000"/>
                  <a:gd name="connsiteX3" fmla="*/ 4378 w 10000"/>
                  <a:gd name="connsiteY3" fmla="*/ 793 h 10000"/>
                  <a:gd name="connsiteX4" fmla="*/ 4728 w 10000"/>
                  <a:gd name="connsiteY4" fmla="*/ 0 h 10000"/>
                  <a:gd name="connsiteX5" fmla="*/ 5521 w 10000"/>
                  <a:gd name="connsiteY5" fmla="*/ 279 h 10000"/>
                  <a:gd name="connsiteX6" fmla="*/ 5900 w 10000"/>
                  <a:gd name="connsiteY6" fmla="*/ 318 h 10000"/>
                  <a:gd name="connsiteX7" fmla="*/ 5948 w 10000"/>
                  <a:gd name="connsiteY7" fmla="*/ 769 h 10000"/>
                  <a:gd name="connsiteX8" fmla="*/ 5616 w 10000"/>
                  <a:gd name="connsiteY8" fmla="*/ 1730 h 10000"/>
                  <a:gd name="connsiteX9" fmla="*/ 6185 w 10000"/>
                  <a:gd name="connsiteY9" fmla="*/ 2278 h 10000"/>
                  <a:gd name="connsiteX10" fmla="*/ 6588 w 10000"/>
                  <a:gd name="connsiteY10" fmla="*/ 2905 h 10000"/>
                  <a:gd name="connsiteX11" fmla="*/ 7441 w 10000"/>
                  <a:gd name="connsiteY11" fmla="*/ 2924 h 10000"/>
                  <a:gd name="connsiteX12" fmla="*/ 7867 w 10000"/>
                  <a:gd name="connsiteY12" fmla="*/ 3219 h 10000"/>
                  <a:gd name="connsiteX13" fmla="*/ 8128 w 10000"/>
                  <a:gd name="connsiteY13" fmla="*/ 3180 h 10000"/>
                  <a:gd name="connsiteX14" fmla="*/ 7512 w 10000"/>
                  <a:gd name="connsiteY14" fmla="*/ 4336 h 10000"/>
                  <a:gd name="connsiteX15" fmla="*/ 7844 w 10000"/>
                  <a:gd name="connsiteY15" fmla="*/ 4650 h 10000"/>
                  <a:gd name="connsiteX16" fmla="*/ 7844 w 10000"/>
                  <a:gd name="connsiteY16" fmla="*/ 5140 h 10000"/>
                  <a:gd name="connsiteX17" fmla="*/ 9739 w 10000"/>
                  <a:gd name="connsiteY17" fmla="*/ 5609 h 10000"/>
                  <a:gd name="connsiteX18" fmla="*/ 10000 w 10000"/>
                  <a:gd name="connsiteY18" fmla="*/ 5845 h 10000"/>
                  <a:gd name="connsiteX19" fmla="*/ 9953 w 10000"/>
                  <a:gd name="connsiteY19" fmla="*/ 6178 h 10000"/>
                  <a:gd name="connsiteX20" fmla="*/ 9360 w 10000"/>
                  <a:gd name="connsiteY20" fmla="*/ 6394 h 10000"/>
                  <a:gd name="connsiteX21" fmla="*/ 9052 w 10000"/>
                  <a:gd name="connsiteY21" fmla="*/ 7021 h 10000"/>
                  <a:gd name="connsiteX22" fmla="*/ 8981 w 10000"/>
                  <a:gd name="connsiteY22" fmla="*/ 7569 h 10000"/>
                  <a:gd name="connsiteX23" fmla="*/ 8483 w 10000"/>
                  <a:gd name="connsiteY23" fmla="*/ 8040 h 10000"/>
                  <a:gd name="connsiteX24" fmla="*/ 8057 w 10000"/>
                  <a:gd name="connsiteY24" fmla="*/ 8099 h 10000"/>
                  <a:gd name="connsiteX25" fmla="*/ 7844 w 10000"/>
                  <a:gd name="connsiteY25" fmla="*/ 8511 h 10000"/>
                  <a:gd name="connsiteX26" fmla="*/ 7915 w 10000"/>
                  <a:gd name="connsiteY26" fmla="*/ 9079 h 10000"/>
                  <a:gd name="connsiteX27" fmla="*/ 7488 w 10000"/>
                  <a:gd name="connsiteY27" fmla="*/ 9275 h 10000"/>
                  <a:gd name="connsiteX28" fmla="*/ 6706 w 10000"/>
                  <a:gd name="connsiteY28" fmla="*/ 9275 h 10000"/>
                  <a:gd name="connsiteX29" fmla="*/ 6303 w 10000"/>
                  <a:gd name="connsiteY29" fmla="*/ 10000 h 10000"/>
                  <a:gd name="connsiteX30" fmla="*/ 5071 w 10000"/>
                  <a:gd name="connsiteY30" fmla="*/ 8393 h 10000"/>
                  <a:gd name="connsiteX31" fmla="*/ 4834 w 10000"/>
                  <a:gd name="connsiteY31" fmla="*/ 7237 h 10000"/>
                  <a:gd name="connsiteX32" fmla="*/ 3768 w 10000"/>
                  <a:gd name="connsiteY32" fmla="*/ 6727 h 10000"/>
                  <a:gd name="connsiteX33" fmla="*/ 3791 w 10000"/>
                  <a:gd name="connsiteY33" fmla="*/ 6414 h 10000"/>
                  <a:gd name="connsiteX34" fmla="*/ 3318 w 10000"/>
                  <a:gd name="connsiteY34" fmla="*/ 6100 h 10000"/>
                  <a:gd name="connsiteX35" fmla="*/ 1872 w 10000"/>
                  <a:gd name="connsiteY35" fmla="*/ 5904 h 10000"/>
                  <a:gd name="connsiteX36" fmla="*/ 332 w 10000"/>
                  <a:gd name="connsiteY36" fmla="*/ 5120 h 10000"/>
                  <a:gd name="connsiteX37" fmla="*/ 47 w 10000"/>
                  <a:gd name="connsiteY37" fmla="*/ 4434 h 10000"/>
                  <a:gd name="connsiteX38" fmla="*/ 0 w 10000"/>
                  <a:gd name="connsiteY38" fmla="*/ 2827 h 10000"/>
                  <a:gd name="connsiteX0" fmla="*/ 0 w 10000"/>
                  <a:gd name="connsiteY0" fmla="*/ 2827 h 10000"/>
                  <a:gd name="connsiteX1" fmla="*/ 1392 w 10000"/>
                  <a:gd name="connsiteY1" fmla="*/ 2925 h 10000"/>
                  <a:gd name="connsiteX2" fmla="*/ 2507 w 10000"/>
                  <a:gd name="connsiteY2" fmla="*/ 2733 h 10000"/>
                  <a:gd name="connsiteX3" fmla="*/ 4378 w 10000"/>
                  <a:gd name="connsiteY3" fmla="*/ 793 h 10000"/>
                  <a:gd name="connsiteX4" fmla="*/ 4675 w 10000"/>
                  <a:gd name="connsiteY4" fmla="*/ 0 h 10000"/>
                  <a:gd name="connsiteX5" fmla="*/ 5521 w 10000"/>
                  <a:gd name="connsiteY5" fmla="*/ 279 h 10000"/>
                  <a:gd name="connsiteX6" fmla="*/ 5900 w 10000"/>
                  <a:gd name="connsiteY6" fmla="*/ 318 h 10000"/>
                  <a:gd name="connsiteX7" fmla="*/ 5948 w 10000"/>
                  <a:gd name="connsiteY7" fmla="*/ 769 h 10000"/>
                  <a:gd name="connsiteX8" fmla="*/ 5616 w 10000"/>
                  <a:gd name="connsiteY8" fmla="*/ 1730 h 10000"/>
                  <a:gd name="connsiteX9" fmla="*/ 6185 w 10000"/>
                  <a:gd name="connsiteY9" fmla="*/ 2278 h 10000"/>
                  <a:gd name="connsiteX10" fmla="*/ 6588 w 10000"/>
                  <a:gd name="connsiteY10" fmla="*/ 2905 h 10000"/>
                  <a:gd name="connsiteX11" fmla="*/ 7441 w 10000"/>
                  <a:gd name="connsiteY11" fmla="*/ 2924 h 10000"/>
                  <a:gd name="connsiteX12" fmla="*/ 7867 w 10000"/>
                  <a:gd name="connsiteY12" fmla="*/ 3219 h 10000"/>
                  <a:gd name="connsiteX13" fmla="*/ 8128 w 10000"/>
                  <a:gd name="connsiteY13" fmla="*/ 3180 h 10000"/>
                  <a:gd name="connsiteX14" fmla="*/ 7512 w 10000"/>
                  <a:gd name="connsiteY14" fmla="*/ 4336 h 10000"/>
                  <a:gd name="connsiteX15" fmla="*/ 7844 w 10000"/>
                  <a:gd name="connsiteY15" fmla="*/ 4650 h 10000"/>
                  <a:gd name="connsiteX16" fmla="*/ 7844 w 10000"/>
                  <a:gd name="connsiteY16" fmla="*/ 5140 h 10000"/>
                  <a:gd name="connsiteX17" fmla="*/ 9739 w 10000"/>
                  <a:gd name="connsiteY17" fmla="*/ 5609 h 10000"/>
                  <a:gd name="connsiteX18" fmla="*/ 10000 w 10000"/>
                  <a:gd name="connsiteY18" fmla="*/ 5845 h 10000"/>
                  <a:gd name="connsiteX19" fmla="*/ 9953 w 10000"/>
                  <a:gd name="connsiteY19" fmla="*/ 6178 h 10000"/>
                  <a:gd name="connsiteX20" fmla="*/ 9360 w 10000"/>
                  <a:gd name="connsiteY20" fmla="*/ 6394 h 10000"/>
                  <a:gd name="connsiteX21" fmla="*/ 9052 w 10000"/>
                  <a:gd name="connsiteY21" fmla="*/ 7021 h 10000"/>
                  <a:gd name="connsiteX22" fmla="*/ 8981 w 10000"/>
                  <a:gd name="connsiteY22" fmla="*/ 7569 h 10000"/>
                  <a:gd name="connsiteX23" fmla="*/ 8483 w 10000"/>
                  <a:gd name="connsiteY23" fmla="*/ 8040 h 10000"/>
                  <a:gd name="connsiteX24" fmla="*/ 8057 w 10000"/>
                  <a:gd name="connsiteY24" fmla="*/ 8099 h 10000"/>
                  <a:gd name="connsiteX25" fmla="*/ 7844 w 10000"/>
                  <a:gd name="connsiteY25" fmla="*/ 8511 h 10000"/>
                  <a:gd name="connsiteX26" fmla="*/ 7915 w 10000"/>
                  <a:gd name="connsiteY26" fmla="*/ 9079 h 10000"/>
                  <a:gd name="connsiteX27" fmla="*/ 7488 w 10000"/>
                  <a:gd name="connsiteY27" fmla="*/ 9275 h 10000"/>
                  <a:gd name="connsiteX28" fmla="*/ 6706 w 10000"/>
                  <a:gd name="connsiteY28" fmla="*/ 9275 h 10000"/>
                  <a:gd name="connsiteX29" fmla="*/ 6303 w 10000"/>
                  <a:gd name="connsiteY29" fmla="*/ 10000 h 10000"/>
                  <a:gd name="connsiteX30" fmla="*/ 5071 w 10000"/>
                  <a:gd name="connsiteY30" fmla="*/ 8393 h 10000"/>
                  <a:gd name="connsiteX31" fmla="*/ 4834 w 10000"/>
                  <a:gd name="connsiteY31" fmla="*/ 7237 h 10000"/>
                  <a:gd name="connsiteX32" fmla="*/ 3768 w 10000"/>
                  <a:gd name="connsiteY32" fmla="*/ 6727 h 10000"/>
                  <a:gd name="connsiteX33" fmla="*/ 3791 w 10000"/>
                  <a:gd name="connsiteY33" fmla="*/ 6414 h 10000"/>
                  <a:gd name="connsiteX34" fmla="*/ 3318 w 10000"/>
                  <a:gd name="connsiteY34" fmla="*/ 6100 h 10000"/>
                  <a:gd name="connsiteX35" fmla="*/ 1872 w 10000"/>
                  <a:gd name="connsiteY35" fmla="*/ 5904 h 10000"/>
                  <a:gd name="connsiteX36" fmla="*/ 332 w 10000"/>
                  <a:gd name="connsiteY36" fmla="*/ 5120 h 10000"/>
                  <a:gd name="connsiteX37" fmla="*/ 47 w 10000"/>
                  <a:gd name="connsiteY37" fmla="*/ 4434 h 10000"/>
                  <a:gd name="connsiteX38" fmla="*/ 0 w 10000"/>
                  <a:gd name="connsiteY38" fmla="*/ 2827 h 10000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900 w 10000"/>
                  <a:gd name="connsiteY6" fmla="*/ 362 h 10044"/>
                  <a:gd name="connsiteX7" fmla="*/ 5948 w 10000"/>
                  <a:gd name="connsiteY7" fmla="*/ 813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948 w 10000"/>
                  <a:gd name="connsiteY7" fmla="*/ 813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616 w 10000"/>
                  <a:gd name="connsiteY8" fmla="*/ 1774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314 w 10000"/>
                  <a:gd name="connsiteY8" fmla="*/ 1612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  <a:gd name="connsiteX0" fmla="*/ 0 w 10000"/>
                  <a:gd name="connsiteY0" fmla="*/ 2871 h 10044"/>
                  <a:gd name="connsiteX1" fmla="*/ 1392 w 10000"/>
                  <a:gd name="connsiteY1" fmla="*/ 2969 h 10044"/>
                  <a:gd name="connsiteX2" fmla="*/ 2507 w 10000"/>
                  <a:gd name="connsiteY2" fmla="*/ 2777 h 10044"/>
                  <a:gd name="connsiteX3" fmla="*/ 4378 w 10000"/>
                  <a:gd name="connsiteY3" fmla="*/ 837 h 10044"/>
                  <a:gd name="connsiteX4" fmla="*/ 4675 w 10000"/>
                  <a:gd name="connsiteY4" fmla="*/ 44 h 10044"/>
                  <a:gd name="connsiteX5" fmla="*/ 4846 w 10000"/>
                  <a:gd name="connsiteY5" fmla="*/ 0 h 10044"/>
                  <a:gd name="connsiteX6" fmla="*/ 5260 w 10000"/>
                  <a:gd name="connsiteY6" fmla="*/ 318 h 10044"/>
                  <a:gd name="connsiteX7" fmla="*/ 5788 w 10000"/>
                  <a:gd name="connsiteY7" fmla="*/ 519 h 10044"/>
                  <a:gd name="connsiteX8" fmla="*/ 5332 w 10000"/>
                  <a:gd name="connsiteY8" fmla="*/ 1671 h 10044"/>
                  <a:gd name="connsiteX9" fmla="*/ 6185 w 10000"/>
                  <a:gd name="connsiteY9" fmla="*/ 2322 h 10044"/>
                  <a:gd name="connsiteX10" fmla="*/ 6588 w 10000"/>
                  <a:gd name="connsiteY10" fmla="*/ 2949 h 10044"/>
                  <a:gd name="connsiteX11" fmla="*/ 7441 w 10000"/>
                  <a:gd name="connsiteY11" fmla="*/ 2968 h 10044"/>
                  <a:gd name="connsiteX12" fmla="*/ 7867 w 10000"/>
                  <a:gd name="connsiteY12" fmla="*/ 3263 h 10044"/>
                  <a:gd name="connsiteX13" fmla="*/ 8128 w 10000"/>
                  <a:gd name="connsiteY13" fmla="*/ 3224 h 10044"/>
                  <a:gd name="connsiteX14" fmla="*/ 7512 w 10000"/>
                  <a:gd name="connsiteY14" fmla="*/ 4380 h 10044"/>
                  <a:gd name="connsiteX15" fmla="*/ 7844 w 10000"/>
                  <a:gd name="connsiteY15" fmla="*/ 4694 h 10044"/>
                  <a:gd name="connsiteX16" fmla="*/ 7844 w 10000"/>
                  <a:gd name="connsiteY16" fmla="*/ 5184 h 10044"/>
                  <a:gd name="connsiteX17" fmla="*/ 9739 w 10000"/>
                  <a:gd name="connsiteY17" fmla="*/ 5653 h 10044"/>
                  <a:gd name="connsiteX18" fmla="*/ 10000 w 10000"/>
                  <a:gd name="connsiteY18" fmla="*/ 5889 h 10044"/>
                  <a:gd name="connsiteX19" fmla="*/ 9953 w 10000"/>
                  <a:gd name="connsiteY19" fmla="*/ 6222 h 10044"/>
                  <a:gd name="connsiteX20" fmla="*/ 9360 w 10000"/>
                  <a:gd name="connsiteY20" fmla="*/ 6438 h 10044"/>
                  <a:gd name="connsiteX21" fmla="*/ 9052 w 10000"/>
                  <a:gd name="connsiteY21" fmla="*/ 7065 h 10044"/>
                  <a:gd name="connsiteX22" fmla="*/ 8981 w 10000"/>
                  <a:gd name="connsiteY22" fmla="*/ 7613 h 10044"/>
                  <a:gd name="connsiteX23" fmla="*/ 8483 w 10000"/>
                  <a:gd name="connsiteY23" fmla="*/ 8084 h 10044"/>
                  <a:gd name="connsiteX24" fmla="*/ 8057 w 10000"/>
                  <a:gd name="connsiteY24" fmla="*/ 8143 h 10044"/>
                  <a:gd name="connsiteX25" fmla="*/ 7844 w 10000"/>
                  <a:gd name="connsiteY25" fmla="*/ 8555 h 10044"/>
                  <a:gd name="connsiteX26" fmla="*/ 7915 w 10000"/>
                  <a:gd name="connsiteY26" fmla="*/ 9123 h 10044"/>
                  <a:gd name="connsiteX27" fmla="*/ 7488 w 10000"/>
                  <a:gd name="connsiteY27" fmla="*/ 9319 h 10044"/>
                  <a:gd name="connsiteX28" fmla="*/ 6706 w 10000"/>
                  <a:gd name="connsiteY28" fmla="*/ 9319 h 10044"/>
                  <a:gd name="connsiteX29" fmla="*/ 6303 w 10000"/>
                  <a:gd name="connsiteY29" fmla="*/ 10044 h 10044"/>
                  <a:gd name="connsiteX30" fmla="*/ 5071 w 10000"/>
                  <a:gd name="connsiteY30" fmla="*/ 8437 h 10044"/>
                  <a:gd name="connsiteX31" fmla="*/ 4834 w 10000"/>
                  <a:gd name="connsiteY31" fmla="*/ 7281 h 10044"/>
                  <a:gd name="connsiteX32" fmla="*/ 3768 w 10000"/>
                  <a:gd name="connsiteY32" fmla="*/ 6771 h 10044"/>
                  <a:gd name="connsiteX33" fmla="*/ 3791 w 10000"/>
                  <a:gd name="connsiteY33" fmla="*/ 6458 h 10044"/>
                  <a:gd name="connsiteX34" fmla="*/ 3318 w 10000"/>
                  <a:gd name="connsiteY34" fmla="*/ 6144 h 10044"/>
                  <a:gd name="connsiteX35" fmla="*/ 1872 w 10000"/>
                  <a:gd name="connsiteY35" fmla="*/ 5948 h 10044"/>
                  <a:gd name="connsiteX36" fmla="*/ 332 w 10000"/>
                  <a:gd name="connsiteY36" fmla="*/ 5164 h 10044"/>
                  <a:gd name="connsiteX37" fmla="*/ 47 w 10000"/>
                  <a:gd name="connsiteY37" fmla="*/ 4478 h 10044"/>
                  <a:gd name="connsiteX38" fmla="*/ 0 w 10000"/>
                  <a:gd name="connsiteY38" fmla="*/ 2871 h 1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000" h="10044">
                    <a:moveTo>
                      <a:pt x="0" y="2871"/>
                    </a:moveTo>
                    <a:lnTo>
                      <a:pt x="1392" y="2969"/>
                    </a:lnTo>
                    <a:lnTo>
                      <a:pt x="2507" y="2777"/>
                    </a:lnTo>
                    <a:lnTo>
                      <a:pt x="4378" y="837"/>
                    </a:lnTo>
                    <a:cubicBezTo>
                      <a:pt x="4401" y="848"/>
                      <a:pt x="4670" y="77"/>
                      <a:pt x="4675" y="44"/>
                    </a:cubicBezTo>
                    <a:lnTo>
                      <a:pt x="4846" y="0"/>
                    </a:lnTo>
                    <a:lnTo>
                      <a:pt x="5260" y="318"/>
                    </a:lnTo>
                    <a:cubicBezTo>
                      <a:pt x="5240" y="292"/>
                      <a:pt x="5825" y="501"/>
                      <a:pt x="5788" y="519"/>
                    </a:cubicBezTo>
                    <a:cubicBezTo>
                      <a:pt x="5748" y="854"/>
                      <a:pt x="5443" y="1351"/>
                      <a:pt x="5332" y="1671"/>
                    </a:cubicBezTo>
                    <a:lnTo>
                      <a:pt x="6185" y="2322"/>
                    </a:lnTo>
                    <a:lnTo>
                      <a:pt x="6588" y="2949"/>
                    </a:lnTo>
                    <a:lnTo>
                      <a:pt x="7441" y="2968"/>
                    </a:lnTo>
                    <a:lnTo>
                      <a:pt x="7867" y="3263"/>
                    </a:lnTo>
                    <a:lnTo>
                      <a:pt x="8128" y="3224"/>
                    </a:lnTo>
                    <a:lnTo>
                      <a:pt x="7512" y="4380"/>
                    </a:lnTo>
                    <a:lnTo>
                      <a:pt x="7844" y="4694"/>
                    </a:lnTo>
                    <a:lnTo>
                      <a:pt x="7844" y="5184"/>
                    </a:lnTo>
                    <a:lnTo>
                      <a:pt x="9739" y="5653"/>
                    </a:lnTo>
                    <a:lnTo>
                      <a:pt x="10000" y="5889"/>
                    </a:lnTo>
                    <a:cubicBezTo>
                      <a:pt x="9984" y="6000"/>
                      <a:pt x="9969" y="6111"/>
                      <a:pt x="9953" y="6222"/>
                    </a:cubicBezTo>
                    <a:lnTo>
                      <a:pt x="9360" y="6438"/>
                    </a:lnTo>
                    <a:lnTo>
                      <a:pt x="9052" y="7065"/>
                    </a:lnTo>
                    <a:cubicBezTo>
                      <a:pt x="9028" y="7248"/>
                      <a:pt x="9005" y="7430"/>
                      <a:pt x="8981" y="7613"/>
                    </a:cubicBezTo>
                    <a:lnTo>
                      <a:pt x="8483" y="8084"/>
                    </a:lnTo>
                    <a:lnTo>
                      <a:pt x="8057" y="8143"/>
                    </a:lnTo>
                    <a:lnTo>
                      <a:pt x="7844" y="8555"/>
                    </a:lnTo>
                    <a:cubicBezTo>
                      <a:pt x="7868" y="8744"/>
                      <a:pt x="7891" y="8933"/>
                      <a:pt x="7915" y="9123"/>
                    </a:cubicBezTo>
                    <a:lnTo>
                      <a:pt x="7488" y="9319"/>
                    </a:lnTo>
                    <a:lnTo>
                      <a:pt x="6706" y="9319"/>
                    </a:lnTo>
                    <a:lnTo>
                      <a:pt x="6303" y="10044"/>
                    </a:lnTo>
                    <a:lnTo>
                      <a:pt x="5071" y="8437"/>
                    </a:lnTo>
                    <a:lnTo>
                      <a:pt x="4834" y="7281"/>
                    </a:lnTo>
                    <a:lnTo>
                      <a:pt x="3768" y="6771"/>
                    </a:lnTo>
                    <a:cubicBezTo>
                      <a:pt x="3776" y="6667"/>
                      <a:pt x="3783" y="6562"/>
                      <a:pt x="3791" y="6458"/>
                    </a:cubicBezTo>
                    <a:lnTo>
                      <a:pt x="3318" y="6144"/>
                    </a:lnTo>
                    <a:lnTo>
                      <a:pt x="1872" y="5948"/>
                    </a:lnTo>
                    <a:lnTo>
                      <a:pt x="332" y="5164"/>
                    </a:lnTo>
                    <a:lnTo>
                      <a:pt x="47" y="4478"/>
                    </a:lnTo>
                    <a:cubicBezTo>
                      <a:pt x="31" y="3942"/>
                      <a:pt x="16" y="3407"/>
                      <a:pt x="0" y="2871"/>
                    </a:cubicBez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199" name="Freeform 20"/>
              <p:cNvSpPr>
                <a:spLocks/>
              </p:cNvSpPr>
              <p:nvPr/>
            </p:nvSpPr>
            <p:spPr bwMode="auto">
              <a:xfrm>
                <a:off x="6145676" y="5553531"/>
                <a:ext cx="753108" cy="687533"/>
              </a:xfrm>
              <a:custGeom>
                <a:avLst/>
                <a:gdLst>
                  <a:gd name="T0" fmla="*/ 0 w 1056"/>
                  <a:gd name="T1" fmla="*/ 120650 h 964"/>
                  <a:gd name="T2" fmla="*/ 85725 w 1056"/>
                  <a:gd name="T3" fmla="*/ 311150 h 964"/>
                  <a:gd name="T4" fmla="*/ 107950 w 1056"/>
                  <a:gd name="T5" fmla="*/ 473075 h 964"/>
                  <a:gd name="T6" fmla="*/ 187325 w 1056"/>
                  <a:gd name="T7" fmla="*/ 561975 h 964"/>
                  <a:gd name="T8" fmla="*/ 193675 w 1056"/>
                  <a:gd name="T9" fmla="*/ 758825 h 964"/>
                  <a:gd name="T10" fmla="*/ 209550 w 1056"/>
                  <a:gd name="T11" fmla="*/ 815975 h 964"/>
                  <a:gd name="T12" fmla="*/ 295275 w 1056"/>
                  <a:gd name="T13" fmla="*/ 923925 h 964"/>
                  <a:gd name="T14" fmla="*/ 454025 w 1056"/>
                  <a:gd name="T15" fmla="*/ 1009650 h 964"/>
                  <a:gd name="T16" fmla="*/ 520700 w 1056"/>
                  <a:gd name="T17" fmla="*/ 1292225 h 964"/>
                  <a:gd name="T18" fmla="*/ 584200 w 1056"/>
                  <a:gd name="T19" fmla="*/ 1343025 h 964"/>
                  <a:gd name="T20" fmla="*/ 749300 w 1056"/>
                  <a:gd name="T21" fmla="*/ 1298575 h 964"/>
                  <a:gd name="T22" fmla="*/ 758825 w 1056"/>
                  <a:gd name="T23" fmla="*/ 1228725 h 964"/>
                  <a:gd name="T24" fmla="*/ 847725 w 1056"/>
                  <a:gd name="T25" fmla="*/ 1190625 h 964"/>
                  <a:gd name="T26" fmla="*/ 990600 w 1056"/>
                  <a:gd name="T27" fmla="*/ 1181100 h 964"/>
                  <a:gd name="T28" fmla="*/ 1092200 w 1056"/>
                  <a:gd name="T29" fmla="*/ 1238250 h 964"/>
                  <a:gd name="T30" fmla="*/ 1076325 w 1056"/>
                  <a:gd name="T31" fmla="*/ 1346200 h 964"/>
                  <a:gd name="T32" fmla="*/ 1266825 w 1056"/>
                  <a:gd name="T33" fmla="*/ 1530350 h 964"/>
                  <a:gd name="T34" fmla="*/ 1377950 w 1056"/>
                  <a:gd name="T35" fmla="*/ 1530350 h 964"/>
                  <a:gd name="T36" fmla="*/ 1441450 w 1056"/>
                  <a:gd name="T37" fmla="*/ 1498600 h 964"/>
                  <a:gd name="T38" fmla="*/ 1501775 w 1056"/>
                  <a:gd name="T39" fmla="*/ 1511300 h 964"/>
                  <a:gd name="T40" fmla="*/ 1562100 w 1056"/>
                  <a:gd name="T41" fmla="*/ 1393825 h 964"/>
                  <a:gd name="T42" fmla="*/ 1676400 w 1056"/>
                  <a:gd name="T43" fmla="*/ 1381125 h 964"/>
                  <a:gd name="T44" fmla="*/ 1514475 w 1056"/>
                  <a:gd name="T45" fmla="*/ 1123950 h 964"/>
                  <a:gd name="T46" fmla="*/ 1476375 w 1056"/>
                  <a:gd name="T47" fmla="*/ 936625 h 964"/>
                  <a:gd name="T48" fmla="*/ 1343025 w 1056"/>
                  <a:gd name="T49" fmla="*/ 854075 h 964"/>
                  <a:gd name="T50" fmla="*/ 1330325 w 1056"/>
                  <a:gd name="T51" fmla="*/ 812800 h 964"/>
                  <a:gd name="T52" fmla="*/ 1292225 w 1056"/>
                  <a:gd name="T53" fmla="*/ 762000 h 964"/>
                  <a:gd name="T54" fmla="*/ 1098550 w 1056"/>
                  <a:gd name="T55" fmla="*/ 727075 h 964"/>
                  <a:gd name="T56" fmla="*/ 990600 w 1056"/>
                  <a:gd name="T57" fmla="*/ 660400 h 964"/>
                  <a:gd name="T58" fmla="*/ 866775 w 1056"/>
                  <a:gd name="T59" fmla="*/ 590550 h 964"/>
                  <a:gd name="T60" fmla="*/ 831850 w 1056"/>
                  <a:gd name="T61" fmla="*/ 485775 h 964"/>
                  <a:gd name="T62" fmla="*/ 828675 w 1056"/>
                  <a:gd name="T63" fmla="*/ 212725 h 964"/>
                  <a:gd name="T64" fmla="*/ 720725 w 1056"/>
                  <a:gd name="T65" fmla="*/ 177800 h 964"/>
                  <a:gd name="T66" fmla="*/ 495300 w 1056"/>
                  <a:gd name="T67" fmla="*/ 57150 h 964"/>
                  <a:gd name="T68" fmla="*/ 374650 w 1056"/>
                  <a:gd name="T69" fmla="*/ 0 h 964"/>
                  <a:gd name="T70" fmla="*/ 231775 w 1056"/>
                  <a:gd name="T71" fmla="*/ 3175 h 964"/>
                  <a:gd name="T72" fmla="*/ 101600 w 1056"/>
                  <a:gd name="T73" fmla="*/ 12700 h 964"/>
                  <a:gd name="T74" fmla="*/ 31750 w 1056"/>
                  <a:gd name="T75" fmla="*/ 63500 h 964"/>
                  <a:gd name="T76" fmla="*/ 0 w 1056"/>
                  <a:gd name="T77" fmla="*/ 120650 h 9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34 w 10000"/>
                  <a:gd name="connsiteY22" fmla="*/ 7344 h 10000"/>
                  <a:gd name="connsiteX23" fmla="*/ 8807 w 10000"/>
                  <a:gd name="connsiteY23" fmla="*/ 6120 h 10000"/>
                  <a:gd name="connsiteX24" fmla="*/ 8011 w 10000"/>
                  <a:gd name="connsiteY24" fmla="*/ 5581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53 w 10000"/>
                  <a:gd name="connsiteY27" fmla="*/ 4751 h 10000"/>
                  <a:gd name="connsiteX28" fmla="*/ 5909 w 10000"/>
                  <a:gd name="connsiteY28" fmla="*/ 4315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34 w 10000"/>
                  <a:gd name="connsiteY22" fmla="*/ 7344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53 w 10000"/>
                  <a:gd name="connsiteY27" fmla="*/ 4751 h 10000"/>
                  <a:gd name="connsiteX28" fmla="*/ 5909 w 10000"/>
                  <a:gd name="connsiteY28" fmla="*/ 4315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34 w 10000"/>
                  <a:gd name="connsiteY22" fmla="*/ 7344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53 w 10000"/>
                  <a:gd name="connsiteY27" fmla="*/ 4751 h 10000"/>
                  <a:gd name="connsiteX28" fmla="*/ 5909 w 10000"/>
                  <a:gd name="connsiteY28" fmla="*/ 4315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34 w 10000"/>
                  <a:gd name="connsiteY22" fmla="*/ 7344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53 w 10000"/>
                  <a:gd name="connsiteY27" fmla="*/ 4751 h 10000"/>
                  <a:gd name="connsiteX28" fmla="*/ 5170 w 10000"/>
                  <a:gd name="connsiteY28" fmla="*/ 3859 h 10000"/>
                  <a:gd name="connsiteX29" fmla="*/ 4962 w 10000"/>
                  <a:gd name="connsiteY29" fmla="*/ 3174 h 10000"/>
                  <a:gd name="connsiteX30" fmla="*/ 4943 w 10000"/>
                  <a:gd name="connsiteY30" fmla="*/ 1390 h 10000"/>
                  <a:gd name="connsiteX31" fmla="*/ 4299 w 10000"/>
                  <a:gd name="connsiteY31" fmla="*/ 1162 h 10000"/>
                  <a:gd name="connsiteX32" fmla="*/ 2955 w 10000"/>
                  <a:gd name="connsiteY32" fmla="*/ 373 h 10000"/>
                  <a:gd name="connsiteX33" fmla="*/ 2235 w 10000"/>
                  <a:gd name="connsiteY33" fmla="*/ 0 h 10000"/>
                  <a:gd name="connsiteX34" fmla="*/ 1383 w 10000"/>
                  <a:gd name="connsiteY34" fmla="*/ 21 h 10000"/>
                  <a:gd name="connsiteX35" fmla="*/ 606 w 10000"/>
                  <a:gd name="connsiteY35" fmla="*/ 83 h 10000"/>
                  <a:gd name="connsiteX36" fmla="*/ 189 w 10000"/>
                  <a:gd name="connsiteY36" fmla="*/ 415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34 w 10000"/>
                  <a:gd name="connsiteY22" fmla="*/ 7344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39 w 10000"/>
                  <a:gd name="connsiteY27" fmla="*/ 4782 h 10000"/>
                  <a:gd name="connsiteX28" fmla="*/ 5170 w 10000"/>
                  <a:gd name="connsiteY28" fmla="*/ 3859 h 10000"/>
                  <a:gd name="connsiteX29" fmla="*/ 4962 w 10000"/>
                  <a:gd name="connsiteY29" fmla="*/ 3174 h 10000"/>
                  <a:gd name="connsiteX30" fmla="*/ 4943 w 10000"/>
                  <a:gd name="connsiteY30" fmla="*/ 1390 h 10000"/>
                  <a:gd name="connsiteX31" fmla="*/ 4299 w 10000"/>
                  <a:gd name="connsiteY31" fmla="*/ 1162 h 10000"/>
                  <a:gd name="connsiteX32" fmla="*/ 2955 w 10000"/>
                  <a:gd name="connsiteY32" fmla="*/ 373 h 10000"/>
                  <a:gd name="connsiteX33" fmla="*/ 2235 w 10000"/>
                  <a:gd name="connsiteY33" fmla="*/ 0 h 10000"/>
                  <a:gd name="connsiteX34" fmla="*/ 1383 w 10000"/>
                  <a:gd name="connsiteY34" fmla="*/ 21 h 10000"/>
                  <a:gd name="connsiteX35" fmla="*/ 606 w 10000"/>
                  <a:gd name="connsiteY35" fmla="*/ 83 h 10000"/>
                  <a:gd name="connsiteX36" fmla="*/ 189 w 10000"/>
                  <a:gd name="connsiteY36" fmla="*/ 415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557 w 10000"/>
                  <a:gd name="connsiteY16" fmla="*/ 10000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06 w 10000"/>
                  <a:gd name="connsiteY22" fmla="*/ 7360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39 w 10000"/>
                  <a:gd name="connsiteY27" fmla="*/ 4782 h 10000"/>
                  <a:gd name="connsiteX28" fmla="*/ 5170 w 10000"/>
                  <a:gd name="connsiteY28" fmla="*/ 3859 h 10000"/>
                  <a:gd name="connsiteX29" fmla="*/ 4962 w 10000"/>
                  <a:gd name="connsiteY29" fmla="*/ 3174 h 10000"/>
                  <a:gd name="connsiteX30" fmla="*/ 4943 w 10000"/>
                  <a:gd name="connsiteY30" fmla="*/ 1390 h 10000"/>
                  <a:gd name="connsiteX31" fmla="*/ 4299 w 10000"/>
                  <a:gd name="connsiteY31" fmla="*/ 1162 h 10000"/>
                  <a:gd name="connsiteX32" fmla="*/ 2955 w 10000"/>
                  <a:gd name="connsiteY32" fmla="*/ 373 h 10000"/>
                  <a:gd name="connsiteX33" fmla="*/ 2235 w 10000"/>
                  <a:gd name="connsiteY33" fmla="*/ 0 h 10000"/>
                  <a:gd name="connsiteX34" fmla="*/ 1383 w 10000"/>
                  <a:gd name="connsiteY34" fmla="*/ 21 h 10000"/>
                  <a:gd name="connsiteX35" fmla="*/ 606 w 10000"/>
                  <a:gd name="connsiteY35" fmla="*/ 83 h 10000"/>
                  <a:gd name="connsiteX36" fmla="*/ 189 w 10000"/>
                  <a:gd name="connsiteY36" fmla="*/ 415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656 w 10000"/>
                  <a:gd name="connsiteY16" fmla="*/ 9969 h 10000"/>
                  <a:gd name="connsiteX17" fmla="*/ 8220 w 10000"/>
                  <a:gd name="connsiteY17" fmla="*/ 10000 h 10000"/>
                  <a:gd name="connsiteX18" fmla="*/ 8598 w 10000"/>
                  <a:gd name="connsiteY18" fmla="*/ 9793 h 10000"/>
                  <a:gd name="connsiteX19" fmla="*/ 8958 w 10000"/>
                  <a:gd name="connsiteY19" fmla="*/ 9876 h 10000"/>
                  <a:gd name="connsiteX20" fmla="*/ 9318 w 10000"/>
                  <a:gd name="connsiteY20" fmla="*/ 9108 h 10000"/>
                  <a:gd name="connsiteX21" fmla="*/ 10000 w 10000"/>
                  <a:gd name="connsiteY21" fmla="*/ 9025 h 10000"/>
                  <a:gd name="connsiteX22" fmla="*/ 9006 w 10000"/>
                  <a:gd name="connsiteY22" fmla="*/ 7360 h 10000"/>
                  <a:gd name="connsiteX23" fmla="*/ 8807 w 10000"/>
                  <a:gd name="connsiteY23" fmla="*/ 6120 h 10000"/>
                  <a:gd name="connsiteX24" fmla="*/ 7940 w 10000"/>
                  <a:gd name="connsiteY24" fmla="*/ 5534 h 10000"/>
                  <a:gd name="connsiteX25" fmla="*/ 7979 w 10000"/>
                  <a:gd name="connsiteY25" fmla="*/ 5218 h 10000"/>
                  <a:gd name="connsiteX26" fmla="*/ 7708 w 10000"/>
                  <a:gd name="connsiteY26" fmla="*/ 4979 h 10000"/>
                  <a:gd name="connsiteX27" fmla="*/ 6539 w 10000"/>
                  <a:gd name="connsiteY27" fmla="*/ 4782 h 10000"/>
                  <a:gd name="connsiteX28" fmla="*/ 5170 w 10000"/>
                  <a:gd name="connsiteY28" fmla="*/ 3859 h 10000"/>
                  <a:gd name="connsiteX29" fmla="*/ 4962 w 10000"/>
                  <a:gd name="connsiteY29" fmla="*/ 3174 h 10000"/>
                  <a:gd name="connsiteX30" fmla="*/ 4943 w 10000"/>
                  <a:gd name="connsiteY30" fmla="*/ 1390 h 10000"/>
                  <a:gd name="connsiteX31" fmla="*/ 4299 w 10000"/>
                  <a:gd name="connsiteY31" fmla="*/ 1162 h 10000"/>
                  <a:gd name="connsiteX32" fmla="*/ 2955 w 10000"/>
                  <a:gd name="connsiteY32" fmla="*/ 373 h 10000"/>
                  <a:gd name="connsiteX33" fmla="*/ 2235 w 10000"/>
                  <a:gd name="connsiteY33" fmla="*/ 0 h 10000"/>
                  <a:gd name="connsiteX34" fmla="*/ 1383 w 10000"/>
                  <a:gd name="connsiteY34" fmla="*/ 21 h 10000"/>
                  <a:gd name="connsiteX35" fmla="*/ 606 w 10000"/>
                  <a:gd name="connsiteY35" fmla="*/ 83 h 10000"/>
                  <a:gd name="connsiteX36" fmla="*/ 189 w 10000"/>
                  <a:gd name="connsiteY36" fmla="*/ 415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164 w 10000"/>
                  <a:gd name="connsiteY16" fmla="*/ 9486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515 w 10000"/>
                  <a:gd name="connsiteY14" fmla="*/ 8091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57 w 10000"/>
                  <a:gd name="connsiteY12" fmla="*/ 7780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470 w 10000"/>
                  <a:gd name="connsiteY10" fmla="*/ 8485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371 w 10000"/>
                  <a:gd name="connsiteY10" fmla="*/ 8485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485 w 10000"/>
                  <a:gd name="connsiteY9" fmla="*/ 8776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06 w 10000"/>
                  <a:gd name="connsiteY8" fmla="*/ 8444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08 w 10000"/>
                  <a:gd name="connsiteY7" fmla="*/ 6598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420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306 w 10000"/>
                  <a:gd name="connsiteY16" fmla="*/ 9533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656 w 10000"/>
                  <a:gd name="connsiteY17" fmla="*/ 9969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42 w 10000"/>
                  <a:gd name="connsiteY17" fmla="*/ 10000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250 w 10000"/>
                  <a:gd name="connsiteY5" fmla="*/ 5332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155 w 10000"/>
                  <a:gd name="connsiteY4" fmla="*/ 4959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11 w 10000"/>
                  <a:gd name="connsiteY1" fmla="*/ 2033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82 w 10000"/>
                  <a:gd name="connsiteY1" fmla="*/ 2002 h 10000"/>
                  <a:gd name="connsiteX2" fmla="*/ 644 w 10000"/>
                  <a:gd name="connsiteY2" fmla="*/ 3091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82 w 10000"/>
                  <a:gd name="connsiteY1" fmla="*/ 2002 h 10000"/>
                  <a:gd name="connsiteX2" fmla="*/ 687 w 10000"/>
                  <a:gd name="connsiteY2" fmla="*/ 3060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54 w 10000"/>
                  <a:gd name="connsiteY1" fmla="*/ 2033 h 10000"/>
                  <a:gd name="connsiteX2" fmla="*/ 687 w 10000"/>
                  <a:gd name="connsiteY2" fmla="*/ 3060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189 w 10000"/>
                  <a:gd name="connsiteY37" fmla="*/ 415 h 10000"/>
                  <a:gd name="connsiteX38" fmla="*/ 0 w 10000"/>
                  <a:gd name="connsiteY38" fmla="*/ 788 h 10000"/>
                  <a:gd name="connsiteX0" fmla="*/ 0 w 10000"/>
                  <a:gd name="connsiteY0" fmla="*/ 788 h 10000"/>
                  <a:gd name="connsiteX1" fmla="*/ 554 w 10000"/>
                  <a:gd name="connsiteY1" fmla="*/ 2033 h 10000"/>
                  <a:gd name="connsiteX2" fmla="*/ 687 w 10000"/>
                  <a:gd name="connsiteY2" fmla="*/ 3060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606 w 10000"/>
                  <a:gd name="connsiteY36" fmla="*/ 83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54 w 10000"/>
                  <a:gd name="connsiteY1" fmla="*/ 2033 h 10000"/>
                  <a:gd name="connsiteX2" fmla="*/ 687 w 10000"/>
                  <a:gd name="connsiteY2" fmla="*/ 3060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299 w 10000"/>
                  <a:gd name="connsiteY32" fmla="*/ 1162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393 w 10000"/>
                  <a:gd name="connsiteY36" fmla="*/ 254 h 10000"/>
                  <a:gd name="connsiteX37" fmla="*/ 0 w 10000"/>
                  <a:gd name="connsiteY37" fmla="*/ 788 h 10000"/>
                  <a:gd name="connsiteX0" fmla="*/ 0 w 10000"/>
                  <a:gd name="connsiteY0" fmla="*/ 788 h 10000"/>
                  <a:gd name="connsiteX1" fmla="*/ 554 w 10000"/>
                  <a:gd name="connsiteY1" fmla="*/ 2033 h 10000"/>
                  <a:gd name="connsiteX2" fmla="*/ 687 w 10000"/>
                  <a:gd name="connsiteY2" fmla="*/ 3060 h 10000"/>
                  <a:gd name="connsiteX3" fmla="*/ 1117 w 10000"/>
                  <a:gd name="connsiteY3" fmla="*/ 3672 h 10000"/>
                  <a:gd name="connsiteX4" fmla="*/ 1212 w 10000"/>
                  <a:gd name="connsiteY4" fmla="*/ 4943 h 10000"/>
                  <a:gd name="connsiteX5" fmla="*/ 1307 w 10000"/>
                  <a:gd name="connsiteY5" fmla="*/ 5348 h 10000"/>
                  <a:gd name="connsiteX6" fmla="*/ 1761 w 10000"/>
                  <a:gd name="connsiteY6" fmla="*/ 6037 h 10000"/>
                  <a:gd name="connsiteX7" fmla="*/ 2751 w 10000"/>
                  <a:gd name="connsiteY7" fmla="*/ 6520 h 10000"/>
                  <a:gd name="connsiteX8" fmla="*/ 3134 w 10000"/>
                  <a:gd name="connsiteY8" fmla="*/ 8366 h 10000"/>
                  <a:gd name="connsiteX9" fmla="*/ 3528 w 10000"/>
                  <a:gd name="connsiteY9" fmla="*/ 8714 h 10000"/>
                  <a:gd name="connsiteX10" fmla="*/ 4328 w 10000"/>
                  <a:gd name="connsiteY10" fmla="*/ 8516 h 10000"/>
                  <a:gd name="connsiteX11" fmla="*/ 4527 w 10000"/>
                  <a:gd name="connsiteY11" fmla="*/ 8029 h 10000"/>
                  <a:gd name="connsiteX12" fmla="*/ 5029 w 10000"/>
                  <a:gd name="connsiteY12" fmla="*/ 7764 h 10000"/>
                  <a:gd name="connsiteX13" fmla="*/ 5909 w 10000"/>
                  <a:gd name="connsiteY13" fmla="*/ 7718 h 10000"/>
                  <a:gd name="connsiteX14" fmla="*/ 6472 w 10000"/>
                  <a:gd name="connsiteY14" fmla="*/ 7998 h 10000"/>
                  <a:gd name="connsiteX15" fmla="*/ 6349 w 10000"/>
                  <a:gd name="connsiteY15" fmla="*/ 8797 h 10000"/>
                  <a:gd name="connsiteX16" fmla="*/ 7235 w 10000"/>
                  <a:gd name="connsiteY16" fmla="*/ 9549 h 10000"/>
                  <a:gd name="connsiteX17" fmla="*/ 7570 w 10000"/>
                  <a:gd name="connsiteY17" fmla="*/ 9984 h 10000"/>
                  <a:gd name="connsiteX18" fmla="*/ 8220 w 10000"/>
                  <a:gd name="connsiteY18" fmla="*/ 10000 h 10000"/>
                  <a:gd name="connsiteX19" fmla="*/ 8598 w 10000"/>
                  <a:gd name="connsiteY19" fmla="*/ 9793 h 10000"/>
                  <a:gd name="connsiteX20" fmla="*/ 8958 w 10000"/>
                  <a:gd name="connsiteY20" fmla="*/ 9876 h 10000"/>
                  <a:gd name="connsiteX21" fmla="*/ 9318 w 10000"/>
                  <a:gd name="connsiteY21" fmla="*/ 9108 h 10000"/>
                  <a:gd name="connsiteX22" fmla="*/ 10000 w 10000"/>
                  <a:gd name="connsiteY22" fmla="*/ 9025 h 10000"/>
                  <a:gd name="connsiteX23" fmla="*/ 9006 w 10000"/>
                  <a:gd name="connsiteY23" fmla="*/ 7360 h 10000"/>
                  <a:gd name="connsiteX24" fmla="*/ 8807 w 10000"/>
                  <a:gd name="connsiteY24" fmla="*/ 6120 h 10000"/>
                  <a:gd name="connsiteX25" fmla="*/ 7940 w 10000"/>
                  <a:gd name="connsiteY25" fmla="*/ 5534 h 10000"/>
                  <a:gd name="connsiteX26" fmla="*/ 7979 w 10000"/>
                  <a:gd name="connsiteY26" fmla="*/ 5218 h 10000"/>
                  <a:gd name="connsiteX27" fmla="*/ 7708 w 10000"/>
                  <a:gd name="connsiteY27" fmla="*/ 4979 h 10000"/>
                  <a:gd name="connsiteX28" fmla="*/ 6539 w 10000"/>
                  <a:gd name="connsiteY28" fmla="*/ 4782 h 10000"/>
                  <a:gd name="connsiteX29" fmla="*/ 5170 w 10000"/>
                  <a:gd name="connsiteY29" fmla="*/ 3859 h 10000"/>
                  <a:gd name="connsiteX30" fmla="*/ 4962 w 10000"/>
                  <a:gd name="connsiteY30" fmla="*/ 3174 h 10000"/>
                  <a:gd name="connsiteX31" fmla="*/ 4943 w 10000"/>
                  <a:gd name="connsiteY31" fmla="*/ 1390 h 10000"/>
                  <a:gd name="connsiteX32" fmla="*/ 4342 w 10000"/>
                  <a:gd name="connsiteY32" fmla="*/ 1084 h 10000"/>
                  <a:gd name="connsiteX33" fmla="*/ 2955 w 10000"/>
                  <a:gd name="connsiteY33" fmla="*/ 373 h 10000"/>
                  <a:gd name="connsiteX34" fmla="*/ 2235 w 10000"/>
                  <a:gd name="connsiteY34" fmla="*/ 0 h 10000"/>
                  <a:gd name="connsiteX35" fmla="*/ 1383 w 10000"/>
                  <a:gd name="connsiteY35" fmla="*/ 21 h 10000"/>
                  <a:gd name="connsiteX36" fmla="*/ 393 w 10000"/>
                  <a:gd name="connsiteY36" fmla="*/ 254 h 10000"/>
                  <a:gd name="connsiteX37" fmla="*/ 0 w 10000"/>
                  <a:gd name="connsiteY37" fmla="*/ 788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000" h="10000">
                    <a:moveTo>
                      <a:pt x="0" y="788"/>
                    </a:moveTo>
                    <a:lnTo>
                      <a:pt x="554" y="2033"/>
                    </a:lnTo>
                    <a:cubicBezTo>
                      <a:pt x="598" y="2386"/>
                      <a:pt x="643" y="2707"/>
                      <a:pt x="687" y="3060"/>
                    </a:cubicBezTo>
                    <a:lnTo>
                      <a:pt x="1117" y="3672"/>
                    </a:lnTo>
                    <a:cubicBezTo>
                      <a:pt x="1130" y="4101"/>
                      <a:pt x="1142" y="4483"/>
                      <a:pt x="1212" y="4943"/>
                    </a:cubicBezTo>
                    <a:cubicBezTo>
                      <a:pt x="1244" y="5067"/>
                      <a:pt x="1275" y="5224"/>
                      <a:pt x="1307" y="5348"/>
                    </a:cubicBezTo>
                    <a:lnTo>
                      <a:pt x="1761" y="6037"/>
                    </a:lnTo>
                    <a:lnTo>
                      <a:pt x="2751" y="6520"/>
                    </a:lnTo>
                    <a:cubicBezTo>
                      <a:pt x="2884" y="7135"/>
                      <a:pt x="3001" y="7751"/>
                      <a:pt x="3134" y="8366"/>
                    </a:cubicBezTo>
                    <a:lnTo>
                      <a:pt x="3528" y="8714"/>
                    </a:lnTo>
                    <a:lnTo>
                      <a:pt x="4328" y="8516"/>
                    </a:lnTo>
                    <a:lnTo>
                      <a:pt x="4527" y="8029"/>
                    </a:lnTo>
                    <a:lnTo>
                      <a:pt x="5029" y="7764"/>
                    </a:lnTo>
                    <a:lnTo>
                      <a:pt x="5909" y="7718"/>
                    </a:lnTo>
                    <a:lnTo>
                      <a:pt x="6472" y="7998"/>
                    </a:lnTo>
                    <a:cubicBezTo>
                      <a:pt x="6440" y="8233"/>
                      <a:pt x="6381" y="8562"/>
                      <a:pt x="6349" y="8797"/>
                    </a:cubicBezTo>
                    <a:lnTo>
                      <a:pt x="7235" y="9549"/>
                    </a:lnTo>
                    <a:lnTo>
                      <a:pt x="7570" y="9984"/>
                    </a:lnTo>
                    <a:lnTo>
                      <a:pt x="8220" y="10000"/>
                    </a:lnTo>
                    <a:lnTo>
                      <a:pt x="8598" y="9793"/>
                    </a:lnTo>
                    <a:lnTo>
                      <a:pt x="8958" y="9876"/>
                    </a:lnTo>
                    <a:lnTo>
                      <a:pt x="9318" y="9108"/>
                    </a:lnTo>
                    <a:lnTo>
                      <a:pt x="10000" y="9025"/>
                    </a:lnTo>
                    <a:lnTo>
                      <a:pt x="9006" y="7360"/>
                    </a:lnTo>
                    <a:cubicBezTo>
                      <a:pt x="8930" y="6952"/>
                      <a:pt x="8883" y="6528"/>
                      <a:pt x="8807" y="6120"/>
                    </a:cubicBezTo>
                    <a:lnTo>
                      <a:pt x="7940" y="5534"/>
                    </a:lnTo>
                    <a:cubicBezTo>
                      <a:pt x="7972" y="5429"/>
                      <a:pt x="7990" y="5339"/>
                      <a:pt x="7979" y="5218"/>
                    </a:cubicBezTo>
                    <a:lnTo>
                      <a:pt x="7708" y="4979"/>
                    </a:lnTo>
                    <a:lnTo>
                      <a:pt x="6539" y="4782"/>
                    </a:lnTo>
                    <a:lnTo>
                      <a:pt x="5170" y="3859"/>
                    </a:lnTo>
                    <a:cubicBezTo>
                      <a:pt x="5101" y="3631"/>
                      <a:pt x="5031" y="3402"/>
                      <a:pt x="4962" y="3174"/>
                    </a:cubicBezTo>
                    <a:cubicBezTo>
                      <a:pt x="4956" y="2579"/>
                      <a:pt x="4949" y="1985"/>
                      <a:pt x="4943" y="1390"/>
                    </a:cubicBezTo>
                    <a:lnTo>
                      <a:pt x="4342" y="1084"/>
                    </a:lnTo>
                    <a:lnTo>
                      <a:pt x="2955" y="373"/>
                    </a:lnTo>
                    <a:lnTo>
                      <a:pt x="2235" y="0"/>
                    </a:lnTo>
                    <a:lnTo>
                      <a:pt x="1383" y="21"/>
                    </a:lnTo>
                    <a:lnTo>
                      <a:pt x="393" y="254"/>
                    </a:lnTo>
                    <a:lnTo>
                      <a:pt x="0" y="788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 dirty="0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0" name="Text Box 43"/>
              <p:cNvSpPr txBox="1">
                <a:spLocks noChangeArrowheads="1"/>
              </p:cNvSpPr>
              <p:nvPr/>
            </p:nvSpPr>
            <p:spPr bwMode="auto">
              <a:xfrm>
                <a:off x="6302633" y="5936359"/>
                <a:ext cx="153978" cy="74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0">
                <a:spAutoFit/>
              </a:bodyPr>
              <a:lstStyle>
                <a:defPPr>
                  <a:defRPr lang="ko-KR"/>
                </a:defPPr>
                <a:lvl1pPr eaLnBrk="1" hangingPunct="1">
                  <a:defRPr sz="1000" b="0">
                    <a:latin typeface="배달의민족 한나는 열한살" panose="020B0600000101010101" pitchFamily="50" charset="-127"/>
                    <a:ea typeface="배달의민족 한나는 열한살" panose="020B0600000101010101" pitchFamily="50" charset="-127"/>
                  </a:defRPr>
                </a:lvl1pPr>
                <a:lvl2pPr marL="742950" indent="-285750" eaLnBrk="0" hangingPunct="0">
                  <a:defRPr b="1"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b="1"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b="1"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b="1"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r>
                  <a:rPr lang="ko-KR" altLang="en-US" dirty="0"/>
                  <a:t>강남구</a:t>
                </a:r>
              </a:p>
            </p:txBody>
          </p:sp>
          <p:sp>
            <p:nvSpPr>
              <p:cNvPr id="201" name="Freeform 15"/>
              <p:cNvSpPr>
                <a:spLocks/>
              </p:cNvSpPr>
              <p:nvPr/>
            </p:nvSpPr>
            <p:spPr bwMode="auto">
              <a:xfrm>
                <a:off x="5705038" y="5405437"/>
                <a:ext cx="464638" cy="340092"/>
              </a:xfrm>
              <a:custGeom>
                <a:avLst/>
                <a:gdLst>
                  <a:gd name="T0" fmla="*/ 0 w 635"/>
                  <a:gd name="T1" fmla="*/ 454025 h 498"/>
                  <a:gd name="T2" fmla="*/ 250825 w 635"/>
                  <a:gd name="T3" fmla="*/ 733425 h 498"/>
                  <a:gd name="T4" fmla="*/ 303213 w 635"/>
                  <a:gd name="T5" fmla="*/ 790575 h 498"/>
                  <a:gd name="T6" fmla="*/ 550863 w 635"/>
                  <a:gd name="T7" fmla="*/ 771525 h 498"/>
                  <a:gd name="T8" fmla="*/ 955675 w 635"/>
                  <a:gd name="T9" fmla="*/ 385763 h 498"/>
                  <a:gd name="T10" fmla="*/ 1008063 w 635"/>
                  <a:gd name="T11" fmla="*/ 342900 h 498"/>
                  <a:gd name="T12" fmla="*/ 946150 w 635"/>
                  <a:gd name="T13" fmla="*/ 128588 h 498"/>
                  <a:gd name="T14" fmla="*/ 865188 w 635"/>
                  <a:gd name="T15" fmla="*/ 80963 h 498"/>
                  <a:gd name="T16" fmla="*/ 688975 w 635"/>
                  <a:gd name="T17" fmla="*/ 66675 h 498"/>
                  <a:gd name="T18" fmla="*/ 603250 w 635"/>
                  <a:gd name="T19" fmla="*/ 0 h 498"/>
                  <a:gd name="T20" fmla="*/ 274638 w 635"/>
                  <a:gd name="T21" fmla="*/ 9525 h 498"/>
                  <a:gd name="T22" fmla="*/ 169863 w 635"/>
                  <a:gd name="T23" fmla="*/ 238125 h 498"/>
                  <a:gd name="T24" fmla="*/ 0 w 635"/>
                  <a:gd name="T25" fmla="*/ 454025 h 49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connsiteX0" fmla="*/ 0 w 10000"/>
                  <a:gd name="connsiteY0" fmla="*/ 5743 h 10000"/>
                  <a:gd name="connsiteX1" fmla="*/ 2488 w 10000"/>
                  <a:gd name="connsiteY1" fmla="*/ 9277 h 10000"/>
                  <a:gd name="connsiteX2" fmla="*/ 3008 w 10000"/>
                  <a:gd name="connsiteY2" fmla="*/ 10000 h 10000"/>
                  <a:gd name="connsiteX3" fmla="*/ 5465 w 10000"/>
                  <a:gd name="connsiteY3" fmla="*/ 9759 h 10000"/>
                  <a:gd name="connsiteX4" fmla="*/ 9504 w 10000"/>
                  <a:gd name="connsiteY4" fmla="*/ 5814 h 10000"/>
                  <a:gd name="connsiteX5" fmla="*/ 10000 w 10000"/>
                  <a:gd name="connsiteY5" fmla="*/ 4337 h 10000"/>
                  <a:gd name="connsiteX6" fmla="*/ 9386 w 10000"/>
                  <a:gd name="connsiteY6" fmla="*/ 1627 h 10000"/>
                  <a:gd name="connsiteX7" fmla="*/ 8583 w 10000"/>
                  <a:gd name="connsiteY7" fmla="*/ 1024 h 10000"/>
                  <a:gd name="connsiteX8" fmla="*/ 6835 w 10000"/>
                  <a:gd name="connsiteY8" fmla="*/ 843 h 10000"/>
                  <a:gd name="connsiteX9" fmla="*/ 5984 w 10000"/>
                  <a:gd name="connsiteY9" fmla="*/ 0 h 10000"/>
                  <a:gd name="connsiteX10" fmla="*/ 2724 w 10000"/>
                  <a:gd name="connsiteY10" fmla="*/ 120 h 10000"/>
                  <a:gd name="connsiteX11" fmla="*/ 1685 w 10000"/>
                  <a:gd name="connsiteY11" fmla="*/ 3012 h 10000"/>
                  <a:gd name="connsiteX12" fmla="*/ 0 w 10000"/>
                  <a:gd name="connsiteY12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5465 w 10047"/>
                  <a:gd name="connsiteY3" fmla="*/ 9759 h 10000"/>
                  <a:gd name="connsiteX4" fmla="*/ 9504 w 10047"/>
                  <a:gd name="connsiteY4" fmla="*/ 5814 h 10000"/>
                  <a:gd name="connsiteX5" fmla="*/ 10047 w 10047"/>
                  <a:gd name="connsiteY5" fmla="*/ 4488 h 10000"/>
                  <a:gd name="connsiteX6" fmla="*/ 9386 w 10047"/>
                  <a:gd name="connsiteY6" fmla="*/ 1627 h 10000"/>
                  <a:gd name="connsiteX7" fmla="*/ 8583 w 10047"/>
                  <a:gd name="connsiteY7" fmla="*/ 1024 h 10000"/>
                  <a:gd name="connsiteX8" fmla="*/ 6835 w 10047"/>
                  <a:gd name="connsiteY8" fmla="*/ 843 h 10000"/>
                  <a:gd name="connsiteX9" fmla="*/ 5984 w 10047"/>
                  <a:gd name="connsiteY9" fmla="*/ 0 h 10000"/>
                  <a:gd name="connsiteX10" fmla="*/ 2724 w 10047"/>
                  <a:gd name="connsiteY10" fmla="*/ 120 h 10000"/>
                  <a:gd name="connsiteX11" fmla="*/ 1685 w 10047"/>
                  <a:gd name="connsiteY11" fmla="*/ 3012 h 10000"/>
                  <a:gd name="connsiteX12" fmla="*/ 0 w 10047"/>
                  <a:gd name="connsiteY12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5465 w 10047"/>
                  <a:gd name="connsiteY3" fmla="*/ 9759 h 10000"/>
                  <a:gd name="connsiteX4" fmla="*/ 9480 w 10047"/>
                  <a:gd name="connsiteY4" fmla="*/ 5422 h 10000"/>
                  <a:gd name="connsiteX5" fmla="*/ 10047 w 10047"/>
                  <a:gd name="connsiteY5" fmla="*/ 4488 h 10000"/>
                  <a:gd name="connsiteX6" fmla="*/ 9386 w 10047"/>
                  <a:gd name="connsiteY6" fmla="*/ 1627 h 10000"/>
                  <a:gd name="connsiteX7" fmla="*/ 8583 w 10047"/>
                  <a:gd name="connsiteY7" fmla="*/ 1024 h 10000"/>
                  <a:gd name="connsiteX8" fmla="*/ 6835 w 10047"/>
                  <a:gd name="connsiteY8" fmla="*/ 843 h 10000"/>
                  <a:gd name="connsiteX9" fmla="*/ 5984 w 10047"/>
                  <a:gd name="connsiteY9" fmla="*/ 0 h 10000"/>
                  <a:gd name="connsiteX10" fmla="*/ 2724 w 10047"/>
                  <a:gd name="connsiteY10" fmla="*/ 120 h 10000"/>
                  <a:gd name="connsiteX11" fmla="*/ 1685 w 10047"/>
                  <a:gd name="connsiteY11" fmla="*/ 3012 h 10000"/>
                  <a:gd name="connsiteX12" fmla="*/ 0 w 10047"/>
                  <a:gd name="connsiteY12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7355 w 10047"/>
                  <a:gd name="connsiteY3" fmla="*/ 7982 h 10000"/>
                  <a:gd name="connsiteX4" fmla="*/ 9480 w 10047"/>
                  <a:gd name="connsiteY4" fmla="*/ 5422 h 10000"/>
                  <a:gd name="connsiteX5" fmla="*/ 10047 w 10047"/>
                  <a:gd name="connsiteY5" fmla="*/ 4488 h 10000"/>
                  <a:gd name="connsiteX6" fmla="*/ 9386 w 10047"/>
                  <a:gd name="connsiteY6" fmla="*/ 1627 h 10000"/>
                  <a:gd name="connsiteX7" fmla="*/ 8583 w 10047"/>
                  <a:gd name="connsiteY7" fmla="*/ 1024 h 10000"/>
                  <a:gd name="connsiteX8" fmla="*/ 6835 w 10047"/>
                  <a:gd name="connsiteY8" fmla="*/ 843 h 10000"/>
                  <a:gd name="connsiteX9" fmla="*/ 5984 w 10047"/>
                  <a:gd name="connsiteY9" fmla="*/ 0 h 10000"/>
                  <a:gd name="connsiteX10" fmla="*/ 2724 w 10047"/>
                  <a:gd name="connsiteY10" fmla="*/ 120 h 10000"/>
                  <a:gd name="connsiteX11" fmla="*/ 1685 w 10047"/>
                  <a:gd name="connsiteY11" fmla="*/ 3012 h 10000"/>
                  <a:gd name="connsiteX12" fmla="*/ 0 w 10047"/>
                  <a:gd name="connsiteY12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5677 w 10047"/>
                  <a:gd name="connsiteY3" fmla="*/ 8793 h 10000"/>
                  <a:gd name="connsiteX4" fmla="*/ 7355 w 10047"/>
                  <a:gd name="connsiteY4" fmla="*/ 7982 h 10000"/>
                  <a:gd name="connsiteX5" fmla="*/ 9480 w 10047"/>
                  <a:gd name="connsiteY5" fmla="*/ 5422 h 10000"/>
                  <a:gd name="connsiteX6" fmla="*/ 10047 w 10047"/>
                  <a:gd name="connsiteY6" fmla="*/ 4488 h 10000"/>
                  <a:gd name="connsiteX7" fmla="*/ 9386 w 10047"/>
                  <a:gd name="connsiteY7" fmla="*/ 1627 h 10000"/>
                  <a:gd name="connsiteX8" fmla="*/ 8583 w 10047"/>
                  <a:gd name="connsiteY8" fmla="*/ 1024 h 10000"/>
                  <a:gd name="connsiteX9" fmla="*/ 6835 w 10047"/>
                  <a:gd name="connsiteY9" fmla="*/ 843 h 10000"/>
                  <a:gd name="connsiteX10" fmla="*/ 5984 w 10047"/>
                  <a:gd name="connsiteY10" fmla="*/ 0 h 10000"/>
                  <a:gd name="connsiteX11" fmla="*/ 2724 w 10047"/>
                  <a:gd name="connsiteY11" fmla="*/ 120 h 10000"/>
                  <a:gd name="connsiteX12" fmla="*/ 1685 w 10047"/>
                  <a:gd name="connsiteY12" fmla="*/ 3012 h 10000"/>
                  <a:gd name="connsiteX13" fmla="*/ 0 w 10047"/>
                  <a:gd name="connsiteY13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5677 w 10047"/>
                  <a:gd name="connsiteY3" fmla="*/ 8793 h 10000"/>
                  <a:gd name="connsiteX4" fmla="*/ 6008 w 10047"/>
                  <a:gd name="connsiteY4" fmla="*/ 9516 h 10000"/>
                  <a:gd name="connsiteX5" fmla="*/ 7355 w 10047"/>
                  <a:gd name="connsiteY5" fmla="*/ 7982 h 10000"/>
                  <a:gd name="connsiteX6" fmla="*/ 9480 w 10047"/>
                  <a:gd name="connsiteY6" fmla="*/ 5422 h 10000"/>
                  <a:gd name="connsiteX7" fmla="*/ 10047 w 10047"/>
                  <a:gd name="connsiteY7" fmla="*/ 4488 h 10000"/>
                  <a:gd name="connsiteX8" fmla="*/ 9386 w 10047"/>
                  <a:gd name="connsiteY8" fmla="*/ 1627 h 10000"/>
                  <a:gd name="connsiteX9" fmla="*/ 8583 w 10047"/>
                  <a:gd name="connsiteY9" fmla="*/ 1024 h 10000"/>
                  <a:gd name="connsiteX10" fmla="*/ 6835 w 10047"/>
                  <a:gd name="connsiteY10" fmla="*/ 843 h 10000"/>
                  <a:gd name="connsiteX11" fmla="*/ 5984 w 10047"/>
                  <a:gd name="connsiteY11" fmla="*/ 0 h 10000"/>
                  <a:gd name="connsiteX12" fmla="*/ 2724 w 10047"/>
                  <a:gd name="connsiteY12" fmla="*/ 120 h 10000"/>
                  <a:gd name="connsiteX13" fmla="*/ 1685 w 10047"/>
                  <a:gd name="connsiteY13" fmla="*/ 3012 h 10000"/>
                  <a:gd name="connsiteX14" fmla="*/ 0 w 10047"/>
                  <a:gd name="connsiteY14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5677 w 10047"/>
                  <a:gd name="connsiteY3" fmla="*/ 8793 h 10000"/>
                  <a:gd name="connsiteX4" fmla="*/ 5961 w 10047"/>
                  <a:gd name="connsiteY4" fmla="*/ 9305 h 10000"/>
                  <a:gd name="connsiteX5" fmla="*/ 7355 w 10047"/>
                  <a:gd name="connsiteY5" fmla="*/ 7982 h 10000"/>
                  <a:gd name="connsiteX6" fmla="*/ 9480 w 10047"/>
                  <a:gd name="connsiteY6" fmla="*/ 5422 h 10000"/>
                  <a:gd name="connsiteX7" fmla="*/ 10047 w 10047"/>
                  <a:gd name="connsiteY7" fmla="*/ 4488 h 10000"/>
                  <a:gd name="connsiteX8" fmla="*/ 9386 w 10047"/>
                  <a:gd name="connsiteY8" fmla="*/ 1627 h 10000"/>
                  <a:gd name="connsiteX9" fmla="*/ 8583 w 10047"/>
                  <a:gd name="connsiteY9" fmla="*/ 1024 h 10000"/>
                  <a:gd name="connsiteX10" fmla="*/ 6835 w 10047"/>
                  <a:gd name="connsiteY10" fmla="*/ 843 h 10000"/>
                  <a:gd name="connsiteX11" fmla="*/ 5984 w 10047"/>
                  <a:gd name="connsiteY11" fmla="*/ 0 h 10000"/>
                  <a:gd name="connsiteX12" fmla="*/ 2724 w 10047"/>
                  <a:gd name="connsiteY12" fmla="*/ 120 h 10000"/>
                  <a:gd name="connsiteX13" fmla="*/ 1685 w 10047"/>
                  <a:gd name="connsiteY13" fmla="*/ 3012 h 10000"/>
                  <a:gd name="connsiteX14" fmla="*/ 0 w 10047"/>
                  <a:gd name="connsiteY14" fmla="*/ 5743 h 10000"/>
                  <a:gd name="connsiteX0" fmla="*/ 0 w 10047"/>
                  <a:gd name="connsiteY0" fmla="*/ 5743 h 10000"/>
                  <a:gd name="connsiteX1" fmla="*/ 2488 w 10047"/>
                  <a:gd name="connsiteY1" fmla="*/ 9277 h 10000"/>
                  <a:gd name="connsiteX2" fmla="*/ 3008 w 10047"/>
                  <a:gd name="connsiteY2" fmla="*/ 10000 h 10000"/>
                  <a:gd name="connsiteX3" fmla="*/ 4401 w 10047"/>
                  <a:gd name="connsiteY3" fmla="*/ 9636 h 10000"/>
                  <a:gd name="connsiteX4" fmla="*/ 5961 w 10047"/>
                  <a:gd name="connsiteY4" fmla="*/ 9305 h 10000"/>
                  <a:gd name="connsiteX5" fmla="*/ 7355 w 10047"/>
                  <a:gd name="connsiteY5" fmla="*/ 7982 h 10000"/>
                  <a:gd name="connsiteX6" fmla="*/ 9480 w 10047"/>
                  <a:gd name="connsiteY6" fmla="*/ 5422 h 10000"/>
                  <a:gd name="connsiteX7" fmla="*/ 10047 w 10047"/>
                  <a:gd name="connsiteY7" fmla="*/ 4488 h 10000"/>
                  <a:gd name="connsiteX8" fmla="*/ 9386 w 10047"/>
                  <a:gd name="connsiteY8" fmla="*/ 1627 h 10000"/>
                  <a:gd name="connsiteX9" fmla="*/ 8583 w 10047"/>
                  <a:gd name="connsiteY9" fmla="*/ 1024 h 10000"/>
                  <a:gd name="connsiteX10" fmla="*/ 6835 w 10047"/>
                  <a:gd name="connsiteY10" fmla="*/ 843 h 10000"/>
                  <a:gd name="connsiteX11" fmla="*/ 5984 w 10047"/>
                  <a:gd name="connsiteY11" fmla="*/ 0 h 10000"/>
                  <a:gd name="connsiteX12" fmla="*/ 2724 w 10047"/>
                  <a:gd name="connsiteY12" fmla="*/ 120 h 10000"/>
                  <a:gd name="connsiteX13" fmla="*/ 1685 w 10047"/>
                  <a:gd name="connsiteY13" fmla="*/ 3012 h 10000"/>
                  <a:gd name="connsiteX14" fmla="*/ 0 w 10047"/>
                  <a:gd name="connsiteY14" fmla="*/ 5743 h 10000"/>
                  <a:gd name="connsiteX0" fmla="*/ 0 w 10047"/>
                  <a:gd name="connsiteY0" fmla="*/ 5743 h 9636"/>
                  <a:gd name="connsiteX1" fmla="*/ 2488 w 10047"/>
                  <a:gd name="connsiteY1" fmla="*/ 9277 h 9636"/>
                  <a:gd name="connsiteX2" fmla="*/ 3740 w 10047"/>
                  <a:gd name="connsiteY2" fmla="*/ 9398 h 9636"/>
                  <a:gd name="connsiteX3" fmla="*/ 4401 w 10047"/>
                  <a:gd name="connsiteY3" fmla="*/ 9636 h 9636"/>
                  <a:gd name="connsiteX4" fmla="*/ 5961 w 10047"/>
                  <a:gd name="connsiteY4" fmla="*/ 9305 h 9636"/>
                  <a:gd name="connsiteX5" fmla="*/ 7355 w 10047"/>
                  <a:gd name="connsiteY5" fmla="*/ 7982 h 9636"/>
                  <a:gd name="connsiteX6" fmla="*/ 9480 w 10047"/>
                  <a:gd name="connsiteY6" fmla="*/ 5422 h 9636"/>
                  <a:gd name="connsiteX7" fmla="*/ 10047 w 10047"/>
                  <a:gd name="connsiteY7" fmla="*/ 4488 h 9636"/>
                  <a:gd name="connsiteX8" fmla="*/ 9386 w 10047"/>
                  <a:gd name="connsiteY8" fmla="*/ 1627 h 9636"/>
                  <a:gd name="connsiteX9" fmla="*/ 8583 w 10047"/>
                  <a:gd name="connsiteY9" fmla="*/ 1024 h 9636"/>
                  <a:gd name="connsiteX10" fmla="*/ 6835 w 10047"/>
                  <a:gd name="connsiteY10" fmla="*/ 843 h 9636"/>
                  <a:gd name="connsiteX11" fmla="*/ 5984 w 10047"/>
                  <a:gd name="connsiteY11" fmla="*/ 0 h 9636"/>
                  <a:gd name="connsiteX12" fmla="*/ 2724 w 10047"/>
                  <a:gd name="connsiteY12" fmla="*/ 120 h 9636"/>
                  <a:gd name="connsiteX13" fmla="*/ 1685 w 10047"/>
                  <a:gd name="connsiteY13" fmla="*/ 3012 h 9636"/>
                  <a:gd name="connsiteX14" fmla="*/ 0 w 10047"/>
                  <a:gd name="connsiteY14" fmla="*/ 5743 h 9636"/>
                  <a:gd name="connsiteX0" fmla="*/ 0 w 10000"/>
                  <a:gd name="connsiteY0" fmla="*/ 5960 h 10000"/>
                  <a:gd name="connsiteX1" fmla="*/ 2476 w 10000"/>
                  <a:gd name="connsiteY1" fmla="*/ 9627 h 10000"/>
                  <a:gd name="connsiteX2" fmla="*/ 3699 w 10000"/>
                  <a:gd name="connsiteY2" fmla="*/ 9878 h 10000"/>
                  <a:gd name="connsiteX3" fmla="*/ 4380 w 10000"/>
                  <a:gd name="connsiteY3" fmla="*/ 10000 h 10000"/>
                  <a:gd name="connsiteX4" fmla="*/ 5933 w 10000"/>
                  <a:gd name="connsiteY4" fmla="*/ 9656 h 10000"/>
                  <a:gd name="connsiteX5" fmla="*/ 7321 w 10000"/>
                  <a:gd name="connsiteY5" fmla="*/ 8284 h 10000"/>
                  <a:gd name="connsiteX6" fmla="*/ 9436 w 10000"/>
                  <a:gd name="connsiteY6" fmla="*/ 5627 h 10000"/>
                  <a:gd name="connsiteX7" fmla="*/ 10000 w 10000"/>
                  <a:gd name="connsiteY7" fmla="*/ 4658 h 10000"/>
                  <a:gd name="connsiteX8" fmla="*/ 9342 w 10000"/>
                  <a:gd name="connsiteY8" fmla="*/ 1688 h 10000"/>
                  <a:gd name="connsiteX9" fmla="*/ 8543 w 10000"/>
                  <a:gd name="connsiteY9" fmla="*/ 1063 h 10000"/>
                  <a:gd name="connsiteX10" fmla="*/ 6803 w 10000"/>
                  <a:gd name="connsiteY10" fmla="*/ 875 h 10000"/>
                  <a:gd name="connsiteX11" fmla="*/ 5956 w 10000"/>
                  <a:gd name="connsiteY11" fmla="*/ 0 h 10000"/>
                  <a:gd name="connsiteX12" fmla="*/ 2711 w 10000"/>
                  <a:gd name="connsiteY12" fmla="*/ 125 h 10000"/>
                  <a:gd name="connsiteX13" fmla="*/ 1677 w 10000"/>
                  <a:gd name="connsiteY13" fmla="*/ 3126 h 10000"/>
                  <a:gd name="connsiteX14" fmla="*/ 0 w 10000"/>
                  <a:gd name="connsiteY14" fmla="*/ 5960 h 10000"/>
                  <a:gd name="connsiteX0" fmla="*/ 0 w 10141"/>
                  <a:gd name="connsiteY0" fmla="*/ 6085 h 10000"/>
                  <a:gd name="connsiteX1" fmla="*/ 2617 w 10141"/>
                  <a:gd name="connsiteY1" fmla="*/ 9627 h 10000"/>
                  <a:gd name="connsiteX2" fmla="*/ 3840 w 10141"/>
                  <a:gd name="connsiteY2" fmla="*/ 9878 h 10000"/>
                  <a:gd name="connsiteX3" fmla="*/ 4521 w 10141"/>
                  <a:gd name="connsiteY3" fmla="*/ 10000 h 10000"/>
                  <a:gd name="connsiteX4" fmla="*/ 6074 w 10141"/>
                  <a:gd name="connsiteY4" fmla="*/ 9656 h 10000"/>
                  <a:gd name="connsiteX5" fmla="*/ 7462 w 10141"/>
                  <a:gd name="connsiteY5" fmla="*/ 8284 h 10000"/>
                  <a:gd name="connsiteX6" fmla="*/ 9577 w 10141"/>
                  <a:gd name="connsiteY6" fmla="*/ 5627 h 10000"/>
                  <a:gd name="connsiteX7" fmla="*/ 10141 w 10141"/>
                  <a:gd name="connsiteY7" fmla="*/ 4658 h 10000"/>
                  <a:gd name="connsiteX8" fmla="*/ 9483 w 10141"/>
                  <a:gd name="connsiteY8" fmla="*/ 1688 h 10000"/>
                  <a:gd name="connsiteX9" fmla="*/ 8684 w 10141"/>
                  <a:gd name="connsiteY9" fmla="*/ 1063 h 10000"/>
                  <a:gd name="connsiteX10" fmla="*/ 6944 w 10141"/>
                  <a:gd name="connsiteY10" fmla="*/ 875 h 10000"/>
                  <a:gd name="connsiteX11" fmla="*/ 6097 w 10141"/>
                  <a:gd name="connsiteY11" fmla="*/ 0 h 10000"/>
                  <a:gd name="connsiteX12" fmla="*/ 2852 w 10141"/>
                  <a:gd name="connsiteY12" fmla="*/ 125 h 10000"/>
                  <a:gd name="connsiteX13" fmla="*/ 1818 w 10141"/>
                  <a:gd name="connsiteY13" fmla="*/ 3126 h 10000"/>
                  <a:gd name="connsiteX14" fmla="*/ 0 w 10141"/>
                  <a:gd name="connsiteY14" fmla="*/ 6085 h 10000"/>
                  <a:gd name="connsiteX0" fmla="*/ 0 w 10212"/>
                  <a:gd name="connsiteY0" fmla="*/ 6148 h 10000"/>
                  <a:gd name="connsiteX1" fmla="*/ 2688 w 10212"/>
                  <a:gd name="connsiteY1" fmla="*/ 9627 h 10000"/>
                  <a:gd name="connsiteX2" fmla="*/ 3911 w 10212"/>
                  <a:gd name="connsiteY2" fmla="*/ 9878 h 10000"/>
                  <a:gd name="connsiteX3" fmla="*/ 4592 w 10212"/>
                  <a:gd name="connsiteY3" fmla="*/ 10000 h 10000"/>
                  <a:gd name="connsiteX4" fmla="*/ 6145 w 10212"/>
                  <a:gd name="connsiteY4" fmla="*/ 9656 h 10000"/>
                  <a:gd name="connsiteX5" fmla="*/ 7533 w 10212"/>
                  <a:gd name="connsiteY5" fmla="*/ 8284 h 10000"/>
                  <a:gd name="connsiteX6" fmla="*/ 9648 w 10212"/>
                  <a:gd name="connsiteY6" fmla="*/ 5627 h 10000"/>
                  <a:gd name="connsiteX7" fmla="*/ 10212 w 10212"/>
                  <a:gd name="connsiteY7" fmla="*/ 4658 h 10000"/>
                  <a:gd name="connsiteX8" fmla="*/ 9554 w 10212"/>
                  <a:gd name="connsiteY8" fmla="*/ 1688 h 10000"/>
                  <a:gd name="connsiteX9" fmla="*/ 8755 w 10212"/>
                  <a:gd name="connsiteY9" fmla="*/ 1063 h 10000"/>
                  <a:gd name="connsiteX10" fmla="*/ 7015 w 10212"/>
                  <a:gd name="connsiteY10" fmla="*/ 875 h 10000"/>
                  <a:gd name="connsiteX11" fmla="*/ 6168 w 10212"/>
                  <a:gd name="connsiteY11" fmla="*/ 0 h 10000"/>
                  <a:gd name="connsiteX12" fmla="*/ 2923 w 10212"/>
                  <a:gd name="connsiteY12" fmla="*/ 125 h 10000"/>
                  <a:gd name="connsiteX13" fmla="*/ 1889 w 10212"/>
                  <a:gd name="connsiteY13" fmla="*/ 3126 h 10000"/>
                  <a:gd name="connsiteX14" fmla="*/ 0 w 10212"/>
                  <a:gd name="connsiteY14" fmla="*/ 6148 h 10000"/>
                  <a:gd name="connsiteX0" fmla="*/ 0 w 10212"/>
                  <a:gd name="connsiteY0" fmla="*/ 6148 h 10000"/>
                  <a:gd name="connsiteX1" fmla="*/ 2688 w 10212"/>
                  <a:gd name="connsiteY1" fmla="*/ 9627 h 10000"/>
                  <a:gd name="connsiteX2" fmla="*/ 3911 w 10212"/>
                  <a:gd name="connsiteY2" fmla="*/ 9878 h 10000"/>
                  <a:gd name="connsiteX3" fmla="*/ 4592 w 10212"/>
                  <a:gd name="connsiteY3" fmla="*/ 10000 h 10000"/>
                  <a:gd name="connsiteX4" fmla="*/ 6145 w 10212"/>
                  <a:gd name="connsiteY4" fmla="*/ 9656 h 10000"/>
                  <a:gd name="connsiteX5" fmla="*/ 7533 w 10212"/>
                  <a:gd name="connsiteY5" fmla="*/ 8284 h 10000"/>
                  <a:gd name="connsiteX6" fmla="*/ 9648 w 10212"/>
                  <a:gd name="connsiteY6" fmla="*/ 5627 h 10000"/>
                  <a:gd name="connsiteX7" fmla="*/ 10212 w 10212"/>
                  <a:gd name="connsiteY7" fmla="*/ 4658 h 10000"/>
                  <a:gd name="connsiteX8" fmla="*/ 9554 w 10212"/>
                  <a:gd name="connsiteY8" fmla="*/ 1688 h 10000"/>
                  <a:gd name="connsiteX9" fmla="*/ 8755 w 10212"/>
                  <a:gd name="connsiteY9" fmla="*/ 1063 h 10000"/>
                  <a:gd name="connsiteX10" fmla="*/ 7015 w 10212"/>
                  <a:gd name="connsiteY10" fmla="*/ 875 h 10000"/>
                  <a:gd name="connsiteX11" fmla="*/ 6168 w 10212"/>
                  <a:gd name="connsiteY11" fmla="*/ 0 h 10000"/>
                  <a:gd name="connsiteX12" fmla="*/ 2829 w 10212"/>
                  <a:gd name="connsiteY12" fmla="*/ 500 h 10000"/>
                  <a:gd name="connsiteX13" fmla="*/ 1889 w 10212"/>
                  <a:gd name="connsiteY13" fmla="*/ 3126 h 10000"/>
                  <a:gd name="connsiteX14" fmla="*/ 0 w 10212"/>
                  <a:gd name="connsiteY14" fmla="*/ 6148 h 10000"/>
                  <a:gd name="connsiteX0" fmla="*/ 0 w 10212"/>
                  <a:gd name="connsiteY0" fmla="*/ 5804 h 9656"/>
                  <a:gd name="connsiteX1" fmla="*/ 2688 w 10212"/>
                  <a:gd name="connsiteY1" fmla="*/ 9283 h 9656"/>
                  <a:gd name="connsiteX2" fmla="*/ 3911 w 10212"/>
                  <a:gd name="connsiteY2" fmla="*/ 9534 h 9656"/>
                  <a:gd name="connsiteX3" fmla="*/ 4592 w 10212"/>
                  <a:gd name="connsiteY3" fmla="*/ 9656 h 9656"/>
                  <a:gd name="connsiteX4" fmla="*/ 6145 w 10212"/>
                  <a:gd name="connsiteY4" fmla="*/ 9312 h 9656"/>
                  <a:gd name="connsiteX5" fmla="*/ 7533 w 10212"/>
                  <a:gd name="connsiteY5" fmla="*/ 7940 h 9656"/>
                  <a:gd name="connsiteX6" fmla="*/ 9648 w 10212"/>
                  <a:gd name="connsiteY6" fmla="*/ 5283 h 9656"/>
                  <a:gd name="connsiteX7" fmla="*/ 10212 w 10212"/>
                  <a:gd name="connsiteY7" fmla="*/ 4314 h 9656"/>
                  <a:gd name="connsiteX8" fmla="*/ 9554 w 10212"/>
                  <a:gd name="connsiteY8" fmla="*/ 1344 h 9656"/>
                  <a:gd name="connsiteX9" fmla="*/ 8755 w 10212"/>
                  <a:gd name="connsiteY9" fmla="*/ 719 h 9656"/>
                  <a:gd name="connsiteX10" fmla="*/ 7015 w 10212"/>
                  <a:gd name="connsiteY10" fmla="*/ 531 h 9656"/>
                  <a:gd name="connsiteX11" fmla="*/ 6262 w 10212"/>
                  <a:gd name="connsiteY11" fmla="*/ 0 h 9656"/>
                  <a:gd name="connsiteX12" fmla="*/ 2829 w 10212"/>
                  <a:gd name="connsiteY12" fmla="*/ 156 h 9656"/>
                  <a:gd name="connsiteX13" fmla="*/ 1889 w 10212"/>
                  <a:gd name="connsiteY13" fmla="*/ 2782 h 9656"/>
                  <a:gd name="connsiteX14" fmla="*/ 0 w 10212"/>
                  <a:gd name="connsiteY14" fmla="*/ 5804 h 9656"/>
                  <a:gd name="connsiteX0" fmla="*/ 0 w 10000"/>
                  <a:gd name="connsiteY0" fmla="*/ 6140 h 10129"/>
                  <a:gd name="connsiteX1" fmla="*/ 2632 w 10000"/>
                  <a:gd name="connsiteY1" fmla="*/ 9743 h 10129"/>
                  <a:gd name="connsiteX2" fmla="*/ 3830 w 10000"/>
                  <a:gd name="connsiteY2" fmla="*/ 10003 h 10129"/>
                  <a:gd name="connsiteX3" fmla="*/ 4497 w 10000"/>
                  <a:gd name="connsiteY3" fmla="*/ 10129 h 10129"/>
                  <a:gd name="connsiteX4" fmla="*/ 6017 w 10000"/>
                  <a:gd name="connsiteY4" fmla="*/ 9773 h 10129"/>
                  <a:gd name="connsiteX5" fmla="*/ 7377 w 10000"/>
                  <a:gd name="connsiteY5" fmla="*/ 8352 h 10129"/>
                  <a:gd name="connsiteX6" fmla="*/ 9448 w 10000"/>
                  <a:gd name="connsiteY6" fmla="*/ 5600 h 10129"/>
                  <a:gd name="connsiteX7" fmla="*/ 10000 w 10000"/>
                  <a:gd name="connsiteY7" fmla="*/ 4597 h 10129"/>
                  <a:gd name="connsiteX8" fmla="*/ 9356 w 10000"/>
                  <a:gd name="connsiteY8" fmla="*/ 1521 h 10129"/>
                  <a:gd name="connsiteX9" fmla="*/ 8573 w 10000"/>
                  <a:gd name="connsiteY9" fmla="*/ 874 h 10129"/>
                  <a:gd name="connsiteX10" fmla="*/ 6869 w 10000"/>
                  <a:gd name="connsiteY10" fmla="*/ 679 h 10129"/>
                  <a:gd name="connsiteX11" fmla="*/ 6132 w 10000"/>
                  <a:gd name="connsiteY11" fmla="*/ 129 h 10129"/>
                  <a:gd name="connsiteX12" fmla="*/ 2839 w 10000"/>
                  <a:gd name="connsiteY12" fmla="*/ 0 h 10129"/>
                  <a:gd name="connsiteX13" fmla="*/ 1850 w 10000"/>
                  <a:gd name="connsiteY13" fmla="*/ 3010 h 10129"/>
                  <a:gd name="connsiteX14" fmla="*/ 0 w 10000"/>
                  <a:gd name="connsiteY14" fmla="*/ 6140 h 10129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56 w 10000"/>
                  <a:gd name="connsiteY8" fmla="*/ 1683 h 10291"/>
                  <a:gd name="connsiteX9" fmla="*/ 8573 w 10000"/>
                  <a:gd name="connsiteY9" fmla="*/ 1036 h 10291"/>
                  <a:gd name="connsiteX10" fmla="*/ 6869 w 10000"/>
                  <a:gd name="connsiteY10" fmla="*/ 841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56 w 10000"/>
                  <a:gd name="connsiteY8" fmla="*/ 1683 h 10291"/>
                  <a:gd name="connsiteX9" fmla="*/ 8573 w 10000"/>
                  <a:gd name="connsiteY9" fmla="*/ 1036 h 10291"/>
                  <a:gd name="connsiteX10" fmla="*/ 6524 w 10000"/>
                  <a:gd name="connsiteY10" fmla="*/ 1197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56 w 10000"/>
                  <a:gd name="connsiteY8" fmla="*/ 1683 h 10291"/>
                  <a:gd name="connsiteX9" fmla="*/ 8573 w 10000"/>
                  <a:gd name="connsiteY9" fmla="*/ 1036 h 10291"/>
                  <a:gd name="connsiteX10" fmla="*/ 6524 w 10000"/>
                  <a:gd name="connsiteY10" fmla="*/ 970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56 w 10000"/>
                  <a:gd name="connsiteY8" fmla="*/ 1683 h 10291"/>
                  <a:gd name="connsiteX9" fmla="*/ 8527 w 10000"/>
                  <a:gd name="connsiteY9" fmla="*/ 1101 h 10291"/>
                  <a:gd name="connsiteX10" fmla="*/ 6524 w 10000"/>
                  <a:gd name="connsiteY10" fmla="*/ 970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10 w 10000"/>
                  <a:gd name="connsiteY8" fmla="*/ 1780 h 10291"/>
                  <a:gd name="connsiteX9" fmla="*/ 8527 w 10000"/>
                  <a:gd name="connsiteY9" fmla="*/ 1101 h 10291"/>
                  <a:gd name="connsiteX10" fmla="*/ 6524 w 10000"/>
                  <a:gd name="connsiteY10" fmla="*/ 970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  <a:gd name="connsiteX0" fmla="*/ 0 w 10000"/>
                  <a:gd name="connsiteY0" fmla="*/ 6302 h 10291"/>
                  <a:gd name="connsiteX1" fmla="*/ 2632 w 10000"/>
                  <a:gd name="connsiteY1" fmla="*/ 9905 h 10291"/>
                  <a:gd name="connsiteX2" fmla="*/ 3830 w 10000"/>
                  <a:gd name="connsiteY2" fmla="*/ 10165 h 10291"/>
                  <a:gd name="connsiteX3" fmla="*/ 4497 w 10000"/>
                  <a:gd name="connsiteY3" fmla="*/ 10291 h 10291"/>
                  <a:gd name="connsiteX4" fmla="*/ 6017 w 10000"/>
                  <a:gd name="connsiteY4" fmla="*/ 9935 h 10291"/>
                  <a:gd name="connsiteX5" fmla="*/ 7377 w 10000"/>
                  <a:gd name="connsiteY5" fmla="*/ 8514 h 10291"/>
                  <a:gd name="connsiteX6" fmla="*/ 9448 w 10000"/>
                  <a:gd name="connsiteY6" fmla="*/ 5762 h 10291"/>
                  <a:gd name="connsiteX7" fmla="*/ 10000 w 10000"/>
                  <a:gd name="connsiteY7" fmla="*/ 4759 h 10291"/>
                  <a:gd name="connsiteX8" fmla="*/ 9379 w 10000"/>
                  <a:gd name="connsiteY8" fmla="*/ 1780 h 10291"/>
                  <a:gd name="connsiteX9" fmla="*/ 8527 w 10000"/>
                  <a:gd name="connsiteY9" fmla="*/ 1101 h 10291"/>
                  <a:gd name="connsiteX10" fmla="*/ 6524 w 10000"/>
                  <a:gd name="connsiteY10" fmla="*/ 970 h 10291"/>
                  <a:gd name="connsiteX11" fmla="*/ 6155 w 10000"/>
                  <a:gd name="connsiteY11" fmla="*/ 0 h 10291"/>
                  <a:gd name="connsiteX12" fmla="*/ 2839 w 10000"/>
                  <a:gd name="connsiteY12" fmla="*/ 162 h 10291"/>
                  <a:gd name="connsiteX13" fmla="*/ 1850 w 10000"/>
                  <a:gd name="connsiteY13" fmla="*/ 3172 h 10291"/>
                  <a:gd name="connsiteX14" fmla="*/ 0 w 10000"/>
                  <a:gd name="connsiteY14" fmla="*/ 6302 h 1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00" h="10291">
                    <a:moveTo>
                      <a:pt x="0" y="6302"/>
                    </a:moveTo>
                    <a:lnTo>
                      <a:pt x="2632" y="9905"/>
                    </a:lnTo>
                    <a:lnTo>
                      <a:pt x="3830" y="10165"/>
                    </a:lnTo>
                    <a:lnTo>
                      <a:pt x="4497" y="10291"/>
                    </a:lnTo>
                    <a:cubicBezTo>
                      <a:pt x="4520" y="10281"/>
                      <a:pt x="5994" y="9946"/>
                      <a:pt x="6017" y="9935"/>
                    </a:cubicBezTo>
                    <a:lnTo>
                      <a:pt x="7377" y="8514"/>
                    </a:lnTo>
                    <a:lnTo>
                      <a:pt x="9448" y="5762"/>
                    </a:lnTo>
                    <a:lnTo>
                      <a:pt x="10000" y="4759"/>
                    </a:lnTo>
                    <a:lnTo>
                      <a:pt x="9379" y="1780"/>
                    </a:lnTo>
                    <a:lnTo>
                      <a:pt x="8527" y="1101"/>
                    </a:lnTo>
                    <a:lnTo>
                      <a:pt x="6524" y="970"/>
                    </a:lnTo>
                    <a:lnTo>
                      <a:pt x="6155" y="0"/>
                    </a:lnTo>
                    <a:lnTo>
                      <a:pt x="2839" y="162"/>
                    </a:lnTo>
                    <a:lnTo>
                      <a:pt x="1850" y="3172"/>
                    </a:lnTo>
                    <a:lnTo>
                      <a:pt x="0" y="6302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2" name="Freeform 9"/>
              <p:cNvSpPr>
                <a:spLocks/>
              </p:cNvSpPr>
              <p:nvPr/>
            </p:nvSpPr>
            <p:spPr bwMode="auto">
              <a:xfrm>
                <a:off x="5427751" y="5599193"/>
                <a:ext cx="531668" cy="454640"/>
              </a:xfrm>
              <a:custGeom>
                <a:avLst/>
                <a:gdLst>
                  <a:gd name="T0" fmla="*/ 2147483647 w 10000"/>
                  <a:gd name="T1" fmla="*/ 2147483647 h 10216"/>
                  <a:gd name="T2" fmla="*/ 2147483647 w 10000"/>
                  <a:gd name="T3" fmla="*/ 2147483647 h 10216"/>
                  <a:gd name="T4" fmla="*/ 2147483647 w 10000"/>
                  <a:gd name="T5" fmla="*/ 2147483647 h 10216"/>
                  <a:gd name="T6" fmla="*/ 2147483647 w 10000"/>
                  <a:gd name="T7" fmla="*/ 2147483647 h 10216"/>
                  <a:gd name="T8" fmla="*/ 2147483647 w 10000"/>
                  <a:gd name="T9" fmla="*/ 2147483647 h 10216"/>
                  <a:gd name="T10" fmla="*/ 2147483647 w 10000"/>
                  <a:gd name="T11" fmla="*/ 2147483647 h 10216"/>
                  <a:gd name="T12" fmla="*/ 2147483647 w 10000"/>
                  <a:gd name="T13" fmla="*/ 2147483647 h 10216"/>
                  <a:gd name="T14" fmla="*/ 0 w 10000"/>
                  <a:gd name="T15" fmla="*/ 2147483647 h 10216"/>
                  <a:gd name="T16" fmla="*/ 2147483647 w 10000"/>
                  <a:gd name="T17" fmla="*/ 2147483647 h 10216"/>
                  <a:gd name="T18" fmla="*/ 2147483647 w 10000"/>
                  <a:gd name="T19" fmla="*/ 2147483647 h 10216"/>
                  <a:gd name="T20" fmla="*/ 2147483647 w 10000"/>
                  <a:gd name="T21" fmla="*/ 2147483647 h 10216"/>
                  <a:gd name="T22" fmla="*/ 2147483647 w 10000"/>
                  <a:gd name="T23" fmla="*/ 2147483647 h 10216"/>
                  <a:gd name="T24" fmla="*/ 2147483647 w 10000"/>
                  <a:gd name="T25" fmla="*/ 2147483647 h 10216"/>
                  <a:gd name="T26" fmla="*/ 2147483647 w 10000"/>
                  <a:gd name="T27" fmla="*/ 2147483647 h 10216"/>
                  <a:gd name="T28" fmla="*/ 2147483647 w 10000"/>
                  <a:gd name="T29" fmla="*/ 2147483647 h 10216"/>
                  <a:gd name="T30" fmla="*/ 2147483647 w 10000"/>
                  <a:gd name="T31" fmla="*/ 2147483647 h 10216"/>
                  <a:gd name="T32" fmla="*/ 2147483647 w 10000"/>
                  <a:gd name="T33" fmla="*/ 2147483647 h 10216"/>
                  <a:gd name="T34" fmla="*/ 2147483647 w 10000"/>
                  <a:gd name="T35" fmla="*/ 2147483647 h 10216"/>
                  <a:gd name="T36" fmla="*/ 2147483647 w 10000"/>
                  <a:gd name="T37" fmla="*/ 2147483647 h 10216"/>
                  <a:gd name="T38" fmla="*/ 2147483647 w 10000"/>
                  <a:gd name="T39" fmla="*/ 2147483647 h 10216"/>
                  <a:gd name="T40" fmla="*/ 2147483647 w 10000"/>
                  <a:gd name="T41" fmla="*/ 2147483647 h 10216"/>
                  <a:gd name="T42" fmla="*/ 2147483647 w 10000"/>
                  <a:gd name="T43" fmla="*/ 2147483647 h 10216"/>
                  <a:gd name="T44" fmla="*/ 2147483647 w 10000"/>
                  <a:gd name="T45" fmla="*/ 2147483647 h 10216"/>
                  <a:gd name="T46" fmla="*/ 2147483647 w 10000"/>
                  <a:gd name="T47" fmla="*/ 2147483647 h 10216"/>
                  <a:gd name="T48" fmla="*/ 2147483647 w 10000"/>
                  <a:gd name="T49" fmla="*/ 2147483647 h 10216"/>
                  <a:gd name="T50" fmla="*/ 2147483647 w 10000"/>
                  <a:gd name="T51" fmla="*/ 0 h 10216"/>
                  <a:gd name="T52" fmla="*/ 2147483647 w 10000"/>
                  <a:gd name="T53" fmla="*/ 2147483647 h 10216"/>
                  <a:gd name="T54" fmla="*/ 2147483647 w 10000"/>
                  <a:gd name="T55" fmla="*/ 2147483647 h 1021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000" h="10216">
                    <a:moveTo>
                      <a:pt x="3320" y="1225"/>
                    </a:moveTo>
                    <a:lnTo>
                      <a:pt x="2233" y="3677"/>
                    </a:lnTo>
                    <a:cubicBezTo>
                      <a:pt x="2180" y="4286"/>
                      <a:pt x="2206" y="4439"/>
                      <a:pt x="2152" y="5048"/>
                    </a:cubicBezTo>
                    <a:cubicBezTo>
                      <a:pt x="2105" y="5248"/>
                      <a:pt x="1979" y="5906"/>
                      <a:pt x="1932" y="6106"/>
                    </a:cubicBezTo>
                    <a:lnTo>
                      <a:pt x="463" y="6465"/>
                    </a:lnTo>
                    <a:lnTo>
                      <a:pt x="161" y="7067"/>
                    </a:lnTo>
                    <a:cubicBezTo>
                      <a:pt x="100" y="7372"/>
                      <a:pt x="80" y="7892"/>
                      <a:pt x="80" y="7932"/>
                    </a:cubicBezTo>
                    <a:cubicBezTo>
                      <a:pt x="60" y="8269"/>
                      <a:pt x="20" y="8101"/>
                      <a:pt x="0" y="8438"/>
                    </a:cubicBezTo>
                    <a:lnTo>
                      <a:pt x="865" y="7524"/>
                    </a:lnTo>
                    <a:lnTo>
                      <a:pt x="2093" y="7356"/>
                    </a:lnTo>
                    <a:lnTo>
                      <a:pt x="2636" y="6370"/>
                    </a:lnTo>
                    <a:lnTo>
                      <a:pt x="5573" y="6370"/>
                    </a:lnTo>
                    <a:lnTo>
                      <a:pt x="6982" y="7282"/>
                    </a:lnTo>
                    <a:cubicBezTo>
                      <a:pt x="7090" y="7980"/>
                      <a:pt x="7156" y="8461"/>
                      <a:pt x="7264" y="9159"/>
                    </a:cubicBezTo>
                    <a:cubicBezTo>
                      <a:pt x="7257" y="9167"/>
                      <a:pt x="8035" y="10112"/>
                      <a:pt x="8048" y="10072"/>
                    </a:cubicBezTo>
                    <a:lnTo>
                      <a:pt x="9115" y="10216"/>
                    </a:lnTo>
                    <a:lnTo>
                      <a:pt x="9698" y="9952"/>
                    </a:lnTo>
                    <a:cubicBezTo>
                      <a:pt x="9718" y="9816"/>
                      <a:pt x="9739" y="9679"/>
                      <a:pt x="9759" y="9543"/>
                    </a:cubicBezTo>
                    <a:lnTo>
                      <a:pt x="9316" y="8677"/>
                    </a:lnTo>
                    <a:lnTo>
                      <a:pt x="10000" y="5697"/>
                    </a:lnTo>
                    <a:lnTo>
                      <a:pt x="9477" y="4664"/>
                    </a:lnTo>
                    <a:lnTo>
                      <a:pt x="8451" y="4639"/>
                    </a:lnTo>
                    <a:cubicBezTo>
                      <a:pt x="8471" y="4334"/>
                      <a:pt x="8511" y="3887"/>
                      <a:pt x="8531" y="3582"/>
                    </a:cubicBezTo>
                    <a:lnTo>
                      <a:pt x="7344" y="3294"/>
                    </a:lnTo>
                    <a:lnTo>
                      <a:pt x="5070" y="625"/>
                    </a:lnTo>
                    <a:lnTo>
                      <a:pt x="4607" y="0"/>
                    </a:lnTo>
                    <a:lnTo>
                      <a:pt x="4326" y="216"/>
                    </a:lnTo>
                    <a:lnTo>
                      <a:pt x="3320" y="1225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3" name="Freeform 11"/>
              <p:cNvSpPr>
                <a:spLocks/>
              </p:cNvSpPr>
              <p:nvPr/>
            </p:nvSpPr>
            <p:spPr bwMode="auto">
              <a:xfrm>
                <a:off x="5423591" y="5891236"/>
                <a:ext cx="587652" cy="502811"/>
              </a:xfrm>
              <a:custGeom>
                <a:avLst/>
                <a:gdLst>
                  <a:gd name="T0" fmla="*/ 0 w 824"/>
                  <a:gd name="T1" fmla="*/ 2147483647 h 705"/>
                  <a:gd name="T2" fmla="*/ 2147483647 w 824"/>
                  <a:gd name="T3" fmla="*/ 2147483647 h 705"/>
                  <a:gd name="T4" fmla="*/ 2147483647 w 824"/>
                  <a:gd name="T5" fmla="*/ 2147483647 h 705"/>
                  <a:gd name="T6" fmla="*/ 2147483647 w 824"/>
                  <a:gd name="T7" fmla="*/ 2147483647 h 705"/>
                  <a:gd name="T8" fmla="*/ 2147483647 w 824"/>
                  <a:gd name="T9" fmla="*/ 2147483647 h 705"/>
                  <a:gd name="T10" fmla="*/ 2147483647 w 824"/>
                  <a:gd name="T11" fmla="*/ 2147483647 h 705"/>
                  <a:gd name="T12" fmla="*/ 2147483647 w 824"/>
                  <a:gd name="T13" fmla="*/ 2147483647 h 705"/>
                  <a:gd name="T14" fmla="*/ 2147483647 w 824"/>
                  <a:gd name="T15" fmla="*/ 2147483647 h 705"/>
                  <a:gd name="T16" fmla="*/ 2147483647 w 824"/>
                  <a:gd name="T17" fmla="*/ 2147483647 h 705"/>
                  <a:gd name="T18" fmla="*/ 2147483647 w 824"/>
                  <a:gd name="T19" fmla="*/ 2147483647 h 705"/>
                  <a:gd name="T20" fmla="*/ 2147483647 w 824"/>
                  <a:gd name="T21" fmla="*/ 2147483647 h 705"/>
                  <a:gd name="T22" fmla="*/ 2147483647 w 824"/>
                  <a:gd name="T23" fmla="*/ 2147483647 h 705"/>
                  <a:gd name="T24" fmla="*/ 2147483647 w 824"/>
                  <a:gd name="T25" fmla="*/ 2147483647 h 705"/>
                  <a:gd name="T26" fmla="*/ 2147483647 w 824"/>
                  <a:gd name="T27" fmla="*/ 2147483647 h 705"/>
                  <a:gd name="T28" fmla="*/ 2147483647 w 824"/>
                  <a:gd name="T29" fmla="*/ 2147483647 h 705"/>
                  <a:gd name="T30" fmla="*/ 2147483647 w 824"/>
                  <a:gd name="T31" fmla="*/ 2147483647 h 705"/>
                  <a:gd name="T32" fmla="*/ 2147483647 w 824"/>
                  <a:gd name="T33" fmla="*/ 2147483647 h 705"/>
                  <a:gd name="T34" fmla="*/ 2147483647 w 824"/>
                  <a:gd name="T35" fmla="*/ 2147483647 h 705"/>
                  <a:gd name="T36" fmla="*/ 2147483647 w 824"/>
                  <a:gd name="T37" fmla="*/ 2147483647 h 705"/>
                  <a:gd name="T38" fmla="*/ 2147483647 w 824"/>
                  <a:gd name="T39" fmla="*/ 0 h 705"/>
                  <a:gd name="T40" fmla="*/ 2147483647 w 824"/>
                  <a:gd name="T41" fmla="*/ 0 h 705"/>
                  <a:gd name="T42" fmla="*/ 2147483647 w 824"/>
                  <a:gd name="T43" fmla="*/ 2147483647 h 705"/>
                  <a:gd name="T44" fmla="*/ 2147483647 w 824"/>
                  <a:gd name="T45" fmla="*/ 2147483647 h 705"/>
                  <a:gd name="T46" fmla="*/ 0 w 824"/>
                  <a:gd name="T47" fmla="*/ 2147483647 h 70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824" h="705">
                    <a:moveTo>
                      <a:pt x="0" y="128"/>
                    </a:moveTo>
                    <a:lnTo>
                      <a:pt x="35" y="153"/>
                    </a:lnTo>
                    <a:lnTo>
                      <a:pt x="53" y="159"/>
                    </a:lnTo>
                    <a:lnTo>
                      <a:pt x="86" y="468"/>
                    </a:lnTo>
                    <a:lnTo>
                      <a:pt x="119" y="492"/>
                    </a:lnTo>
                    <a:lnTo>
                      <a:pt x="158" y="507"/>
                    </a:lnTo>
                    <a:lnTo>
                      <a:pt x="185" y="585"/>
                    </a:lnTo>
                    <a:lnTo>
                      <a:pt x="155" y="603"/>
                    </a:lnTo>
                    <a:lnTo>
                      <a:pt x="206" y="624"/>
                    </a:lnTo>
                    <a:lnTo>
                      <a:pt x="248" y="699"/>
                    </a:lnTo>
                    <a:lnTo>
                      <a:pt x="458" y="705"/>
                    </a:lnTo>
                    <a:lnTo>
                      <a:pt x="563" y="660"/>
                    </a:lnTo>
                    <a:lnTo>
                      <a:pt x="824" y="432"/>
                    </a:lnTo>
                    <a:lnTo>
                      <a:pt x="728" y="273"/>
                    </a:lnTo>
                    <a:lnTo>
                      <a:pt x="725" y="222"/>
                    </a:lnTo>
                    <a:lnTo>
                      <a:pt x="686" y="234"/>
                    </a:lnTo>
                    <a:lnTo>
                      <a:pt x="596" y="228"/>
                    </a:lnTo>
                    <a:lnTo>
                      <a:pt x="533" y="165"/>
                    </a:lnTo>
                    <a:lnTo>
                      <a:pt x="509" y="48"/>
                    </a:lnTo>
                    <a:lnTo>
                      <a:pt x="407" y="0"/>
                    </a:lnTo>
                    <a:lnTo>
                      <a:pt x="203" y="0"/>
                    </a:lnTo>
                    <a:lnTo>
                      <a:pt x="161" y="63"/>
                    </a:lnTo>
                    <a:lnTo>
                      <a:pt x="62" y="7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4" name="Freeform 10"/>
              <p:cNvSpPr>
                <a:spLocks/>
              </p:cNvSpPr>
              <p:nvPr/>
            </p:nvSpPr>
            <p:spPr bwMode="auto">
              <a:xfrm>
                <a:off x="5200013" y="5947950"/>
                <a:ext cx="345888" cy="472842"/>
              </a:xfrm>
              <a:custGeom>
                <a:avLst/>
                <a:gdLst>
                  <a:gd name="T0" fmla="*/ 0 w 10000"/>
                  <a:gd name="T1" fmla="*/ 2147483647 h 9910"/>
                  <a:gd name="T2" fmla="*/ 2147483647 w 10000"/>
                  <a:gd name="T3" fmla="*/ 2147483647 h 9910"/>
                  <a:gd name="T4" fmla="*/ 2147483647 w 10000"/>
                  <a:gd name="T5" fmla="*/ 2147483647 h 9910"/>
                  <a:gd name="T6" fmla="*/ 2147483647 w 10000"/>
                  <a:gd name="T7" fmla="*/ 2147483647 h 9910"/>
                  <a:gd name="T8" fmla="*/ 2147483647 w 10000"/>
                  <a:gd name="T9" fmla="*/ 2147483647 h 9910"/>
                  <a:gd name="T10" fmla="*/ 2147483647 w 10000"/>
                  <a:gd name="T11" fmla="*/ 2147483647 h 9910"/>
                  <a:gd name="T12" fmla="*/ 2147483647 w 10000"/>
                  <a:gd name="T13" fmla="*/ 2147483647 h 9910"/>
                  <a:gd name="T14" fmla="*/ 2147483647 w 10000"/>
                  <a:gd name="T15" fmla="*/ 2147483647 h 9910"/>
                  <a:gd name="T16" fmla="*/ 2147483647 w 10000"/>
                  <a:gd name="T17" fmla="*/ 2147483647 h 9910"/>
                  <a:gd name="T18" fmla="*/ 2147483647 w 10000"/>
                  <a:gd name="T19" fmla="*/ 2147483647 h 9910"/>
                  <a:gd name="T20" fmla="*/ 2147483647 w 10000"/>
                  <a:gd name="T21" fmla="*/ 2147483647 h 9910"/>
                  <a:gd name="T22" fmla="*/ 2147483647 w 10000"/>
                  <a:gd name="T23" fmla="*/ 2147483647 h 9910"/>
                  <a:gd name="T24" fmla="*/ 2147483647 w 10000"/>
                  <a:gd name="T25" fmla="*/ 2147483647 h 9910"/>
                  <a:gd name="T26" fmla="*/ 2147483647 w 10000"/>
                  <a:gd name="T27" fmla="*/ 2147483647 h 9910"/>
                  <a:gd name="T28" fmla="*/ 2147483647 w 10000"/>
                  <a:gd name="T29" fmla="*/ 2147483647 h 9910"/>
                  <a:gd name="T30" fmla="*/ 2147483647 w 10000"/>
                  <a:gd name="T31" fmla="*/ 0 h 9910"/>
                  <a:gd name="T32" fmla="*/ 2147483647 w 10000"/>
                  <a:gd name="T33" fmla="*/ 2147483647 h 9910"/>
                  <a:gd name="T34" fmla="*/ 0 w 10000"/>
                  <a:gd name="T35" fmla="*/ 2147483647 h 991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9910">
                    <a:moveTo>
                      <a:pt x="0" y="837"/>
                    </a:moveTo>
                    <a:lnTo>
                      <a:pt x="1711" y="3273"/>
                    </a:lnTo>
                    <a:cubicBezTo>
                      <a:pt x="1752" y="3677"/>
                      <a:pt x="1794" y="4080"/>
                      <a:pt x="1835" y="4484"/>
                    </a:cubicBezTo>
                    <a:lnTo>
                      <a:pt x="2825" y="4888"/>
                    </a:lnTo>
                    <a:lnTo>
                      <a:pt x="4619" y="9910"/>
                    </a:lnTo>
                    <a:lnTo>
                      <a:pt x="6907" y="9775"/>
                    </a:lnTo>
                    <a:lnTo>
                      <a:pt x="8454" y="9237"/>
                    </a:lnTo>
                    <a:lnTo>
                      <a:pt x="9196" y="7892"/>
                    </a:lnTo>
                    <a:lnTo>
                      <a:pt x="10000" y="7399"/>
                    </a:lnTo>
                    <a:lnTo>
                      <a:pt x="9505" y="6547"/>
                    </a:lnTo>
                    <a:lnTo>
                      <a:pt x="8794" y="6345"/>
                    </a:lnTo>
                    <a:lnTo>
                      <a:pt x="8021" y="5874"/>
                    </a:lnTo>
                    <a:cubicBezTo>
                      <a:pt x="7846" y="4365"/>
                      <a:pt x="7577" y="2877"/>
                      <a:pt x="7402" y="1368"/>
                    </a:cubicBezTo>
                    <a:lnTo>
                      <a:pt x="6288" y="852"/>
                    </a:lnTo>
                    <a:lnTo>
                      <a:pt x="5732" y="672"/>
                    </a:lnTo>
                    <a:lnTo>
                      <a:pt x="4124" y="0"/>
                    </a:lnTo>
                    <a:lnTo>
                      <a:pt x="3196" y="538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5" name="Freeform 4"/>
              <p:cNvSpPr>
                <a:spLocks/>
              </p:cNvSpPr>
              <p:nvPr/>
            </p:nvSpPr>
            <p:spPr bwMode="auto">
              <a:xfrm>
                <a:off x="4814030" y="5702219"/>
                <a:ext cx="527393" cy="386218"/>
              </a:xfrm>
              <a:custGeom>
                <a:avLst/>
                <a:gdLst>
                  <a:gd name="T0" fmla="*/ 112713 w 744"/>
                  <a:gd name="T1" fmla="*/ 34925 h 532"/>
                  <a:gd name="T2" fmla="*/ 146050 w 744"/>
                  <a:gd name="T3" fmla="*/ 120650 h 532"/>
                  <a:gd name="T4" fmla="*/ 0 w 744"/>
                  <a:gd name="T5" fmla="*/ 381000 h 532"/>
                  <a:gd name="T6" fmla="*/ 114300 w 744"/>
                  <a:gd name="T7" fmla="*/ 577850 h 532"/>
                  <a:gd name="T8" fmla="*/ 15875 w 744"/>
                  <a:gd name="T9" fmla="*/ 838200 h 532"/>
                  <a:gd name="T10" fmla="*/ 236538 w 744"/>
                  <a:gd name="T11" fmla="*/ 806450 h 532"/>
                  <a:gd name="T12" fmla="*/ 374650 w 744"/>
                  <a:gd name="T13" fmla="*/ 844550 h 532"/>
                  <a:gd name="T14" fmla="*/ 625475 w 744"/>
                  <a:gd name="T15" fmla="*/ 593725 h 532"/>
                  <a:gd name="T16" fmla="*/ 671513 w 744"/>
                  <a:gd name="T17" fmla="*/ 449263 h 532"/>
                  <a:gd name="T18" fmla="*/ 769938 w 744"/>
                  <a:gd name="T19" fmla="*/ 425450 h 532"/>
                  <a:gd name="T20" fmla="*/ 831850 w 744"/>
                  <a:gd name="T21" fmla="*/ 495300 h 532"/>
                  <a:gd name="T22" fmla="*/ 854075 w 744"/>
                  <a:gd name="T23" fmla="*/ 601663 h 532"/>
                  <a:gd name="T24" fmla="*/ 1074738 w 744"/>
                  <a:gd name="T25" fmla="*/ 571500 h 532"/>
                  <a:gd name="T26" fmla="*/ 1181100 w 744"/>
                  <a:gd name="T27" fmla="*/ 479425 h 532"/>
                  <a:gd name="T28" fmla="*/ 1166813 w 744"/>
                  <a:gd name="T29" fmla="*/ 311150 h 532"/>
                  <a:gd name="T30" fmla="*/ 1128713 w 744"/>
                  <a:gd name="T31" fmla="*/ 266700 h 532"/>
                  <a:gd name="T32" fmla="*/ 1090613 w 744"/>
                  <a:gd name="T33" fmla="*/ 68263 h 532"/>
                  <a:gd name="T34" fmla="*/ 998538 w 744"/>
                  <a:gd name="T35" fmla="*/ 0 h 532"/>
                  <a:gd name="T36" fmla="*/ 922338 w 744"/>
                  <a:gd name="T37" fmla="*/ 128588 h 532"/>
                  <a:gd name="T38" fmla="*/ 709613 w 744"/>
                  <a:gd name="T39" fmla="*/ 114300 h 532"/>
                  <a:gd name="T40" fmla="*/ 679450 w 744"/>
                  <a:gd name="T41" fmla="*/ 14288 h 532"/>
                  <a:gd name="T42" fmla="*/ 473075 w 744"/>
                  <a:gd name="T43" fmla="*/ 6350 h 532"/>
                  <a:gd name="T44" fmla="*/ 404813 w 744"/>
                  <a:gd name="T45" fmla="*/ 128588 h 532"/>
                  <a:gd name="T46" fmla="*/ 282575 w 744"/>
                  <a:gd name="T47" fmla="*/ 136525 h 532"/>
                  <a:gd name="T48" fmla="*/ 206375 w 744"/>
                  <a:gd name="T49" fmla="*/ 22225 h 532"/>
                  <a:gd name="T50" fmla="*/ 112713 w 744"/>
                  <a:gd name="T51" fmla="*/ 34925 h 5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connsiteX0" fmla="*/ 954 w 9899"/>
                  <a:gd name="connsiteY0" fmla="*/ 414 h 10000"/>
                  <a:gd name="connsiteX1" fmla="*/ 1237 w 9899"/>
                  <a:gd name="connsiteY1" fmla="*/ 1429 h 10000"/>
                  <a:gd name="connsiteX2" fmla="*/ 0 w 9899"/>
                  <a:gd name="connsiteY2" fmla="*/ 4511 h 10000"/>
                  <a:gd name="connsiteX3" fmla="*/ 968 w 9899"/>
                  <a:gd name="connsiteY3" fmla="*/ 6842 h 10000"/>
                  <a:gd name="connsiteX4" fmla="*/ 134 w 9899"/>
                  <a:gd name="connsiteY4" fmla="*/ 9925 h 10000"/>
                  <a:gd name="connsiteX5" fmla="*/ 2003 w 9899"/>
                  <a:gd name="connsiteY5" fmla="*/ 9549 h 10000"/>
                  <a:gd name="connsiteX6" fmla="*/ 3172 w 9899"/>
                  <a:gd name="connsiteY6" fmla="*/ 10000 h 10000"/>
                  <a:gd name="connsiteX7" fmla="*/ 5296 w 9899"/>
                  <a:gd name="connsiteY7" fmla="*/ 7030 h 10000"/>
                  <a:gd name="connsiteX8" fmla="*/ 5685 w 9899"/>
                  <a:gd name="connsiteY8" fmla="*/ 5320 h 10000"/>
                  <a:gd name="connsiteX9" fmla="*/ 6519 w 9899"/>
                  <a:gd name="connsiteY9" fmla="*/ 5038 h 10000"/>
                  <a:gd name="connsiteX10" fmla="*/ 7043 w 9899"/>
                  <a:gd name="connsiteY10" fmla="*/ 5865 h 10000"/>
                  <a:gd name="connsiteX11" fmla="*/ 7231 w 9899"/>
                  <a:gd name="connsiteY11" fmla="*/ 7124 h 10000"/>
                  <a:gd name="connsiteX12" fmla="*/ 9099 w 9899"/>
                  <a:gd name="connsiteY12" fmla="*/ 6767 h 10000"/>
                  <a:gd name="connsiteX13" fmla="*/ 9899 w 9899"/>
                  <a:gd name="connsiteY13" fmla="*/ 6044 h 10000"/>
                  <a:gd name="connsiteX14" fmla="*/ 9879 w 9899"/>
                  <a:gd name="connsiteY14" fmla="*/ 3684 h 10000"/>
                  <a:gd name="connsiteX15" fmla="*/ 9556 w 9899"/>
                  <a:gd name="connsiteY15" fmla="*/ 3158 h 10000"/>
                  <a:gd name="connsiteX16" fmla="*/ 9234 w 9899"/>
                  <a:gd name="connsiteY16" fmla="*/ 808 h 10000"/>
                  <a:gd name="connsiteX17" fmla="*/ 8454 w 9899"/>
                  <a:gd name="connsiteY17" fmla="*/ 0 h 10000"/>
                  <a:gd name="connsiteX18" fmla="*/ 7809 w 9899"/>
                  <a:gd name="connsiteY18" fmla="*/ 1523 h 10000"/>
                  <a:gd name="connsiteX19" fmla="*/ 6008 w 9899"/>
                  <a:gd name="connsiteY19" fmla="*/ 1353 h 10000"/>
                  <a:gd name="connsiteX20" fmla="*/ 5753 w 9899"/>
                  <a:gd name="connsiteY20" fmla="*/ 169 h 10000"/>
                  <a:gd name="connsiteX21" fmla="*/ 4005 w 9899"/>
                  <a:gd name="connsiteY21" fmla="*/ 75 h 10000"/>
                  <a:gd name="connsiteX22" fmla="*/ 3427 w 9899"/>
                  <a:gd name="connsiteY22" fmla="*/ 1523 h 10000"/>
                  <a:gd name="connsiteX23" fmla="*/ 2392 w 9899"/>
                  <a:gd name="connsiteY23" fmla="*/ 1617 h 10000"/>
                  <a:gd name="connsiteX24" fmla="*/ 1747 w 9899"/>
                  <a:gd name="connsiteY24" fmla="*/ 263 h 10000"/>
                  <a:gd name="connsiteX25" fmla="*/ 954 w 9899"/>
                  <a:gd name="connsiteY25" fmla="*/ 414 h 10000"/>
                  <a:gd name="connsiteX0" fmla="*/ 964 w 10000"/>
                  <a:gd name="connsiteY0" fmla="*/ 414 h 10000"/>
                  <a:gd name="connsiteX1" fmla="*/ 1250 w 10000"/>
                  <a:gd name="connsiteY1" fmla="*/ 1429 h 10000"/>
                  <a:gd name="connsiteX2" fmla="*/ 0 w 10000"/>
                  <a:gd name="connsiteY2" fmla="*/ 4511 h 10000"/>
                  <a:gd name="connsiteX3" fmla="*/ 978 w 10000"/>
                  <a:gd name="connsiteY3" fmla="*/ 6842 h 10000"/>
                  <a:gd name="connsiteX4" fmla="*/ 135 w 10000"/>
                  <a:gd name="connsiteY4" fmla="*/ 9925 h 10000"/>
                  <a:gd name="connsiteX5" fmla="*/ 2023 w 10000"/>
                  <a:gd name="connsiteY5" fmla="*/ 9549 h 10000"/>
                  <a:gd name="connsiteX6" fmla="*/ 3204 w 10000"/>
                  <a:gd name="connsiteY6" fmla="*/ 10000 h 10000"/>
                  <a:gd name="connsiteX7" fmla="*/ 5350 w 10000"/>
                  <a:gd name="connsiteY7" fmla="*/ 7030 h 10000"/>
                  <a:gd name="connsiteX8" fmla="*/ 5743 w 10000"/>
                  <a:gd name="connsiteY8" fmla="*/ 5320 h 10000"/>
                  <a:gd name="connsiteX9" fmla="*/ 6586 w 10000"/>
                  <a:gd name="connsiteY9" fmla="*/ 5038 h 10000"/>
                  <a:gd name="connsiteX10" fmla="*/ 7115 w 10000"/>
                  <a:gd name="connsiteY10" fmla="*/ 5865 h 10000"/>
                  <a:gd name="connsiteX11" fmla="*/ 7305 w 10000"/>
                  <a:gd name="connsiteY11" fmla="*/ 7124 h 10000"/>
                  <a:gd name="connsiteX12" fmla="*/ 9294 w 10000"/>
                  <a:gd name="connsiteY12" fmla="*/ 6823 h 10000"/>
                  <a:gd name="connsiteX13" fmla="*/ 10000 w 10000"/>
                  <a:gd name="connsiteY13" fmla="*/ 6044 h 10000"/>
                  <a:gd name="connsiteX14" fmla="*/ 9980 w 10000"/>
                  <a:gd name="connsiteY14" fmla="*/ 3684 h 10000"/>
                  <a:gd name="connsiteX15" fmla="*/ 9654 w 10000"/>
                  <a:gd name="connsiteY15" fmla="*/ 3158 h 10000"/>
                  <a:gd name="connsiteX16" fmla="*/ 9328 w 10000"/>
                  <a:gd name="connsiteY16" fmla="*/ 808 h 10000"/>
                  <a:gd name="connsiteX17" fmla="*/ 8540 w 10000"/>
                  <a:gd name="connsiteY17" fmla="*/ 0 h 10000"/>
                  <a:gd name="connsiteX18" fmla="*/ 7889 w 10000"/>
                  <a:gd name="connsiteY18" fmla="*/ 1523 h 10000"/>
                  <a:gd name="connsiteX19" fmla="*/ 6069 w 10000"/>
                  <a:gd name="connsiteY19" fmla="*/ 1353 h 10000"/>
                  <a:gd name="connsiteX20" fmla="*/ 5812 w 10000"/>
                  <a:gd name="connsiteY20" fmla="*/ 169 h 10000"/>
                  <a:gd name="connsiteX21" fmla="*/ 4046 w 10000"/>
                  <a:gd name="connsiteY21" fmla="*/ 75 h 10000"/>
                  <a:gd name="connsiteX22" fmla="*/ 3462 w 10000"/>
                  <a:gd name="connsiteY22" fmla="*/ 1523 h 10000"/>
                  <a:gd name="connsiteX23" fmla="*/ 2416 w 10000"/>
                  <a:gd name="connsiteY23" fmla="*/ 1617 h 10000"/>
                  <a:gd name="connsiteX24" fmla="*/ 1765 w 10000"/>
                  <a:gd name="connsiteY24" fmla="*/ 263 h 10000"/>
                  <a:gd name="connsiteX25" fmla="*/ 964 w 10000"/>
                  <a:gd name="connsiteY25" fmla="*/ 414 h 10000"/>
                  <a:gd name="connsiteX0" fmla="*/ 964 w 10041"/>
                  <a:gd name="connsiteY0" fmla="*/ 414 h 10000"/>
                  <a:gd name="connsiteX1" fmla="*/ 1250 w 10041"/>
                  <a:gd name="connsiteY1" fmla="*/ 1429 h 10000"/>
                  <a:gd name="connsiteX2" fmla="*/ 0 w 10041"/>
                  <a:gd name="connsiteY2" fmla="*/ 4511 h 10000"/>
                  <a:gd name="connsiteX3" fmla="*/ 978 w 10041"/>
                  <a:gd name="connsiteY3" fmla="*/ 6842 h 10000"/>
                  <a:gd name="connsiteX4" fmla="*/ 135 w 10041"/>
                  <a:gd name="connsiteY4" fmla="*/ 9925 h 10000"/>
                  <a:gd name="connsiteX5" fmla="*/ 2023 w 10041"/>
                  <a:gd name="connsiteY5" fmla="*/ 9549 h 10000"/>
                  <a:gd name="connsiteX6" fmla="*/ 3204 w 10041"/>
                  <a:gd name="connsiteY6" fmla="*/ 10000 h 10000"/>
                  <a:gd name="connsiteX7" fmla="*/ 5350 w 10041"/>
                  <a:gd name="connsiteY7" fmla="*/ 7030 h 10000"/>
                  <a:gd name="connsiteX8" fmla="*/ 5743 w 10041"/>
                  <a:gd name="connsiteY8" fmla="*/ 5320 h 10000"/>
                  <a:gd name="connsiteX9" fmla="*/ 6586 w 10041"/>
                  <a:gd name="connsiteY9" fmla="*/ 5038 h 10000"/>
                  <a:gd name="connsiteX10" fmla="*/ 7115 w 10041"/>
                  <a:gd name="connsiteY10" fmla="*/ 5865 h 10000"/>
                  <a:gd name="connsiteX11" fmla="*/ 7305 w 10041"/>
                  <a:gd name="connsiteY11" fmla="*/ 7124 h 10000"/>
                  <a:gd name="connsiteX12" fmla="*/ 9294 w 10041"/>
                  <a:gd name="connsiteY12" fmla="*/ 6823 h 10000"/>
                  <a:gd name="connsiteX13" fmla="*/ 10041 w 10041"/>
                  <a:gd name="connsiteY13" fmla="*/ 6044 h 10000"/>
                  <a:gd name="connsiteX14" fmla="*/ 9980 w 10041"/>
                  <a:gd name="connsiteY14" fmla="*/ 3684 h 10000"/>
                  <a:gd name="connsiteX15" fmla="*/ 9654 w 10041"/>
                  <a:gd name="connsiteY15" fmla="*/ 3158 h 10000"/>
                  <a:gd name="connsiteX16" fmla="*/ 9328 w 10041"/>
                  <a:gd name="connsiteY16" fmla="*/ 808 h 10000"/>
                  <a:gd name="connsiteX17" fmla="*/ 8540 w 10041"/>
                  <a:gd name="connsiteY17" fmla="*/ 0 h 10000"/>
                  <a:gd name="connsiteX18" fmla="*/ 7889 w 10041"/>
                  <a:gd name="connsiteY18" fmla="*/ 1523 h 10000"/>
                  <a:gd name="connsiteX19" fmla="*/ 6069 w 10041"/>
                  <a:gd name="connsiteY19" fmla="*/ 1353 h 10000"/>
                  <a:gd name="connsiteX20" fmla="*/ 5812 w 10041"/>
                  <a:gd name="connsiteY20" fmla="*/ 169 h 10000"/>
                  <a:gd name="connsiteX21" fmla="*/ 4046 w 10041"/>
                  <a:gd name="connsiteY21" fmla="*/ 75 h 10000"/>
                  <a:gd name="connsiteX22" fmla="*/ 3462 w 10041"/>
                  <a:gd name="connsiteY22" fmla="*/ 1523 h 10000"/>
                  <a:gd name="connsiteX23" fmla="*/ 2416 w 10041"/>
                  <a:gd name="connsiteY23" fmla="*/ 1617 h 10000"/>
                  <a:gd name="connsiteX24" fmla="*/ 1765 w 10041"/>
                  <a:gd name="connsiteY24" fmla="*/ 263 h 10000"/>
                  <a:gd name="connsiteX25" fmla="*/ 964 w 10041"/>
                  <a:gd name="connsiteY25" fmla="*/ 414 h 10000"/>
                  <a:gd name="connsiteX0" fmla="*/ 964 w 10041"/>
                  <a:gd name="connsiteY0" fmla="*/ 414 h 10000"/>
                  <a:gd name="connsiteX1" fmla="*/ 1250 w 10041"/>
                  <a:gd name="connsiteY1" fmla="*/ 1429 h 10000"/>
                  <a:gd name="connsiteX2" fmla="*/ 0 w 10041"/>
                  <a:gd name="connsiteY2" fmla="*/ 4511 h 10000"/>
                  <a:gd name="connsiteX3" fmla="*/ 978 w 10041"/>
                  <a:gd name="connsiteY3" fmla="*/ 6842 h 10000"/>
                  <a:gd name="connsiteX4" fmla="*/ 135 w 10041"/>
                  <a:gd name="connsiteY4" fmla="*/ 9925 h 10000"/>
                  <a:gd name="connsiteX5" fmla="*/ 2023 w 10041"/>
                  <a:gd name="connsiteY5" fmla="*/ 9549 h 10000"/>
                  <a:gd name="connsiteX6" fmla="*/ 3204 w 10041"/>
                  <a:gd name="connsiteY6" fmla="*/ 10000 h 10000"/>
                  <a:gd name="connsiteX7" fmla="*/ 5350 w 10041"/>
                  <a:gd name="connsiteY7" fmla="*/ 7030 h 10000"/>
                  <a:gd name="connsiteX8" fmla="*/ 5743 w 10041"/>
                  <a:gd name="connsiteY8" fmla="*/ 5320 h 10000"/>
                  <a:gd name="connsiteX9" fmla="*/ 6586 w 10041"/>
                  <a:gd name="connsiteY9" fmla="*/ 5038 h 10000"/>
                  <a:gd name="connsiteX10" fmla="*/ 7115 w 10041"/>
                  <a:gd name="connsiteY10" fmla="*/ 5865 h 10000"/>
                  <a:gd name="connsiteX11" fmla="*/ 7305 w 10041"/>
                  <a:gd name="connsiteY11" fmla="*/ 7124 h 10000"/>
                  <a:gd name="connsiteX12" fmla="*/ 9294 w 10041"/>
                  <a:gd name="connsiteY12" fmla="*/ 6823 h 10000"/>
                  <a:gd name="connsiteX13" fmla="*/ 10041 w 10041"/>
                  <a:gd name="connsiteY13" fmla="*/ 6044 h 10000"/>
                  <a:gd name="connsiteX14" fmla="*/ 9980 w 10041"/>
                  <a:gd name="connsiteY14" fmla="*/ 3684 h 10000"/>
                  <a:gd name="connsiteX15" fmla="*/ 9654 w 10041"/>
                  <a:gd name="connsiteY15" fmla="*/ 3158 h 10000"/>
                  <a:gd name="connsiteX16" fmla="*/ 9328 w 10041"/>
                  <a:gd name="connsiteY16" fmla="*/ 808 h 10000"/>
                  <a:gd name="connsiteX17" fmla="*/ 8540 w 10041"/>
                  <a:gd name="connsiteY17" fmla="*/ 0 h 10000"/>
                  <a:gd name="connsiteX18" fmla="*/ 7889 w 10041"/>
                  <a:gd name="connsiteY18" fmla="*/ 1523 h 10000"/>
                  <a:gd name="connsiteX19" fmla="*/ 6273 w 10041"/>
                  <a:gd name="connsiteY19" fmla="*/ 1635 h 10000"/>
                  <a:gd name="connsiteX20" fmla="*/ 5812 w 10041"/>
                  <a:gd name="connsiteY20" fmla="*/ 169 h 10000"/>
                  <a:gd name="connsiteX21" fmla="*/ 4046 w 10041"/>
                  <a:gd name="connsiteY21" fmla="*/ 75 h 10000"/>
                  <a:gd name="connsiteX22" fmla="*/ 3462 w 10041"/>
                  <a:gd name="connsiteY22" fmla="*/ 1523 h 10000"/>
                  <a:gd name="connsiteX23" fmla="*/ 2416 w 10041"/>
                  <a:gd name="connsiteY23" fmla="*/ 1617 h 10000"/>
                  <a:gd name="connsiteX24" fmla="*/ 1765 w 10041"/>
                  <a:gd name="connsiteY24" fmla="*/ 263 h 10000"/>
                  <a:gd name="connsiteX25" fmla="*/ 964 w 10041"/>
                  <a:gd name="connsiteY25" fmla="*/ 414 h 10000"/>
                  <a:gd name="connsiteX0" fmla="*/ 964 w 10041"/>
                  <a:gd name="connsiteY0" fmla="*/ 414 h 10000"/>
                  <a:gd name="connsiteX1" fmla="*/ 1250 w 10041"/>
                  <a:gd name="connsiteY1" fmla="*/ 1429 h 10000"/>
                  <a:gd name="connsiteX2" fmla="*/ 0 w 10041"/>
                  <a:gd name="connsiteY2" fmla="*/ 4511 h 10000"/>
                  <a:gd name="connsiteX3" fmla="*/ 978 w 10041"/>
                  <a:gd name="connsiteY3" fmla="*/ 6842 h 10000"/>
                  <a:gd name="connsiteX4" fmla="*/ 135 w 10041"/>
                  <a:gd name="connsiteY4" fmla="*/ 9925 h 10000"/>
                  <a:gd name="connsiteX5" fmla="*/ 2023 w 10041"/>
                  <a:gd name="connsiteY5" fmla="*/ 9549 h 10000"/>
                  <a:gd name="connsiteX6" fmla="*/ 3204 w 10041"/>
                  <a:gd name="connsiteY6" fmla="*/ 10000 h 10000"/>
                  <a:gd name="connsiteX7" fmla="*/ 5350 w 10041"/>
                  <a:gd name="connsiteY7" fmla="*/ 7030 h 10000"/>
                  <a:gd name="connsiteX8" fmla="*/ 5743 w 10041"/>
                  <a:gd name="connsiteY8" fmla="*/ 5320 h 10000"/>
                  <a:gd name="connsiteX9" fmla="*/ 6586 w 10041"/>
                  <a:gd name="connsiteY9" fmla="*/ 5038 h 10000"/>
                  <a:gd name="connsiteX10" fmla="*/ 7115 w 10041"/>
                  <a:gd name="connsiteY10" fmla="*/ 5865 h 10000"/>
                  <a:gd name="connsiteX11" fmla="*/ 7305 w 10041"/>
                  <a:gd name="connsiteY11" fmla="*/ 7124 h 10000"/>
                  <a:gd name="connsiteX12" fmla="*/ 9294 w 10041"/>
                  <a:gd name="connsiteY12" fmla="*/ 6823 h 10000"/>
                  <a:gd name="connsiteX13" fmla="*/ 10041 w 10041"/>
                  <a:gd name="connsiteY13" fmla="*/ 6044 h 10000"/>
                  <a:gd name="connsiteX14" fmla="*/ 9980 w 10041"/>
                  <a:gd name="connsiteY14" fmla="*/ 3684 h 10000"/>
                  <a:gd name="connsiteX15" fmla="*/ 9654 w 10041"/>
                  <a:gd name="connsiteY15" fmla="*/ 3158 h 10000"/>
                  <a:gd name="connsiteX16" fmla="*/ 9328 w 10041"/>
                  <a:gd name="connsiteY16" fmla="*/ 808 h 10000"/>
                  <a:gd name="connsiteX17" fmla="*/ 8540 w 10041"/>
                  <a:gd name="connsiteY17" fmla="*/ 0 h 10000"/>
                  <a:gd name="connsiteX18" fmla="*/ 7746 w 10041"/>
                  <a:gd name="connsiteY18" fmla="*/ 1410 h 10000"/>
                  <a:gd name="connsiteX19" fmla="*/ 6273 w 10041"/>
                  <a:gd name="connsiteY19" fmla="*/ 1635 h 10000"/>
                  <a:gd name="connsiteX20" fmla="*/ 5812 w 10041"/>
                  <a:gd name="connsiteY20" fmla="*/ 169 h 10000"/>
                  <a:gd name="connsiteX21" fmla="*/ 4046 w 10041"/>
                  <a:gd name="connsiteY21" fmla="*/ 75 h 10000"/>
                  <a:gd name="connsiteX22" fmla="*/ 3462 w 10041"/>
                  <a:gd name="connsiteY22" fmla="*/ 1523 h 10000"/>
                  <a:gd name="connsiteX23" fmla="*/ 2416 w 10041"/>
                  <a:gd name="connsiteY23" fmla="*/ 1617 h 10000"/>
                  <a:gd name="connsiteX24" fmla="*/ 1765 w 10041"/>
                  <a:gd name="connsiteY24" fmla="*/ 263 h 10000"/>
                  <a:gd name="connsiteX25" fmla="*/ 964 w 10041"/>
                  <a:gd name="connsiteY25" fmla="*/ 414 h 10000"/>
                  <a:gd name="connsiteX0" fmla="*/ 964 w 10041"/>
                  <a:gd name="connsiteY0" fmla="*/ 527 h 10113"/>
                  <a:gd name="connsiteX1" fmla="*/ 1250 w 10041"/>
                  <a:gd name="connsiteY1" fmla="*/ 1542 h 10113"/>
                  <a:gd name="connsiteX2" fmla="*/ 0 w 10041"/>
                  <a:gd name="connsiteY2" fmla="*/ 4624 h 10113"/>
                  <a:gd name="connsiteX3" fmla="*/ 978 w 10041"/>
                  <a:gd name="connsiteY3" fmla="*/ 6955 h 10113"/>
                  <a:gd name="connsiteX4" fmla="*/ 135 w 10041"/>
                  <a:gd name="connsiteY4" fmla="*/ 10038 h 10113"/>
                  <a:gd name="connsiteX5" fmla="*/ 2023 w 10041"/>
                  <a:gd name="connsiteY5" fmla="*/ 9662 h 10113"/>
                  <a:gd name="connsiteX6" fmla="*/ 3204 w 10041"/>
                  <a:gd name="connsiteY6" fmla="*/ 10113 h 10113"/>
                  <a:gd name="connsiteX7" fmla="*/ 5350 w 10041"/>
                  <a:gd name="connsiteY7" fmla="*/ 7143 h 10113"/>
                  <a:gd name="connsiteX8" fmla="*/ 5743 w 10041"/>
                  <a:gd name="connsiteY8" fmla="*/ 5433 h 10113"/>
                  <a:gd name="connsiteX9" fmla="*/ 6586 w 10041"/>
                  <a:gd name="connsiteY9" fmla="*/ 5151 h 10113"/>
                  <a:gd name="connsiteX10" fmla="*/ 7115 w 10041"/>
                  <a:gd name="connsiteY10" fmla="*/ 5978 h 10113"/>
                  <a:gd name="connsiteX11" fmla="*/ 7305 w 10041"/>
                  <a:gd name="connsiteY11" fmla="*/ 7237 h 10113"/>
                  <a:gd name="connsiteX12" fmla="*/ 9294 w 10041"/>
                  <a:gd name="connsiteY12" fmla="*/ 6936 h 10113"/>
                  <a:gd name="connsiteX13" fmla="*/ 10041 w 10041"/>
                  <a:gd name="connsiteY13" fmla="*/ 6157 h 10113"/>
                  <a:gd name="connsiteX14" fmla="*/ 9980 w 10041"/>
                  <a:gd name="connsiteY14" fmla="*/ 3797 h 10113"/>
                  <a:gd name="connsiteX15" fmla="*/ 9654 w 10041"/>
                  <a:gd name="connsiteY15" fmla="*/ 3271 h 10113"/>
                  <a:gd name="connsiteX16" fmla="*/ 9328 w 10041"/>
                  <a:gd name="connsiteY16" fmla="*/ 921 h 10113"/>
                  <a:gd name="connsiteX17" fmla="*/ 8459 w 10041"/>
                  <a:gd name="connsiteY17" fmla="*/ 0 h 10113"/>
                  <a:gd name="connsiteX18" fmla="*/ 7746 w 10041"/>
                  <a:gd name="connsiteY18" fmla="*/ 1523 h 10113"/>
                  <a:gd name="connsiteX19" fmla="*/ 6273 w 10041"/>
                  <a:gd name="connsiteY19" fmla="*/ 1748 h 10113"/>
                  <a:gd name="connsiteX20" fmla="*/ 5812 w 10041"/>
                  <a:gd name="connsiteY20" fmla="*/ 282 h 10113"/>
                  <a:gd name="connsiteX21" fmla="*/ 4046 w 10041"/>
                  <a:gd name="connsiteY21" fmla="*/ 188 h 10113"/>
                  <a:gd name="connsiteX22" fmla="*/ 3462 w 10041"/>
                  <a:gd name="connsiteY22" fmla="*/ 1636 h 10113"/>
                  <a:gd name="connsiteX23" fmla="*/ 2416 w 10041"/>
                  <a:gd name="connsiteY23" fmla="*/ 1730 h 10113"/>
                  <a:gd name="connsiteX24" fmla="*/ 1765 w 10041"/>
                  <a:gd name="connsiteY24" fmla="*/ 376 h 10113"/>
                  <a:gd name="connsiteX25" fmla="*/ 964 w 10041"/>
                  <a:gd name="connsiteY25" fmla="*/ 527 h 10113"/>
                  <a:gd name="connsiteX0" fmla="*/ 964 w 10041"/>
                  <a:gd name="connsiteY0" fmla="*/ 527 h 10113"/>
                  <a:gd name="connsiteX1" fmla="*/ 1250 w 10041"/>
                  <a:gd name="connsiteY1" fmla="*/ 1542 h 10113"/>
                  <a:gd name="connsiteX2" fmla="*/ 0 w 10041"/>
                  <a:gd name="connsiteY2" fmla="*/ 4624 h 10113"/>
                  <a:gd name="connsiteX3" fmla="*/ 978 w 10041"/>
                  <a:gd name="connsiteY3" fmla="*/ 6955 h 10113"/>
                  <a:gd name="connsiteX4" fmla="*/ 135 w 10041"/>
                  <a:gd name="connsiteY4" fmla="*/ 10038 h 10113"/>
                  <a:gd name="connsiteX5" fmla="*/ 2023 w 10041"/>
                  <a:gd name="connsiteY5" fmla="*/ 9662 h 10113"/>
                  <a:gd name="connsiteX6" fmla="*/ 3204 w 10041"/>
                  <a:gd name="connsiteY6" fmla="*/ 10113 h 10113"/>
                  <a:gd name="connsiteX7" fmla="*/ 5350 w 10041"/>
                  <a:gd name="connsiteY7" fmla="*/ 7143 h 10113"/>
                  <a:gd name="connsiteX8" fmla="*/ 5743 w 10041"/>
                  <a:gd name="connsiteY8" fmla="*/ 5433 h 10113"/>
                  <a:gd name="connsiteX9" fmla="*/ 6586 w 10041"/>
                  <a:gd name="connsiteY9" fmla="*/ 5151 h 10113"/>
                  <a:gd name="connsiteX10" fmla="*/ 7115 w 10041"/>
                  <a:gd name="connsiteY10" fmla="*/ 5978 h 10113"/>
                  <a:gd name="connsiteX11" fmla="*/ 7305 w 10041"/>
                  <a:gd name="connsiteY11" fmla="*/ 7237 h 10113"/>
                  <a:gd name="connsiteX12" fmla="*/ 9294 w 10041"/>
                  <a:gd name="connsiteY12" fmla="*/ 6936 h 10113"/>
                  <a:gd name="connsiteX13" fmla="*/ 10041 w 10041"/>
                  <a:gd name="connsiteY13" fmla="*/ 6157 h 10113"/>
                  <a:gd name="connsiteX14" fmla="*/ 9980 w 10041"/>
                  <a:gd name="connsiteY14" fmla="*/ 3797 h 10113"/>
                  <a:gd name="connsiteX15" fmla="*/ 9654 w 10041"/>
                  <a:gd name="connsiteY15" fmla="*/ 3271 h 10113"/>
                  <a:gd name="connsiteX16" fmla="*/ 9328 w 10041"/>
                  <a:gd name="connsiteY16" fmla="*/ 921 h 10113"/>
                  <a:gd name="connsiteX17" fmla="*/ 8459 w 10041"/>
                  <a:gd name="connsiteY17" fmla="*/ 0 h 10113"/>
                  <a:gd name="connsiteX18" fmla="*/ 7746 w 10041"/>
                  <a:gd name="connsiteY18" fmla="*/ 1523 h 10113"/>
                  <a:gd name="connsiteX19" fmla="*/ 6212 w 10041"/>
                  <a:gd name="connsiteY19" fmla="*/ 1607 h 10113"/>
                  <a:gd name="connsiteX20" fmla="*/ 5812 w 10041"/>
                  <a:gd name="connsiteY20" fmla="*/ 282 h 10113"/>
                  <a:gd name="connsiteX21" fmla="*/ 4046 w 10041"/>
                  <a:gd name="connsiteY21" fmla="*/ 188 h 10113"/>
                  <a:gd name="connsiteX22" fmla="*/ 3462 w 10041"/>
                  <a:gd name="connsiteY22" fmla="*/ 1636 h 10113"/>
                  <a:gd name="connsiteX23" fmla="*/ 2416 w 10041"/>
                  <a:gd name="connsiteY23" fmla="*/ 1730 h 10113"/>
                  <a:gd name="connsiteX24" fmla="*/ 1765 w 10041"/>
                  <a:gd name="connsiteY24" fmla="*/ 376 h 10113"/>
                  <a:gd name="connsiteX25" fmla="*/ 964 w 10041"/>
                  <a:gd name="connsiteY25" fmla="*/ 527 h 10113"/>
                  <a:gd name="connsiteX0" fmla="*/ 964 w 10041"/>
                  <a:gd name="connsiteY0" fmla="*/ 527 h 10113"/>
                  <a:gd name="connsiteX1" fmla="*/ 1250 w 10041"/>
                  <a:gd name="connsiteY1" fmla="*/ 1542 h 10113"/>
                  <a:gd name="connsiteX2" fmla="*/ 0 w 10041"/>
                  <a:gd name="connsiteY2" fmla="*/ 4624 h 10113"/>
                  <a:gd name="connsiteX3" fmla="*/ 978 w 10041"/>
                  <a:gd name="connsiteY3" fmla="*/ 6955 h 10113"/>
                  <a:gd name="connsiteX4" fmla="*/ 135 w 10041"/>
                  <a:gd name="connsiteY4" fmla="*/ 10038 h 10113"/>
                  <a:gd name="connsiteX5" fmla="*/ 2023 w 10041"/>
                  <a:gd name="connsiteY5" fmla="*/ 9662 h 10113"/>
                  <a:gd name="connsiteX6" fmla="*/ 3204 w 10041"/>
                  <a:gd name="connsiteY6" fmla="*/ 10113 h 10113"/>
                  <a:gd name="connsiteX7" fmla="*/ 5350 w 10041"/>
                  <a:gd name="connsiteY7" fmla="*/ 7143 h 10113"/>
                  <a:gd name="connsiteX8" fmla="*/ 5743 w 10041"/>
                  <a:gd name="connsiteY8" fmla="*/ 5433 h 10113"/>
                  <a:gd name="connsiteX9" fmla="*/ 6586 w 10041"/>
                  <a:gd name="connsiteY9" fmla="*/ 5151 h 10113"/>
                  <a:gd name="connsiteX10" fmla="*/ 7115 w 10041"/>
                  <a:gd name="connsiteY10" fmla="*/ 5978 h 10113"/>
                  <a:gd name="connsiteX11" fmla="*/ 7305 w 10041"/>
                  <a:gd name="connsiteY11" fmla="*/ 7237 h 10113"/>
                  <a:gd name="connsiteX12" fmla="*/ 9294 w 10041"/>
                  <a:gd name="connsiteY12" fmla="*/ 6936 h 10113"/>
                  <a:gd name="connsiteX13" fmla="*/ 10041 w 10041"/>
                  <a:gd name="connsiteY13" fmla="*/ 6157 h 10113"/>
                  <a:gd name="connsiteX14" fmla="*/ 9980 w 10041"/>
                  <a:gd name="connsiteY14" fmla="*/ 3797 h 10113"/>
                  <a:gd name="connsiteX15" fmla="*/ 9654 w 10041"/>
                  <a:gd name="connsiteY15" fmla="*/ 3271 h 10113"/>
                  <a:gd name="connsiteX16" fmla="*/ 9328 w 10041"/>
                  <a:gd name="connsiteY16" fmla="*/ 921 h 10113"/>
                  <a:gd name="connsiteX17" fmla="*/ 8459 w 10041"/>
                  <a:gd name="connsiteY17" fmla="*/ 0 h 10113"/>
                  <a:gd name="connsiteX18" fmla="*/ 7746 w 10041"/>
                  <a:gd name="connsiteY18" fmla="*/ 1523 h 10113"/>
                  <a:gd name="connsiteX19" fmla="*/ 6212 w 10041"/>
                  <a:gd name="connsiteY19" fmla="*/ 1607 h 10113"/>
                  <a:gd name="connsiteX20" fmla="*/ 5751 w 10041"/>
                  <a:gd name="connsiteY20" fmla="*/ 85 h 10113"/>
                  <a:gd name="connsiteX21" fmla="*/ 4046 w 10041"/>
                  <a:gd name="connsiteY21" fmla="*/ 188 h 10113"/>
                  <a:gd name="connsiteX22" fmla="*/ 3462 w 10041"/>
                  <a:gd name="connsiteY22" fmla="*/ 1636 h 10113"/>
                  <a:gd name="connsiteX23" fmla="*/ 2416 w 10041"/>
                  <a:gd name="connsiteY23" fmla="*/ 1730 h 10113"/>
                  <a:gd name="connsiteX24" fmla="*/ 1765 w 10041"/>
                  <a:gd name="connsiteY24" fmla="*/ 376 h 10113"/>
                  <a:gd name="connsiteX25" fmla="*/ 964 w 10041"/>
                  <a:gd name="connsiteY25" fmla="*/ 527 h 10113"/>
                  <a:gd name="connsiteX0" fmla="*/ 964 w 10041"/>
                  <a:gd name="connsiteY0" fmla="*/ 593 h 10179"/>
                  <a:gd name="connsiteX1" fmla="*/ 1250 w 10041"/>
                  <a:gd name="connsiteY1" fmla="*/ 1608 h 10179"/>
                  <a:gd name="connsiteX2" fmla="*/ 0 w 10041"/>
                  <a:gd name="connsiteY2" fmla="*/ 4690 h 10179"/>
                  <a:gd name="connsiteX3" fmla="*/ 978 w 10041"/>
                  <a:gd name="connsiteY3" fmla="*/ 7021 h 10179"/>
                  <a:gd name="connsiteX4" fmla="*/ 135 w 10041"/>
                  <a:gd name="connsiteY4" fmla="*/ 10104 h 10179"/>
                  <a:gd name="connsiteX5" fmla="*/ 2023 w 10041"/>
                  <a:gd name="connsiteY5" fmla="*/ 9728 h 10179"/>
                  <a:gd name="connsiteX6" fmla="*/ 3204 w 10041"/>
                  <a:gd name="connsiteY6" fmla="*/ 10179 h 10179"/>
                  <a:gd name="connsiteX7" fmla="*/ 5350 w 10041"/>
                  <a:gd name="connsiteY7" fmla="*/ 7209 h 10179"/>
                  <a:gd name="connsiteX8" fmla="*/ 5743 w 10041"/>
                  <a:gd name="connsiteY8" fmla="*/ 5499 h 10179"/>
                  <a:gd name="connsiteX9" fmla="*/ 6586 w 10041"/>
                  <a:gd name="connsiteY9" fmla="*/ 5217 h 10179"/>
                  <a:gd name="connsiteX10" fmla="*/ 7115 w 10041"/>
                  <a:gd name="connsiteY10" fmla="*/ 6044 h 10179"/>
                  <a:gd name="connsiteX11" fmla="*/ 7305 w 10041"/>
                  <a:gd name="connsiteY11" fmla="*/ 7303 h 10179"/>
                  <a:gd name="connsiteX12" fmla="*/ 9294 w 10041"/>
                  <a:gd name="connsiteY12" fmla="*/ 7002 h 10179"/>
                  <a:gd name="connsiteX13" fmla="*/ 10041 w 10041"/>
                  <a:gd name="connsiteY13" fmla="*/ 6223 h 10179"/>
                  <a:gd name="connsiteX14" fmla="*/ 9980 w 10041"/>
                  <a:gd name="connsiteY14" fmla="*/ 3863 h 10179"/>
                  <a:gd name="connsiteX15" fmla="*/ 9654 w 10041"/>
                  <a:gd name="connsiteY15" fmla="*/ 3337 h 10179"/>
                  <a:gd name="connsiteX16" fmla="*/ 9328 w 10041"/>
                  <a:gd name="connsiteY16" fmla="*/ 987 h 10179"/>
                  <a:gd name="connsiteX17" fmla="*/ 8459 w 10041"/>
                  <a:gd name="connsiteY17" fmla="*/ 66 h 10179"/>
                  <a:gd name="connsiteX18" fmla="*/ 7746 w 10041"/>
                  <a:gd name="connsiteY18" fmla="*/ 1589 h 10179"/>
                  <a:gd name="connsiteX19" fmla="*/ 6212 w 10041"/>
                  <a:gd name="connsiteY19" fmla="*/ 1673 h 10179"/>
                  <a:gd name="connsiteX20" fmla="*/ 5751 w 10041"/>
                  <a:gd name="connsiteY20" fmla="*/ 151 h 10179"/>
                  <a:gd name="connsiteX21" fmla="*/ 4311 w 10041"/>
                  <a:gd name="connsiteY21" fmla="*/ 0 h 10179"/>
                  <a:gd name="connsiteX22" fmla="*/ 3462 w 10041"/>
                  <a:gd name="connsiteY22" fmla="*/ 1702 h 10179"/>
                  <a:gd name="connsiteX23" fmla="*/ 2416 w 10041"/>
                  <a:gd name="connsiteY23" fmla="*/ 1796 h 10179"/>
                  <a:gd name="connsiteX24" fmla="*/ 1765 w 10041"/>
                  <a:gd name="connsiteY24" fmla="*/ 442 h 10179"/>
                  <a:gd name="connsiteX25" fmla="*/ 964 w 10041"/>
                  <a:gd name="connsiteY25" fmla="*/ 593 h 10179"/>
                  <a:gd name="connsiteX0" fmla="*/ 964 w 10041"/>
                  <a:gd name="connsiteY0" fmla="*/ 593 h 10179"/>
                  <a:gd name="connsiteX1" fmla="*/ 1250 w 10041"/>
                  <a:gd name="connsiteY1" fmla="*/ 1608 h 10179"/>
                  <a:gd name="connsiteX2" fmla="*/ 0 w 10041"/>
                  <a:gd name="connsiteY2" fmla="*/ 4690 h 10179"/>
                  <a:gd name="connsiteX3" fmla="*/ 978 w 10041"/>
                  <a:gd name="connsiteY3" fmla="*/ 7021 h 10179"/>
                  <a:gd name="connsiteX4" fmla="*/ 135 w 10041"/>
                  <a:gd name="connsiteY4" fmla="*/ 10104 h 10179"/>
                  <a:gd name="connsiteX5" fmla="*/ 2023 w 10041"/>
                  <a:gd name="connsiteY5" fmla="*/ 9728 h 10179"/>
                  <a:gd name="connsiteX6" fmla="*/ 3204 w 10041"/>
                  <a:gd name="connsiteY6" fmla="*/ 10179 h 10179"/>
                  <a:gd name="connsiteX7" fmla="*/ 5350 w 10041"/>
                  <a:gd name="connsiteY7" fmla="*/ 7209 h 10179"/>
                  <a:gd name="connsiteX8" fmla="*/ 5743 w 10041"/>
                  <a:gd name="connsiteY8" fmla="*/ 5499 h 10179"/>
                  <a:gd name="connsiteX9" fmla="*/ 6586 w 10041"/>
                  <a:gd name="connsiteY9" fmla="*/ 5217 h 10179"/>
                  <a:gd name="connsiteX10" fmla="*/ 7115 w 10041"/>
                  <a:gd name="connsiteY10" fmla="*/ 6044 h 10179"/>
                  <a:gd name="connsiteX11" fmla="*/ 7305 w 10041"/>
                  <a:gd name="connsiteY11" fmla="*/ 7303 h 10179"/>
                  <a:gd name="connsiteX12" fmla="*/ 9294 w 10041"/>
                  <a:gd name="connsiteY12" fmla="*/ 7002 h 10179"/>
                  <a:gd name="connsiteX13" fmla="*/ 10041 w 10041"/>
                  <a:gd name="connsiteY13" fmla="*/ 6223 h 10179"/>
                  <a:gd name="connsiteX14" fmla="*/ 9980 w 10041"/>
                  <a:gd name="connsiteY14" fmla="*/ 3863 h 10179"/>
                  <a:gd name="connsiteX15" fmla="*/ 9654 w 10041"/>
                  <a:gd name="connsiteY15" fmla="*/ 3337 h 10179"/>
                  <a:gd name="connsiteX16" fmla="*/ 9328 w 10041"/>
                  <a:gd name="connsiteY16" fmla="*/ 987 h 10179"/>
                  <a:gd name="connsiteX17" fmla="*/ 8459 w 10041"/>
                  <a:gd name="connsiteY17" fmla="*/ 66 h 10179"/>
                  <a:gd name="connsiteX18" fmla="*/ 7746 w 10041"/>
                  <a:gd name="connsiteY18" fmla="*/ 1589 h 10179"/>
                  <a:gd name="connsiteX19" fmla="*/ 6212 w 10041"/>
                  <a:gd name="connsiteY19" fmla="*/ 1673 h 10179"/>
                  <a:gd name="connsiteX20" fmla="*/ 5751 w 10041"/>
                  <a:gd name="connsiteY20" fmla="*/ 151 h 10179"/>
                  <a:gd name="connsiteX21" fmla="*/ 4311 w 10041"/>
                  <a:gd name="connsiteY21" fmla="*/ 0 h 10179"/>
                  <a:gd name="connsiteX22" fmla="*/ 3666 w 10041"/>
                  <a:gd name="connsiteY22" fmla="*/ 1279 h 10179"/>
                  <a:gd name="connsiteX23" fmla="*/ 2416 w 10041"/>
                  <a:gd name="connsiteY23" fmla="*/ 1796 h 10179"/>
                  <a:gd name="connsiteX24" fmla="*/ 1765 w 10041"/>
                  <a:gd name="connsiteY24" fmla="*/ 442 h 10179"/>
                  <a:gd name="connsiteX25" fmla="*/ 964 w 10041"/>
                  <a:gd name="connsiteY25" fmla="*/ 593 h 10179"/>
                  <a:gd name="connsiteX0" fmla="*/ 964 w 10041"/>
                  <a:gd name="connsiteY0" fmla="*/ 593 h 10179"/>
                  <a:gd name="connsiteX1" fmla="*/ 1250 w 10041"/>
                  <a:gd name="connsiteY1" fmla="*/ 1608 h 10179"/>
                  <a:gd name="connsiteX2" fmla="*/ 0 w 10041"/>
                  <a:gd name="connsiteY2" fmla="*/ 4690 h 10179"/>
                  <a:gd name="connsiteX3" fmla="*/ 978 w 10041"/>
                  <a:gd name="connsiteY3" fmla="*/ 7021 h 10179"/>
                  <a:gd name="connsiteX4" fmla="*/ 135 w 10041"/>
                  <a:gd name="connsiteY4" fmla="*/ 10104 h 10179"/>
                  <a:gd name="connsiteX5" fmla="*/ 2023 w 10041"/>
                  <a:gd name="connsiteY5" fmla="*/ 9728 h 10179"/>
                  <a:gd name="connsiteX6" fmla="*/ 3204 w 10041"/>
                  <a:gd name="connsiteY6" fmla="*/ 10179 h 10179"/>
                  <a:gd name="connsiteX7" fmla="*/ 5350 w 10041"/>
                  <a:gd name="connsiteY7" fmla="*/ 7209 h 10179"/>
                  <a:gd name="connsiteX8" fmla="*/ 5743 w 10041"/>
                  <a:gd name="connsiteY8" fmla="*/ 5499 h 10179"/>
                  <a:gd name="connsiteX9" fmla="*/ 6586 w 10041"/>
                  <a:gd name="connsiteY9" fmla="*/ 5217 h 10179"/>
                  <a:gd name="connsiteX10" fmla="*/ 7115 w 10041"/>
                  <a:gd name="connsiteY10" fmla="*/ 6044 h 10179"/>
                  <a:gd name="connsiteX11" fmla="*/ 7305 w 10041"/>
                  <a:gd name="connsiteY11" fmla="*/ 7303 h 10179"/>
                  <a:gd name="connsiteX12" fmla="*/ 9294 w 10041"/>
                  <a:gd name="connsiteY12" fmla="*/ 7002 h 10179"/>
                  <a:gd name="connsiteX13" fmla="*/ 10041 w 10041"/>
                  <a:gd name="connsiteY13" fmla="*/ 6223 h 10179"/>
                  <a:gd name="connsiteX14" fmla="*/ 9980 w 10041"/>
                  <a:gd name="connsiteY14" fmla="*/ 3863 h 10179"/>
                  <a:gd name="connsiteX15" fmla="*/ 9654 w 10041"/>
                  <a:gd name="connsiteY15" fmla="*/ 3337 h 10179"/>
                  <a:gd name="connsiteX16" fmla="*/ 9328 w 10041"/>
                  <a:gd name="connsiteY16" fmla="*/ 987 h 10179"/>
                  <a:gd name="connsiteX17" fmla="*/ 8459 w 10041"/>
                  <a:gd name="connsiteY17" fmla="*/ 66 h 10179"/>
                  <a:gd name="connsiteX18" fmla="*/ 7746 w 10041"/>
                  <a:gd name="connsiteY18" fmla="*/ 1589 h 10179"/>
                  <a:gd name="connsiteX19" fmla="*/ 6212 w 10041"/>
                  <a:gd name="connsiteY19" fmla="*/ 1673 h 10179"/>
                  <a:gd name="connsiteX20" fmla="*/ 5751 w 10041"/>
                  <a:gd name="connsiteY20" fmla="*/ 151 h 10179"/>
                  <a:gd name="connsiteX21" fmla="*/ 4311 w 10041"/>
                  <a:gd name="connsiteY21" fmla="*/ 0 h 10179"/>
                  <a:gd name="connsiteX22" fmla="*/ 3666 w 10041"/>
                  <a:gd name="connsiteY22" fmla="*/ 1279 h 10179"/>
                  <a:gd name="connsiteX23" fmla="*/ 2335 w 10041"/>
                  <a:gd name="connsiteY23" fmla="*/ 1740 h 10179"/>
                  <a:gd name="connsiteX24" fmla="*/ 1765 w 10041"/>
                  <a:gd name="connsiteY24" fmla="*/ 442 h 10179"/>
                  <a:gd name="connsiteX25" fmla="*/ 964 w 10041"/>
                  <a:gd name="connsiteY25" fmla="*/ 593 h 10179"/>
                  <a:gd name="connsiteX0" fmla="*/ 964 w 10041"/>
                  <a:gd name="connsiteY0" fmla="*/ 593 h 10179"/>
                  <a:gd name="connsiteX1" fmla="*/ 1250 w 10041"/>
                  <a:gd name="connsiteY1" fmla="*/ 1608 h 10179"/>
                  <a:gd name="connsiteX2" fmla="*/ 0 w 10041"/>
                  <a:gd name="connsiteY2" fmla="*/ 4690 h 10179"/>
                  <a:gd name="connsiteX3" fmla="*/ 978 w 10041"/>
                  <a:gd name="connsiteY3" fmla="*/ 7021 h 10179"/>
                  <a:gd name="connsiteX4" fmla="*/ 135 w 10041"/>
                  <a:gd name="connsiteY4" fmla="*/ 10104 h 10179"/>
                  <a:gd name="connsiteX5" fmla="*/ 2023 w 10041"/>
                  <a:gd name="connsiteY5" fmla="*/ 9728 h 10179"/>
                  <a:gd name="connsiteX6" fmla="*/ 3204 w 10041"/>
                  <a:gd name="connsiteY6" fmla="*/ 10179 h 10179"/>
                  <a:gd name="connsiteX7" fmla="*/ 5350 w 10041"/>
                  <a:gd name="connsiteY7" fmla="*/ 7209 h 10179"/>
                  <a:gd name="connsiteX8" fmla="*/ 5743 w 10041"/>
                  <a:gd name="connsiteY8" fmla="*/ 5499 h 10179"/>
                  <a:gd name="connsiteX9" fmla="*/ 6586 w 10041"/>
                  <a:gd name="connsiteY9" fmla="*/ 5217 h 10179"/>
                  <a:gd name="connsiteX10" fmla="*/ 7115 w 10041"/>
                  <a:gd name="connsiteY10" fmla="*/ 6044 h 10179"/>
                  <a:gd name="connsiteX11" fmla="*/ 7305 w 10041"/>
                  <a:gd name="connsiteY11" fmla="*/ 7303 h 10179"/>
                  <a:gd name="connsiteX12" fmla="*/ 9294 w 10041"/>
                  <a:gd name="connsiteY12" fmla="*/ 7002 h 10179"/>
                  <a:gd name="connsiteX13" fmla="*/ 10041 w 10041"/>
                  <a:gd name="connsiteY13" fmla="*/ 6223 h 10179"/>
                  <a:gd name="connsiteX14" fmla="*/ 9980 w 10041"/>
                  <a:gd name="connsiteY14" fmla="*/ 3863 h 10179"/>
                  <a:gd name="connsiteX15" fmla="*/ 9654 w 10041"/>
                  <a:gd name="connsiteY15" fmla="*/ 3337 h 10179"/>
                  <a:gd name="connsiteX16" fmla="*/ 9328 w 10041"/>
                  <a:gd name="connsiteY16" fmla="*/ 987 h 10179"/>
                  <a:gd name="connsiteX17" fmla="*/ 8459 w 10041"/>
                  <a:gd name="connsiteY17" fmla="*/ 66 h 10179"/>
                  <a:gd name="connsiteX18" fmla="*/ 7746 w 10041"/>
                  <a:gd name="connsiteY18" fmla="*/ 1589 h 10179"/>
                  <a:gd name="connsiteX19" fmla="*/ 6212 w 10041"/>
                  <a:gd name="connsiteY19" fmla="*/ 1673 h 10179"/>
                  <a:gd name="connsiteX20" fmla="*/ 5751 w 10041"/>
                  <a:gd name="connsiteY20" fmla="*/ 151 h 10179"/>
                  <a:gd name="connsiteX21" fmla="*/ 4311 w 10041"/>
                  <a:gd name="connsiteY21" fmla="*/ 0 h 10179"/>
                  <a:gd name="connsiteX22" fmla="*/ 3666 w 10041"/>
                  <a:gd name="connsiteY22" fmla="*/ 1279 h 10179"/>
                  <a:gd name="connsiteX23" fmla="*/ 2335 w 10041"/>
                  <a:gd name="connsiteY23" fmla="*/ 1740 h 10179"/>
                  <a:gd name="connsiteX24" fmla="*/ 1846 w 10041"/>
                  <a:gd name="connsiteY24" fmla="*/ 329 h 10179"/>
                  <a:gd name="connsiteX25" fmla="*/ 964 w 10041"/>
                  <a:gd name="connsiteY25" fmla="*/ 593 h 10179"/>
                  <a:gd name="connsiteX0" fmla="*/ 964 w 10041"/>
                  <a:gd name="connsiteY0" fmla="*/ 311 h 10179"/>
                  <a:gd name="connsiteX1" fmla="*/ 1250 w 10041"/>
                  <a:gd name="connsiteY1" fmla="*/ 1608 h 10179"/>
                  <a:gd name="connsiteX2" fmla="*/ 0 w 10041"/>
                  <a:gd name="connsiteY2" fmla="*/ 4690 h 10179"/>
                  <a:gd name="connsiteX3" fmla="*/ 978 w 10041"/>
                  <a:gd name="connsiteY3" fmla="*/ 7021 h 10179"/>
                  <a:gd name="connsiteX4" fmla="*/ 135 w 10041"/>
                  <a:gd name="connsiteY4" fmla="*/ 10104 h 10179"/>
                  <a:gd name="connsiteX5" fmla="*/ 2023 w 10041"/>
                  <a:gd name="connsiteY5" fmla="*/ 9728 h 10179"/>
                  <a:gd name="connsiteX6" fmla="*/ 3204 w 10041"/>
                  <a:gd name="connsiteY6" fmla="*/ 10179 h 10179"/>
                  <a:gd name="connsiteX7" fmla="*/ 5350 w 10041"/>
                  <a:gd name="connsiteY7" fmla="*/ 7209 h 10179"/>
                  <a:gd name="connsiteX8" fmla="*/ 5743 w 10041"/>
                  <a:gd name="connsiteY8" fmla="*/ 5499 h 10179"/>
                  <a:gd name="connsiteX9" fmla="*/ 6586 w 10041"/>
                  <a:gd name="connsiteY9" fmla="*/ 5217 h 10179"/>
                  <a:gd name="connsiteX10" fmla="*/ 7115 w 10041"/>
                  <a:gd name="connsiteY10" fmla="*/ 6044 h 10179"/>
                  <a:gd name="connsiteX11" fmla="*/ 7305 w 10041"/>
                  <a:gd name="connsiteY11" fmla="*/ 7303 h 10179"/>
                  <a:gd name="connsiteX12" fmla="*/ 9294 w 10041"/>
                  <a:gd name="connsiteY12" fmla="*/ 7002 h 10179"/>
                  <a:gd name="connsiteX13" fmla="*/ 10041 w 10041"/>
                  <a:gd name="connsiteY13" fmla="*/ 6223 h 10179"/>
                  <a:gd name="connsiteX14" fmla="*/ 9980 w 10041"/>
                  <a:gd name="connsiteY14" fmla="*/ 3863 h 10179"/>
                  <a:gd name="connsiteX15" fmla="*/ 9654 w 10041"/>
                  <a:gd name="connsiteY15" fmla="*/ 3337 h 10179"/>
                  <a:gd name="connsiteX16" fmla="*/ 9328 w 10041"/>
                  <a:gd name="connsiteY16" fmla="*/ 987 h 10179"/>
                  <a:gd name="connsiteX17" fmla="*/ 8459 w 10041"/>
                  <a:gd name="connsiteY17" fmla="*/ 66 h 10179"/>
                  <a:gd name="connsiteX18" fmla="*/ 7746 w 10041"/>
                  <a:gd name="connsiteY18" fmla="*/ 1589 h 10179"/>
                  <a:gd name="connsiteX19" fmla="*/ 6212 w 10041"/>
                  <a:gd name="connsiteY19" fmla="*/ 1673 h 10179"/>
                  <a:gd name="connsiteX20" fmla="*/ 5751 w 10041"/>
                  <a:gd name="connsiteY20" fmla="*/ 151 h 10179"/>
                  <a:gd name="connsiteX21" fmla="*/ 4311 w 10041"/>
                  <a:gd name="connsiteY21" fmla="*/ 0 h 10179"/>
                  <a:gd name="connsiteX22" fmla="*/ 3666 w 10041"/>
                  <a:gd name="connsiteY22" fmla="*/ 1279 h 10179"/>
                  <a:gd name="connsiteX23" fmla="*/ 2335 w 10041"/>
                  <a:gd name="connsiteY23" fmla="*/ 1740 h 10179"/>
                  <a:gd name="connsiteX24" fmla="*/ 1846 w 10041"/>
                  <a:gd name="connsiteY24" fmla="*/ 329 h 10179"/>
                  <a:gd name="connsiteX25" fmla="*/ 964 w 10041"/>
                  <a:gd name="connsiteY25" fmla="*/ 311 h 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041" h="10179">
                    <a:moveTo>
                      <a:pt x="964" y="311"/>
                    </a:moveTo>
                    <a:cubicBezTo>
                      <a:pt x="1059" y="743"/>
                      <a:pt x="1155" y="1176"/>
                      <a:pt x="1250" y="1608"/>
                    </a:cubicBezTo>
                    <a:lnTo>
                      <a:pt x="0" y="4690"/>
                    </a:lnTo>
                    <a:lnTo>
                      <a:pt x="978" y="7021"/>
                    </a:lnTo>
                    <a:lnTo>
                      <a:pt x="135" y="10104"/>
                    </a:lnTo>
                    <a:lnTo>
                      <a:pt x="2023" y="9728"/>
                    </a:lnTo>
                    <a:lnTo>
                      <a:pt x="3204" y="10179"/>
                    </a:lnTo>
                    <a:lnTo>
                      <a:pt x="5350" y="7209"/>
                    </a:lnTo>
                    <a:lnTo>
                      <a:pt x="5743" y="5499"/>
                    </a:lnTo>
                    <a:lnTo>
                      <a:pt x="6586" y="5217"/>
                    </a:lnTo>
                    <a:lnTo>
                      <a:pt x="7115" y="6044"/>
                    </a:lnTo>
                    <a:cubicBezTo>
                      <a:pt x="7179" y="6464"/>
                      <a:pt x="7241" y="6883"/>
                      <a:pt x="7305" y="7303"/>
                    </a:cubicBezTo>
                    <a:lnTo>
                      <a:pt x="9294" y="7002"/>
                    </a:lnTo>
                    <a:lnTo>
                      <a:pt x="10041" y="6223"/>
                    </a:lnTo>
                    <a:cubicBezTo>
                      <a:pt x="10034" y="5436"/>
                      <a:pt x="9987" y="4650"/>
                      <a:pt x="9980" y="3863"/>
                    </a:cubicBezTo>
                    <a:lnTo>
                      <a:pt x="9654" y="3337"/>
                    </a:lnTo>
                    <a:cubicBezTo>
                      <a:pt x="9545" y="2554"/>
                      <a:pt x="9436" y="1770"/>
                      <a:pt x="9328" y="987"/>
                    </a:cubicBezTo>
                    <a:lnTo>
                      <a:pt x="8459" y="66"/>
                    </a:lnTo>
                    <a:lnTo>
                      <a:pt x="7746" y="1589"/>
                    </a:lnTo>
                    <a:lnTo>
                      <a:pt x="6212" y="1673"/>
                    </a:lnTo>
                    <a:cubicBezTo>
                      <a:pt x="6126" y="1278"/>
                      <a:pt x="5837" y="546"/>
                      <a:pt x="5751" y="151"/>
                    </a:cubicBezTo>
                    <a:lnTo>
                      <a:pt x="4311" y="0"/>
                    </a:lnTo>
                    <a:lnTo>
                      <a:pt x="3666" y="1279"/>
                    </a:lnTo>
                    <a:lnTo>
                      <a:pt x="2335" y="1740"/>
                    </a:lnTo>
                    <a:lnTo>
                      <a:pt x="1846" y="329"/>
                    </a:lnTo>
                    <a:lnTo>
                      <a:pt x="964" y="311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6" name="Freeform 3"/>
              <p:cNvSpPr>
                <a:spLocks/>
              </p:cNvSpPr>
              <p:nvPr/>
            </p:nvSpPr>
            <p:spPr bwMode="auto">
              <a:xfrm>
                <a:off x="4857681" y="5384493"/>
                <a:ext cx="455718" cy="373373"/>
              </a:xfrm>
              <a:custGeom>
                <a:avLst/>
                <a:gdLst>
                  <a:gd name="T0" fmla="*/ 4763 w 624"/>
                  <a:gd name="T1" fmla="*/ 119063 h 528"/>
                  <a:gd name="T2" fmla="*/ 4763 w 624"/>
                  <a:gd name="T3" fmla="*/ 47625 h 528"/>
                  <a:gd name="T4" fmla="*/ 38100 w 624"/>
                  <a:gd name="T5" fmla="*/ 14288 h 528"/>
                  <a:gd name="T6" fmla="*/ 144463 w 624"/>
                  <a:gd name="T7" fmla="*/ 52388 h 528"/>
                  <a:gd name="T8" fmla="*/ 234950 w 624"/>
                  <a:gd name="T9" fmla="*/ 174625 h 528"/>
                  <a:gd name="T10" fmla="*/ 273050 w 624"/>
                  <a:gd name="T11" fmla="*/ 327025 h 528"/>
                  <a:gd name="T12" fmla="*/ 441325 w 624"/>
                  <a:gd name="T13" fmla="*/ 365125 h 528"/>
                  <a:gd name="T14" fmla="*/ 563563 w 624"/>
                  <a:gd name="T15" fmla="*/ 319088 h 528"/>
                  <a:gd name="T16" fmla="*/ 647700 w 624"/>
                  <a:gd name="T17" fmla="*/ 190500 h 528"/>
                  <a:gd name="T18" fmla="*/ 647700 w 624"/>
                  <a:gd name="T19" fmla="*/ 60325 h 528"/>
                  <a:gd name="T20" fmla="*/ 715963 w 624"/>
                  <a:gd name="T21" fmla="*/ 0 h 528"/>
                  <a:gd name="T22" fmla="*/ 860425 w 624"/>
                  <a:gd name="T23" fmla="*/ 0 h 528"/>
                  <a:gd name="T24" fmla="*/ 990600 w 624"/>
                  <a:gd name="T25" fmla="*/ 288925 h 528"/>
                  <a:gd name="T26" fmla="*/ 974725 w 624"/>
                  <a:gd name="T27" fmla="*/ 357188 h 528"/>
                  <a:gd name="T28" fmla="*/ 838200 w 624"/>
                  <a:gd name="T29" fmla="*/ 465138 h 528"/>
                  <a:gd name="T30" fmla="*/ 860425 w 624"/>
                  <a:gd name="T31" fmla="*/ 715963 h 528"/>
                  <a:gd name="T32" fmla="*/ 784225 w 624"/>
                  <a:gd name="T33" fmla="*/ 830263 h 528"/>
                  <a:gd name="T34" fmla="*/ 623888 w 624"/>
                  <a:gd name="T35" fmla="*/ 838200 h 528"/>
                  <a:gd name="T36" fmla="*/ 571500 w 624"/>
                  <a:gd name="T37" fmla="*/ 708025 h 528"/>
                  <a:gd name="T38" fmla="*/ 387350 w 624"/>
                  <a:gd name="T39" fmla="*/ 693738 h 528"/>
                  <a:gd name="T40" fmla="*/ 296863 w 624"/>
                  <a:gd name="T41" fmla="*/ 814388 h 528"/>
                  <a:gd name="T42" fmla="*/ 166688 w 624"/>
                  <a:gd name="T43" fmla="*/ 838200 h 528"/>
                  <a:gd name="T44" fmla="*/ 120650 w 624"/>
                  <a:gd name="T45" fmla="*/ 723900 h 528"/>
                  <a:gd name="T46" fmla="*/ 0 w 624"/>
                  <a:gd name="T47" fmla="*/ 723900 h 528"/>
                  <a:gd name="T48" fmla="*/ 44450 w 624"/>
                  <a:gd name="T49" fmla="*/ 601663 h 528"/>
                  <a:gd name="T50" fmla="*/ 52388 w 624"/>
                  <a:gd name="T51" fmla="*/ 228600 h 528"/>
                  <a:gd name="T52" fmla="*/ 4763 w 624"/>
                  <a:gd name="T53" fmla="*/ 119063 h 52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connsiteX0" fmla="*/ 48 w 10000"/>
                  <a:gd name="connsiteY0" fmla="*/ 1420 h 10000"/>
                  <a:gd name="connsiteX1" fmla="*/ 48 w 10000"/>
                  <a:gd name="connsiteY1" fmla="*/ 568 h 10000"/>
                  <a:gd name="connsiteX2" fmla="*/ 385 w 10000"/>
                  <a:gd name="connsiteY2" fmla="*/ 170 h 10000"/>
                  <a:gd name="connsiteX3" fmla="*/ 1458 w 10000"/>
                  <a:gd name="connsiteY3" fmla="*/ 625 h 10000"/>
                  <a:gd name="connsiteX4" fmla="*/ 2372 w 10000"/>
                  <a:gd name="connsiteY4" fmla="*/ 2083 h 10000"/>
                  <a:gd name="connsiteX5" fmla="*/ 2756 w 10000"/>
                  <a:gd name="connsiteY5" fmla="*/ 3902 h 10000"/>
                  <a:gd name="connsiteX6" fmla="*/ 4455 w 10000"/>
                  <a:gd name="connsiteY6" fmla="*/ 4356 h 10000"/>
                  <a:gd name="connsiteX7" fmla="*/ 5689 w 10000"/>
                  <a:gd name="connsiteY7" fmla="*/ 3807 h 10000"/>
                  <a:gd name="connsiteX8" fmla="*/ 6538 w 10000"/>
                  <a:gd name="connsiteY8" fmla="*/ 2273 h 10000"/>
                  <a:gd name="connsiteX9" fmla="*/ 6538 w 10000"/>
                  <a:gd name="connsiteY9" fmla="*/ 720 h 10000"/>
                  <a:gd name="connsiteX10" fmla="*/ 7228 w 10000"/>
                  <a:gd name="connsiteY10" fmla="*/ 0 h 10000"/>
                  <a:gd name="connsiteX11" fmla="*/ 8686 w 10000"/>
                  <a:gd name="connsiteY11" fmla="*/ 0 h 10000"/>
                  <a:gd name="connsiteX12" fmla="*/ 10000 w 10000"/>
                  <a:gd name="connsiteY12" fmla="*/ 3447 h 10000"/>
                  <a:gd name="connsiteX13" fmla="*/ 9840 w 10000"/>
                  <a:gd name="connsiteY13" fmla="*/ 4261 h 10000"/>
                  <a:gd name="connsiteX14" fmla="*/ 8630 w 10000"/>
                  <a:gd name="connsiteY14" fmla="*/ 5663 h 10000"/>
                  <a:gd name="connsiteX15" fmla="*/ 8686 w 10000"/>
                  <a:gd name="connsiteY15" fmla="*/ 8542 h 10000"/>
                  <a:gd name="connsiteX16" fmla="*/ 7917 w 10000"/>
                  <a:gd name="connsiteY16" fmla="*/ 9905 h 10000"/>
                  <a:gd name="connsiteX17" fmla="*/ 6298 w 10000"/>
                  <a:gd name="connsiteY17" fmla="*/ 10000 h 10000"/>
                  <a:gd name="connsiteX18" fmla="*/ 5769 w 10000"/>
                  <a:gd name="connsiteY18" fmla="*/ 8447 h 10000"/>
                  <a:gd name="connsiteX19" fmla="*/ 3910 w 10000"/>
                  <a:gd name="connsiteY19" fmla="*/ 8277 h 10000"/>
                  <a:gd name="connsiteX20" fmla="*/ 2997 w 10000"/>
                  <a:gd name="connsiteY20" fmla="*/ 9716 h 10000"/>
                  <a:gd name="connsiteX21" fmla="*/ 1683 w 10000"/>
                  <a:gd name="connsiteY21" fmla="*/ 10000 h 10000"/>
                  <a:gd name="connsiteX22" fmla="*/ 1218 w 10000"/>
                  <a:gd name="connsiteY22" fmla="*/ 8636 h 10000"/>
                  <a:gd name="connsiteX23" fmla="*/ 0 w 10000"/>
                  <a:gd name="connsiteY23" fmla="*/ 8636 h 10000"/>
                  <a:gd name="connsiteX24" fmla="*/ 449 w 10000"/>
                  <a:gd name="connsiteY24" fmla="*/ 7178 h 10000"/>
                  <a:gd name="connsiteX25" fmla="*/ 529 w 10000"/>
                  <a:gd name="connsiteY25" fmla="*/ 2727 h 10000"/>
                  <a:gd name="connsiteX26" fmla="*/ 48 w 10000"/>
                  <a:gd name="connsiteY26" fmla="*/ 1420 h 10000"/>
                  <a:gd name="connsiteX0" fmla="*/ 48 w 10000"/>
                  <a:gd name="connsiteY0" fmla="*/ 1420 h 10000"/>
                  <a:gd name="connsiteX1" fmla="*/ 48 w 10000"/>
                  <a:gd name="connsiteY1" fmla="*/ 568 h 10000"/>
                  <a:gd name="connsiteX2" fmla="*/ 385 w 10000"/>
                  <a:gd name="connsiteY2" fmla="*/ 170 h 10000"/>
                  <a:gd name="connsiteX3" fmla="*/ 1458 w 10000"/>
                  <a:gd name="connsiteY3" fmla="*/ 625 h 10000"/>
                  <a:gd name="connsiteX4" fmla="*/ 2372 w 10000"/>
                  <a:gd name="connsiteY4" fmla="*/ 2083 h 10000"/>
                  <a:gd name="connsiteX5" fmla="*/ 2756 w 10000"/>
                  <a:gd name="connsiteY5" fmla="*/ 3902 h 10000"/>
                  <a:gd name="connsiteX6" fmla="*/ 4455 w 10000"/>
                  <a:gd name="connsiteY6" fmla="*/ 4356 h 10000"/>
                  <a:gd name="connsiteX7" fmla="*/ 5689 w 10000"/>
                  <a:gd name="connsiteY7" fmla="*/ 3807 h 10000"/>
                  <a:gd name="connsiteX8" fmla="*/ 6538 w 10000"/>
                  <a:gd name="connsiteY8" fmla="*/ 2273 h 10000"/>
                  <a:gd name="connsiteX9" fmla="*/ 6538 w 10000"/>
                  <a:gd name="connsiteY9" fmla="*/ 720 h 10000"/>
                  <a:gd name="connsiteX10" fmla="*/ 7228 w 10000"/>
                  <a:gd name="connsiteY10" fmla="*/ 0 h 10000"/>
                  <a:gd name="connsiteX11" fmla="*/ 8686 w 10000"/>
                  <a:gd name="connsiteY11" fmla="*/ 0 h 10000"/>
                  <a:gd name="connsiteX12" fmla="*/ 10000 w 10000"/>
                  <a:gd name="connsiteY12" fmla="*/ 3447 h 10000"/>
                  <a:gd name="connsiteX13" fmla="*/ 9840 w 10000"/>
                  <a:gd name="connsiteY13" fmla="*/ 4261 h 10000"/>
                  <a:gd name="connsiteX14" fmla="*/ 8630 w 10000"/>
                  <a:gd name="connsiteY14" fmla="*/ 5663 h 10000"/>
                  <a:gd name="connsiteX15" fmla="*/ 8782 w 10000"/>
                  <a:gd name="connsiteY15" fmla="*/ 8400 h 10000"/>
                  <a:gd name="connsiteX16" fmla="*/ 7917 w 10000"/>
                  <a:gd name="connsiteY16" fmla="*/ 9905 h 10000"/>
                  <a:gd name="connsiteX17" fmla="*/ 6298 w 10000"/>
                  <a:gd name="connsiteY17" fmla="*/ 10000 h 10000"/>
                  <a:gd name="connsiteX18" fmla="*/ 5769 w 10000"/>
                  <a:gd name="connsiteY18" fmla="*/ 8447 h 10000"/>
                  <a:gd name="connsiteX19" fmla="*/ 3910 w 10000"/>
                  <a:gd name="connsiteY19" fmla="*/ 8277 h 10000"/>
                  <a:gd name="connsiteX20" fmla="*/ 2997 w 10000"/>
                  <a:gd name="connsiteY20" fmla="*/ 9716 h 10000"/>
                  <a:gd name="connsiteX21" fmla="*/ 1683 w 10000"/>
                  <a:gd name="connsiteY21" fmla="*/ 10000 h 10000"/>
                  <a:gd name="connsiteX22" fmla="*/ 1218 w 10000"/>
                  <a:gd name="connsiteY22" fmla="*/ 8636 h 10000"/>
                  <a:gd name="connsiteX23" fmla="*/ 0 w 10000"/>
                  <a:gd name="connsiteY23" fmla="*/ 8636 h 10000"/>
                  <a:gd name="connsiteX24" fmla="*/ 449 w 10000"/>
                  <a:gd name="connsiteY24" fmla="*/ 7178 h 10000"/>
                  <a:gd name="connsiteX25" fmla="*/ 529 w 10000"/>
                  <a:gd name="connsiteY25" fmla="*/ 2727 h 10000"/>
                  <a:gd name="connsiteX26" fmla="*/ 48 w 10000"/>
                  <a:gd name="connsiteY26" fmla="*/ 1420 h 10000"/>
                  <a:gd name="connsiteX0" fmla="*/ 48 w 10000"/>
                  <a:gd name="connsiteY0" fmla="*/ 1420 h 10000"/>
                  <a:gd name="connsiteX1" fmla="*/ 48 w 10000"/>
                  <a:gd name="connsiteY1" fmla="*/ 568 h 10000"/>
                  <a:gd name="connsiteX2" fmla="*/ 385 w 10000"/>
                  <a:gd name="connsiteY2" fmla="*/ 170 h 10000"/>
                  <a:gd name="connsiteX3" fmla="*/ 1458 w 10000"/>
                  <a:gd name="connsiteY3" fmla="*/ 625 h 10000"/>
                  <a:gd name="connsiteX4" fmla="*/ 2372 w 10000"/>
                  <a:gd name="connsiteY4" fmla="*/ 2083 h 10000"/>
                  <a:gd name="connsiteX5" fmla="*/ 2756 w 10000"/>
                  <a:gd name="connsiteY5" fmla="*/ 3902 h 10000"/>
                  <a:gd name="connsiteX6" fmla="*/ 4455 w 10000"/>
                  <a:gd name="connsiteY6" fmla="*/ 4356 h 10000"/>
                  <a:gd name="connsiteX7" fmla="*/ 5689 w 10000"/>
                  <a:gd name="connsiteY7" fmla="*/ 3807 h 10000"/>
                  <a:gd name="connsiteX8" fmla="*/ 6538 w 10000"/>
                  <a:gd name="connsiteY8" fmla="*/ 2273 h 10000"/>
                  <a:gd name="connsiteX9" fmla="*/ 6538 w 10000"/>
                  <a:gd name="connsiteY9" fmla="*/ 720 h 10000"/>
                  <a:gd name="connsiteX10" fmla="*/ 7228 w 10000"/>
                  <a:gd name="connsiteY10" fmla="*/ 0 h 10000"/>
                  <a:gd name="connsiteX11" fmla="*/ 8686 w 10000"/>
                  <a:gd name="connsiteY11" fmla="*/ 0 h 10000"/>
                  <a:gd name="connsiteX12" fmla="*/ 10000 w 10000"/>
                  <a:gd name="connsiteY12" fmla="*/ 3447 h 10000"/>
                  <a:gd name="connsiteX13" fmla="*/ 9936 w 10000"/>
                  <a:gd name="connsiteY13" fmla="*/ 4659 h 10000"/>
                  <a:gd name="connsiteX14" fmla="*/ 8630 w 10000"/>
                  <a:gd name="connsiteY14" fmla="*/ 5663 h 10000"/>
                  <a:gd name="connsiteX15" fmla="*/ 8782 w 10000"/>
                  <a:gd name="connsiteY15" fmla="*/ 8400 h 10000"/>
                  <a:gd name="connsiteX16" fmla="*/ 7917 w 10000"/>
                  <a:gd name="connsiteY16" fmla="*/ 9905 h 10000"/>
                  <a:gd name="connsiteX17" fmla="*/ 6298 w 10000"/>
                  <a:gd name="connsiteY17" fmla="*/ 10000 h 10000"/>
                  <a:gd name="connsiteX18" fmla="*/ 5769 w 10000"/>
                  <a:gd name="connsiteY18" fmla="*/ 8447 h 10000"/>
                  <a:gd name="connsiteX19" fmla="*/ 3910 w 10000"/>
                  <a:gd name="connsiteY19" fmla="*/ 8277 h 10000"/>
                  <a:gd name="connsiteX20" fmla="*/ 2997 w 10000"/>
                  <a:gd name="connsiteY20" fmla="*/ 9716 h 10000"/>
                  <a:gd name="connsiteX21" fmla="*/ 1683 w 10000"/>
                  <a:gd name="connsiteY21" fmla="*/ 10000 h 10000"/>
                  <a:gd name="connsiteX22" fmla="*/ 1218 w 10000"/>
                  <a:gd name="connsiteY22" fmla="*/ 8636 h 10000"/>
                  <a:gd name="connsiteX23" fmla="*/ 0 w 10000"/>
                  <a:gd name="connsiteY23" fmla="*/ 8636 h 10000"/>
                  <a:gd name="connsiteX24" fmla="*/ 449 w 10000"/>
                  <a:gd name="connsiteY24" fmla="*/ 7178 h 10000"/>
                  <a:gd name="connsiteX25" fmla="*/ 529 w 10000"/>
                  <a:gd name="connsiteY25" fmla="*/ 2727 h 10000"/>
                  <a:gd name="connsiteX26" fmla="*/ 48 w 1000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228 w 10120"/>
                  <a:gd name="connsiteY10" fmla="*/ 0 h 10000"/>
                  <a:gd name="connsiteX11" fmla="*/ 8686 w 10120"/>
                  <a:gd name="connsiteY11" fmla="*/ 0 h 10000"/>
                  <a:gd name="connsiteX12" fmla="*/ 10120 w 10120"/>
                  <a:gd name="connsiteY12" fmla="*/ 3646 h 10000"/>
                  <a:gd name="connsiteX13" fmla="*/ 9936 w 10120"/>
                  <a:gd name="connsiteY13" fmla="*/ 4659 h 10000"/>
                  <a:gd name="connsiteX14" fmla="*/ 8630 w 10120"/>
                  <a:gd name="connsiteY14" fmla="*/ 5663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228 w 10120"/>
                  <a:gd name="connsiteY10" fmla="*/ 0 h 10000"/>
                  <a:gd name="connsiteX11" fmla="*/ 8686 w 10120"/>
                  <a:gd name="connsiteY11" fmla="*/ 0 h 10000"/>
                  <a:gd name="connsiteX12" fmla="*/ 10120 w 10120"/>
                  <a:gd name="connsiteY12" fmla="*/ 3646 h 10000"/>
                  <a:gd name="connsiteX13" fmla="*/ 9936 w 10120"/>
                  <a:gd name="connsiteY13" fmla="*/ 4687 h 10000"/>
                  <a:gd name="connsiteX14" fmla="*/ 8630 w 10120"/>
                  <a:gd name="connsiteY14" fmla="*/ 5663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228 w 10120"/>
                  <a:gd name="connsiteY10" fmla="*/ 0 h 10000"/>
                  <a:gd name="connsiteX11" fmla="*/ 8686 w 10120"/>
                  <a:gd name="connsiteY11" fmla="*/ 0 h 10000"/>
                  <a:gd name="connsiteX12" fmla="*/ 10120 w 10120"/>
                  <a:gd name="connsiteY12" fmla="*/ 3646 h 10000"/>
                  <a:gd name="connsiteX13" fmla="*/ 9936 w 10120"/>
                  <a:gd name="connsiteY13" fmla="*/ 4687 h 10000"/>
                  <a:gd name="connsiteX14" fmla="*/ 8630 w 10120"/>
                  <a:gd name="connsiteY14" fmla="*/ 5748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228 w 10120"/>
                  <a:gd name="connsiteY10" fmla="*/ 0 h 10000"/>
                  <a:gd name="connsiteX11" fmla="*/ 8734 w 10120"/>
                  <a:gd name="connsiteY11" fmla="*/ 284 h 10000"/>
                  <a:gd name="connsiteX12" fmla="*/ 10120 w 10120"/>
                  <a:gd name="connsiteY12" fmla="*/ 3646 h 10000"/>
                  <a:gd name="connsiteX13" fmla="*/ 9936 w 10120"/>
                  <a:gd name="connsiteY13" fmla="*/ 4687 h 10000"/>
                  <a:gd name="connsiteX14" fmla="*/ 8630 w 10120"/>
                  <a:gd name="connsiteY14" fmla="*/ 5748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228 w 10120"/>
                  <a:gd name="connsiteY10" fmla="*/ 0 h 10000"/>
                  <a:gd name="connsiteX11" fmla="*/ 8878 w 10120"/>
                  <a:gd name="connsiteY11" fmla="*/ 398 h 10000"/>
                  <a:gd name="connsiteX12" fmla="*/ 10120 w 10120"/>
                  <a:gd name="connsiteY12" fmla="*/ 3646 h 10000"/>
                  <a:gd name="connsiteX13" fmla="*/ 9936 w 10120"/>
                  <a:gd name="connsiteY13" fmla="*/ 4687 h 10000"/>
                  <a:gd name="connsiteX14" fmla="*/ 8630 w 10120"/>
                  <a:gd name="connsiteY14" fmla="*/ 5748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396 w 10120"/>
                  <a:gd name="connsiteY10" fmla="*/ 0 h 10000"/>
                  <a:gd name="connsiteX11" fmla="*/ 8878 w 10120"/>
                  <a:gd name="connsiteY11" fmla="*/ 398 h 10000"/>
                  <a:gd name="connsiteX12" fmla="*/ 10120 w 10120"/>
                  <a:gd name="connsiteY12" fmla="*/ 3646 h 10000"/>
                  <a:gd name="connsiteX13" fmla="*/ 9936 w 10120"/>
                  <a:gd name="connsiteY13" fmla="*/ 4687 h 10000"/>
                  <a:gd name="connsiteX14" fmla="*/ 8630 w 10120"/>
                  <a:gd name="connsiteY14" fmla="*/ 5748 h 10000"/>
                  <a:gd name="connsiteX15" fmla="*/ 8782 w 10120"/>
                  <a:gd name="connsiteY15" fmla="*/ 8400 h 10000"/>
                  <a:gd name="connsiteX16" fmla="*/ 7917 w 10120"/>
                  <a:gd name="connsiteY16" fmla="*/ 9905 h 10000"/>
                  <a:gd name="connsiteX17" fmla="*/ 6298 w 10120"/>
                  <a:gd name="connsiteY17" fmla="*/ 10000 h 10000"/>
                  <a:gd name="connsiteX18" fmla="*/ 5769 w 10120"/>
                  <a:gd name="connsiteY18" fmla="*/ 8447 h 10000"/>
                  <a:gd name="connsiteX19" fmla="*/ 3910 w 10120"/>
                  <a:gd name="connsiteY19" fmla="*/ 8277 h 10000"/>
                  <a:gd name="connsiteX20" fmla="*/ 2997 w 10120"/>
                  <a:gd name="connsiteY20" fmla="*/ 9716 h 10000"/>
                  <a:gd name="connsiteX21" fmla="*/ 1683 w 10120"/>
                  <a:gd name="connsiteY21" fmla="*/ 10000 h 10000"/>
                  <a:gd name="connsiteX22" fmla="*/ 1218 w 10120"/>
                  <a:gd name="connsiteY22" fmla="*/ 8636 h 10000"/>
                  <a:gd name="connsiteX23" fmla="*/ 0 w 10120"/>
                  <a:gd name="connsiteY23" fmla="*/ 8636 h 10000"/>
                  <a:gd name="connsiteX24" fmla="*/ 449 w 10120"/>
                  <a:gd name="connsiteY24" fmla="*/ 7178 h 10000"/>
                  <a:gd name="connsiteX25" fmla="*/ 529 w 10120"/>
                  <a:gd name="connsiteY25" fmla="*/ 2727 h 10000"/>
                  <a:gd name="connsiteX26" fmla="*/ 48 w 10120"/>
                  <a:gd name="connsiteY26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396 w 10120"/>
                  <a:gd name="connsiteY10" fmla="*/ 0 h 10000"/>
                  <a:gd name="connsiteX11" fmla="*/ 8566 w 10120"/>
                  <a:gd name="connsiteY11" fmla="*/ 330 h 10000"/>
                  <a:gd name="connsiteX12" fmla="*/ 8878 w 10120"/>
                  <a:gd name="connsiteY12" fmla="*/ 398 h 10000"/>
                  <a:gd name="connsiteX13" fmla="*/ 10120 w 10120"/>
                  <a:gd name="connsiteY13" fmla="*/ 3646 h 10000"/>
                  <a:gd name="connsiteX14" fmla="*/ 9936 w 10120"/>
                  <a:gd name="connsiteY14" fmla="*/ 4687 h 10000"/>
                  <a:gd name="connsiteX15" fmla="*/ 8630 w 10120"/>
                  <a:gd name="connsiteY15" fmla="*/ 5748 h 10000"/>
                  <a:gd name="connsiteX16" fmla="*/ 8782 w 10120"/>
                  <a:gd name="connsiteY16" fmla="*/ 8400 h 10000"/>
                  <a:gd name="connsiteX17" fmla="*/ 7917 w 10120"/>
                  <a:gd name="connsiteY17" fmla="*/ 9905 h 10000"/>
                  <a:gd name="connsiteX18" fmla="*/ 6298 w 10120"/>
                  <a:gd name="connsiteY18" fmla="*/ 10000 h 10000"/>
                  <a:gd name="connsiteX19" fmla="*/ 5769 w 10120"/>
                  <a:gd name="connsiteY19" fmla="*/ 8447 h 10000"/>
                  <a:gd name="connsiteX20" fmla="*/ 3910 w 10120"/>
                  <a:gd name="connsiteY20" fmla="*/ 8277 h 10000"/>
                  <a:gd name="connsiteX21" fmla="*/ 2997 w 10120"/>
                  <a:gd name="connsiteY21" fmla="*/ 9716 h 10000"/>
                  <a:gd name="connsiteX22" fmla="*/ 1683 w 10120"/>
                  <a:gd name="connsiteY22" fmla="*/ 10000 h 10000"/>
                  <a:gd name="connsiteX23" fmla="*/ 1218 w 10120"/>
                  <a:gd name="connsiteY23" fmla="*/ 8636 h 10000"/>
                  <a:gd name="connsiteX24" fmla="*/ 0 w 10120"/>
                  <a:gd name="connsiteY24" fmla="*/ 8636 h 10000"/>
                  <a:gd name="connsiteX25" fmla="*/ 449 w 10120"/>
                  <a:gd name="connsiteY25" fmla="*/ 7178 h 10000"/>
                  <a:gd name="connsiteX26" fmla="*/ 529 w 10120"/>
                  <a:gd name="connsiteY26" fmla="*/ 2727 h 10000"/>
                  <a:gd name="connsiteX27" fmla="*/ 48 w 10120"/>
                  <a:gd name="connsiteY27" fmla="*/ 1420 h 10000"/>
                  <a:gd name="connsiteX0" fmla="*/ 48 w 10120"/>
                  <a:gd name="connsiteY0" fmla="*/ 1420 h 10000"/>
                  <a:gd name="connsiteX1" fmla="*/ 48 w 10120"/>
                  <a:gd name="connsiteY1" fmla="*/ 568 h 10000"/>
                  <a:gd name="connsiteX2" fmla="*/ 385 w 10120"/>
                  <a:gd name="connsiteY2" fmla="*/ 170 h 10000"/>
                  <a:gd name="connsiteX3" fmla="*/ 1458 w 10120"/>
                  <a:gd name="connsiteY3" fmla="*/ 625 h 10000"/>
                  <a:gd name="connsiteX4" fmla="*/ 2372 w 10120"/>
                  <a:gd name="connsiteY4" fmla="*/ 2083 h 10000"/>
                  <a:gd name="connsiteX5" fmla="*/ 2756 w 10120"/>
                  <a:gd name="connsiteY5" fmla="*/ 3902 h 10000"/>
                  <a:gd name="connsiteX6" fmla="*/ 4455 w 10120"/>
                  <a:gd name="connsiteY6" fmla="*/ 4356 h 10000"/>
                  <a:gd name="connsiteX7" fmla="*/ 5689 w 10120"/>
                  <a:gd name="connsiteY7" fmla="*/ 3807 h 10000"/>
                  <a:gd name="connsiteX8" fmla="*/ 6538 w 10120"/>
                  <a:gd name="connsiteY8" fmla="*/ 2273 h 10000"/>
                  <a:gd name="connsiteX9" fmla="*/ 6538 w 10120"/>
                  <a:gd name="connsiteY9" fmla="*/ 720 h 10000"/>
                  <a:gd name="connsiteX10" fmla="*/ 7396 w 10120"/>
                  <a:gd name="connsiteY10" fmla="*/ 0 h 10000"/>
                  <a:gd name="connsiteX11" fmla="*/ 8590 w 10120"/>
                  <a:gd name="connsiteY11" fmla="*/ 131 h 10000"/>
                  <a:gd name="connsiteX12" fmla="*/ 8878 w 10120"/>
                  <a:gd name="connsiteY12" fmla="*/ 398 h 10000"/>
                  <a:gd name="connsiteX13" fmla="*/ 10120 w 10120"/>
                  <a:gd name="connsiteY13" fmla="*/ 3646 h 10000"/>
                  <a:gd name="connsiteX14" fmla="*/ 9936 w 10120"/>
                  <a:gd name="connsiteY14" fmla="*/ 4687 h 10000"/>
                  <a:gd name="connsiteX15" fmla="*/ 8630 w 10120"/>
                  <a:gd name="connsiteY15" fmla="*/ 5748 h 10000"/>
                  <a:gd name="connsiteX16" fmla="*/ 8782 w 10120"/>
                  <a:gd name="connsiteY16" fmla="*/ 8400 h 10000"/>
                  <a:gd name="connsiteX17" fmla="*/ 7917 w 10120"/>
                  <a:gd name="connsiteY17" fmla="*/ 9905 h 10000"/>
                  <a:gd name="connsiteX18" fmla="*/ 6298 w 10120"/>
                  <a:gd name="connsiteY18" fmla="*/ 10000 h 10000"/>
                  <a:gd name="connsiteX19" fmla="*/ 5769 w 10120"/>
                  <a:gd name="connsiteY19" fmla="*/ 8447 h 10000"/>
                  <a:gd name="connsiteX20" fmla="*/ 3910 w 10120"/>
                  <a:gd name="connsiteY20" fmla="*/ 8277 h 10000"/>
                  <a:gd name="connsiteX21" fmla="*/ 2997 w 10120"/>
                  <a:gd name="connsiteY21" fmla="*/ 9716 h 10000"/>
                  <a:gd name="connsiteX22" fmla="*/ 1683 w 10120"/>
                  <a:gd name="connsiteY22" fmla="*/ 10000 h 10000"/>
                  <a:gd name="connsiteX23" fmla="*/ 1218 w 10120"/>
                  <a:gd name="connsiteY23" fmla="*/ 8636 h 10000"/>
                  <a:gd name="connsiteX24" fmla="*/ 0 w 10120"/>
                  <a:gd name="connsiteY24" fmla="*/ 8636 h 10000"/>
                  <a:gd name="connsiteX25" fmla="*/ 449 w 10120"/>
                  <a:gd name="connsiteY25" fmla="*/ 7178 h 10000"/>
                  <a:gd name="connsiteX26" fmla="*/ 529 w 10120"/>
                  <a:gd name="connsiteY26" fmla="*/ 2727 h 10000"/>
                  <a:gd name="connsiteX27" fmla="*/ 48 w 10120"/>
                  <a:gd name="connsiteY27" fmla="*/ 1420 h 10000"/>
                  <a:gd name="connsiteX0" fmla="*/ 48 w 10120"/>
                  <a:gd name="connsiteY0" fmla="*/ 1335 h 9915"/>
                  <a:gd name="connsiteX1" fmla="*/ 48 w 10120"/>
                  <a:gd name="connsiteY1" fmla="*/ 483 h 9915"/>
                  <a:gd name="connsiteX2" fmla="*/ 385 w 10120"/>
                  <a:gd name="connsiteY2" fmla="*/ 85 h 9915"/>
                  <a:gd name="connsiteX3" fmla="*/ 1458 w 10120"/>
                  <a:gd name="connsiteY3" fmla="*/ 540 h 9915"/>
                  <a:gd name="connsiteX4" fmla="*/ 2372 w 10120"/>
                  <a:gd name="connsiteY4" fmla="*/ 1998 h 9915"/>
                  <a:gd name="connsiteX5" fmla="*/ 2756 w 10120"/>
                  <a:gd name="connsiteY5" fmla="*/ 3817 h 9915"/>
                  <a:gd name="connsiteX6" fmla="*/ 4455 w 10120"/>
                  <a:gd name="connsiteY6" fmla="*/ 4271 h 9915"/>
                  <a:gd name="connsiteX7" fmla="*/ 5689 w 10120"/>
                  <a:gd name="connsiteY7" fmla="*/ 3722 h 9915"/>
                  <a:gd name="connsiteX8" fmla="*/ 6538 w 10120"/>
                  <a:gd name="connsiteY8" fmla="*/ 2188 h 9915"/>
                  <a:gd name="connsiteX9" fmla="*/ 6538 w 10120"/>
                  <a:gd name="connsiteY9" fmla="*/ 635 h 9915"/>
                  <a:gd name="connsiteX10" fmla="*/ 7300 w 10120"/>
                  <a:gd name="connsiteY10" fmla="*/ 0 h 9915"/>
                  <a:gd name="connsiteX11" fmla="*/ 8590 w 10120"/>
                  <a:gd name="connsiteY11" fmla="*/ 46 h 9915"/>
                  <a:gd name="connsiteX12" fmla="*/ 8878 w 10120"/>
                  <a:gd name="connsiteY12" fmla="*/ 313 h 9915"/>
                  <a:gd name="connsiteX13" fmla="*/ 10120 w 10120"/>
                  <a:gd name="connsiteY13" fmla="*/ 3561 h 9915"/>
                  <a:gd name="connsiteX14" fmla="*/ 9936 w 10120"/>
                  <a:gd name="connsiteY14" fmla="*/ 4602 h 9915"/>
                  <a:gd name="connsiteX15" fmla="*/ 8630 w 10120"/>
                  <a:gd name="connsiteY15" fmla="*/ 5663 h 9915"/>
                  <a:gd name="connsiteX16" fmla="*/ 8782 w 10120"/>
                  <a:gd name="connsiteY16" fmla="*/ 8315 h 9915"/>
                  <a:gd name="connsiteX17" fmla="*/ 7917 w 10120"/>
                  <a:gd name="connsiteY17" fmla="*/ 9820 h 9915"/>
                  <a:gd name="connsiteX18" fmla="*/ 6298 w 10120"/>
                  <a:gd name="connsiteY18" fmla="*/ 9915 h 9915"/>
                  <a:gd name="connsiteX19" fmla="*/ 5769 w 10120"/>
                  <a:gd name="connsiteY19" fmla="*/ 8362 h 9915"/>
                  <a:gd name="connsiteX20" fmla="*/ 3910 w 10120"/>
                  <a:gd name="connsiteY20" fmla="*/ 8192 h 9915"/>
                  <a:gd name="connsiteX21" fmla="*/ 2997 w 10120"/>
                  <a:gd name="connsiteY21" fmla="*/ 9631 h 9915"/>
                  <a:gd name="connsiteX22" fmla="*/ 1683 w 10120"/>
                  <a:gd name="connsiteY22" fmla="*/ 9915 h 9915"/>
                  <a:gd name="connsiteX23" fmla="*/ 1218 w 10120"/>
                  <a:gd name="connsiteY23" fmla="*/ 8551 h 9915"/>
                  <a:gd name="connsiteX24" fmla="*/ 0 w 10120"/>
                  <a:gd name="connsiteY24" fmla="*/ 8551 h 9915"/>
                  <a:gd name="connsiteX25" fmla="*/ 449 w 10120"/>
                  <a:gd name="connsiteY25" fmla="*/ 7093 h 9915"/>
                  <a:gd name="connsiteX26" fmla="*/ 529 w 10120"/>
                  <a:gd name="connsiteY26" fmla="*/ 2642 h 9915"/>
                  <a:gd name="connsiteX27" fmla="*/ 48 w 10120"/>
                  <a:gd name="connsiteY27" fmla="*/ 1335 h 9915"/>
                  <a:gd name="connsiteX0" fmla="*/ 47 w 10000"/>
                  <a:gd name="connsiteY0" fmla="*/ 1346 h 10000"/>
                  <a:gd name="connsiteX1" fmla="*/ 380 w 10000"/>
                  <a:gd name="connsiteY1" fmla="*/ 86 h 10000"/>
                  <a:gd name="connsiteX2" fmla="*/ 1441 w 10000"/>
                  <a:gd name="connsiteY2" fmla="*/ 545 h 10000"/>
                  <a:gd name="connsiteX3" fmla="*/ 2344 w 10000"/>
                  <a:gd name="connsiteY3" fmla="*/ 2015 h 10000"/>
                  <a:gd name="connsiteX4" fmla="*/ 2723 w 10000"/>
                  <a:gd name="connsiteY4" fmla="*/ 3850 h 10000"/>
                  <a:gd name="connsiteX5" fmla="*/ 4402 w 10000"/>
                  <a:gd name="connsiteY5" fmla="*/ 4308 h 10000"/>
                  <a:gd name="connsiteX6" fmla="*/ 5622 w 10000"/>
                  <a:gd name="connsiteY6" fmla="*/ 3754 h 10000"/>
                  <a:gd name="connsiteX7" fmla="*/ 6460 w 10000"/>
                  <a:gd name="connsiteY7" fmla="*/ 2207 h 10000"/>
                  <a:gd name="connsiteX8" fmla="*/ 6460 w 10000"/>
                  <a:gd name="connsiteY8" fmla="*/ 640 h 10000"/>
                  <a:gd name="connsiteX9" fmla="*/ 7213 w 10000"/>
                  <a:gd name="connsiteY9" fmla="*/ 0 h 10000"/>
                  <a:gd name="connsiteX10" fmla="*/ 8488 w 10000"/>
                  <a:gd name="connsiteY10" fmla="*/ 46 h 10000"/>
                  <a:gd name="connsiteX11" fmla="*/ 8773 w 10000"/>
                  <a:gd name="connsiteY11" fmla="*/ 316 h 10000"/>
                  <a:gd name="connsiteX12" fmla="*/ 10000 w 10000"/>
                  <a:gd name="connsiteY12" fmla="*/ 3592 h 10000"/>
                  <a:gd name="connsiteX13" fmla="*/ 9818 w 10000"/>
                  <a:gd name="connsiteY13" fmla="*/ 4641 h 10000"/>
                  <a:gd name="connsiteX14" fmla="*/ 8528 w 10000"/>
                  <a:gd name="connsiteY14" fmla="*/ 5712 h 10000"/>
                  <a:gd name="connsiteX15" fmla="*/ 8678 w 10000"/>
                  <a:gd name="connsiteY15" fmla="*/ 8386 h 10000"/>
                  <a:gd name="connsiteX16" fmla="*/ 7823 w 10000"/>
                  <a:gd name="connsiteY16" fmla="*/ 9904 h 10000"/>
                  <a:gd name="connsiteX17" fmla="*/ 6223 w 10000"/>
                  <a:gd name="connsiteY17" fmla="*/ 10000 h 10000"/>
                  <a:gd name="connsiteX18" fmla="*/ 5701 w 10000"/>
                  <a:gd name="connsiteY18" fmla="*/ 8434 h 10000"/>
                  <a:gd name="connsiteX19" fmla="*/ 3864 w 10000"/>
                  <a:gd name="connsiteY19" fmla="*/ 8262 h 10000"/>
                  <a:gd name="connsiteX20" fmla="*/ 2961 w 10000"/>
                  <a:gd name="connsiteY20" fmla="*/ 9714 h 10000"/>
                  <a:gd name="connsiteX21" fmla="*/ 1663 w 10000"/>
                  <a:gd name="connsiteY21" fmla="*/ 10000 h 10000"/>
                  <a:gd name="connsiteX22" fmla="*/ 1204 w 10000"/>
                  <a:gd name="connsiteY22" fmla="*/ 8624 h 10000"/>
                  <a:gd name="connsiteX23" fmla="*/ 0 w 10000"/>
                  <a:gd name="connsiteY23" fmla="*/ 8624 h 10000"/>
                  <a:gd name="connsiteX24" fmla="*/ 444 w 10000"/>
                  <a:gd name="connsiteY24" fmla="*/ 7154 h 10000"/>
                  <a:gd name="connsiteX25" fmla="*/ 523 w 10000"/>
                  <a:gd name="connsiteY25" fmla="*/ 2665 h 10000"/>
                  <a:gd name="connsiteX26" fmla="*/ 47 w 10000"/>
                  <a:gd name="connsiteY26" fmla="*/ 1346 h 10000"/>
                  <a:gd name="connsiteX0" fmla="*/ 47 w 10000"/>
                  <a:gd name="connsiteY0" fmla="*/ 1346 h 10000"/>
                  <a:gd name="connsiteX1" fmla="*/ 190 w 10000"/>
                  <a:gd name="connsiteY1" fmla="*/ 229 h 10000"/>
                  <a:gd name="connsiteX2" fmla="*/ 1441 w 10000"/>
                  <a:gd name="connsiteY2" fmla="*/ 545 h 10000"/>
                  <a:gd name="connsiteX3" fmla="*/ 2344 w 10000"/>
                  <a:gd name="connsiteY3" fmla="*/ 2015 h 10000"/>
                  <a:gd name="connsiteX4" fmla="*/ 2723 w 10000"/>
                  <a:gd name="connsiteY4" fmla="*/ 3850 h 10000"/>
                  <a:gd name="connsiteX5" fmla="*/ 4402 w 10000"/>
                  <a:gd name="connsiteY5" fmla="*/ 4308 h 10000"/>
                  <a:gd name="connsiteX6" fmla="*/ 5622 w 10000"/>
                  <a:gd name="connsiteY6" fmla="*/ 3754 h 10000"/>
                  <a:gd name="connsiteX7" fmla="*/ 6460 w 10000"/>
                  <a:gd name="connsiteY7" fmla="*/ 2207 h 10000"/>
                  <a:gd name="connsiteX8" fmla="*/ 6460 w 10000"/>
                  <a:gd name="connsiteY8" fmla="*/ 640 h 10000"/>
                  <a:gd name="connsiteX9" fmla="*/ 7213 w 10000"/>
                  <a:gd name="connsiteY9" fmla="*/ 0 h 10000"/>
                  <a:gd name="connsiteX10" fmla="*/ 8488 w 10000"/>
                  <a:gd name="connsiteY10" fmla="*/ 46 h 10000"/>
                  <a:gd name="connsiteX11" fmla="*/ 8773 w 10000"/>
                  <a:gd name="connsiteY11" fmla="*/ 316 h 10000"/>
                  <a:gd name="connsiteX12" fmla="*/ 10000 w 10000"/>
                  <a:gd name="connsiteY12" fmla="*/ 3592 h 10000"/>
                  <a:gd name="connsiteX13" fmla="*/ 9818 w 10000"/>
                  <a:gd name="connsiteY13" fmla="*/ 4641 h 10000"/>
                  <a:gd name="connsiteX14" fmla="*/ 8528 w 10000"/>
                  <a:gd name="connsiteY14" fmla="*/ 5712 h 10000"/>
                  <a:gd name="connsiteX15" fmla="*/ 8678 w 10000"/>
                  <a:gd name="connsiteY15" fmla="*/ 8386 h 10000"/>
                  <a:gd name="connsiteX16" fmla="*/ 7823 w 10000"/>
                  <a:gd name="connsiteY16" fmla="*/ 9904 h 10000"/>
                  <a:gd name="connsiteX17" fmla="*/ 6223 w 10000"/>
                  <a:gd name="connsiteY17" fmla="*/ 10000 h 10000"/>
                  <a:gd name="connsiteX18" fmla="*/ 5701 w 10000"/>
                  <a:gd name="connsiteY18" fmla="*/ 8434 h 10000"/>
                  <a:gd name="connsiteX19" fmla="*/ 3864 w 10000"/>
                  <a:gd name="connsiteY19" fmla="*/ 8262 h 10000"/>
                  <a:gd name="connsiteX20" fmla="*/ 2961 w 10000"/>
                  <a:gd name="connsiteY20" fmla="*/ 9714 h 10000"/>
                  <a:gd name="connsiteX21" fmla="*/ 1663 w 10000"/>
                  <a:gd name="connsiteY21" fmla="*/ 10000 h 10000"/>
                  <a:gd name="connsiteX22" fmla="*/ 1204 w 10000"/>
                  <a:gd name="connsiteY22" fmla="*/ 8624 h 10000"/>
                  <a:gd name="connsiteX23" fmla="*/ 0 w 10000"/>
                  <a:gd name="connsiteY23" fmla="*/ 8624 h 10000"/>
                  <a:gd name="connsiteX24" fmla="*/ 444 w 10000"/>
                  <a:gd name="connsiteY24" fmla="*/ 7154 h 10000"/>
                  <a:gd name="connsiteX25" fmla="*/ 523 w 10000"/>
                  <a:gd name="connsiteY25" fmla="*/ 2665 h 10000"/>
                  <a:gd name="connsiteX26" fmla="*/ 47 w 10000"/>
                  <a:gd name="connsiteY26" fmla="*/ 1346 h 10000"/>
                  <a:gd name="connsiteX0" fmla="*/ 0 w 10119"/>
                  <a:gd name="connsiteY0" fmla="*/ 1289 h 10000"/>
                  <a:gd name="connsiteX1" fmla="*/ 309 w 10119"/>
                  <a:gd name="connsiteY1" fmla="*/ 229 h 10000"/>
                  <a:gd name="connsiteX2" fmla="*/ 1560 w 10119"/>
                  <a:gd name="connsiteY2" fmla="*/ 545 h 10000"/>
                  <a:gd name="connsiteX3" fmla="*/ 2463 w 10119"/>
                  <a:gd name="connsiteY3" fmla="*/ 2015 h 10000"/>
                  <a:gd name="connsiteX4" fmla="*/ 2842 w 10119"/>
                  <a:gd name="connsiteY4" fmla="*/ 3850 h 10000"/>
                  <a:gd name="connsiteX5" fmla="*/ 4521 w 10119"/>
                  <a:gd name="connsiteY5" fmla="*/ 4308 h 10000"/>
                  <a:gd name="connsiteX6" fmla="*/ 5741 w 10119"/>
                  <a:gd name="connsiteY6" fmla="*/ 3754 h 10000"/>
                  <a:gd name="connsiteX7" fmla="*/ 6579 w 10119"/>
                  <a:gd name="connsiteY7" fmla="*/ 2207 h 10000"/>
                  <a:gd name="connsiteX8" fmla="*/ 6579 w 10119"/>
                  <a:gd name="connsiteY8" fmla="*/ 640 h 10000"/>
                  <a:gd name="connsiteX9" fmla="*/ 7332 w 10119"/>
                  <a:gd name="connsiteY9" fmla="*/ 0 h 10000"/>
                  <a:gd name="connsiteX10" fmla="*/ 8607 w 10119"/>
                  <a:gd name="connsiteY10" fmla="*/ 46 h 10000"/>
                  <a:gd name="connsiteX11" fmla="*/ 8892 w 10119"/>
                  <a:gd name="connsiteY11" fmla="*/ 316 h 10000"/>
                  <a:gd name="connsiteX12" fmla="*/ 10119 w 10119"/>
                  <a:gd name="connsiteY12" fmla="*/ 3592 h 10000"/>
                  <a:gd name="connsiteX13" fmla="*/ 9937 w 10119"/>
                  <a:gd name="connsiteY13" fmla="*/ 4641 h 10000"/>
                  <a:gd name="connsiteX14" fmla="*/ 8647 w 10119"/>
                  <a:gd name="connsiteY14" fmla="*/ 5712 h 10000"/>
                  <a:gd name="connsiteX15" fmla="*/ 8797 w 10119"/>
                  <a:gd name="connsiteY15" fmla="*/ 8386 h 10000"/>
                  <a:gd name="connsiteX16" fmla="*/ 7942 w 10119"/>
                  <a:gd name="connsiteY16" fmla="*/ 9904 h 10000"/>
                  <a:gd name="connsiteX17" fmla="*/ 6342 w 10119"/>
                  <a:gd name="connsiteY17" fmla="*/ 10000 h 10000"/>
                  <a:gd name="connsiteX18" fmla="*/ 5820 w 10119"/>
                  <a:gd name="connsiteY18" fmla="*/ 8434 h 10000"/>
                  <a:gd name="connsiteX19" fmla="*/ 3983 w 10119"/>
                  <a:gd name="connsiteY19" fmla="*/ 8262 h 10000"/>
                  <a:gd name="connsiteX20" fmla="*/ 3080 w 10119"/>
                  <a:gd name="connsiteY20" fmla="*/ 9714 h 10000"/>
                  <a:gd name="connsiteX21" fmla="*/ 1782 w 10119"/>
                  <a:gd name="connsiteY21" fmla="*/ 10000 h 10000"/>
                  <a:gd name="connsiteX22" fmla="*/ 1323 w 10119"/>
                  <a:gd name="connsiteY22" fmla="*/ 8624 h 10000"/>
                  <a:gd name="connsiteX23" fmla="*/ 119 w 10119"/>
                  <a:gd name="connsiteY23" fmla="*/ 8624 h 10000"/>
                  <a:gd name="connsiteX24" fmla="*/ 563 w 10119"/>
                  <a:gd name="connsiteY24" fmla="*/ 7154 h 10000"/>
                  <a:gd name="connsiteX25" fmla="*/ 642 w 10119"/>
                  <a:gd name="connsiteY25" fmla="*/ 2665 h 10000"/>
                  <a:gd name="connsiteX26" fmla="*/ 0 w 10119"/>
                  <a:gd name="connsiteY26" fmla="*/ 128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119" h="10000">
                    <a:moveTo>
                      <a:pt x="0" y="1289"/>
                    </a:moveTo>
                    <a:cubicBezTo>
                      <a:pt x="48" y="917"/>
                      <a:pt x="261" y="601"/>
                      <a:pt x="309" y="229"/>
                    </a:cubicBezTo>
                    <a:lnTo>
                      <a:pt x="1560" y="545"/>
                    </a:lnTo>
                    <a:lnTo>
                      <a:pt x="2463" y="2015"/>
                    </a:lnTo>
                    <a:cubicBezTo>
                      <a:pt x="2589" y="2627"/>
                      <a:pt x="2716" y="3238"/>
                      <a:pt x="2842" y="3850"/>
                    </a:cubicBezTo>
                    <a:lnTo>
                      <a:pt x="4521" y="4308"/>
                    </a:lnTo>
                    <a:lnTo>
                      <a:pt x="5741" y="3754"/>
                    </a:lnTo>
                    <a:lnTo>
                      <a:pt x="6579" y="2207"/>
                    </a:lnTo>
                    <a:lnTo>
                      <a:pt x="6579" y="640"/>
                    </a:lnTo>
                    <a:lnTo>
                      <a:pt x="7332" y="0"/>
                    </a:lnTo>
                    <a:lnTo>
                      <a:pt x="8607" y="46"/>
                    </a:lnTo>
                    <a:lnTo>
                      <a:pt x="8892" y="316"/>
                    </a:lnTo>
                    <a:lnTo>
                      <a:pt x="10119" y="3592"/>
                    </a:lnTo>
                    <a:cubicBezTo>
                      <a:pt x="10067" y="3865"/>
                      <a:pt x="9990" y="4368"/>
                      <a:pt x="9937" y="4641"/>
                    </a:cubicBezTo>
                    <a:lnTo>
                      <a:pt x="8647" y="5712"/>
                    </a:lnTo>
                    <a:cubicBezTo>
                      <a:pt x="8665" y="6680"/>
                      <a:pt x="8778" y="7418"/>
                      <a:pt x="8797" y="8386"/>
                    </a:cubicBezTo>
                    <a:lnTo>
                      <a:pt x="7942" y="9904"/>
                    </a:lnTo>
                    <a:lnTo>
                      <a:pt x="6342" y="10000"/>
                    </a:lnTo>
                    <a:lnTo>
                      <a:pt x="5820" y="8434"/>
                    </a:lnTo>
                    <a:lnTo>
                      <a:pt x="3983" y="8262"/>
                    </a:lnTo>
                    <a:lnTo>
                      <a:pt x="3080" y="9714"/>
                    </a:lnTo>
                    <a:lnTo>
                      <a:pt x="1782" y="10000"/>
                    </a:lnTo>
                    <a:lnTo>
                      <a:pt x="1323" y="8624"/>
                    </a:lnTo>
                    <a:lnTo>
                      <a:pt x="119" y="8624"/>
                    </a:lnTo>
                    <a:lnTo>
                      <a:pt x="563" y="7154"/>
                    </a:lnTo>
                    <a:cubicBezTo>
                      <a:pt x="589" y="5657"/>
                      <a:pt x="615" y="4161"/>
                      <a:pt x="642" y="2665"/>
                    </a:cubicBezTo>
                    <a:lnTo>
                      <a:pt x="0" y="1289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7" name="Freeform 8"/>
              <p:cNvSpPr>
                <a:spLocks/>
              </p:cNvSpPr>
              <p:nvPr/>
            </p:nvSpPr>
            <p:spPr bwMode="auto">
              <a:xfrm>
                <a:off x="5255996" y="5367741"/>
                <a:ext cx="404367" cy="606940"/>
              </a:xfrm>
              <a:custGeom>
                <a:avLst/>
                <a:gdLst>
                  <a:gd name="T0" fmla="*/ 12700 w 567"/>
                  <a:gd name="T1" fmla="*/ 0 h 851"/>
                  <a:gd name="T2" fmla="*/ 28575 w 567"/>
                  <a:gd name="T3" fmla="*/ 69850 h 851"/>
                  <a:gd name="T4" fmla="*/ 147637 w 567"/>
                  <a:gd name="T5" fmla="*/ 331787 h 851"/>
                  <a:gd name="T6" fmla="*/ 133350 w 567"/>
                  <a:gd name="T7" fmla="*/ 431800 h 851"/>
                  <a:gd name="T8" fmla="*/ 0 w 567"/>
                  <a:gd name="T9" fmla="*/ 527050 h 851"/>
                  <a:gd name="T10" fmla="*/ 19050 w 567"/>
                  <a:gd name="T11" fmla="*/ 736600 h 851"/>
                  <a:gd name="T12" fmla="*/ 147637 w 567"/>
                  <a:gd name="T13" fmla="*/ 808037 h 851"/>
                  <a:gd name="T14" fmla="*/ 190500 w 567"/>
                  <a:gd name="T15" fmla="*/ 1050925 h 851"/>
                  <a:gd name="T16" fmla="*/ 238125 w 567"/>
                  <a:gd name="T17" fmla="*/ 1084262 h 851"/>
                  <a:gd name="T18" fmla="*/ 238125 w 567"/>
                  <a:gd name="T19" fmla="*/ 1298575 h 851"/>
                  <a:gd name="T20" fmla="*/ 328612 w 567"/>
                  <a:gd name="T21" fmla="*/ 1350962 h 851"/>
                  <a:gd name="T22" fmla="*/ 366712 w 567"/>
                  <a:gd name="T23" fmla="*/ 1308100 h 851"/>
                  <a:gd name="T24" fmla="*/ 366712 w 567"/>
                  <a:gd name="T25" fmla="*/ 1222375 h 851"/>
                  <a:gd name="T26" fmla="*/ 419100 w 567"/>
                  <a:gd name="T27" fmla="*/ 1146175 h 851"/>
                  <a:gd name="T28" fmla="*/ 585787 w 567"/>
                  <a:gd name="T29" fmla="*/ 1108075 h 851"/>
                  <a:gd name="T30" fmla="*/ 609600 w 567"/>
                  <a:gd name="T31" fmla="*/ 1008062 h 851"/>
                  <a:gd name="T32" fmla="*/ 619125 w 567"/>
                  <a:gd name="T33" fmla="*/ 865187 h 851"/>
                  <a:gd name="T34" fmla="*/ 747712 w 567"/>
                  <a:gd name="T35" fmla="*/ 641350 h 851"/>
                  <a:gd name="T36" fmla="*/ 900112 w 567"/>
                  <a:gd name="T37" fmla="*/ 498475 h 851"/>
                  <a:gd name="T38" fmla="*/ 671512 w 567"/>
                  <a:gd name="T39" fmla="*/ 331787 h 851"/>
                  <a:gd name="T40" fmla="*/ 461962 w 567"/>
                  <a:gd name="T41" fmla="*/ 246062 h 851"/>
                  <a:gd name="T42" fmla="*/ 152400 w 567"/>
                  <a:gd name="T43" fmla="*/ 88900 h 851"/>
                  <a:gd name="T44" fmla="*/ 12700 w 567"/>
                  <a:gd name="T45" fmla="*/ 0 h 8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2116 w 10000"/>
                  <a:gd name="connsiteY7" fmla="*/ 7779 h 10000"/>
                  <a:gd name="connsiteX8" fmla="*/ 2646 w 10000"/>
                  <a:gd name="connsiteY8" fmla="*/ 8026 h 10000"/>
                  <a:gd name="connsiteX9" fmla="*/ 2646 w 10000"/>
                  <a:gd name="connsiteY9" fmla="*/ 9612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646 w 10000"/>
                  <a:gd name="connsiteY8" fmla="*/ 8026 h 10000"/>
                  <a:gd name="connsiteX9" fmla="*/ 2646 w 10000"/>
                  <a:gd name="connsiteY9" fmla="*/ 9612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646 w 10000"/>
                  <a:gd name="connsiteY9" fmla="*/ 9612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4074 w 10000"/>
                  <a:gd name="connsiteY11" fmla="*/ 9683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180 w 10000"/>
                  <a:gd name="connsiteY12" fmla="*/ 9066 h 10000"/>
                  <a:gd name="connsiteX13" fmla="*/ 4656 w 10000"/>
                  <a:gd name="connsiteY13" fmla="*/ 8484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180 w 10000"/>
                  <a:gd name="connsiteY12" fmla="*/ 9066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46 w 10000"/>
                  <a:gd name="connsiteY7" fmla="*/ 7620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99 w 10000"/>
                  <a:gd name="connsiteY7" fmla="*/ 7514 h 10000"/>
                  <a:gd name="connsiteX8" fmla="*/ 2302 w 10000"/>
                  <a:gd name="connsiteY8" fmla="*/ 7955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99 w 10000"/>
                  <a:gd name="connsiteY7" fmla="*/ 7514 h 10000"/>
                  <a:gd name="connsiteX8" fmla="*/ 2249 w 10000"/>
                  <a:gd name="connsiteY8" fmla="*/ 7937 h 10000"/>
                  <a:gd name="connsiteX9" fmla="*/ 2276 w 10000"/>
                  <a:gd name="connsiteY9" fmla="*/ 9418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99 w 10000"/>
                  <a:gd name="connsiteY7" fmla="*/ 7514 h 10000"/>
                  <a:gd name="connsiteX8" fmla="*/ 2249 w 10000"/>
                  <a:gd name="connsiteY8" fmla="*/ 7937 h 10000"/>
                  <a:gd name="connsiteX9" fmla="*/ 2329 w 10000"/>
                  <a:gd name="connsiteY9" fmla="*/ 9436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  <a:gd name="connsiteX0" fmla="*/ 141 w 10000"/>
                  <a:gd name="connsiteY0" fmla="*/ 0 h 10000"/>
                  <a:gd name="connsiteX1" fmla="*/ 317 w 10000"/>
                  <a:gd name="connsiteY1" fmla="*/ 517 h 10000"/>
                  <a:gd name="connsiteX2" fmla="*/ 1640 w 10000"/>
                  <a:gd name="connsiteY2" fmla="*/ 2456 h 10000"/>
                  <a:gd name="connsiteX3" fmla="*/ 1481 w 10000"/>
                  <a:gd name="connsiteY3" fmla="*/ 3196 h 10000"/>
                  <a:gd name="connsiteX4" fmla="*/ 0 w 10000"/>
                  <a:gd name="connsiteY4" fmla="*/ 3901 h 10000"/>
                  <a:gd name="connsiteX5" fmla="*/ 212 w 10000"/>
                  <a:gd name="connsiteY5" fmla="*/ 5452 h 10000"/>
                  <a:gd name="connsiteX6" fmla="*/ 1349 w 10000"/>
                  <a:gd name="connsiteY6" fmla="*/ 6069 h 10000"/>
                  <a:gd name="connsiteX7" fmla="*/ 1799 w 10000"/>
                  <a:gd name="connsiteY7" fmla="*/ 7514 h 10000"/>
                  <a:gd name="connsiteX8" fmla="*/ 2249 w 10000"/>
                  <a:gd name="connsiteY8" fmla="*/ 7937 h 10000"/>
                  <a:gd name="connsiteX9" fmla="*/ 2329 w 10000"/>
                  <a:gd name="connsiteY9" fmla="*/ 9436 h 10000"/>
                  <a:gd name="connsiteX10" fmla="*/ 3651 w 10000"/>
                  <a:gd name="connsiteY10" fmla="*/ 10000 h 10000"/>
                  <a:gd name="connsiteX11" fmla="*/ 3995 w 10000"/>
                  <a:gd name="connsiteY11" fmla="*/ 9930 h 10000"/>
                  <a:gd name="connsiteX12" fmla="*/ 4074 w 10000"/>
                  <a:gd name="connsiteY12" fmla="*/ 9048 h 10000"/>
                  <a:gd name="connsiteX13" fmla="*/ 4630 w 10000"/>
                  <a:gd name="connsiteY13" fmla="*/ 8413 h 10000"/>
                  <a:gd name="connsiteX14" fmla="*/ 6508 w 10000"/>
                  <a:gd name="connsiteY14" fmla="*/ 8202 h 10000"/>
                  <a:gd name="connsiteX15" fmla="*/ 6772 w 10000"/>
                  <a:gd name="connsiteY15" fmla="*/ 7462 h 10000"/>
                  <a:gd name="connsiteX16" fmla="*/ 6878 w 10000"/>
                  <a:gd name="connsiteY16" fmla="*/ 6404 h 10000"/>
                  <a:gd name="connsiteX17" fmla="*/ 8307 w 10000"/>
                  <a:gd name="connsiteY17" fmla="*/ 4747 h 10000"/>
                  <a:gd name="connsiteX18" fmla="*/ 10000 w 10000"/>
                  <a:gd name="connsiteY18" fmla="*/ 3690 h 10000"/>
                  <a:gd name="connsiteX19" fmla="*/ 7460 w 10000"/>
                  <a:gd name="connsiteY19" fmla="*/ 2456 h 10000"/>
                  <a:gd name="connsiteX20" fmla="*/ 5132 w 10000"/>
                  <a:gd name="connsiteY20" fmla="*/ 1821 h 10000"/>
                  <a:gd name="connsiteX21" fmla="*/ 1693 w 10000"/>
                  <a:gd name="connsiteY21" fmla="*/ 658 h 10000"/>
                  <a:gd name="connsiteX22" fmla="*/ 141 w 10000"/>
                  <a:gd name="connsiteY2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0" h="10000">
                    <a:moveTo>
                      <a:pt x="141" y="0"/>
                    </a:moveTo>
                    <a:cubicBezTo>
                      <a:pt x="200" y="172"/>
                      <a:pt x="258" y="345"/>
                      <a:pt x="317" y="517"/>
                    </a:cubicBezTo>
                    <a:lnTo>
                      <a:pt x="1640" y="2456"/>
                    </a:lnTo>
                    <a:lnTo>
                      <a:pt x="1481" y="3196"/>
                    </a:lnTo>
                    <a:lnTo>
                      <a:pt x="0" y="3901"/>
                    </a:lnTo>
                    <a:cubicBezTo>
                      <a:pt x="71" y="4418"/>
                      <a:pt x="141" y="4935"/>
                      <a:pt x="212" y="5452"/>
                    </a:cubicBezTo>
                    <a:lnTo>
                      <a:pt x="1349" y="6069"/>
                    </a:lnTo>
                    <a:lnTo>
                      <a:pt x="1799" y="7514"/>
                    </a:lnTo>
                    <a:lnTo>
                      <a:pt x="2249" y="7937"/>
                    </a:lnTo>
                    <a:cubicBezTo>
                      <a:pt x="2285" y="7907"/>
                      <a:pt x="2372" y="9395"/>
                      <a:pt x="2329" y="9436"/>
                    </a:cubicBezTo>
                    <a:lnTo>
                      <a:pt x="3651" y="10000"/>
                    </a:lnTo>
                    <a:lnTo>
                      <a:pt x="3995" y="9930"/>
                    </a:lnTo>
                    <a:cubicBezTo>
                      <a:pt x="4021" y="9636"/>
                      <a:pt x="4048" y="9342"/>
                      <a:pt x="4074" y="9048"/>
                    </a:cubicBezTo>
                    <a:lnTo>
                      <a:pt x="4630" y="8413"/>
                    </a:lnTo>
                    <a:lnTo>
                      <a:pt x="6508" y="8202"/>
                    </a:lnTo>
                    <a:lnTo>
                      <a:pt x="6772" y="7462"/>
                    </a:lnTo>
                    <a:cubicBezTo>
                      <a:pt x="6807" y="7109"/>
                      <a:pt x="6843" y="6757"/>
                      <a:pt x="6878" y="6404"/>
                    </a:cubicBezTo>
                    <a:lnTo>
                      <a:pt x="8307" y="4747"/>
                    </a:lnTo>
                    <a:lnTo>
                      <a:pt x="10000" y="3690"/>
                    </a:lnTo>
                    <a:lnTo>
                      <a:pt x="7460" y="2456"/>
                    </a:lnTo>
                    <a:lnTo>
                      <a:pt x="5132" y="1821"/>
                    </a:lnTo>
                    <a:lnTo>
                      <a:pt x="1693" y="658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A9D3EF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endParaRPr lang="ko-KR" altLang="en-US">
                  <a:solidFill>
                    <a:srgbClr val="FFFFFF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  <p:sp>
            <p:nvSpPr>
              <p:cNvPr id="208" name="Freeform 2"/>
              <p:cNvSpPr>
                <a:spLocks/>
              </p:cNvSpPr>
              <p:nvPr/>
            </p:nvSpPr>
            <p:spPr bwMode="auto">
              <a:xfrm>
                <a:off x="4525086" y="4868853"/>
                <a:ext cx="728799" cy="665059"/>
              </a:xfrm>
              <a:custGeom>
                <a:avLst/>
                <a:gdLst>
                  <a:gd name="T0" fmla="*/ 463550 w 1013"/>
                  <a:gd name="T1" fmla="*/ 0 h 931"/>
                  <a:gd name="T2" fmla="*/ 411162 w 1013"/>
                  <a:gd name="T3" fmla="*/ 68263 h 931"/>
                  <a:gd name="T4" fmla="*/ 442912 w 1013"/>
                  <a:gd name="T5" fmla="*/ 190500 h 931"/>
                  <a:gd name="T6" fmla="*/ 427037 w 1013"/>
                  <a:gd name="T7" fmla="*/ 296863 h 931"/>
                  <a:gd name="T8" fmla="*/ 304800 w 1013"/>
                  <a:gd name="T9" fmla="*/ 403225 h 931"/>
                  <a:gd name="T10" fmla="*/ 266700 w 1013"/>
                  <a:gd name="T11" fmla="*/ 601663 h 931"/>
                  <a:gd name="T12" fmla="*/ 100012 w 1013"/>
                  <a:gd name="T13" fmla="*/ 669925 h 931"/>
                  <a:gd name="T14" fmla="*/ 53975 w 1013"/>
                  <a:gd name="T15" fmla="*/ 876300 h 931"/>
                  <a:gd name="T16" fmla="*/ 0 w 1013"/>
                  <a:gd name="T17" fmla="*/ 960438 h 931"/>
                  <a:gd name="T18" fmla="*/ 61912 w 1013"/>
                  <a:gd name="T19" fmla="*/ 1104900 h 931"/>
                  <a:gd name="T20" fmla="*/ 328612 w 1013"/>
                  <a:gd name="T21" fmla="*/ 1227138 h 931"/>
                  <a:gd name="T22" fmla="*/ 373062 w 1013"/>
                  <a:gd name="T23" fmla="*/ 1363663 h 931"/>
                  <a:gd name="T24" fmla="*/ 525462 w 1013"/>
                  <a:gd name="T25" fmla="*/ 1219200 h 931"/>
                  <a:gd name="T26" fmla="*/ 725487 w 1013"/>
                  <a:gd name="T27" fmla="*/ 1211263 h 931"/>
                  <a:gd name="T28" fmla="*/ 769937 w 1013"/>
                  <a:gd name="T29" fmla="*/ 1135063 h 931"/>
                  <a:gd name="T30" fmla="*/ 884237 w 1013"/>
                  <a:gd name="T31" fmla="*/ 1150938 h 931"/>
                  <a:gd name="T32" fmla="*/ 982662 w 1013"/>
                  <a:gd name="T33" fmla="*/ 1268413 h 931"/>
                  <a:gd name="T34" fmla="*/ 1039812 w 1013"/>
                  <a:gd name="T35" fmla="*/ 1449388 h 931"/>
                  <a:gd name="T36" fmla="*/ 1181100 w 1013"/>
                  <a:gd name="T37" fmla="*/ 1477963 h 931"/>
                  <a:gd name="T38" fmla="*/ 1311275 w 1013"/>
                  <a:gd name="T39" fmla="*/ 1447800 h 931"/>
                  <a:gd name="T40" fmla="*/ 1395412 w 1013"/>
                  <a:gd name="T41" fmla="*/ 1303338 h 931"/>
                  <a:gd name="T42" fmla="*/ 1395412 w 1013"/>
                  <a:gd name="T43" fmla="*/ 1165225 h 931"/>
                  <a:gd name="T44" fmla="*/ 1458912 w 1013"/>
                  <a:gd name="T45" fmla="*/ 1116013 h 931"/>
                  <a:gd name="T46" fmla="*/ 1608137 w 1013"/>
                  <a:gd name="T47" fmla="*/ 1119188 h 931"/>
                  <a:gd name="T48" fmla="*/ 1608137 w 1013"/>
                  <a:gd name="T49" fmla="*/ 1036638 h 931"/>
                  <a:gd name="T50" fmla="*/ 1349375 w 1013"/>
                  <a:gd name="T51" fmla="*/ 808038 h 931"/>
                  <a:gd name="T52" fmla="*/ 1333500 w 1013"/>
                  <a:gd name="T53" fmla="*/ 693738 h 931"/>
                  <a:gd name="T54" fmla="*/ 1158875 w 1013"/>
                  <a:gd name="T55" fmla="*/ 571500 h 931"/>
                  <a:gd name="T56" fmla="*/ 952500 w 1013"/>
                  <a:gd name="T57" fmla="*/ 441325 h 931"/>
                  <a:gd name="T58" fmla="*/ 715962 w 1013"/>
                  <a:gd name="T59" fmla="*/ 128588 h 931"/>
                  <a:gd name="T60" fmla="*/ 463550 w 1013"/>
                  <a:gd name="T61" fmla="*/ 0 h 93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connsiteX0" fmla="*/ 2883 w 10000"/>
                  <a:gd name="connsiteY0" fmla="*/ 0 h 10000"/>
                  <a:gd name="connsiteX1" fmla="*/ 2557 w 10000"/>
                  <a:gd name="connsiteY1" fmla="*/ 462 h 10000"/>
                  <a:gd name="connsiteX2" fmla="*/ 2754 w 10000"/>
                  <a:gd name="connsiteY2" fmla="*/ 1289 h 10000"/>
                  <a:gd name="connsiteX3" fmla="*/ 2655 w 10000"/>
                  <a:gd name="connsiteY3" fmla="*/ 2009 h 10000"/>
                  <a:gd name="connsiteX4" fmla="*/ 1895 w 10000"/>
                  <a:gd name="connsiteY4" fmla="*/ 2728 h 10000"/>
                  <a:gd name="connsiteX5" fmla="*/ 1658 w 10000"/>
                  <a:gd name="connsiteY5" fmla="*/ 4071 h 10000"/>
                  <a:gd name="connsiteX6" fmla="*/ 622 w 10000"/>
                  <a:gd name="connsiteY6" fmla="*/ 4533 h 10000"/>
                  <a:gd name="connsiteX7" fmla="*/ 336 w 10000"/>
                  <a:gd name="connsiteY7" fmla="*/ 5929 h 10000"/>
                  <a:gd name="connsiteX8" fmla="*/ 0 w 10000"/>
                  <a:gd name="connsiteY8" fmla="*/ 6498 h 10000"/>
                  <a:gd name="connsiteX9" fmla="*/ 385 w 10000"/>
                  <a:gd name="connsiteY9" fmla="*/ 7476 h 10000"/>
                  <a:gd name="connsiteX10" fmla="*/ 2043 w 10000"/>
                  <a:gd name="connsiteY10" fmla="*/ 8303 h 10000"/>
                  <a:gd name="connsiteX11" fmla="*/ 2320 w 10000"/>
                  <a:gd name="connsiteY11" fmla="*/ 9227 h 10000"/>
                  <a:gd name="connsiteX12" fmla="*/ 3268 w 10000"/>
                  <a:gd name="connsiteY12" fmla="*/ 8249 h 10000"/>
                  <a:gd name="connsiteX13" fmla="*/ 4511 w 10000"/>
                  <a:gd name="connsiteY13" fmla="*/ 8340 h 10000"/>
                  <a:gd name="connsiteX14" fmla="*/ 4788 w 10000"/>
                  <a:gd name="connsiteY14" fmla="*/ 7680 h 10000"/>
                  <a:gd name="connsiteX15" fmla="*/ 5499 w 10000"/>
                  <a:gd name="connsiteY15" fmla="*/ 7787 h 10000"/>
                  <a:gd name="connsiteX16" fmla="*/ 6111 w 10000"/>
                  <a:gd name="connsiteY16" fmla="*/ 8582 h 10000"/>
                  <a:gd name="connsiteX17" fmla="*/ 6466 w 10000"/>
                  <a:gd name="connsiteY17" fmla="*/ 9807 h 10000"/>
                  <a:gd name="connsiteX18" fmla="*/ 7345 w 10000"/>
                  <a:gd name="connsiteY18" fmla="*/ 10000 h 10000"/>
                  <a:gd name="connsiteX19" fmla="*/ 8154 w 10000"/>
                  <a:gd name="connsiteY19" fmla="*/ 9796 h 10000"/>
                  <a:gd name="connsiteX20" fmla="*/ 8677 w 10000"/>
                  <a:gd name="connsiteY20" fmla="*/ 8818 h 10000"/>
                  <a:gd name="connsiteX21" fmla="*/ 8677 w 10000"/>
                  <a:gd name="connsiteY21" fmla="*/ 7884 h 10000"/>
                  <a:gd name="connsiteX22" fmla="*/ 9072 w 10000"/>
                  <a:gd name="connsiteY22" fmla="*/ 7551 h 10000"/>
                  <a:gd name="connsiteX23" fmla="*/ 10000 w 10000"/>
                  <a:gd name="connsiteY23" fmla="*/ 7573 h 10000"/>
                  <a:gd name="connsiteX24" fmla="*/ 10000 w 10000"/>
                  <a:gd name="connsiteY24" fmla="*/ 7014 h 10000"/>
                  <a:gd name="connsiteX25" fmla="*/ 8391 w 10000"/>
                  <a:gd name="connsiteY25" fmla="*/ 5467 h 10000"/>
                  <a:gd name="connsiteX26" fmla="*/ 8292 w 10000"/>
                  <a:gd name="connsiteY26" fmla="*/ 4694 h 10000"/>
                  <a:gd name="connsiteX27" fmla="*/ 7206 w 10000"/>
                  <a:gd name="connsiteY27" fmla="*/ 3867 h 10000"/>
                  <a:gd name="connsiteX28" fmla="*/ 5923 w 10000"/>
                  <a:gd name="connsiteY28" fmla="*/ 2986 h 10000"/>
                  <a:gd name="connsiteX29" fmla="*/ 4452 w 10000"/>
                  <a:gd name="connsiteY29" fmla="*/ 870 h 10000"/>
                  <a:gd name="connsiteX30" fmla="*/ 2883 w 10000"/>
                  <a:gd name="connsiteY30" fmla="*/ 0 h 10000"/>
                  <a:gd name="connsiteX0" fmla="*/ 2883 w 10000"/>
                  <a:gd name="connsiteY0" fmla="*/ 0 h 10000"/>
                  <a:gd name="connsiteX1" fmla="*/ 2557 w 10000"/>
                  <a:gd name="connsiteY1" fmla="*/ 462 h 10000"/>
                  <a:gd name="connsiteX2" fmla="*/ 2754 w 10000"/>
                  <a:gd name="connsiteY2" fmla="*/ 1289 h 10000"/>
                  <a:gd name="connsiteX3" fmla="*/ 2655 w 10000"/>
                  <a:gd name="connsiteY3" fmla="*/ 2009 h 10000"/>
                  <a:gd name="connsiteX4" fmla="*/ 1895 w 10000"/>
                  <a:gd name="connsiteY4" fmla="*/ 2728 h 10000"/>
                  <a:gd name="connsiteX5" fmla="*/ 1658 w 10000"/>
                  <a:gd name="connsiteY5" fmla="*/ 4071 h 10000"/>
                  <a:gd name="connsiteX6" fmla="*/ 622 w 10000"/>
                  <a:gd name="connsiteY6" fmla="*/ 4533 h 10000"/>
                  <a:gd name="connsiteX7" fmla="*/ 336 w 10000"/>
                  <a:gd name="connsiteY7" fmla="*/ 5929 h 10000"/>
                  <a:gd name="connsiteX8" fmla="*/ 0 w 10000"/>
                  <a:gd name="connsiteY8" fmla="*/ 6498 h 10000"/>
                  <a:gd name="connsiteX9" fmla="*/ 385 w 10000"/>
                  <a:gd name="connsiteY9" fmla="*/ 7476 h 10000"/>
                  <a:gd name="connsiteX10" fmla="*/ 2043 w 10000"/>
                  <a:gd name="connsiteY10" fmla="*/ 8303 h 10000"/>
                  <a:gd name="connsiteX11" fmla="*/ 2320 w 10000"/>
                  <a:gd name="connsiteY11" fmla="*/ 9227 h 10000"/>
                  <a:gd name="connsiteX12" fmla="*/ 3268 w 10000"/>
                  <a:gd name="connsiteY12" fmla="*/ 8249 h 10000"/>
                  <a:gd name="connsiteX13" fmla="*/ 4511 w 10000"/>
                  <a:gd name="connsiteY13" fmla="*/ 8340 h 10000"/>
                  <a:gd name="connsiteX14" fmla="*/ 4729 w 10000"/>
                  <a:gd name="connsiteY14" fmla="*/ 7744 h 10000"/>
                  <a:gd name="connsiteX15" fmla="*/ 5499 w 10000"/>
                  <a:gd name="connsiteY15" fmla="*/ 7787 h 10000"/>
                  <a:gd name="connsiteX16" fmla="*/ 6111 w 10000"/>
                  <a:gd name="connsiteY16" fmla="*/ 8582 h 10000"/>
                  <a:gd name="connsiteX17" fmla="*/ 6466 w 10000"/>
                  <a:gd name="connsiteY17" fmla="*/ 9807 h 10000"/>
                  <a:gd name="connsiteX18" fmla="*/ 7345 w 10000"/>
                  <a:gd name="connsiteY18" fmla="*/ 10000 h 10000"/>
                  <a:gd name="connsiteX19" fmla="*/ 8154 w 10000"/>
                  <a:gd name="connsiteY19" fmla="*/ 9796 h 10000"/>
                  <a:gd name="connsiteX20" fmla="*/ 8677 w 10000"/>
                  <a:gd name="connsiteY20" fmla="*/ 8818 h 10000"/>
                  <a:gd name="connsiteX21" fmla="*/ 8677 w 10000"/>
                  <a:gd name="connsiteY21" fmla="*/ 7884 h 10000"/>
                  <a:gd name="connsiteX22" fmla="*/ 9072 w 10000"/>
                  <a:gd name="connsiteY22" fmla="*/ 7551 h 10000"/>
                  <a:gd name="connsiteX23" fmla="*/ 10000 w 10000"/>
                  <a:gd name="connsiteY23" fmla="*/ 7573 h 10000"/>
                  <a:gd name="connsiteX24" fmla="*/ 10000 w 10000"/>
                  <a:gd name="connsiteY24" fmla="*/ 7014 h 10000"/>
                  <a:gd name="connsiteX25" fmla="*/ 8391 w 10000"/>
                  <a:gd name="connsiteY25" fmla="*/ 5467 h 10000"/>
                  <a:gd name="connsiteX26" fmla="*/ 8292 w 10000"/>
                  <a:gd name="connsiteY26" fmla="*/ 4694 h 10000"/>
                  <a:gd name="connsiteX27" fmla="*/ 7206 w 10000"/>
                  <a:gd name="connsiteY27" fmla="*/ 3867 h 10000"/>
                  <a:gd name="connsiteX28" fmla="*/ 5923 w 10000"/>
                  <a:gd name="connsiteY28" fmla="*/ 2986 h 10000"/>
                  <a:gd name="connsiteX29" fmla="*/ 4452 w 10000"/>
                  <a:gd name="connsiteY29" fmla="*/ 870 h 10000"/>
                  <a:gd name="connsiteX30" fmla="*/ 2883 w 10000"/>
                  <a:gd name="connsiteY30" fmla="*/ 0 h 10000"/>
                  <a:gd name="connsiteX0" fmla="*/ 2883 w 10000"/>
                  <a:gd name="connsiteY0" fmla="*/ 0 h 10000"/>
                  <a:gd name="connsiteX1" fmla="*/ 2557 w 10000"/>
                  <a:gd name="connsiteY1" fmla="*/ 462 h 10000"/>
                  <a:gd name="connsiteX2" fmla="*/ 2754 w 10000"/>
                  <a:gd name="connsiteY2" fmla="*/ 1289 h 10000"/>
                  <a:gd name="connsiteX3" fmla="*/ 2655 w 10000"/>
                  <a:gd name="connsiteY3" fmla="*/ 2009 h 10000"/>
                  <a:gd name="connsiteX4" fmla="*/ 1895 w 10000"/>
                  <a:gd name="connsiteY4" fmla="*/ 2728 h 10000"/>
                  <a:gd name="connsiteX5" fmla="*/ 1658 w 10000"/>
                  <a:gd name="connsiteY5" fmla="*/ 4071 h 10000"/>
                  <a:gd name="connsiteX6" fmla="*/ 622 w 10000"/>
                  <a:gd name="connsiteY6" fmla="*/ 4533 h 10000"/>
                  <a:gd name="connsiteX7" fmla="*/ 336 w 10000"/>
                  <a:gd name="connsiteY7" fmla="*/ 5929 h 10000"/>
                  <a:gd name="connsiteX8" fmla="*/ 0 w 10000"/>
                  <a:gd name="connsiteY8" fmla="*/ 6498 h 10000"/>
                  <a:gd name="connsiteX9" fmla="*/ 385 w 10000"/>
                  <a:gd name="connsiteY9" fmla="*/ 7476 h 10000"/>
                  <a:gd name="connsiteX10" fmla="*/ 2043 w 10000"/>
                  <a:gd name="connsiteY10" fmla="*/ 8303 h 10000"/>
                  <a:gd name="connsiteX11" fmla="*/ 2320 w 10000"/>
                  <a:gd name="connsiteY11" fmla="*/ 9227 h 10000"/>
                  <a:gd name="connsiteX12" fmla="*/ 3268 w 10000"/>
                  <a:gd name="connsiteY12" fmla="*/ 8249 h 10000"/>
                  <a:gd name="connsiteX13" fmla="*/ 4511 w 10000"/>
                  <a:gd name="connsiteY13" fmla="*/ 8340 h 10000"/>
                  <a:gd name="connsiteX14" fmla="*/ 4729 w 10000"/>
                  <a:gd name="connsiteY14" fmla="*/ 7744 h 10000"/>
                  <a:gd name="connsiteX15" fmla="*/ 5617 w 10000"/>
                  <a:gd name="connsiteY15" fmla="*/ 7948 h 10000"/>
                  <a:gd name="connsiteX16" fmla="*/ 6111 w 10000"/>
                  <a:gd name="connsiteY16" fmla="*/ 8582 h 10000"/>
                  <a:gd name="connsiteX17" fmla="*/ 6466 w 10000"/>
                  <a:gd name="connsiteY17" fmla="*/ 9807 h 10000"/>
                  <a:gd name="connsiteX18" fmla="*/ 7345 w 10000"/>
                  <a:gd name="connsiteY18" fmla="*/ 10000 h 10000"/>
                  <a:gd name="connsiteX19" fmla="*/ 8154 w 10000"/>
                  <a:gd name="connsiteY19" fmla="*/ 9796 h 10000"/>
                  <a:gd name="connsiteX20" fmla="*/ 8677 w 10000"/>
                  <a:gd name="connsiteY20" fmla="*/ 8818 h 10000"/>
                  <a:gd name="connsiteX21" fmla="*/ 8677 w 10000"/>
                  <a:gd name="connsiteY21" fmla="*/ 7884 h 10000"/>
                  <a:gd name="connsiteX22" fmla="*/ 9072 w 10000"/>
                  <a:gd name="connsiteY22" fmla="*/ 7551 h 10000"/>
                  <a:gd name="connsiteX23" fmla="*/ 10000 w 10000"/>
                  <a:gd name="connsiteY23" fmla="*/ 7573 h 10000"/>
                  <a:gd name="connsiteX24" fmla="*/ 10000 w 10000"/>
                  <a:gd name="connsiteY24" fmla="*/ 7014 h 10000"/>
                  <a:gd name="connsiteX25" fmla="*/ 8391 w 10000"/>
                  <a:gd name="connsiteY25" fmla="*/ 5467 h 10000"/>
                  <a:gd name="connsiteX26" fmla="*/ 8292 w 10000"/>
                  <a:gd name="connsiteY26" fmla="*/ 4694 h 10000"/>
                  <a:gd name="connsiteX27" fmla="*/ 7206 w 10000"/>
                  <a:gd name="connsiteY27" fmla="*/ 3867 h 10000"/>
                  <a:gd name="connsiteX28" fmla="*/ 5923 w 10000"/>
                  <a:gd name="connsiteY28" fmla="*/ 2986 h 10000"/>
                  <a:gd name="connsiteX29" fmla="*/ 4452 w 10000"/>
                  <a:gd name="connsiteY29" fmla="*/ 870 h 10000"/>
                  <a:gd name="connsiteX30" fmla="*/ 2883 w 10000"/>
                  <a:gd name="connsiteY30" fmla="*/ 0 h 10000"/>
                  <a:gd name="connsiteX0" fmla="*/ 2883 w 10000"/>
                  <a:gd name="connsiteY0" fmla="*/ 0 h 10000"/>
                  <a:gd name="connsiteX1" fmla="*/ 2557 w 10000"/>
                  <a:gd name="connsiteY1" fmla="*/ 462 h 10000"/>
                  <a:gd name="connsiteX2" fmla="*/ 2754 w 10000"/>
                  <a:gd name="connsiteY2" fmla="*/ 1289 h 10000"/>
                  <a:gd name="connsiteX3" fmla="*/ 2655 w 10000"/>
                  <a:gd name="connsiteY3" fmla="*/ 2009 h 10000"/>
                  <a:gd name="connsiteX4" fmla="*/ 1895 w 10000"/>
                  <a:gd name="connsiteY4" fmla="*/ 2728 h 10000"/>
                  <a:gd name="connsiteX5" fmla="*/ 1658 w 10000"/>
                  <a:gd name="connsiteY5" fmla="*/ 4071 h 10000"/>
                  <a:gd name="connsiteX6" fmla="*/ 622 w 10000"/>
                  <a:gd name="connsiteY6" fmla="*/ 4533 h 10000"/>
                  <a:gd name="connsiteX7" fmla="*/ 336 w 10000"/>
                  <a:gd name="connsiteY7" fmla="*/ 5929 h 10000"/>
                  <a:gd name="connsiteX8" fmla="*/ 0 w 10000"/>
                  <a:gd name="connsiteY8" fmla="*/ 6498 h 10000"/>
                  <a:gd name="connsiteX9" fmla="*/ 385 w 10000"/>
                  <a:gd name="connsiteY9" fmla="*/ 7476 h 10000"/>
                  <a:gd name="connsiteX10" fmla="*/ 2043 w 10000"/>
                  <a:gd name="connsiteY10" fmla="*/ 8303 h 10000"/>
                  <a:gd name="connsiteX11" fmla="*/ 2320 w 10000"/>
                  <a:gd name="connsiteY11" fmla="*/ 9227 h 10000"/>
                  <a:gd name="connsiteX12" fmla="*/ 3268 w 10000"/>
                  <a:gd name="connsiteY12" fmla="*/ 8249 h 10000"/>
                  <a:gd name="connsiteX13" fmla="*/ 4511 w 10000"/>
                  <a:gd name="connsiteY13" fmla="*/ 8340 h 10000"/>
                  <a:gd name="connsiteX14" fmla="*/ 4729 w 10000"/>
                  <a:gd name="connsiteY14" fmla="*/ 7744 h 10000"/>
                  <a:gd name="connsiteX15" fmla="*/ 5617 w 10000"/>
                  <a:gd name="connsiteY15" fmla="*/ 7948 h 10000"/>
                  <a:gd name="connsiteX16" fmla="*/ 6215 w 10000"/>
                  <a:gd name="connsiteY16" fmla="*/ 8840 h 10000"/>
                  <a:gd name="connsiteX17" fmla="*/ 6466 w 10000"/>
                  <a:gd name="connsiteY17" fmla="*/ 9807 h 10000"/>
                  <a:gd name="connsiteX18" fmla="*/ 7345 w 10000"/>
                  <a:gd name="connsiteY18" fmla="*/ 10000 h 10000"/>
                  <a:gd name="connsiteX19" fmla="*/ 8154 w 10000"/>
                  <a:gd name="connsiteY19" fmla="*/ 9796 h 10000"/>
                  <a:gd name="connsiteX20" fmla="*/ 8677 w 10000"/>
                  <a:gd name="connsiteY20" fmla="*/ 8818 h 10000"/>
                  <a:gd name="connsiteX21" fmla="*/ 8677 w 10000"/>
                  <a:gd name="connsiteY21" fmla="*/ 7884 h 10000"/>
                  <a:gd name="connsiteX22" fmla="*/ 9072 w 10000"/>
                  <a:gd name="connsiteY22" fmla="*/ 7551 h 10000"/>
                  <a:gd name="connsiteX23" fmla="*/ 10000 w 10000"/>
                  <a:gd name="connsiteY23" fmla="*/ 7573 h 10000"/>
                  <a:gd name="connsiteX24" fmla="*/ 10000 w 10000"/>
                  <a:gd name="connsiteY24" fmla="*/ 7014 h 10000"/>
                  <a:gd name="connsiteX25" fmla="*/ 8391 w 10000"/>
                  <a:gd name="connsiteY25" fmla="*/ 5467 h 10000"/>
                  <a:gd name="connsiteX26" fmla="*/ 8292 w 10000"/>
                  <a:gd name="connsiteY26" fmla="*/ 4694 h 10000"/>
                  <a:gd name="connsiteX27" fmla="*/ 7206 w 10000"/>
                  <a:gd name="connsiteY27" fmla="*/ 3867 h 10000"/>
                  <a:gd name="connsiteX28" fmla="*/ 5923 w 10000"/>
                  <a:gd name="connsiteY28" fmla="*/ 2986 h 10000"/>
                  <a:gd name="connsiteX29" fmla="*/ 4452 w 10000"/>
                  <a:gd name="connsiteY29" fmla="*/ 870 h 10000"/>
                  <a:gd name="connsiteX30" fmla="*/ 2883 w 10000"/>
                  <a:gd name="connsiteY30" fmla="*/ 0 h 10000"/>
                  <a:gd name="connsiteX0" fmla="*/ 2883 w 10000"/>
                  <a:gd name="connsiteY0" fmla="*/ 0 h 10000"/>
                  <a:gd name="connsiteX1" fmla="*/ 2557 w 10000"/>
                  <a:gd name="connsiteY1" fmla="*/ 462 h 10000"/>
                  <a:gd name="connsiteX2" fmla="*/ 2754 w 10000"/>
                  <a:gd name="connsiteY2" fmla="*/ 1289 h 10000"/>
                  <a:gd name="connsiteX3" fmla="*/ 2655 w 10000"/>
                  <a:gd name="connsiteY3" fmla="*/ 2009 h 10000"/>
                  <a:gd name="connsiteX4" fmla="*/ 1895 w 10000"/>
                  <a:gd name="connsiteY4" fmla="*/ 2728 h 10000"/>
                  <a:gd name="connsiteX5" fmla="*/ 1658 w 10000"/>
                  <a:gd name="connsiteY5" fmla="*/ 4071 h 10000"/>
                  <a:gd name="connsiteX6" fmla="*/ 622 w 10000"/>
                  <a:gd name="connsiteY6" fmla="*/ 4533 h 10000"/>
                  <a:gd name="connsiteX7" fmla="*/ 336 w 10000"/>
                  <a:gd name="connsiteY7" fmla="*/ 5929 h 10000"/>
                  <a:gd name="connsiteX8" fmla="*/ 0 w 10000"/>
                  <a:gd name="connsiteY8" fmla="*/ 6498 h 10000"/>
                  <a:gd name="connsiteX9" fmla="*/ 385 w 10000"/>
                  <a:gd name="connsiteY9" fmla="*/ 7476 h 10000"/>
                  <a:gd name="connsiteX10" fmla="*/ 2043 w 10000"/>
                  <a:gd name="connsiteY10" fmla="*/ 8303 h 10000"/>
                  <a:gd name="connsiteX11" fmla="*/ 2320 w 10000"/>
                  <a:gd name="connsiteY11" fmla="*/ 9227 h 10000"/>
                  <a:gd name="connsiteX12" fmla="*/ 3268 w 10000"/>
                  <a:gd name="connsiteY12" fmla="*/ 8249 h 10000"/>
                  <a:gd name="connsiteX13" fmla="*/ 4511 w 10000"/>
                  <a:gd name="connsiteY13" fmla="*/ 8340 h 10000"/>
                  <a:gd name="connsiteX14" fmla="*/ 4729 w 10000"/>
                  <a:gd name="connsiteY14" fmla="*/ 7744 h 10000"/>
                  <a:gd name="connsiteX15" fmla="*/ 5617 w 10000"/>
                  <a:gd name="connsiteY15" fmla="*/ 7948 h 10000"/>
                  <a:gd name="connsiteX16" fmla="*/ 6215 w 10000"/>
                  <a:gd name="connsiteY16" fmla="*/ 8840 h 10000"/>
                  <a:gd name="connsiteX17" fmla="*/ 6481 w 10000"/>
                  <a:gd name="connsiteY17" fmla="*/ 9823 h 10000"/>
                  <a:gd name="connsiteX18" fmla="*/ 7345 w 10000"/>
                  <a:gd name="connsiteY18" fmla="*/ 10000 h 10000"/>
                  <a:gd name="connsiteX19" fmla="*/ 8154 w 10000"/>
                  <a:gd name="connsiteY19" fmla="*/ 9796 h 10000"/>
                  <a:gd name="connsiteX20" fmla="*/ 8677 w 10000"/>
                  <a:gd name="connsiteY20" fmla="*/ 8818 h 10000"/>
                  <a:gd name="connsiteX21" fmla="*/ 8677 w 10000"/>
                  <a:gd name="connsiteY21" fmla="*/ 7884 h 10000"/>
                  <a:gd name="connsiteX22" fmla="*/ 9072 w 10000"/>
                  <a:gd name="connsiteY22" fmla="*/ 7551 h 10000"/>
                  <a:gd name="connsiteX23" fmla="*/ 10000 w 10000"/>
                  <a:gd name="connsiteY23" fmla="*/ 7573 h 10000"/>
                  <a:gd name="connsiteX24" fmla="*/ 10000 w 10000"/>
                  <a:gd name="connsiteY24" fmla="*/ 7014 h 10000"/>
                  <a:gd name="connsiteX25" fmla="*/ 8391 w 10000"/>
                  <a:gd name="connsiteY25" fmla="*/ 5467 h 10000"/>
                  <a:gd name="connsiteX26" fmla="*/ 8292 w 10000"/>
                  <a:gd name="connsiteY26" fmla="*/ 4694 h 10000"/>
                  <a:gd name="connsiteX27" fmla="*/ 7206 w 10000"/>
                  <a:gd name="connsiteY27" fmla="*/ 3867 h 10000"/>
                  <a:gd name="connsiteX28" fmla="*/ 5923 w 10000"/>
                  <a:gd name="connsiteY28" fmla="*/ 2986 h 10000"/>
                  <a:gd name="connsiteX29" fmla="*/ 4452 w 10000"/>
                  <a:gd name="connsiteY29" fmla="*/ 870 h 10000"/>
                  <a:gd name="connsiteX30" fmla="*/ 2883 w 10000"/>
                  <a:gd name="connsiteY30" fmla="*/ 0 h 10000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54 w 10000"/>
                  <a:gd name="connsiteY19" fmla="*/ 9796 h 10016"/>
                  <a:gd name="connsiteX20" fmla="*/ 8677 w 10000"/>
                  <a:gd name="connsiteY20" fmla="*/ 8818 h 10016"/>
                  <a:gd name="connsiteX21" fmla="*/ 8677 w 10000"/>
                  <a:gd name="connsiteY21" fmla="*/ 7884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77 w 10000"/>
                  <a:gd name="connsiteY20" fmla="*/ 8818 h 10016"/>
                  <a:gd name="connsiteX21" fmla="*/ 8677 w 10000"/>
                  <a:gd name="connsiteY21" fmla="*/ 7884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47 w 10000"/>
                  <a:gd name="connsiteY20" fmla="*/ 8899 h 10016"/>
                  <a:gd name="connsiteX21" fmla="*/ 8677 w 10000"/>
                  <a:gd name="connsiteY21" fmla="*/ 7884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47 w 10000"/>
                  <a:gd name="connsiteY20" fmla="*/ 8899 h 10016"/>
                  <a:gd name="connsiteX21" fmla="*/ 8588 w 10000"/>
                  <a:gd name="connsiteY21" fmla="*/ 7852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03 w 10000"/>
                  <a:gd name="connsiteY20" fmla="*/ 8915 h 10016"/>
                  <a:gd name="connsiteX21" fmla="*/ 8588 w 10000"/>
                  <a:gd name="connsiteY21" fmla="*/ 7852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03 w 10000"/>
                  <a:gd name="connsiteY20" fmla="*/ 8915 h 10016"/>
                  <a:gd name="connsiteX21" fmla="*/ 8632 w 10000"/>
                  <a:gd name="connsiteY21" fmla="*/ 7997 h 10016"/>
                  <a:gd name="connsiteX22" fmla="*/ 9072 w 10000"/>
                  <a:gd name="connsiteY22" fmla="*/ 7551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03 w 10000"/>
                  <a:gd name="connsiteY20" fmla="*/ 8915 h 10016"/>
                  <a:gd name="connsiteX21" fmla="*/ 8632 w 10000"/>
                  <a:gd name="connsiteY21" fmla="*/ 7997 h 10016"/>
                  <a:gd name="connsiteX22" fmla="*/ 9146 w 10000"/>
                  <a:gd name="connsiteY22" fmla="*/ 7632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00"/>
                  <a:gd name="connsiteY0" fmla="*/ 0 h 10016"/>
                  <a:gd name="connsiteX1" fmla="*/ 2557 w 10000"/>
                  <a:gd name="connsiteY1" fmla="*/ 462 h 10016"/>
                  <a:gd name="connsiteX2" fmla="*/ 2754 w 10000"/>
                  <a:gd name="connsiteY2" fmla="*/ 1289 h 10016"/>
                  <a:gd name="connsiteX3" fmla="*/ 2655 w 10000"/>
                  <a:gd name="connsiteY3" fmla="*/ 2009 h 10016"/>
                  <a:gd name="connsiteX4" fmla="*/ 1895 w 10000"/>
                  <a:gd name="connsiteY4" fmla="*/ 2728 h 10016"/>
                  <a:gd name="connsiteX5" fmla="*/ 1658 w 10000"/>
                  <a:gd name="connsiteY5" fmla="*/ 4071 h 10016"/>
                  <a:gd name="connsiteX6" fmla="*/ 622 w 10000"/>
                  <a:gd name="connsiteY6" fmla="*/ 4533 h 10016"/>
                  <a:gd name="connsiteX7" fmla="*/ 336 w 10000"/>
                  <a:gd name="connsiteY7" fmla="*/ 5929 h 10016"/>
                  <a:gd name="connsiteX8" fmla="*/ 0 w 10000"/>
                  <a:gd name="connsiteY8" fmla="*/ 6498 h 10016"/>
                  <a:gd name="connsiteX9" fmla="*/ 385 w 10000"/>
                  <a:gd name="connsiteY9" fmla="*/ 7476 h 10016"/>
                  <a:gd name="connsiteX10" fmla="*/ 2043 w 10000"/>
                  <a:gd name="connsiteY10" fmla="*/ 8303 h 10016"/>
                  <a:gd name="connsiteX11" fmla="*/ 2320 w 10000"/>
                  <a:gd name="connsiteY11" fmla="*/ 9227 h 10016"/>
                  <a:gd name="connsiteX12" fmla="*/ 3268 w 10000"/>
                  <a:gd name="connsiteY12" fmla="*/ 8249 h 10016"/>
                  <a:gd name="connsiteX13" fmla="*/ 4511 w 10000"/>
                  <a:gd name="connsiteY13" fmla="*/ 8340 h 10016"/>
                  <a:gd name="connsiteX14" fmla="*/ 4729 w 10000"/>
                  <a:gd name="connsiteY14" fmla="*/ 7744 h 10016"/>
                  <a:gd name="connsiteX15" fmla="*/ 5617 w 10000"/>
                  <a:gd name="connsiteY15" fmla="*/ 7948 h 10016"/>
                  <a:gd name="connsiteX16" fmla="*/ 6215 w 10000"/>
                  <a:gd name="connsiteY16" fmla="*/ 8840 h 10016"/>
                  <a:gd name="connsiteX17" fmla="*/ 6481 w 10000"/>
                  <a:gd name="connsiteY17" fmla="*/ 9823 h 10016"/>
                  <a:gd name="connsiteX18" fmla="*/ 7419 w 10000"/>
                  <a:gd name="connsiteY18" fmla="*/ 10016 h 10016"/>
                  <a:gd name="connsiteX19" fmla="*/ 8139 w 10000"/>
                  <a:gd name="connsiteY19" fmla="*/ 9748 h 10016"/>
                  <a:gd name="connsiteX20" fmla="*/ 8603 w 10000"/>
                  <a:gd name="connsiteY20" fmla="*/ 8915 h 10016"/>
                  <a:gd name="connsiteX21" fmla="*/ 8632 w 10000"/>
                  <a:gd name="connsiteY21" fmla="*/ 8078 h 10016"/>
                  <a:gd name="connsiteX22" fmla="*/ 9146 w 10000"/>
                  <a:gd name="connsiteY22" fmla="*/ 7632 h 10016"/>
                  <a:gd name="connsiteX23" fmla="*/ 10000 w 10000"/>
                  <a:gd name="connsiteY23" fmla="*/ 7573 h 10016"/>
                  <a:gd name="connsiteX24" fmla="*/ 10000 w 10000"/>
                  <a:gd name="connsiteY24" fmla="*/ 7014 h 10016"/>
                  <a:gd name="connsiteX25" fmla="*/ 8391 w 10000"/>
                  <a:gd name="connsiteY25" fmla="*/ 5467 h 10016"/>
                  <a:gd name="connsiteX26" fmla="*/ 8292 w 10000"/>
                  <a:gd name="connsiteY26" fmla="*/ 4694 h 10016"/>
                  <a:gd name="connsiteX27" fmla="*/ 7206 w 10000"/>
                  <a:gd name="connsiteY27" fmla="*/ 3867 h 10016"/>
                  <a:gd name="connsiteX28" fmla="*/ 5923 w 10000"/>
                  <a:gd name="connsiteY28" fmla="*/ 2986 h 10016"/>
                  <a:gd name="connsiteX29" fmla="*/ 4452 w 10000"/>
                  <a:gd name="connsiteY29" fmla="*/ 870 h 10016"/>
                  <a:gd name="connsiteX30" fmla="*/ 2883 w 10000"/>
                  <a:gd name="connsiteY30" fmla="*/ 0 h 10016"/>
                  <a:gd name="connsiteX0" fmla="*/ 2883 w 10044"/>
                  <a:gd name="connsiteY0" fmla="*/ 0 h 10016"/>
                  <a:gd name="connsiteX1" fmla="*/ 2557 w 10044"/>
                  <a:gd name="connsiteY1" fmla="*/ 462 h 10016"/>
                  <a:gd name="connsiteX2" fmla="*/ 2754 w 10044"/>
                  <a:gd name="connsiteY2" fmla="*/ 1289 h 10016"/>
                  <a:gd name="connsiteX3" fmla="*/ 2655 w 10044"/>
                  <a:gd name="connsiteY3" fmla="*/ 2009 h 10016"/>
                  <a:gd name="connsiteX4" fmla="*/ 1895 w 10044"/>
                  <a:gd name="connsiteY4" fmla="*/ 2728 h 10016"/>
                  <a:gd name="connsiteX5" fmla="*/ 1658 w 10044"/>
                  <a:gd name="connsiteY5" fmla="*/ 4071 h 10016"/>
                  <a:gd name="connsiteX6" fmla="*/ 622 w 10044"/>
                  <a:gd name="connsiteY6" fmla="*/ 4533 h 10016"/>
                  <a:gd name="connsiteX7" fmla="*/ 336 w 10044"/>
                  <a:gd name="connsiteY7" fmla="*/ 5929 h 10016"/>
                  <a:gd name="connsiteX8" fmla="*/ 0 w 10044"/>
                  <a:gd name="connsiteY8" fmla="*/ 6498 h 10016"/>
                  <a:gd name="connsiteX9" fmla="*/ 385 w 10044"/>
                  <a:gd name="connsiteY9" fmla="*/ 7476 h 10016"/>
                  <a:gd name="connsiteX10" fmla="*/ 2043 w 10044"/>
                  <a:gd name="connsiteY10" fmla="*/ 8303 h 10016"/>
                  <a:gd name="connsiteX11" fmla="*/ 2320 w 10044"/>
                  <a:gd name="connsiteY11" fmla="*/ 9227 h 10016"/>
                  <a:gd name="connsiteX12" fmla="*/ 3268 w 10044"/>
                  <a:gd name="connsiteY12" fmla="*/ 8249 h 10016"/>
                  <a:gd name="connsiteX13" fmla="*/ 4511 w 10044"/>
                  <a:gd name="connsiteY13" fmla="*/ 8340 h 10016"/>
                  <a:gd name="connsiteX14" fmla="*/ 4729 w 10044"/>
                  <a:gd name="connsiteY14" fmla="*/ 7744 h 10016"/>
                  <a:gd name="connsiteX15" fmla="*/ 5617 w 10044"/>
                  <a:gd name="connsiteY15" fmla="*/ 7948 h 10016"/>
                  <a:gd name="connsiteX16" fmla="*/ 6215 w 10044"/>
                  <a:gd name="connsiteY16" fmla="*/ 8840 h 10016"/>
                  <a:gd name="connsiteX17" fmla="*/ 6481 w 10044"/>
                  <a:gd name="connsiteY17" fmla="*/ 9823 h 10016"/>
                  <a:gd name="connsiteX18" fmla="*/ 7419 w 10044"/>
                  <a:gd name="connsiteY18" fmla="*/ 10016 h 10016"/>
                  <a:gd name="connsiteX19" fmla="*/ 8139 w 10044"/>
                  <a:gd name="connsiteY19" fmla="*/ 9748 h 10016"/>
                  <a:gd name="connsiteX20" fmla="*/ 8603 w 10044"/>
                  <a:gd name="connsiteY20" fmla="*/ 8915 h 10016"/>
                  <a:gd name="connsiteX21" fmla="*/ 8632 w 10044"/>
                  <a:gd name="connsiteY21" fmla="*/ 8078 h 10016"/>
                  <a:gd name="connsiteX22" fmla="*/ 9146 w 10044"/>
                  <a:gd name="connsiteY22" fmla="*/ 7632 h 10016"/>
                  <a:gd name="connsiteX23" fmla="*/ 10044 w 10044"/>
                  <a:gd name="connsiteY23" fmla="*/ 7718 h 10016"/>
                  <a:gd name="connsiteX24" fmla="*/ 10000 w 10044"/>
                  <a:gd name="connsiteY24" fmla="*/ 7014 h 10016"/>
                  <a:gd name="connsiteX25" fmla="*/ 8391 w 10044"/>
                  <a:gd name="connsiteY25" fmla="*/ 5467 h 10016"/>
                  <a:gd name="connsiteX26" fmla="*/ 8292 w 10044"/>
                  <a:gd name="connsiteY26" fmla="*/ 4694 h 10016"/>
                  <a:gd name="connsiteX27" fmla="*/ 7206 w 10044"/>
                  <a:gd name="connsiteY27" fmla="*/ 3867 h 10016"/>
                  <a:gd name="connsiteX28" fmla="*/ 5923 w 10044"/>
                  <a:gd name="connsiteY28" fmla="*/ 2986 h 10016"/>
                  <a:gd name="connsiteX29" fmla="*/ 4452 w 10044"/>
                  <a:gd name="connsiteY29" fmla="*/ 870 h 10016"/>
                  <a:gd name="connsiteX30" fmla="*/ 2883 w 10044"/>
                  <a:gd name="connsiteY30" fmla="*/ 0 h 10016"/>
                  <a:gd name="connsiteX0" fmla="*/ 2883 w 10044"/>
                  <a:gd name="connsiteY0" fmla="*/ 0 h 10016"/>
                  <a:gd name="connsiteX1" fmla="*/ 2557 w 10044"/>
                  <a:gd name="connsiteY1" fmla="*/ 462 h 10016"/>
                  <a:gd name="connsiteX2" fmla="*/ 2754 w 10044"/>
                  <a:gd name="connsiteY2" fmla="*/ 1289 h 10016"/>
                  <a:gd name="connsiteX3" fmla="*/ 2655 w 10044"/>
                  <a:gd name="connsiteY3" fmla="*/ 2009 h 10016"/>
                  <a:gd name="connsiteX4" fmla="*/ 1895 w 10044"/>
                  <a:gd name="connsiteY4" fmla="*/ 2728 h 10016"/>
                  <a:gd name="connsiteX5" fmla="*/ 1658 w 10044"/>
                  <a:gd name="connsiteY5" fmla="*/ 4071 h 10016"/>
                  <a:gd name="connsiteX6" fmla="*/ 622 w 10044"/>
                  <a:gd name="connsiteY6" fmla="*/ 4533 h 10016"/>
                  <a:gd name="connsiteX7" fmla="*/ 336 w 10044"/>
                  <a:gd name="connsiteY7" fmla="*/ 5929 h 10016"/>
                  <a:gd name="connsiteX8" fmla="*/ 0 w 10044"/>
                  <a:gd name="connsiteY8" fmla="*/ 6498 h 10016"/>
                  <a:gd name="connsiteX9" fmla="*/ 385 w 10044"/>
                  <a:gd name="connsiteY9" fmla="*/ 7476 h 10016"/>
                  <a:gd name="connsiteX10" fmla="*/ 2043 w 10044"/>
                  <a:gd name="connsiteY10" fmla="*/ 8303 h 10016"/>
                  <a:gd name="connsiteX11" fmla="*/ 2320 w 10044"/>
                  <a:gd name="connsiteY11" fmla="*/ 9227 h 10016"/>
                  <a:gd name="connsiteX12" fmla="*/ 3268 w 10044"/>
                  <a:gd name="connsiteY12" fmla="*/ 8249 h 10016"/>
                  <a:gd name="connsiteX13" fmla="*/ 4511 w 10044"/>
                  <a:gd name="connsiteY13" fmla="*/ 8340 h 10016"/>
                  <a:gd name="connsiteX14" fmla="*/ 4729 w 10044"/>
                  <a:gd name="connsiteY14" fmla="*/ 7744 h 10016"/>
                  <a:gd name="connsiteX15" fmla="*/ 5617 w 10044"/>
                  <a:gd name="connsiteY15" fmla="*/ 7948 h 10016"/>
                  <a:gd name="connsiteX16" fmla="*/ 6215 w 10044"/>
                  <a:gd name="connsiteY16" fmla="*/ 8840 h 10016"/>
                  <a:gd name="connsiteX17" fmla="*/ 6481 w 10044"/>
                  <a:gd name="connsiteY17" fmla="*/ 9823 h 10016"/>
                  <a:gd name="connsiteX18" fmla="*/ 7419 w 10044"/>
                  <a:gd name="connsiteY18" fmla="*/ 10016 h 10016"/>
                  <a:gd name="connsiteX19" fmla="*/ 8139 w 10044"/>
                  <a:gd name="connsiteY19" fmla="*/ 9748 h 10016"/>
                  <a:gd name="connsiteX20" fmla="*/ 8603 w 10044"/>
                  <a:gd name="connsiteY20" fmla="*/ 8915 h 10016"/>
                  <a:gd name="connsiteX21" fmla="*/ 8632 w 10044"/>
                  <a:gd name="connsiteY21" fmla="*/ 8078 h 10016"/>
                  <a:gd name="connsiteX22" fmla="*/ 9146 w 10044"/>
                  <a:gd name="connsiteY22" fmla="*/ 7632 h 10016"/>
                  <a:gd name="connsiteX23" fmla="*/ 10044 w 10044"/>
                  <a:gd name="connsiteY23" fmla="*/ 7670 h 10016"/>
                  <a:gd name="connsiteX24" fmla="*/ 10000 w 10044"/>
                  <a:gd name="connsiteY24" fmla="*/ 7014 h 10016"/>
                  <a:gd name="connsiteX25" fmla="*/ 8391 w 10044"/>
                  <a:gd name="connsiteY25" fmla="*/ 5467 h 10016"/>
                  <a:gd name="connsiteX26" fmla="*/ 8292 w 10044"/>
                  <a:gd name="connsiteY26" fmla="*/ 4694 h 10016"/>
                  <a:gd name="connsiteX27" fmla="*/ 7206 w 10044"/>
                  <a:gd name="connsiteY27" fmla="*/ 3867 h 10016"/>
                  <a:gd name="connsiteX28" fmla="*/ 5923 w 10044"/>
                  <a:gd name="connsiteY28" fmla="*/ 2986 h 10016"/>
                  <a:gd name="connsiteX29" fmla="*/ 4452 w 10044"/>
                  <a:gd name="connsiteY29" fmla="*/ 870 h 10016"/>
                  <a:gd name="connsiteX30" fmla="*/ 2883 w 10044"/>
                  <a:gd name="connsiteY30" fmla="*/ 0 h 10016"/>
                  <a:gd name="connsiteX0" fmla="*/ 2883 w 10044"/>
                  <a:gd name="connsiteY0" fmla="*/ 0 h 10016"/>
                  <a:gd name="connsiteX1" fmla="*/ 2557 w 10044"/>
                  <a:gd name="connsiteY1" fmla="*/ 462 h 10016"/>
                  <a:gd name="connsiteX2" fmla="*/ 2754 w 10044"/>
                  <a:gd name="connsiteY2" fmla="*/ 1289 h 10016"/>
                  <a:gd name="connsiteX3" fmla="*/ 2655 w 10044"/>
                  <a:gd name="connsiteY3" fmla="*/ 2009 h 10016"/>
                  <a:gd name="connsiteX4" fmla="*/ 1895 w 10044"/>
                  <a:gd name="connsiteY4" fmla="*/ 2728 h 10016"/>
                  <a:gd name="connsiteX5" fmla="*/ 1658 w 10044"/>
                  <a:gd name="connsiteY5" fmla="*/ 4071 h 10016"/>
                  <a:gd name="connsiteX6" fmla="*/ 622 w 10044"/>
                  <a:gd name="connsiteY6" fmla="*/ 4533 h 10016"/>
                  <a:gd name="connsiteX7" fmla="*/ 336 w 10044"/>
                  <a:gd name="connsiteY7" fmla="*/ 5929 h 10016"/>
                  <a:gd name="connsiteX8" fmla="*/ 0 w 10044"/>
                  <a:gd name="connsiteY8" fmla="*/ 6498 h 10016"/>
                  <a:gd name="connsiteX9" fmla="*/ 385 w 10044"/>
                  <a:gd name="connsiteY9" fmla="*/ 7476 h 10016"/>
                  <a:gd name="connsiteX10" fmla="*/ 2043 w 10044"/>
                  <a:gd name="connsiteY10" fmla="*/ 8303 h 10016"/>
                  <a:gd name="connsiteX11" fmla="*/ 2320 w 10044"/>
                  <a:gd name="connsiteY11" fmla="*/ 9227 h 10016"/>
                  <a:gd name="connsiteX12" fmla="*/ 3268 w 10044"/>
                  <a:gd name="connsiteY12" fmla="*/ 8249 h 10016"/>
                  <a:gd name="connsiteX13" fmla="*/ 4511 w 10044"/>
                  <a:gd name="connsiteY13" fmla="*/ 8340 h 10016"/>
                  <a:gd name="connsiteX14" fmla="*/ 4729 w 10044"/>
                  <a:gd name="connsiteY14" fmla="*/ 7744 h 10016"/>
                  <a:gd name="connsiteX15" fmla="*/ 5617 w 10044"/>
                  <a:gd name="connsiteY15" fmla="*/ 7948 h 10016"/>
                  <a:gd name="connsiteX16" fmla="*/ 6215 w 10044"/>
                  <a:gd name="connsiteY16" fmla="*/ 8840 h 10016"/>
                  <a:gd name="connsiteX17" fmla="*/ 6481 w 10044"/>
                  <a:gd name="connsiteY17" fmla="*/ 9823 h 10016"/>
                  <a:gd name="connsiteX18" fmla="*/ 7419 w 10044"/>
                  <a:gd name="connsiteY18" fmla="*/ 10016 h 10016"/>
                  <a:gd name="connsiteX19" fmla="*/ 8139 w 10044"/>
                  <a:gd name="connsiteY19" fmla="*/ 9748 h 10016"/>
                  <a:gd name="connsiteX20" fmla="*/ 8603 w 10044"/>
                  <a:gd name="connsiteY20" fmla="*/ 8915 h 10016"/>
                  <a:gd name="connsiteX21" fmla="*/ 8632 w 10044"/>
                  <a:gd name="connsiteY21" fmla="*/ 8078 h 10016"/>
                  <a:gd name="connsiteX22" fmla="*/ 9146 w 10044"/>
                  <a:gd name="connsiteY22" fmla="*/ 7632 h 10016"/>
                  <a:gd name="connsiteX23" fmla="*/ 10044 w 10044"/>
                  <a:gd name="connsiteY23" fmla="*/ 7670 h 10016"/>
                  <a:gd name="connsiteX24" fmla="*/ 10030 w 10044"/>
                  <a:gd name="connsiteY24" fmla="*/ 7433 h 10016"/>
                  <a:gd name="connsiteX25" fmla="*/ 8391 w 10044"/>
                  <a:gd name="connsiteY25" fmla="*/ 5467 h 10016"/>
                  <a:gd name="connsiteX26" fmla="*/ 8292 w 10044"/>
                  <a:gd name="connsiteY26" fmla="*/ 4694 h 10016"/>
                  <a:gd name="connsiteX27" fmla="*/ 7206 w 10044"/>
                  <a:gd name="connsiteY27" fmla="*/ 3867 h 10016"/>
                  <a:gd name="connsiteX28" fmla="*/ 5923 w 10044"/>
                  <a:gd name="connsiteY28" fmla="*/ 2986 h 10016"/>
                  <a:gd name="connsiteX29" fmla="*/ 4452 w 10044"/>
                  <a:gd name="connsiteY29" fmla="*/ 870 h 10016"/>
                  <a:gd name="connsiteX30" fmla="*/ 2883 w 10044"/>
                  <a:gd name="connsiteY30" fmla="*/ 0 h 10016"/>
                  <a:gd name="connsiteX0" fmla="*/ 2883 w 10088"/>
                  <a:gd name="connsiteY0" fmla="*/ 0 h 10016"/>
                  <a:gd name="connsiteX1" fmla="*/ 2557 w 10088"/>
                  <a:gd name="connsiteY1" fmla="*/ 462 h 10016"/>
                  <a:gd name="connsiteX2" fmla="*/ 2754 w 10088"/>
                  <a:gd name="connsiteY2" fmla="*/ 1289 h 10016"/>
                  <a:gd name="connsiteX3" fmla="*/ 2655 w 10088"/>
                  <a:gd name="connsiteY3" fmla="*/ 2009 h 10016"/>
                  <a:gd name="connsiteX4" fmla="*/ 1895 w 10088"/>
                  <a:gd name="connsiteY4" fmla="*/ 2728 h 10016"/>
                  <a:gd name="connsiteX5" fmla="*/ 1658 w 10088"/>
                  <a:gd name="connsiteY5" fmla="*/ 4071 h 10016"/>
                  <a:gd name="connsiteX6" fmla="*/ 622 w 10088"/>
                  <a:gd name="connsiteY6" fmla="*/ 4533 h 10016"/>
                  <a:gd name="connsiteX7" fmla="*/ 336 w 10088"/>
                  <a:gd name="connsiteY7" fmla="*/ 5929 h 10016"/>
                  <a:gd name="connsiteX8" fmla="*/ 0 w 10088"/>
                  <a:gd name="connsiteY8" fmla="*/ 6498 h 10016"/>
                  <a:gd name="connsiteX9" fmla="*/ 385 w 10088"/>
                  <a:gd name="connsiteY9" fmla="*/ 7476 h 10016"/>
                  <a:gd name="connsiteX10" fmla="*/ 2043 w 10088"/>
                  <a:gd name="connsiteY10" fmla="*/ 8303 h 10016"/>
                  <a:gd name="connsiteX11" fmla="*/ 2320 w 10088"/>
                  <a:gd name="connsiteY11" fmla="*/ 9227 h 10016"/>
                  <a:gd name="connsiteX12" fmla="*/ 3268 w 10088"/>
                  <a:gd name="connsiteY12" fmla="*/ 8249 h 10016"/>
                  <a:gd name="connsiteX13" fmla="*/ 4511 w 10088"/>
                  <a:gd name="connsiteY13" fmla="*/ 8340 h 10016"/>
                  <a:gd name="connsiteX14" fmla="*/ 4729 w 10088"/>
                  <a:gd name="connsiteY14" fmla="*/ 7744 h 10016"/>
                  <a:gd name="connsiteX15" fmla="*/ 5617 w 10088"/>
                  <a:gd name="connsiteY15" fmla="*/ 7948 h 10016"/>
                  <a:gd name="connsiteX16" fmla="*/ 6215 w 10088"/>
                  <a:gd name="connsiteY16" fmla="*/ 8840 h 10016"/>
                  <a:gd name="connsiteX17" fmla="*/ 6481 w 10088"/>
                  <a:gd name="connsiteY17" fmla="*/ 9823 h 10016"/>
                  <a:gd name="connsiteX18" fmla="*/ 7419 w 10088"/>
                  <a:gd name="connsiteY18" fmla="*/ 10016 h 10016"/>
                  <a:gd name="connsiteX19" fmla="*/ 8139 w 10088"/>
                  <a:gd name="connsiteY19" fmla="*/ 9748 h 10016"/>
                  <a:gd name="connsiteX20" fmla="*/ 8603 w 10088"/>
                  <a:gd name="connsiteY20" fmla="*/ 8915 h 10016"/>
                  <a:gd name="connsiteX21" fmla="*/ 8632 w 10088"/>
                  <a:gd name="connsiteY21" fmla="*/ 8078 h 10016"/>
                  <a:gd name="connsiteX22" fmla="*/ 9146 w 10088"/>
                  <a:gd name="connsiteY22" fmla="*/ 7632 h 10016"/>
                  <a:gd name="connsiteX23" fmla="*/ 10088 w 10088"/>
                  <a:gd name="connsiteY23" fmla="*/ 7734 h 10016"/>
                  <a:gd name="connsiteX24" fmla="*/ 10030 w 10088"/>
                  <a:gd name="connsiteY24" fmla="*/ 7433 h 10016"/>
                  <a:gd name="connsiteX25" fmla="*/ 8391 w 10088"/>
                  <a:gd name="connsiteY25" fmla="*/ 5467 h 10016"/>
                  <a:gd name="connsiteX26" fmla="*/ 8292 w 10088"/>
                  <a:gd name="connsiteY26" fmla="*/ 4694 h 10016"/>
                  <a:gd name="connsiteX27" fmla="*/ 7206 w 10088"/>
                  <a:gd name="connsiteY27" fmla="*/ 3867 h 10016"/>
                  <a:gd name="connsiteX28" fmla="*/ 5923 w 10088"/>
                  <a:gd name="connsiteY28" fmla="*/ 2986 h 10016"/>
                  <a:gd name="connsiteX29" fmla="*/ 4452 w 10088"/>
                  <a:gd name="connsiteY29" fmla="*/ 870 h 10016"/>
                  <a:gd name="connsiteX30" fmla="*/ 2883 w 10088"/>
                  <a:gd name="connsiteY30" fmla="*/ 0 h 10016"/>
                  <a:gd name="connsiteX0" fmla="*/ 2883 w 10088"/>
                  <a:gd name="connsiteY0" fmla="*/ 0 h 10016"/>
                  <a:gd name="connsiteX1" fmla="*/ 2557 w 10088"/>
                  <a:gd name="connsiteY1" fmla="*/ 462 h 10016"/>
                  <a:gd name="connsiteX2" fmla="*/ 2754 w 10088"/>
                  <a:gd name="connsiteY2" fmla="*/ 1289 h 10016"/>
                  <a:gd name="connsiteX3" fmla="*/ 2655 w 10088"/>
                  <a:gd name="connsiteY3" fmla="*/ 2009 h 10016"/>
                  <a:gd name="connsiteX4" fmla="*/ 1895 w 10088"/>
                  <a:gd name="connsiteY4" fmla="*/ 2728 h 10016"/>
                  <a:gd name="connsiteX5" fmla="*/ 1658 w 10088"/>
                  <a:gd name="connsiteY5" fmla="*/ 4071 h 10016"/>
                  <a:gd name="connsiteX6" fmla="*/ 622 w 10088"/>
                  <a:gd name="connsiteY6" fmla="*/ 4533 h 10016"/>
                  <a:gd name="connsiteX7" fmla="*/ 336 w 10088"/>
                  <a:gd name="connsiteY7" fmla="*/ 5929 h 10016"/>
                  <a:gd name="connsiteX8" fmla="*/ 0 w 10088"/>
                  <a:gd name="connsiteY8" fmla="*/ 6498 h 10016"/>
                  <a:gd name="connsiteX9" fmla="*/ 385 w 10088"/>
                  <a:gd name="connsiteY9" fmla="*/ 7476 h 10016"/>
                  <a:gd name="connsiteX10" fmla="*/ 2043 w 10088"/>
                  <a:gd name="connsiteY10" fmla="*/ 8303 h 10016"/>
                  <a:gd name="connsiteX11" fmla="*/ 2320 w 10088"/>
                  <a:gd name="connsiteY11" fmla="*/ 9227 h 10016"/>
                  <a:gd name="connsiteX12" fmla="*/ 3268 w 10088"/>
                  <a:gd name="connsiteY12" fmla="*/ 8249 h 10016"/>
                  <a:gd name="connsiteX13" fmla="*/ 4511 w 10088"/>
                  <a:gd name="connsiteY13" fmla="*/ 8340 h 10016"/>
                  <a:gd name="connsiteX14" fmla="*/ 4729 w 10088"/>
                  <a:gd name="connsiteY14" fmla="*/ 7744 h 10016"/>
                  <a:gd name="connsiteX15" fmla="*/ 5617 w 10088"/>
                  <a:gd name="connsiteY15" fmla="*/ 7948 h 10016"/>
                  <a:gd name="connsiteX16" fmla="*/ 6215 w 10088"/>
                  <a:gd name="connsiteY16" fmla="*/ 8840 h 10016"/>
                  <a:gd name="connsiteX17" fmla="*/ 6481 w 10088"/>
                  <a:gd name="connsiteY17" fmla="*/ 9823 h 10016"/>
                  <a:gd name="connsiteX18" fmla="*/ 7419 w 10088"/>
                  <a:gd name="connsiteY18" fmla="*/ 10016 h 10016"/>
                  <a:gd name="connsiteX19" fmla="*/ 8139 w 10088"/>
                  <a:gd name="connsiteY19" fmla="*/ 9748 h 10016"/>
                  <a:gd name="connsiteX20" fmla="*/ 8603 w 10088"/>
                  <a:gd name="connsiteY20" fmla="*/ 8915 h 10016"/>
                  <a:gd name="connsiteX21" fmla="*/ 8632 w 10088"/>
                  <a:gd name="connsiteY21" fmla="*/ 8078 h 10016"/>
                  <a:gd name="connsiteX22" fmla="*/ 9146 w 10088"/>
                  <a:gd name="connsiteY22" fmla="*/ 7632 h 10016"/>
                  <a:gd name="connsiteX23" fmla="*/ 10088 w 10088"/>
                  <a:gd name="connsiteY23" fmla="*/ 7734 h 10016"/>
                  <a:gd name="connsiteX24" fmla="*/ 10030 w 10088"/>
                  <a:gd name="connsiteY24" fmla="*/ 7433 h 10016"/>
                  <a:gd name="connsiteX25" fmla="*/ 8391 w 10088"/>
                  <a:gd name="connsiteY25" fmla="*/ 5467 h 10016"/>
                  <a:gd name="connsiteX26" fmla="*/ 8292 w 10088"/>
                  <a:gd name="connsiteY26" fmla="*/ 4694 h 10016"/>
                  <a:gd name="connsiteX27" fmla="*/ 7206 w 10088"/>
                  <a:gd name="connsiteY27" fmla="*/ 3867 h 10016"/>
                  <a:gd name="connsiteX28" fmla="*/ 5923 w 10088"/>
                  <a:gd name="connsiteY28" fmla="*/ 2986 h 10016"/>
                  <a:gd name="connsiteX29" fmla="*/ 4452 w 10088"/>
                  <a:gd name="connsiteY29" fmla="*/ 870 h 10016"/>
                  <a:gd name="connsiteX30" fmla="*/ 2883 w 10088"/>
                  <a:gd name="connsiteY30" fmla="*/ 0 h 1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0088" h="10016">
                    <a:moveTo>
                      <a:pt x="2883" y="0"/>
                    </a:moveTo>
                    <a:lnTo>
                      <a:pt x="2557" y="462"/>
                    </a:lnTo>
                    <a:cubicBezTo>
                      <a:pt x="2623" y="738"/>
                      <a:pt x="2688" y="1013"/>
                      <a:pt x="2754" y="1289"/>
                    </a:cubicBezTo>
                    <a:lnTo>
                      <a:pt x="2655" y="2009"/>
                    </a:lnTo>
                    <a:lnTo>
                      <a:pt x="1895" y="2728"/>
                    </a:lnTo>
                    <a:lnTo>
                      <a:pt x="1658" y="4071"/>
                    </a:lnTo>
                    <a:lnTo>
                      <a:pt x="622" y="4533"/>
                    </a:lnTo>
                    <a:cubicBezTo>
                      <a:pt x="527" y="4998"/>
                      <a:pt x="431" y="5464"/>
                      <a:pt x="336" y="5929"/>
                    </a:cubicBezTo>
                    <a:lnTo>
                      <a:pt x="0" y="6498"/>
                    </a:lnTo>
                    <a:lnTo>
                      <a:pt x="385" y="7476"/>
                    </a:lnTo>
                    <a:lnTo>
                      <a:pt x="2043" y="8303"/>
                    </a:lnTo>
                    <a:cubicBezTo>
                      <a:pt x="2135" y="8611"/>
                      <a:pt x="2228" y="8919"/>
                      <a:pt x="2320" y="9227"/>
                    </a:cubicBezTo>
                    <a:lnTo>
                      <a:pt x="3268" y="8249"/>
                    </a:lnTo>
                    <a:lnTo>
                      <a:pt x="4511" y="8340"/>
                    </a:lnTo>
                    <a:lnTo>
                      <a:pt x="4729" y="7744"/>
                    </a:lnTo>
                    <a:lnTo>
                      <a:pt x="5617" y="7948"/>
                    </a:lnTo>
                    <a:lnTo>
                      <a:pt x="6215" y="8840"/>
                    </a:lnTo>
                    <a:cubicBezTo>
                      <a:pt x="6299" y="9162"/>
                      <a:pt x="6397" y="9501"/>
                      <a:pt x="6481" y="9823"/>
                    </a:cubicBezTo>
                    <a:lnTo>
                      <a:pt x="7419" y="10016"/>
                    </a:lnTo>
                    <a:lnTo>
                      <a:pt x="8139" y="9748"/>
                    </a:lnTo>
                    <a:lnTo>
                      <a:pt x="8603" y="8915"/>
                    </a:lnTo>
                    <a:cubicBezTo>
                      <a:pt x="8613" y="8577"/>
                      <a:pt x="8622" y="8416"/>
                      <a:pt x="8632" y="8078"/>
                    </a:cubicBezTo>
                    <a:lnTo>
                      <a:pt x="9146" y="7632"/>
                    </a:lnTo>
                    <a:lnTo>
                      <a:pt x="10088" y="7734"/>
                    </a:lnTo>
                    <a:cubicBezTo>
                      <a:pt x="10073" y="7499"/>
                      <a:pt x="10045" y="7442"/>
                      <a:pt x="10030" y="7433"/>
                    </a:cubicBezTo>
                    <a:lnTo>
                      <a:pt x="8391" y="5467"/>
                    </a:lnTo>
                    <a:cubicBezTo>
                      <a:pt x="8358" y="5209"/>
                      <a:pt x="8325" y="4952"/>
                      <a:pt x="8292" y="4694"/>
                    </a:cubicBezTo>
                    <a:lnTo>
                      <a:pt x="7206" y="3867"/>
                    </a:lnTo>
                    <a:lnTo>
                      <a:pt x="5923" y="2986"/>
                    </a:lnTo>
                    <a:lnTo>
                      <a:pt x="4452" y="870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rgbClr val="ABD4ED"/>
              </a:solidFill>
              <a:ln w="635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endParaRPr>
              </a:p>
            </p:txBody>
          </p:sp>
        </p:grpSp>
        <p:sp>
          <p:nvSpPr>
            <p:cNvPr id="211" name="위쪽 화살표 210"/>
            <p:cNvSpPr/>
            <p:nvPr/>
          </p:nvSpPr>
          <p:spPr>
            <a:xfrm rot="18900000">
              <a:off x="5987451" y="3836338"/>
              <a:ext cx="288032" cy="864096"/>
            </a:xfrm>
            <a:prstGeom prst="up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위쪽 화살표 211"/>
            <p:cNvSpPr/>
            <p:nvPr/>
          </p:nvSpPr>
          <p:spPr>
            <a:xfrm>
              <a:off x="6588224" y="3573016"/>
              <a:ext cx="288032" cy="864096"/>
            </a:xfrm>
            <a:prstGeom prst="up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위쪽 화살표 212"/>
            <p:cNvSpPr/>
            <p:nvPr/>
          </p:nvSpPr>
          <p:spPr>
            <a:xfrm rot="16500000">
              <a:off x="5663029" y="4330204"/>
              <a:ext cx="288032" cy="864096"/>
            </a:xfrm>
            <a:prstGeom prst="up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8" name="Picture 4" descr="편의점 png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5186782"/>
            <a:ext cx="1512168" cy="151216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5431272"/>
            <a:ext cx="1057275" cy="10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34698" y="5431272"/>
            <a:ext cx="1109710" cy="110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177869" y="94047"/>
            <a:ext cx="1313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err="1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메쉬코리아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 소개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61480" y="9404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특징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76056" y="3140968"/>
            <a:ext cx="558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4. </a:t>
            </a:r>
            <a:r>
              <a:rPr lang="ko-KR" altLang="en-US" sz="3200" dirty="0" smtClean="0">
                <a:latin typeface="Rix종로삼거리 R" pitchFamily="2" charset="-127"/>
                <a:ea typeface="Rix종로삼거리 R" pitchFamily="2" charset="-127"/>
              </a:rPr>
              <a:t>해결과제</a:t>
            </a:r>
            <a:endParaRPr lang="en-US" altLang="ko-KR" sz="3200" dirty="0" smtClean="0">
              <a:latin typeface="Rix종로삼거리 R" pitchFamily="2" charset="-127"/>
              <a:ea typeface="Rix종로삼거리 R" pitchFamily="2" charset="-127"/>
            </a:endParaRPr>
          </a:p>
          <a:p>
            <a:pPr marL="342900" indent="-342900"/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        &amp; </a:t>
            </a:r>
          </a:p>
          <a:p>
            <a:pPr marL="342900" indent="-342900"/>
            <a:r>
              <a:rPr lang="en-US" altLang="ko-KR" sz="3200" dirty="0" smtClean="0">
                <a:latin typeface="Rix종로삼거리 R" pitchFamily="2" charset="-127"/>
                <a:ea typeface="Rix종로삼거리 R" pitchFamily="2" charset="-127"/>
              </a:rPr>
              <a:t>    </a:t>
            </a:r>
            <a:r>
              <a:rPr lang="ko-KR" altLang="en-US" sz="3200" dirty="0" smtClean="0">
                <a:latin typeface="Rix종로삼거리 R" pitchFamily="2" charset="-127"/>
                <a:ea typeface="Rix종로삼거리 R" pitchFamily="2" charset="-127"/>
              </a:rPr>
              <a:t>발전방향</a:t>
            </a:r>
            <a:endParaRPr lang="en-US" altLang="ko-KR" sz="3200" dirty="0" smtClean="0">
              <a:latin typeface="Rix종로삼거리 R" pitchFamily="2" charset="-127"/>
              <a:ea typeface="Rix종로삼거리 R" pitchFamily="2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3177869" y="94047"/>
            <a:ext cx="3361506" cy="276999"/>
            <a:chOff x="3177869" y="94047"/>
            <a:chExt cx="3361506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354" y="9404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altLang="ko-KR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SWOT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분석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71412" y="88586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해결과제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8000" y="1628800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 직원의 친절함 및 친숙함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590" y="4571836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배달 가능상품의 다양화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카테고리의 확장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044000" y="2377346"/>
            <a:ext cx="4613069" cy="647109"/>
            <a:chOff x="1044000" y="2173078"/>
            <a:chExt cx="4613069" cy="647109"/>
          </a:xfrm>
        </p:grpSpPr>
        <p:sp>
          <p:nvSpPr>
            <p:cNvPr id="12" name="직사각형 11"/>
            <p:cNvSpPr/>
            <p:nvPr/>
          </p:nvSpPr>
          <p:spPr>
            <a:xfrm>
              <a:off x="1044000" y="2173078"/>
              <a:ext cx="2377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여성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인가구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흉악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범죄율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↑</a:t>
              </a:r>
              <a:r>
                <a:rPr lang="ko-KR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408122" y="2233330"/>
              <a:ext cx="327203" cy="171780"/>
            </a:xfrm>
            <a:prstGeom prst="right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36350" y="2180338"/>
              <a:ext cx="1920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배송대행업체 이용 꺼림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44000" y="2543188"/>
              <a:ext cx="2420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배송 직원과 고객간 상호작용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3408122" y="2574412"/>
              <a:ext cx="327203" cy="171780"/>
            </a:xfrm>
            <a:prstGeom prst="rightArrow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43610" y="2535934"/>
              <a:ext cx="11095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단골 고객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  <a:r>
                <a:rPr lang="ko-KR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9592" y="20178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지속적인 배달직원 교육의 필요성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92338" y="320076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고객과의 상호작용 향상을 위한 방안 </a:t>
            </a:r>
            <a:endParaRPr lang="ko-KR" altLang="en-US" sz="14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036746" y="3545726"/>
            <a:ext cx="4847802" cy="647109"/>
            <a:chOff x="1044000" y="2173078"/>
            <a:chExt cx="4847802" cy="647109"/>
          </a:xfrm>
        </p:grpSpPr>
        <p:sp>
          <p:nvSpPr>
            <p:cNvPr id="33" name="직사각형 32"/>
            <p:cNvSpPr/>
            <p:nvPr/>
          </p:nvSpPr>
          <p:spPr>
            <a:xfrm>
              <a:off x="1044000" y="2173078"/>
              <a:ext cx="48478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지입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차주 및 직접고용형태 증가시켜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체계적인 서비스 교육 실시 </a:t>
              </a:r>
              <a:r>
                <a:rPr lang="ko-KR" altLang="ko-KR" sz="1200" dirty="0" smtClean="0">
                  <a:solidFill>
                    <a:srgbClr val="FF0000"/>
                  </a:solidFill>
                </a:rPr>
                <a:t> 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44000" y="2543188"/>
              <a:ext cx="3353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각 지역마다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특정 직원이 해당 지역을 전담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 </a:t>
              </a:r>
              <a:r>
                <a:rPr lang="ko-KR" altLang="ko-KR" sz="1200" dirty="0" smtClean="0">
                  <a:solidFill>
                    <a:srgbClr val="FF0000"/>
                  </a:solidFill>
                </a:rPr>
                <a:t> 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43610" y="2535934"/>
              <a:ext cx="2391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298" y="1798472"/>
            <a:ext cx="2160240" cy="11077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2" y="3094616"/>
            <a:ext cx="1261096" cy="1208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52" y="3094616"/>
            <a:ext cx="669629" cy="1208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4" name="TextBox 43"/>
          <p:cNvSpPr txBox="1"/>
          <p:nvPr/>
        </p:nvSpPr>
        <p:spPr>
          <a:xfrm>
            <a:off x="892338" y="49569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-’</a:t>
            </a:r>
            <a:r>
              <a:rPr lang="ko-KR" altLang="en-US" sz="1400" dirty="0" smtClean="0"/>
              <a:t>부탁해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주요 서비스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음식 배달 대행업</a:t>
            </a:r>
            <a:endParaRPr lang="ko-KR" altLang="en-US" sz="14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6156176" y="4914950"/>
            <a:ext cx="2318770" cy="1733607"/>
            <a:chOff x="6156176" y="4914950"/>
            <a:chExt cx="2318770" cy="1733607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4914950"/>
              <a:ext cx="1003437" cy="100343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690" y="5951528"/>
              <a:ext cx="2304256" cy="697029"/>
            </a:xfrm>
            <a:prstGeom prst="rect">
              <a:avLst/>
            </a:prstGeom>
          </p:spPr>
        </p:pic>
        <p:pic>
          <p:nvPicPr>
            <p:cNvPr id="47" name="내용 개체 틀 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802" y="4943978"/>
              <a:ext cx="1261790" cy="917978"/>
            </a:xfrm>
            <a:prstGeom prst="rect">
              <a:avLst/>
            </a:prstGeom>
          </p:spPr>
        </p:pic>
      </p:grpSp>
      <p:sp>
        <p:nvSpPr>
          <p:cNvPr id="51" name="오른쪽 화살표 50"/>
          <p:cNvSpPr/>
          <p:nvPr/>
        </p:nvSpPr>
        <p:spPr>
          <a:xfrm>
            <a:off x="2855048" y="5401682"/>
            <a:ext cx="327203" cy="171780"/>
          </a:xfrm>
          <a:prstGeom prst="rightArrow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087174" y="5359264"/>
            <a:ext cx="2528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배민라이더스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의해 시장 잠식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9598" y="5733458"/>
            <a:ext cx="446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>
                <a:solidFill>
                  <a:srgbClr val="FF0000"/>
                </a:solidFill>
              </a:rPr>
              <a:t>배달 가능상품 다양화</a:t>
            </a:r>
            <a:r>
              <a:rPr lang="ko-KR" altLang="en-US" sz="1400" dirty="0" smtClean="0"/>
              <a:t>를 통해 새로운 성장동력 확보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037484" y="5987456"/>
            <a:ext cx="497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쇼핑몰 배송 대행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이사 대행</a:t>
            </a:r>
            <a:r>
              <a:rPr lang="en-US" altLang="ko-KR" sz="1400" dirty="0" smtClean="0"/>
              <a:t>,   </a:t>
            </a:r>
            <a:r>
              <a:rPr lang="ko-KR" altLang="en-US" sz="1400" dirty="0" err="1" smtClean="0"/>
              <a:t>관광성</a:t>
            </a:r>
            <a:r>
              <a:rPr lang="ko-KR" altLang="en-US" sz="1400" dirty="0" smtClean="0"/>
              <a:t> 업무 대행 등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713854" y="6255968"/>
            <a:ext cx="15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이사말고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짐카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32168" y="6248714"/>
            <a:ext cx="15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(</a:t>
            </a:r>
            <a:r>
              <a:rPr lang="ko-KR" altLang="en-US" sz="1400" dirty="0" err="1" smtClean="0"/>
              <a:t>띵똥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400340" y="6248714"/>
            <a:ext cx="150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(</a:t>
            </a:r>
            <a:r>
              <a:rPr lang="ko-KR" altLang="en-US" sz="1400" dirty="0" smtClean="0"/>
              <a:t>배달 마스터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2" name="그룹 10"/>
          <p:cNvGrpSpPr/>
          <p:nvPr/>
        </p:nvGrpSpPr>
        <p:grpSpPr>
          <a:xfrm>
            <a:off x="3177869" y="94047"/>
            <a:ext cx="3361506" cy="276999"/>
            <a:chOff x="3177869" y="94047"/>
            <a:chExt cx="3361506" cy="276999"/>
          </a:xfrm>
        </p:grpSpPr>
        <p:sp>
          <p:nvSpPr>
            <p:cNvPr id="63" name="직사각형 62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24354" y="9404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altLang="ko-KR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SWOT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분석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0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1412" y="885867"/>
            <a:ext cx="765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발전방향 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(</a:t>
            </a:r>
            <a:r>
              <a:rPr lang="ko-KR" alt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해외 우수 사례 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: </a:t>
            </a:r>
            <a:r>
              <a:rPr lang="ko-KR" altLang="en-US" sz="2600" dirty="0" err="1" smtClean="0">
                <a:solidFill>
                  <a:srgbClr val="FF0000"/>
                </a:solidFill>
                <a:latin typeface="Abel" panose="02000506030000020004" pitchFamily="2" charset="0"/>
              </a:rPr>
              <a:t>우버</a:t>
            </a:r>
            <a:r>
              <a:rPr lang="ko-KR" altLang="en-US" sz="2600" dirty="0" smtClean="0">
                <a:solidFill>
                  <a:srgbClr val="FF0000"/>
                </a:solidFill>
                <a:latin typeface="Abel" panose="02000506030000020004" pitchFamily="2" charset="0"/>
              </a:rPr>
              <a:t> </a:t>
            </a:r>
            <a:r>
              <a:rPr lang="ko-KR" altLang="en-US" sz="2600" dirty="0" err="1" smtClean="0">
                <a:solidFill>
                  <a:srgbClr val="FF0000"/>
                </a:solidFill>
                <a:latin typeface="Abel" panose="02000506030000020004" pitchFamily="2" charset="0"/>
              </a:rPr>
              <a:t>잇츠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, </a:t>
            </a:r>
            <a:r>
              <a:rPr lang="ko-KR" altLang="en-US" sz="2600" dirty="0" err="1" smtClean="0">
                <a:solidFill>
                  <a:srgbClr val="FF0000"/>
                </a:solidFill>
                <a:latin typeface="Abel" panose="02000506030000020004" pitchFamily="2" charset="0"/>
              </a:rPr>
              <a:t>우버</a:t>
            </a:r>
            <a:r>
              <a:rPr lang="ko-KR" altLang="en-US" sz="2600" dirty="0" smtClean="0">
                <a:solidFill>
                  <a:srgbClr val="FF0000"/>
                </a:solidFill>
                <a:latin typeface="Abel" panose="02000506030000020004" pitchFamily="2" charset="0"/>
              </a:rPr>
              <a:t> </a:t>
            </a:r>
            <a:r>
              <a:rPr lang="ko-KR" altLang="en-US" sz="2600" dirty="0" err="1" smtClean="0">
                <a:solidFill>
                  <a:srgbClr val="FF0000"/>
                </a:solidFill>
                <a:latin typeface="Abel" panose="02000506030000020004" pitchFamily="2" charset="0"/>
              </a:rPr>
              <a:t>러쉬</a:t>
            </a:r>
            <a:r>
              <a:rPr lang="en-US" altLang="ko-KR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00506030000020004" pitchFamily="2" charset="0"/>
              </a:rPr>
              <a:t>)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  <a:latin typeface="Abel" panose="02000506030000020004" pitchFamily="2" charset="0"/>
            </a:endParaRPr>
          </a:p>
        </p:txBody>
      </p:sp>
      <p:pic>
        <p:nvPicPr>
          <p:cNvPr id="3081" name="Picture 9" descr="우버러쉬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8684" y="1845386"/>
            <a:ext cx="1800200" cy="1012455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972162" y="2938896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미국의 대표적 공유경제 업체</a:t>
            </a:r>
            <a:endParaRPr lang="ko-KR" altLang="en-US" sz="12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2072416" y="3674923"/>
            <a:ext cx="5841542" cy="2912411"/>
            <a:chOff x="2203042" y="3515269"/>
            <a:chExt cx="5841542" cy="2912411"/>
          </a:xfrm>
        </p:grpSpPr>
        <p:sp>
          <p:nvSpPr>
            <p:cNvPr id="51" name="타원 50"/>
            <p:cNvSpPr/>
            <p:nvPr/>
          </p:nvSpPr>
          <p:spPr>
            <a:xfrm>
              <a:off x="2203042" y="3515269"/>
              <a:ext cx="1271020" cy="112176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배달대행</a:t>
              </a:r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ctr"/>
              <a:endParaRPr lang="en-US" altLang="ko-KR" sz="10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서비스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203042" y="5305920"/>
              <a:ext cx="1271021" cy="112176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rgbClr val="FF0000"/>
                  </a:solidFill>
                </a:rPr>
                <a:t>오픈 플랫폼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54" name="덧셈 기호 53"/>
            <p:cNvSpPr/>
            <p:nvPr/>
          </p:nvSpPr>
          <p:spPr>
            <a:xfrm>
              <a:off x="2631680" y="4761581"/>
              <a:ext cx="437828" cy="389181"/>
            </a:xfrm>
            <a:prstGeom prst="mathPlus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오른쪽 화살표 55"/>
            <p:cNvSpPr/>
            <p:nvPr/>
          </p:nvSpPr>
          <p:spPr>
            <a:xfrm>
              <a:off x="3519895" y="4787892"/>
              <a:ext cx="827008" cy="243238"/>
            </a:xfrm>
            <a:prstGeom prst="rightArrow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8" name="Picture 6" descr="우버이츠에 대한 이미지 검색결과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65428" y="4253588"/>
              <a:ext cx="1208991" cy="840231"/>
            </a:xfrm>
            <a:prstGeom prst="rect">
              <a:avLst/>
            </a:prstGeom>
            <a:noFill/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266011" y="4253588"/>
              <a:ext cx="1313484" cy="829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4529582" y="5099698"/>
              <a:ext cx="16561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음식 배달 대행 서비스</a:t>
              </a:r>
              <a:endParaRPr lang="ko-KR" altLang="en-US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46298" y="5106958"/>
              <a:ext cx="1998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다양한 물건 배달 대행 서비스</a:t>
              </a:r>
              <a:endParaRPr lang="ko-KR" altLang="en-US" sz="10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61342" y="1873290"/>
            <a:ext cx="368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승객과 차량을 이어주는 서비스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254088" y="2214372"/>
            <a:ext cx="484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누구나 손쉽게 등록 후 차량기사 될 수 있음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3261348" y="2555454"/>
            <a:ext cx="512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누구나 택시보다 편하고 빠른 차량서비스 이용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9" name="그룹 10"/>
          <p:cNvGrpSpPr/>
          <p:nvPr/>
        </p:nvGrpSpPr>
        <p:grpSpPr>
          <a:xfrm>
            <a:off x="3177869" y="94047"/>
            <a:ext cx="3361506" cy="276999"/>
            <a:chOff x="3177869" y="94047"/>
            <a:chExt cx="3361506" cy="276999"/>
          </a:xfrm>
        </p:grpSpPr>
        <p:sp>
          <p:nvSpPr>
            <p:cNvPr id="30" name="직사각형 29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24354" y="9404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altLang="ko-KR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SWOT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분석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rgbClr val="00B0F0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2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5654" y="3685854"/>
            <a:ext cx="6624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smtClean="0">
                <a:solidFill>
                  <a:srgbClr val="0070C0"/>
                </a:solidFill>
              </a:rPr>
              <a:t>감사합니다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4" name="그림 3" descr="unnamed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3438" y="2393546"/>
            <a:ext cx="280831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4785" y="2929897"/>
            <a:ext cx="55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4400" dirty="0">
                <a:latin typeface="Rix종로삼거리 R" pitchFamily="2" charset="-127"/>
                <a:ea typeface="Rix종로삼거리 R" pitchFamily="2" charset="-127"/>
              </a:rPr>
              <a:t>1</a:t>
            </a:r>
            <a:r>
              <a:rPr lang="en-US" altLang="ko-KR" sz="4400" dirty="0" smtClean="0">
                <a:latin typeface="Rix종로삼거리 R" pitchFamily="2" charset="-127"/>
                <a:ea typeface="Rix종로삼거리 R" pitchFamily="2" charset="-127"/>
              </a:rPr>
              <a:t>. </a:t>
            </a:r>
            <a:r>
              <a:rPr lang="ko-KR" altLang="en-US" sz="4400" dirty="0" err="1" smtClean="0">
                <a:latin typeface="Rix종로삼거리 R" pitchFamily="2" charset="-127"/>
                <a:ea typeface="Rix종로삼거리 R" pitchFamily="2" charset="-127"/>
              </a:rPr>
              <a:t>메쉬코리아</a:t>
            </a:r>
            <a:r>
              <a:rPr lang="ko-KR" altLang="en-US" sz="4400" dirty="0" smtClean="0">
                <a:latin typeface="Rix종로삼거리 R" pitchFamily="2" charset="-127"/>
                <a:ea typeface="Rix종로삼거리 R" pitchFamily="2" charset="-127"/>
              </a:rPr>
              <a:t> 소개</a:t>
            </a:r>
            <a:endParaRPr lang="en-US" altLang="ko-KR" sz="4400" dirty="0" smtClean="0">
              <a:latin typeface="Rix종로삼거리 R" pitchFamily="2" charset="-127"/>
              <a:ea typeface="Rix종로삼거리 R" pitchFamily="2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3177869" y="94047"/>
            <a:ext cx="3361506" cy="276999"/>
            <a:chOff x="3177869" y="94047"/>
            <a:chExt cx="3361506" cy="276999"/>
          </a:xfrm>
        </p:grpSpPr>
        <p:sp>
          <p:nvSpPr>
            <p:cNvPr id="13" name="직사각형 12"/>
            <p:cNvSpPr/>
            <p:nvPr/>
          </p:nvSpPr>
          <p:spPr>
            <a:xfrm>
              <a:off x="3177869" y="94047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24354" y="9404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US" altLang="ko-KR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SWOT 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분석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934841" y="94047"/>
            <a:ext cx="1417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1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83568" y="6021288"/>
            <a:ext cx="2815824" cy="5040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5733" y="6021288"/>
            <a:ext cx="5360763" cy="504056"/>
          </a:xfrm>
          <a:prstGeom prst="rect">
            <a:avLst/>
          </a:prstGeom>
          <a:solidFill>
            <a:srgbClr val="F0A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3088" y="6073261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누적 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230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억 투자유치</a:t>
            </a:r>
            <a:endParaRPr lang="en-US" altLang="ko-KR" sz="2000" b="1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75733" y="6093296"/>
            <a:ext cx="5360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CJ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대한통운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/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신세계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/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맥도날드</a:t>
            </a:r>
            <a:r>
              <a:rPr lang="en-US" altLang="ko-KR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/</a:t>
            </a:r>
            <a:r>
              <a:rPr lang="ko-KR" altLang="en-US" sz="2000" b="1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버거킹</a:t>
            </a:r>
            <a:r>
              <a:rPr lang="ko-KR" altLang="en-US" sz="2000" b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등 지원</a:t>
            </a:r>
            <a:endParaRPr lang="en-US" altLang="ko-KR" sz="2000" b="1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3177869" y="94047"/>
            <a:ext cx="2050405" cy="276999"/>
            <a:chOff x="3177869" y="94047"/>
            <a:chExt cx="2050405" cy="276999"/>
          </a:xfrm>
        </p:grpSpPr>
        <p:sp>
          <p:nvSpPr>
            <p:cNvPr id="51" name="직사각형 50"/>
            <p:cNvSpPr/>
            <p:nvPr/>
          </p:nvSpPr>
          <p:spPr>
            <a:xfrm>
              <a:off x="3177869" y="94047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61480" y="94047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781050"/>
            <a:ext cx="91154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5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49" y="1227849"/>
            <a:ext cx="39433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직선 화살표 연결선 42"/>
          <p:cNvCxnSpPr/>
          <p:nvPr/>
        </p:nvCxnSpPr>
        <p:spPr>
          <a:xfrm flipV="1">
            <a:off x="3623737" y="1227849"/>
            <a:ext cx="1857184" cy="1534936"/>
          </a:xfrm>
          <a:prstGeom prst="straightConnector1">
            <a:avLst/>
          </a:prstGeom>
          <a:ln w="952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177869" y="94047"/>
            <a:ext cx="2050405" cy="276999"/>
            <a:chOff x="3177869" y="94047"/>
            <a:chExt cx="2050405" cy="276999"/>
          </a:xfrm>
        </p:grpSpPr>
        <p:sp>
          <p:nvSpPr>
            <p:cNvPr id="21" name="직사각형 20"/>
            <p:cNvSpPr/>
            <p:nvPr/>
          </p:nvSpPr>
          <p:spPr>
            <a:xfrm>
              <a:off x="3177869" y="94047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761480" y="94047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37112"/>
            <a:ext cx="54864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4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979712" y="4877419"/>
            <a:ext cx="6984776" cy="432048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배달이 안되던 편의점이나 유명 </a:t>
            </a:r>
            <a:r>
              <a:rPr lang="ko-KR" altLang="en-US" sz="1600" dirty="0" err="1" smtClean="0"/>
              <a:t>맛집의</a:t>
            </a:r>
            <a:r>
              <a:rPr lang="ko-KR" altLang="en-US" sz="1600" dirty="0" smtClean="0"/>
              <a:t> 음식을 배달하는 서비스</a:t>
            </a:r>
            <a:endParaRPr lang="ko-KR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9" y="1052736"/>
            <a:ext cx="8277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5" y="4928354"/>
            <a:ext cx="1419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3" y="5461945"/>
            <a:ext cx="10096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3" y="6046687"/>
            <a:ext cx="1562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969456" y="5478129"/>
            <a:ext cx="6984776" cy="432048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배달대행사에게 공급되는 </a:t>
            </a:r>
            <a:r>
              <a:rPr lang="en-US" altLang="ko-KR" sz="1600" dirty="0" smtClean="0"/>
              <a:t>IT</a:t>
            </a:r>
            <a:r>
              <a:rPr lang="ko-KR" altLang="en-US" sz="1600" dirty="0" smtClean="0"/>
              <a:t>기반 종합 배달 관리 솔루션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49482" y="6021288"/>
            <a:ext cx="6984776" cy="432048"/>
          </a:xfrm>
          <a:prstGeom prst="roundRect">
            <a:avLst/>
          </a:prstGeom>
          <a:solidFill>
            <a:srgbClr val="385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실시간 배송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당일배송 등의 </a:t>
            </a:r>
            <a:r>
              <a:rPr lang="ko-KR" altLang="en-US" sz="1600" dirty="0" err="1" smtClean="0"/>
              <a:t>프라임서비스</a:t>
            </a:r>
            <a:r>
              <a:rPr lang="ko-KR" altLang="en-US" sz="1600" dirty="0" smtClean="0"/>
              <a:t> 제공</a:t>
            </a:r>
            <a:endParaRPr lang="ko-KR" altLang="en-US" sz="160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177869" y="94047"/>
            <a:ext cx="2050405" cy="276999"/>
            <a:chOff x="3177869" y="94047"/>
            <a:chExt cx="2050405" cy="276999"/>
          </a:xfrm>
        </p:grpSpPr>
        <p:sp>
          <p:nvSpPr>
            <p:cNvPr id="38" name="직사각형 37"/>
            <p:cNvSpPr/>
            <p:nvPr/>
          </p:nvSpPr>
          <p:spPr>
            <a:xfrm>
              <a:off x="3177869" y="94047"/>
              <a:ext cx="1226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61480" y="94047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9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1480" y="2944411"/>
            <a:ext cx="5580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4400" dirty="0">
                <a:latin typeface="Rix종로삼거리 R" pitchFamily="2" charset="-127"/>
                <a:ea typeface="Rix종로삼거리 R" pitchFamily="2" charset="-127"/>
              </a:rPr>
              <a:t>2</a:t>
            </a:r>
            <a:r>
              <a:rPr lang="en-US" altLang="ko-KR" sz="4400" dirty="0" smtClean="0">
                <a:latin typeface="Rix종로삼거리 R" pitchFamily="2" charset="-127"/>
                <a:ea typeface="Rix종로삼거리 R" pitchFamily="2" charset="-127"/>
              </a:rPr>
              <a:t>. </a:t>
            </a:r>
            <a:r>
              <a:rPr lang="ko-KR" altLang="en-US" sz="4400" dirty="0" smtClean="0">
                <a:latin typeface="Rix종로삼거리 R" pitchFamily="2" charset="-127"/>
                <a:ea typeface="Rix종로삼거리 R" pitchFamily="2" charset="-127"/>
              </a:rPr>
              <a:t>특</a:t>
            </a:r>
            <a:r>
              <a:rPr lang="ko-KR" altLang="en-US" sz="4400" dirty="0">
                <a:latin typeface="Rix종로삼거리 R" pitchFamily="2" charset="-127"/>
                <a:ea typeface="Rix종로삼거리 R" pitchFamily="2" charset="-127"/>
              </a:rPr>
              <a:t>징</a:t>
            </a:r>
            <a:endParaRPr lang="en-US" altLang="ko-KR" sz="4400" dirty="0" smtClean="0">
              <a:latin typeface="Rix종로삼거리 R" pitchFamily="2" charset="-127"/>
              <a:ea typeface="Rix종로삼거리 R" pitchFamily="2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18" name="직사각형 17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9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20" y="764705"/>
            <a:ext cx="1479918" cy="144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696133" y="5132579"/>
            <a:ext cx="7884644" cy="1556792"/>
          </a:xfrm>
          <a:prstGeom prst="roundRect">
            <a:avLst/>
          </a:prstGeom>
          <a:solidFill>
            <a:srgbClr val="59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메쉬코리아의</a:t>
            </a:r>
            <a:r>
              <a:rPr lang="ko-KR" altLang="en-US" sz="1400" dirty="0" smtClean="0"/>
              <a:t> 특허 출원된 알고리즘을 통해 무인자동화 배차 및 위치관제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패던 </a:t>
            </a:r>
            <a:r>
              <a:rPr lang="ko-KR" altLang="en-US" sz="1400" dirty="0" err="1" smtClean="0"/>
              <a:t>마이닝</a:t>
            </a:r>
            <a:r>
              <a:rPr lang="ko-KR" altLang="en-US" sz="1400" dirty="0" smtClean="0"/>
              <a:t> 알고리즘을 통해 배송기사의 경험을 학습 및 개선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/>
              <a:t>기존에 사용중인 </a:t>
            </a:r>
            <a:r>
              <a:rPr lang="en-US" altLang="ko-KR" sz="1400" dirty="0" smtClean="0"/>
              <a:t>TMS</a:t>
            </a:r>
            <a:r>
              <a:rPr lang="ko-KR" altLang="en-US" sz="1400" dirty="0" smtClean="0"/>
              <a:t>에 간편하게 연동할 수 있도록 </a:t>
            </a:r>
            <a:r>
              <a:rPr lang="en-US" altLang="ko-KR" sz="1400" dirty="0" smtClean="0"/>
              <a:t>REST API </a:t>
            </a:r>
            <a:r>
              <a:rPr lang="ko-KR" altLang="en-US" sz="1400" dirty="0" smtClean="0"/>
              <a:t>기반으로 인터페이스 설계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VRP </a:t>
            </a:r>
            <a:r>
              <a:rPr lang="ko-KR" altLang="en-US" sz="1400" dirty="0" smtClean="0"/>
              <a:t>해결을 위해 메타 </a:t>
            </a:r>
            <a:r>
              <a:rPr lang="ko-KR" altLang="en-US" sz="1400" dirty="0" err="1" smtClean="0"/>
              <a:t>휴리스틱</a:t>
            </a:r>
            <a:r>
              <a:rPr lang="ko-KR" altLang="en-US" sz="1400" dirty="0" smtClean="0"/>
              <a:t> 알고리즘 적용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1:1</a:t>
            </a:r>
            <a:r>
              <a:rPr lang="ko-KR" altLang="ko-KR" sz="1400" dirty="0"/>
              <a:t>이 아닌 </a:t>
            </a:r>
            <a:r>
              <a:rPr lang="en-US" altLang="ko-KR" sz="1400" dirty="0"/>
              <a:t>1:N </a:t>
            </a:r>
            <a:r>
              <a:rPr lang="ko-KR" altLang="ko-KR" sz="1400" dirty="0"/>
              <a:t>묶음배송시스템을 </a:t>
            </a:r>
            <a:r>
              <a:rPr lang="ko-KR" altLang="ko-KR" sz="1400" dirty="0" smtClean="0"/>
              <a:t>통</a:t>
            </a:r>
            <a:r>
              <a:rPr lang="ko-KR" altLang="en-US" sz="1400" dirty="0" smtClean="0"/>
              <a:t>해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배송시간과 비용의 최적화 추구</a:t>
            </a:r>
            <a:r>
              <a:rPr lang="en-US" altLang="ko-KR" sz="1400" dirty="0"/>
              <a:t>. </a:t>
            </a:r>
            <a:r>
              <a:rPr lang="ko-KR" altLang="ko-KR" sz="1400" dirty="0"/>
              <a:t>상점</a:t>
            </a:r>
            <a:r>
              <a:rPr lang="en-US" altLang="ko-KR" sz="1400" dirty="0"/>
              <a:t>/</a:t>
            </a:r>
            <a:r>
              <a:rPr lang="ko-KR" altLang="ko-KR" sz="1400" dirty="0"/>
              <a:t>기사 관리부터 자동 정산까지 포괄적 기능 수행</a:t>
            </a:r>
            <a:endParaRPr lang="ko-KR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50373"/>
            <a:ext cx="3362593" cy="178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17" name="직사각형 16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89" y="980728"/>
            <a:ext cx="51149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 rotWithShape="1">
          <a:blip r:embed="rId2" cstate="print"/>
          <a:srcRect l="13517" t="14182" r="18126" b="20228"/>
          <a:stretch/>
        </p:blipFill>
        <p:spPr bwMode="auto">
          <a:xfrm>
            <a:off x="2051720" y="980728"/>
            <a:ext cx="6711503" cy="3937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748431" y="5517232"/>
            <a:ext cx="7798429" cy="1087252"/>
          </a:xfrm>
          <a:prstGeom prst="roundRect">
            <a:avLst/>
          </a:prstGeom>
          <a:solidFill>
            <a:srgbClr val="D45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600" dirty="0" err="1"/>
              <a:t>온디맨드</a:t>
            </a:r>
            <a:r>
              <a:rPr lang="en-US" altLang="ko-KR" sz="1600" dirty="0"/>
              <a:t>-O2O(Offline-to-Online) </a:t>
            </a:r>
            <a:r>
              <a:rPr lang="ko-KR" altLang="ko-KR" sz="1600" dirty="0"/>
              <a:t>플랫폼으로써</a:t>
            </a:r>
            <a:r>
              <a:rPr lang="en-US" altLang="ko-KR" sz="1600" dirty="0"/>
              <a:t>, </a:t>
            </a:r>
            <a:r>
              <a:rPr lang="ko-KR" altLang="ko-KR" sz="1600" dirty="0"/>
              <a:t>배송서비스를 제공하지 않는 상점들에 대해 배송대행 서비스를 중계</a:t>
            </a:r>
            <a:r>
              <a:rPr lang="en-US" altLang="ko-KR" sz="1600" dirty="0"/>
              <a:t>/</a:t>
            </a:r>
            <a:r>
              <a:rPr lang="ko-KR" altLang="ko-KR" sz="1600" dirty="0"/>
              <a:t>제공하고 이에 대한 수수료를 수익으로 갖는 서비스이다</a:t>
            </a:r>
            <a:r>
              <a:rPr lang="en-US" altLang="ko-KR" sz="1600" dirty="0"/>
              <a:t>. </a:t>
            </a:r>
            <a:r>
              <a:rPr lang="ko-KR" altLang="ko-KR" sz="1600" dirty="0"/>
              <a:t>기본적으로 배달이 불가능한 사업체들을 대상으로 삼고 있다</a:t>
            </a:r>
            <a:r>
              <a:rPr lang="en-US" altLang="ko-KR" sz="1600" dirty="0"/>
              <a:t>.</a:t>
            </a:r>
            <a:endParaRPr lang="ko-KR" altLang="ko-KR" sz="16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55" y="2252105"/>
            <a:ext cx="14192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55" y="661395"/>
            <a:ext cx="1655646" cy="16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144000" cy="4505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177869" y="94047"/>
            <a:ext cx="2076054" cy="276999"/>
            <a:chOff x="3177869" y="94047"/>
            <a:chExt cx="2076054" cy="276999"/>
          </a:xfrm>
        </p:grpSpPr>
        <p:sp>
          <p:nvSpPr>
            <p:cNvPr id="25" name="직사각형 24"/>
            <p:cNvSpPr/>
            <p:nvPr/>
          </p:nvSpPr>
          <p:spPr>
            <a:xfrm>
              <a:off x="3177869" y="94047"/>
              <a:ext cx="13131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err="1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메쉬코리아</a:t>
              </a:r>
              <a:r>
                <a:rPr lang="ko-KR" altLang="en-US" sz="1200" dirty="0" smtClean="0"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 소개</a:t>
              </a:r>
              <a:endParaRPr lang="ko-KR" altLang="ko-KR" sz="1200" dirty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61480" y="94047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ko-KR" altLang="en-US" sz="1200" dirty="0" smtClean="0">
                  <a:solidFill>
                    <a:srgbClr val="00B0F0"/>
                  </a:solidFill>
                  <a:latin typeface="-윤고딕330" pitchFamily="18" charset="-127"/>
                  <a:ea typeface="-윤고딕330" pitchFamily="18" charset="-127"/>
                  <a:cs typeface="굴림" panose="020B0600000101010101" pitchFamily="50" charset="-127"/>
                </a:rPr>
                <a:t>특징</a:t>
              </a:r>
              <a:endParaRPr lang="ko-KR" altLang="ko-KR" sz="1200" dirty="0">
                <a:solidFill>
                  <a:srgbClr val="00B0F0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524354" y="94047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SWOT 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분석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34841" y="94047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해결과제</a:t>
            </a:r>
            <a:r>
              <a:rPr lang="en-US" altLang="ko-KR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&amp;</a:t>
            </a:r>
            <a:r>
              <a:rPr lang="ko-KR" altLang="en-US" sz="1200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  <a:cs typeface="굴림" panose="020B0600000101010101" pitchFamily="50" charset="-127"/>
              </a:rPr>
              <a:t>발전방향</a:t>
            </a:r>
            <a:endParaRPr lang="ko-KR" altLang="ko-KR" sz="1200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1279</Words>
  <Application>Microsoft Office PowerPoint</Application>
  <PresentationFormat>화면 슬라이드 쇼(4:3)</PresentationFormat>
  <Paragraphs>369</Paragraphs>
  <Slides>26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165</cp:revision>
  <dcterms:created xsi:type="dcterms:W3CDTF">2016-11-14T15:12:47Z</dcterms:created>
  <dcterms:modified xsi:type="dcterms:W3CDTF">2016-11-23T08:08:12Z</dcterms:modified>
</cp:coreProperties>
</file>