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7315200" cy="7315200"/>
  <p:notesSz cx="7315200" cy="7315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16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84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nel0001/wnel0001/blob/main/%EB%8D%B0%EC%9D%B4%ED%84%B0%20%EB%B6%84%EC%84%9D%20(%EC%98%81%ED%99%94).ipynb" TargetMode="External"/><Relationship Id="rId3" Type="http://schemas.openxmlformats.org/officeDocument/2006/relationships/image" Target="../media/image6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ndals3.wixsite.com/my-site-1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24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lFQhNk7OhY?feature=oembe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30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0" y="1803940"/>
            <a:ext cx="4297680" cy="186537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606" y="1235122"/>
            <a:ext cx="2895322" cy="1627411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840" y="2955369"/>
            <a:ext cx="3360563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938" y="-219885"/>
            <a:ext cx="1904524" cy="1143572"/>
          </a:xfrm>
          <a:prstGeom prst="rect">
            <a:avLst/>
          </a:prstGeom>
        </p:spPr>
      </p:pic>
      <p:pic>
        <p:nvPicPr>
          <p:cNvPr id="5" name="Object 4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165" y="665655"/>
            <a:ext cx="5134213" cy="1655064"/>
          </a:xfrm>
          <a:prstGeom prst="rect">
            <a:avLst/>
          </a:prstGeom>
        </p:spPr>
      </p:pic>
      <p:pic>
        <p:nvPicPr>
          <p:cNvPr id="6" name="Object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9022" y="3232261"/>
            <a:ext cx="5134213" cy="1655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414" y="5536379"/>
            <a:ext cx="1093436" cy="106390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52" y="4062878"/>
            <a:ext cx="1138398" cy="1333711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360" y="872252"/>
            <a:ext cx="4297680" cy="174650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969" y="3400568"/>
            <a:ext cx="5595985" cy="137874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969" y="2303002"/>
            <a:ext cx="5699141" cy="115114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330" y="1805369"/>
            <a:ext cx="4474274" cy="141203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319" y="2809494"/>
            <a:ext cx="4474274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A1EAC-089E-4A35-88FB-C90F87B42608}"/>
              </a:ext>
            </a:extLst>
          </p:cNvPr>
          <p:cNvSpPr/>
          <p:nvPr/>
        </p:nvSpPr>
        <p:spPr>
          <a:xfrm>
            <a:off x="0" y="0"/>
            <a:ext cx="7315200" cy="731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온라인 미디어 2" title="인사하는 제리 짤 원본 15초">
            <a:hlinkClick r:id="" action="ppaction://media"/>
            <a:extLst>
              <a:ext uri="{FF2B5EF4-FFF2-40B4-BE49-F238E27FC236}">
                <a16:creationId xmlns:a16="http://schemas.microsoft.com/office/drawing/2014/main" id="{C380A0CD-0D34-4969-AC9D-4645F20025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994528"/>
            <a:ext cx="7315200" cy="53261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1986B70-AA1F-4A16-9088-B129678C05C0}"/>
              </a:ext>
            </a:extLst>
          </p:cNvPr>
          <p:cNvSpPr/>
          <p:nvPr/>
        </p:nvSpPr>
        <p:spPr>
          <a:xfrm>
            <a:off x="1906917" y="235918"/>
            <a:ext cx="3821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5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166" y="659166"/>
            <a:ext cx="3528068" cy="164089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477" y="5016673"/>
            <a:ext cx="809970" cy="108147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8751" y="4915088"/>
            <a:ext cx="809453" cy="100832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460" y="4969809"/>
            <a:ext cx="809453" cy="1008322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0779" y="1992748"/>
            <a:ext cx="1516311" cy="160834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8397" y="2578390"/>
            <a:ext cx="1654263" cy="1111717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543" y="2093770"/>
            <a:ext cx="1527532" cy="181835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316" y="2679317"/>
            <a:ext cx="1663172" cy="147393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1835" y="3880753"/>
            <a:ext cx="1530948" cy="1882271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6813" y="4466199"/>
            <a:ext cx="1654178" cy="1108286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4461" y="3779312"/>
            <a:ext cx="1530948" cy="1882271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9439" y="4364758"/>
            <a:ext cx="1654178" cy="1108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0" y="711946"/>
            <a:ext cx="4297680" cy="174650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818" y="376414"/>
            <a:ext cx="3526763" cy="1339147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908" y="1932527"/>
            <a:ext cx="4634579" cy="217627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908" y="3654743"/>
            <a:ext cx="4634579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022" y="438198"/>
            <a:ext cx="5134213" cy="165506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467" y="3488182"/>
            <a:ext cx="1717513" cy="1779303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204" y="2984295"/>
            <a:ext cx="2058241" cy="156164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9868" y="2208276"/>
            <a:ext cx="1443180" cy="2029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3" y="-214312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69" y="303752"/>
            <a:ext cx="4925044" cy="126601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873" y="4557141"/>
            <a:ext cx="1805511" cy="11887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693" y="3917061"/>
            <a:ext cx="1805511" cy="111556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693" y="3917061"/>
            <a:ext cx="1805511" cy="111556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847" y="5308949"/>
            <a:ext cx="1805511" cy="1115568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5145" y="3295555"/>
            <a:ext cx="1805511" cy="1115568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1738" y="1865948"/>
            <a:ext cx="1659065" cy="1088136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1243" y="1692212"/>
            <a:ext cx="1659065" cy="108813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6900" y="1518476"/>
            <a:ext cx="1659065" cy="1088136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19117" y="1236012"/>
            <a:ext cx="1659065" cy="1088136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92058" y="1002411"/>
            <a:ext cx="1659065" cy="1088136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5145" y="707803"/>
            <a:ext cx="1659065" cy="1088136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313" y="-185880"/>
            <a:ext cx="2183273" cy="1187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3" y="-214312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25" y="-186880"/>
            <a:ext cx="2183273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677" y="1966103"/>
            <a:ext cx="3791045" cy="11978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82" y="4845891"/>
            <a:ext cx="2801922" cy="131387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3050" y="4478417"/>
            <a:ext cx="2976515" cy="115214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42" y="4389977"/>
            <a:ext cx="2976515" cy="223113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539" y="4845891"/>
            <a:ext cx="2801922" cy="131387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6243" y="4926902"/>
            <a:ext cx="2976515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3" y="-214312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25" y="-186880"/>
            <a:ext cx="2183273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677" y="1966103"/>
            <a:ext cx="3791045" cy="119786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47" y="4384834"/>
            <a:ext cx="2080689" cy="119100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3050" y="4478417"/>
            <a:ext cx="2976515" cy="115214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317" y="4322826"/>
            <a:ext cx="2487882" cy="14264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4933" y="4457129"/>
            <a:ext cx="2080689" cy="1191006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76" y="4384977"/>
            <a:ext cx="2080689" cy="1191006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2187" y="4397121"/>
            <a:ext cx="2487882" cy="1170432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6636" y="4341114"/>
            <a:ext cx="2487882" cy="1170432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1194" y="4140946"/>
            <a:ext cx="2487882" cy="1682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" y="2894076"/>
            <a:ext cx="457200" cy="9144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955" y="452914"/>
            <a:ext cx="3928634" cy="12527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3938" y="-219885"/>
            <a:ext cx="1904524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73152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998" y="9287"/>
            <a:ext cx="944404" cy="111556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" y="2894076"/>
            <a:ext cx="457200" cy="9144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812" y="489347"/>
            <a:ext cx="3928634" cy="12527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08" y="2811780"/>
            <a:ext cx="457200" cy="9144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9376" y="-219313"/>
            <a:ext cx="1904524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사용자 지정</PresentationFormat>
  <Paragraphs>12</Paragraphs>
  <Slides>12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입력하세요-1</dc:title>
  <dc:subject>Presentation</dc:subject>
  <dc:creator>mangoboard.net_9294681</dc:creator>
  <cp:lastModifiedBy>82103</cp:lastModifiedBy>
  <cp:revision>3</cp:revision>
  <dcterms:created xsi:type="dcterms:W3CDTF">2021-05-14T02:54:06Z</dcterms:created>
  <dcterms:modified xsi:type="dcterms:W3CDTF">2021-05-14T03:13:36Z</dcterms:modified>
</cp:coreProperties>
</file>