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7315200" cy="7315200"/>
  <p:notesSz cx="73152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image" Target="../media/image-2-14.png"/><Relationship Id="rId15" Type="http://schemas.openxmlformats.org/officeDocument/2006/relationships/image" Target="../media/image-2-15.png"/><Relationship Id="rId16" Type="http://schemas.openxmlformats.org/officeDocument/2006/relationships/image" Target="../media/image-2-16.png"/><Relationship Id="rId17" Type="http://schemas.openxmlformats.org/officeDocument/2006/relationships/image" Target="../media/image-2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803940"/>
            <a:ext cx="4297680" cy="18653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06" y="1235122"/>
            <a:ext cx="2895322" cy="1627411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840" y="2955369"/>
            <a:ext cx="3360563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809673"/>
            <a:ext cx="4297680" cy="174650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66" y="741319"/>
            <a:ext cx="3528068" cy="164089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477" y="5016673"/>
            <a:ext cx="809970" cy="108147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51" y="4915088"/>
            <a:ext cx="809453" cy="100832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60" y="4969809"/>
            <a:ext cx="809453" cy="100832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273" y="519779"/>
            <a:ext cx="1003697" cy="22860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172" y="519779"/>
            <a:ext cx="1003697" cy="228600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0779" y="1992748"/>
            <a:ext cx="1516311" cy="160834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8397" y="2578390"/>
            <a:ext cx="1654263" cy="1111717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3543" y="2093770"/>
            <a:ext cx="1527532" cy="1818354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2316" y="2679317"/>
            <a:ext cx="1663172" cy="1473934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1835" y="3880753"/>
            <a:ext cx="1530948" cy="1882271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6813" y="4466199"/>
            <a:ext cx="1654178" cy="1108286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4461" y="3779312"/>
            <a:ext cx="1530948" cy="1882271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9439" y="4364758"/>
            <a:ext cx="1654178" cy="1108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872252"/>
            <a:ext cx="4297680" cy="174650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18" y="376414"/>
            <a:ext cx="3526763" cy="1339147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908" y="1932527"/>
            <a:ext cx="4634579" cy="217627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908" y="3654743"/>
            <a:ext cx="4634579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3" y="-214312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-313039"/>
            <a:ext cx="1841087" cy="1216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22" y="438198"/>
            <a:ext cx="5134213" cy="165506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467" y="3488182"/>
            <a:ext cx="1717513" cy="1779303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204" y="2984295"/>
            <a:ext cx="2058241" cy="156164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868" y="2208276"/>
            <a:ext cx="1443180" cy="2029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25" y="-52006"/>
            <a:ext cx="2575751" cy="11144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37" y="176879"/>
            <a:ext cx="1694212" cy="1041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25" y="-52006"/>
            <a:ext cx="2575751" cy="11144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37" y="176879"/>
            <a:ext cx="1694212" cy="104170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" y="2894076"/>
            <a:ext cx="457200" cy="9144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071" y="1037987"/>
            <a:ext cx="3928634" cy="1253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25" y="-52006"/>
            <a:ext cx="2575751" cy="11144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37" y="176879"/>
            <a:ext cx="1694212" cy="104170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" y="2894076"/>
            <a:ext cx="457200" cy="9144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071" y="1037987"/>
            <a:ext cx="3928634" cy="125272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815" y="1527762"/>
            <a:ext cx="2506742" cy="134259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553" y="2083260"/>
            <a:ext cx="2049685" cy="1330738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208" y="2811780"/>
            <a:ext cx="457200" cy="91440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8039" y="1881950"/>
            <a:ext cx="1897666" cy="14813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14" y="5536379"/>
            <a:ext cx="1093436" cy="1063901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52" y="4062878"/>
            <a:ext cx="1138398" cy="1333711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0" y="872252"/>
            <a:ext cx="4297680" cy="1746504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69" y="3400568"/>
            <a:ext cx="5595985" cy="137874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69" y="2303002"/>
            <a:ext cx="5699141" cy="115114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330" y="1805369"/>
            <a:ext cx="4474274" cy="1412034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19" y="2809494"/>
            <a:ext cx="4474274" cy="1417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mangoboard.net_9294681</dc:creator>
  <cp:lastModifiedBy>mangoboard.net_9294681</cp:lastModifiedBy>
  <cp:revision>1</cp:revision>
  <dcterms:created xsi:type="dcterms:W3CDTF">2021-05-13T12:17:01Z</dcterms:created>
  <dcterms:modified xsi:type="dcterms:W3CDTF">2021-05-13T12:17:01Z</dcterms:modified>
</cp:coreProperties>
</file>