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12"/>
  </p:notesMasterIdLst>
  <p:sldIdLst>
    <p:sldId id="256" r:id="rId3"/>
    <p:sldId id="1464" r:id="rId4"/>
    <p:sldId id="1465" r:id="rId5"/>
    <p:sldId id="1466" r:id="rId6"/>
    <p:sldId id="1467" r:id="rId7"/>
    <p:sldId id="1468" r:id="rId8"/>
    <p:sldId id="1469" r:id="rId9"/>
    <p:sldId id="1470" r:id="rId10"/>
    <p:sldId id="14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23909-9CD8-40C0-80C0-3F6CCDEB1147}" v="101" dt="2025-09-05T13:51:22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pot Ngamsaad" userId="767a70e6-b8a5-4aed-9e28-6e57e8c63b4b" providerId="ADAL" clId="{19223909-9CD8-40C0-80C0-3F6CCDEB1147}"/>
    <pc:docChg chg="undo custSel addSld delSld modSld">
      <pc:chgData name="Waipot Ngamsaad" userId="767a70e6-b8a5-4aed-9e28-6e57e8c63b4b" providerId="ADAL" clId="{19223909-9CD8-40C0-80C0-3F6CCDEB1147}" dt="2025-09-05T13:52:16.406" v="287" actId="12"/>
      <pc:docMkLst>
        <pc:docMk/>
      </pc:docMkLst>
      <pc:sldChg chg="addSp delSp modSp mod">
        <pc:chgData name="Waipot Ngamsaad" userId="767a70e6-b8a5-4aed-9e28-6e57e8c63b4b" providerId="ADAL" clId="{19223909-9CD8-40C0-80C0-3F6CCDEB1147}" dt="2025-09-05T13:51:22.929" v="283" actId="20577"/>
        <pc:sldMkLst>
          <pc:docMk/>
          <pc:sldMk cId="1749169017" sldId="256"/>
        </pc:sldMkLst>
        <pc:spChg chg="mod">
          <ac:chgData name="Waipot Ngamsaad" userId="767a70e6-b8a5-4aed-9e28-6e57e8c63b4b" providerId="ADAL" clId="{19223909-9CD8-40C0-80C0-3F6CCDEB1147}" dt="2025-09-05T13:43:05.341" v="225" actId="26606"/>
          <ac:spMkLst>
            <pc:docMk/>
            <pc:sldMk cId="1749169017" sldId="256"/>
            <ac:spMk id="2" creationId="{0D97E7CF-A5C3-4B75-013C-E841E1D7D1FE}"/>
          </ac:spMkLst>
        </pc:spChg>
        <pc:spChg chg="mod">
          <ac:chgData name="Waipot Ngamsaad" userId="767a70e6-b8a5-4aed-9e28-6e57e8c63b4b" providerId="ADAL" clId="{19223909-9CD8-40C0-80C0-3F6CCDEB1147}" dt="2025-09-05T13:51:22.929" v="283" actId="20577"/>
          <ac:spMkLst>
            <pc:docMk/>
            <pc:sldMk cId="1749169017" sldId="256"/>
            <ac:spMk id="3" creationId="{32E6AC50-D135-E393-71B1-37DEC836949D}"/>
          </ac:spMkLst>
        </pc:spChg>
        <pc:spChg chg="del">
          <ac:chgData name="Waipot Ngamsaad" userId="767a70e6-b8a5-4aed-9e28-6e57e8c63b4b" providerId="ADAL" clId="{19223909-9CD8-40C0-80C0-3F6CCDEB1147}" dt="2025-09-05T13:23:20.684" v="120" actId="26606"/>
          <ac:spMkLst>
            <pc:docMk/>
            <pc:sldMk cId="1749169017" sldId="256"/>
            <ac:spMk id="28" creationId="{9DDC08E3-BC7B-468A-8ADA-3C0D6880681A}"/>
          </ac:spMkLst>
        </pc:spChg>
        <pc:spChg chg="del">
          <ac:chgData name="Waipot Ngamsaad" userId="767a70e6-b8a5-4aed-9e28-6e57e8c63b4b" providerId="ADAL" clId="{19223909-9CD8-40C0-80C0-3F6CCDEB1147}" dt="2025-09-05T13:23:20.684" v="120" actId="26606"/>
          <ac:spMkLst>
            <pc:docMk/>
            <pc:sldMk cId="1749169017" sldId="256"/>
            <ac:spMk id="30" creationId="{7B174F74-15DB-45F3-BCE0-6428F35D3C47}"/>
          </ac:spMkLst>
        </pc:spChg>
        <pc:spChg chg="add del">
          <ac:chgData name="Waipot Ngamsaad" userId="767a70e6-b8a5-4aed-9e28-6e57e8c63b4b" providerId="ADAL" clId="{19223909-9CD8-40C0-80C0-3F6CCDEB1147}" dt="2025-09-05T13:43:05.341" v="225" actId="26606"/>
          <ac:spMkLst>
            <pc:docMk/>
            <pc:sldMk cId="1749169017" sldId="256"/>
            <ac:spMk id="35" creationId="{9DDC08E3-BC7B-468A-8ADA-3C0D6880681A}"/>
          </ac:spMkLst>
        </pc:spChg>
        <pc:spChg chg="add del">
          <ac:chgData name="Waipot Ngamsaad" userId="767a70e6-b8a5-4aed-9e28-6e57e8c63b4b" providerId="ADAL" clId="{19223909-9CD8-40C0-80C0-3F6CCDEB1147}" dt="2025-09-05T13:43:05.341" v="225" actId="26606"/>
          <ac:spMkLst>
            <pc:docMk/>
            <pc:sldMk cId="1749169017" sldId="256"/>
            <ac:spMk id="37" creationId="{7B174F74-15DB-45F3-BCE0-6428F35D3C47}"/>
          </ac:spMkLst>
        </pc:spChg>
        <pc:spChg chg="add">
          <ac:chgData name="Waipot Ngamsaad" userId="767a70e6-b8a5-4aed-9e28-6e57e8c63b4b" providerId="ADAL" clId="{19223909-9CD8-40C0-80C0-3F6CCDEB1147}" dt="2025-09-05T13:43:05.341" v="225" actId="26606"/>
          <ac:spMkLst>
            <pc:docMk/>
            <pc:sldMk cId="1749169017" sldId="256"/>
            <ac:spMk id="42" creationId="{DA678705-CF8E-4B51-B199-74BB431C781A}"/>
          </ac:spMkLst>
        </pc:spChg>
        <pc:spChg chg="add">
          <ac:chgData name="Waipot Ngamsaad" userId="767a70e6-b8a5-4aed-9e28-6e57e8c63b4b" providerId="ADAL" clId="{19223909-9CD8-40C0-80C0-3F6CCDEB1147}" dt="2025-09-05T13:43:05.341" v="225" actId="26606"/>
          <ac:spMkLst>
            <pc:docMk/>
            <pc:sldMk cId="1749169017" sldId="256"/>
            <ac:spMk id="44" creationId="{95E17E22-15C6-47B6-B957-58A8838B9386}"/>
          </ac:spMkLst>
        </pc:spChg>
        <pc:spChg chg="add">
          <ac:chgData name="Waipot Ngamsaad" userId="767a70e6-b8a5-4aed-9e28-6e57e8c63b4b" providerId="ADAL" clId="{19223909-9CD8-40C0-80C0-3F6CCDEB1147}" dt="2025-09-05T13:43:05.341" v="225" actId="26606"/>
          <ac:spMkLst>
            <pc:docMk/>
            <pc:sldMk cId="1749169017" sldId="256"/>
            <ac:spMk id="46" creationId="{3076F68F-43D8-4293-8C34-5085FD90BEA3}"/>
          </ac:spMkLst>
        </pc:spChg>
        <pc:picChg chg="del">
          <ac:chgData name="Waipot Ngamsaad" userId="767a70e6-b8a5-4aed-9e28-6e57e8c63b4b" providerId="ADAL" clId="{19223909-9CD8-40C0-80C0-3F6CCDEB1147}" dt="2025-09-05T13:22:58.279" v="116" actId="478"/>
          <ac:picMkLst>
            <pc:docMk/>
            <pc:sldMk cId="1749169017" sldId="256"/>
            <ac:picMk id="4" creationId="{43EDC788-ADA6-4B30-DC58-5CBE498616FF}"/>
          </ac:picMkLst>
        </pc:picChg>
        <pc:picChg chg="mod ord">
          <ac:chgData name="Waipot Ngamsaad" userId="767a70e6-b8a5-4aed-9e28-6e57e8c63b4b" providerId="ADAL" clId="{19223909-9CD8-40C0-80C0-3F6CCDEB1147}" dt="2025-09-05T13:43:05.341" v="225" actId="26606"/>
          <ac:picMkLst>
            <pc:docMk/>
            <pc:sldMk cId="1749169017" sldId="256"/>
            <ac:picMk id="6" creationId="{DB9A0C89-18B1-9FF5-354F-0D9CEE6E9DA4}"/>
          </ac:picMkLst>
        </pc:picChg>
        <pc:picChg chg="add mod">
          <ac:chgData name="Waipot Ngamsaad" userId="767a70e6-b8a5-4aed-9e28-6e57e8c63b4b" providerId="ADAL" clId="{19223909-9CD8-40C0-80C0-3F6CCDEB1147}" dt="2025-09-05T13:43:05.341" v="225" actId="26606"/>
          <ac:picMkLst>
            <pc:docMk/>
            <pc:sldMk cId="1749169017" sldId="256"/>
            <ac:picMk id="7" creationId="{A0DC2142-4E92-2BEA-2D0C-1DE77CAE7221}"/>
          </ac:picMkLst>
        </pc:picChg>
      </pc:sldChg>
      <pc:sldChg chg="del">
        <pc:chgData name="Waipot Ngamsaad" userId="767a70e6-b8a5-4aed-9e28-6e57e8c63b4b" providerId="ADAL" clId="{19223909-9CD8-40C0-80C0-3F6CCDEB1147}" dt="2025-09-05T13:20:04.258" v="34" actId="47"/>
        <pc:sldMkLst>
          <pc:docMk/>
          <pc:sldMk cId="1766316133" sldId="257"/>
        </pc:sldMkLst>
      </pc:sldChg>
      <pc:sldChg chg="del">
        <pc:chgData name="Waipot Ngamsaad" userId="767a70e6-b8a5-4aed-9e28-6e57e8c63b4b" providerId="ADAL" clId="{19223909-9CD8-40C0-80C0-3F6CCDEB1147}" dt="2025-09-05T13:19:58.390" v="8" actId="47"/>
        <pc:sldMkLst>
          <pc:docMk/>
          <pc:sldMk cId="4205207834" sldId="266"/>
        </pc:sldMkLst>
      </pc:sldChg>
      <pc:sldChg chg="del">
        <pc:chgData name="Waipot Ngamsaad" userId="767a70e6-b8a5-4aed-9e28-6e57e8c63b4b" providerId="ADAL" clId="{19223909-9CD8-40C0-80C0-3F6CCDEB1147}" dt="2025-09-05T13:19:58.029" v="6" actId="47"/>
        <pc:sldMkLst>
          <pc:docMk/>
          <pc:sldMk cId="126162406" sldId="270"/>
        </pc:sldMkLst>
      </pc:sldChg>
      <pc:sldChg chg="del">
        <pc:chgData name="Waipot Ngamsaad" userId="767a70e6-b8a5-4aed-9e28-6e57e8c63b4b" providerId="ADAL" clId="{19223909-9CD8-40C0-80C0-3F6CCDEB1147}" dt="2025-09-05T13:19:59.745" v="16" actId="47"/>
        <pc:sldMkLst>
          <pc:docMk/>
          <pc:sldMk cId="3061663162" sldId="271"/>
        </pc:sldMkLst>
      </pc:sldChg>
      <pc:sldChg chg="del">
        <pc:chgData name="Waipot Ngamsaad" userId="767a70e6-b8a5-4aed-9e28-6e57e8c63b4b" providerId="ADAL" clId="{19223909-9CD8-40C0-80C0-3F6CCDEB1147}" dt="2025-09-05T13:20:02.864" v="29" actId="47"/>
        <pc:sldMkLst>
          <pc:docMk/>
          <pc:sldMk cId="3927049273" sldId="272"/>
        </pc:sldMkLst>
      </pc:sldChg>
      <pc:sldChg chg="del">
        <pc:chgData name="Waipot Ngamsaad" userId="767a70e6-b8a5-4aed-9e28-6e57e8c63b4b" providerId="ADAL" clId="{19223909-9CD8-40C0-80C0-3F6CCDEB1147}" dt="2025-09-05T13:20:01.901" v="25" actId="47"/>
        <pc:sldMkLst>
          <pc:docMk/>
          <pc:sldMk cId="2912632468" sldId="273"/>
        </pc:sldMkLst>
      </pc:sldChg>
      <pc:sldChg chg="del">
        <pc:chgData name="Waipot Ngamsaad" userId="767a70e6-b8a5-4aed-9e28-6e57e8c63b4b" providerId="ADAL" clId="{19223909-9CD8-40C0-80C0-3F6CCDEB1147}" dt="2025-09-05T13:19:58.214" v="7" actId="47"/>
        <pc:sldMkLst>
          <pc:docMk/>
          <pc:sldMk cId="2847995293" sldId="275"/>
        </pc:sldMkLst>
      </pc:sldChg>
      <pc:sldChg chg="del">
        <pc:chgData name="Waipot Ngamsaad" userId="767a70e6-b8a5-4aed-9e28-6e57e8c63b4b" providerId="ADAL" clId="{19223909-9CD8-40C0-80C0-3F6CCDEB1147}" dt="2025-09-05T13:19:58.888" v="11" actId="47"/>
        <pc:sldMkLst>
          <pc:docMk/>
          <pc:sldMk cId="1885612956" sldId="276"/>
        </pc:sldMkLst>
      </pc:sldChg>
      <pc:sldChg chg="del">
        <pc:chgData name="Waipot Ngamsaad" userId="767a70e6-b8a5-4aed-9e28-6e57e8c63b4b" providerId="ADAL" clId="{19223909-9CD8-40C0-80C0-3F6CCDEB1147}" dt="2025-09-05T13:19:59.066" v="12" actId="47"/>
        <pc:sldMkLst>
          <pc:docMk/>
          <pc:sldMk cId="2211278691" sldId="308"/>
        </pc:sldMkLst>
      </pc:sldChg>
      <pc:sldChg chg="del">
        <pc:chgData name="Waipot Ngamsaad" userId="767a70e6-b8a5-4aed-9e28-6e57e8c63b4b" providerId="ADAL" clId="{19223909-9CD8-40C0-80C0-3F6CCDEB1147}" dt="2025-09-05T13:20:02.277" v="27" actId="47"/>
        <pc:sldMkLst>
          <pc:docMk/>
          <pc:sldMk cId="3597337473" sldId="309"/>
        </pc:sldMkLst>
      </pc:sldChg>
      <pc:sldChg chg="del">
        <pc:chgData name="Waipot Ngamsaad" userId="767a70e6-b8a5-4aed-9e28-6e57e8c63b4b" providerId="ADAL" clId="{19223909-9CD8-40C0-80C0-3F6CCDEB1147}" dt="2025-09-05T13:20:00.426" v="20" actId="47"/>
        <pc:sldMkLst>
          <pc:docMk/>
          <pc:sldMk cId="3731805494" sldId="310"/>
        </pc:sldMkLst>
      </pc:sldChg>
      <pc:sldChg chg="del">
        <pc:chgData name="Waipot Ngamsaad" userId="767a70e6-b8a5-4aed-9e28-6e57e8c63b4b" providerId="ADAL" clId="{19223909-9CD8-40C0-80C0-3F6CCDEB1147}" dt="2025-09-05T13:20:00.085" v="18" actId="47"/>
        <pc:sldMkLst>
          <pc:docMk/>
          <pc:sldMk cId="2488393016" sldId="311"/>
        </pc:sldMkLst>
      </pc:sldChg>
      <pc:sldChg chg="del">
        <pc:chgData name="Waipot Ngamsaad" userId="767a70e6-b8a5-4aed-9e28-6e57e8c63b4b" providerId="ADAL" clId="{19223909-9CD8-40C0-80C0-3F6CCDEB1147}" dt="2025-09-05T13:20:00.254" v="19" actId="47"/>
        <pc:sldMkLst>
          <pc:docMk/>
          <pc:sldMk cId="2595976382" sldId="312"/>
        </pc:sldMkLst>
      </pc:sldChg>
      <pc:sldChg chg="del">
        <pc:chgData name="Waipot Ngamsaad" userId="767a70e6-b8a5-4aed-9e28-6e57e8c63b4b" providerId="ADAL" clId="{19223909-9CD8-40C0-80C0-3F6CCDEB1147}" dt="2025-09-05T13:20:03.269" v="31" actId="47"/>
        <pc:sldMkLst>
          <pc:docMk/>
          <pc:sldMk cId="3882860508" sldId="313"/>
        </pc:sldMkLst>
      </pc:sldChg>
      <pc:sldChg chg="del">
        <pc:chgData name="Waipot Ngamsaad" userId="767a70e6-b8a5-4aed-9e28-6e57e8c63b4b" providerId="ADAL" clId="{19223909-9CD8-40C0-80C0-3F6CCDEB1147}" dt="2025-09-05T13:20:03.528" v="32" actId="47"/>
        <pc:sldMkLst>
          <pc:docMk/>
          <pc:sldMk cId="3259987065" sldId="314"/>
        </pc:sldMkLst>
      </pc:sldChg>
      <pc:sldChg chg="del">
        <pc:chgData name="Waipot Ngamsaad" userId="767a70e6-b8a5-4aed-9e28-6e57e8c63b4b" providerId="ADAL" clId="{19223909-9CD8-40C0-80C0-3F6CCDEB1147}" dt="2025-09-05T13:20:02.087" v="26" actId="47"/>
        <pc:sldMkLst>
          <pc:docMk/>
          <pc:sldMk cId="3393549349" sldId="315"/>
        </pc:sldMkLst>
      </pc:sldChg>
      <pc:sldChg chg="del">
        <pc:chgData name="Waipot Ngamsaad" userId="767a70e6-b8a5-4aed-9e28-6e57e8c63b4b" providerId="ADAL" clId="{19223909-9CD8-40C0-80C0-3F6CCDEB1147}" dt="2025-09-05T13:20:03.069" v="30" actId="47"/>
        <pc:sldMkLst>
          <pc:docMk/>
          <pc:sldMk cId="1501978621" sldId="316"/>
        </pc:sldMkLst>
      </pc:sldChg>
      <pc:sldChg chg="del">
        <pc:chgData name="Waipot Ngamsaad" userId="767a70e6-b8a5-4aed-9e28-6e57e8c63b4b" providerId="ADAL" clId="{19223909-9CD8-40C0-80C0-3F6CCDEB1147}" dt="2025-09-05T13:19:59.405" v="14" actId="47"/>
        <pc:sldMkLst>
          <pc:docMk/>
          <pc:sldMk cId="2311793837" sldId="317"/>
        </pc:sldMkLst>
      </pc:sldChg>
      <pc:sldChg chg="del">
        <pc:chgData name="Waipot Ngamsaad" userId="767a70e6-b8a5-4aed-9e28-6e57e8c63b4b" providerId="ADAL" clId="{19223909-9CD8-40C0-80C0-3F6CCDEB1147}" dt="2025-09-05T13:19:58.548" v="9" actId="47"/>
        <pc:sldMkLst>
          <pc:docMk/>
          <pc:sldMk cId="2325189500" sldId="320"/>
        </pc:sldMkLst>
      </pc:sldChg>
      <pc:sldChg chg="del">
        <pc:chgData name="Waipot Ngamsaad" userId="767a70e6-b8a5-4aed-9e28-6e57e8c63b4b" providerId="ADAL" clId="{19223909-9CD8-40C0-80C0-3F6CCDEB1147}" dt="2025-09-05T13:19:58.718" v="10" actId="47"/>
        <pc:sldMkLst>
          <pc:docMk/>
          <pc:sldMk cId="2830407855" sldId="321"/>
        </pc:sldMkLst>
      </pc:sldChg>
      <pc:sldChg chg="del">
        <pc:chgData name="Waipot Ngamsaad" userId="767a70e6-b8a5-4aed-9e28-6e57e8c63b4b" providerId="ADAL" clId="{19223909-9CD8-40C0-80C0-3F6CCDEB1147}" dt="2025-09-05T13:20:02.597" v="28" actId="47"/>
        <pc:sldMkLst>
          <pc:docMk/>
          <pc:sldMk cId="3257111556" sldId="324"/>
        </pc:sldMkLst>
      </pc:sldChg>
      <pc:sldChg chg="del">
        <pc:chgData name="Waipot Ngamsaad" userId="767a70e6-b8a5-4aed-9e28-6e57e8c63b4b" providerId="ADAL" clId="{19223909-9CD8-40C0-80C0-3F6CCDEB1147}" dt="2025-09-05T13:20:00.620" v="21" actId="47"/>
        <pc:sldMkLst>
          <pc:docMk/>
          <pc:sldMk cId="1411120562" sldId="326"/>
        </pc:sldMkLst>
      </pc:sldChg>
      <pc:sldChg chg="del">
        <pc:chgData name="Waipot Ngamsaad" userId="767a70e6-b8a5-4aed-9e28-6e57e8c63b4b" providerId="ADAL" clId="{19223909-9CD8-40C0-80C0-3F6CCDEB1147}" dt="2025-09-05T13:19:59.235" v="13" actId="47"/>
        <pc:sldMkLst>
          <pc:docMk/>
          <pc:sldMk cId="4185435749" sldId="328"/>
        </pc:sldMkLst>
      </pc:sldChg>
      <pc:sldChg chg="del">
        <pc:chgData name="Waipot Ngamsaad" userId="767a70e6-b8a5-4aed-9e28-6e57e8c63b4b" providerId="ADAL" clId="{19223909-9CD8-40C0-80C0-3F6CCDEB1147}" dt="2025-09-05T13:20:01.596" v="24" actId="47"/>
        <pc:sldMkLst>
          <pc:docMk/>
          <pc:sldMk cId="3862509855" sldId="330"/>
        </pc:sldMkLst>
      </pc:sldChg>
      <pc:sldChg chg="del">
        <pc:chgData name="Waipot Ngamsaad" userId="767a70e6-b8a5-4aed-9e28-6e57e8c63b4b" providerId="ADAL" clId="{19223909-9CD8-40C0-80C0-3F6CCDEB1147}" dt="2025-09-05T13:19:59.569" v="15" actId="47"/>
        <pc:sldMkLst>
          <pc:docMk/>
          <pc:sldMk cId="549441441" sldId="331"/>
        </pc:sldMkLst>
      </pc:sldChg>
      <pc:sldChg chg="del">
        <pc:chgData name="Waipot Ngamsaad" userId="767a70e6-b8a5-4aed-9e28-6e57e8c63b4b" providerId="ADAL" clId="{19223909-9CD8-40C0-80C0-3F6CCDEB1147}" dt="2025-09-05T13:19:59.908" v="17" actId="47"/>
        <pc:sldMkLst>
          <pc:docMk/>
          <pc:sldMk cId="2628319194" sldId="332"/>
        </pc:sldMkLst>
      </pc:sldChg>
      <pc:sldChg chg="del">
        <pc:chgData name="Waipot Ngamsaad" userId="767a70e6-b8a5-4aed-9e28-6e57e8c63b4b" providerId="ADAL" clId="{19223909-9CD8-40C0-80C0-3F6CCDEB1147}" dt="2025-09-05T13:20:01.227" v="22" actId="47"/>
        <pc:sldMkLst>
          <pc:docMk/>
          <pc:sldMk cId="4144320428" sldId="333"/>
        </pc:sldMkLst>
      </pc:sldChg>
      <pc:sldChg chg="del">
        <pc:chgData name="Waipot Ngamsaad" userId="767a70e6-b8a5-4aed-9e28-6e57e8c63b4b" providerId="ADAL" clId="{19223909-9CD8-40C0-80C0-3F6CCDEB1147}" dt="2025-09-05T13:20:01.411" v="23" actId="47"/>
        <pc:sldMkLst>
          <pc:docMk/>
          <pc:sldMk cId="2785474594" sldId="334"/>
        </pc:sldMkLst>
      </pc:sldChg>
      <pc:sldChg chg="del">
        <pc:chgData name="Waipot Ngamsaad" userId="767a70e6-b8a5-4aed-9e28-6e57e8c63b4b" providerId="ADAL" clId="{19223909-9CD8-40C0-80C0-3F6CCDEB1147}" dt="2025-09-05T13:20:04.457" v="35" actId="47"/>
        <pc:sldMkLst>
          <pc:docMk/>
          <pc:sldMk cId="267470561" sldId="1447"/>
        </pc:sldMkLst>
      </pc:sldChg>
      <pc:sldChg chg="del">
        <pc:chgData name="Waipot Ngamsaad" userId="767a70e6-b8a5-4aed-9e28-6e57e8c63b4b" providerId="ADAL" clId="{19223909-9CD8-40C0-80C0-3F6CCDEB1147}" dt="2025-09-05T13:20:04.684" v="36" actId="47"/>
        <pc:sldMkLst>
          <pc:docMk/>
          <pc:sldMk cId="3970317849" sldId="1448"/>
        </pc:sldMkLst>
      </pc:sldChg>
      <pc:sldChg chg="del">
        <pc:chgData name="Waipot Ngamsaad" userId="767a70e6-b8a5-4aed-9e28-6e57e8c63b4b" providerId="ADAL" clId="{19223909-9CD8-40C0-80C0-3F6CCDEB1147}" dt="2025-09-05T13:20:05.085" v="37" actId="47"/>
        <pc:sldMkLst>
          <pc:docMk/>
          <pc:sldMk cId="2847236916" sldId="1449"/>
        </pc:sldMkLst>
      </pc:sldChg>
      <pc:sldChg chg="del">
        <pc:chgData name="Waipot Ngamsaad" userId="767a70e6-b8a5-4aed-9e28-6e57e8c63b4b" providerId="ADAL" clId="{19223909-9CD8-40C0-80C0-3F6CCDEB1147}" dt="2025-09-05T13:20:05.310" v="38" actId="47"/>
        <pc:sldMkLst>
          <pc:docMk/>
          <pc:sldMk cId="3469177379" sldId="1450"/>
        </pc:sldMkLst>
      </pc:sldChg>
      <pc:sldChg chg="del">
        <pc:chgData name="Waipot Ngamsaad" userId="767a70e6-b8a5-4aed-9e28-6e57e8c63b4b" providerId="ADAL" clId="{19223909-9CD8-40C0-80C0-3F6CCDEB1147}" dt="2025-09-05T13:20:05.756" v="39" actId="47"/>
        <pc:sldMkLst>
          <pc:docMk/>
          <pc:sldMk cId="219843092" sldId="1451"/>
        </pc:sldMkLst>
      </pc:sldChg>
      <pc:sldChg chg="del">
        <pc:chgData name="Waipot Ngamsaad" userId="767a70e6-b8a5-4aed-9e28-6e57e8c63b4b" providerId="ADAL" clId="{19223909-9CD8-40C0-80C0-3F6CCDEB1147}" dt="2025-09-05T13:20:06.052" v="40" actId="47"/>
        <pc:sldMkLst>
          <pc:docMk/>
          <pc:sldMk cId="1282127684" sldId="1452"/>
        </pc:sldMkLst>
      </pc:sldChg>
      <pc:sldChg chg="del">
        <pc:chgData name="Waipot Ngamsaad" userId="767a70e6-b8a5-4aed-9e28-6e57e8c63b4b" providerId="ADAL" clId="{19223909-9CD8-40C0-80C0-3F6CCDEB1147}" dt="2025-09-05T13:19:49.077" v="0" actId="47"/>
        <pc:sldMkLst>
          <pc:docMk/>
          <pc:sldMk cId="1251392801" sldId="1453"/>
        </pc:sldMkLst>
      </pc:sldChg>
      <pc:sldChg chg="del">
        <pc:chgData name="Waipot Ngamsaad" userId="767a70e6-b8a5-4aed-9e28-6e57e8c63b4b" providerId="ADAL" clId="{19223909-9CD8-40C0-80C0-3F6CCDEB1147}" dt="2025-09-05T13:20:03.734" v="33" actId="47"/>
        <pc:sldMkLst>
          <pc:docMk/>
          <pc:sldMk cId="4041727471" sldId="1454"/>
        </pc:sldMkLst>
      </pc:sldChg>
      <pc:sldChg chg="del">
        <pc:chgData name="Waipot Ngamsaad" userId="767a70e6-b8a5-4aed-9e28-6e57e8c63b4b" providerId="ADAL" clId="{19223909-9CD8-40C0-80C0-3F6CCDEB1147}" dt="2025-09-05T13:19:57.587" v="4" actId="47"/>
        <pc:sldMkLst>
          <pc:docMk/>
          <pc:sldMk cId="1201584413" sldId="1455"/>
        </pc:sldMkLst>
      </pc:sldChg>
      <pc:sldChg chg="del">
        <pc:chgData name="Waipot Ngamsaad" userId="767a70e6-b8a5-4aed-9e28-6e57e8c63b4b" providerId="ADAL" clId="{19223909-9CD8-40C0-80C0-3F6CCDEB1147}" dt="2025-09-05T13:19:57.826" v="5" actId="47"/>
        <pc:sldMkLst>
          <pc:docMk/>
          <pc:sldMk cId="2745843633" sldId="1457"/>
        </pc:sldMkLst>
      </pc:sldChg>
      <pc:sldChg chg="del">
        <pc:chgData name="Waipot Ngamsaad" userId="767a70e6-b8a5-4aed-9e28-6e57e8c63b4b" providerId="ADAL" clId="{19223909-9CD8-40C0-80C0-3F6CCDEB1147}" dt="2025-09-05T13:20:06.281" v="41" actId="47"/>
        <pc:sldMkLst>
          <pc:docMk/>
          <pc:sldMk cId="1350160970" sldId="1458"/>
        </pc:sldMkLst>
      </pc:sldChg>
      <pc:sldChg chg="del">
        <pc:chgData name="Waipot Ngamsaad" userId="767a70e6-b8a5-4aed-9e28-6e57e8c63b4b" providerId="ADAL" clId="{19223909-9CD8-40C0-80C0-3F6CCDEB1147}" dt="2025-09-05T13:20:06.513" v="42" actId="47"/>
        <pc:sldMkLst>
          <pc:docMk/>
          <pc:sldMk cId="1394263617" sldId="1459"/>
        </pc:sldMkLst>
      </pc:sldChg>
      <pc:sldChg chg="del">
        <pc:chgData name="Waipot Ngamsaad" userId="767a70e6-b8a5-4aed-9e28-6e57e8c63b4b" providerId="ADAL" clId="{19223909-9CD8-40C0-80C0-3F6CCDEB1147}" dt="2025-09-05T13:20:06.728" v="43" actId="47"/>
        <pc:sldMkLst>
          <pc:docMk/>
          <pc:sldMk cId="3190230809" sldId="1460"/>
        </pc:sldMkLst>
      </pc:sldChg>
      <pc:sldChg chg="del">
        <pc:chgData name="Waipot Ngamsaad" userId="767a70e6-b8a5-4aed-9e28-6e57e8c63b4b" providerId="ADAL" clId="{19223909-9CD8-40C0-80C0-3F6CCDEB1147}" dt="2025-09-05T13:20:07.062" v="44" actId="47"/>
        <pc:sldMkLst>
          <pc:docMk/>
          <pc:sldMk cId="2358140932" sldId="1461"/>
        </pc:sldMkLst>
      </pc:sldChg>
      <pc:sldChg chg="addSp delSp modSp mod">
        <pc:chgData name="Waipot Ngamsaad" userId="767a70e6-b8a5-4aed-9e28-6e57e8c63b4b" providerId="ADAL" clId="{19223909-9CD8-40C0-80C0-3F6CCDEB1147}" dt="2025-09-05T13:52:16.406" v="287" actId="12"/>
        <pc:sldMkLst>
          <pc:docMk/>
          <pc:sldMk cId="2619371433" sldId="1464"/>
        </pc:sldMkLst>
        <pc:spChg chg="mod">
          <ac:chgData name="Waipot Ngamsaad" userId="767a70e6-b8a5-4aed-9e28-6e57e8c63b4b" providerId="ADAL" clId="{19223909-9CD8-40C0-80C0-3F6CCDEB1147}" dt="2025-09-05T13:50:37.975" v="275" actId="26606"/>
          <ac:spMkLst>
            <pc:docMk/>
            <pc:sldMk cId="2619371433" sldId="1464"/>
            <ac:spMk id="2" creationId="{33DA66DF-E57F-C217-6694-7AC1EF9C39A2}"/>
          </ac:spMkLst>
        </pc:spChg>
        <pc:spChg chg="add del mod">
          <ac:chgData name="Waipot Ngamsaad" userId="767a70e6-b8a5-4aed-9e28-6e57e8c63b4b" providerId="ADAL" clId="{19223909-9CD8-40C0-80C0-3F6CCDEB1147}" dt="2025-09-05T13:52:16.406" v="287" actId="12"/>
          <ac:spMkLst>
            <pc:docMk/>
            <pc:sldMk cId="2619371433" sldId="1464"/>
            <ac:spMk id="3" creationId="{F6E99DA5-AA36-0522-A05E-C1133617D7A5}"/>
          </ac:spMkLst>
        </pc:spChg>
        <pc:spChg chg="add del mod">
          <ac:chgData name="Waipot Ngamsaad" userId="767a70e6-b8a5-4aed-9e28-6e57e8c63b4b" providerId="ADAL" clId="{19223909-9CD8-40C0-80C0-3F6CCDEB1147}" dt="2025-09-05T13:50:10.449" v="268" actId="478"/>
          <ac:spMkLst>
            <pc:docMk/>
            <pc:sldMk cId="2619371433" sldId="1464"/>
            <ac:spMk id="6" creationId="{F530037B-BC05-D3EB-3DA8-4CA39000D202}"/>
          </ac:spMkLst>
        </pc:spChg>
        <pc:spChg chg="del">
          <ac:chgData name="Waipot Ngamsaad" userId="767a70e6-b8a5-4aed-9e28-6e57e8c63b4b" providerId="ADAL" clId="{19223909-9CD8-40C0-80C0-3F6CCDEB1147}" dt="2025-09-05T13:43:25.013" v="226" actId="26606"/>
          <ac:spMkLst>
            <pc:docMk/>
            <pc:sldMk cId="2619371433" sldId="1464"/>
            <ac:spMk id="14" creationId="{D6753ACD-8389-4A4D-8E6D-14DCDB250C92}"/>
          </ac:spMkLst>
        </pc:spChg>
        <pc:spChg chg="del">
          <ac:chgData name="Waipot Ngamsaad" userId="767a70e6-b8a5-4aed-9e28-6e57e8c63b4b" providerId="ADAL" clId="{19223909-9CD8-40C0-80C0-3F6CCDEB1147}" dt="2025-09-05T13:43:25.013" v="226" actId="26606"/>
          <ac:spMkLst>
            <pc:docMk/>
            <pc:sldMk cId="2619371433" sldId="1464"/>
            <ac:spMk id="15" creationId="{8A7C3535-4FB5-4E5B-BDFE-FA61877AF1A9}"/>
          </ac:spMkLst>
        </pc:spChg>
        <pc:spChg chg="add del">
          <ac:chgData name="Waipot Ngamsaad" userId="767a70e6-b8a5-4aed-9e28-6e57e8c63b4b" providerId="ADAL" clId="{19223909-9CD8-40C0-80C0-3F6CCDEB1147}" dt="2025-09-05T13:50:37.975" v="275" actId="26606"/>
          <ac:spMkLst>
            <pc:docMk/>
            <pc:sldMk cId="2619371433" sldId="1464"/>
            <ac:spMk id="20" creationId="{C1CA7196-CAF1-4234-8849-E335F0BCA3E8}"/>
          </ac:spMkLst>
        </pc:spChg>
        <pc:spChg chg="add del">
          <ac:chgData name="Waipot Ngamsaad" userId="767a70e6-b8a5-4aed-9e28-6e57e8c63b4b" providerId="ADAL" clId="{19223909-9CD8-40C0-80C0-3F6CCDEB1147}" dt="2025-09-05T13:50:37.975" v="275" actId="26606"/>
          <ac:spMkLst>
            <pc:docMk/>
            <pc:sldMk cId="2619371433" sldId="1464"/>
            <ac:spMk id="22" creationId="{8A7C3535-4FB5-4E5B-BDFE-FA61877AF1A9}"/>
          </ac:spMkLst>
        </pc:spChg>
        <pc:spChg chg="add del">
          <ac:chgData name="Waipot Ngamsaad" userId="767a70e6-b8a5-4aed-9e28-6e57e8c63b4b" providerId="ADAL" clId="{19223909-9CD8-40C0-80C0-3F6CCDEB1147}" dt="2025-09-05T13:50:37.969" v="274" actId="26606"/>
          <ac:spMkLst>
            <pc:docMk/>
            <pc:sldMk cId="2619371433" sldId="1464"/>
            <ac:spMk id="27" creationId="{B3E5064B-BAF4-48C7-8C2C-8219FF24A7A4}"/>
          </ac:spMkLst>
        </pc:spChg>
        <pc:spChg chg="add del">
          <ac:chgData name="Waipot Ngamsaad" userId="767a70e6-b8a5-4aed-9e28-6e57e8c63b4b" providerId="ADAL" clId="{19223909-9CD8-40C0-80C0-3F6CCDEB1147}" dt="2025-09-05T13:50:37.969" v="274" actId="26606"/>
          <ac:spMkLst>
            <pc:docMk/>
            <pc:sldMk cId="2619371433" sldId="1464"/>
            <ac:spMk id="29" creationId="{8A7C3535-4FB5-4E5B-BDFE-FA61877AF1A9}"/>
          </ac:spMkLst>
        </pc:spChg>
        <pc:spChg chg="add del">
          <ac:chgData name="Waipot Ngamsaad" userId="767a70e6-b8a5-4aed-9e28-6e57e8c63b4b" providerId="ADAL" clId="{19223909-9CD8-40C0-80C0-3F6CCDEB1147}" dt="2025-09-05T13:50:37.969" v="274" actId="26606"/>
          <ac:spMkLst>
            <pc:docMk/>
            <pc:sldMk cId="2619371433" sldId="1464"/>
            <ac:spMk id="31" creationId="{23E33EB3-397E-4C5F-B561-7FEE7C781FB7}"/>
          </ac:spMkLst>
        </pc:spChg>
        <pc:spChg chg="add">
          <ac:chgData name="Waipot Ngamsaad" userId="767a70e6-b8a5-4aed-9e28-6e57e8c63b4b" providerId="ADAL" clId="{19223909-9CD8-40C0-80C0-3F6CCDEB1147}" dt="2025-09-05T13:50:37.975" v="275" actId="26606"/>
          <ac:spMkLst>
            <pc:docMk/>
            <pc:sldMk cId="2619371433" sldId="1464"/>
            <ac:spMk id="33" creationId="{D309FA25-1772-4961-90BE-D39F20067CD1}"/>
          </ac:spMkLst>
        </pc:spChg>
        <pc:spChg chg="add">
          <ac:chgData name="Waipot Ngamsaad" userId="767a70e6-b8a5-4aed-9e28-6e57e8c63b4b" providerId="ADAL" clId="{19223909-9CD8-40C0-80C0-3F6CCDEB1147}" dt="2025-09-05T13:50:37.975" v="275" actId="26606"/>
          <ac:spMkLst>
            <pc:docMk/>
            <pc:sldMk cId="2619371433" sldId="1464"/>
            <ac:spMk id="34" creationId="{8A7C3535-4FB5-4E5B-BDFE-FA61877AF1A9}"/>
          </ac:spMkLst>
        </pc:spChg>
        <pc:picChg chg="add del mod">
          <ac:chgData name="Waipot Ngamsaad" userId="767a70e6-b8a5-4aed-9e28-6e57e8c63b4b" providerId="ADAL" clId="{19223909-9CD8-40C0-80C0-3F6CCDEB1147}" dt="2025-09-05T13:50:13.165" v="269" actId="478"/>
          <ac:picMkLst>
            <pc:docMk/>
            <pc:sldMk cId="2619371433" sldId="1464"/>
            <ac:picMk id="5" creationId="{B43F6529-06B7-76EB-9336-586A41CC45FE}"/>
          </ac:picMkLst>
        </pc:picChg>
        <pc:picChg chg="add mod">
          <ac:chgData name="Waipot Ngamsaad" userId="767a70e6-b8a5-4aed-9e28-6e57e8c63b4b" providerId="ADAL" clId="{19223909-9CD8-40C0-80C0-3F6CCDEB1147}" dt="2025-09-05T13:50:37.975" v="275" actId="26606"/>
          <ac:picMkLst>
            <pc:docMk/>
            <pc:sldMk cId="2619371433" sldId="1464"/>
            <ac:picMk id="8" creationId="{04E2C3D7-5289-7714-D9BC-1E6A20490ECD}"/>
          </ac:picMkLst>
        </pc:picChg>
      </pc:sldChg>
      <pc:sldChg chg="del">
        <pc:chgData name="Waipot Ngamsaad" userId="767a70e6-b8a5-4aed-9e28-6e57e8c63b4b" providerId="ADAL" clId="{19223909-9CD8-40C0-80C0-3F6CCDEB1147}" dt="2025-09-05T13:19:56.824" v="2" actId="47"/>
        <pc:sldMkLst>
          <pc:docMk/>
          <pc:sldMk cId="388456884" sldId="1465"/>
        </pc:sldMkLst>
      </pc:sldChg>
      <pc:sldChg chg="addSp delSp modSp new mod setBg">
        <pc:chgData name="Waipot Ngamsaad" userId="767a70e6-b8a5-4aed-9e28-6e57e8c63b4b" providerId="ADAL" clId="{19223909-9CD8-40C0-80C0-3F6CCDEB1147}" dt="2025-09-05T13:37:32.257" v="177" actId="26606"/>
        <pc:sldMkLst>
          <pc:docMk/>
          <pc:sldMk cId="3768359339" sldId="1465"/>
        </pc:sldMkLst>
        <pc:spChg chg="mod">
          <ac:chgData name="Waipot Ngamsaad" userId="767a70e6-b8a5-4aed-9e28-6e57e8c63b4b" providerId="ADAL" clId="{19223909-9CD8-40C0-80C0-3F6CCDEB1147}" dt="2025-09-05T13:37:32.257" v="177" actId="26606"/>
          <ac:spMkLst>
            <pc:docMk/>
            <pc:sldMk cId="3768359339" sldId="1465"/>
            <ac:spMk id="2" creationId="{AB689A56-2A13-4490-5A85-5E51A536EC38}"/>
          </ac:spMkLst>
        </pc:spChg>
        <pc:spChg chg="del">
          <ac:chgData name="Waipot Ngamsaad" userId="767a70e6-b8a5-4aed-9e28-6e57e8c63b4b" providerId="ADAL" clId="{19223909-9CD8-40C0-80C0-3F6CCDEB1147}" dt="2025-09-05T13:26:03.300" v="136" actId="931"/>
          <ac:spMkLst>
            <pc:docMk/>
            <pc:sldMk cId="3768359339" sldId="1465"/>
            <ac:spMk id="3" creationId="{A45AF77F-2EC4-C9D7-3D84-7E0614AA7C47}"/>
          </ac:spMkLst>
        </pc:spChg>
        <pc:spChg chg="add del">
          <ac:chgData name="Waipot Ngamsaad" userId="767a70e6-b8a5-4aed-9e28-6e57e8c63b4b" providerId="ADAL" clId="{19223909-9CD8-40C0-80C0-3F6CCDEB1147}" dt="2025-09-05T13:37:32.257" v="177" actId="26606"/>
          <ac:spMkLst>
            <pc:docMk/>
            <pc:sldMk cId="3768359339" sldId="1465"/>
            <ac:spMk id="10" creationId="{61FB7DE9-F562-4290-99B7-8C2189D61165}"/>
          </ac:spMkLst>
        </pc:spChg>
        <pc:spChg chg="add del">
          <ac:chgData name="Waipot Ngamsaad" userId="767a70e6-b8a5-4aed-9e28-6e57e8c63b4b" providerId="ADAL" clId="{19223909-9CD8-40C0-80C0-3F6CCDEB1147}" dt="2025-09-05T13:37:32.257" v="177" actId="26606"/>
          <ac:spMkLst>
            <pc:docMk/>
            <pc:sldMk cId="3768359339" sldId="1465"/>
            <ac:spMk id="12" creationId="{8337CC61-9E93-4D80-9F1C-12CE9A0C07F6}"/>
          </ac:spMkLst>
        </pc:spChg>
        <pc:spChg chg="add del">
          <ac:chgData name="Waipot Ngamsaad" userId="767a70e6-b8a5-4aed-9e28-6e57e8c63b4b" providerId="ADAL" clId="{19223909-9CD8-40C0-80C0-3F6CCDEB1147}" dt="2025-09-05T13:37:32.257" v="177" actId="26606"/>
          <ac:spMkLst>
            <pc:docMk/>
            <pc:sldMk cId="3768359339" sldId="1465"/>
            <ac:spMk id="14" creationId="{B354F8A8-7D5A-4944-8B6C-36BBF5C0FAFB}"/>
          </ac:spMkLst>
        </pc:spChg>
        <pc:spChg chg="add">
          <ac:chgData name="Waipot Ngamsaad" userId="767a70e6-b8a5-4aed-9e28-6e57e8c63b4b" providerId="ADAL" clId="{19223909-9CD8-40C0-80C0-3F6CCDEB1147}" dt="2025-09-05T13:37:32.257" v="177" actId="26606"/>
          <ac:spMkLst>
            <pc:docMk/>
            <pc:sldMk cId="3768359339" sldId="1465"/>
            <ac:spMk id="19" creationId="{61FB7DE9-F562-4290-99B7-8C2189D61165}"/>
          </ac:spMkLst>
        </pc:spChg>
        <pc:spChg chg="add">
          <ac:chgData name="Waipot Ngamsaad" userId="767a70e6-b8a5-4aed-9e28-6e57e8c63b4b" providerId="ADAL" clId="{19223909-9CD8-40C0-80C0-3F6CCDEB1147}" dt="2025-09-05T13:37:32.257" v="177" actId="26606"/>
          <ac:spMkLst>
            <pc:docMk/>
            <pc:sldMk cId="3768359339" sldId="1465"/>
            <ac:spMk id="21" creationId="{8337CC61-9E93-4D80-9F1C-12CE9A0C07F6}"/>
          </ac:spMkLst>
        </pc:spChg>
        <pc:spChg chg="add">
          <ac:chgData name="Waipot Ngamsaad" userId="767a70e6-b8a5-4aed-9e28-6e57e8c63b4b" providerId="ADAL" clId="{19223909-9CD8-40C0-80C0-3F6CCDEB1147}" dt="2025-09-05T13:37:32.257" v="177" actId="26606"/>
          <ac:spMkLst>
            <pc:docMk/>
            <pc:sldMk cId="3768359339" sldId="1465"/>
            <ac:spMk id="23" creationId="{B354F8A8-7D5A-4944-8B6C-36BBF5C0FAFB}"/>
          </ac:spMkLst>
        </pc:spChg>
        <pc:picChg chg="add mod">
          <ac:chgData name="Waipot Ngamsaad" userId="767a70e6-b8a5-4aed-9e28-6e57e8c63b4b" providerId="ADAL" clId="{19223909-9CD8-40C0-80C0-3F6CCDEB1147}" dt="2025-09-05T13:37:17.976" v="175" actId="26606"/>
          <ac:picMkLst>
            <pc:docMk/>
            <pc:sldMk cId="3768359339" sldId="1465"/>
            <ac:picMk id="5" creationId="{46035E20-F98D-D0DE-CFCC-B375921066CF}"/>
          </ac:picMkLst>
        </pc:picChg>
      </pc:sldChg>
      <pc:sldChg chg="del">
        <pc:chgData name="Waipot Ngamsaad" userId="767a70e6-b8a5-4aed-9e28-6e57e8c63b4b" providerId="ADAL" clId="{19223909-9CD8-40C0-80C0-3F6CCDEB1147}" dt="2025-09-05T13:19:57.247" v="3" actId="47"/>
        <pc:sldMkLst>
          <pc:docMk/>
          <pc:sldMk cId="839957075" sldId="1466"/>
        </pc:sldMkLst>
      </pc:sldChg>
      <pc:sldChg chg="addSp delSp modSp new mod setBg">
        <pc:chgData name="Waipot Ngamsaad" userId="767a70e6-b8a5-4aed-9e28-6e57e8c63b4b" providerId="ADAL" clId="{19223909-9CD8-40C0-80C0-3F6CCDEB1147}" dt="2025-09-05T13:39:25.683" v="184" actId="26606"/>
        <pc:sldMkLst>
          <pc:docMk/>
          <pc:sldMk cId="2480731364" sldId="1466"/>
        </pc:sldMkLst>
        <pc:spChg chg="mod">
          <ac:chgData name="Waipot Ngamsaad" userId="767a70e6-b8a5-4aed-9e28-6e57e8c63b4b" providerId="ADAL" clId="{19223909-9CD8-40C0-80C0-3F6CCDEB1147}" dt="2025-09-05T13:36:20.511" v="172" actId="26606"/>
          <ac:spMkLst>
            <pc:docMk/>
            <pc:sldMk cId="2480731364" sldId="1466"/>
            <ac:spMk id="2" creationId="{B3D3743B-D874-B8D2-C424-5877F2FED695}"/>
          </ac:spMkLst>
        </pc:spChg>
        <pc:spChg chg="mod ord">
          <ac:chgData name="Waipot Ngamsaad" userId="767a70e6-b8a5-4aed-9e28-6e57e8c63b4b" providerId="ADAL" clId="{19223909-9CD8-40C0-80C0-3F6CCDEB1147}" dt="2025-09-05T13:39:25.683" v="184" actId="26606"/>
          <ac:spMkLst>
            <pc:docMk/>
            <pc:sldMk cId="2480731364" sldId="1466"/>
            <ac:spMk id="3" creationId="{50AE7FE7-3FC8-AF2E-0B97-D5416A691E66}"/>
          </ac:spMkLst>
        </pc:spChg>
        <pc:spChg chg="add del">
          <ac:chgData name="Waipot Ngamsaad" userId="767a70e6-b8a5-4aed-9e28-6e57e8c63b4b" providerId="ADAL" clId="{19223909-9CD8-40C0-80C0-3F6CCDEB1147}" dt="2025-09-05T13:39:25.683" v="184" actId="26606"/>
          <ac:spMkLst>
            <pc:docMk/>
            <pc:sldMk cId="2480731364" sldId="1466"/>
            <ac:spMk id="10" creationId="{C1CA7196-CAF1-4234-8849-E335F0BCA3E8}"/>
          </ac:spMkLst>
        </pc:spChg>
        <pc:spChg chg="add del">
          <ac:chgData name="Waipot Ngamsaad" userId="767a70e6-b8a5-4aed-9e28-6e57e8c63b4b" providerId="ADAL" clId="{19223909-9CD8-40C0-80C0-3F6CCDEB1147}" dt="2025-09-05T13:39:25.683" v="184" actId="26606"/>
          <ac:spMkLst>
            <pc:docMk/>
            <pc:sldMk cId="2480731364" sldId="1466"/>
            <ac:spMk id="12" creationId="{8A7C3535-4FB5-4E5B-BDFE-FA61877AF1A9}"/>
          </ac:spMkLst>
        </pc:spChg>
        <pc:spChg chg="add">
          <ac:chgData name="Waipot Ngamsaad" userId="767a70e6-b8a5-4aed-9e28-6e57e8c63b4b" providerId="ADAL" clId="{19223909-9CD8-40C0-80C0-3F6CCDEB1147}" dt="2025-09-05T13:39:25.683" v="184" actId="26606"/>
          <ac:spMkLst>
            <pc:docMk/>
            <pc:sldMk cId="2480731364" sldId="1466"/>
            <ac:spMk id="17" creationId="{C1CA7196-CAF1-4234-8849-E335F0BCA3E8}"/>
          </ac:spMkLst>
        </pc:spChg>
        <pc:spChg chg="add">
          <ac:chgData name="Waipot Ngamsaad" userId="767a70e6-b8a5-4aed-9e28-6e57e8c63b4b" providerId="ADAL" clId="{19223909-9CD8-40C0-80C0-3F6CCDEB1147}" dt="2025-09-05T13:39:25.683" v="184" actId="26606"/>
          <ac:spMkLst>
            <pc:docMk/>
            <pc:sldMk cId="2480731364" sldId="1466"/>
            <ac:spMk id="19" creationId="{8A7C3535-4FB5-4E5B-BDFE-FA61877AF1A9}"/>
          </ac:spMkLst>
        </pc:spChg>
        <pc:picChg chg="add del mod">
          <ac:chgData name="Waipot Ngamsaad" userId="767a70e6-b8a5-4aed-9e28-6e57e8c63b4b" providerId="ADAL" clId="{19223909-9CD8-40C0-80C0-3F6CCDEB1147}" dt="2025-09-05T13:38:51.270" v="178" actId="21"/>
          <ac:picMkLst>
            <pc:docMk/>
            <pc:sldMk cId="2480731364" sldId="1466"/>
            <ac:picMk id="5" creationId="{791F6C4C-25F9-FDBB-359E-742274150F81}"/>
          </ac:picMkLst>
        </pc:picChg>
        <pc:picChg chg="add mod">
          <ac:chgData name="Waipot Ngamsaad" userId="767a70e6-b8a5-4aed-9e28-6e57e8c63b4b" providerId="ADAL" clId="{19223909-9CD8-40C0-80C0-3F6CCDEB1147}" dt="2025-09-05T13:39:25.683" v="184" actId="26606"/>
          <ac:picMkLst>
            <pc:docMk/>
            <pc:sldMk cId="2480731364" sldId="1466"/>
            <ac:picMk id="7" creationId="{9368E54F-ED45-7CA6-DFE4-0448A396A329}"/>
          </ac:picMkLst>
        </pc:picChg>
      </pc:sldChg>
      <pc:sldChg chg="addSp modSp new mod setBg">
        <pc:chgData name="Waipot Ngamsaad" userId="767a70e6-b8a5-4aed-9e28-6e57e8c63b4b" providerId="ADAL" clId="{19223909-9CD8-40C0-80C0-3F6CCDEB1147}" dt="2025-09-05T13:36:47.673" v="173" actId="26606"/>
        <pc:sldMkLst>
          <pc:docMk/>
          <pc:sldMk cId="116945647" sldId="1467"/>
        </pc:sldMkLst>
        <pc:spChg chg="mod">
          <ac:chgData name="Waipot Ngamsaad" userId="767a70e6-b8a5-4aed-9e28-6e57e8c63b4b" providerId="ADAL" clId="{19223909-9CD8-40C0-80C0-3F6CCDEB1147}" dt="2025-09-05T13:36:47.673" v="173" actId="26606"/>
          <ac:spMkLst>
            <pc:docMk/>
            <pc:sldMk cId="116945647" sldId="1467"/>
            <ac:spMk id="2" creationId="{1E9D8874-B1A7-B571-FB64-748D6C5D83F8}"/>
          </ac:spMkLst>
        </pc:spChg>
        <pc:spChg chg="mod">
          <ac:chgData name="Waipot Ngamsaad" userId="767a70e6-b8a5-4aed-9e28-6e57e8c63b4b" providerId="ADAL" clId="{19223909-9CD8-40C0-80C0-3F6CCDEB1147}" dt="2025-09-05T13:36:47.673" v="173" actId="26606"/>
          <ac:spMkLst>
            <pc:docMk/>
            <pc:sldMk cId="116945647" sldId="1467"/>
            <ac:spMk id="3" creationId="{677E4F01-39A3-8855-69EF-A029BFB7F26A}"/>
          </ac:spMkLst>
        </pc:spChg>
        <pc:spChg chg="add">
          <ac:chgData name="Waipot Ngamsaad" userId="767a70e6-b8a5-4aed-9e28-6e57e8c63b4b" providerId="ADAL" clId="{19223909-9CD8-40C0-80C0-3F6CCDEB1147}" dt="2025-09-05T13:36:47.673" v="173" actId="26606"/>
          <ac:spMkLst>
            <pc:docMk/>
            <pc:sldMk cId="116945647" sldId="1467"/>
            <ac:spMk id="8" creationId="{8BBC959F-CAB6-4E23-81DE-E0BBF2B7E073}"/>
          </ac:spMkLst>
        </pc:spChg>
        <pc:spChg chg="add">
          <ac:chgData name="Waipot Ngamsaad" userId="767a70e6-b8a5-4aed-9e28-6e57e8c63b4b" providerId="ADAL" clId="{19223909-9CD8-40C0-80C0-3F6CCDEB1147}" dt="2025-09-05T13:36:47.673" v="173" actId="26606"/>
          <ac:spMkLst>
            <pc:docMk/>
            <pc:sldMk cId="116945647" sldId="1467"/>
            <ac:spMk id="10" creationId="{7A94DEED-5E0F-4E41-A445-58C14864C34A}"/>
          </ac:spMkLst>
        </pc:spChg>
        <pc:spChg chg="add">
          <ac:chgData name="Waipot Ngamsaad" userId="767a70e6-b8a5-4aed-9e28-6e57e8c63b4b" providerId="ADAL" clId="{19223909-9CD8-40C0-80C0-3F6CCDEB1147}" dt="2025-09-05T13:36:47.673" v="173" actId="26606"/>
          <ac:spMkLst>
            <pc:docMk/>
            <pc:sldMk cId="116945647" sldId="1467"/>
            <ac:spMk id="12" creationId="{5E1FEFA6-7D4F-4746-AE64-D4D52FE76DC2}"/>
          </ac:spMkLst>
        </pc:spChg>
      </pc:sldChg>
      <pc:sldChg chg="del">
        <pc:chgData name="Waipot Ngamsaad" userId="767a70e6-b8a5-4aed-9e28-6e57e8c63b4b" providerId="ADAL" clId="{19223909-9CD8-40C0-80C0-3F6CCDEB1147}" dt="2025-09-05T13:19:51.570" v="1" actId="47"/>
        <pc:sldMkLst>
          <pc:docMk/>
          <pc:sldMk cId="1299658906" sldId="1467"/>
        </pc:sldMkLst>
      </pc:sldChg>
      <pc:sldChg chg="addSp delSp modSp new mod setBg">
        <pc:chgData name="Waipot Ngamsaad" userId="767a70e6-b8a5-4aed-9e28-6e57e8c63b4b" providerId="ADAL" clId="{19223909-9CD8-40C0-80C0-3F6CCDEB1147}" dt="2025-09-05T13:38:56.822" v="180" actId="26606"/>
        <pc:sldMkLst>
          <pc:docMk/>
          <pc:sldMk cId="635924325" sldId="1468"/>
        </pc:sldMkLst>
        <pc:spChg chg="mod">
          <ac:chgData name="Waipot Ngamsaad" userId="767a70e6-b8a5-4aed-9e28-6e57e8c63b4b" providerId="ADAL" clId="{19223909-9CD8-40C0-80C0-3F6CCDEB1147}" dt="2025-09-05T13:38:56.822" v="180" actId="26606"/>
          <ac:spMkLst>
            <pc:docMk/>
            <pc:sldMk cId="635924325" sldId="1468"/>
            <ac:spMk id="2" creationId="{43A98C47-8806-1AAD-62C5-49B408BC4DA6}"/>
          </ac:spMkLst>
        </pc:spChg>
        <pc:spChg chg="add del mod ord">
          <ac:chgData name="Waipot Ngamsaad" userId="767a70e6-b8a5-4aed-9e28-6e57e8c63b4b" providerId="ADAL" clId="{19223909-9CD8-40C0-80C0-3F6CCDEB1147}" dt="2025-09-05T13:38:56.822" v="180" actId="26606"/>
          <ac:spMkLst>
            <pc:docMk/>
            <pc:sldMk cId="635924325" sldId="1468"/>
            <ac:spMk id="3" creationId="{B1437E7B-E28C-3CD7-2D4E-0FD0C3C4CC99}"/>
          </ac:spMkLst>
        </pc:spChg>
        <pc:spChg chg="add mod">
          <ac:chgData name="Waipot Ngamsaad" userId="767a70e6-b8a5-4aed-9e28-6e57e8c63b4b" providerId="ADAL" clId="{19223909-9CD8-40C0-80C0-3F6CCDEB1147}" dt="2025-09-05T13:31:56.068" v="158"/>
          <ac:spMkLst>
            <pc:docMk/>
            <pc:sldMk cId="635924325" sldId="1468"/>
            <ac:spMk id="4" creationId="{735DAD72-7DC1-7260-3E1A-F4C674930784}"/>
          </ac:spMkLst>
        </pc:spChg>
        <pc:spChg chg="add">
          <ac:chgData name="Waipot Ngamsaad" userId="767a70e6-b8a5-4aed-9e28-6e57e8c63b4b" providerId="ADAL" clId="{19223909-9CD8-40C0-80C0-3F6CCDEB1147}" dt="2025-09-05T13:38:56.822" v="180" actId="26606"/>
          <ac:spMkLst>
            <pc:docMk/>
            <pc:sldMk cId="635924325" sldId="1468"/>
            <ac:spMk id="10" creationId="{C1CA7196-CAF1-4234-8849-E335F0BCA3E8}"/>
          </ac:spMkLst>
        </pc:spChg>
        <pc:spChg chg="add">
          <ac:chgData name="Waipot Ngamsaad" userId="767a70e6-b8a5-4aed-9e28-6e57e8c63b4b" providerId="ADAL" clId="{19223909-9CD8-40C0-80C0-3F6CCDEB1147}" dt="2025-09-05T13:38:56.822" v="180" actId="26606"/>
          <ac:spMkLst>
            <pc:docMk/>
            <pc:sldMk cId="635924325" sldId="1468"/>
            <ac:spMk id="12" creationId="{8A7C3535-4FB5-4E5B-BDFE-FA61877AF1A9}"/>
          </ac:spMkLst>
        </pc:spChg>
        <pc:picChg chg="add mod">
          <ac:chgData name="Waipot Ngamsaad" userId="767a70e6-b8a5-4aed-9e28-6e57e8c63b4b" providerId="ADAL" clId="{19223909-9CD8-40C0-80C0-3F6CCDEB1147}" dt="2025-09-05T13:38:54.248" v="179"/>
          <ac:picMkLst>
            <pc:docMk/>
            <pc:sldMk cId="635924325" sldId="1468"/>
            <ac:picMk id="5" creationId="{791F6C4C-25F9-FDBB-359E-742274150F81}"/>
          </ac:picMkLst>
        </pc:picChg>
      </pc:sldChg>
      <pc:sldChg chg="del">
        <pc:chgData name="Waipot Ngamsaad" userId="767a70e6-b8a5-4aed-9e28-6e57e8c63b4b" providerId="ADAL" clId="{19223909-9CD8-40C0-80C0-3F6CCDEB1147}" dt="2025-09-05T13:20:07.320" v="45" actId="47"/>
        <pc:sldMkLst>
          <pc:docMk/>
          <pc:sldMk cId="655742464" sldId="1468"/>
        </pc:sldMkLst>
      </pc:sldChg>
      <pc:sldChg chg="del">
        <pc:chgData name="Waipot Ngamsaad" userId="767a70e6-b8a5-4aed-9e28-6e57e8c63b4b" providerId="ADAL" clId="{19223909-9CD8-40C0-80C0-3F6CCDEB1147}" dt="2025-09-05T13:20:08.130" v="47" actId="47"/>
        <pc:sldMkLst>
          <pc:docMk/>
          <pc:sldMk cId="452835447" sldId="1469"/>
        </pc:sldMkLst>
      </pc:sldChg>
      <pc:sldChg chg="addSp modSp new mod setBg">
        <pc:chgData name="Waipot Ngamsaad" userId="767a70e6-b8a5-4aed-9e28-6e57e8c63b4b" providerId="ADAL" clId="{19223909-9CD8-40C0-80C0-3F6CCDEB1147}" dt="2025-09-05T13:37:00.008" v="174" actId="26606"/>
        <pc:sldMkLst>
          <pc:docMk/>
          <pc:sldMk cId="2172840653" sldId="1469"/>
        </pc:sldMkLst>
        <pc:spChg chg="mod">
          <ac:chgData name="Waipot Ngamsaad" userId="767a70e6-b8a5-4aed-9e28-6e57e8c63b4b" providerId="ADAL" clId="{19223909-9CD8-40C0-80C0-3F6CCDEB1147}" dt="2025-09-05T13:37:00.008" v="174" actId="26606"/>
          <ac:spMkLst>
            <pc:docMk/>
            <pc:sldMk cId="2172840653" sldId="1469"/>
            <ac:spMk id="2" creationId="{4566AB41-1689-7C3E-C5E7-11F0C21E3695}"/>
          </ac:spMkLst>
        </pc:spChg>
        <pc:spChg chg="mod">
          <ac:chgData name="Waipot Ngamsaad" userId="767a70e6-b8a5-4aed-9e28-6e57e8c63b4b" providerId="ADAL" clId="{19223909-9CD8-40C0-80C0-3F6CCDEB1147}" dt="2025-09-05T13:37:00.008" v="174" actId="26606"/>
          <ac:spMkLst>
            <pc:docMk/>
            <pc:sldMk cId="2172840653" sldId="1469"/>
            <ac:spMk id="3" creationId="{81288DF6-B777-9033-EBD8-849B6AD78171}"/>
          </ac:spMkLst>
        </pc:spChg>
        <pc:spChg chg="add">
          <ac:chgData name="Waipot Ngamsaad" userId="767a70e6-b8a5-4aed-9e28-6e57e8c63b4b" providerId="ADAL" clId="{19223909-9CD8-40C0-80C0-3F6CCDEB1147}" dt="2025-09-05T13:37:00.008" v="174" actId="26606"/>
          <ac:spMkLst>
            <pc:docMk/>
            <pc:sldMk cId="2172840653" sldId="1469"/>
            <ac:spMk id="8" creationId="{8BBC959F-CAB6-4E23-81DE-E0BBF2B7E073}"/>
          </ac:spMkLst>
        </pc:spChg>
        <pc:spChg chg="add">
          <ac:chgData name="Waipot Ngamsaad" userId="767a70e6-b8a5-4aed-9e28-6e57e8c63b4b" providerId="ADAL" clId="{19223909-9CD8-40C0-80C0-3F6CCDEB1147}" dt="2025-09-05T13:37:00.008" v="174" actId="26606"/>
          <ac:spMkLst>
            <pc:docMk/>
            <pc:sldMk cId="2172840653" sldId="1469"/>
            <ac:spMk id="10" creationId="{7A94DEED-5E0F-4E41-A445-58C14864C34A}"/>
          </ac:spMkLst>
        </pc:spChg>
        <pc:spChg chg="add">
          <ac:chgData name="Waipot Ngamsaad" userId="767a70e6-b8a5-4aed-9e28-6e57e8c63b4b" providerId="ADAL" clId="{19223909-9CD8-40C0-80C0-3F6CCDEB1147}" dt="2025-09-05T13:37:00.008" v="174" actId="26606"/>
          <ac:spMkLst>
            <pc:docMk/>
            <pc:sldMk cId="2172840653" sldId="1469"/>
            <ac:spMk id="12" creationId="{5E1FEFA6-7D4F-4746-AE64-D4D52FE76DC2}"/>
          </ac:spMkLst>
        </pc:spChg>
      </pc:sldChg>
      <pc:sldChg chg="addSp delSp modSp new mod setBg addAnim delAnim">
        <pc:chgData name="Waipot Ngamsaad" userId="767a70e6-b8a5-4aed-9e28-6e57e8c63b4b" providerId="ADAL" clId="{19223909-9CD8-40C0-80C0-3F6CCDEB1147}" dt="2025-09-05T13:42:50.126" v="224" actId="20577"/>
        <pc:sldMkLst>
          <pc:docMk/>
          <pc:sldMk cId="1650670852" sldId="1470"/>
        </pc:sldMkLst>
        <pc:spChg chg="mod">
          <ac:chgData name="Waipot Ngamsaad" userId="767a70e6-b8a5-4aed-9e28-6e57e8c63b4b" providerId="ADAL" clId="{19223909-9CD8-40C0-80C0-3F6CCDEB1147}" dt="2025-09-05T13:42:50.126" v="224" actId="20577"/>
          <ac:spMkLst>
            <pc:docMk/>
            <pc:sldMk cId="1650670852" sldId="1470"/>
            <ac:spMk id="2" creationId="{36B9BBE3-3C33-149A-16F7-030D1DECB48B}"/>
          </ac:spMkLst>
        </pc:spChg>
        <pc:spChg chg="mod">
          <ac:chgData name="Waipot Ngamsaad" userId="767a70e6-b8a5-4aed-9e28-6e57e8c63b4b" providerId="ADAL" clId="{19223909-9CD8-40C0-80C0-3F6CCDEB1147}" dt="2025-09-05T13:42:32.841" v="210" actId="26606"/>
          <ac:spMkLst>
            <pc:docMk/>
            <pc:sldMk cId="1650670852" sldId="1470"/>
            <ac:spMk id="3" creationId="{FE36BE25-A92A-C26C-B7E9-35C8740D8385}"/>
          </ac:spMkLst>
        </pc:spChg>
        <pc:spChg chg="add">
          <ac:chgData name="Waipot Ngamsaad" userId="767a70e6-b8a5-4aed-9e28-6e57e8c63b4b" providerId="ADAL" clId="{19223909-9CD8-40C0-80C0-3F6CCDEB1147}" dt="2025-09-05T13:42:32.841" v="210" actId="26606"/>
          <ac:spMkLst>
            <pc:docMk/>
            <pc:sldMk cId="1650670852" sldId="1470"/>
            <ac:spMk id="8" creationId="{99485AE2-6BE9-4DCA-A6C4-83F4EEFCCCC0}"/>
          </ac:spMkLst>
        </pc:spChg>
        <pc:spChg chg="add del">
          <ac:chgData name="Waipot Ngamsaad" userId="767a70e6-b8a5-4aed-9e28-6e57e8c63b4b" providerId="ADAL" clId="{19223909-9CD8-40C0-80C0-3F6CCDEB1147}" dt="2025-09-05T13:42:32.833" v="209" actId="26606"/>
          <ac:spMkLst>
            <pc:docMk/>
            <pc:sldMk cId="1650670852" sldId="1470"/>
            <ac:spMk id="10" creationId="{C1CA7196-CAF1-4234-8849-E335F0BCA3E8}"/>
          </ac:spMkLst>
        </pc:spChg>
        <pc:spChg chg="add del">
          <ac:chgData name="Waipot Ngamsaad" userId="767a70e6-b8a5-4aed-9e28-6e57e8c63b4b" providerId="ADAL" clId="{19223909-9CD8-40C0-80C0-3F6CCDEB1147}" dt="2025-09-05T13:42:32.833" v="209" actId="26606"/>
          <ac:spMkLst>
            <pc:docMk/>
            <pc:sldMk cId="1650670852" sldId="1470"/>
            <ac:spMk id="12" creationId="{8A7C3535-4FB5-4E5B-BDFE-FA61877AF1A9}"/>
          </ac:spMkLst>
        </pc:spChg>
        <pc:spChg chg="add">
          <ac:chgData name="Waipot Ngamsaad" userId="767a70e6-b8a5-4aed-9e28-6e57e8c63b4b" providerId="ADAL" clId="{19223909-9CD8-40C0-80C0-3F6CCDEB1147}" dt="2025-09-05T13:42:32.841" v="210" actId="26606"/>
          <ac:spMkLst>
            <pc:docMk/>
            <pc:sldMk cId="1650670852" sldId="1470"/>
            <ac:spMk id="14" creationId="{65BA7CAF-5EE9-4EEE-9E12-B2CECCB94D62}"/>
          </ac:spMkLst>
        </pc:spChg>
        <pc:spChg chg="add">
          <ac:chgData name="Waipot Ngamsaad" userId="767a70e6-b8a5-4aed-9e28-6e57e8c63b4b" providerId="ADAL" clId="{19223909-9CD8-40C0-80C0-3F6CCDEB1147}" dt="2025-09-05T13:42:32.841" v="210" actId="26606"/>
          <ac:spMkLst>
            <pc:docMk/>
            <pc:sldMk cId="1650670852" sldId="1470"/>
            <ac:spMk id="15" creationId="{EC199F73-795E-469A-AF4B-13FA2C7AB76F}"/>
          </ac:spMkLst>
        </pc:spChg>
        <pc:picChg chg="add del">
          <ac:chgData name="Waipot Ngamsaad" userId="767a70e6-b8a5-4aed-9e28-6e57e8c63b4b" providerId="ADAL" clId="{19223909-9CD8-40C0-80C0-3F6CCDEB1147}" dt="2025-09-05T13:42:32.833" v="209" actId="26606"/>
          <ac:picMkLst>
            <pc:docMk/>
            <pc:sldMk cId="1650670852" sldId="1470"/>
            <ac:picMk id="7" creationId="{344A3D48-8DCA-669E-4D30-54D03894A5F2}"/>
          </ac:picMkLst>
        </pc:picChg>
      </pc:sldChg>
      <pc:sldChg chg="del">
        <pc:chgData name="Waipot Ngamsaad" userId="767a70e6-b8a5-4aed-9e28-6e57e8c63b4b" providerId="ADAL" clId="{19223909-9CD8-40C0-80C0-3F6CCDEB1147}" dt="2025-09-05T13:20:07.558" v="46" actId="47"/>
        <pc:sldMkLst>
          <pc:docMk/>
          <pc:sldMk cId="2405132461" sldId="14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416E1-427D-4EA6-A453-D2E98049414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40E5F-2560-46E4-8912-1E8CAB4F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1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7F38E-07D5-4BF7-B3AF-7FF754F966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94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8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1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66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163C0-0D46-400C-91A9-D066686D17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41257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9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980F12-AA87-47DE-8E5C-AB328E1BF5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7600" y="757464"/>
            <a:ext cx="10145486" cy="29436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226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4">
            <a:extLst>
              <a:ext uri="{FF2B5EF4-FFF2-40B4-BE49-F238E27FC236}">
                <a16:creationId xmlns:a16="http://schemas.microsoft.com/office/drawing/2014/main" id="{7A055C11-D0BF-44C0-AB82-F75FDE80DE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483429" cy="43107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imagen 4">
            <a:extLst>
              <a:ext uri="{FF2B5EF4-FFF2-40B4-BE49-F238E27FC236}">
                <a16:creationId xmlns:a16="http://schemas.microsoft.com/office/drawing/2014/main" id="{B10BCEE7-5073-4990-ACCA-5E4C8D007D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0629" y="-1"/>
            <a:ext cx="3483429" cy="43107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59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B1A905-1275-4492-9B03-9E208F5D3B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0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DBACB0D-817C-44A8-9593-50211A900A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3428" y="700314"/>
            <a:ext cx="10305143" cy="54573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ACA60-97FB-47AF-913C-ED384F5BD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15250" y="0"/>
            <a:ext cx="4476750" cy="68008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3EA1E0-1FC3-49BC-A979-0EA3AFAAC0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1385" y="2006600"/>
            <a:ext cx="3657600" cy="22987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7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08A4AC6-64D5-41CC-A6FB-3DD0F53AB1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4700" y="1990724"/>
            <a:ext cx="2082800" cy="4410075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1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9314941-2803-4F22-BE9F-312B1CBA4C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56003" y="0"/>
            <a:ext cx="3135997" cy="22294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A9D3D25-E311-4B5D-9728-EF340D5EEB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4580" y="2229407"/>
            <a:ext cx="3135997" cy="23991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733832A0-7F26-4ADE-88F2-0E36C75FC8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64860" y="4628593"/>
            <a:ext cx="3027140" cy="22294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97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18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5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3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6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D38C560-2FD0-4504-BD8B-D26A26FF168A}"/>
              </a:ext>
            </a:extLst>
          </p:cNvPr>
          <p:cNvSpPr/>
          <p:nvPr userDrawn="1"/>
        </p:nvSpPr>
        <p:spPr>
          <a:xfrm>
            <a:off x="-16666" y="339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92D7"/>
              </a:gs>
              <a:gs pos="43000">
                <a:srgbClr val="052B65"/>
              </a:gs>
              <a:gs pos="100000">
                <a:srgbClr val="04091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8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robotmaker.physics.u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facebook.com/groups/thai.r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A678705-CF8E-4B51-B199-74BB431C7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E17E22-15C6-47B6-B957-58A8838B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076F68F-43D8-4293-8C34-5085FD90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63" y="685800"/>
            <a:ext cx="1083068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D97E7CF-A5C3-4B75-013C-E841E1D7D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114799"/>
            <a:ext cx="9486900" cy="845139"/>
          </a:xfrm>
        </p:spPr>
        <p:txBody>
          <a:bodyPr>
            <a:normAutofit/>
          </a:bodyPr>
          <a:lstStyle/>
          <a:p>
            <a:r>
              <a:rPr lang="th-TH" sz="2500"/>
              <a:t>เทคโนโลยีอินเตอร์ของสรรพสิ่ง</a:t>
            </a:r>
            <a:r>
              <a:rPr lang="en-US" sz="2500"/>
              <a:t> (Internet of Things: iot)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2E6AC50-D135-E393-71B1-37DEC8369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5097194"/>
            <a:ext cx="8115300" cy="759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h-TH" sz="1900" dirty="0"/>
              <a:t>กลุ่มวิจัยวิทยาการหุ่นยนต์และปัญญาประดิษฐ์</a:t>
            </a:r>
          </a:p>
          <a:p>
            <a:pPr>
              <a:lnSpc>
                <a:spcPct val="90000"/>
              </a:lnSpc>
            </a:pPr>
            <a:r>
              <a:rPr lang="th-TH" sz="1900" dirty="0"/>
              <a:t>คณะวิทยาศาสตร์ มหาวิทยาลัยพะเยา</a:t>
            </a:r>
            <a:endParaRPr lang="en-US" sz="1900" dirty="0"/>
          </a:p>
        </p:txBody>
      </p:sp>
      <p:pic>
        <p:nvPicPr>
          <p:cNvPr id="7" name="Picture 6" descr="A white logo with a cloud&#10;&#10;AI-generated content may be incorrect.">
            <a:extLst>
              <a:ext uri="{FF2B5EF4-FFF2-40B4-BE49-F238E27FC236}">
                <a16:creationId xmlns:a16="http://schemas.microsoft.com/office/drawing/2014/main" id="{A0DC2142-4E92-2BEA-2D0C-1DE77CAE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70" r="4" b="17852"/>
          <a:stretch>
            <a:fillRect/>
          </a:stretch>
        </p:blipFill>
        <p:spPr>
          <a:xfrm>
            <a:off x="1915291" y="1371599"/>
            <a:ext cx="3880533" cy="2459503"/>
          </a:xfrm>
          <a:prstGeom prst="rect">
            <a:avLst/>
          </a:prstGeom>
        </p:spPr>
      </p:pic>
      <p:pic>
        <p:nvPicPr>
          <p:cNvPr id="6" name="รูปภาพ 5" descr="รูปภาพประกอบด้วย ภาพหน้าจอ, แผนภาพ, วงกลม, ออกแบบ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B9A0C89-18B1-9FF5-354F-0D9CEE6E9D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3063"/>
          <a:stretch>
            <a:fillRect/>
          </a:stretch>
        </p:blipFill>
        <p:spPr>
          <a:xfrm>
            <a:off x="6385896" y="1371599"/>
            <a:ext cx="3913990" cy="24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3DA66DF-E57F-C217-6694-7AC1EF9C3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>
            <a:normAutofit/>
          </a:bodyPr>
          <a:lstStyle/>
          <a:p>
            <a:pPr algn="ctr"/>
            <a:r>
              <a:rPr lang="en-US"/>
              <a:t>IoT </a:t>
            </a:r>
            <a:r>
              <a:rPr lang="th-TH"/>
              <a:t>คืออะไร? (</a:t>
            </a:r>
            <a:r>
              <a:rPr lang="en-US"/>
              <a:t>Internet of Things)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6E99DA5-AA36-0522-A05E-C1133617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7152"/>
            <a:ext cx="5485227" cy="44992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IoT </a:t>
            </a:r>
            <a:r>
              <a:rPr lang="th-TH" sz="1500" dirty="0"/>
              <a:t>ย่อมาจาก </a:t>
            </a:r>
            <a:r>
              <a:rPr lang="en-US" sz="1500" dirty="0"/>
              <a:t>Internet of Things </a:t>
            </a:r>
            <a:r>
              <a:rPr lang="th-TH" sz="1500" dirty="0"/>
              <a:t>หรือ อินเทอร์เน็ตของสรรพสิ่ง ลองนึกภาพว่าสิ่งของรอบตัวเราสามารถเชื่อมต่อกับอินเทอร์เน็ตได้ และคุยกันเองได้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th-TH" sz="1500" b="1" dirty="0"/>
              <a:t>อุปกรณ์ </a:t>
            </a:r>
            <a:r>
              <a:rPr lang="en-US" sz="1500" b="1" dirty="0"/>
              <a:t>IoT </a:t>
            </a:r>
            <a:r>
              <a:rPr lang="th-TH" sz="1500" b="1" dirty="0"/>
              <a:t>มีอะไรบ้าง?</a:t>
            </a:r>
            <a:endParaRPr lang="en-US" sz="1500" b="1" dirty="0"/>
          </a:p>
          <a:p>
            <a:pPr marL="0" indent="0">
              <a:lnSpc>
                <a:spcPct val="90000"/>
              </a:lnSpc>
              <a:buNone/>
            </a:pPr>
            <a:r>
              <a:rPr lang="th-TH" sz="1500"/>
              <a:t>อุปกรณ์เหล่านี้มีได้ตั้งแต่ของใช้ในบ้านทั่วไป</a:t>
            </a:r>
          </a:p>
          <a:p>
            <a:pPr>
              <a:lnSpc>
                <a:spcPct val="90000"/>
              </a:lnSpc>
            </a:pPr>
            <a:r>
              <a:rPr lang="th-TH" sz="1500"/>
              <a:t>หลอดไฟอัจฉริยะ: เปิด-ปิดได้จากมือถือ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th-TH" sz="1500" dirty="0"/>
              <a:t>ทีวี หรือเครื่องปรับอากาศ: สั่งงานด้วยเสียงได้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th-TH" sz="1500" b="1" dirty="0"/>
              <a:t>ไปจนถึงอุปกรณ์ที่ใช้ในงานเฉพาะทาง</a:t>
            </a:r>
            <a:endParaRPr lang="en-US" sz="1500" b="1" dirty="0"/>
          </a:p>
          <a:p>
            <a:pPr>
              <a:lnSpc>
                <a:spcPct val="90000"/>
              </a:lnSpc>
            </a:pPr>
            <a:r>
              <a:rPr lang="th-TH" sz="1500" dirty="0"/>
              <a:t>เซนเซอร์: ตรวจจับอุณหภูมิ, ความชื้น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th-TH" sz="1500" dirty="0"/>
              <a:t>รถยนต์: เชื่อมต่อกับอินเทอร์เน็ตเพื่อนำทางและรายงานข้อมูล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th-TH" sz="1500" b="1" dirty="0"/>
              <a:t>ต้นกำเนิดของ </a:t>
            </a:r>
            <a:r>
              <a:rPr lang="en-US" sz="1500" b="1" dirty="0"/>
              <a:t>IoT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h-TH" sz="1500" dirty="0"/>
              <a:t>แนวคิดนี้เริ่มขึ้นในปี 1999 โดย </a:t>
            </a:r>
            <a:r>
              <a:rPr lang="en-US" sz="1500" dirty="0"/>
              <a:t>Kevin Ashton </a:t>
            </a:r>
            <a:r>
              <a:rPr lang="th-TH" sz="1500" dirty="0"/>
              <a:t>นักวิทยาศาสตร์คอมพิวเตอร์ชาวอังกฤษ เขาเป็นคนแรกที่ใช้คำว่า "</a:t>
            </a:r>
            <a:r>
              <a:rPr lang="en-US" sz="1500" dirty="0"/>
              <a:t>Internet of Things" </a:t>
            </a:r>
            <a:r>
              <a:rPr lang="th-TH" sz="1500" dirty="0"/>
              <a:t>ในบทความของเขาที่ </a:t>
            </a:r>
            <a:r>
              <a:rPr lang="en-US" sz="1500" dirty="0"/>
              <a:t>MIT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h-TH" sz="1500" b="1" dirty="0"/>
              <a:t>หลักการทำงานง่ายๆ</a:t>
            </a:r>
            <a:endParaRPr lang="en-US" sz="1500" b="1" dirty="0"/>
          </a:p>
          <a:p>
            <a:pPr marL="0" indent="0">
              <a:lnSpc>
                <a:spcPct val="90000"/>
              </a:lnSpc>
              <a:buNone/>
            </a:pPr>
            <a:r>
              <a:rPr lang="th-TH" sz="1500" dirty="0"/>
              <a:t>อุปกรณ์ </a:t>
            </a:r>
            <a:r>
              <a:rPr lang="en-US" sz="1500" dirty="0"/>
              <a:t>IoT </a:t>
            </a:r>
            <a:r>
              <a:rPr lang="th-TH" sz="1500" dirty="0"/>
              <a:t>จะมีสมอง (ชิปคอมพิวเตอร์) ที่ทำให้มันฉลาดขึ้น สามารถ รับ-ส่งข้อมูล ผ่านอินเทอร์เน็ตได้ และนำข้อมูลนั้นมา ทำงานร่วมกัน กับอุปกรณ์อื่นๆ หรือกับเรา เพื่อให้ชีวิตเราสะดวกสบายขึ้น</a:t>
            </a:r>
            <a:endParaRPr lang="en-US" sz="1500" dirty="0"/>
          </a:p>
        </p:txBody>
      </p:sp>
      <p:pic>
        <p:nvPicPr>
          <p:cNvPr id="8" name="Picture 7" descr="A diagram of a smart home security system&#10;&#10;AI-generated content may be incorrect.">
            <a:extLst>
              <a:ext uri="{FF2B5EF4-FFF2-40B4-BE49-F238E27FC236}">
                <a16:creationId xmlns:a16="http://schemas.microsoft.com/office/drawing/2014/main" id="{04E2C3D7-5289-7714-D9BC-1E6A2049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28" y="1818651"/>
            <a:ext cx="4025872" cy="32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7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89A56-2A13-4490-5A85-5E51A536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687878"/>
            <a:ext cx="8115299" cy="1265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การสร้างอุปกรณ์ IoT </a:t>
            </a:r>
            <a:r>
              <a:rPr lang="en-US" sz="3600" kern="1200" cap="all" spc="300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ด้วย</a:t>
            </a:r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ESP RainMaker</a:t>
            </a:r>
          </a:p>
        </p:txBody>
      </p:sp>
      <p:pic>
        <p:nvPicPr>
          <p:cNvPr id="5" name="Content Placeholder 4" descr="A red cloud logo on a black background&#10;&#10;AI-generated content may be incorrect.">
            <a:extLst>
              <a:ext uri="{FF2B5EF4-FFF2-40B4-BE49-F238E27FC236}">
                <a16:creationId xmlns:a16="http://schemas.microsoft.com/office/drawing/2014/main" id="{46035E20-F98D-D0DE-CFCC-B37592106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32" y="1527757"/>
            <a:ext cx="5500468" cy="19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5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743B-D874-B8D2-C424-5877F2FE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en-US" sz="2700"/>
              <a:t>ESP </a:t>
            </a:r>
            <a:r>
              <a:rPr lang="en-US" sz="2700" err="1"/>
              <a:t>RainMaker</a:t>
            </a:r>
            <a:r>
              <a:rPr lang="en-US" sz="2700"/>
              <a:t> </a:t>
            </a:r>
            <a:r>
              <a:rPr lang="th-TH" sz="2700"/>
              <a:t>คืออะไร?</a:t>
            </a:r>
            <a:endParaRPr lang="en-US" sz="2700"/>
          </a:p>
        </p:txBody>
      </p:sp>
      <p:pic>
        <p:nvPicPr>
          <p:cNvPr id="7" name="Picture 6" descr="A diagram of a cloud service&#10;&#10;AI-generated content may be incorrect.">
            <a:extLst>
              <a:ext uri="{FF2B5EF4-FFF2-40B4-BE49-F238E27FC236}">
                <a16:creationId xmlns:a16="http://schemas.microsoft.com/office/drawing/2014/main" id="{9368E54F-ED45-7CA6-DFE4-0448A396A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9" y="1173480"/>
            <a:ext cx="6096000" cy="45110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7FE7-3FC8-AF2E-0B97-D5416A691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/>
              <a:t>เป็นโปรแกรมสำเร็จรูปจากบริษัท </a:t>
            </a:r>
            <a:r>
              <a:rPr lang="en-US" dirty="0" err="1"/>
              <a:t>Espressif</a:t>
            </a:r>
            <a:r>
              <a:rPr lang="en-US" dirty="0"/>
              <a:t> </a:t>
            </a:r>
            <a:r>
              <a:rPr lang="th-TH" dirty="0"/>
              <a:t>ที่ช่วยให้เราสร้างอุปกรณ์ที่ควบคุมจากระยะไกลและดูสถานะต่างๆ ได้ง่ายขึ้น โดยใช้ชิปตระกูล </a:t>
            </a:r>
            <a:r>
              <a:rPr lang="en-US" dirty="0"/>
              <a:t>ESP32 </a:t>
            </a:r>
            <a:r>
              <a:rPr lang="th-TH" dirty="0"/>
              <a:t>ที่ใช้ใน</a:t>
            </a:r>
            <a:r>
              <a:rPr lang="th-TH" dirty="0" err="1"/>
              <a:t>โปรเจกต์</a:t>
            </a:r>
            <a:r>
              <a:rPr lang="th-TH" dirty="0"/>
              <a:t> </a:t>
            </a:r>
            <a:r>
              <a:rPr lang="en-US" dirty="0"/>
              <a:t>IoT </a:t>
            </a:r>
            <a:r>
              <a:rPr lang="th-TH" dirty="0"/>
              <a:t>ต่างๆ โดยเราไม่ต้องตั้งค่าระบบคลาว</a:t>
            </a:r>
            <a:r>
              <a:rPr lang="th-TH" dirty="0" err="1"/>
              <a:t>ด์</a:t>
            </a:r>
            <a:r>
              <a:rPr lang="th-TH" dirty="0"/>
              <a:t>ที่ซับซ้อนด้วยตัวเองเลย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3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D8874-B1A7-B571-FB64-748D6C5D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th-TH">
                <a:solidFill>
                  <a:schemeClr val="bg2"/>
                </a:solidFill>
              </a:rPr>
              <a:t>จุดเด่นและประโยชน์หลักๆ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4F01-39A3-8855-69EF-A029BFB7F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h-TH" sz="1700"/>
              <a:t>ไม่ต้องตั้งค่าคลาวด์: แค่กำหนดคุณสมบัติของอุปกรณ์ในโค้ด (</a:t>
            </a:r>
            <a:r>
              <a:rPr lang="en-US" sz="1700"/>
              <a:t>firmware) </a:t>
            </a:r>
            <a:r>
              <a:rPr lang="th-TH" sz="1700"/>
              <a:t>ระบบคลาวด์ก็จะปรับตามให้อัตโนมัติ ทำให้เราไม่ต้องเสียเวลาเขียนโค้ดสำหรับระบบคลาวด์เลย</a:t>
            </a:r>
          </a:p>
          <a:p>
            <a:pPr>
              <a:lnSpc>
                <a:spcPct val="90000"/>
              </a:lnSpc>
            </a:pPr>
            <a:r>
              <a:rPr lang="th-TH" sz="1700"/>
              <a:t>แอปมือถืออัจฉริยะ: มีแอปมือถือทั้งบน </a:t>
            </a:r>
            <a:r>
              <a:rPr lang="en-US" sz="1700"/>
              <a:t>Android </a:t>
            </a:r>
            <a:r>
              <a:rPr lang="th-TH" sz="1700"/>
              <a:t>และ </a:t>
            </a:r>
            <a:r>
              <a:rPr lang="en-US" sz="1700"/>
              <a:t>iOS </a:t>
            </a:r>
            <a:r>
              <a:rPr lang="th-TH" sz="1700"/>
              <a:t>ที่สามารถปรับหน้าตาได้เองตามคุณสมบัติของอุปกรณ์ที่เราสร้าง</a:t>
            </a:r>
          </a:p>
          <a:p>
            <a:pPr>
              <a:lnSpc>
                <a:spcPct val="90000"/>
              </a:lnSpc>
            </a:pPr>
            <a:r>
              <a:rPr lang="th-TH" sz="1700"/>
              <a:t>อัปเดตแบบไร้สาย (</a:t>
            </a:r>
            <a:r>
              <a:rPr lang="en-US" sz="1700"/>
              <a:t>OTA): </a:t>
            </a:r>
            <a:r>
              <a:rPr lang="th-TH" sz="1700"/>
              <a:t>สามารถส่งไฟล์อัปเดตโปรแกรมให้อุปกรณ์ของคุณได้จากระยะไกลอย่างปลอดภัย</a:t>
            </a:r>
          </a:p>
          <a:p>
            <a:pPr>
              <a:lnSpc>
                <a:spcPct val="90000"/>
              </a:lnSpc>
            </a:pPr>
            <a:r>
              <a:rPr lang="th-TH" sz="1700"/>
              <a:t>เชื่อมต่อกับผู้ช่วยเสียง: รองรับการเชื่อมต่อกับ </a:t>
            </a:r>
            <a:r>
              <a:rPr lang="en-US" sz="1700"/>
              <a:t>Amazon Alexa </a:t>
            </a:r>
            <a:r>
              <a:rPr lang="th-TH" sz="1700"/>
              <a:t>และ </a:t>
            </a:r>
            <a:r>
              <a:rPr lang="en-US" sz="1700"/>
              <a:t>Google Assistant </a:t>
            </a:r>
            <a:r>
              <a:rPr lang="th-TH" sz="1700"/>
              <a:t>โดยไม่ต้องเขียนโค้ดเพิ่ม</a:t>
            </a:r>
          </a:p>
          <a:p>
            <a:pPr>
              <a:lnSpc>
                <a:spcPct val="90000"/>
              </a:lnSpc>
            </a:pPr>
            <a:r>
              <a:rPr lang="th-TH" sz="1700"/>
              <a:t>เป็นเจ้าของทั้งหมด: สำหรับเวอร์ชันส่วนตัว คุณสามารถตั้งค่าระบบทั้งหมดไว้ในบัญชี </a:t>
            </a:r>
            <a:r>
              <a:rPr lang="en-US" sz="1700"/>
              <a:t>AWS </a:t>
            </a:r>
            <a:r>
              <a:rPr lang="th-TH" sz="1700"/>
              <a:t>ของตัวเองได้เลย ทำให้คุณเป็นเจ้าของข้อมูลและระบบทั้งหมดอย่างสมบูรณ์</a:t>
            </a:r>
          </a:p>
          <a:p>
            <a:pPr>
              <a:lnSpc>
                <a:spcPct val="90000"/>
              </a:lnSpc>
            </a:pPr>
            <a:r>
              <a:rPr lang="th-TH" sz="1700"/>
              <a:t>จัดการอุปกรณ์: มีหน้าเว็บไซต์และโปรแกรมแบบคำสั่ง (</a:t>
            </a:r>
            <a:r>
              <a:rPr lang="en-US" sz="1700"/>
              <a:t>CLI) </a:t>
            </a:r>
            <a:r>
              <a:rPr lang="th-TH" sz="1700"/>
              <a:t>สำหรับช่วยดูสถานะ แก้ไขปัญหา และจัดการอุปกรณ์ต่างๆ ได้อย่างง่ายดาย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1694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98C47-8806-1AAD-62C5-49B408BC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1303606"/>
          </a:xfrm>
        </p:spPr>
        <p:txBody>
          <a:bodyPr>
            <a:normAutofit/>
          </a:bodyPr>
          <a:lstStyle/>
          <a:p>
            <a:pPr algn="ctr"/>
            <a:r>
              <a:rPr lang="th-TH" dirty="0"/>
              <a:t>หลักการทำงาน</a:t>
            </a:r>
            <a:endParaRPr lang="en-US"/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791F6C4C-25F9-FDBB-359E-742274150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9" y="1185695"/>
            <a:ext cx="6096000" cy="44866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7E7B-E28C-3CD7-2D4E-0FD0C3C4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err="1"/>
              <a:t>RainMaker</a:t>
            </a:r>
            <a:r>
              <a:rPr lang="en-US" sz="2200"/>
              <a:t> Agent (</a:t>
            </a:r>
            <a:r>
              <a:rPr lang="th-TH" sz="2200"/>
              <a:t>โค้ดในตัวอุปกรณ์): คือชุดคำสั่งที่อยู่ในชิป </a:t>
            </a:r>
            <a:r>
              <a:rPr lang="en-US" sz="2200"/>
              <a:t>ESP32 </a:t>
            </a:r>
            <a:r>
              <a:rPr lang="th-TH" sz="2200"/>
              <a:t>ทำหน้าที่เชื่อมต่อและสื่อสารกับระบบคลาว</a:t>
            </a:r>
            <a:r>
              <a:rPr lang="th-TH" sz="2200" err="1"/>
              <a:t>ด์</a:t>
            </a:r>
            <a:endParaRPr lang="th-TH" sz="2200"/>
          </a:p>
          <a:p>
            <a:pPr>
              <a:lnSpc>
                <a:spcPct val="90000"/>
              </a:lnSpc>
            </a:pPr>
            <a:r>
              <a:rPr lang="en-US" sz="2200" err="1"/>
              <a:t>RainMaker</a:t>
            </a:r>
            <a:r>
              <a:rPr lang="en-US" sz="2200"/>
              <a:t> Cloud (</a:t>
            </a:r>
            <a:r>
              <a:rPr lang="th-TH" sz="2200"/>
              <a:t>คลาว</a:t>
            </a:r>
            <a:r>
              <a:rPr lang="th-TH" sz="2200" err="1"/>
              <a:t>ด์</a:t>
            </a:r>
            <a:r>
              <a:rPr lang="th-TH" sz="2200"/>
              <a:t>): คือระบบหลังบ้านที่ปลอดภัยและรองรับอุปกรณ์จำนวนมาก ทำหน้าที่เป็นตัวกลางระหว่างอุปกรณ์กับแอปพลิเคชัน</a:t>
            </a:r>
          </a:p>
          <a:p>
            <a:pPr>
              <a:lnSpc>
                <a:spcPct val="90000"/>
              </a:lnSpc>
            </a:pPr>
            <a:r>
              <a:rPr lang="en-US" sz="2200" err="1"/>
              <a:t>RainMaker</a:t>
            </a:r>
            <a:r>
              <a:rPr lang="en-US" sz="2200"/>
              <a:t> Client (</a:t>
            </a:r>
            <a:r>
              <a:rPr lang="th-TH" sz="2200"/>
              <a:t>แอป/</a:t>
            </a:r>
            <a:r>
              <a:rPr lang="en-US" sz="2200"/>
              <a:t>CLI): </a:t>
            </a:r>
            <a:r>
              <a:rPr lang="th-TH" sz="2200"/>
              <a:t>คือแอปมือถือหรือโปรแกรมที่เราใช้เพื่อควบคุมและดูข้อมูลจากอุปกรณ์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359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6AB41-1689-7C3E-C5E7-11F0C21E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r>
              <a:rPr lang="th-TH" sz="2700">
                <a:solidFill>
                  <a:schemeClr val="bg2"/>
                </a:solidFill>
              </a:rPr>
              <a:t>ทำไมต้องเลือกใช้ </a:t>
            </a:r>
            <a:r>
              <a:rPr lang="en-US" sz="2700">
                <a:solidFill>
                  <a:schemeClr val="bg2"/>
                </a:solidFill>
              </a:rPr>
              <a:t>RainMaker?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88DF6-B777-9033-EBD8-849B6AD7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r>
              <a:rPr lang="th-TH" sz="2000"/>
              <a:t>พัฒนาได้เร็วขึ้น: ช่วยให้คุณมีเวลาไปคิดค้นคุณสมบัติพิเศษของผลิตภัณฑ์แทนที่จะต้องมาสร้างระบบพื้นฐานของ </a:t>
            </a:r>
            <a:r>
              <a:rPr lang="en-US" sz="2000"/>
              <a:t>IoT </a:t>
            </a:r>
            <a:r>
              <a:rPr lang="th-TH" sz="2000"/>
              <a:t>ทั้งหมดเอง</a:t>
            </a:r>
          </a:p>
          <a:p>
            <a:r>
              <a:rPr lang="th-TH" sz="2000"/>
              <a:t>ประหยัดและขยายได้ง่าย: ใช้โครงสร้างแบบ "จ่ายเท่าที่ใช้" ทำให้คุ้มค่าสำหรับทั้งโปรเจกต์เล็กๆ และการใช้งานขนาดใหญ่</a:t>
            </a:r>
          </a:p>
          <a:p>
            <a:r>
              <a:rPr lang="th-TH" sz="2000"/>
              <a:t>น่าเชื่อถือ: เป็นแพลตฟอร์มที่ปลอดภัยและแข็งแกร่ง ถูกใช้ในหลายโปรเจกต์ทั้งในบ้านอัจฉริยะและในงานอุตสาหกรรม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7284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485AE2-6BE9-4DCA-A6C4-83F4EEFCC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4431"/>
            <a:ext cx="10820401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BBE3-3C33-149A-16F7-030D1DE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599"/>
            <a:ext cx="8115300" cy="23396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example</a:t>
            </a:r>
            <a:r>
              <a:rPr lang="en-US" sz="40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BE25-A92A-C26C-B7E9-35C8740D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3896751"/>
            <a:ext cx="8115300" cy="1294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https://github.com/wng-coder/IoT</a:t>
            </a:r>
          </a:p>
        </p:txBody>
      </p:sp>
    </p:spTree>
    <p:extLst>
      <p:ext uri="{BB962C8B-B14F-4D97-AF65-F5344CB8AC3E}">
        <p14:creationId xmlns:p14="http://schemas.microsoft.com/office/powerpoint/2010/main" val="165067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0059">
            <a:extLst>
              <a:ext uri="{FF2B5EF4-FFF2-40B4-BE49-F238E27FC236}">
                <a16:creationId xmlns:a16="http://schemas.microsoft.com/office/drawing/2014/main" id="{0FD74655-B7E4-4996-B28D-76687D62A2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96331" y="3080999"/>
            <a:ext cx="3453814" cy="3806501"/>
            <a:chOff x="1" y="-1"/>
            <a:chExt cx="4113" cy="4533"/>
          </a:xfrm>
          <a:solidFill>
            <a:srgbClr val="00B0F0">
              <a:alpha val="45882"/>
            </a:srgbClr>
          </a:solidFill>
        </p:grpSpPr>
        <p:sp>
          <p:nvSpPr>
            <p:cNvPr id="66" name="Freeform 10060">
              <a:extLst>
                <a:ext uri="{FF2B5EF4-FFF2-40B4-BE49-F238E27FC236}">
                  <a16:creationId xmlns:a16="http://schemas.microsoft.com/office/drawing/2014/main" id="{31208376-572A-4C17-B2D9-B913FDBD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-1"/>
              <a:ext cx="1434" cy="270"/>
            </a:xfrm>
            <a:custGeom>
              <a:avLst/>
              <a:gdLst>
                <a:gd name="T0" fmla="*/ 218 w 1434"/>
                <a:gd name="T1" fmla="*/ 270 h 270"/>
                <a:gd name="T2" fmla="*/ 0 w 1434"/>
                <a:gd name="T3" fmla="*/ 270 h 270"/>
                <a:gd name="T4" fmla="*/ 0 w 1434"/>
                <a:gd name="T5" fmla="*/ 256 h 270"/>
                <a:gd name="T6" fmla="*/ 211 w 1434"/>
                <a:gd name="T7" fmla="*/ 256 h 270"/>
                <a:gd name="T8" fmla="*/ 373 w 1434"/>
                <a:gd name="T9" fmla="*/ 71 h 270"/>
                <a:gd name="T10" fmla="*/ 769 w 1434"/>
                <a:gd name="T11" fmla="*/ 71 h 270"/>
                <a:gd name="T12" fmla="*/ 855 w 1434"/>
                <a:gd name="T13" fmla="*/ 0 h 270"/>
                <a:gd name="T14" fmla="*/ 1183 w 1434"/>
                <a:gd name="T15" fmla="*/ 0 h 270"/>
                <a:gd name="T16" fmla="*/ 1183 w 1434"/>
                <a:gd name="T17" fmla="*/ 0 h 270"/>
                <a:gd name="T18" fmla="*/ 1434 w 1434"/>
                <a:gd name="T19" fmla="*/ 223 h 270"/>
                <a:gd name="T20" fmla="*/ 1427 w 1434"/>
                <a:gd name="T21" fmla="*/ 232 h 270"/>
                <a:gd name="T22" fmla="*/ 1175 w 1434"/>
                <a:gd name="T23" fmla="*/ 12 h 270"/>
                <a:gd name="T24" fmla="*/ 860 w 1434"/>
                <a:gd name="T25" fmla="*/ 12 h 270"/>
                <a:gd name="T26" fmla="*/ 774 w 1434"/>
                <a:gd name="T27" fmla="*/ 85 h 270"/>
                <a:gd name="T28" fmla="*/ 380 w 1434"/>
                <a:gd name="T29" fmla="*/ 85 h 270"/>
                <a:gd name="T30" fmla="*/ 218 w 1434"/>
                <a:gd name="T3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4" h="270">
                  <a:moveTo>
                    <a:pt x="218" y="270"/>
                  </a:moveTo>
                  <a:lnTo>
                    <a:pt x="0" y="270"/>
                  </a:lnTo>
                  <a:lnTo>
                    <a:pt x="0" y="256"/>
                  </a:lnTo>
                  <a:lnTo>
                    <a:pt x="211" y="256"/>
                  </a:lnTo>
                  <a:lnTo>
                    <a:pt x="373" y="71"/>
                  </a:lnTo>
                  <a:lnTo>
                    <a:pt x="769" y="71"/>
                  </a:lnTo>
                  <a:lnTo>
                    <a:pt x="855" y="0"/>
                  </a:lnTo>
                  <a:lnTo>
                    <a:pt x="1183" y="0"/>
                  </a:lnTo>
                  <a:lnTo>
                    <a:pt x="1183" y="0"/>
                  </a:lnTo>
                  <a:lnTo>
                    <a:pt x="1434" y="223"/>
                  </a:lnTo>
                  <a:lnTo>
                    <a:pt x="1427" y="232"/>
                  </a:lnTo>
                  <a:lnTo>
                    <a:pt x="1175" y="12"/>
                  </a:lnTo>
                  <a:lnTo>
                    <a:pt x="860" y="12"/>
                  </a:lnTo>
                  <a:lnTo>
                    <a:pt x="774" y="85"/>
                  </a:lnTo>
                  <a:lnTo>
                    <a:pt x="380" y="85"/>
                  </a:lnTo>
                  <a:lnTo>
                    <a:pt x="218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Freeform 10061">
              <a:extLst>
                <a:ext uri="{FF2B5EF4-FFF2-40B4-BE49-F238E27FC236}">
                  <a16:creationId xmlns:a16="http://schemas.microsoft.com/office/drawing/2014/main" id="{F0AEDF76-A38A-492B-B49D-455229E11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127"/>
              <a:ext cx="2981" cy="567"/>
            </a:xfrm>
            <a:custGeom>
              <a:avLst/>
              <a:gdLst>
                <a:gd name="T0" fmla="*/ 443 w 1255"/>
                <a:gd name="T1" fmla="*/ 239 h 239"/>
                <a:gd name="T2" fmla="*/ 207 w 1255"/>
                <a:gd name="T3" fmla="*/ 239 h 239"/>
                <a:gd name="T4" fmla="*/ 207 w 1255"/>
                <a:gd name="T5" fmla="*/ 239 h 239"/>
                <a:gd name="T6" fmla="*/ 170 w 1255"/>
                <a:gd name="T7" fmla="*/ 204 h 239"/>
                <a:gd name="T8" fmla="*/ 0 w 1255"/>
                <a:gd name="T9" fmla="*/ 204 h 239"/>
                <a:gd name="T10" fmla="*/ 0 w 1255"/>
                <a:gd name="T11" fmla="*/ 203 h 239"/>
                <a:gd name="T12" fmla="*/ 171 w 1255"/>
                <a:gd name="T13" fmla="*/ 203 h 239"/>
                <a:gd name="T14" fmla="*/ 171 w 1255"/>
                <a:gd name="T15" fmla="*/ 203 h 239"/>
                <a:gd name="T16" fmla="*/ 208 w 1255"/>
                <a:gd name="T17" fmla="*/ 238 h 239"/>
                <a:gd name="T18" fmla="*/ 442 w 1255"/>
                <a:gd name="T19" fmla="*/ 238 h 239"/>
                <a:gd name="T20" fmla="*/ 584 w 1255"/>
                <a:gd name="T21" fmla="*/ 95 h 239"/>
                <a:gd name="T22" fmla="*/ 805 w 1255"/>
                <a:gd name="T23" fmla="*/ 95 h 239"/>
                <a:gd name="T24" fmla="*/ 896 w 1255"/>
                <a:gd name="T25" fmla="*/ 1 h 239"/>
                <a:gd name="T26" fmla="*/ 896 w 1255"/>
                <a:gd name="T27" fmla="*/ 1 h 239"/>
                <a:gd name="T28" fmla="*/ 896 w 1255"/>
                <a:gd name="T29" fmla="*/ 1 h 239"/>
                <a:gd name="T30" fmla="*/ 896 w 1255"/>
                <a:gd name="T31" fmla="*/ 1 h 239"/>
                <a:gd name="T32" fmla="*/ 896 w 1255"/>
                <a:gd name="T33" fmla="*/ 0 h 239"/>
                <a:gd name="T34" fmla="*/ 1160 w 1255"/>
                <a:gd name="T35" fmla="*/ 0 h 239"/>
                <a:gd name="T36" fmla="*/ 1160 w 1255"/>
                <a:gd name="T37" fmla="*/ 0 h 239"/>
                <a:gd name="T38" fmla="*/ 1206 w 1255"/>
                <a:gd name="T39" fmla="*/ 48 h 239"/>
                <a:gd name="T40" fmla="*/ 1255 w 1255"/>
                <a:gd name="T41" fmla="*/ 48 h 239"/>
                <a:gd name="T42" fmla="*/ 1255 w 1255"/>
                <a:gd name="T43" fmla="*/ 49 h 239"/>
                <a:gd name="T44" fmla="*/ 1206 w 1255"/>
                <a:gd name="T45" fmla="*/ 49 h 239"/>
                <a:gd name="T46" fmla="*/ 1206 w 1255"/>
                <a:gd name="T47" fmla="*/ 49 h 239"/>
                <a:gd name="T48" fmla="*/ 1159 w 1255"/>
                <a:gd name="T49" fmla="*/ 1 h 239"/>
                <a:gd name="T50" fmla="*/ 897 w 1255"/>
                <a:gd name="T51" fmla="*/ 1 h 239"/>
                <a:gd name="T52" fmla="*/ 851 w 1255"/>
                <a:gd name="T53" fmla="*/ 50 h 239"/>
                <a:gd name="T54" fmla="*/ 805 w 1255"/>
                <a:gd name="T55" fmla="*/ 96 h 239"/>
                <a:gd name="T56" fmla="*/ 805 w 1255"/>
                <a:gd name="T57" fmla="*/ 97 h 239"/>
                <a:gd name="T58" fmla="*/ 584 w 1255"/>
                <a:gd name="T59" fmla="*/ 97 h 239"/>
                <a:gd name="T60" fmla="*/ 443 w 1255"/>
                <a:gd name="T6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5" h="239">
                  <a:moveTo>
                    <a:pt x="443" y="239"/>
                  </a:moveTo>
                  <a:cubicBezTo>
                    <a:pt x="207" y="239"/>
                    <a:pt x="207" y="239"/>
                    <a:pt x="207" y="239"/>
                  </a:cubicBezTo>
                  <a:cubicBezTo>
                    <a:pt x="207" y="239"/>
                    <a:pt x="207" y="239"/>
                    <a:pt x="207" y="239"/>
                  </a:cubicBezTo>
                  <a:cubicBezTo>
                    <a:pt x="170" y="204"/>
                    <a:pt x="170" y="204"/>
                    <a:pt x="17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71" y="203"/>
                    <a:pt x="171" y="203"/>
                    <a:pt x="171" y="203"/>
                  </a:cubicBezTo>
                  <a:cubicBezTo>
                    <a:pt x="171" y="203"/>
                    <a:pt x="171" y="203"/>
                    <a:pt x="171" y="203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584" y="95"/>
                    <a:pt x="584" y="95"/>
                    <a:pt x="584" y="95"/>
                  </a:cubicBezTo>
                  <a:cubicBezTo>
                    <a:pt x="805" y="95"/>
                    <a:pt x="805" y="95"/>
                    <a:pt x="805" y="95"/>
                  </a:cubicBezTo>
                  <a:cubicBezTo>
                    <a:pt x="841" y="59"/>
                    <a:pt x="895" y="4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206" y="48"/>
                    <a:pt x="1206" y="48"/>
                    <a:pt x="1206" y="48"/>
                  </a:cubicBezTo>
                  <a:cubicBezTo>
                    <a:pt x="1255" y="48"/>
                    <a:pt x="1255" y="48"/>
                    <a:pt x="1255" y="48"/>
                  </a:cubicBezTo>
                  <a:cubicBezTo>
                    <a:pt x="1255" y="49"/>
                    <a:pt x="1255" y="49"/>
                    <a:pt x="1255" y="49"/>
                  </a:cubicBezTo>
                  <a:cubicBezTo>
                    <a:pt x="1206" y="49"/>
                    <a:pt x="1206" y="49"/>
                    <a:pt x="1206" y="49"/>
                  </a:cubicBezTo>
                  <a:cubicBezTo>
                    <a:pt x="1206" y="49"/>
                    <a:pt x="1206" y="49"/>
                    <a:pt x="1206" y="49"/>
                  </a:cubicBezTo>
                  <a:cubicBezTo>
                    <a:pt x="1159" y="1"/>
                    <a:pt x="1159" y="1"/>
                    <a:pt x="1159" y="1"/>
                  </a:cubicBezTo>
                  <a:cubicBezTo>
                    <a:pt x="897" y="1"/>
                    <a:pt x="897" y="1"/>
                    <a:pt x="897" y="1"/>
                  </a:cubicBezTo>
                  <a:cubicBezTo>
                    <a:pt x="896" y="4"/>
                    <a:pt x="888" y="12"/>
                    <a:pt x="851" y="50"/>
                  </a:cubicBezTo>
                  <a:cubicBezTo>
                    <a:pt x="829" y="73"/>
                    <a:pt x="806" y="96"/>
                    <a:pt x="805" y="96"/>
                  </a:cubicBezTo>
                  <a:cubicBezTo>
                    <a:pt x="805" y="97"/>
                    <a:pt x="805" y="97"/>
                    <a:pt x="805" y="97"/>
                  </a:cubicBezTo>
                  <a:cubicBezTo>
                    <a:pt x="584" y="97"/>
                    <a:pt x="584" y="97"/>
                    <a:pt x="584" y="97"/>
                  </a:cubicBezTo>
                  <a:lnTo>
                    <a:pt x="443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Freeform 10062">
              <a:extLst>
                <a:ext uri="{FF2B5EF4-FFF2-40B4-BE49-F238E27FC236}">
                  <a16:creationId xmlns:a16="http://schemas.microsoft.com/office/drawing/2014/main" id="{FDDD0657-8BAD-4790-B1D7-BD187BF24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78"/>
              <a:ext cx="859" cy="183"/>
            </a:xfrm>
            <a:custGeom>
              <a:avLst/>
              <a:gdLst>
                <a:gd name="T0" fmla="*/ 4 w 859"/>
                <a:gd name="T1" fmla="*/ 183 h 183"/>
                <a:gd name="T2" fmla="*/ 0 w 859"/>
                <a:gd name="T3" fmla="*/ 181 h 183"/>
                <a:gd name="T4" fmla="*/ 168 w 859"/>
                <a:gd name="T5" fmla="*/ 0 h 183"/>
                <a:gd name="T6" fmla="*/ 859 w 859"/>
                <a:gd name="T7" fmla="*/ 0 h 183"/>
                <a:gd name="T8" fmla="*/ 859 w 859"/>
                <a:gd name="T9" fmla="*/ 5 h 183"/>
                <a:gd name="T10" fmla="*/ 173 w 859"/>
                <a:gd name="T11" fmla="*/ 5 h 183"/>
                <a:gd name="T12" fmla="*/ 4 w 859"/>
                <a:gd name="T1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9" h="183">
                  <a:moveTo>
                    <a:pt x="4" y="183"/>
                  </a:moveTo>
                  <a:lnTo>
                    <a:pt x="0" y="181"/>
                  </a:lnTo>
                  <a:lnTo>
                    <a:pt x="168" y="0"/>
                  </a:lnTo>
                  <a:lnTo>
                    <a:pt x="859" y="0"/>
                  </a:lnTo>
                  <a:lnTo>
                    <a:pt x="859" y="5"/>
                  </a:lnTo>
                  <a:lnTo>
                    <a:pt x="173" y="5"/>
                  </a:lnTo>
                  <a:lnTo>
                    <a:pt x="4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Freeform 10063">
              <a:extLst>
                <a:ext uri="{FF2B5EF4-FFF2-40B4-BE49-F238E27FC236}">
                  <a16:creationId xmlns:a16="http://schemas.microsoft.com/office/drawing/2014/main" id="{CC1CEAD8-F147-4D21-B65C-16ACA941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67"/>
              <a:ext cx="2415" cy="259"/>
            </a:xfrm>
            <a:custGeom>
              <a:avLst/>
              <a:gdLst>
                <a:gd name="T0" fmla="*/ 2415 w 2415"/>
                <a:gd name="T1" fmla="*/ 259 h 259"/>
                <a:gd name="T2" fmla="*/ 2044 w 2415"/>
                <a:gd name="T3" fmla="*/ 259 h 259"/>
                <a:gd name="T4" fmla="*/ 1785 w 2415"/>
                <a:gd name="T5" fmla="*/ 14 h 259"/>
                <a:gd name="T6" fmla="*/ 1538 w 2415"/>
                <a:gd name="T7" fmla="*/ 14 h 259"/>
                <a:gd name="T8" fmla="*/ 1301 w 2415"/>
                <a:gd name="T9" fmla="*/ 254 h 259"/>
                <a:gd name="T10" fmla="*/ 444 w 2415"/>
                <a:gd name="T11" fmla="*/ 254 h 259"/>
                <a:gd name="T12" fmla="*/ 273 w 2415"/>
                <a:gd name="T13" fmla="*/ 73 h 259"/>
                <a:gd name="T14" fmla="*/ 0 w 2415"/>
                <a:gd name="T15" fmla="*/ 73 h 259"/>
                <a:gd name="T16" fmla="*/ 0 w 2415"/>
                <a:gd name="T17" fmla="*/ 62 h 259"/>
                <a:gd name="T18" fmla="*/ 277 w 2415"/>
                <a:gd name="T19" fmla="*/ 62 h 259"/>
                <a:gd name="T20" fmla="*/ 448 w 2415"/>
                <a:gd name="T21" fmla="*/ 240 h 259"/>
                <a:gd name="T22" fmla="*/ 1294 w 2415"/>
                <a:gd name="T23" fmla="*/ 240 h 259"/>
                <a:gd name="T24" fmla="*/ 1531 w 2415"/>
                <a:gd name="T25" fmla="*/ 0 h 259"/>
                <a:gd name="T26" fmla="*/ 1790 w 2415"/>
                <a:gd name="T27" fmla="*/ 0 h 259"/>
                <a:gd name="T28" fmla="*/ 2051 w 2415"/>
                <a:gd name="T29" fmla="*/ 247 h 259"/>
                <a:gd name="T30" fmla="*/ 2415 w 2415"/>
                <a:gd name="T31" fmla="*/ 247 h 259"/>
                <a:gd name="T32" fmla="*/ 2415 w 2415"/>
                <a:gd name="T3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5" h="259">
                  <a:moveTo>
                    <a:pt x="2415" y="259"/>
                  </a:moveTo>
                  <a:lnTo>
                    <a:pt x="2044" y="259"/>
                  </a:lnTo>
                  <a:lnTo>
                    <a:pt x="1785" y="14"/>
                  </a:lnTo>
                  <a:lnTo>
                    <a:pt x="1538" y="14"/>
                  </a:lnTo>
                  <a:lnTo>
                    <a:pt x="1301" y="254"/>
                  </a:lnTo>
                  <a:lnTo>
                    <a:pt x="444" y="254"/>
                  </a:lnTo>
                  <a:lnTo>
                    <a:pt x="273" y="73"/>
                  </a:lnTo>
                  <a:lnTo>
                    <a:pt x="0" y="73"/>
                  </a:lnTo>
                  <a:lnTo>
                    <a:pt x="0" y="62"/>
                  </a:lnTo>
                  <a:lnTo>
                    <a:pt x="277" y="62"/>
                  </a:lnTo>
                  <a:lnTo>
                    <a:pt x="448" y="240"/>
                  </a:lnTo>
                  <a:lnTo>
                    <a:pt x="1294" y="240"/>
                  </a:lnTo>
                  <a:lnTo>
                    <a:pt x="1531" y="0"/>
                  </a:lnTo>
                  <a:lnTo>
                    <a:pt x="1790" y="0"/>
                  </a:lnTo>
                  <a:lnTo>
                    <a:pt x="2051" y="247"/>
                  </a:lnTo>
                  <a:lnTo>
                    <a:pt x="2415" y="247"/>
                  </a:lnTo>
                  <a:lnTo>
                    <a:pt x="2415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Freeform 10064">
              <a:extLst>
                <a:ext uri="{FF2B5EF4-FFF2-40B4-BE49-F238E27FC236}">
                  <a16:creationId xmlns:a16="http://schemas.microsoft.com/office/drawing/2014/main" id="{74DDB85C-4420-4A39-A599-B8D88BC5D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580"/>
              <a:ext cx="1633" cy="169"/>
            </a:xfrm>
            <a:custGeom>
              <a:avLst/>
              <a:gdLst>
                <a:gd name="T0" fmla="*/ 1201 w 1633"/>
                <a:gd name="T1" fmla="*/ 169 h 169"/>
                <a:gd name="T2" fmla="*/ 821 w 1633"/>
                <a:gd name="T3" fmla="*/ 169 h 169"/>
                <a:gd name="T4" fmla="*/ 821 w 1633"/>
                <a:gd name="T5" fmla="*/ 166 h 169"/>
                <a:gd name="T6" fmla="*/ 700 w 1633"/>
                <a:gd name="T7" fmla="*/ 38 h 169"/>
                <a:gd name="T8" fmla="*/ 0 w 1633"/>
                <a:gd name="T9" fmla="*/ 38 h 169"/>
                <a:gd name="T10" fmla="*/ 0 w 1633"/>
                <a:gd name="T11" fmla="*/ 31 h 169"/>
                <a:gd name="T12" fmla="*/ 702 w 1633"/>
                <a:gd name="T13" fmla="*/ 31 h 169"/>
                <a:gd name="T14" fmla="*/ 702 w 1633"/>
                <a:gd name="T15" fmla="*/ 33 h 169"/>
                <a:gd name="T16" fmla="*/ 824 w 1633"/>
                <a:gd name="T17" fmla="*/ 162 h 169"/>
                <a:gd name="T18" fmla="*/ 1199 w 1633"/>
                <a:gd name="T19" fmla="*/ 162 h 169"/>
                <a:gd name="T20" fmla="*/ 1353 w 1633"/>
                <a:gd name="T21" fmla="*/ 0 h 169"/>
                <a:gd name="T22" fmla="*/ 1633 w 1633"/>
                <a:gd name="T23" fmla="*/ 0 h 169"/>
                <a:gd name="T24" fmla="*/ 1633 w 1633"/>
                <a:gd name="T25" fmla="*/ 7 h 169"/>
                <a:gd name="T26" fmla="*/ 1358 w 1633"/>
                <a:gd name="T27" fmla="*/ 7 h 169"/>
                <a:gd name="T28" fmla="*/ 1201 w 1633"/>
                <a:gd name="T2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3" h="169">
                  <a:moveTo>
                    <a:pt x="1201" y="169"/>
                  </a:moveTo>
                  <a:lnTo>
                    <a:pt x="821" y="169"/>
                  </a:lnTo>
                  <a:lnTo>
                    <a:pt x="821" y="166"/>
                  </a:lnTo>
                  <a:lnTo>
                    <a:pt x="700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702" y="31"/>
                  </a:lnTo>
                  <a:lnTo>
                    <a:pt x="702" y="33"/>
                  </a:lnTo>
                  <a:lnTo>
                    <a:pt x="824" y="162"/>
                  </a:lnTo>
                  <a:lnTo>
                    <a:pt x="1199" y="162"/>
                  </a:lnTo>
                  <a:lnTo>
                    <a:pt x="1353" y="0"/>
                  </a:lnTo>
                  <a:lnTo>
                    <a:pt x="1633" y="0"/>
                  </a:lnTo>
                  <a:lnTo>
                    <a:pt x="1633" y="7"/>
                  </a:lnTo>
                  <a:lnTo>
                    <a:pt x="1358" y="7"/>
                  </a:lnTo>
                  <a:lnTo>
                    <a:pt x="1201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Freeform 10065">
              <a:extLst>
                <a:ext uri="{FF2B5EF4-FFF2-40B4-BE49-F238E27FC236}">
                  <a16:creationId xmlns:a16="http://schemas.microsoft.com/office/drawing/2014/main" id="{699DBD81-5759-4891-9AB1-2E504A451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718"/>
              <a:ext cx="1560" cy="285"/>
            </a:xfrm>
            <a:custGeom>
              <a:avLst/>
              <a:gdLst>
                <a:gd name="T0" fmla="*/ 520 w 1560"/>
                <a:gd name="T1" fmla="*/ 285 h 285"/>
                <a:gd name="T2" fmla="*/ 0 w 1560"/>
                <a:gd name="T3" fmla="*/ 285 h 285"/>
                <a:gd name="T4" fmla="*/ 0 w 1560"/>
                <a:gd name="T5" fmla="*/ 278 h 285"/>
                <a:gd name="T6" fmla="*/ 517 w 1560"/>
                <a:gd name="T7" fmla="*/ 278 h 285"/>
                <a:gd name="T8" fmla="*/ 679 w 1560"/>
                <a:gd name="T9" fmla="*/ 130 h 285"/>
                <a:gd name="T10" fmla="*/ 1232 w 1560"/>
                <a:gd name="T11" fmla="*/ 130 h 285"/>
                <a:gd name="T12" fmla="*/ 1356 w 1560"/>
                <a:gd name="T13" fmla="*/ 0 h 285"/>
                <a:gd name="T14" fmla="*/ 1560 w 1560"/>
                <a:gd name="T15" fmla="*/ 0 h 285"/>
                <a:gd name="T16" fmla="*/ 1560 w 1560"/>
                <a:gd name="T17" fmla="*/ 7 h 285"/>
                <a:gd name="T18" fmla="*/ 1360 w 1560"/>
                <a:gd name="T19" fmla="*/ 7 h 285"/>
                <a:gd name="T20" fmla="*/ 1234 w 1560"/>
                <a:gd name="T21" fmla="*/ 138 h 285"/>
                <a:gd name="T22" fmla="*/ 681 w 1560"/>
                <a:gd name="T23" fmla="*/ 138 h 285"/>
                <a:gd name="T24" fmla="*/ 520 w 1560"/>
                <a:gd name="T2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" h="285">
                  <a:moveTo>
                    <a:pt x="520" y="285"/>
                  </a:moveTo>
                  <a:lnTo>
                    <a:pt x="0" y="285"/>
                  </a:lnTo>
                  <a:lnTo>
                    <a:pt x="0" y="278"/>
                  </a:lnTo>
                  <a:lnTo>
                    <a:pt x="517" y="278"/>
                  </a:lnTo>
                  <a:lnTo>
                    <a:pt x="679" y="130"/>
                  </a:lnTo>
                  <a:lnTo>
                    <a:pt x="1232" y="130"/>
                  </a:lnTo>
                  <a:lnTo>
                    <a:pt x="1356" y="0"/>
                  </a:lnTo>
                  <a:lnTo>
                    <a:pt x="1560" y="0"/>
                  </a:lnTo>
                  <a:lnTo>
                    <a:pt x="1560" y="7"/>
                  </a:lnTo>
                  <a:lnTo>
                    <a:pt x="1360" y="7"/>
                  </a:lnTo>
                  <a:lnTo>
                    <a:pt x="1234" y="138"/>
                  </a:lnTo>
                  <a:lnTo>
                    <a:pt x="681" y="138"/>
                  </a:lnTo>
                  <a:lnTo>
                    <a:pt x="52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Freeform 10066">
              <a:extLst>
                <a:ext uri="{FF2B5EF4-FFF2-40B4-BE49-F238E27FC236}">
                  <a16:creationId xmlns:a16="http://schemas.microsoft.com/office/drawing/2014/main" id="{6B0B56A6-DB42-4CC2-8AEF-7A82ABA7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" y="642"/>
              <a:ext cx="3712" cy="1225"/>
            </a:xfrm>
            <a:custGeom>
              <a:avLst/>
              <a:gdLst>
                <a:gd name="T0" fmla="*/ 646 w 3712"/>
                <a:gd name="T1" fmla="*/ 1225 h 1225"/>
                <a:gd name="T2" fmla="*/ 0 w 3712"/>
                <a:gd name="T3" fmla="*/ 1225 h 1225"/>
                <a:gd name="T4" fmla="*/ 0 w 3712"/>
                <a:gd name="T5" fmla="*/ 1199 h 1225"/>
                <a:gd name="T6" fmla="*/ 634 w 3712"/>
                <a:gd name="T7" fmla="*/ 1199 h 1225"/>
                <a:gd name="T8" fmla="*/ 751 w 3712"/>
                <a:gd name="T9" fmla="*/ 1068 h 1225"/>
                <a:gd name="T10" fmla="*/ 751 w 3712"/>
                <a:gd name="T11" fmla="*/ 676 h 1225"/>
                <a:gd name="T12" fmla="*/ 967 w 3712"/>
                <a:gd name="T13" fmla="*/ 472 h 1225"/>
                <a:gd name="T14" fmla="*/ 1708 w 3712"/>
                <a:gd name="T15" fmla="*/ 472 h 1225"/>
                <a:gd name="T16" fmla="*/ 2195 w 3712"/>
                <a:gd name="T17" fmla="*/ 0 h 1225"/>
                <a:gd name="T18" fmla="*/ 2434 w 3712"/>
                <a:gd name="T19" fmla="*/ 0 h 1225"/>
                <a:gd name="T20" fmla="*/ 2674 w 3712"/>
                <a:gd name="T21" fmla="*/ 221 h 1225"/>
                <a:gd name="T22" fmla="*/ 3712 w 3712"/>
                <a:gd name="T23" fmla="*/ 221 h 1225"/>
                <a:gd name="T24" fmla="*/ 3712 w 3712"/>
                <a:gd name="T25" fmla="*/ 247 h 1225"/>
                <a:gd name="T26" fmla="*/ 2665 w 3712"/>
                <a:gd name="T27" fmla="*/ 247 h 1225"/>
                <a:gd name="T28" fmla="*/ 2425 w 3712"/>
                <a:gd name="T29" fmla="*/ 26 h 1225"/>
                <a:gd name="T30" fmla="*/ 2206 w 3712"/>
                <a:gd name="T31" fmla="*/ 26 h 1225"/>
                <a:gd name="T32" fmla="*/ 1720 w 3712"/>
                <a:gd name="T33" fmla="*/ 498 h 1225"/>
                <a:gd name="T34" fmla="*/ 979 w 3712"/>
                <a:gd name="T35" fmla="*/ 498 h 1225"/>
                <a:gd name="T36" fmla="*/ 777 w 3712"/>
                <a:gd name="T37" fmla="*/ 688 h 1225"/>
                <a:gd name="T38" fmla="*/ 777 w 3712"/>
                <a:gd name="T39" fmla="*/ 1078 h 1225"/>
                <a:gd name="T40" fmla="*/ 646 w 3712"/>
                <a:gd name="T41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2" h="1225">
                  <a:moveTo>
                    <a:pt x="646" y="1225"/>
                  </a:moveTo>
                  <a:lnTo>
                    <a:pt x="0" y="1225"/>
                  </a:lnTo>
                  <a:lnTo>
                    <a:pt x="0" y="1199"/>
                  </a:lnTo>
                  <a:lnTo>
                    <a:pt x="634" y="1199"/>
                  </a:lnTo>
                  <a:lnTo>
                    <a:pt x="751" y="1068"/>
                  </a:lnTo>
                  <a:lnTo>
                    <a:pt x="751" y="676"/>
                  </a:lnTo>
                  <a:lnTo>
                    <a:pt x="967" y="472"/>
                  </a:lnTo>
                  <a:lnTo>
                    <a:pt x="1708" y="472"/>
                  </a:lnTo>
                  <a:lnTo>
                    <a:pt x="2195" y="0"/>
                  </a:lnTo>
                  <a:lnTo>
                    <a:pt x="2434" y="0"/>
                  </a:lnTo>
                  <a:lnTo>
                    <a:pt x="2674" y="221"/>
                  </a:lnTo>
                  <a:lnTo>
                    <a:pt x="3712" y="221"/>
                  </a:lnTo>
                  <a:lnTo>
                    <a:pt x="3712" y="247"/>
                  </a:lnTo>
                  <a:lnTo>
                    <a:pt x="2665" y="247"/>
                  </a:lnTo>
                  <a:lnTo>
                    <a:pt x="2425" y="26"/>
                  </a:lnTo>
                  <a:lnTo>
                    <a:pt x="2206" y="26"/>
                  </a:lnTo>
                  <a:lnTo>
                    <a:pt x="1720" y="498"/>
                  </a:lnTo>
                  <a:lnTo>
                    <a:pt x="979" y="498"/>
                  </a:lnTo>
                  <a:lnTo>
                    <a:pt x="777" y="688"/>
                  </a:lnTo>
                  <a:lnTo>
                    <a:pt x="777" y="1078"/>
                  </a:lnTo>
                  <a:lnTo>
                    <a:pt x="646" y="1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Freeform 10067">
              <a:extLst>
                <a:ext uri="{FF2B5EF4-FFF2-40B4-BE49-F238E27FC236}">
                  <a16:creationId xmlns:a16="http://schemas.microsoft.com/office/drawing/2014/main" id="{3ADDDB43-2AC8-4C6D-9BB7-4AACF2B5E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" y="780"/>
              <a:ext cx="4044" cy="1412"/>
            </a:xfrm>
            <a:custGeom>
              <a:avLst/>
              <a:gdLst>
                <a:gd name="T0" fmla="*/ 936 w 4044"/>
                <a:gd name="T1" fmla="*/ 1412 h 1412"/>
                <a:gd name="T2" fmla="*/ 0 w 4044"/>
                <a:gd name="T3" fmla="*/ 1412 h 1412"/>
                <a:gd name="T4" fmla="*/ 0 w 4044"/>
                <a:gd name="T5" fmla="*/ 1405 h 1412"/>
                <a:gd name="T6" fmla="*/ 933 w 4044"/>
                <a:gd name="T7" fmla="*/ 1405 h 1412"/>
                <a:gd name="T8" fmla="*/ 1147 w 4044"/>
                <a:gd name="T9" fmla="*/ 1201 h 1412"/>
                <a:gd name="T10" fmla="*/ 1147 w 4044"/>
                <a:gd name="T11" fmla="*/ 197 h 1412"/>
                <a:gd name="T12" fmla="*/ 1344 w 4044"/>
                <a:gd name="T13" fmla="*/ 0 h 1412"/>
                <a:gd name="T14" fmla="*/ 1819 w 4044"/>
                <a:gd name="T15" fmla="*/ 0 h 1412"/>
                <a:gd name="T16" fmla="*/ 1821 w 4044"/>
                <a:gd name="T17" fmla="*/ 2 h 1412"/>
                <a:gd name="T18" fmla="*/ 2206 w 4044"/>
                <a:gd name="T19" fmla="*/ 389 h 1412"/>
                <a:gd name="T20" fmla="*/ 3049 w 4044"/>
                <a:gd name="T21" fmla="*/ 389 h 1412"/>
                <a:gd name="T22" fmla="*/ 3244 w 4044"/>
                <a:gd name="T23" fmla="*/ 190 h 1412"/>
                <a:gd name="T24" fmla="*/ 4044 w 4044"/>
                <a:gd name="T25" fmla="*/ 190 h 1412"/>
                <a:gd name="T26" fmla="*/ 4044 w 4044"/>
                <a:gd name="T27" fmla="*/ 194 h 1412"/>
                <a:gd name="T28" fmla="*/ 3249 w 4044"/>
                <a:gd name="T29" fmla="*/ 194 h 1412"/>
                <a:gd name="T30" fmla="*/ 3054 w 4044"/>
                <a:gd name="T31" fmla="*/ 396 h 1412"/>
                <a:gd name="T32" fmla="*/ 2204 w 4044"/>
                <a:gd name="T33" fmla="*/ 396 h 1412"/>
                <a:gd name="T34" fmla="*/ 2204 w 4044"/>
                <a:gd name="T35" fmla="*/ 394 h 1412"/>
                <a:gd name="T36" fmla="*/ 1817 w 4044"/>
                <a:gd name="T37" fmla="*/ 7 h 1412"/>
                <a:gd name="T38" fmla="*/ 1346 w 4044"/>
                <a:gd name="T39" fmla="*/ 7 h 1412"/>
                <a:gd name="T40" fmla="*/ 1154 w 4044"/>
                <a:gd name="T41" fmla="*/ 199 h 1412"/>
                <a:gd name="T42" fmla="*/ 1154 w 4044"/>
                <a:gd name="T43" fmla="*/ 1203 h 1412"/>
                <a:gd name="T44" fmla="*/ 1152 w 4044"/>
                <a:gd name="T45" fmla="*/ 1205 h 1412"/>
                <a:gd name="T46" fmla="*/ 936 w 4044"/>
                <a:gd name="T47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44" h="1412">
                  <a:moveTo>
                    <a:pt x="936" y="1412"/>
                  </a:moveTo>
                  <a:lnTo>
                    <a:pt x="0" y="1412"/>
                  </a:lnTo>
                  <a:lnTo>
                    <a:pt x="0" y="1405"/>
                  </a:lnTo>
                  <a:lnTo>
                    <a:pt x="933" y="1405"/>
                  </a:lnTo>
                  <a:lnTo>
                    <a:pt x="1147" y="1201"/>
                  </a:lnTo>
                  <a:lnTo>
                    <a:pt x="1147" y="197"/>
                  </a:lnTo>
                  <a:lnTo>
                    <a:pt x="1344" y="0"/>
                  </a:lnTo>
                  <a:lnTo>
                    <a:pt x="1819" y="0"/>
                  </a:lnTo>
                  <a:lnTo>
                    <a:pt x="1821" y="2"/>
                  </a:lnTo>
                  <a:lnTo>
                    <a:pt x="2206" y="389"/>
                  </a:lnTo>
                  <a:lnTo>
                    <a:pt x="3049" y="389"/>
                  </a:lnTo>
                  <a:lnTo>
                    <a:pt x="3244" y="190"/>
                  </a:lnTo>
                  <a:lnTo>
                    <a:pt x="4044" y="190"/>
                  </a:lnTo>
                  <a:lnTo>
                    <a:pt x="4044" y="194"/>
                  </a:lnTo>
                  <a:lnTo>
                    <a:pt x="3249" y="194"/>
                  </a:lnTo>
                  <a:lnTo>
                    <a:pt x="3054" y="396"/>
                  </a:lnTo>
                  <a:lnTo>
                    <a:pt x="2204" y="396"/>
                  </a:lnTo>
                  <a:lnTo>
                    <a:pt x="2204" y="394"/>
                  </a:lnTo>
                  <a:lnTo>
                    <a:pt x="1817" y="7"/>
                  </a:lnTo>
                  <a:lnTo>
                    <a:pt x="1346" y="7"/>
                  </a:lnTo>
                  <a:lnTo>
                    <a:pt x="1154" y="199"/>
                  </a:lnTo>
                  <a:lnTo>
                    <a:pt x="1154" y="1203"/>
                  </a:lnTo>
                  <a:lnTo>
                    <a:pt x="1152" y="1205"/>
                  </a:lnTo>
                  <a:lnTo>
                    <a:pt x="936" y="1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Freeform 10068">
              <a:extLst>
                <a:ext uri="{FF2B5EF4-FFF2-40B4-BE49-F238E27FC236}">
                  <a16:creationId xmlns:a16="http://schemas.microsoft.com/office/drawing/2014/main" id="{4B642FC7-DA72-42D9-890F-F834E519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1048"/>
              <a:ext cx="2574" cy="565"/>
            </a:xfrm>
            <a:custGeom>
              <a:avLst/>
              <a:gdLst>
                <a:gd name="T0" fmla="*/ 701 w 2574"/>
                <a:gd name="T1" fmla="*/ 565 h 565"/>
                <a:gd name="T2" fmla="*/ 0 w 2574"/>
                <a:gd name="T3" fmla="*/ 565 h 565"/>
                <a:gd name="T4" fmla="*/ 0 w 2574"/>
                <a:gd name="T5" fmla="*/ 539 h 565"/>
                <a:gd name="T6" fmla="*/ 691 w 2574"/>
                <a:gd name="T7" fmla="*/ 539 h 565"/>
                <a:gd name="T8" fmla="*/ 931 w 2574"/>
                <a:gd name="T9" fmla="*/ 297 h 565"/>
                <a:gd name="T10" fmla="*/ 1836 w 2574"/>
                <a:gd name="T11" fmla="*/ 297 h 565"/>
                <a:gd name="T12" fmla="*/ 2128 w 2574"/>
                <a:gd name="T13" fmla="*/ 0 h 565"/>
                <a:gd name="T14" fmla="*/ 2574 w 2574"/>
                <a:gd name="T15" fmla="*/ 0 h 565"/>
                <a:gd name="T16" fmla="*/ 2574 w 2574"/>
                <a:gd name="T17" fmla="*/ 26 h 565"/>
                <a:gd name="T18" fmla="*/ 2140 w 2574"/>
                <a:gd name="T19" fmla="*/ 26 h 565"/>
                <a:gd name="T20" fmla="*/ 1845 w 2574"/>
                <a:gd name="T21" fmla="*/ 323 h 565"/>
                <a:gd name="T22" fmla="*/ 943 w 2574"/>
                <a:gd name="T23" fmla="*/ 323 h 565"/>
                <a:gd name="T24" fmla="*/ 701 w 2574"/>
                <a:gd name="T2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4" h="565">
                  <a:moveTo>
                    <a:pt x="701" y="565"/>
                  </a:moveTo>
                  <a:lnTo>
                    <a:pt x="0" y="565"/>
                  </a:lnTo>
                  <a:lnTo>
                    <a:pt x="0" y="539"/>
                  </a:lnTo>
                  <a:lnTo>
                    <a:pt x="691" y="539"/>
                  </a:lnTo>
                  <a:lnTo>
                    <a:pt x="931" y="297"/>
                  </a:lnTo>
                  <a:lnTo>
                    <a:pt x="1836" y="297"/>
                  </a:lnTo>
                  <a:lnTo>
                    <a:pt x="2128" y="0"/>
                  </a:lnTo>
                  <a:lnTo>
                    <a:pt x="2574" y="0"/>
                  </a:lnTo>
                  <a:lnTo>
                    <a:pt x="2574" y="26"/>
                  </a:lnTo>
                  <a:lnTo>
                    <a:pt x="2140" y="26"/>
                  </a:lnTo>
                  <a:lnTo>
                    <a:pt x="1845" y="323"/>
                  </a:lnTo>
                  <a:lnTo>
                    <a:pt x="943" y="323"/>
                  </a:lnTo>
                  <a:lnTo>
                    <a:pt x="701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Freeform 10069">
              <a:extLst>
                <a:ext uri="{FF2B5EF4-FFF2-40B4-BE49-F238E27FC236}">
                  <a16:creationId xmlns:a16="http://schemas.microsoft.com/office/drawing/2014/main" id="{E8DAFFA6-51D4-4727-BBD0-328E1330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730"/>
              <a:ext cx="3054" cy="520"/>
            </a:xfrm>
            <a:custGeom>
              <a:avLst/>
              <a:gdLst>
                <a:gd name="T0" fmla="*/ 2377 w 3054"/>
                <a:gd name="T1" fmla="*/ 520 h 520"/>
                <a:gd name="T2" fmla="*/ 2156 w 3054"/>
                <a:gd name="T3" fmla="*/ 520 h 520"/>
                <a:gd name="T4" fmla="*/ 2156 w 3054"/>
                <a:gd name="T5" fmla="*/ 517 h 520"/>
                <a:gd name="T6" fmla="*/ 1658 w 3054"/>
                <a:gd name="T7" fmla="*/ 14 h 520"/>
                <a:gd name="T8" fmla="*/ 1325 w 3054"/>
                <a:gd name="T9" fmla="*/ 14 h 520"/>
                <a:gd name="T10" fmla="*/ 1088 w 3054"/>
                <a:gd name="T11" fmla="*/ 249 h 520"/>
                <a:gd name="T12" fmla="*/ 302 w 3054"/>
                <a:gd name="T13" fmla="*/ 249 h 520"/>
                <a:gd name="T14" fmla="*/ 159 w 3054"/>
                <a:gd name="T15" fmla="*/ 396 h 520"/>
                <a:gd name="T16" fmla="*/ 0 w 3054"/>
                <a:gd name="T17" fmla="*/ 396 h 520"/>
                <a:gd name="T18" fmla="*/ 0 w 3054"/>
                <a:gd name="T19" fmla="*/ 384 h 520"/>
                <a:gd name="T20" fmla="*/ 152 w 3054"/>
                <a:gd name="T21" fmla="*/ 384 h 520"/>
                <a:gd name="T22" fmla="*/ 297 w 3054"/>
                <a:gd name="T23" fmla="*/ 237 h 520"/>
                <a:gd name="T24" fmla="*/ 1083 w 3054"/>
                <a:gd name="T25" fmla="*/ 237 h 520"/>
                <a:gd name="T26" fmla="*/ 1318 w 3054"/>
                <a:gd name="T27" fmla="*/ 0 h 520"/>
                <a:gd name="T28" fmla="*/ 1662 w 3054"/>
                <a:gd name="T29" fmla="*/ 0 h 520"/>
                <a:gd name="T30" fmla="*/ 1665 w 3054"/>
                <a:gd name="T31" fmla="*/ 2 h 520"/>
                <a:gd name="T32" fmla="*/ 2163 w 3054"/>
                <a:gd name="T33" fmla="*/ 508 h 520"/>
                <a:gd name="T34" fmla="*/ 2372 w 3054"/>
                <a:gd name="T35" fmla="*/ 508 h 520"/>
                <a:gd name="T36" fmla="*/ 2484 w 3054"/>
                <a:gd name="T37" fmla="*/ 403 h 520"/>
                <a:gd name="T38" fmla="*/ 3054 w 3054"/>
                <a:gd name="T39" fmla="*/ 403 h 520"/>
                <a:gd name="T40" fmla="*/ 3054 w 3054"/>
                <a:gd name="T41" fmla="*/ 415 h 520"/>
                <a:gd name="T42" fmla="*/ 2489 w 3054"/>
                <a:gd name="T43" fmla="*/ 415 h 520"/>
                <a:gd name="T44" fmla="*/ 2377 w 3054"/>
                <a:gd name="T45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54" h="520">
                  <a:moveTo>
                    <a:pt x="2377" y="520"/>
                  </a:moveTo>
                  <a:lnTo>
                    <a:pt x="2156" y="520"/>
                  </a:lnTo>
                  <a:lnTo>
                    <a:pt x="2156" y="517"/>
                  </a:lnTo>
                  <a:lnTo>
                    <a:pt x="1658" y="14"/>
                  </a:lnTo>
                  <a:lnTo>
                    <a:pt x="1325" y="14"/>
                  </a:lnTo>
                  <a:lnTo>
                    <a:pt x="1088" y="249"/>
                  </a:lnTo>
                  <a:lnTo>
                    <a:pt x="302" y="249"/>
                  </a:lnTo>
                  <a:lnTo>
                    <a:pt x="159" y="396"/>
                  </a:lnTo>
                  <a:lnTo>
                    <a:pt x="0" y="396"/>
                  </a:lnTo>
                  <a:lnTo>
                    <a:pt x="0" y="384"/>
                  </a:lnTo>
                  <a:lnTo>
                    <a:pt x="152" y="384"/>
                  </a:lnTo>
                  <a:lnTo>
                    <a:pt x="297" y="237"/>
                  </a:lnTo>
                  <a:lnTo>
                    <a:pt x="1083" y="237"/>
                  </a:lnTo>
                  <a:lnTo>
                    <a:pt x="1318" y="0"/>
                  </a:lnTo>
                  <a:lnTo>
                    <a:pt x="1662" y="0"/>
                  </a:lnTo>
                  <a:lnTo>
                    <a:pt x="1665" y="2"/>
                  </a:lnTo>
                  <a:lnTo>
                    <a:pt x="2163" y="508"/>
                  </a:lnTo>
                  <a:lnTo>
                    <a:pt x="2372" y="508"/>
                  </a:lnTo>
                  <a:lnTo>
                    <a:pt x="2484" y="403"/>
                  </a:lnTo>
                  <a:lnTo>
                    <a:pt x="3054" y="403"/>
                  </a:lnTo>
                  <a:lnTo>
                    <a:pt x="3054" y="415"/>
                  </a:lnTo>
                  <a:lnTo>
                    <a:pt x="2489" y="415"/>
                  </a:lnTo>
                  <a:lnTo>
                    <a:pt x="2377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Freeform 10070">
              <a:extLst>
                <a:ext uri="{FF2B5EF4-FFF2-40B4-BE49-F238E27FC236}">
                  <a16:creationId xmlns:a16="http://schemas.microsoft.com/office/drawing/2014/main" id="{DB6DB97F-CC75-452C-852B-82B12AD70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200"/>
              <a:ext cx="3172" cy="240"/>
            </a:xfrm>
            <a:custGeom>
              <a:avLst/>
              <a:gdLst>
                <a:gd name="T0" fmla="*/ 2488 w 3172"/>
                <a:gd name="T1" fmla="*/ 240 h 240"/>
                <a:gd name="T2" fmla="*/ 1223 w 3172"/>
                <a:gd name="T3" fmla="*/ 240 h 240"/>
                <a:gd name="T4" fmla="*/ 995 w 3172"/>
                <a:gd name="T5" fmla="*/ 14 h 240"/>
                <a:gd name="T6" fmla="*/ 641 w 3172"/>
                <a:gd name="T7" fmla="*/ 14 h 240"/>
                <a:gd name="T8" fmla="*/ 439 w 3172"/>
                <a:gd name="T9" fmla="*/ 211 h 240"/>
                <a:gd name="T10" fmla="*/ 0 w 3172"/>
                <a:gd name="T11" fmla="*/ 211 h 240"/>
                <a:gd name="T12" fmla="*/ 0 w 3172"/>
                <a:gd name="T13" fmla="*/ 197 h 240"/>
                <a:gd name="T14" fmla="*/ 434 w 3172"/>
                <a:gd name="T15" fmla="*/ 197 h 240"/>
                <a:gd name="T16" fmla="*/ 636 w 3172"/>
                <a:gd name="T17" fmla="*/ 0 h 240"/>
                <a:gd name="T18" fmla="*/ 999 w 3172"/>
                <a:gd name="T19" fmla="*/ 0 h 240"/>
                <a:gd name="T20" fmla="*/ 1227 w 3172"/>
                <a:gd name="T21" fmla="*/ 228 h 240"/>
                <a:gd name="T22" fmla="*/ 2484 w 3172"/>
                <a:gd name="T23" fmla="*/ 228 h 240"/>
                <a:gd name="T24" fmla="*/ 2645 w 3172"/>
                <a:gd name="T25" fmla="*/ 69 h 240"/>
                <a:gd name="T26" fmla="*/ 3172 w 3172"/>
                <a:gd name="T27" fmla="*/ 69 h 240"/>
                <a:gd name="T28" fmla="*/ 3172 w 3172"/>
                <a:gd name="T29" fmla="*/ 80 h 240"/>
                <a:gd name="T30" fmla="*/ 2650 w 3172"/>
                <a:gd name="T31" fmla="*/ 80 h 240"/>
                <a:gd name="T32" fmla="*/ 2488 w 3172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2" h="240">
                  <a:moveTo>
                    <a:pt x="2488" y="240"/>
                  </a:moveTo>
                  <a:lnTo>
                    <a:pt x="1223" y="240"/>
                  </a:lnTo>
                  <a:lnTo>
                    <a:pt x="995" y="14"/>
                  </a:lnTo>
                  <a:lnTo>
                    <a:pt x="641" y="14"/>
                  </a:lnTo>
                  <a:lnTo>
                    <a:pt x="439" y="211"/>
                  </a:lnTo>
                  <a:lnTo>
                    <a:pt x="0" y="211"/>
                  </a:lnTo>
                  <a:lnTo>
                    <a:pt x="0" y="197"/>
                  </a:lnTo>
                  <a:lnTo>
                    <a:pt x="434" y="197"/>
                  </a:lnTo>
                  <a:lnTo>
                    <a:pt x="636" y="0"/>
                  </a:lnTo>
                  <a:lnTo>
                    <a:pt x="999" y="0"/>
                  </a:lnTo>
                  <a:lnTo>
                    <a:pt x="1227" y="228"/>
                  </a:lnTo>
                  <a:lnTo>
                    <a:pt x="2484" y="228"/>
                  </a:lnTo>
                  <a:lnTo>
                    <a:pt x="2645" y="69"/>
                  </a:lnTo>
                  <a:lnTo>
                    <a:pt x="3172" y="69"/>
                  </a:lnTo>
                  <a:lnTo>
                    <a:pt x="3172" y="80"/>
                  </a:lnTo>
                  <a:lnTo>
                    <a:pt x="2650" y="80"/>
                  </a:lnTo>
                  <a:lnTo>
                    <a:pt x="2488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Freeform 10071">
              <a:extLst>
                <a:ext uri="{FF2B5EF4-FFF2-40B4-BE49-F238E27FC236}">
                  <a16:creationId xmlns:a16="http://schemas.microsoft.com/office/drawing/2014/main" id="{E1F9F038-0A45-4C8A-90FA-740337692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1387"/>
              <a:ext cx="1233" cy="242"/>
            </a:xfrm>
            <a:custGeom>
              <a:avLst/>
              <a:gdLst>
                <a:gd name="T0" fmla="*/ 577 w 1233"/>
                <a:gd name="T1" fmla="*/ 242 h 242"/>
                <a:gd name="T2" fmla="*/ 0 w 1233"/>
                <a:gd name="T3" fmla="*/ 242 h 242"/>
                <a:gd name="T4" fmla="*/ 0 w 1233"/>
                <a:gd name="T5" fmla="*/ 235 h 242"/>
                <a:gd name="T6" fmla="*/ 575 w 1233"/>
                <a:gd name="T7" fmla="*/ 235 h 242"/>
                <a:gd name="T8" fmla="*/ 801 w 1233"/>
                <a:gd name="T9" fmla="*/ 0 h 242"/>
                <a:gd name="T10" fmla="*/ 1233 w 1233"/>
                <a:gd name="T11" fmla="*/ 0 h 242"/>
                <a:gd name="T12" fmla="*/ 1233 w 1233"/>
                <a:gd name="T13" fmla="*/ 5 h 242"/>
                <a:gd name="T14" fmla="*/ 803 w 1233"/>
                <a:gd name="T15" fmla="*/ 5 h 242"/>
                <a:gd name="T16" fmla="*/ 577 w 123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3" h="242">
                  <a:moveTo>
                    <a:pt x="577" y="242"/>
                  </a:moveTo>
                  <a:lnTo>
                    <a:pt x="0" y="242"/>
                  </a:lnTo>
                  <a:lnTo>
                    <a:pt x="0" y="235"/>
                  </a:lnTo>
                  <a:lnTo>
                    <a:pt x="575" y="235"/>
                  </a:lnTo>
                  <a:lnTo>
                    <a:pt x="801" y="0"/>
                  </a:lnTo>
                  <a:lnTo>
                    <a:pt x="1233" y="0"/>
                  </a:lnTo>
                  <a:lnTo>
                    <a:pt x="1233" y="5"/>
                  </a:lnTo>
                  <a:lnTo>
                    <a:pt x="803" y="5"/>
                  </a:lnTo>
                  <a:lnTo>
                    <a:pt x="577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Freeform 10072">
              <a:extLst>
                <a:ext uri="{FF2B5EF4-FFF2-40B4-BE49-F238E27FC236}">
                  <a16:creationId xmlns:a16="http://schemas.microsoft.com/office/drawing/2014/main" id="{9C2B0707-549B-4F36-AB26-C0E2114E4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1731"/>
              <a:ext cx="3228" cy="473"/>
            </a:xfrm>
            <a:custGeom>
              <a:avLst/>
              <a:gdLst>
                <a:gd name="T0" fmla="*/ 1895 w 3228"/>
                <a:gd name="T1" fmla="*/ 473 h 473"/>
                <a:gd name="T2" fmla="*/ 779 w 3228"/>
                <a:gd name="T3" fmla="*/ 473 h 473"/>
                <a:gd name="T4" fmla="*/ 779 w 3228"/>
                <a:gd name="T5" fmla="*/ 473 h 473"/>
                <a:gd name="T6" fmla="*/ 591 w 3228"/>
                <a:gd name="T7" fmla="*/ 281 h 473"/>
                <a:gd name="T8" fmla="*/ 0 w 3228"/>
                <a:gd name="T9" fmla="*/ 281 h 473"/>
                <a:gd name="T10" fmla="*/ 0 w 3228"/>
                <a:gd name="T11" fmla="*/ 278 h 473"/>
                <a:gd name="T12" fmla="*/ 591 w 3228"/>
                <a:gd name="T13" fmla="*/ 278 h 473"/>
                <a:gd name="T14" fmla="*/ 591 w 3228"/>
                <a:gd name="T15" fmla="*/ 278 h 473"/>
                <a:gd name="T16" fmla="*/ 779 w 3228"/>
                <a:gd name="T17" fmla="*/ 468 h 473"/>
                <a:gd name="T18" fmla="*/ 1895 w 3228"/>
                <a:gd name="T19" fmla="*/ 468 h 473"/>
                <a:gd name="T20" fmla="*/ 2045 w 3228"/>
                <a:gd name="T21" fmla="*/ 316 h 473"/>
                <a:gd name="T22" fmla="*/ 2674 w 3228"/>
                <a:gd name="T23" fmla="*/ 316 h 473"/>
                <a:gd name="T24" fmla="*/ 2957 w 3228"/>
                <a:gd name="T25" fmla="*/ 0 h 473"/>
                <a:gd name="T26" fmla="*/ 3228 w 3228"/>
                <a:gd name="T27" fmla="*/ 0 h 473"/>
                <a:gd name="T28" fmla="*/ 3228 w 3228"/>
                <a:gd name="T29" fmla="*/ 3 h 473"/>
                <a:gd name="T30" fmla="*/ 2957 w 3228"/>
                <a:gd name="T31" fmla="*/ 3 h 473"/>
                <a:gd name="T32" fmla="*/ 2677 w 3228"/>
                <a:gd name="T33" fmla="*/ 321 h 473"/>
                <a:gd name="T34" fmla="*/ 2045 w 3228"/>
                <a:gd name="T35" fmla="*/ 321 h 473"/>
                <a:gd name="T36" fmla="*/ 1895 w 3228"/>
                <a:gd name="T37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8" h="473">
                  <a:moveTo>
                    <a:pt x="1895" y="473"/>
                  </a:moveTo>
                  <a:lnTo>
                    <a:pt x="779" y="473"/>
                  </a:lnTo>
                  <a:lnTo>
                    <a:pt x="779" y="473"/>
                  </a:lnTo>
                  <a:lnTo>
                    <a:pt x="591" y="281"/>
                  </a:lnTo>
                  <a:lnTo>
                    <a:pt x="0" y="281"/>
                  </a:lnTo>
                  <a:lnTo>
                    <a:pt x="0" y="278"/>
                  </a:lnTo>
                  <a:lnTo>
                    <a:pt x="591" y="278"/>
                  </a:lnTo>
                  <a:lnTo>
                    <a:pt x="591" y="278"/>
                  </a:lnTo>
                  <a:lnTo>
                    <a:pt x="779" y="468"/>
                  </a:lnTo>
                  <a:lnTo>
                    <a:pt x="1895" y="468"/>
                  </a:lnTo>
                  <a:lnTo>
                    <a:pt x="2045" y="316"/>
                  </a:lnTo>
                  <a:lnTo>
                    <a:pt x="2674" y="316"/>
                  </a:lnTo>
                  <a:lnTo>
                    <a:pt x="2957" y="0"/>
                  </a:lnTo>
                  <a:lnTo>
                    <a:pt x="3228" y="0"/>
                  </a:lnTo>
                  <a:lnTo>
                    <a:pt x="3228" y="3"/>
                  </a:lnTo>
                  <a:lnTo>
                    <a:pt x="2957" y="3"/>
                  </a:lnTo>
                  <a:lnTo>
                    <a:pt x="2677" y="321"/>
                  </a:lnTo>
                  <a:lnTo>
                    <a:pt x="2045" y="321"/>
                  </a:lnTo>
                  <a:lnTo>
                    <a:pt x="1895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Freeform 10073">
              <a:extLst>
                <a:ext uri="{FF2B5EF4-FFF2-40B4-BE49-F238E27FC236}">
                  <a16:creationId xmlns:a16="http://schemas.microsoft.com/office/drawing/2014/main" id="{E7302130-5035-4DD5-A6BA-7C2595DE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" y="1672"/>
              <a:ext cx="3159" cy="342"/>
            </a:xfrm>
            <a:custGeom>
              <a:avLst/>
              <a:gdLst>
                <a:gd name="T0" fmla="*/ 3159 w 3159"/>
                <a:gd name="T1" fmla="*/ 342 h 342"/>
                <a:gd name="T2" fmla="*/ 2902 w 3159"/>
                <a:gd name="T3" fmla="*/ 342 h 342"/>
                <a:gd name="T4" fmla="*/ 2572 w 3159"/>
                <a:gd name="T5" fmla="*/ 7 h 342"/>
                <a:gd name="T6" fmla="*/ 1624 w 3159"/>
                <a:gd name="T7" fmla="*/ 7 h 342"/>
                <a:gd name="T8" fmla="*/ 1347 w 3159"/>
                <a:gd name="T9" fmla="*/ 302 h 342"/>
                <a:gd name="T10" fmla="*/ 762 w 3159"/>
                <a:gd name="T11" fmla="*/ 302 h 342"/>
                <a:gd name="T12" fmla="*/ 499 w 3159"/>
                <a:gd name="T13" fmla="*/ 38 h 342"/>
                <a:gd name="T14" fmla="*/ 0 w 3159"/>
                <a:gd name="T15" fmla="*/ 38 h 342"/>
                <a:gd name="T16" fmla="*/ 0 w 3159"/>
                <a:gd name="T17" fmla="*/ 31 h 342"/>
                <a:gd name="T18" fmla="*/ 501 w 3159"/>
                <a:gd name="T19" fmla="*/ 31 h 342"/>
                <a:gd name="T20" fmla="*/ 765 w 3159"/>
                <a:gd name="T21" fmla="*/ 294 h 342"/>
                <a:gd name="T22" fmla="*/ 1344 w 3159"/>
                <a:gd name="T23" fmla="*/ 294 h 342"/>
                <a:gd name="T24" fmla="*/ 1620 w 3159"/>
                <a:gd name="T25" fmla="*/ 0 h 342"/>
                <a:gd name="T26" fmla="*/ 2574 w 3159"/>
                <a:gd name="T27" fmla="*/ 0 h 342"/>
                <a:gd name="T28" fmla="*/ 2904 w 3159"/>
                <a:gd name="T29" fmla="*/ 335 h 342"/>
                <a:gd name="T30" fmla="*/ 3159 w 3159"/>
                <a:gd name="T31" fmla="*/ 335 h 342"/>
                <a:gd name="T32" fmla="*/ 3159 w 3159"/>
                <a:gd name="T3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9" h="342">
                  <a:moveTo>
                    <a:pt x="3159" y="342"/>
                  </a:moveTo>
                  <a:lnTo>
                    <a:pt x="2902" y="342"/>
                  </a:lnTo>
                  <a:lnTo>
                    <a:pt x="2572" y="7"/>
                  </a:lnTo>
                  <a:lnTo>
                    <a:pt x="1624" y="7"/>
                  </a:lnTo>
                  <a:lnTo>
                    <a:pt x="1347" y="302"/>
                  </a:lnTo>
                  <a:lnTo>
                    <a:pt x="762" y="302"/>
                  </a:lnTo>
                  <a:lnTo>
                    <a:pt x="499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501" y="31"/>
                  </a:lnTo>
                  <a:lnTo>
                    <a:pt x="765" y="294"/>
                  </a:lnTo>
                  <a:lnTo>
                    <a:pt x="1344" y="294"/>
                  </a:lnTo>
                  <a:lnTo>
                    <a:pt x="1620" y="0"/>
                  </a:lnTo>
                  <a:lnTo>
                    <a:pt x="2574" y="0"/>
                  </a:lnTo>
                  <a:lnTo>
                    <a:pt x="2904" y="335"/>
                  </a:lnTo>
                  <a:lnTo>
                    <a:pt x="3159" y="335"/>
                  </a:lnTo>
                  <a:lnTo>
                    <a:pt x="3159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Freeform 10074">
              <a:extLst>
                <a:ext uri="{FF2B5EF4-FFF2-40B4-BE49-F238E27FC236}">
                  <a16:creationId xmlns:a16="http://schemas.microsoft.com/office/drawing/2014/main" id="{123A0F8E-D1B1-4E36-ACB1-98307ACDB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1321"/>
              <a:ext cx="2446" cy="496"/>
            </a:xfrm>
            <a:custGeom>
              <a:avLst/>
              <a:gdLst>
                <a:gd name="T0" fmla="*/ 2247 w 2446"/>
                <a:gd name="T1" fmla="*/ 496 h 496"/>
                <a:gd name="T2" fmla="*/ 1235 w 2446"/>
                <a:gd name="T3" fmla="*/ 496 h 496"/>
                <a:gd name="T4" fmla="*/ 1235 w 2446"/>
                <a:gd name="T5" fmla="*/ 496 h 496"/>
                <a:gd name="T6" fmla="*/ 938 w 2446"/>
                <a:gd name="T7" fmla="*/ 206 h 496"/>
                <a:gd name="T8" fmla="*/ 385 w 2446"/>
                <a:gd name="T9" fmla="*/ 206 h 496"/>
                <a:gd name="T10" fmla="*/ 385 w 2446"/>
                <a:gd name="T11" fmla="*/ 204 h 496"/>
                <a:gd name="T12" fmla="*/ 204 w 2446"/>
                <a:gd name="T13" fmla="*/ 5 h 496"/>
                <a:gd name="T14" fmla="*/ 0 w 2446"/>
                <a:gd name="T15" fmla="*/ 5 h 496"/>
                <a:gd name="T16" fmla="*/ 0 w 2446"/>
                <a:gd name="T17" fmla="*/ 0 h 496"/>
                <a:gd name="T18" fmla="*/ 204 w 2446"/>
                <a:gd name="T19" fmla="*/ 0 h 496"/>
                <a:gd name="T20" fmla="*/ 207 w 2446"/>
                <a:gd name="T21" fmla="*/ 2 h 496"/>
                <a:gd name="T22" fmla="*/ 387 w 2446"/>
                <a:gd name="T23" fmla="*/ 202 h 496"/>
                <a:gd name="T24" fmla="*/ 938 w 2446"/>
                <a:gd name="T25" fmla="*/ 202 h 496"/>
                <a:gd name="T26" fmla="*/ 938 w 2446"/>
                <a:gd name="T27" fmla="*/ 202 h 496"/>
                <a:gd name="T28" fmla="*/ 1235 w 2446"/>
                <a:gd name="T29" fmla="*/ 494 h 496"/>
                <a:gd name="T30" fmla="*/ 2247 w 2446"/>
                <a:gd name="T31" fmla="*/ 494 h 496"/>
                <a:gd name="T32" fmla="*/ 2444 w 2446"/>
                <a:gd name="T33" fmla="*/ 316 h 496"/>
                <a:gd name="T34" fmla="*/ 2446 w 2446"/>
                <a:gd name="T35" fmla="*/ 318 h 496"/>
                <a:gd name="T36" fmla="*/ 2247 w 2446"/>
                <a:gd name="T3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46" h="496">
                  <a:moveTo>
                    <a:pt x="2247" y="496"/>
                  </a:moveTo>
                  <a:lnTo>
                    <a:pt x="1235" y="496"/>
                  </a:lnTo>
                  <a:lnTo>
                    <a:pt x="1235" y="496"/>
                  </a:lnTo>
                  <a:lnTo>
                    <a:pt x="938" y="206"/>
                  </a:lnTo>
                  <a:lnTo>
                    <a:pt x="385" y="206"/>
                  </a:lnTo>
                  <a:lnTo>
                    <a:pt x="385" y="204"/>
                  </a:lnTo>
                  <a:lnTo>
                    <a:pt x="20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7" y="2"/>
                  </a:lnTo>
                  <a:lnTo>
                    <a:pt x="387" y="202"/>
                  </a:lnTo>
                  <a:lnTo>
                    <a:pt x="938" y="202"/>
                  </a:lnTo>
                  <a:lnTo>
                    <a:pt x="938" y="202"/>
                  </a:lnTo>
                  <a:lnTo>
                    <a:pt x="1235" y="494"/>
                  </a:lnTo>
                  <a:lnTo>
                    <a:pt x="2247" y="494"/>
                  </a:lnTo>
                  <a:lnTo>
                    <a:pt x="2444" y="316"/>
                  </a:lnTo>
                  <a:lnTo>
                    <a:pt x="2446" y="318"/>
                  </a:lnTo>
                  <a:lnTo>
                    <a:pt x="2247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Freeform 10075">
              <a:extLst>
                <a:ext uri="{FF2B5EF4-FFF2-40B4-BE49-F238E27FC236}">
                  <a16:creationId xmlns:a16="http://schemas.microsoft.com/office/drawing/2014/main" id="{D0604118-205B-410F-86E2-574378D8D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1461"/>
              <a:ext cx="3315" cy="717"/>
            </a:xfrm>
            <a:custGeom>
              <a:avLst/>
              <a:gdLst>
                <a:gd name="T0" fmla="*/ 2907 w 3315"/>
                <a:gd name="T1" fmla="*/ 717 h 717"/>
                <a:gd name="T2" fmla="*/ 2080 w 3315"/>
                <a:gd name="T3" fmla="*/ 717 h 717"/>
                <a:gd name="T4" fmla="*/ 1999 w 3315"/>
                <a:gd name="T5" fmla="*/ 622 h 717"/>
                <a:gd name="T6" fmla="*/ 1551 w 3315"/>
                <a:gd name="T7" fmla="*/ 622 h 717"/>
                <a:gd name="T8" fmla="*/ 1548 w 3315"/>
                <a:gd name="T9" fmla="*/ 619 h 717"/>
                <a:gd name="T10" fmla="*/ 933 w 3315"/>
                <a:gd name="T11" fmla="*/ 14 h 717"/>
                <a:gd name="T12" fmla="*/ 126 w 3315"/>
                <a:gd name="T13" fmla="*/ 14 h 717"/>
                <a:gd name="T14" fmla="*/ 9 w 3315"/>
                <a:gd name="T15" fmla="*/ 138 h 717"/>
                <a:gd name="T16" fmla="*/ 0 w 3315"/>
                <a:gd name="T17" fmla="*/ 128 h 717"/>
                <a:gd name="T18" fmla="*/ 121 w 3315"/>
                <a:gd name="T19" fmla="*/ 0 h 717"/>
                <a:gd name="T20" fmla="*/ 938 w 3315"/>
                <a:gd name="T21" fmla="*/ 0 h 717"/>
                <a:gd name="T22" fmla="*/ 940 w 3315"/>
                <a:gd name="T23" fmla="*/ 2 h 717"/>
                <a:gd name="T24" fmla="*/ 1555 w 3315"/>
                <a:gd name="T25" fmla="*/ 608 h 717"/>
                <a:gd name="T26" fmla="*/ 2006 w 3315"/>
                <a:gd name="T27" fmla="*/ 608 h 717"/>
                <a:gd name="T28" fmla="*/ 2085 w 3315"/>
                <a:gd name="T29" fmla="*/ 705 h 717"/>
                <a:gd name="T30" fmla="*/ 2902 w 3315"/>
                <a:gd name="T31" fmla="*/ 705 h 717"/>
                <a:gd name="T32" fmla="*/ 2992 w 3315"/>
                <a:gd name="T33" fmla="*/ 638 h 717"/>
                <a:gd name="T34" fmla="*/ 3315 w 3315"/>
                <a:gd name="T35" fmla="*/ 638 h 717"/>
                <a:gd name="T36" fmla="*/ 3315 w 3315"/>
                <a:gd name="T37" fmla="*/ 653 h 717"/>
                <a:gd name="T38" fmla="*/ 2997 w 3315"/>
                <a:gd name="T39" fmla="*/ 653 h 717"/>
                <a:gd name="T40" fmla="*/ 2907 w 3315"/>
                <a:gd name="T41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15" h="717">
                  <a:moveTo>
                    <a:pt x="2907" y="717"/>
                  </a:moveTo>
                  <a:lnTo>
                    <a:pt x="2080" y="717"/>
                  </a:lnTo>
                  <a:lnTo>
                    <a:pt x="1999" y="622"/>
                  </a:lnTo>
                  <a:lnTo>
                    <a:pt x="1551" y="622"/>
                  </a:lnTo>
                  <a:lnTo>
                    <a:pt x="1548" y="619"/>
                  </a:lnTo>
                  <a:lnTo>
                    <a:pt x="933" y="14"/>
                  </a:lnTo>
                  <a:lnTo>
                    <a:pt x="126" y="14"/>
                  </a:lnTo>
                  <a:lnTo>
                    <a:pt x="9" y="138"/>
                  </a:lnTo>
                  <a:lnTo>
                    <a:pt x="0" y="128"/>
                  </a:lnTo>
                  <a:lnTo>
                    <a:pt x="121" y="0"/>
                  </a:lnTo>
                  <a:lnTo>
                    <a:pt x="938" y="0"/>
                  </a:lnTo>
                  <a:lnTo>
                    <a:pt x="940" y="2"/>
                  </a:lnTo>
                  <a:lnTo>
                    <a:pt x="1555" y="608"/>
                  </a:lnTo>
                  <a:lnTo>
                    <a:pt x="2006" y="608"/>
                  </a:lnTo>
                  <a:lnTo>
                    <a:pt x="2085" y="705"/>
                  </a:lnTo>
                  <a:lnTo>
                    <a:pt x="2902" y="705"/>
                  </a:lnTo>
                  <a:lnTo>
                    <a:pt x="2992" y="638"/>
                  </a:lnTo>
                  <a:lnTo>
                    <a:pt x="3315" y="638"/>
                  </a:lnTo>
                  <a:lnTo>
                    <a:pt x="3315" y="653"/>
                  </a:lnTo>
                  <a:lnTo>
                    <a:pt x="2997" y="653"/>
                  </a:lnTo>
                  <a:lnTo>
                    <a:pt x="2907" y="7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Freeform 10076">
              <a:extLst>
                <a:ext uri="{FF2B5EF4-FFF2-40B4-BE49-F238E27FC236}">
                  <a16:creationId xmlns:a16="http://schemas.microsoft.com/office/drawing/2014/main" id="{460065DC-5D78-44B0-AF2E-0B8E3E27E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" y="2194"/>
              <a:ext cx="1282" cy="93"/>
            </a:xfrm>
            <a:custGeom>
              <a:avLst/>
              <a:gdLst>
                <a:gd name="T0" fmla="*/ 332 w 1282"/>
                <a:gd name="T1" fmla="*/ 93 h 93"/>
                <a:gd name="T2" fmla="*/ 0 w 1282"/>
                <a:gd name="T3" fmla="*/ 93 h 93"/>
                <a:gd name="T4" fmla="*/ 0 w 1282"/>
                <a:gd name="T5" fmla="*/ 86 h 93"/>
                <a:gd name="T6" fmla="*/ 330 w 1282"/>
                <a:gd name="T7" fmla="*/ 86 h 93"/>
                <a:gd name="T8" fmla="*/ 434 w 1282"/>
                <a:gd name="T9" fmla="*/ 0 h 93"/>
                <a:gd name="T10" fmla="*/ 1282 w 1282"/>
                <a:gd name="T11" fmla="*/ 0 h 93"/>
                <a:gd name="T12" fmla="*/ 1282 w 1282"/>
                <a:gd name="T13" fmla="*/ 7 h 93"/>
                <a:gd name="T14" fmla="*/ 437 w 1282"/>
                <a:gd name="T15" fmla="*/ 7 h 93"/>
                <a:gd name="T16" fmla="*/ 332 w 1282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2" h="93">
                  <a:moveTo>
                    <a:pt x="332" y="93"/>
                  </a:moveTo>
                  <a:lnTo>
                    <a:pt x="0" y="93"/>
                  </a:lnTo>
                  <a:lnTo>
                    <a:pt x="0" y="86"/>
                  </a:lnTo>
                  <a:lnTo>
                    <a:pt x="330" y="86"/>
                  </a:lnTo>
                  <a:lnTo>
                    <a:pt x="434" y="0"/>
                  </a:lnTo>
                  <a:lnTo>
                    <a:pt x="1282" y="0"/>
                  </a:lnTo>
                  <a:lnTo>
                    <a:pt x="1282" y="7"/>
                  </a:lnTo>
                  <a:lnTo>
                    <a:pt x="437" y="7"/>
                  </a:lnTo>
                  <a:lnTo>
                    <a:pt x="332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Freeform 10077">
              <a:extLst>
                <a:ext uri="{FF2B5EF4-FFF2-40B4-BE49-F238E27FC236}">
                  <a16:creationId xmlns:a16="http://schemas.microsoft.com/office/drawing/2014/main" id="{D5CB5ABB-86D7-4BB7-BF45-DEA270229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594"/>
              <a:ext cx="1662" cy="902"/>
            </a:xfrm>
            <a:custGeom>
              <a:avLst/>
              <a:gdLst>
                <a:gd name="T0" fmla="*/ 1662 w 1662"/>
                <a:gd name="T1" fmla="*/ 902 h 902"/>
                <a:gd name="T2" fmla="*/ 1439 w 1662"/>
                <a:gd name="T3" fmla="*/ 902 h 902"/>
                <a:gd name="T4" fmla="*/ 1439 w 1662"/>
                <a:gd name="T5" fmla="*/ 902 h 902"/>
                <a:gd name="T6" fmla="*/ 1218 w 1662"/>
                <a:gd name="T7" fmla="*/ 665 h 902"/>
                <a:gd name="T8" fmla="*/ 883 w 1662"/>
                <a:gd name="T9" fmla="*/ 665 h 902"/>
                <a:gd name="T10" fmla="*/ 883 w 1662"/>
                <a:gd name="T11" fmla="*/ 665 h 902"/>
                <a:gd name="T12" fmla="*/ 228 w 1662"/>
                <a:gd name="T13" fmla="*/ 5 h 902"/>
                <a:gd name="T14" fmla="*/ 0 w 1662"/>
                <a:gd name="T15" fmla="*/ 5 h 902"/>
                <a:gd name="T16" fmla="*/ 0 w 1662"/>
                <a:gd name="T17" fmla="*/ 0 h 902"/>
                <a:gd name="T18" fmla="*/ 228 w 1662"/>
                <a:gd name="T19" fmla="*/ 0 h 902"/>
                <a:gd name="T20" fmla="*/ 228 w 1662"/>
                <a:gd name="T21" fmla="*/ 0 h 902"/>
                <a:gd name="T22" fmla="*/ 886 w 1662"/>
                <a:gd name="T23" fmla="*/ 663 h 902"/>
                <a:gd name="T24" fmla="*/ 1218 w 1662"/>
                <a:gd name="T25" fmla="*/ 663 h 902"/>
                <a:gd name="T26" fmla="*/ 1220 w 1662"/>
                <a:gd name="T27" fmla="*/ 663 h 902"/>
                <a:gd name="T28" fmla="*/ 1441 w 1662"/>
                <a:gd name="T29" fmla="*/ 900 h 902"/>
                <a:gd name="T30" fmla="*/ 1662 w 1662"/>
                <a:gd name="T31" fmla="*/ 900 h 902"/>
                <a:gd name="T32" fmla="*/ 1662 w 1662"/>
                <a:gd name="T33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2" h="902">
                  <a:moveTo>
                    <a:pt x="1662" y="902"/>
                  </a:moveTo>
                  <a:lnTo>
                    <a:pt x="1439" y="902"/>
                  </a:lnTo>
                  <a:lnTo>
                    <a:pt x="1439" y="902"/>
                  </a:lnTo>
                  <a:lnTo>
                    <a:pt x="1218" y="665"/>
                  </a:lnTo>
                  <a:lnTo>
                    <a:pt x="883" y="665"/>
                  </a:lnTo>
                  <a:lnTo>
                    <a:pt x="883" y="665"/>
                  </a:lnTo>
                  <a:lnTo>
                    <a:pt x="22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886" y="663"/>
                  </a:lnTo>
                  <a:lnTo>
                    <a:pt x="1218" y="663"/>
                  </a:lnTo>
                  <a:lnTo>
                    <a:pt x="1220" y="663"/>
                  </a:lnTo>
                  <a:lnTo>
                    <a:pt x="1441" y="900"/>
                  </a:lnTo>
                  <a:lnTo>
                    <a:pt x="1662" y="900"/>
                  </a:lnTo>
                  <a:lnTo>
                    <a:pt x="1662" y="9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Freeform 10078">
              <a:extLst>
                <a:ext uri="{FF2B5EF4-FFF2-40B4-BE49-F238E27FC236}">
                  <a16:creationId xmlns:a16="http://schemas.microsoft.com/office/drawing/2014/main" id="{E65054EA-F66A-4C79-A1F2-10ACBF8A6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1601"/>
              <a:ext cx="1926" cy="558"/>
            </a:xfrm>
            <a:custGeom>
              <a:avLst/>
              <a:gdLst>
                <a:gd name="T0" fmla="*/ 204 w 1926"/>
                <a:gd name="T1" fmla="*/ 558 h 558"/>
                <a:gd name="T2" fmla="*/ 0 w 1926"/>
                <a:gd name="T3" fmla="*/ 558 h 558"/>
                <a:gd name="T4" fmla="*/ 0 w 1926"/>
                <a:gd name="T5" fmla="*/ 532 h 558"/>
                <a:gd name="T6" fmla="*/ 192 w 1926"/>
                <a:gd name="T7" fmla="*/ 532 h 558"/>
                <a:gd name="T8" fmla="*/ 394 w 1926"/>
                <a:gd name="T9" fmla="*/ 327 h 558"/>
                <a:gd name="T10" fmla="*/ 779 w 1926"/>
                <a:gd name="T11" fmla="*/ 327 h 558"/>
                <a:gd name="T12" fmla="*/ 964 w 1926"/>
                <a:gd name="T13" fmla="*/ 126 h 558"/>
                <a:gd name="T14" fmla="*/ 1655 w 1926"/>
                <a:gd name="T15" fmla="*/ 126 h 558"/>
                <a:gd name="T16" fmla="*/ 1781 w 1926"/>
                <a:gd name="T17" fmla="*/ 0 h 558"/>
                <a:gd name="T18" fmla="*/ 1926 w 1926"/>
                <a:gd name="T19" fmla="*/ 0 h 558"/>
                <a:gd name="T20" fmla="*/ 1926 w 1926"/>
                <a:gd name="T21" fmla="*/ 26 h 558"/>
                <a:gd name="T22" fmla="*/ 1793 w 1926"/>
                <a:gd name="T23" fmla="*/ 26 h 558"/>
                <a:gd name="T24" fmla="*/ 1667 w 1926"/>
                <a:gd name="T25" fmla="*/ 152 h 558"/>
                <a:gd name="T26" fmla="*/ 976 w 1926"/>
                <a:gd name="T27" fmla="*/ 152 h 558"/>
                <a:gd name="T28" fmla="*/ 791 w 1926"/>
                <a:gd name="T29" fmla="*/ 354 h 558"/>
                <a:gd name="T30" fmla="*/ 404 w 1926"/>
                <a:gd name="T31" fmla="*/ 354 h 558"/>
                <a:gd name="T32" fmla="*/ 204 w 1926"/>
                <a:gd name="T3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6" h="558">
                  <a:moveTo>
                    <a:pt x="204" y="558"/>
                  </a:moveTo>
                  <a:lnTo>
                    <a:pt x="0" y="558"/>
                  </a:lnTo>
                  <a:lnTo>
                    <a:pt x="0" y="532"/>
                  </a:lnTo>
                  <a:lnTo>
                    <a:pt x="192" y="532"/>
                  </a:lnTo>
                  <a:lnTo>
                    <a:pt x="394" y="327"/>
                  </a:lnTo>
                  <a:lnTo>
                    <a:pt x="779" y="327"/>
                  </a:lnTo>
                  <a:lnTo>
                    <a:pt x="964" y="126"/>
                  </a:lnTo>
                  <a:lnTo>
                    <a:pt x="1655" y="126"/>
                  </a:lnTo>
                  <a:lnTo>
                    <a:pt x="1781" y="0"/>
                  </a:lnTo>
                  <a:lnTo>
                    <a:pt x="1926" y="0"/>
                  </a:lnTo>
                  <a:lnTo>
                    <a:pt x="1926" y="26"/>
                  </a:lnTo>
                  <a:lnTo>
                    <a:pt x="1793" y="26"/>
                  </a:lnTo>
                  <a:lnTo>
                    <a:pt x="1667" y="152"/>
                  </a:lnTo>
                  <a:lnTo>
                    <a:pt x="976" y="152"/>
                  </a:lnTo>
                  <a:lnTo>
                    <a:pt x="791" y="354"/>
                  </a:lnTo>
                  <a:lnTo>
                    <a:pt x="404" y="354"/>
                  </a:lnTo>
                  <a:lnTo>
                    <a:pt x="204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Oval 10079">
              <a:extLst>
                <a:ext uri="{FF2B5EF4-FFF2-40B4-BE49-F238E27FC236}">
                  <a16:creationId xmlns:a16="http://schemas.microsoft.com/office/drawing/2014/main" id="{9447C64C-2536-40AD-B200-EC037C0B8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48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Oval 10080">
              <a:extLst>
                <a:ext uri="{FF2B5EF4-FFF2-40B4-BE49-F238E27FC236}">
                  <a16:creationId xmlns:a16="http://schemas.microsoft.com/office/drawing/2014/main" id="{A2D0C0DC-049C-47BE-BE93-90AA3DFD7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604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Oval 10081">
              <a:extLst>
                <a:ext uri="{FF2B5EF4-FFF2-40B4-BE49-F238E27FC236}">
                  <a16:creationId xmlns:a16="http://schemas.microsoft.com/office/drawing/2014/main" id="{7A061BC1-B968-4365-8220-FFD3F8F1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583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Oval 10082">
              <a:extLst>
                <a:ext uri="{FF2B5EF4-FFF2-40B4-BE49-F238E27FC236}">
                  <a16:creationId xmlns:a16="http://schemas.microsoft.com/office/drawing/2014/main" id="{15C2F322-0E7D-414E-8E35-4F4EDFB21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107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Oval 10083">
              <a:extLst>
                <a:ext uri="{FF2B5EF4-FFF2-40B4-BE49-F238E27FC236}">
                  <a16:creationId xmlns:a16="http://schemas.microsoft.com/office/drawing/2014/main" id="{39EF5003-0392-4933-AB06-720E3427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322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Oval 10084">
              <a:extLst>
                <a:ext uri="{FF2B5EF4-FFF2-40B4-BE49-F238E27FC236}">
                  <a16:creationId xmlns:a16="http://schemas.microsoft.com/office/drawing/2014/main" id="{FDBAF835-6C02-4950-A120-EC52EED96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59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Oval 10085">
              <a:extLst>
                <a:ext uri="{FF2B5EF4-FFF2-40B4-BE49-F238E27FC236}">
                  <a16:creationId xmlns:a16="http://schemas.microsoft.com/office/drawing/2014/main" id="{DB7C798D-1382-453D-91C8-E71B5476B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2" name="Oval 10086">
              <a:extLst>
                <a:ext uri="{FF2B5EF4-FFF2-40B4-BE49-F238E27FC236}">
                  <a16:creationId xmlns:a16="http://schemas.microsoft.com/office/drawing/2014/main" id="{9325DF0D-0A5D-4431-A7CD-1E4305C7C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31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Oval 10087">
              <a:extLst>
                <a:ext uri="{FF2B5EF4-FFF2-40B4-BE49-F238E27FC236}">
                  <a16:creationId xmlns:a16="http://schemas.microsoft.com/office/drawing/2014/main" id="{05CCE6A9-C795-4AEF-BF47-1E3A9D6F3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123"/>
              <a:ext cx="48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Oval 10088">
              <a:extLst>
                <a:ext uri="{FF2B5EF4-FFF2-40B4-BE49-F238E27FC236}">
                  <a16:creationId xmlns:a16="http://schemas.microsoft.com/office/drawing/2014/main" id="{BE70FB40-7ABC-4FBE-B76B-29295BBDC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577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Oval 10089">
              <a:extLst>
                <a:ext uri="{FF2B5EF4-FFF2-40B4-BE49-F238E27FC236}">
                  <a16:creationId xmlns:a16="http://schemas.microsoft.com/office/drawing/2014/main" id="{EEBADC7C-2DA4-461D-9930-3B5E6E1D4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694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6" name="Oval 10090">
              <a:extLst>
                <a:ext uri="{FF2B5EF4-FFF2-40B4-BE49-F238E27FC236}">
                  <a16:creationId xmlns:a16="http://schemas.microsoft.com/office/drawing/2014/main" id="{5283848F-225D-453D-B1D9-60434BAB3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175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7" name="Oval 10091">
              <a:extLst>
                <a:ext uri="{FF2B5EF4-FFF2-40B4-BE49-F238E27FC236}">
                  <a16:creationId xmlns:a16="http://schemas.microsoft.com/office/drawing/2014/main" id="{735349E5-9541-40A1-800F-D99E2A3DD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58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8" name="Oval 10092">
              <a:extLst>
                <a:ext uri="{FF2B5EF4-FFF2-40B4-BE49-F238E27FC236}">
                  <a16:creationId xmlns:a16="http://schemas.microsoft.com/office/drawing/2014/main" id="{2EE5771F-F70D-4231-9931-4B6157580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997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9" name="Oval 10093">
              <a:extLst>
                <a:ext uri="{FF2B5EF4-FFF2-40B4-BE49-F238E27FC236}">
                  <a16:creationId xmlns:a16="http://schemas.microsoft.com/office/drawing/2014/main" id="{88A16C62-D54D-4C89-B603-EEF1D16D2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309"/>
              <a:ext cx="27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0" name="Oval 10094">
              <a:extLst>
                <a:ext uri="{FF2B5EF4-FFF2-40B4-BE49-F238E27FC236}">
                  <a16:creationId xmlns:a16="http://schemas.microsoft.com/office/drawing/2014/main" id="{C5543BC2-BDCF-4C2F-BF3B-9D007F7EB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986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1" name="Oval 10095">
              <a:extLst>
                <a:ext uri="{FF2B5EF4-FFF2-40B4-BE49-F238E27FC236}">
                  <a16:creationId xmlns:a16="http://schemas.microsoft.com/office/drawing/2014/main" id="{515FC32E-BA6D-47FC-8B1A-6C512D391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148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Oval 10096">
              <a:extLst>
                <a:ext uri="{FF2B5EF4-FFF2-40B4-BE49-F238E27FC236}">
                  <a16:creationId xmlns:a16="http://schemas.microsoft.com/office/drawing/2014/main" id="{7CECAF2A-0524-4562-9483-3CD9B524D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1601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5" name="Oval 10097">
              <a:extLst>
                <a:ext uri="{FF2B5EF4-FFF2-40B4-BE49-F238E27FC236}">
                  <a16:creationId xmlns:a16="http://schemas.microsoft.com/office/drawing/2014/main" id="{F05E273E-FD57-4494-AFFD-8B4731FE5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1610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Oval 10098">
              <a:extLst>
                <a:ext uri="{FF2B5EF4-FFF2-40B4-BE49-F238E27FC236}">
                  <a16:creationId xmlns:a16="http://schemas.microsoft.com/office/drawing/2014/main" id="{41F39279-A6A1-4816-B26A-5163A4D4B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270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7" name="Oval 10099">
              <a:extLst>
                <a:ext uri="{FF2B5EF4-FFF2-40B4-BE49-F238E27FC236}">
                  <a16:creationId xmlns:a16="http://schemas.microsoft.com/office/drawing/2014/main" id="{E3DDD633-347C-43B8-8F89-CA124E118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554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8" name="Freeform 10100">
              <a:extLst>
                <a:ext uri="{FF2B5EF4-FFF2-40B4-BE49-F238E27FC236}">
                  <a16:creationId xmlns:a16="http://schemas.microsoft.com/office/drawing/2014/main" id="{54A8A371-E59A-4292-9431-89160233F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4262"/>
              <a:ext cx="1434" cy="270"/>
            </a:xfrm>
            <a:custGeom>
              <a:avLst/>
              <a:gdLst>
                <a:gd name="T0" fmla="*/ 1183 w 1434"/>
                <a:gd name="T1" fmla="*/ 270 h 270"/>
                <a:gd name="T2" fmla="*/ 855 w 1434"/>
                <a:gd name="T3" fmla="*/ 270 h 270"/>
                <a:gd name="T4" fmla="*/ 769 w 1434"/>
                <a:gd name="T5" fmla="*/ 197 h 270"/>
                <a:gd name="T6" fmla="*/ 373 w 1434"/>
                <a:gd name="T7" fmla="*/ 197 h 270"/>
                <a:gd name="T8" fmla="*/ 211 w 1434"/>
                <a:gd name="T9" fmla="*/ 12 h 270"/>
                <a:gd name="T10" fmla="*/ 0 w 1434"/>
                <a:gd name="T11" fmla="*/ 12 h 270"/>
                <a:gd name="T12" fmla="*/ 0 w 1434"/>
                <a:gd name="T13" fmla="*/ 0 h 270"/>
                <a:gd name="T14" fmla="*/ 218 w 1434"/>
                <a:gd name="T15" fmla="*/ 0 h 270"/>
                <a:gd name="T16" fmla="*/ 380 w 1434"/>
                <a:gd name="T17" fmla="*/ 185 h 270"/>
                <a:gd name="T18" fmla="*/ 774 w 1434"/>
                <a:gd name="T19" fmla="*/ 185 h 270"/>
                <a:gd name="T20" fmla="*/ 860 w 1434"/>
                <a:gd name="T21" fmla="*/ 256 h 270"/>
                <a:gd name="T22" fmla="*/ 1175 w 1434"/>
                <a:gd name="T23" fmla="*/ 256 h 270"/>
                <a:gd name="T24" fmla="*/ 1427 w 1434"/>
                <a:gd name="T25" fmla="*/ 35 h 270"/>
                <a:gd name="T26" fmla="*/ 1434 w 1434"/>
                <a:gd name="T27" fmla="*/ 45 h 270"/>
                <a:gd name="T28" fmla="*/ 1183 w 1434"/>
                <a:gd name="T2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4" h="270">
                  <a:moveTo>
                    <a:pt x="1183" y="270"/>
                  </a:moveTo>
                  <a:lnTo>
                    <a:pt x="855" y="270"/>
                  </a:lnTo>
                  <a:lnTo>
                    <a:pt x="769" y="197"/>
                  </a:lnTo>
                  <a:lnTo>
                    <a:pt x="373" y="197"/>
                  </a:lnTo>
                  <a:lnTo>
                    <a:pt x="211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380" y="185"/>
                  </a:lnTo>
                  <a:lnTo>
                    <a:pt x="774" y="185"/>
                  </a:lnTo>
                  <a:lnTo>
                    <a:pt x="860" y="256"/>
                  </a:lnTo>
                  <a:lnTo>
                    <a:pt x="1175" y="256"/>
                  </a:lnTo>
                  <a:lnTo>
                    <a:pt x="1427" y="35"/>
                  </a:lnTo>
                  <a:lnTo>
                    <a:pt x="1434" y="45"/>
                  </a:lnTo>
                  <a:lnTo>
                    <a:pt x="1183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9" name="Freeform 10101">
              <a:extLst>
                <a:ext uri="{FF2B5EF4-FFF2-40B4-BE49-F238E27FC236}">
                  <a16:creationId xmlns:a16="http://schemas.microsoft.com/office/drawing/2014/main" id="{6FCEE735-19DC-47A2-B623-05553BE2C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3835"/>
              <a:ext cx="2981" cy="567"/>
            </a:xfrm>
            <a:custGeom>
              <a:avLst/>
              <a:gdLst>
                <a:gd name="T0" fmla="*/ 1160 w 1255"/>
                <a:gd name="T1" fmla="*/ 239 h 239"/>
                <a:gd name="T2" fmla="*/ 896 w 1255"/>
                <a:gd name="T3" fmla="*/ 239 h 239"/>
                <a:gd name="T4" fmla="*/ 896 w 1255"/>
                <a:gd name="T5" fmla="*/ 239 h 239"/>
                <a:gd name="T6" fmla="*/ 896 w 1255"/>
                <a:gd name="T7" fmla="*/ 238 h 239"/>
                <a:gd name="T8" fmla="*/ 896 w 1255"/>
                <a:gd name="T9" fmla="*/ 239 h 239"/>
                <a:gd name="T10" fmla="*/ 805 w 1255"/>
                <a:gd name="T11" fmla="*/ 144 h 239"/>
                <a:gd name="T12" fmla="*/ 584 w 1255"/>
                <a:gd name="T13" fmla="*/ 144 h 239"/>
                <a:gd name="T14" fmla="*/ 584 w 1255"/>
                <a:gd name="T15" fmla="*/ 144 h 239"/>
                <a:gd name="T16" fmla="*/ 442 w 1255"/>
                <a:gd name="T17" fmla="*/ 2 h 239"/>
                <a:gd name="T18" fmla="*/ 208 w 1255"/>
                <a:gd name="T19" fmla="*/ 2 h 239"/>
                <a:gd name="T20" fmla="*/ 171 w 1255"/>
                <a:gd name="T21" fmla="*/ 37 h 239"/>
                <a:gd name="T22" fmla="*/ 0 w 1255"/>
                <a:gd name="T23" fmla="*/ 37 h 239"/>
                <a:gd name="T24" fmla="*/ 0 w 1255"/>
                <a:gd name="T25" fmla="*/ 36 h 239"/>
                <a:gd name="T26" fmla="*/ 170 w 1255"/>
                <a:gd name="T27" fmla="*/ 36 h 239"/>
                <a:gd name="T28" fmla="*/ 207 w 1255"/>
                <a:gd name="T29" fmla="*/ 0 h 239"/>
                <a:gd name="T30" fmla="*/ 443 w 1255"/>
                <a:gd name="T31" fmla="*/ 0 h 239"/>
                <a:gd name="T32" fmla="*/ 443 w 1255"/>
                <a:gd name="T33" fmla="*/ 0 h 239"/>
                <a:gd name="T34" fmla="*/ 584 w 1255"/>
                <a:gd name="T35" fmla="*/ 143 h 239"/>
                <a:gd name="T36" fmla="*/ 805 w 1255"/>
                <a:gd name="T37" fmla="*/ 143 h 239"/>
                <a:gd name="T38" fmla="*/ 805 w 1255"/>
                <a:gd name="T39" fmla="*/ 143 h 239"/>
                <a:gd name="T40" fmla="*/ 851 w 1255"/>
                <a:gd name="T41" fmla="*/ 190 h 239"/>
                <a:gd name="T42" fmla="*/ 897 w 1255"/>
                <a:gd name="T43" fmla="*/ 238 h 239"/>
                <a:gd name="T44" fmla="*/ 1159 w 1255"/>
                <a:gd name="T45" fmla="*/ 238 h 239"/>
                <a:gd name="T46" fmla="*/ 1206 w 1255"/>
                <a:gd name="T47" fmla="*/ 190 h 239"/>
                <a:gd name="T48" fmla="*/ 1255 w 1255"/>
                <a:gd name="T49" fmla="*/ 190 h 239"/>
                <a:gd name="T50" fmla="*/ 1255 w 1255"/>
                <a:gd name="T51" fmla="*/ 192 h 239"/>
                <a:gd name="T52" fmla="*/ 1206 w 1255"/>
                <a:gd name="T53" fmla="*/ 192 h 239"/>
                <a:gd name="T54" fmla="*/ 1160 w 1255"/>
                <a:gd name="T5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5" h="239">
                  <a:moveTo>
                    <a:pt x="1160" y="239"/>
                  </a:moveTo>
                  <a:cubicBezTo>
                    <a:pt x="896" y="239"/>
                    <a:pt x="896" y="239"/>
                    <a:pt x="896" y="239"/>
                  </a:cubicBezTo>
                  <a:cubicBezTo>
                    <a:pt x="896" y="239"/>
                    <a:pt x="896" y="239"/>
                    <a:pt x="896" y="239"/>
                  </a:cubicBezTo>
                  <a:cubicBezTo>
                    <a:pt x="896" y="238"/>
                    <a:pt x="896" y="238"/>
                    <a:pt x="896" y="238"/>
                  </a:cubicBezTo>
                  <a:cubicBezTo>
                    <a:pt x="896" y="238"/>
                    <a:pt x="896" y="239"/>
                    <a:pt x="896" y="239"/>
                  </a:cubicBezTo>
                  <a:cubicBezTo>
                    <a:pt x="895" y="235"/>
                    <a:pt x="841" y="180"/>
                    <a:pt x="805" y="144"/>
                  </a:cubicBezTo>
                  <a:cubicBezTo>
                    <a:pt x="584" y="144"/>
                    <a:pt x="584" y="144"/>
                    <a:pt x="584" y="144"/>
                  </a:cubicBezTo>
                  <a:cubicBezTo>
                    <a:pt x="584" y="144"/>
                    <a:pt x="584" y="144"/>
                    <a:pt x="584" y="144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584" y="143"/>
                    <a:pt x="584" y="143"/>
                    <a:pt x="584" y="143"/>
                  </a:cubicBezTo>
                  <a:cubicBezTo>
                    <a:pt x="805" y="143"/>
                    <a:pt x="805" y="143"/>
                    <a:pt x="805" y="143"/>
                  </a:cubicBezTo>
                  <a:cubicBezTo>
                    <a:pt x="805" y="143"/>
                    <a:pt x="805" y="143"/>
                    <a:pt x="805" y="143"/>
                  </a:cubicBezTo>
                  <a:cubicBezTo>
                    <a:pt x="806" y="143"/>
                    <a:pt x="829" y="167"/>
                    <a:pt x="851" y="190"/>
                  </a:cubicBezTo>
                  <a:cubicBezTo>
                    <a:pt x="888" y="227"/>
                    <a:pt x="896" y="236"/>
                    <a:pt x="897" y="238"/>
                  </a:cubicBezTo>
                  <a:cubicBezTo>
                    <a:pt x="1159" y="238"/>
                    <a:pt x="1159" y="238"/>
                    <a:pt x="1159" y="238"/>
                  </a:cubicBezTo>
                  <a:cubicBezTo>
                    <a:pt x="1206" y="190"/>
                    <a:pt x="1206" y="190"/>
                    <a:pt x="1206" y="190"/>
                  </a:cubicBezTo>
                  <a:cubicBezTo>
                    <a:pt x="1255" y="190"/>
                    <a:pt x="1255" y="190"/>
                    <a:pt x="1255" y="190"/>
                  </a:cubicBezTo>
                  <a:cubicBezTo>
                    <a:pt x="1255" y="192"/>
                    <a:pt x="1255" y="192"/>
                    <a:pt x="1255" y="192"/>
                  </a:cubicBezTo>
                  <a:cubicBezTo>
                    <a:pt x="1206" y="192"/>
                    <a:pt x="1206" y="192"/>
                    <a:pt x="1206" y="192"/>
                  </a:cubicBezTo>
                  <a:lnTo>
                    <a:pt x="1160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0" name="Freeform 10102">
              <a:extLst>
                <a:ext uri="{FF2B5EF4-FFF2-40B4-BE49-F238E27FC236}">
                  <a16:creationId xmlns:a16="http://schemas.microsoft.com/office/drawing/2014/main" id="{E52B0877-4208-4EB3-995C-B79C467F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967"/>
              <a:ext cx="859" cy="186"/>
            </a:xfrm>
            <a:custGeom>
              <a:avLst/>
              <a:gdLst>
                <a:gd name="T0" fmla="*/ 859 w 859"/>
                <a:gd name="T1" fmla="*/ 186 h 186"/>
                <a:gd name="T2" fmla="*/ 168 w 859"/>
                <a:gd name="T3" fmla="*/ 186 h 186"/>
                <a:gd name="T4" fmla="*/ 0 w 859"/>
                <a:gd name="T5" fmla="*/ 5 h 186"/>
                <a:gd name="T6" fmla="*/ 4 w 859"/>
                <a:gd name="T7" fmla="*/ 0 h 186"/>
                <a:gd name="T8" fmla="*/ 173 w 859"/>
                <a:gd name="T9" fmla="*/ 179 h 186"/>
                <a:gd name="T10" fmla="*/ 859 w 859"/>
                <a:gd name="T11" fmla="*/ 179 h 186"/>
                <a:gd name="T12" fmla="*/ 859 w 859"/>
                <a:gd name="T1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9" h="186">
                  <a:moveTo>
                    <a:pt x="859" y="186"/>
                  </a:moveTo>
                  <a:lnTo>
                    <a:pt x="168" y="186"/>
                  </a:lnTo>
                  <a:lnTo>
                    <a:pt x="0" y="5"/>
                  </a:lnTo>
                  <a:lnTo>
                    <a:pt x="4" y="0"/>
                  </a:lnTo>
                  <a:lnTo>
                    <a:pt x="173" y="179"/>
                  </a:lnTo>
                  <a:lnTo>
                    <a:pt x="859" y="179"/>
                  </a:lnTo>
                  <a:lnTo>
                    <a:pt x="859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1" name="Freeform 10103">
              <a:extLst>
                <a:ext uri="{FF2B5EF4-FFF2-40B4-BE49-F238E27FC236}">
                  <a16:creationId xmlns:a16="http://schemas.microsoft.com/office/drawing/2014/main" id="{39A286F1-4E2C-4E93-81A8-1086687AE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4003"/>
              <a:ext cx="2415" cy="261"/>
            </a:xfrm>
            <a:custGeom>
              <a:avLst/>
              <a:gdLst>
                <a:gd name="T0" fmla="*/ 1790 w 2415"/>
                <a:gd name="T1" fmla="*/ 261 h 261"/>
                <a:gd name="T2" fmla="*/ 1531 w 2415"/>
                <a:gd name="T3" fmla="*/ 261 h 261"/>
                <a:gd name="T4" fmla="*/ 1294 w 2415"/>
                <a:gd name="T5" fmla="*/ 19 h 261"/>
                <a:gd name="T6" fmla="*/ 448 w 2415"/>
                <a:gd name="T7" fmla="*/ 19 h 261"/>
                <a:gd name="T8" fmla="*/ 277 w 2415"/>
                <a:gd name="T9" fmla="*/ 199 h 261"/>
                <a:gd name="T10" fmla="*/ 0 w 2415"/>
                <a:gd name="T11" fmla="*/ 199 h 261"/>
                <a:gd name="T12" fmla="*/ 0 w 2415"/>
                <a:gd name="T13" fmla="*/ 185 h 261"/>
                <a:gd name="T14" fmla="*/ 273 w 2415"/>
                <a:gd name="T15" fmla="*/ 185 h 261"/>
                <a:gd name="T16" fmla="*/ 444 w 2415"/>
                <a:gd name="T17" fmla="*/ 7 h 261"/>
                <a:gd name="T18" fmla="*/ 1301 w 2415"/>
                <a:gd name="T19" fmla="*/ 7 h 261"/>
                <a:gd name="T20" fmla="*/ 1538 w 2415"/>
                <a:gd name="T21" fmla="*/ 247 h 261"/>
                <a:gd name="T22" fmla="*/ 1785 w 2415"/>
                <a:gd name="T23" fmla="*/ 247 h 261"/>
                <a:gd name="T24" fmla="*/ 2044 w 2415"/>
                <a:gd name="T25" fmla="*/ 0 h 261"/>
                <a:gd name="T26" fmla="*/ 2415 w 2415"/>
                <a:gd name="T27" fmla="*/ 0 h 261"/>
                <a:gd name="T28" fmla="*/ 2415 w 2415"/>
                <a:gd name="T29" fmla="*/ 14 h 261"/>
                <a:gd name="T30" fmla="*/ 2051 w 2415"/>
                <a:gd name="T31" fmla="*/ 14 h 261"/>
                <a:gd name="T32" fmla="*/ 1790 w 2415"/>
                <a:gd name="T3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5" h="261">
                  <a:moveTo>
                    <a:pt x="1790" y="261"/>
                  </a:moveTo>
                  <a:lnTo>
                    <a:pt x="1531" y="261"/>
                  </a:lnTo>
                  <a:lnTo>
                    <a:pt x="1294" y="19"/>
                  </a:lnTo>
                  <a:lnTo>
                    <a:pt x="448" y="19"/>
                  </a:lnTo>
                  <a:lnTo>
                    <a:pt x="277" y="199"/>
                  </a:lnTo>
                  <a:lnTo>
                    <a:pt x="0" y="199"/>
                  </a:lnTo>
                  <a:lnTo>
                    <a:pt x="0" y="185"/>
                  </a:lnTo>
                  <a:lnTo>
                    <a:pt x="273" y="185"/>
                  </a:lnTo>
                  <a:lnTo>
                    <a:pt x="444" y="7"/>
                  </a:lnTo>
                  <a:lnTo>
                    <a:pt x="1301" y="7"/>
                  </a:lnTo>
                  <a:lnTo>
                    <a:pt x="1538" y="247"/>
                  </a:lnTo>
                  <a:lnTo>
                    <a:pt x="1785" y="247"/>
                  </a:lnTo>
                  <a:lnTo>
                    <a:pt x="2044" y="0"/>
                  </a:lnTo>
                  <a:lnTo>
                    <a:pt x="2415" y="0"/>
                  </a:lnTo>
                  <a:lnTo>
                    <a:pt x="2415" y="14"/>
                  </a:lnTo>
                  <a:lnTo>
                    <a:pt x="2051" y="14"/>
                  </a:lnTo>
                  <a:lnTo>
                    <a:pt x="1790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2" name="Freeform 10104">
              <a:extLst>
                <a:ext uri="{FF2B5EF4-FFF2-40B4-BE49-F238E27FC236}">
                  <a16:creationId xmlns:a16="http://schemas.microsoft.com/office/drawing/2014/main" id="{1CD862BA-F47E-4896-9D93-AAAAA045B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3782"/>
              <a:ext cx="1633" cy="169"/>
            </a:xfrm>
            <a:custGeom>
              <a:avLst/>
              <a:gdLst>
                <a:gd name="T0" fmla="*/ 1633 w 1633"/>
                <a:gd name="T1" fmla="*/ 169 h 169"/>
                <a:gd name="T2" fmla="*/ 1353 w 1633"/>
                <a:gd name="T3" fmla="*/ 169 h 169"/>
                <a:gd name="T4" fmla="*/ 1199 w 1633"/>
                <a:gd name="T5" fmla="*/ 5 h 169"/>
                <a:gd name="T6" fmla="*/ 824 w 1633"/>
                <a:gd name="T7" fmla="*/ 5 h 169"/>
                <a:gd name="T8" fmla="*/ 702 w 1633"/>
                <a:gd name="T9" fmla="*/ 136 h 169"/>
                <a:gd name="T10" fmla="*/ 0 w 1633"/>
                <a:gd name="T11" fmla="*/ 136 h 169"/>
                <a:gd name="T12" fmla="*/ 0 w 1633"/>
                <a:gd name="T13" fmla="*/ 129 h 169"/>
                <a:gd name="T14" fmla="*/ 700 w 1633"/>
                <a:gd name="T15" fmla="*/ 129 h 169"/>
                <a:gd name="T16" fmla="*/ 821 w 1633"/>
                <a:gd name="T17" fmla="*/ 0 h 169"/>
                <a:gd name="T18" fmla="*/ 1201 w 1633"/>
                <a:gd name="T19" fmla="*/ 0 h 169"/>
                <a:gd name="T20" fmla="*/ 1358 w 1633"/>
                <a:gd name="T21" fmla="*/ 162 h 169"/>
                <a:gd name="T22" fmla="*/ 1633 w 1633"/>
                <a:gd name="T23" fmla="*/ 162 h 169"/>
                <a:gd name="T24" fmla="*/ 1633 w 1633"/>
                <a:gd name="T2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3" h="169">
                  <a:moveTo>
                    <a:pt x="1633" y="169"/>
                  </a:moveTo>
                  <a:lnTo>
                    <a:pt x="1353" y="169"/>
                  </a:lnTo>
                  <a:lnTo>
                    <a:pt x="1199" y="5"/>
                  </a:lnTo>
                  <a:lnTo>
                    <a:pt x="824" y="5"/>
                  </a:lnTo>
                  <a:lnTo>
                    <a:pt x="702" y="136"/>
                  </a:lnTo>
                  <a:lnTo>
                    <a:pt x="0" y="136"/>
                  </a:lnTo>
                  <a:lnTo>
                    <a:pt x="0" y="129"/>
                  </a:lnTo>
                  <a:lnTo>
                    <a:pt x="700" y="129"/>
                  </a:lnTo>
                  <a:lnTo>
                    <a:pt x="821" y="0"/>
                  </a:lnTo>
                  <a:lnTo>
                    <a:pt x="1201" y="0"/>
                  </a:lnTo>
                  <a:lnTo>
                    <a:pt x="1358" y="162"/>
                  </a:lnTo>
                  <a:lnTo>
                    <a:pt x="1633" y="162"/>
                  </a:lnTo>
                  <a:lnTo>
                    <a:pt x="163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3" name="Freeform 10105">
              <a:extLst>
                <a:ext uri="{FF2B5EF4-FFF2-40B4-BE49-F238E27FC236}">
                  <a16:creationId xmlns:a16="http://schemas.microsoft.com/office/drawing/2014/main" id="{FBEC01DF-8265-4DA4-ABBD-314C1CB09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3526"/>
              <a:ext cx="1560" cy="285"/>
            </a:xfrm>
            <a:custGeom>
              <a:avLst/>
              <a:gdLst>
                <a:gd name="T0" fmla="*/ 1560 w 1560"/>
                <a:gd name="T1" fmla="*/ 285 h 285"/>
                <a:gd name="T2" fmla="*/ 1356 w 1560"/>
                <a:gd name="T3" fmla="*/ 285 h 285"/>
                <a:gd name="T4" fmla="*/ 1232 w 1560"/>
                <a:gd name="T5" fmla="*/ 154 h 285"/>
                <a:gd name="T6" fmla="*/ 679 w 1560"/>
                <a:gd name="T7" fmla="*/ 154 h 285"/>
                <a:gd name="T8" fmla="*/ 517 w 1560"/>
                <a:gd name="T9" fmla="*/ 7 h 285"/>
                <a:gd name="T10" fmla="*/ 0 w 1560"/>
                <a:gd name="T11" fmla="*/ 7 h 285"/>
                <a:gd name="T12" fmla="*/ 0 w 1560"/>
                <a:gd name="T13" fmla="*/ 0 h 285"/>
                <a:gd name="T14" fmla="*/ 520 w 1560"/>
                <a:gd name="T15" fmla="*/ 0 h 285"/>
                <a:gd name="T16" fmla="*/ 681 w 1560"/>
                <a:gd name="T17" fmla="*/ 147 h 285"/>
                <a:gd name="T18" fmla="*/ 1234 w 1560"/>
                <a:gd name="T19" fmla="*/ 147 h 285"/>
                <a:gd name="T20" fmla="*/ 1360 w 1560"/>
                <a:gd name="T21" fmla="*/ 278 h 285"/>
                <a:gd name="T22" fmla="*/ 1560 w 1560"/>
                <a:gd name="T23" fmla="*/ 278 h 285"/>
                <a:gd name="T24" fmla="*/ 1560 w 1560"/>
                <a:gd name="T2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" h="285">
                  <a:moveTo>
                    <a:pt x="1560" y="285"/>
                  </a:moveTo>
                  <a:lnTo>
                    <a:pt x="1356" y="285"/>
                  </a:lnTo>
                  <a:lnTo>
                    <a:pt x="1232" y="154"/>
                  </a:lnTo>
                  <a:lnTo>
                    <a:pt x="679" y="154"/>
                  </a:lnTo>
                  <a:lnTo>
                    <a:pt x="5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20" y="0"/>
                  </a:lnTo>
                  <a:lnTo>
                    <a:pt x="681" y="147"/>
                  </a:lnTo>
                  <a:lnTo>
                    <a:pt x="1234" y="147"/>
                  </a:lnTo>
                  <a:lnTo>
                    <a:pt x="1360" y="278"/>
                  </a:lnTo>
                  <a:lnTo>
                    <a:pt x="1560" y="278"/>
                  </a:lnTo>
                  <a:lnTo>
                    <a:pt x="156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4" name="Freeform 10106">
              <a:extLst>
                <a:ext uri="{FF2B5EF4-FFF2-40B4-BE49-F238E27FC236}">
                  <a16:creationId xmlns:a16="http://schemas.microsoft.com/office/drawing/2014/main" id="{D4B47F44-DF8F-42B0-A1EF-59AD43C55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" y="2662"/>
              <a:ext cx="3261" cy="1225"/>
            </a:xfrm>
            <a:custGeom>
              <a:avLst/>
              <a:gdLst>
                <a:gd name="T0" fmla="*/ 1983 w 3261"/>
                <a:gd name="T1" fmla="*/ 1225 h 1225"/>
                <a:gd name="T2" fmla="*/ 1744 w 3261"/>
                <a:gd name="T3" fmla="*/ 1225 h 1225"/>
                <a:gd name="T4" fmla="*/ 1257 w 3261"/>
                <a:gd name="T5" fmla="*/ 755 h 1225"/>
                <a:gd name="T6" fmla="*/ 516 w 3261"/>
                <a:gd name="T7" fmla="*/ 755 h 1225"/>
                <a:gd name="T8" fmla="*/ 300 w 3261"/>
                <a:gd name="T9" fmla="*/ 548 h 1225"/>
                <a:gd name="T10" fmla="*/ 300 w 3261"/>
                <a:gd name="T11" fmla="*/ 159 h 1225"/>
                <a:gd name="T12" fmla="*/ 183 w 3261"/>
                <a:gd name="T13" fmla="*/ 26 h 1225"/>
                <a:gd name="T14" fmla="*/ 0 w 3261"/>
                <a:gd name="T15" fmla="*/ 26 h 1225"/>
                <a:gd name="T16" fmla="*/ 0 w 3261"/>
                <a:gd name="T17" fmla="*/ 0 h 1225"/>
                <a:gd name="T18" fmla="*/ 195 w 3261"/>
                <a:gd name="T19" fmla="*/ 0 h 1225"/>
                <a:gd name="T20" fmla="*/ 326 w 3261"/>
                <a:gd name="T21" fmla="*/ 147 h 1225"/>
                <a:gd name="T22" fmla="*/ 326 w 3261"/>
                <a:gd name="T23" fmla="*/ 539 h 1225"/>
                <a:gd name="T24" fmla="*/ 528 w 3261"/>
                <a:gd name="T25" fmla="*/ 726 h 1225"/>
                <a:gd name="T26" fmla="*/ 1269 w 3261"/>
                <a:gd name="T27" fmla="*/ 726 h 1225"/>
                <a:gd name="T28" fmla="*/ 1755 w 3261"/>
                <a:gd name="T29" fmla="*/ 1199 h 1225"/>
                <a:gd name="T30" fmla="*/ 1974 w 3261"/>
                <a:gd name="T31" fmla="*/ 1199 h 1225"/>
                <a:gd name="T32" fmla="*/ 2214 w 3261"/>
                <a:gd name="T33" fmla="*/ 980 h 1225"/>
                <a:gd name="T34" fmla="*/ 3261 w 3261"/>
                <a:gd name="T35" fmla="*/ 980 h 1225"/>
                <a:gd name="T36" fmla="*/ 3261 w 3261"/>
                <a:gd name="T37" fmla="*/ 1006 h 1225"/>
                <a:gd name="T38" fmla="*/ 2223 w 3261"/>
                <a:gd name="T39" fmla="*/ 1006 h 1225"/>
                <a:gd name="T40" fmla="*/ 1983 w 3261"/>
                <a:gd name="T41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61" h="1225">
                  <a:moveTo>
                    <a:pt x="1983" y="1225"/>
                  </a:moveTo>
                  <a:lnTo>
                    <a:pt x="1744" y="1225"/>
                  </a:lnTo>
                  <a:lnTo>
                    <a:pt x="1257" y="755"/>
                  </a:lnTo>
                  <a:lnTo>
                    <a:pt x="516" y="755"/>
                  </a:lnTo>
                  <a:lnTo>
                    <a:pt x="300" y="548"/>
                  </a:lnTo>
                  <a:lnTo>
                    <a:pt x="300" y="159"/>
                  </a:lnTo>
                  <a:lnTo>
                    <a:pt x="183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326" y="147"/>
                  </a:lnTo>
                  <a:lnTo>
                    <a:pt x="326" y="539"/>
                  </a:lnTo>
                  <a:lnTo>
                    <a:pt x="528" y="726"/>
                  </a:lnTo>
                  <a:lnTo>
                    <a:pt x="1269" y="726"/>
                  </a:lnTo>
                  <a:lnTo>
                    <a:pt x="1755" y="1199"/>
                  </a:lnTo>
                  <a:lnTo>
                    <a:pt x="1974" y="1199"/>
                  </a:lnTo>
                  <a:lnTo>
                    <a:pt x="2214" y="980"/>
                  </a:lnTo>
                  <a:lnTo>
                    <a:pt x="3261" y="980"/>
                  </a:lnTo>
                  <a:lnTo>
                    <a:pt x="3261" y="1006"/>
                  </a:lnTo>
                  <a:lnTo>
                    <a:pt x="2223" y="1006"/>
                  </a:lnTo>
                  <a:lnTo>
                    <a:pt x="1983" y="1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5" name="Freeform 10107">
              <a:extLst>
                <a:ext uri="{FF2B5EF4-FFF2-40B4-BE49-F238E27FC236}">
                  <a16:creationId xmlns:a16="http://schemas.microsoft.com/office/drawing/2014/main" id="{4A8A47BE-5942-4734-84F5-69F57EA3E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2339"/>
              <a:ext cx="3420" cy="1410"/>
            </a:xfrm>
            <a:custGeom>
              <a:avLst/>
              <a:gdLst>
                <a:gd name="T0" fmla="*/ 1195 w 3420"/>
                <a:gd name="T1" fmla="*/ 1410 h 1410"/>
                <a:gd name="T2" fmla="*/ 720 w 3420"/>
                <a:gd name="T3" fmla="*/ 1410 h 1410"/>
                <a:gd name="T4" fmla="*/ 523 w 3420"/>
                <a:gd name="T5" fmla="*/ 1215 h 1410"/>
                <a:gd name="T6" fmla="*/ 523 w 3420"/>
                <a:gd name="T7" fmla="*/ 209 h 1410"/>
                <a:gd name="T8" fmla="*/ 309 w 3420"/>
                <a:gd name="T9" fmla="*/ 7 h 1410"/>
                <a:gd name="T10" fmla="*/ 0 w 3420"/>
                <a:gd name="T11" fmla="*/ 7 h 1410"/>
                <a:gd name="T12" fmla="*/ 0 w 3420"/>
                <a:gd name="T13" fmla="*/ 0 h 1410"/>
                <a:gd name="T14" fmla="*/ 312 w 3420"/>
                <a:gd name="T15" fmla="*/ 0 h 1410"/>
                <a:gd name="T16" fmla="*/ 312 w 3420"/>
                <a:gd name="T17" fmla="*/ 0 h 1410"/>
                <a:gd name="T18" fmla="*/ 530 w 3420"/>
                <a:gd name="T19" fmla="*/ 207 h 1410"/>
                <a:gd name="T20" fmla="*/ 530 w 3420"/>
                <a:gd name="T21" fmla="*/ 1213 h 1410"/>
                <a:gd name="T22" fmla="*/ 722 w 3420"/>
                <a:gd name="T23" fmla="*/ 1405 h 1410"/>
                <a:gd name="T24" fmla="*/ 1193 w 3420"/>
                <a:gd name="T25" fmla="*/ 1405 h 1410"/>
                <a:gd name="T26" fmla="*/ 1580 w 3420"/>
                <a:gd name="T27" fmla="*/ 1016 h 1410"/>
                <a:gd name="T28" fmla="*/ 2430 w 3420"/>
                <a:gd name="T29" fmla="*/ 1016 h 1410"/>
                <a:gd name="T30" fmla="*/ 2430 w 3420"/>
                <a:gd name="T31" fmla="*/ 1016 h 1410"/>
                <a:gd name="T32" fmla="*/ 2625 w 3420"/>
                <a:gd name="T33" fmla="*/ 1215 h 1410"/>
                <a:gd name="T34" fmla="*/ 3420 w 3420"/>
                <a:gd name="T35" fmla="*/ 1215 h 1410"/>
                <a:gd name="T36" fmla="*/ 3420 w 3420"/>
                <a:gd name="T37" fmla="*/ 1223 h 1410"/>
                <a:gd name="T38" fmla="*/ 2620 w 3420"/>
                <a:gd name="T39" fmla="*/ 1223 h 1410"/>
                <a:gd name="T40" fmla="*/ 2620 w 3420"/>
                <a:gd name="T41" fmla="*/ 1220 h 1410"/>
                <a:gd name="T42" fmla="*/ 2425 w 3420"/>
                <a:gd name="T43" fmla="*/ 1023 h 1410"/>
                <a:gd name="T44" fmla="*/ 1582 w 3420"/>
                <a:gd name="T45" fmla="*/ 1023 h 1410"/>
                <a:gd name="T46" fmla="*/ 1195 w 3420"/>
                <a:gd name="T47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0" h="1410">
                  <a:moveTo>
                    <a:pt x="1195" y="1410"/>
                  </a:moveTo>
                  <a:lnTo>
                    <a:pt x="720" y="1410"/>
                  </a:lnTo>
                  <a:lnTo>
                    <a:pt x="523" y="1215"/>
                  </a:lnTo>
                  <a:lnTo>
                    <a:pt x="523" y="209"/>
                  </a:lnTo>
                  <a:lnTo>
                    <a:pt x="309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530" y="207"/>
                  </a:lnTo>
                  <a:lnTo>
                    <a:pt x="530" y="1213"/>
                  </a:lnTo>
                  <a:lnTo>
                    <a:pt x="722" y="1405"/>
                  </a:lnTo>
                  <a:lnTo>
                    <a:pt x="1193" y="1405"/>
                  </a:lnTo>
                  <a:lnTo>
                    <a:pt x="1580" y="1016"/>
                  </a:lnTo>
                  <a:lnTo>
                    <a:pt x="2430" y="1016"/>
                  </a:lnTo>
                  <a:lnTo>
                    <a:pt x="2430" y="1016"/>
                  </a:lnTo>
                  <a:lnTo>
                    <a:pt x="2625" y="1215"/>
                  </a:lnTo>
                  <a:lnTo>
                    <a:pt x="3420" y="1215"/>
                  </a:lnTo>
                  <a:lnTo>
                    <a:pt x="3420" y="1223"/>
                  </a:lnTo>
                  <a:lnTo>
                    <a:pt x="2620" y="1223"/>
                  </a:lnTo>
                  <a:lnTo>
                    <a:pt x="2620" y="1220"/>
                  </a:lnTo>
                  <a:lnTo>
                    <a:pt x="2425" y="1023"/>
                  </a:lnTo>
                  <a:lnTo>
                    <a:pt x="1582" y="1023"/>
                  </a:lnTo>
                  <a:lnTo>
                    <a:pt x="1195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6" name="Freeform 10108">
              <a:extLst>
                <a:ext uri="{FF2B5EF4-FFF2-40B4-BE49-F238E27FC236}">
                  <a16:creationId xmlns:a16="http://schemas.microsoft.com/office/drawing/2014/main" id="{50BA092E-47EB-424A-AE67-808443FDB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916"/>
              <a:ext cx="2574" cy="565"/>
            </a:xfrm>
            <a:custGeom>
              <a:avLst/>
              <a:gdLst>
                <a:gd name="T0" fmla="*/ 2574 w 2574"/>
                <a:gd name="T1" fmla="*/ 565 h 565"/>
                <a:gd name="T2" fmla="*/ 2128 w 2574"/>
                <a:gd name="T3" fmla="*/ 565 h 565"/>
                <a:gd name="T4" fmla="*/ 1836 w 2574"/>
                <a:gd name="T5" fmla="*/ 271 h 565"/>
                <a:gd name="T6" fmla="*/ 931 w 2574"/>
                <a:gd name="T7" fmla="*/ 271 h 565"/>
                <a:gd name="T8" fmla="*/ 691 w 2574"/>
                <a:gd name="T9" fmla="*/ 26 h 565"/>
                <a:gd name="T10" fmla="*/ 0 w 2574"/>
                <a:gd name="T11" fmla="*/ 26 h 565"/>
                <a:gd name="T12" fmla="*/ 0 w 2574"/>
                <a:gd name="T13" fmla="*/ 0 h 565"/>
                <a:gd name="T14" fmla="*/ 701 w 2574"/>
                <a:gd name="T15" fmla="*/ 0 h 565"/>
                <a:gd name="T16" fmla="*/ 943 w 2574"/>
                <a:gd name="T17" fmla="*/ 244 h 565"/>
                <a:gd name="T18" fmla="*/ 1845 w 2574"/>
                <a:gd name="T19" fmla="*/ 244 h 565"/>
                <a:gd name="T20" fmla="*/ 2140 w 2574"/>
                <a:gd name="T21" fmla="*/ 539 h 565"/>
                <a:gd name="T22" fmla="*/ 2574 w 2574"/>
                <a:gd name="T23" fmla="*/ 539 h 565"/>
                <a:gd name="T24" fmla="*/ 2574 w 2574"/>
                <a:gd name="T2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4" h="565">
                  <a:moveTo>
                    <a:pt x="2574" y="565"/>
                  </a:moveTo>
                  <a:lnTo>
                    <a:pt x="2128" y="565"/>
                  </a:lnTo>
                  <a:lnTo>
                    <a:pt x="1836" y="271"/>
                  </a:lnTo>
                  <a:lnTo>
                    <a:pt x="931" y="271"/>
                  </a:lnTo>
                  <a:lnTo>
                    <a:pt x="691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701" y="0"/>
                  </a:lnTo>
                  <a:lnTo>
                    <a:pt x="943" y="244"/>
                  </a:lnTo>
                  <a:lnTo>
                    <a:pt x="1845" y="244"/>
                  </a:lnTo>
                  <a:lnTo>
                    <a:pt x="2140" y="539"/>
                  </a:lnTo>
                  <a:lnTo>
                    <a:pt x="2574" y="539"/>
                  </a:lnTo>
                  <a:lnTo>
                    <a:pt x="2574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7" name="Freeform 10109">
              <a:extLst>
                <a:ext uri="{FF2B5EF4-FFF2-40B4-BE49-F238E27FC236}">
                  <a16:creationId xmlns:a16="http://schemas.microsoft.com/office/drawing/2014/main" id="{3BD75D7B-7284-4CFA-8DE5-54EB0195A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279"/>
              <a:ext cx="3054" cy="522"/>
            </a:xfrm>
            <a:custGeom>
              <a:avLst/>
              <a:gdLst>
                <a:gd name="T0" fmla="*/ 1662 w 3054"/>
                <a:gd name="T1" fmla="*/ 522 h 522"/>
                <a:gd name="T2" fmla="*/ 1318 w 3054"/>
                <a:gd name="T3" fmla="*/ 522 h 522"/>
                <a:gd name="T4" fmla="*/ 1083 w 3054"/>
                <a:gd name="T5" fmla="*/ 285 h 522"/>
                <a:gd name="T6" fmla="*/ 297 w 3054"/>
                <a:gd name="T7" fmla="*/ 285 h 522"/>
                <a:gd name="T8" fmla="*/ 152 w 3054"/>
                <a:gd name="T9" fmla="*/ 138 h 522"/>
                <a:gd name="T10" fmla="*/ 0 w 3054"/>
                <a:gd name="T11" fmla="*/ 138 h 522"/>
                <a:gd name="T12" fmla="*/ 0 w 3054"/>
                <a:gd name="T13" fmla="*/ 124 h 522"/>
                <a:gd name="T14" fmla="*/ 159 w 3054"/>
                <a:gd name="T15" fmla="*/ 124 h 522"/>
                <a:gd name="T16" fmla="*/ 302 w 3054"/>
                <a:gd name="T17" fmla="*/ 271 h 522"/>
                <a:gd name="T18" fmla="*/ 1088 w 3054"/>
                <a:gd name="T19" fmla="*/ 271 h 522"/>
                <a:gd name="T20" fmla="*/ 1325 w 3054"/>
                <a:gd name="T21" fmla="*/ 508 h 522"/>
                <a:gd name="T22" fmla="*/ 1658 w 3054"/>
                <a:gd name="T23" fmla="*/ 508 h 522"/>
                <a:gd name="T24" fmla="*/ 2156 w 3054"/>
                <a:gd name="T25" fmla="*/ 0 h 522"/>
                <a:gd name="T26" fmla="*/ 2377 w 3054"/>
                <a:gd name="T27" fmla="*/ 0 h 522"/>
                <a:gd name="T28" fmla="*/ 2489 w 3054"/>
                <a:gd name="T29" fmla="*/ 105 h 522"/>
                <a:gd name="T30" fmla="*/ 3054 w 3054"/>
                <a:gd name="T31" fmla="*/ 105 h 522"/>
                <a:gd name="T32" fmla="*/ 3054 w 3054"/>
                <a:gd name="T33" fmla="*/ 119 h 522"/>
                <a:gd name="T34" fmla="*/ 2484 w 3054"/>
                <a:gd name="T35" fmla="*/ 119 h 522"/>
                <a:gd name="T36" fmla="*/ 2372 w 3054"/>
                <a:gd name="T37" fmla="*/ 14 h 522"/>
                <a:gd name="T38" fmla="*/ 2163 w 3054"/>
                <a:gd name="T39" fmla="*/ 14 h 522"/>
                <a:gd name="T40" fmla="*/ 1662 w 3054"/>
                <a:gd name="T41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4" h="522">
                  <a:moveTo>
                    <a:pt x="1662" y="522"/>
                  </a:moveTo>
                  <a:lnTo>
                    <a:pt x="1318" y="522"/>
                  </a:lnTo>
                  <a:lnTo>
                    <a:pt x="1083" y="285"/>
                  </a:lnTo>
                  <a:lnTo>
                    <a:pt x="297" y="285"/>
                  </a:lnTo>
                  <a:lnTo>
                    <a:pt x="152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159" y="124"/>
                  </a:lnTo>
                  <a:lnTo>
                    <a:pt x="302" y="271"/>
                  </a:lnTo>
                  <a:lnTo>
                    <a:pt x="1088" y="271"/>
                  </a:lnTo>
                  <a:lnTo>
                    <a:pt x="1325" y="508"/>
                  </a:lnTo>
                  <a:lnTo>
                    <a:pt x="1658" y="508"/>
                  </a:lnTo>
                  <a:lnTo>
                    <a:pt x="2156" y="0"/>
                  </a:lnTo>
                  <a:lnTo>
                    <a:pt x="2377" y="0"/>
                  </a:lnTo>
                  <a:lnTo>
                    <a:pt x="2489" y="105"/>
                  </a:lnTo>
                  <a:lnTo>
                    <a:pt x="3054" y="105"/>
                  </a:lnTo>
                  <a:lnTo>
                    <a:pt x="3054" y="119"/>
                  </a:lnTo>
                  <a:lnTo>
                    <a:pt x="2484" y="119"/>
                  </a:lnTo>
                  <a:lnTo>
                    <a:pt x="2372" y="14"/>
                  </a:lnTo>
                  <a:lnTo>
                    <a:pt x="2163" y="14"/>
                  </a:lnTo>
                  <a:lnTo>
                    <a:pt x="1662" y="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8" name="Freeform 10110">
              <a:extLst>
                <a:ext uri="{FF2B5EF4-FFF2-40B4-BE49-F238E27FC236}">
                  <a16:creationId xmlns:a16="http://schemas.microsoft.com/office/drawing/2014/main" id="{B02E8E49-E468-4FD4-B391-EFCA9F090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3089"/>
              <a:ext cx="3172" cy="240"/>
            </a:xfrm>
            <a:custGeom>
              <a:avLst/>
              <a:gdLst>
                <a:gd name="T0" fmla="*/ 999 w 3172"/>
                <a:gd name="T1" fmla="*/ 240 h 240"/>
                <a:gd name="T2" fmla="*/ 636 w 3172"/>
                <a:gd name="T3" fmla="*/ 240 h 240"/>
                <a:gd name="T4" fmla="*/ 434 w 3172"/>
                <a:gd name="T5" fmla="*/ 45 h 240"/>
                <a:gd name="T6" fmla="*/ 0 w 3172"/>
                <a:gd name="T7" fmla="*/ 45 h 240"/>
                <a:gd name="T8" fmla="*/ 0 w 3172"/>
                <a:gd name="T9" fmla="*/ 31 h 240"/>
                <a:gd name="T10" fmla="*/ 439 w 3172"/>
                <a:gd name="T11" fmla="*/ 31 h 240"/>
                <a:gd name="T12" fmla="*/ 641 w 3172"/>
                <a:gd name="T13" fmla="*/ 228 h 240"/>
                <a:gd name="T14" fmla="*/ 995 w 3172"/>
                <a:gd name="T15" fmla="*/ 228 h 240"/>
                <a:gd name="T16" fmla="*/ 1223 w 3172"/>
                <a:gd name="T17" fmla="*/ 0 h 240"/>
                <a:gd name="T18" fmla="*/ 2488 w 3172"/>
                <a:gd name="T19" fmla="*/ 0 h 240"/>
                <a:gd name="T20" fmla="*/ 2650 w 3172"/>
                <a:gd name="T21" fmla="*/ 159 h 240"/>
                <a:gd name="T22" fmla="*/ 3172 w 3172"/>
                <a:gd name="T23" fmla="*/ 159 h 240"/>
                <a:gd name="T24" fmla="*/ 3172 w 3172"/>
                <a:gd name="T25" fmla="*/ 174 h 240"/>
                <a:gd name="T26" fmla="*/ 2645 w 3172"/>
                <a:gd name="T27" fmla="*/ 174 h 240"/>
                <a:gd name="T28" fmla="*/ 2484 w 3172"/>
                <a:gd name="T29" fmla="*/ 14 h 240"/>
                <a:gd name="T30" fmla="*/ 1227 w 3172"/>
                <a:gd name="T31" fmla="*/ 14 h 240"/>
                <a:gd name="T32" fmla="*/ 999 w 3172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2" h="240">
                  <a:moveTo>
                    <a:pt x="999" y="240"/>
                  </a:moveTo>
                  <a:lnTo>
                    <a:pt x="636" y="240"/>
                  </a:lnTo>
                  <a:lnTo>
                    <a:pt x="434" y="45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439" y="31"/>
                  </a:lnTo>
                  <a:lnTo>
                    <a:pt x="641" y="228"/>
                  </a:lnTo>
                  <a:lnTo>
                    <a:pt x="995" y="228"/>
                  </a:lnTo>
                  <a:lnTo>
                    <a:pt x="1223" y="0"/>
                  </a:lnTo>
                  <a:lnTo>
                    <a:pt x="2488" y="0"/>
                  </a:lnTo>
                  <a:lnTo>
                    <a:pt x="2650" y="159"/>
                  </a:lnTo>
                  <a:lnTo>
                    <a:pt x="3172" y="159"/>
                  </a:lnTo>
                  <a:lnTo>
                    <a:pt x="3172" y="174"/>
                  </a:lnTo>
                  <a:lnTo>
                    <a:pt x="2645" y="174"/>
                  </a:lnTo>
                  <a:lnTo>
                    <a:pt x="2484" y="14"/>
                  </a:lnTo>
                  <a:lnTo>
                    <a:pt x="1227" y="14"/>
                  </a:lnTo>
                  <a:lnTo>
                    <a:pt x="999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9" name="Freeform 10111">
              <a:extLst>
                <a:ext uri="{FF2B5EF4-FFF2-40B4-BE49-F238E27FC236}">
                  <a16:creationId xmlns:a16="http://schemas.microsoft.com/office/drawing/2014/main" id="{889B8A3E-ADA3-4D44-A31B-A6D4DC10A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2902"/>
              <a:ext cx="1233" cy="242"/>
            </a:xfrm>
            <a:custGeom>
              <a:avLst/>
              <a:gdLst>
                <a:gd name="T0" fmla="*/ 1233 w 1233"/>
                <a:gd name="T1" fmla="*/ 242 h 242"/>
                <a:gd name="T2" fmla="*/ 801 w 1233"/>
                <a:gd name="T3" fmla="*/ 242 h 242"/>
                <a:gd name="T4" fmla="*/ 575 w 1233"/>
                <a:gd name="T5" fmla="*/ 7 h 242"/>
                <a:gd name="T6" fmla="*/ 0 w 1233"/>
                <a:gd name="T7" fmla="*/ 7 h 242"/>
                <a:gd name="T8" fmla="*/ 0 w 1233"/>
                <a:gd name="T9" fmla="*/ 0 h 242"/>
                <a:gd name="T10" fmla="*/ 577 w 1233"/>
                <a:gd name="T11" fmla="*/ 0 h 242"/>
                <a:gd name="T12" fmla="*/ 803 w 1233"/>
                <a:gd name="T13" fmla="*/ 235 h 242"/>
                <a:gd name="T14" fmla="*/ 1233 w 1233"/>
                <a:gd name="T15" fmla="*/ 235 h 242"/>
                <a:gd name="T16" fmla="*/ 1233 w 123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3" h="242">
                  <a:moveTo>
                    <a:pt x="1233" y="242"/>
                  </a:moveTo>
                  <a:lnTo>
                    <a:pt x="801" y="242"/>
                  </a:lnTo>
                  <a:lnTo>
                    <a:pt x="57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803" y="235"/>
                  </a:lnTo>
                  <a:lnTo>
                    <a:pt x="1233" y="235"/>
                  </a:lnTo>
                  <a:lnTo>
                    <a:pt x="1233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0" name="Freeform 10112">
              <a:extLst>
                <a:ext uri="{FF2B5EF4-FFF2-40B4-BE49-F238E27FC236}">
                  <a16:creationId xmlns:a16="http://schemas.microsoft.com/office/drawing/2014/main" id="{57EBE332-4951-434C-9406-8B8C87BC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2327"/>
              <a:ext cx="3228" cy="473"/>
            </a:xfrm>
            <a:custGeom>
              <a:avLst/>
              <a:gdLst>
                <a:gd name="T0" fmla="*/ 3228 w 3228"/>
                <a:gd name="T1" fmla="*/ 473 h 473"/>
                <a:gd name="T2" fmla="*/ 2957 w 3228"/>
                <a:gd name="T3" fmla="*/ 473 h 473"/>
                <a:gd name="T4" fmla="*/ 2954 w 3228"/>
                <a:gd name="T5" fmla="*/ 470 h 473"/>
                <a:gd name="T6" fmla="*/ 2674 w 3228"/>
                <a:gd name="T7" fmla="*/ 155 h 473"/>
                <a:gd name="T8" fmla="*/ 2045 w 3228"/>
                <a:gd name="T9" fmla="*/ 155 h 473"/>
                <a:gd name="T10" fmla="*/ 2042 w 3228"/>
                <a:gd name="T11" fmla="*/ 155 h 473"/>
                <a:gd name="T12" fmla="*/ 1895 w 3228"/>
                <a:gd name="T13" fmla="*/ 3 h 473"/>
                <a:gd name="T14" fmla="*/ 779 w 3228"/>
                <a:gd name="T15" fmla="*/ 3 h 473"/>
                <a:gd name="T16" fmla="*/ 591 w 3228"/>
                <a:gd name="T17" fmla="*/ 195 h 473"/>
                <a:gd name="T18" fmla="*/ 0 w 3228"/>
                <a:gd name="T19" fmla="*/ 195 h 473"/>
                <a:gd name="T20" fmla="*/ 0 w 3228"/>
                <a:gd name="T21" fmla="*/ 190 h 473"/>
                <a:gd name="T22" fmla="*/ 591 w 3228"/>
                <a:gd name="T23" fmla="*/ 190 h 473"/>
                <a:gd name="T24" fmla="*/ 779 w 3228"/>
                <a:gd name="T25" fmla="*/ 0 h 473"/>
                <a:gd name="T26" fmla="*/ 1895 w 3228"/>
                <a:gd name="T27" fmla="*/ 0 h 473"/>
                <a:gd name="T28" fmla="*/ 1898 w 3228"/>
                <a:gd name="T29" fmla="*/ 0 h 473"/>
                <a:gd name="T30" fmla="*/ 2045 w 3228"/>
                <a:gd name="T31" fmla="*/ 152 h 473"/>
                <a:gd name="T32" fmla="*/ 2677 w 3228"/>
                <a:gd name="T33" fmla="*/ 152 h 473"/>
                <a:gd name="T34" fmla="*/ 2677 w 3228"/>
                <a:gd name="T35" fmla="*/ 152 h 473"/>
                <a:gd name="T36" fmla="*/ 2957 w 3228"/>
                <a:gd name="T37" fmla="*/ 468 h 473"/>
                <a:gd name="T38" fmla="*/ 3228 w 3228"/>
                <a:gd name="T39" fmla="*/ 468 h 473"/>
                <a:gd name="T40" fmla="*/ 3228 w 3228"/>
                <a:gd name="T4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28" h="473">
                  <a:moveTo>
                    <a:pt x="3228" y="473"/>
                  </a:moveTo>
                  <a:lnTo>
                    <a:pt x="2957" y="473"/>
                  </a:lnTo>
                  <a:lnTo>
                    <a:pt x="2954" y="470"/>
                  </a:lnTo>
                  <a:lnTo>
                    <a:pt x="2674" y="155"/>
                  </a:lnTo>
                  <a:lnTo>
                    <a:pt x="2045" y="155"/>
                  </a:lnTo>
                  <a:lnTo>
                    <a:pt x="2042" y="155"/>
                  </a:lnTo>
                  <a:lnTo>
                    <a:pt x="1895" y="3"/>
                  </a:lnTo>
                  <a:lnTo>
                    <a:pt x="779" y="3"/>
                  </a:lnTo>
                  <a:lnTo>
                    <a:pt x="591" y="195"/>
                  </a:lnTo>
                  <a:lnTo>
                    <a:pt x="0" y="195"/>
                  </a:lnTo>
                  <a:lnTo>
                    <a:pt x="0" y="190"/>
                  </a:lnTo>
                  <a:lnTo>
                    <a:pt x="591" y="190"/>
                  </a:lnTo>
                  <a:lnTo>
                    <a:pt x="779" y="0"/>
                  </a:lnTo>
                  <a:lnTo>
                    <a:pt x="1895" y="0"/>
                  </a:lnTo>
                  <a:lnTo>
                    <a:pt x="1898" y="0"/>
                  </a:lnTo>
                  <a:lnTo>
                    <a:pt x="2045" y="152"/>
                  </a:lnTo>
                  <a:lnTo>
                    <a:pt x="2677" y="152"/>
                  </a:lnTo>
                  <a:lnTo>
                    <a:pt x="2677" y="152"/>
                  </a:lnTo>
                  <a:lnTo>
                    <a:pt x="2957" y="468"/>
                  </a:lnTo>
                  <a:lnTo>
                    <a:pt x="3228" y="468"/>
                  </a:lnTo>
                  <a:lnTo>
                    <a:pt x="3228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1" name="Freeform 10113">
              <a:extLst>
                <a:ext uri="{FF2B5EF4-FFF2-40B4-BE49-F238E27FC236}">
                  <a16:creationId xmlns:a16="http://schemas.microsoft.com/office/drawing/2014/main" id="{7F03C322-1A19-4B7D-ACAE-670A3FA7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517"/>
              <a:ext cx="3563" cy="340"/>
            </a:xfrm>
            <a:custGeom>
              <a:avLst/>
              <a:gdLst>
                <a:gd name="T0" fmla="*/ 2978 w 3563"/>
                <a:gd name="T1" fmla="*/ 340 h 340"/>
                <a:gd name="T2" fmla="*/ 2024 w 3563"/>
                <a:gd name="T3" fmla="*/ 340 h 340"/>
                <a:gd name="T4" fmla="*/ 2024 w 3563"/>
                <a:gd name="T5" fmla="*/ 340 h 340"/>
                <a:gd name="T6" fmla="*/ 1748 w 3563"/>
                <a:gd name="T7" fmla="*/ 45 h 340"/>
                <a:gd name="T8" fmla="*/ 1169 w 3563"/>
                <a:gd name="T9" fmla="*/ 45 h 340"/>
                <a:gd name="T10" fmla="*/ 905 w 3563"/>
                <a:gd name="T11" fmla="*/ 311 h 340"/>
                <a:gd name="T12" fmla="*/ 0 w 3563"/>
                <a:gd name="T13" fmla="*/ 311 h 340"/>
                <a:gd name="T14" fmla="*/ 0 w 3563"/>
                <a:gd name="T15" fmla="*/ 304 h 340"/>
                <a:gd name="T16" fmla="*/ 903 w 3563"/>
                <a:gd name="T17" fmla="*/ 304 h 340"/>
                <a:gd name="T18" fmla="*/ 1166 w 3563"/>
                <a:gd name="T19" fmla="*/ 38 h 340"/>
                <a:gd name="T20" fmla="*/ 1751 w 3563"/>
                <a:gd name="T21" fmla="*/ 38 h 340"/>
                <a:gd name="T22" fmla="*/ 1751 w 3563"/>
                <a:gd name="T23" fmla="*/ 41 h 340"/>
                <a:gd name="T24" fmla="*/ 2028 w 3563"/>
                <a:gd name="T25" fmla="*/ 332 h 340"/>
                <a:gd name="T26" fmla="*/ 2976 w 3563"/>
                <a:gd name="T27" fmla="*/ 332 h 340"/>
                <a:gd name="T28" fmla="*/ 3306 w 3563"/>
                <a:gd name="T29" fmla="*/ 0 h 340"/>
                <a:gd name="T30" fmla="*/ 3563 w 3563"/>
                <a:gd name="T31" fmla="*/ 0 h 340"/>
                <a:gd name="T32" fmla="*/ 3563 w 3563"/>
                <a:gd name="T33" fmla="*/ 7 h 340"/>
                <a:gd name="T34" fmla="*/ 3308 w 3563"/>
                <a:gd name="T35" fmla="*/ 7 h 340"/>
                <a:gd name="T36" fmla="*/ 2978 w 3563"/>
                <a:gd name="T3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63" h="340">
                  <a:moveTo>
                    <a:pt x="2978" y="340"/>
                  </a:moveTo>
                  <a:lnTo>
                    <a:pt x="2024" y="340"/>
                  </a:lnTo>
                  <a:lnTo>
                    <a:pt x="2024" y="340"/>
                  </a:lnTo>
                  <a:lnTo>
                    <a:pt x="1748" y="45"/>
                  </a:lnTo>
                  <a:lnTo>
                    <a:pt x="1169" y="45"/>
                  </a:lnTo>
                  <a:lnTo>
                    <a:pt x="905" y="311"/>
                  </a:lnTo>
                  <a:lnTo>
                    <a:pt x="0" y="311"/>
                  </a:lnTo>
                  <a:lnTo>
                    <a:pt x="0" y="304"/>
                  </a:lnTo>
                  <a:lnTo>
                    <a:pt x="903" y="304"/>
                  </a:lnTo>
                  <a:lnTo>
                    <a:pt x="1166" y="38"/>
                  </a:lnTo>
                  <a:lnTo>
                    <a:pt x="1751" y="38"/>
                  </a:lnTo>
                  <a:lnTo>
                    <a:pt x="1751" y="41"/>
                  </a:lnTo>
                  <a:lnTo>
                    <a:pt x="2028" y="332"/>
                  </a:lnTo>
                  <a:lnTo>
                    <a:pt x="2976" y="332"/>
                  </a:lnTo>
                  <a:lnTo>
                    <a:pt x="3306" y="0"/>
                  </a:lnTo>
                  <a:lnTo>
                    <a:pt x="3563" y="0"/>
                  </a:lnTo>
                  <a:lnTo>
                    <a:pt x="3563" y="7"/>
                  </a:lnTo>
                  <a:lnTo>
                    <a:pt x="3308" y="7"/>
                  </a:lnTo>
                  <a:lnTo>
                    <a:pt x="2978" y="3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2" name="Freeform 10114">
              <a:extLst>
                <a:ext uri="{FF2B5EF4-FFF2-40B4-BE49-F238E27FC236}">
                  <a16:creationId xmlns:a16="http://schemas.microsoft.com/office/drawing/2014/main" id="{538AE393-D98C-4151-BC5B-738F92258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2714"/>
              <a:ext cx="2446" cy="494"/>
            </a:xfrm>
            <a:custGeom>
              <a:avLst/>
              <a:gdLst>
                <a:gd name="T0" fmla="*/ 204 w 2446"/>
                <a:gd name="T1" fmla="*/ 494 h 494"/>
                <a:gd name="T2" fmla="*/ 0 w 2446"/>
                <a:gd name="T3" fmla="*/ 494 h 494"/>
                <a:gd name="T4" fmla="*/ 0 w 2446"/>
                <a:gd name="T5" fmla="*/ 492 h 494"/>
                <a:gd name="T6" fmla="*/ 204 w 2446"/>
                <a:gd name="T7" fmla="*/ 492 h 494"/>
                <a:gd name="T8" fmla="*/ 385 w 2446"/>
                <a:gd name="T9" fmla="*/ 290 h 494"/>
                <a:gd name="T10" fmla="*/ 938 w 2446"/>
                <a:gd name="T11" fmla="*/ 290 h 494"/>
                <a:gd name="T12" fmla="*/ 1235 w 2446"/>
                <a:gd name="T13" fmla="*/ 0 h 494"/>
                <a:gd name="T14" fmla="*/ 2247 w 2446"/>
                <a:gd name="T15" fmla="*/ 0 h 494"/>
                <a:gd name="T16" fmla="*/ 2247 w 2446"/>
                <a:gd name="T17" fmla="*/ 0 h 494"/>
                <a:gd name="T18" fmla="*/ 2446 w 2446"/>
                <a:gd name="T19" fmla="*/ 178 h 494"/>
                <a:gd name="T20" fmla="*/ 2444 w 2446"/>
                <a:gd name="T21" fmla="*/ 181 h 494"/>
                <a:gd name="T22" fmla="*/ 2247 w 2446"/>
                <a:gd name="T23" fmla="*/ 3 h 494"/>
                <a:gd name="T24" fmla="*/ 1235 w 2446"/>
                <a:gd name="T25" fmla="*/ 3 h 494"/>
                <a:gd name="T26" fmla="*/ 938 w 2446"/>
                <a:gd name="T27" fmla="*/ 292 h 494"/>
                <a:gd name="T28" fmla="*/ 387 w 2446"/>
                <a:gd name="T29" fmla="*/ 292 h 494"/>
                <a:gd name="T30" fmla="*/ 204 w 2446"/>
                <a:gd name="T31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6" h="494">
                  <a:moveTo>
                    <a:pt x="204" y="494"/>
                  </a:moveTo>
                  <a:lnTo>
                    <a:pt x="0" y="494"/>
                  </a:lnTo>
                  <a:lnTo>
                    <a:pt x="0" y="492"/>
                  </a:lnTo>
                  <a:lnTo>
                    <a:pt x="204" y="492"/>
                  </a:lnTo>
                  <a:lnTo>
                    <a:pt x="385" y="290"/>
                  </a:lnTo>
                  <a:lnTo>
                    <a:pt x="938" y="290"/>
                  </a:lnTo>
                  <a:lnTo>
                    <a:pt x="1235" y="0"/>
                  </a:lnTo>
                  <a:lnTo>
                    <a:pt x="2247" y="0"/>
                  </a:lnTo>
                  <a:lnTo>
                    <a:pt x="2247" y="0"/>
                  </a:lnTo>
                  <a:lnTo>
                    <a:pt x="2446" y="178"/>
                  </a:lnTo>
                  <a:lnTo>
                    <a:pt x="2444" y="181"/>
                  </a:lnTo>
                  <a:lnTo>
                    <a:pt x="2247" y="3"/>
                  </a:lnTo>
                  <a:lnTo>
                    <a:pt x="1235" y="3"/>
                  </a:lnTo>
                  <a:lnTo>
                    <a:pt x="938" y="292"/>
                  </a:lnTo>
                  <a:lnTo>
                    <a:pt x="387" y="292"/>
                  </a:lnTo>
                  <a:lnTo>
                    <a:pt x="204" y="4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3" name="Freeform 10115">
              <a:extLst>
                <a:ext uri="{FF2B5EF4-FFF2-40B4-BE49-F238E27FC236}">
                  <a16:creationId xmlns:a16="http://schemas.microsoft.com/office/drawing/2014/main" id="{914E51DC-F6DB-4DA9-9ED3-E4504D77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2351"/>
              <a:ext cx="3315" cy="717"/>
            </a:xfrm>
            <a:custGeom>
              <a:avLst/>
              <a:gdLst>
                <a:gd name="T0" fmla="*/ 938 w 3315"/>
                <a:gd name="T1" fmla="*/ 717 h 717"/>
                <a:gd name="T2" fmla="*/ 121 w 3315"/>
                <a:gd name="T3" fmla="*/ 717 h 717"/>
                <a:gd name="T4" fmla="*/ 0 w 3315"/>
                <a:gd name="T5" fmla="*/ 589 h 717"/>
                <a:gd name="T6" fmla="*/ 9 w 3315"/>
                <a:gd name="T7" fmla="*/ 582 h 717"/>
                <a:gd name="T8" fmla="*/ 126 w 3315"/>
                <a:gd name="T9" fmla="*/ 705 h 717"/>
                <a:gd name="T10" fmla="*/ 933 w 3315"/>
                <a:gd name="T11" fmla="*/ 705 h 717"/>
                <a:gd name="T12" fmla="*/ 1551 w 3315"/>
                <a:gd name="T13" fmla="*/ 97 h 717"/>
                <a:gd name="T14" fmla="*/ 1999 w 3315"/>
                <a:gd name="T15" fmla="*/ 97 h 717"/>
                <a:gd name="T16" fmla="*/ 2080 w 3315"/>
                <a:gd name="T17" fmla="*/ 0 h 717"/>
                <a:gd name="T18" fmla="*/ 2907 w 3315"/>
                <a:gd name="T19" fmla="*/ 0 h 717"/>
                <a:gd name="T20" fmla="*/ 2997 w 3315"/>
                <a:gd name="T21" fmla="*/ 66 h 717"/>
                <a:gd name="T22" fmla="*/ 3315 w 3315"/>
                <a:gd name="T23" fmla="*/ 66 h 717"/>
                <a:gd name="T24" fmla="*/ 3315 w 3315"/>
                <a:gd name="T25" fmla="*/ 81 h 717"/>
                <a:gd name="T26" fmla="*/ 2992 w 3315"/>
                <a:gd name="T27" fmla="*/ 81 h 717"/>
                <a:gd name="T28" fmla="*/ 2902 w 3315"/>
                <a:gd name="T29" fmla="*/ 14 h 717"/>
                <a:gd name="T30" fmla="*/ 2085 w 3315"/>
                <a:gd name="T31" fmla="*/ 14 h 717"/>
                <a:gd name="T32" fmla="*/ 2006 w 3315"/>
                <a:gd name="T33" fmla="*/ 109 h 717"/>
                <a:gd name="T34" fmla="*/ 1555 w 3315"/>
                <a:gd name="T35" fmla="*/ 109 h 717"/>
                <a:gd name="T36" fmla="*/ 938 w 3315"/>
                <a:gd name="T37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5" h="717">
                  <a:moveTo>
                    <a:pt x="938" y="717"/>
                  </a:moveTo>
                  <a:lnTo>
                    <a:pt x="121" y="717"/>
                  </a:lnTo>
                  <a:lnTo>
                    <a:pt x="0" y="589"/>
                  </a:lnTo>
                  <a:lnTo>
                    <a:pt x="9" y="582"/>
                  </a:lnTo>
                  <a:lnTo>
                    <a:pt x="126" y="705"/>
                  </a:lnTo>
                  <a:lnTo>
                    <a:pt x="933" y="705"/>
                  </a:lnTo>
                  <a:lnTo>
                    <a:pt x="1551" y="97"/>
                  </a:lnTo>
                  <a:lnTo>
                    <a:pt x="1999" y="97"/>
                  </a:lnTo>
                  <a:lnTo>
                    <a:pt x="2080" y="0"/>
                  </a:lnTo>
                  <a:lnTo>
                    <a:pt x="2907" y="0"/>
                  </a:lnTo>
                  <a:lnTo>
                    <a:pt x="2997" y="66"/>
                  </a:lnTo>
                  <a:lnTo>
                    <a:pt x="3315" y="66"/>
                  </a:lnTo>
                  <a:lnTo>
                    <a:pt x="3315" y="81"/>
                  </a:lnTo>
                  <a:lnTo>
                    <a:pt x="2992" y="81"/>
                  </a:lnTo>
                  <a:lnTo>
                    <a:pt x="2902" y="14"/>
                  </a:lnTo>
                  <a:lnTo>
                    <a:pt x="2085" y="14"/>
                  </a:lnTo>
                  <a:lnTo>
                    <a:pt x="2006" y="109"/>
                  </a:lnTo>
                  <a:lnTo>
                    <a:pt x="1555" y="109"/>
                  </a:lnTo>
                  <a:lnTo>
                    <a:pt x="938" y="7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4" name="Freeform 10116">
              <a:extLst>
                <a:ext uri="{FF2B5EF4-FFF2-40B4-BE49-F238E27FC236}">
                  <a16:creationId xmlns:a16="http://schemas.microsoft.com/office/drawing/2014/main" id="{E3F65956-A530-4F14-B675-CB4610076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" y="2242"/>
              <a:ext cx="1282" cy="92"/>
            </a:xfrm>
            <a:custGeom>
              <a:avLst/>
              <a:gdLst>
                <a:gd name="T0" fmla="*/ 1282 w 1282"/>
                <a:gd name="T1" fmla="*/ 92 h 92"/>
                <a:gd name="T2" fmla="*/ 434 w 1282"/>
                <a:gd name="T3" fmla="*/ 92 h 92"/>
                <a:gd name="T4" fmla="*/ 434 w 1282"/>
                <a:gd name="T5" fmla="*/ 92 h 92"/>
                <a:gd name="T6" fmla="*/ 330 w 1282"/>
                <a:gd name="T7" fmla="*/ 7 h 92"/>
                <a:gd name="T8" fmla="*/ 0 w 1282"/>
                <a:gd name="T9" fmla="*/ 7 h 92"/>
                <a:gd name="T10" fmla="*/ 0 w 1282"/>
                <a:gd name="T11" fmla="*/ 0 h 92"/>
                <a:gd name="T12" fmla="*/ 332 w 1282"/>
                <a:gd name="T13" fmla="*/ 0 h 92"/>
                <a:gd name="T14" fmla="*/ 437 w 1282"/>
                <a:gd name="T15" fmla="*/ 85 h 92"/>
                <a:gd name="T16" fmla="*/ 1282 w 1282"/>
                <a:gd name="T17" fmla="*/ 85 h 92"/>
                <a:gd name="T18" fmla="*/ 1282 w 1282"/>
                <a:gd name="T1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2" h="92">
                  <a:moveTo>
                    <a:pt x="1282" y="92"/>
                  </a:moveTo>
                  <a:lnTo>
                    <a:pt x="434" y="92"/>
                  </a:lnTo>
                  <a:lnTo>
                    <a:pt x="434" y="92"/>
                  </a:lnTo>
                  <a:lnTo>
                    <a:pt x="33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437" y="85"/>
                  </a:lnTo>
                  <a:lnTo>
                    <a:pt x="1282" y="85"/>
                  </a:lnTo>
                  <a:lnTo>
                    <a:pt x="128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5" name="Freeform 10117">
              <a:extLst>
                <a:ext uri="{FF2B5EF4-FFF2-40B4-BE49-F238E27FC236}">
                  <a16:creationId xmlns:a16="http://schemas.microsoft.com/office/drawing/2014/main" id="{CE4427ED-0C1D-4BF6-858F-DEAA7C46A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3032"/>
              <a:ext cx="1662" cy="902"/>
            </a:xfrm>
            <a:custGeom>
              <a:avLst/>
              <a:gdLst>
                <a:gd name="T0" fmla="*/ 228 w 1662"/>
                <a:gd name="T1" fmla="*/ 902 h 902"/>
                <a:gd name="T2" fmla="*/ 0 w 1662"/>
                <a:gd name="T3" fmla="*/ 902 h 902"/>
                <a:gd name="T4" fmla="*/ 0 w 1662"/>
                <a:gd name="T5" fmla="*/ 900 h 902"/>
                <a:gd name="T6" fmla="*/ 228 w 1662"/>
                <a:gd name="T7" fmla="*/ 900 h 902"/>
                <a:gd name="T8" fmla="*/ 883 w 1662"/>
                <a:gd name="T9" fmla="*/ 240 h 902"/>
                <a:gd name="T10" fmla="*/ 1218 w 1662"/>
                <a:gd name="T11" fmla="*/ 240 h 902"/>
                <a:gd name="T12" fmla="*/ 1439 w 1662"/>
                <a:gd name="T13" fmla="*/ 0 h 902"/>
                <a:gd name="T14" fmla="*/ 1662 w 1662"/>
                <a:gd name="T15" fmla="*/ 0 h 902"/>
                <a:gd name="T16" fmla="*/ 1662 w 1662"/>
                <a:gd name="T17" fmla="*/ 5 h 902"/>
                <a:gd name="T18" fmla="*/ 1441 w 1662"/>
                <a:gd name="T19" fmla="*/ 5 h 902"/>
                <a:gd name="T20" fmla="*/ 1218 w 1662"/>
                <a:gd name="T21" fmla="*/ 242 h 902"/>
                <a:gd name="T22" fmla="*/ 886 w 1662"/>
                <a:gd name="T23" fmla="*/ 242 h 902"/>
                <a:gd name="T24" fmla="*/ 228 w 1662"/>
                <a:gd name="T25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2" h="902">
                  <a:moveTo>
                    <a:pt x="228" y="902"/>
                  </a:moveTo>
                  <a:lnTo>
                    <a:pt x="0" y="902"/>
                  </a:lnTo>
                  <a:lnTo>
                    <a:pt x="0" y="900"/>
                  </a:lnTo>
                  <a:lnTo>
                    <a:pt x="228" y="900"/>
                  </a:lnTo>
                  <a:lnTo>
                    <a:pt x="883" y="240"/>
                  </a:lnTo>
                  <a:lnTo>
                    <a:pt x="1218" y="240"/>
                  </a:lnTo>
                  <a:lnTo>
                    <a:pt x="1439" y="0"/>
                  </a:lnTo>
                  <a:lnTo>
                    <a:pt x="1662" y="0"/>
                  </a:lnTo>
                  <a:lnTo>
                    <a:pt x="1662" y="5"/>
                  </a:lnTo>
                  <a:lnTo>
                    <a:pt x="1441" y="5"/>
                  </a:lnTo>
                  <a:lnTo>
                    <a:pt x="1218" y="242"/>
                  </a:lnTo>
                  <a:lnTo>
                    <a:pt x="886" y="242"/>
                  </a:lnTo>
                  <a:lnTo>
                    <a:pt x="228" y="9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6" name="Freeform 10118">
              <a:extLst>
                <a:ext uri="{FF2B5EF4-FFF2-40B4-BE49-F238E27FC236}">
                  <a16:creationId xmlns:a16="http://schemas.microsoft.com/office/drawing/2014/main" id="{E119CF90-9AC4-4977-8D9E-227A293D5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2372"/>
              <a:ext cx="1926" cy="558"/>
            </a:xfrm>
            <a:custGeom>
              <a:avLst/>
              <a:gdLst>
                <a:gd name="T0" fmla="*/ 1926 w 1926"/>
                <a:gd name="T1" fmla="*/ 558 h 558"/>
                <a:gd name="T2" fmla="*/ 1781 w 1926"/>
                <a:gd name="T3" fmla="*/ 558 h 558"/>
                <a:gd name="T4" fmla="*/ 1655 w 1926"/>
                <a:gd name="T5" fmla="*/ 432 h 558"/>
                <a:gd name="T6" fmla="*/ 964 w 1926"/>
                <a:gd name="T7" fmla="*/ 432 h 558"/>
                <a:gd name="T8" fmla="*/ 779 w 1926"/>
                <a:gd name="T9" fmla="*/ 231 h 558"/>
                <a:gd name="T10" fmla="*/ 394 w 1926"/>
                <a:gd name="T11" fmla="*/ 231 h 558"/>
                <a:gd name="T12" fmla="*/ 192 w 1926"/>
                <a:gd name="T13" fmla="*/ 26 h 558"/>
                <a:gd name="T14" fmla="*/ 0 w 1926"/>
                <a:gd name="T15" fmla="*/ 26 h 558"/>
                <a:gd name="T16" fmla="*/ 0 w 1926"/>
                <a:gd name="T17" fmla="*/ 0 h 558"/>
                <a:gd name="T18" fmla="*/ 204 w 1926"/>
                <a:gd name="T19" fmla="*/ 0 h 558"/>
                <a:gd name="T20" fmla="*/ 404 w 1926"/>
                <a:gd name="T21" fmla="*/ 205 h 558"/>
                <a:gd name="T22" fmla="*/ 791 w 1926"/>
                <a:gd name="T23" fmla="*/ 205 h 558"/>
                <a:gd name="T24" fmla="*/ 976 w 1926"/>
                <a:gd name="T25" fmla="*/ 406 h 558"/>
                <a:gd name="T26" fmla="*/ 1667 w 1926"/>
                <a:gd name="T27" fmla="*/ 406 h 558"/>
                <a:gd name="T28" fmla="*/ 1793 w 1926"/>
                <a:gd name="T29" fmla="*/ 532 h 558"/>
                <a:gd name="T30" fmla="*/ 1926 w 1926"/>
                <a:gd name="T31" fmla="*/ 532 h 558"/>
                <a:gd name="T32" fmla="*/ 1926 w 1926"/>
                <a:gd name="T3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6" h="558">
                  <a:moveTo>
                    <a:pt x="1926" y="558"/>
                  </a:moveTo>
                  <a:lnTo>
                    <a:pt x="1781" y="558"/>
                  </a:lnTo>
                  <a:lnTo>
                    <a:pt x="1655" y="432"/>
                  </a:lnTo>
                  <a:lnTo>
                    <a:pt x="964" y="432"/>
                  </a:lnTo>
                  <a:lnTo>
                    <a:pt x="779" y="231"/>
                  </a:lnTo>
                  <a:lnTo>
                    <a:pt x="394" y="231"/>
                  </a:lnTo>
                  <a:lnTo>
                    <a:pt x="192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404" y="205"/>
                  </a:lnTo>
                  <a:lnTo>
                    <a:pt x="791" y="205"/>
                  </a:lnTo>
                  <a:lnTo>
                    <a:pt x="976" y="406"/>
                  </a:lnTo>
                  <a:lnTo>
                    <a:pt x="1667" y="406"/>
                  </a:lnTo>
                  <a:lnTo>
                    <a:pt x="1793" y="532"/>
                  </a:lnTo>
                  <a:lnTo>
                    <a:pt x="1926" y="532"/>
                  </a:lnTo>
                  <a:lnTo>
                    <a:pt x="1926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7" name="Oval 10119">
              <a:extLst>
                <a:ext uri="{FF2B5EF4-FFF2-40B4-BE49-F238E27FC236}">
                  <a16:creationId xmlns:a16="http://schemas.microsoft.com/office/drawing/2014/main" id="{DC3B897E-FC96-44CE-A2DB-5B25BF8DA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4255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8" name="Oval 10120">
              <a:extLst>
                <a:ext uri="{FF2B5EF4-FFF2-40B4-BE49-F238E27FC236}">
                  <a16:creationId xmlns:a16="http://schemas.microsoft.com/office/drawing/2014/main" id="{33466B9B-807E-4F79-A1B5-89EA984C4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3899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9" name="Oval 10121">
              <a:extLst>
                <a:ext uri="{FF2B5EF4-FFF2-40B4-BE49-F238E27FC236}">
                  <a16:creationId xmlns:a16="http://schemas.microsoft.com/office/drawing/2014/main" id="{374DACA9-55BD-4A5A-8982-580E9A149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3920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0" name="Oval 10122">
              <a:extLst>
                <a:ext uri="{FF2B5EF4-FFF2-40B4-BE49-F238E27FC236}">
                  <a16:creationId xmlns:a16="http://schemas.microsoft.com/office/drawing/2014/main" id="{650459D6-9247-4FBE-B98D-8D657C2A6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395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1" name="Oval 10123">
              <a:extLst>
                <a:ext uri="{FF2B5EF4-FFF2-40B4-BE49-F238E27FC236}">
                  <a16:creationId xmlns:a16="http://schemas.microsoft.com/office/drawing/2014/main" id="{1E8BE9D0-EFE8-4263-B98C-55ACEEAC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4184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2" name="Oval 10124">
              <a:extLst>
                <a:ext uri="{FF2B5EF4-FFF2-40B4-BE49-F238E27FC236}">
                  <a16:creationId xmlns:a16="http://schemas.microsoft.com/office/drawing/2014/main" id="{C66CEFA8-07EF-4E0C-9E53-7496918A7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908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3" name="Oval 10125">
              <a:extLst>
                <a:ext uri="{FF2B5EF4-FFF2-40B4-BE49-F238E27FC236}">
                  <a16:creationId xmlns:a16="http://schemas.microsoft.com/office/drawing/2014/main" id="{6BDADDCD-5BE0-47FD-875F-74259F1EC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113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4" name="Oval 10126">
              <a:extLst>
                <a:ext uri="{FF2B5EF4-FFF2-40B4-BE49-F238E27FC236}">
                  <a16:creationId xmlns:a16="http://schemas.microsoft.com/office/drawing/2014/main" id="{C34BE079-8118-4E05-8FDE-5635AE26A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652"/>
              <a:ext cx="46" cy="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5" name="Oval 10127">
              <a:extLst>
                <a:ext uri="{FF2B5EF4-FFF2-40B4-BE49-F238E27FC236}">
                  <a16:creationId xmlns:a16="http://schemas.microsoft.com/office/drawing/2014/main" id="{2698B15B-7C86-47B7-BE53-6BF0C850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363"/>
              <a:ext cx="48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6" name="Oval 10128">
              <a:extLst>
                <a:ext uri="{FF2B5EF4-FFF2-40B4-BE49-F238E27FC236}">
                  <a16:creationId xmlns:a16="http://schemas.microsoft.com/office/drawing/2014/main" id="{B6CDD8F4-E144-4BB5-9E39-9E56829BE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909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7" name="Oval 10129">
              <a:extLst>
                <a:ext uri="{FF2B5EF4-FFF2-40B4-BE49-F238E27FC236}">
                  <a16:creationId xmlns:a16="http://schemas.microsoft.com/office/drawing/2014/main" id="{98AB928C-91F2-4D02-9018-AB005604A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809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8" name="Oval 10130">
              <a:extLst>
                <a:ext uri="{FF2B5EF4-FFF2-40B4-BE49-F238E27FC236}">
                  <a16:creationId xmlns:a16="http://schemas.microsoft.com/office/drawing/2014/main" id="{AABAAB80-7F16-4042-AE3B-66816B38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330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9" name="Oval 10131">
              <a:extLst>
                <a:ext uri="{FF2B5EF4-FFF2-40B4-BE49-F238E27FC236}">
                  <a16:creationId xmlns:a16="http://schemas.microsoft.com/office/drawing/2014/main" id="{B7F3A9BC-7774-4566-9956-77537253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916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0" name="Oval 10132">
              <a:extLst>
                <a:ext uri="{FF2B5EF4-FFF2-40B4-BE49-F238E27FC236}">
                  <a16:creationId xmlns:a16="http://schemas.microsoft.com/office/drawing/2014/main" id="{EE818C38-7A21-4F4C-87A9-D14D4417F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05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1" name="Oval 10133">
              <a:extLst>
                <a:ext uri="{FF2B5EF4-FFF2-40B4-BE49-F238E27FC236}">
                  <a16:creationId xmlns:a16="http://schemas.microsoft.com/office/drawing/2014/main" id="{EA75C593-C16A-46BB-B8D6-8CACC9D4F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194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2" name="Oval 10134">
              <a:extLst>
                <a:ext uri="{FF2B5EF4-FFF2-40B4-BE49-F238E27FC236}">
                  <a16:creationId xmlns:a16="http://schemas.microsoft.com/office/drawing/2014/main" id="{D2052E0D-C40A-4694-9BEB-CBB0D08F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3516"/>
              <a:ext cx="26" cy="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3" name="Oval 10135">
              <a:extLst>
                <a:ext uri="{FF2B5EF4-FFF2-40B4-BE49-F238E27FC236}">
                  <a16:creationId xmlns:a16="http://schemas.microsoft.com/office/drawing/2014/main" id="{F6A71AC6-8AE8-442D-8669-F55BFB743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30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4" name="Oval 10136">
              <a:extLst>
                <a:ext uri="{FF2B5EF4-FFF2-40B4-BE49-F238E27FC236}">
                  <a16:creationId xmlns:a16="http://schemas.microsoft.com/office/drawing/2014/main" id="{0B169F5A-7E50-49EE-A661-3DA429CB2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902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5" name="Oval 10137">
              <a:extLst>
                <a:ext uri="{FF2B5EF4-FFF2-40B4-BE49-F238E27FC236}">
                  <a16:creationId xmlns:a16="http://schemas.microsoft.com/office/drawing/2014/main" id="{020C1A01-1A9E-47FC-BD6E-AD5DA038D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289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6" name="Oval 10138">
              <a:extLst>
                <a:ext uri="{FF2B5EF4-FFF2-40B4-BE49-F238E27FC236}">
                  <a16:creationId xmlns:a16="http://schemas.microsoft.com/office/drawing/2014/main" id="{22793585-5013-4248-B9BE-50B73D98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232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7" name="Oval 10139">
              <a:extLst>
                <a:ext uri="{FF2B5EF4-FFF2-40B4-BE49-F238E27FC236}">
                  <a16:creationId xmlns:a16="http://schemas.microsoft.com/office/drawing/2014/main" id="{50185718-EF04-4315-87F4-B172D3486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3951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78" name="Group 10059">
            <a:extLst>
              <a:ext uri="{FF2B5EF4-FFF2-40B4-BE49-F238E27FC236}">
                <a16:creationId xmlns:a16="http://schemas.microsoft.com/office/drawing/2014/main" id="{1FBEAF42-5C10-4A07-9539-A658CE95A7AE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-900" y="70076"/>
            <a:ext cx="3381739" cy="3727066"/>
            <a:chOff x="1" y="-1"/>
            <a:chExt cx="4113" cy="4533"/>
          </a:xfrm>
          <a:solidFill>
            <a:srgbClr val="00B0F0">
              <a:alpha val="63137"/>
            </a:srgbClr>
          </a:solidFill>
        </p:grpSpPr>
        <p:sp>
          <p:nvSpPr>
            <p:cNvPr id="179" name="Freeform 10060">
              <a:extLst>
                <a:ext uri="{FF2B5EF4-FFF2-40B4-BE49-F238E27FC236}">
                  <a16:creationId xmlns:a16="http://schemas.microsoft.com/office/drawing/2014/main" id="{644F818A-57B1-47AD-99B1-4DC2C7EC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-1"/>
              <a:ext cx="1434" cy="270"/>
            </a:xfrm>
            <a:custGeom>
              <a:avLst/>
              <a:gdLst>
                <a:gd name="T0" fmla="*/ 218 w 1434"/>
                <a:gd name="T1" fmla="*/ 270 h 270"/>
                <a:gd name="T2" fmla="*/ 0 w 1434"/>
                <a:gd name="T3" fmla="*/ 270 h 270"/>
                <a:gd name="T4" fmla="*/ 0 w 1434"/>
                <a:gd name="T5" fmla="*/ 256 h 270"/>
                <a:gd name="T6" fmla="*/ 211 w 1434"/>
                <a:gd name="T7" fmla="*/ 256 h 270"/>
                <a:gd name="T8" fmla="*/ 373 w 1434"/>
                <a:gd name="T9" fmla="*/ 71 h 270"/>
                <a:gd name="T10" fmla="*/ 769 w 1434"/>
                <a:gd name="T11" fmla="*/ 71 h 270"/>
                <a:gd name="T12" fmla="*/ 855 w 1434"/>
                <a:gd name="T13" fmla="*/ 0 h 270"/>
                <a:gd name="T14" fmla="*/ 1183 w 1434"/>
                <a:gd name="T15" fmla="*/ 0 h 270"/>
                <a:gd name="T16" fmla="*/ 1183 w 1434"/>
                <a:gd name="T17" fmla="*/ 0 h 270"/>
                <a:gd name="T18" fmla="*/ 1434 w 1434"/>
                <a:gd name="T19" fmla="*/ 223 h 270"/>
                <a:gd name="T20" fmla="*/ 1427 w 1434"/>
                <a:gd name="T21" fmla="*/ 232 h 270"/>
                <a:gd name="T22" fmla="*/ 1175 w 1434"/>
                <a:gd name="T23" fmla="*/ 12 h 270"/>
                <a:gd name="T24" fmla="*/ 860 w 1434"/>
                <a:gd name="T25" fmla="*/ 12 h 270"/>
                <a:gd name="T26" fmla="*/ 774 w 1434"/>
                <a:gd name="T27" fmla="*/ 85 h 270"/>
                <a:gd name="T28" fmla="*/ 380 w 1434"/>
                <a:gd name="T29" fmla="*/ 85 h 270"/>
                <a:gd name="T30" fmla="*/ 218 w 1434"/>
                <a:gd name="T3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4" h="270">
                  <a:moveTo>
                    <a:pt x="218" y="270"/>
                  </a:moveTo>
                  <a:lnTo>
                    <a:pt x="0" y="270"/>
                  </a:lnTo>
                  <a:lnTo>
                    <a:pt x="0" y="256"/>
                  </a:lnTo>
                  <a:lnTo>
                    <a:pt x="211" y="256"/>
                  </a:lnTo>
                  <a:lnTo>
                    <a:pt x="373" y="71"/>
                  </a:lnTo>
                  <a:lnTo>
                    <a:pt x="769" y="71"/>
                  </a:lnTo>
                  <a:lnTo>
                    <a:pt x="855" y="0"/>
                  </a:lnTo>
                  <a:lnTo>
                    <a:pt x="1183" y="0"/>
                  </a:lnTo>
                  <a:lnTo>
                    <a:pt x="1183" y="0"/>
                  </a:lnTo>
                  <a:lnTo>
                    <a:pt x="1434" y="223"/>
                  </a:lnTo>
                  <a:lnTo>
                    <a:pt x="1427" y="232"/>
                  </a:lnTo>
                  <a:lnTo>
                    <a:pt x="1175" y="12"/>
                  </a:lnTo>
                  <a:lnTo>
                    <a:pt x="860" y="12"/>
                  </a:lnTo>
                  <a:lnTo>
                    <a:pt x="774" y="85"/>
                  </a:lnTo>
                  <a:lnTo>
                    <a:pt x="380" y="85"/>
                  </a:lnTo>
                  <a:lnTo>
                    <a:pt x="218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0" name="Freeform 10061">
              <a:extLst>
                <a:ext uri="{FF2B5EF4-FFF2-40B4-BE49-F238E27FC236}">
                  <a16:creationId xmlns:a16="http://schemas.microsoft.com/office/drawing/2014/main" id="{D5C5BE6B-D0D6-44F7-AA41-0D9FCDFDF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127"/>
              <a:ext cx="2981" cy="567"/>
            </a:xfrm>
            <a:custGeom>
              <a:avLst/>
              <a:gdLst>
                <a:gd name="T0" fmla="*/ 443 w 1255"/>
                <a:gd name="T1" fmla="*/ 239 h 239"/>
                <a:gd name="T2" fmla="*/ 207 w 1255"/>
                <a:gd name="T3" fmla="*/ 239 h 239"/>
                <a:gd name="T4" fmla="*/ 207 w 1255"/>
                <a:gd name="T5" fmla="*/ 239 h 239"/>
                <a:gd name="T6" fmla="*/ 170 w 1255"/>
                <a:gd name="T7" fmla="*/ 204 h 239"/>
                <a:gd name="T8" fmla="*/ 0 w 1255"/>
                <a:gd name="T9" fmla="*/ 204 h 239"/>
                <a:gd name="T10" fmla="*/ 0 w 1255"/>
                <a:gd name="T11" fmla="*/ 203 h 239"/>
                <a:gd name="T12" fmla="*/ 171 w 1255"/>
                <a:gd name="T13" fmla="*/ 203 h 239"/>
                <a:gd name="T14" fmla="*/ 171 w 1255"/>
                <a:gd name="T15" fmla="*/ 203 h 239"/>
                <a:gd name="T16" fmla="*/ 208 w 1255"/>
                <a:gd name="T17" fmla="*/ 238 h 239"/>
                <a:gd name="T18" fmla="*/ 442 w 1255"/>
                <a:gd name="T19" fmla="*/ 238 h 239"/>
                <a:gd name="T20" fmla="*/ 584 w 1255"/>
                <a:gd name="T21" fmla="*/ 95 h 239"/>
                <a:gd name="T22" fmla="*/ 805 w 1255"/>
                <a:gd name="T23" fmla="*/ 95 h 239"/>
                <a:gd name="T24" fmla="*/ 896 w 1255"/>
                <a:gd name="T25" fmla="*/ 1 h 239"/>
                <a:gd name="T26" fmla="*/ 896 w 1255"/>
                <a:gd name="T27" fmla="*/ 1 h 239"/>
                <a:gd name="T28" fmla="*/ 896 w 1255"/>
                <a:gd name="T29" fmla="*/ 1 h 239"/>
                <a:gd name="T30" fmla="*/ 896 w 1255"/>
                <a:gd name="T31" fmla="*/ 1 h 239"/>
                <a:gd name="T32" fmla="*/ 896 w 1255"/>
                <a:gd name="T33" fmla="*/ 0 h 239"/>
                <a:gd name="T34" fmla="*/ 1160 w 1255"/>
                <a:gd name="T35" fmla="*/ 0 h 239"/>
                <a:gd name="T36" fmla="*/ 1160 w 1255"/>
                <a:gd name="T37" fmla="*/ 0 h 239"/>
                <a:gd name="T38" fmla="*/ 1206 w 1255"/>
                <a:gd name="T39" fmla="*/ 48 h 239"/>
                <a:gd name="T40" fmla="*/ 1255 w 1255"/>
                <a:gd name="T41" fmla="*/ 48 h 239"/>
                <a:gd name="T42" fmla="*/ 1255 w 1255"/>
                <a:gd name="T43" fmla="*/ 49 h 239"/>
                <a:gd name="T44" fmla="*/ 1206 w 1255"/>
                <a:gd name="T45" fmla="*/ 49 h 239"/>
                <a:gd name="T46" fmla="*/ 1206 w 1255"/>
                <a:gd name="T47" fmla="*/ 49 h 239"/>
                <a:gd name="T48" fmla="*/ 1159 w 1255"/>
                <a:gd name="T49" fmla="*/ 1 h 239"/>
                <a:gd name="T50" fmla="*/ 897 w 1255"/>
                <a:gd name="T51" fmla="*/ 1 h 239"/>
                <a:gd name="T52" fmla="*/ 851 w 1255"/>
                <a:gd name="T53" fmla="*/ 50 h 239"/>
                <a:gd name="T54" fmla="*/ 805 w 1255"/>
                <a:gd name="T55" fmla="*/ 96 h 239"/>
                <a:gd name="T56" fmla="*/ 805 w 1255"/>
                <a:gd name="T57" fmla="*/ 97 h 239"/>
                <a:gd name="T58" fmla="*/ 584 w 1255"/>
                <a:gd name="T59" fmla="*/ 97 h 239"/>
                <a:gd name="T60" fmla="*/ 443 w 1255"/>
                <a:gd name="T6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55" h="239">
                  <a:moveTo>
                    <a:pt x="443" y="239"/>
                  </a:moveTo>
                  <a:cubicBezTo>
                    <a:pt x="207" y="239"/>
                    <a:pt x="207" y="239"/>
                    <a:pt x="207" y="239"/>
                  </a:cubicBezTo>
                  <a:cubicBezTo>
                    <a:pt x="207" y="239"/>
                    <a:pt x="207" y="239"/>
                    <a:pt x="207" y="239"/>
                  </a:cubicBezTo>
                  <a:cubicBezTo>
                    <a:pt x="170" y="204"/>
                    <a:pt x="170" y="204"/>
                    <a:pt x="17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71" y="203"/>
                    <a:pt x="171" y="203"/>
                    <a:pt x="171" y="203"/>
                  </a:cubicBezTo>
                  <a:cubicBezTo>
                    <a:pt x="171" y="203"/>
                    <a:pt x="171" y="203"/>
                    <a:pt x="171" y="203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584" y="95"/>
                    <a:pt x="584" y="95"/>
                    <a:pt x="584" y="95"/>
                  </a:cubicBezTo>
                  <a:cubicBezTo>
                    <a:pt x="805" y="95"/>
                    <a:pt x="805" y="95"/>
                    <a:pt x="805" y="95"/>
                  </a:cubicBezTo>
                  <a:cubicBezTo>
                    <a:pt x="841" y="59"/>
                    <a:pt x="895" y="4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1"/>
                    <a:pt x="896" y="1"/>
                    <a:pt x="896" y="1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206" y="48"/>
                    <a:pt x="1206" y="48"/>
                    <a:pt x="1206" y="48"/>
                  </a:cubicBezTo>
                  <a:cubicBezTo>
                    <a:pt x="1255" y="48"/>
                    <a:pt x="1255" y="48"/>
                    <a:pt x="1255" y="48"/>
                  </a:cubicBezTo>
                  <a:cubicBezTo>
                    <a:pt x="1255" y="49"/>
                    <a:pt x="1255" y="49"/>
                    <a:pt x="1255" y="49"/>
                  </a:cubicBezTo>
                  <a:cubicBezTo>
                    <a:pt x="1206" y="49"/>
                    <a:pt x="1206" y="49"/>
                    <a:pt x="1206" y="49"/>
                  </a:cubicBezTo>
                  <a:cubicBezTo>
                    <a:pt x="1206" y="49"/>
                    <a:pt x="1206" y="49"/>
                    <a:pt x="1206" y="49"/>
                  </a:cubicBezTo>
                  <a:cubicBezTo>
                    <a:pt x="1159" y="1"/>
                    <a:pt x="1159" y="1"/>
                    <a:pt x="1159" y="1"/>
                  </a:cubicBezTo>
                  <a:cubicBezTo>
                    <a:pt x="897" y="1"/>
                    <a:pt x="897" y="1"/>
                    <a:pt x="897" y="1"/>
                  </a:cubicBezTo>
                  <a:cubicBezTo>
                    <a:pt x="896" y="4"/>
                    <a:pt x="888" y="12"/>
                    <a:pt x="851" y="50"/>
                  </a:cubicBezTo>
                  <a:cubicBezTo>
                    <a:pt x="829" y="73"/>
                    <a:pt x="806" y="96"/>
                    <a:pt x="805" y="96"/>
                  </a:cubicBezTo>
                  <a:cubicBezTo>
                    <a:pt x="805" y="97"/>
                    <a:pt x="805" y="97"/>
                    <a:pt x="805" y="97"/>
                  </a:cubicBezTo>
                  <a:cubicBezTo>
                    <a:pt x="584" y="97"/>
                    <a:pt x="584" y="97"/>
                    <a:pt x="584" y="97"/>
                  </a:cubicBezTo>
                  <a:lnTo>
                    <a:pt x="443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1" name="Freeform 10062">
              <a:extLst>
                <a:ext uri="{FF2B5EF4-FFF2-40B4-BE49-F238E27FC236}">
                  <a16:creationId xmlns:a16="http://schemas.microsoft.com/office/drawing/2014/main" id="{1AD494FC-4C50-4B7A-82CB-E72F47F98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78"/>
              <a:ext cx="859" cy="183"/>
            </a:xfrm>
            <a:custGeom>
              <a:avLst/>
              <a:gdLst>
                <a:gd name="T0" fmla="*/ 4 w 859"/>
                <a:gd name="T1" fmla="*/ 183 h 183"/>
                <a:gd name="T2" fmla="*/ 0 w 859"/>
                <a:gd name="T3" fmla="*/ 181 h 183"/>
                <a:gd name="T4" fmla="*/ 168 w 859"/>
                <a:gd name="T5" fmla="*/ 0 h 183"/>
                <a:gd name="T6" fmla="*/ 859 w 859"/>
                <a:gd name="T7" fmla="*/ 0 h 183"/>
                <a:gd name="T8" fmla="*/ 859 w 859"/>
                <a:gd name="T9" fmla="*/ 5 h 183"/>
                <a:gd name="T10" fmla="*/ 173 w 859"/>
                <a:gd name="T11" fmla="*/ 5 h 183"/>
                <a:gd name="T12" fmla="*/ 4 w 859"/>
                <a:gd name="T1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9" h="183">
                  <a:moveTo>
                    <a:pt x="4" y="183"/>
                  </a:moveTo>
                  <a:lnTo>
                    <a:pt x="0" y="181"/>
                  </a:lnTo>
                  <a:lnTo>
                    <a:pt x="168" y="0"/>
                  </a:lnTo>
                  <a:lnTo>
                    <a:pt x="859" y="0"/>
                  </a:lnTo>
                  <a:lnTo>
                    <a:pt x="859" y="5"/>
                  </a:lnTo>
                  <a:lnTo>
                    <a:pt x="173" y="5"/>
                  </a:lnTo>
                  <a:lnTo>
                    <a:pt x="4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2" name="Freeform 10063">
              <a:extLst>
                <a:ext uri="{FF2B5EF4-FFF2-40B4-BE49-F238E27FC236}">
                  <a16:creationId xmlns:a16="http://schemas.microsoft.com/office/drawing/2014/main" id="{DAA307B7-557E-4E15-840D-4EB6F6FC2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267"/>
              <a:ext cx="2415" cy="259"/>
            </a:xfrm>
            <a:custGeom>
              <a:avLst/>
              <a:gdLst>
                <a:gd name="T0" fmla="*/ 2415 w 2415"/>
                <a:gd name="T1" fmla="*/ 259 h 259"/>
                <a:gd name="T2" fmla="*/ 2044 w 2415"/>
                <a:gd name="T3" fmla="*/ 259 h 259"/>
                <a:gd name="T4" fmla="*/ 1785 w 2415"/>
                <a:gd name="T5" fmla="*/ 14 h 259"/>
                <a:gd name="T6" fmla="*/ 1538 w 2415"/>
                <a:gd name="T7" fmla="*/ 14 h 259"/>
                <a:gd name="T8" fmla="*/ 1301 w 2415"/>
                <a:gd name="T9" fmla="*/ 254 h 259"/>
                <a:gd name="T10" fmla="*/ 444 w 2415"/>
                <a:gd name="T11" fmla="*/ 254 h 259"/>
                <a:gd name="T12" fmla="*/ 273 w 2415"/>
                <a:gd name="T13" fmla="*/ 73 h 259"/>
                <a:gd name="T14" fmla="*/ 0 w 2415"/>
                <a:gd name="T15" fmla="*/ 73 h 259"/>
                <a:gd name="T16" fmla="*/ 0 w 2415"/>
                <a:gd name="T17" fmla="*/ 62 h 259"/>
                <a:gd name="T18" fmla="*/ 277 w 2415"/>
                <a:gd name="T19" fmla="*/ 62 h 259"/>
                <a:gd name="T20" fmla="*/ 448 w 2415"/>
                <a:gd name="T21" fmla="*/ 240 h 259"/>
                <a:gd name="T22" fmla="*/ 1294 w 2415"/>
                <a:gd name="T23" fmla="*/ 240 h 259"/>
                <a:gd name="T24" fmla="*/ 1531 w 2415"/>
                <a:gd name="T25" fmla="*/ 0 h 259"/>
                <a:gd name="T26" fmla="*/ 1790 w 2415"/>
                <a:gd name="T27" fmla="*/ 0 h 259"/>
                <a:gd name="T28" fmla="*/ 2051 w 2415"/>
                <a:gd name="T29" fmla="*/ 247 h 259"/>
                <a:gd name="T30" fmla="*/ 2415 w 2415"/>
                <a:gd name="T31" fmla="*/ 247 h 259"/>
                <a:gd name="T32" fmla="*/ 2415 w 2415"/>
                <a:gd name="T3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5" h="259">
                  <a:moveTo>
                    <a:pt x="2415" y="259"/>
                  </a:moveTo>
                  <a:lnTo>
                    <a:pt x="2044" y="259"/>
                  </a:lnTo>
                  <a:lnTo>
                    <a:pt x="1785" y="14"/>
                  </a:lnTo>
                  <a:lnTo>
                    <a:pt x="1538" y="14"/>
                  </a:lnTo>
                  <a:lnTo>
                    <a:pt x="1301" y="254"/>
                  </a:lnTo>
                  <a:lnTo>
                    <a:pt x="444" y="254"/>
                  </a:lnTo>
                  <a:lnTo>
                    <a:pt x="273" y="73"/>
                  </a:lnTo>
                  <a:lnTo>
                    <a:pt x="0" y="73"/>
                  </a:lnTo>
                  <a:lnTo>
                    <a:pt x="0" y="62"/>
                  </a:lnTo>
                  <a:lnTo>
                    <a:pt x="277" y="62"/>
                  </a:lnTo>
                  <a:lnTo>
                    <a:pt x="448" y="240"/>
                  </a:lnTo>
                  <a:lnTo>
                    <a:pt x="1294" y="240"/>
                  </a:lnTo>
                  <a:lnTo>
                    <a:pt x="1531" y="0"/>
                  </a:lnTo>
                  <a:lnTo>
                    <a:pt x="1790" y="0"/>
                  </a:lnTo>
                  <a:lnTo>
                    <a:pt x="2051" y="247"/>
                  </a:lnTo>
                  <a:lnTo>
                    <a:pt x="2415" y="247"/>
                  </a:lnTo>
                  <a:lnTo>
                    <a:pt x="2415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3" name="Freeform 10064">
              <a:extLst>
                <a:ext uri="{FF2B5EF4-FFF2-40B4-BE49-F238E27FC236}">
                  <a16:creationId xmlns:a16="http://schemas.microsoft.com/office/drawing/2014/main" id="{2EE2FB4A-CA91-4BE9-85AE-5BC9A84D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580"/>
              <a:ext cx="1633" cy="169"/>
            </a:xfrm>
            <a:custGeom>
              <a:avLst/>
              <a:gdLst>
                <a:gd name="T0" fmla="*/ 1201 w 1633"/>
                <a:gd name="T1" fmla="*/ 169 h 169"/>
                <a:gd name="T2" fmla="*/ 821 w 1633"/>
                <a:gd name="T3" fmla="*/ 169 h 169"/>
                <a:gd name="T4" fmla="*/ 821 w 1633"/>
                <a:gd name="T5" fmla="*/ 166 h 169"/>
                <a:gd name="T6" fmla="*/ 700 w 1633"/>
                <a:gd name="T7" fmla="*/ 38 h 169"/>
                <a:gd name="T8" fmla="*/ 0 w 1633"/>
                <a:gd name="T9" fmla="*/ 38 h 169"/>
                <a:gd name="T10" fmla="*/ 0 w 1633"/>
                <a:gd name="T11" fmla="*/ 31 h 169"/>
                <a:gd name="T12" fmla="*/ 702 w 1633"/>
                <a:gd name="T13" fmla="*/ 31 h 169"/>
                <a:gd name="T14" fmla="*/ 702 w 1633"/>
                <a:gd name="T15" fmla="*/ 33 h 169"/>
                <a:gd name="T16" fmla="*/ 824 w 1633"/>
                <a:gd name="T17" fmla="*/ 162 h 169"/>
                <a:gd name="T18" fmla="*/ 1199 w 1633"/>
                <a:gd name="T19" fmla="*/ 162 h 169"/>
                <a:gd name="T20" fmla="*/ 1353 w 1633"/>
                <a:gd name="T21" fmla="*/ 0 h 169"/>
                <a:gd name="T22" fmla="*/ 1633 w 1633"/>
                <a:gd name="T23" fmla="*/ 0 h 169"/>
                <a:gd name="T24" fmla="*/ 1633 w 1633"/>
                <a:gd name="T25" fmla="*/ 7 h 169"/>
                <a:gd name="T26" fmla="*/ 1358 w 1633"/>
                <a:gd name="T27" fmla="*/ 7 h 169"/>
                <a:gd name="T28" fmla="*/ 1201 w 1633"/>
                <a:gd name="T2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33" h="169">
                  <a:moveTo>
                    <a:pt x="1201" y="169"/>
                  </a:moveTo>
                  <a:lnTo>
                    <a:pt x="821" y="169"/>
                  </a:lnTo>
                  <a:lnTo>
                    <a:pt x="821" y="166"/>
                  </a:lnTo>
                  <a:lnTo>
                    <a:pt x="700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702" y="31"/>
                  </a:lnTo>
                  <a:lnTo>
                    <a:pt x="702" y="33"/>
                  </a:lnTo>
                  <a:lnTo>
                    <a:pt x="824" y="162"/>
                  </a:lnTo>
                  <a:lnTo>
                    <a:pt x="1199" y="162"/>
                  </a:lnTo>
                  <a:lnTo>
                    <a:pt x="1353" y="0"/>
                  </a:lnTo>
                  <a:lnTo>
                    <a:pt x="1633" y="0"/>
                  </a:lnTo>
                  <a:lnTo>
                    <a:pt x="1633" y="7"/>
                  </a:lnTo>
                  <a:lnTo>
                    <a:pt x="1358" y="7"/>
                  </a:lnTo>
                  <a:lnTo>
                    <a:pt x="1201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4" name="Freeform 10065">
              <a:extLst>
                <a:ext uri="{FF2B5EF4-FFF2-40B4-BE49-F238E27FC236}">
                  <a16:creationId xmlns:a16="http://schemas.microsoft.com/office/drawing/2014/main" id="{5108EACF-F709-4966-8F90-65F192B4E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718"/>
              <a:ext cx="1560" cy="285"/>
            </a:xfrm>
            <a:custGeom>
              <a:avLst/>
              <a:gdLst>
                <a:gd name="T0" fmla="*/ 520 w 1560"/>
                <a:gd name="T1" fmla="*/ 285 h 285"/>
                <a:gd name="T2" fmla="*/ 0 w 1560"/>
                <a:gd name="T3" fmla="*/ 285 h 285"/>
                <a:gd name="T4" fmla="*/ 0 w 1560"/>
                <a:gd name="T5" fmla="*/ 278 h 285"/>
                <a:gd name="T6" fmla="*/ 517 w 1560"/>
                <a:gd name="T7" fmla="*/ 278 h 285"/>
                <a:gd name="T8" fmla="*/ 679 w 1560"/>
                <a:gd name="T9" fmla="*/ 130 h 285"/>
                <a:gd name="T10" fmla="*/ 1232 w 1560"/>
                <a:gd name="T11" fmla="*/ 130 h 285"/>
                <a:gd name="T12" fmla="*/ 1356 w 1560"/>
                <a:gd name="T13" fmla="*/ 0 h 285"/>
                <a:gd name="T14" fmla="*/ 1560 w 1560"/>
                <a:gd name="T15" fmla="*/ 0 h 285"/>
                <a:gd name="T16" fmla="*/ 1560 w 1560"/>
                <a:gd name="T17" fmla="*/ 7 h 285"/>
                <a:gd name="T18" fmla="*/ 1360 w 1560"/>
                <a:gd name="T19" fmla="*/ 7 h 285"/>
                <a:gd name="T20" fmla="*/ 1234 w 1560"/>
                <a:gd name="T21" fmla="*/ 138 h 285"/>
                <a:gd name="T22" fmla="*/ 681 w 1560"/>
                <a:gd name="T23" fmla="*/ 138 h 285"/>
                <a:gd name="T24" fmla="*/ 520 w 1560"/>
                <a:gd name="T2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" h="285">
                  <a:moveTo>
                    <a:pt x="520" y="285"/>
                  </a:moveTo>
                  <a:lnTo>
                    <a:pt x="0" y="285"/>
                  </a:lnTo>
                  <a:lnTo>
                    <a:pt x="0" y="278"/>
                  </a:lnTo>
                  <a:lnTo>
                    <a:pt x="517" y="278"/>
                  </a:lnTo>
                  <a:lnTo>
                    <a:pt x="679" y="130"/>
                  </a:lnTo>
                  <a:lnTo>
                    <a:pt x="1232" y="130"/>
                  </a:lnTo>
                  <a:lnTo>
                    <a:pt x="1356" y="0"/>
                  </a:lnTo>
                  <a:lnTo>
                    <a:pt x="1560" y="0"/>
                  </a:lnTo>
                  <a:lnTo>
                    <a:pt x="1560" y="7"/>
                  </a:lnTo>
                  <a:lnTo>
                    <a:pt x="1360" y="7"/>
                  </a:lnTo>
                  <a:lnTo>
                    <a:pt x="1234" y="138"/>
                  </a:lnTo>
                  <a:lnTo>
                    <a:pt x="681" y="138"/>
                  </a:lnTo>
                  <a:lnTo>
                    <a:pt x="52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5" name="Freeform 10066">
              <a:extLst>
                <a:ext uri="{FF2B5EF4-FFF2-40B4-BE49-F238E27FC236}">
                  <a16:creationId xmlns:a16="http://schemas.microsoft.com/office/drawing/2014/main" id="{C14E1E6E-638A-4171-AF04-49736EF8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" y="642"/>
              <a:ext cx="3712" cy="1225"/>
            </a:xfrm>
            <a:custGeom>
              <a:avLst/>
              <a:gdLst>
                <a:gd name="T0" fmla="*/ 646 w 3712"/>
                <a:gd name="T1" fmla="*/ 1225 h 1225"/>
                <a:gd name="T2" fmla="*/ 0 w 3712"/>
                <a:gd name="T3" fmla="*/ 1225 h 1225"/>
                <a:gd name="T4" fmla="*/ 0 w 3712"/>
                <a:gd name="T5" fmla="*/ 1199 h 1225"/>
                <a:gd name="T6" fmla="*/ 634 w 3712"/>
                <a:gd name="T7" fmla="*/ 1199 h 1225"/>
                <a:gd name="T8" fmla="*/ 751 w 3712"/>
                <a:gd name="T9" fmla="*/ 1068 h 1225"/>
                <a:gd name="T10" fmla="*/ 751 w 3712"/>
                <a:gd name="T11" fmla="*/ 676 h 1225"/>
                <a:gd name="T12" fmla="*/ 967 w 3712"/>
                <a:gd name="T13" fmla="*/ 472 h 1225"/>
                <a:gd name="T14" fmla="*/ 1708 w 3712"/>
                <a:gd name="T15" fmla="*/ 472 h 1225"/>
                <a:gd name="T16" fmla="*/ 2195 w 3712"/>
                <a:gd name="T17" fmla="*/ 0 h 1225"/>
                <a:gd name="T18" fmla="*/ 2434 w 3712"/>
                <a:gd name="T19" fmla="*/ 0 h 1225"/>
                <a:gd name="T20" fmla="*/ 2674 w 3712"/>
                <a:gd name="T21" fmla="*/ 221 h 1225"/>
                <a:gd name="T22" fmla="*/ 3712 w 3712"/>
                <a:gd name="T23" fmla="*/ 221 h 1225"/>
                <a:gd name="T24" fmla="*/ 3712 w 3712"/>
                <a:gd name="T25" fmla="*/ 247 h 1225"/>
                <a:gd name="T26" fmla="*/ 2665 w 3712"/>
                <a:gd name="T27" fmla="*/ 247 h 1225"/>
                <a:gd name="T28" fmla="*/ 2425 w 3712"/>
                <a:gd name="T29" fmla="*/ 26 h 1225"/>
                <a:gd name="T30" fmla="*/ 2206 w 3712"/>
                <a:gd name="T31" fmla="*/ 26 h 1225"/>
                <a:gd name="T32" fmla="*/ 1720 w 3712"/>
                <a:gd name="T33" fmla="*/ 498 h 1225"/>
                <a:gd name="T34" fmla="*/ 979 w 3712"/>
                <a:gd name="T35" fmla="*/ 498 h 1225"/>
                <a:gd name="T36" fmla="*/ 777 w 3712"/>
                <a:gd name="T37" fmla="*/ 688 h 1225"/>
                <a:gd name="T38" fmla="*/ 777 w 3712"/>
                <a:gd name="T39" fmla="*/ 1078 h 1225"/>
                <a:gd name="T40" fmla="*/ 646 w 3712"/>
                <a:gd name="T41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2" h="1225">
                  <a:moveTo>
                    <a:pt x="646" y="1225"/>
                  </a:moveTo>
                  <a:lnTo>
                    <a:pt x="0" y="1225"/>
                  </a:lnTo>
                  <a:lnTo>
                    <a:pt x="0" y="1199"/>
                  </a:lnTo>
                  <a:lnTo>
                    <a:pt x="634" y="1199"/>
                  </a:lnTo>
                  <a:lnTo>
                    <a:pt x="751" y="1068"/>
                  </a:lnTo>
                  <a:lnTo>
                    <a:pt x="751" y="676"/>
                  </a:lnTo>
                  <a:lnTo>
                    <a:pt x="967" y="472"/>
                  </a:lnTo>
                  <a:lnTo>
                    <a:pt x="1708" y="472"/>
                  </a:lnTo>
                  <a:lnTo>
                    <a:pt x="2195" y="0"/>
                  </a:lnTo>
                  <a:lnTo>
                    <a:pt x="2434" y="0"/>
                  </a:lnTo>
                  <a:lnTo>
                    <a:pt x="2674" y="221"/>
                  </a:lnTo>
                  <a:lnTo>
                    <a:pt x="3712" y="221"/>
                  </a:lnTo>
                  <a:lnTo>
                    <a:pt x="3712" y="247"/>
                  </a:lnTo>
                  <a:lnTo>
                    <a:pt x="2665" y="247"/>
                  </a:lnTo>
                  <a:lnTo>
                    <a:pt x="2425" y="26"/>
                  </a:lnTo>
                  <a:lnTo>
                    <a:pt x="2206" y="26"/>
                  </a:lnTo>
                  <a:lnTo>
                    <a:pt x="1720" y="498"/>
                  </a:lnTo>
                  <a:lnTo>
                    <a:pt x="979" y="498"/>
                  </a:lnTo>
                  <a:lnTo>
                    <a:pt x="777" y="688"/>
                  </a:lnTo>
                  <a:lnTo>
                    <a:pt x="777" y="1078"/>
                  </a:lnTo>
                  <a:lnTo>
                    <a:pt x="646" y="1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6" name="Freeform 10067">
              <a:extLst>
                <a:ext uri="{FF2B5EF4-FFF2-40B4-BE49-F238E27FC236}">
                  <a16:creationId xmlns:a16="http://schemas.microsoft.com/office/drawing/2014/main" id="{969B62C9-E309-4EA1-88B3-103E50B9B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" y="780"/>
              <a:ext cx="4044" cy="1412"/>
            </a:xfrm>
            <a:custGeom>
              <a:avLst/>
              <a:gdLst>
                <a:gd name="T0" fmla="*/ 936 w 4044"/>
                <a:gd name="T1" fmla="*/ 1412 h 1412"/>
                <a:gd name="T2" fmla="*/ 0 w 4044"/>
                <a:gd name="T3" fmla="*/ 1412 h 1412"/>
                <a:gd name="T4" fmla="*/ 0 w 4044"/>
                <a:gd name="T5" fmla="*/ 1405 h 1412"/>
                <a:gd name="T6" fmla="*/ 933 w 4044"/>
                <a:gd name="T7" fmla="*/ 1405 h 1412"/>
                <a:gd name="T8" fmla="*/ 1147 w 4044"/>
                <a:gd name="T9" fmla="*/ 1201 h 1412"/>
                <a:gd name="T10" fmla="*/ 1147 w 4044"/>
                <a:gd name="T11" fmla="*/ 197 h 1412"/>
                <a:gd name="T12" fmla="*/ 1344 w 4044"/>
                <a:gd name="T13" fmla="*/ 0 h 1412"/>
                <a:gd name="T14" fmla="*/ 1819 w 4044"/>
                <a:gd name="T15" fmla="*/ 0 h 1412"/>
                <a:gd name="T16" fmla="*/ 1821 w 4044"/>
                <a:gd name="T17" fmla="*/ 2 h 1412"/>
                <a:gd name="T18" fmla="*/ 2206 w 4044"/>
                <a:gd name="T19" fmla="*/ 389 h 1412"/>
                <a:gd name="T20" fmla="*/ 3049 w 4044"/>
                <a:gd name="T21" fmla="*/ 389 h 1412"/>
                <a:gd name="T22" fmla="*/ 3244 w 4044"/>
                <a:gd name="T23" fmla="*/ 190 h 1412"/>
                <a:gd name="T24" fmla="*/ 4044 w 4044"/>
                <a:gd name="T25" fmla="*/ 190 h 1412"/>
                <a:gd name="T26" fmla="*/ 4044 w 4044"/>
                <a:gd name="T27" fmla="*/ 194 h 1412"/>
                <a:gd name="T28" fmla="*/ 3249 w 4044"/>
                <a:gd name="T29" fmla="*/ 194 h 1412"/>
                <a:gd name="T30" fmla="*/ 3054 w 4044"/>
                <a:gd name="T31" fmla="*/ 396 h 1412"/>
                <a:gd name="T32" fmla="*/ 2204 w 4044"/>
                <a:gd name="T33" fmla="*/ 396 h 1412"/>
                <a:gd name="T34" fmla="*/ 2204 w 4044"/>
                <a:gd name="T35" fmla="*/ 394 h 1412"/>
                <a:gd name="T36" fmla="*/ 1817 w 4044"/>
                <a:gd name="T37" fmla="*/ 7 h 1412"/>
                <a:gd name="T38" fmla="*/ 1346 w 4044"/>
                <a:gd name="T39" fmla="*/ 7 h 1412"/>
                <a:gd name="T40" fmla="*/ 1154 w 4044"/>
                <a:gd name="T41" fmla="*/ 199 h 1412"/>
                <a:gd name="T42" fmla="*/ 1154 w 4044"/>
                <a:gd name="T43" fmla="*/ 1203 h 1412"/>
                <a:gd name="T44" fmla="*/ 1152 w 4044"/>
                <a:gd name="T45" fmla="*/ 1205 h 1412"/>
                <a:gd name="T46" fmla="*/ 936 w 4044"/>
                <a:gd name="T47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44" h="1412">
                  <a:moveTo>
                    <a:pt x="936" y="1412"/>
                  </a:moveTo>
                  <a:lnTo>
                    <a:pt x="0" y="1412"/>
                  </a:lnTo>
                  <a:lnTo>
                    <a:pt x="0" y="1405"/>
                  </a:lnTo>
                  <a:lnTo>
                    <a:pt x="933" y="1405"/>
                  </a:lnTo>
                  <a:lnTo>
                    <a:pt x="1147" y="1201"/>
                  </a:lnTo>
                  <a:lnTo>
                    <a:pt x="1147" y="197"/>
                  </a:lnTo>
                  <a:lnTo>
                    <a:pt x="1344" y="0"/>
                  </a:lnTo>
                  <a:lnTo>
                    <a:pt x="1819" y="0"/>
                  </a:lnTo>
                  <a:lnTo>
                    <a:pt x="1821" y="2"/>
                  </a:lnTo>
                  <a:lnTo>
                    <a:pt x="2206" y="389"/>
                  </a:lnTo>
                  <a:lnTo>
                    <a:pt x="3049" y="389"/>
                  </a:lnTo>
                  <a:lnTo>
                    <a:pt x="3244" y="190"/>
                  </a:lnTo>
                  <a:lnTo>
                    <a:pt x="4044" y="190"/>
                  </a:lnTo>
                  <a:lnTo>
                    <a:pt x="4044" y="194"/>
                  </a:lnTo>
                  <a:lnTo>
                    <a:pt x="3249" y="194"/>
                  </a:lnTo>
                  <a:lnTo>
                    <a:pt x="3054" y="396"/>
                  </a:lnTo>
                  <a:lnTo>
                    <a:pt x="2204" y="396"/>
                  </a:lnTo>
                  <a:lnTo>
                    <a:pt x="2204" y="394"/>
                  </a:lnTo>
                  <a:lnTo>
                    <a:pt x="1817" y="7"/>
                  </a:lnTo>
                  <a:lnTo>
                    <a:pt x="1346" y="7"/>
                  </a:lnTo>
                  <a:lnTo>
                    <a:pt x="1154" y="199"/>
                  </a:lnTo>
                  <a:lnTo>
                    <a:pt x="1154" y="1203"/>
                  </a:lnTo>
                  <a:lnTo>
                    <a:pt x="1152" y="1205"/>
                  </a:lnTo>
                  <a:lnTo>
                    <a:pt x="936" y="1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7" name="Freeform 10068">
              <a:extLst>
                <a:ext uri="{FF2B5EF4-FFF2-40B4-BE49-F238E27FC236}">
                  <a16:creationId xmlns:a16="http://schemas.microsoft.com/office/drawing/2014/main" id="{B3E8A4FD-F19D-410A-ABB6-EEE7245E9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1048"/>
              <a:ext cx="2574" cy="565"/>
            </a:xfrm>
            <a:custGeom>
              <a:avLst/>
              <a:gdLst>
                <a:gd name="T0" fmla="*/ 701 w 2574"/>
                <a:gd name="T1" fmla="*/ 565 h 565"/>
                <a:gd name="T2" fmla="*/ 0 w 2574"/>
                <a:gd name="T3" fmla="*/ 565 h 565"/>
                <a:gd name="T4" fmla="*/ 0 w 2574"/>
                <a:gd name="T5" fmla="*/ 539 h 565"/>
                <a:gd name="T6" fmla="*/ 691 w 2574"/>
                <a:gd name="T7" fmla="*/ 539 h 565"/>
                <a:gd name="T8" fmla="*/ 931 w 2574"/>
                <a:gd name="T9" fmla="*/ 297 h 565"/>
                <a:gd name="T10" fmla="*/ 1836 w 2574"/>
                <a:gd name="T11" fmla="*/ 297 h 565"/>
                <a:gd name="T12" fmla="*/ 2128 w 2574"/>
                <a:gd name="T13" fmla="*/ 0 h 565"/>
                <a:gd name="T14" fmla="*/ 2574 w 2574"/>
                <a:gd name="T15" fmla="*/ 0 h 565"/>
                <a:gd name="T16" fmla="*/ 2574 w 2574"/>
                <a:gd name="T17" fmla="*/ 26 h 565"/>
                <a:gd name="T18" fmla="*/ 2140 w 2574"/>
                <a:gd name="T19" fmla="*/ 26 h 565"/>
                <a:gd name="T20" fmla="*/ 1845 w 2574"/>
                <a:gd name="T21" fmla="*/ 323 h 565"/>
                <a:gd name="T22" fmla="*/ 943 w 2574"/>
                <a:gd name="T23" fmla="*/ 323 h 565"/>
                <a:gd name="T24" fmla="*/ 701 w 2574"/>
                <a:gd name="T2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4" h="565">
                  <a:moveTo>
                    <a:pt x="701" y="565"/>
                  </a:moveTo>
                  <a:lnTo>
                    <a:pt x="0" y="565"/>
                  </a:lnTo>
                  <a:lnTo>
                    <a:pt x="0" y="539"/>
                  </a:lnTo>
                  <a:lnTo>
                    <a:pt x="691" y="539"/>
                  </a:lnTo>
                  <a:lnTo>
                    <a:pt x="931" y="297"/>
                  </a:lnTo>
                  <a:lnTo>
                    <a:pt x="1836" y="297"/>
                  </a:lnTo>
                  <a:lnTo>
                    <a:pt x="2128" y="0"/>
                  </a:lnTo>
                  <a:lnTo>
                    <a:pt x="2574" y="0"/>
                  </a:lnTo>
                  <a:lnTo>
                    <a:pt x="2574" y="26"/>
                  </a:lnTo>
                  <a:lnTo>
                    <a:pt x="2140" y="26"/>
                  </a:lnTo>
                  <a:lnTo>
                    <a:pt x="1845" y="323"/>
                  </a:lnTo>
                  <a:lnTo>
                    <a:pt x="943" y="323"/>
                  </a:lnTo>
                  <a:lnTo>
                    <a:pt x="701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8" name="Freeform 10069">
              <a:extLst>
                <a:ext uri="{FF2B5EF4-FFF2-40B4-BE49-F238E27FC236}">
                  <a16:creationId xmlns:a16="http://schemas.microsoft.com/office/drawing/2014/main" id="{E95781E9-FF14-4C91-B9AF-B973A7E59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730"/>
              <a:ext cx="3054" cy="520"/>
            </a:xfrm>
            <a:custGeom>
              <a:avLst/>
              <a:gdLst>
                <a:gd name="T0" fmla="*/ 2377 w 3054"/>
                <a:gd name="T1" fmla="*/ 520 h 520"/>
                <a:gd name="T2" fmla="*/ 2156 w 3054"/>
                <a:gd name="T3" fmla="*/ 520 h 520"/>
                <a:gd name="T4" fmla="*/ 2156 w 3054"/>
                <a:gd name="T5" fmla="*/ 517 h 520"/>
                <a:gd name="T6" fmla="*/ 1658 w 3054"/>
                <a:gd name="T7" fmla="*/ 14 h 520"/>
                <a:gd name="T8" fmla="*/ 1325 w 3054"/>
                <a:gd name="T9" fmla="*/ 14 h 520"/>
                <a:gd name="T10" fmla="*/ 1088 w 3054"/>
                <a:gd name="T11" fmla="*/ 249 h 520"/>
                <a:gd name="T12" fmla="*/ 302 w 3054"/>
                <a:gd name="T13" fmla="*/ 249 h 520"/>
                <a:gd name="T14" fmla="*/ 159 w 3054"/>
                <a:gd name="T15" fmla="*/ 396 h 520"/>
                <a:gd name="T16" fmla="*/ 0 w 3054"/>
                <a:gd name="T17" fmla="*/ 396 h 520"/>
                <a:gd name="T18" fmla="*/ 0 w 3054"/>
                <a:gd name="T19" fmla="*/ 384 h 520"/>
                <a:gd name="T20" fmla="*/ 152 w 3054"/>
                <a:gd name="T21" fmla="*/ 384 h 520"/>
                <a:gd name="T22" fmla="*/ 297 w 3054"/>
                <a:gd name="T23" fmla="*/ 237 h 520"/>
                <a:gd name="T24" fmla="*/ 1083 w 3054"/>
                <a:gd name="T25" fmla="*/ 237 h 520"/>
                <a:gd name="T26" fmla="*/ 1318 w 3054"/>
                <a:gd name="T27" fmla="*/ 0 h 520"/>
                <a:gd name="T28" fmla="*/ 1662 w 3054"/>
                <a:gd name="T29" fmla="*/ 0 h 520"/>
                <a:gd name="T30" fmla="*/ 1665 w 3054"/>
                <a:gd name="T31" fmla="*/ 2 h 520"/>
                <a:gd name="T32" fmla="*/ 2163 w 3054"/>
                <a:gd name="T33" fmla="*/ 508 h 520"/>
                <a:gd name="T34" fmla="*/ 2372 w 3054"/>
                <a:gd name="T35" fmla="*/ 508 h 520"/>
                <a:gd name="T36" fmla="*/ 2484 w 3054"/>
                <a:gd name="T37" fmla="*/ 403 h 520"/>
                <a:gd name="T38" fmla="*/ 3054 w 3054"/>
                <a:gd name="T39" fmla="*/ 403 h 520"/>
                <a:gd name="T40" fmla="*/ 3054 w 3054"/>
                <a:gd name="T41" fmla="*/ 415 h 520"/>
                <a:gd name="T42" fmla="*/ 2489 w 3054"/>
                <a:gd name="T43" fmla="*/ 415 h 520"/>
                <a:gd name="T44" fmla="*/ 2377 w 3054"/>
                <a:gd name="T45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54" h="520">
                  <a:moveTo>
                    <a:pt x="2377" y="520"/>
                  </a:moveTo>
                  <a:lnTo>
                    <a:pt x="2156" y="520"/>
                  </a:lnTo>
                  <a:lnTo>
                    <a:pt x="2156" y="517"/>
                  </a:lnTo>
                  <a:lnTo>
                    <a:pt x="1658" y="14"/>
                  </a:lnTo>
                  <a:lnTo>
                    <a:pt x="1325" y="14"/>
                  </a:lnTo>
                  <a:lnTo>
                    <a:pt x="1088" y="249"/>
                  </a:lnTo>
                  <a:lnTo>
                    <a:pt x="302" y="249"/>
                  </a:lnTo>
                  <a:lnTo>
                    <a:pt x="159" y="396"/>
                  </a:lnTo>
                  <a:lnTo>
                    <a:pt x="0" y="396"/>
                  </a:lnTo>
                  <a:lnTo>
                    <a:pt x="0" y="384"/>
                  </a:lnTo>
                  <a:lnTo>
                    <a:pt x="152" y="384"/>
                  </a:lnTo>
                  <a:lnTo>
                    <a:pt x="297" y="237"/>
                  </a:lnTo>
                  <a:lnTo>
                    <a:pt x="1083" y="237"/>
                  </a:lnTo>
                  <a:lnTo>
                    <a:pt x="1318" y="0"/>
                  </a:lnTo>
                  <a:lnTo>
                    <a:pt x="1662" y="0"/>
                  </a:lnTo>
                  <a:lnTo>
                    <a:pt x="1665" y="2"/>
                  </a:lnTo>
                  <a:lnTo>
                    <a:pt x="2163" y="508"/>
                  </a:lnTo>
                  <a:lnTo>
                    <a:pt x="2372" y="508"/>
                  </a:lnTo>
                  <a:lnTo>
                    <a:pt x="2484" y="403"/>
                  </a:lnTo>
                  <a:lnTo>
                    <a:pt x="3054" y="403"/>
                  </a:lnTo>
                  <a:lnTo>
                    <a:pt x="3054" y="415"/>
                  </a:lnTo>
                  <a:lnTo>
                    <a:pt x="2489" y="415"/>
                  </a:lnTo>
                  <a:lnTo>
                    <a:pt x="2377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9" name="Freeform 10070">
              <a:extLst>
                <a:ext uri="{FF2B5EF4-FFF2-40B4-BE49-F238E27FC236}">
                  <a16:creationId xmlns:a16="http://schemas.microsoft.com/office/drawing/2014/main" id="{7AFFFFC9-8E5B-45FC-AB52-F3B8FABB0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1200"/>
              <a:ext cx="3172" cy="240"/>
            </a:xfrm>
            <a:custGeom>
              <a:avLst/>
              <a:gdLst>
                <a:gd name="T0" fmla="*/ 2488 w 3172"/>
                <a:gd name="T1" fmla="*/ 240 h 240"/>
                <a:gd name="T2" fmla="*/ 1223 w 3172"/>
                <a:gd name="T3" fmla="*/ 240 h 240"/>
                <a:gd name="T4" fmla="*/ 995 w 3172"/>
                <a:gd name="T5" fmla="*/ 14 h 240"/>
                <a:gd name="T6" fmla="*/ 641 w 3172"/>
                <a:gd name="T7" fmla="*/ 14 h 240"/>
                <a:gd name="T8" fmla="*/ 439 w 3172"/>
                <a:gd name="T9" fmla="*/ 211 h 240"/>
                <a:gd name="T10" fmla="*/ 0 w 3172"/>
                <a:gd name="T11" fmla="*/ 211 h 240"/>
                <a:gd name="T12" fmla="*/ 0 w 3172"/>
                <a:gd name="T13" fmla="*/ 197 h 240"/>
                <a:gd name="T14" fmla="*/ 434 w 3172"/>
                <a:gd name="T15" fmla="*/ 197 h 240"/>
                <a:gd name="T16" fmla="*/ 636 w 3172"/>
                <a:gd name="T17" fmla="*/ 0 h 240"/>
                <a:gd name="T18" fmla="*/ 999 w 3172"/>
                <a:gd name="T19" fmla="*/ 0 h 240"/>
                <a:gd name="T20" fmla="*/ 1227 w 3172"/>
                <a:gd name="T21" fmla="*/ 228 h 240"/>
                <a:gd name="T22" fmla="*/ 2484 w 3172"/>
                <a:gd name="T23" fmla="*/ 228 h 240"/>
                <a:gd name="T24" fmla="*/ 2645 w 3172"/>
                <a:gd name="T25" fmla="*/ 69 h 240"/>
                <a:gd name="T26" fmla="*/ 3172 w 3172"/>
                <a:gd name="T27" fmla="*/ 69 h 240"/>
                <a:gd name="T28" fmla="*/ 3172 w 3172"/>
                <a:gd name="T29" fmla="*/ 80 h 240"/>
                <a:gd name="T30" fmla="*/ 2650 w 3172"/>
                <a:gd name="T31" fmla="*/ 80 h 240"/>
                <a:gd name="T32" fmla="*/ 2488 w 3172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2" h="240">
                  <a:moveTo>
                    <a:pt x="2488" y="240"/>
                  </a:moveTo>
                  <a:lnTo>
                    <a:pt x="1223" y="240"/>
                  </a:lnTo>
                  <a:lnTo>
                    <a:pt x="995" y="14"/>
                  </a:lnTo>
                  <a:lnTo>
                    <a:pt x="641" y="14"/>
                  </a:lnTo>
                  <a:lnTo>
                    <a:pt x="439" y="211"/>
                  </a:lnTo>
                  <a:lnTo>
                    <a:pt x="0" y="211"/>
                  </a:lnTo>
                  <a:lnTo>
                    <a:pt x="0" y="197"/>
                  </a:lnTo>
                  <a:lnTo>
                    <a:pt x="434" y="197"/>
                  </a:lnTo>
                  <a:lnTo>
                    <a:pt x="636" y="0"/>
                  </a:lnTo>
                  <a:lnTo>
                    <a:pt x="999" y="0"/>
                  </a:lnTo>
                  <a:lnTo>
                    <a:pt x="1227" y="228"/>
                  </a:lnTo>
                  <a:lnTo>
                    <a:pt x="2484" y="228"/>
                  </a:lnTo>
                  <a:lnTo>
                    <a:pt x="2645" y="69"/>
                  </a:lnTo>
                  <a:lnTo>
                    <a:pt x="3172" y="69"/>
                  </a:lnTo>
                  <a:lnTo>
                    <a:pt x="3172" y="80"/>
                  </a:lnTo>
                  <a:lnTo>
                    <a:pt x="2650" y="80"/>
                  </a:lnTo>
                  <a:lnTo>
                    <a:pt x="2488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0" name="Freeform 10071">
              <a:extLst>
                <a:ext uri="{FF2B5EF4-FFF2-40B4-BE49-F238E27FC236}">
                  <a16:creationId xmlns:a16="http://schemas.microsoft.com/office/drawing/2014/main" id="{BDCF45F0-D4EA-4493-9B0B-26E2D8208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1387"/>
              <a:ext cx="1233" cy="242"/>
            </a:xfrm>
            <a:custGeom>
              <a:avLst/>
              <a:gdLst>
                <a:gd name="T0" fmla="*/ 577 w 1233"/>
                <a:gd name="T1" fmla="*/ 242 h 242"/>
                <a:gd name="T2" fmla="*/ 0 w 1233"/>
                <a:gd name="T3" fmla="*/ 242 h 242"/>
                <a:gd name="T4" fmla="*/ 0 w 1233"/>
                <a:gd name="T5" fmla="*/ 235 h 242"/>
                <a:gd name="T6" fmla="*/ 575 w 1233"/>
                <a:gd name="T7" fmla="*/ 235 h 242"/>
                <a:gd name="T8" fmla="*/ 801 w 1233"/>
                <a:gd name="T9" fmla="*/ 0 h 242"/>
                <a:gd name="T10" fmla="*/ 1233 w 1233"/>
                <a:gd name="T11" fmla="*/ 0 h 242"/>
                <a:gd name="T12" fmla="*/ 1233 w 1233"/>
                <a:gd name="T13" fmla="*/ 5 h 242"/>
                <a:gd name="T14" fmla="*/ 803 w 1233"/>
                <a:gd name="T15" fmla="*/ 5 h 242"/>
                <a:gd name="T16" fmla="*/ 577 w 123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3" h="242">
                  <a:moveTo>
                    <a:pt x="577" y="242"/>
                  </a:moveTo>
                  <a:lnTo>
                    <a:pt x="0" y="242"/>
                  </a:lnTo>
                  <a:lnTo>
                    <a:pt x="0" y="235"/>
                  </a:lnTo>
                  <a:lnTo>
                    <a:pt x="575" y="235"/>
                  </a:lnTo>
                  <a:lnTo>
                    <a:pt x="801" y="0"/>
                  </a:lnTo>
                  <a:lnTo>
                    <a:pt x="1233" y="0"/>
                  </a:lnTo>
                  <a:lnTo>
                    <a:pt x="1233" y="5"/>
                  </a:lnTo>
                  <a:lnTo>
                    <a:pt x="803" y="5"/>
                  </a:lnTo>
                  <a:lnTo>
                    <a:pt x="577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1" name="Freeform 10072">
              <a:extLst>
                <a:ext uri="{FF2B5EF4-FFF2-40B4-BE49-F238E27FC236}">
                  <a16:creationId xmlns:a16="http://schemas.microsoft.com/office/drawing/2014/main" id="{3A8C1689-BA62-4B75-8895-C0C0B4FE6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1731"/>
              <a:ext cx="3228" cy="473"/>
            </a:xfrm>
            <a:custGeom>
              <a:avLst/>
              <a:gdLst>
                <a:gd name="T0" fmla="*/ 1895 w 3228"/>
                <a:gd name="T1" fmla="*/ 473 h 473"/>
                <a:gd name="T2" fmla="*/ 779 w 3228"/>
                <a:gd name="T3" fmla="*/ 473 h 473"/>
                <a:gd name="T4" fmla="*/ 779 w 3228"/>
                <a:gd name="T5" fmla="*/ 473 h 473"/>
                <a:gd name="T6" fmla="*/ 591 w 3228"/>
                <a:gd name="T7" fmla="*/ 281 h 473"/>
                <a:gd name="T8" fmla="*/ 0 w 3228"/>
                <a:gd name="T9" fmla="*/ 281 h 473"/>
                <a:gd name="T10" fmla="*/ 0 w 3228"/>
                <a:gd name="T11" fmla="*/ 278 h 473"/>
                <a:gd name="T12" fmla="*/ 591 w 3228"/>
                <a:gd name="T13" fmla="*/ 278 h 473"/>
                <a:gd name="T14" fmla="*/ 591 w 3228"/>
                <a:gd name="T15" fmla="*/ 278 h 473"/>
                <a:gd name="T16" fmla="*/ 779 w 3228"/>
                <a:gd name="T17" fmla="*/ 468 h 473"/>
                <a:gd name="T18" fmla="*/ 1895 w 3228"/>
                <a:gd name="T19" fmla="*/ 468 h 473"/>
                <a:gd name="T20" fmla="*/ 2045 w 3228"/>
                <a:gd name="T21" fmla="*/ 316 h 473"/>
                <a:gd name="T22" fmla="*/ 2674 w 3228"/>
                <a:gd name="T23" fmla="*/ 316 h 473"/>
                <a:gd name="T24" fmla="*/ 2957 w 3228"/>
                <a:gd name="T25" fmla="*/ 0 h 473"/>
                <a:gd name="T26" fmla="*/ 3228 w 3228"/>
                <a:gd name="T27" fmla="*/ 0 h 473"/>
                <a:gd name="T28" fmla="*/ 3228 w 3228"/>
                <a:gd name="T29" fmla="*/ 3 h 473"/>
                <a:gd name="T30" fmla="*/ 2957 w 3228"/>
                <a:gd name="T31" fmla="*/ 3 h 473"/>
                <a:gd name="T32" fmla="*/ 2677 w 3228"/>
                <a:gd name="T33" fmla="*/ 321 h 473"/>
                <a:gd name="T34" fmla="*/ 2045 w 3228"/>
                <a:gd name="T35" fmla="*/ 321 h 473"/>
                <a:gd name="T36" fmla="*/ 1895 w 3228"/>
                <a:gd name="T37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28" h="473">
                  <a:moveTo>
                    <a:pt x="1895" y="473"/>
                  </a:moveTo>
                  <a:lnTo>
                    <a:pt x="779" y="473"/>
                  </a:lnTo>
                  <a:lnTo>
                    <a:pt x="779" y="473"/>
                  </a:lnTo>
                  <a:lnTo>
                    <a:pt x="591" y="281"/>
                  </a:lnTo>
                  <a:lnTo>
                    <a:pt x="0" y="281"/>
                  </a:lnTo>
                  <a:lnTo>
                    <a:pt x="0" y="278"/>
                  </a:lnTo>
                  <a:lnTo>
                    <a:pt x="591" y="278"/>
                  </a:lnTo>
                  <a:lnTo>
                    <a:pt x="591" y="278"/>
                  </a:lnTo>
                  <a:lnTo>
                    <a:pt x="779" y="468"/>
                  </a:lnTo>
                  <a:lnTo>
                    <a:pt x="1895" y="468"/>
                  </a:lnTo>
                  <a:lnTo>
                    <a:pt x="2045" y="316"/>
                  </a:lnTo>
                  <a:lnTo>
                    <a:pt x="2674" y="316"/>
                  </a:lnTo>
                  <a:lnTo>
                    <a:pt x="2957" y="0"/>
                  </a:lnTo>
                  <a:lnTo>
                    <a:pt x="3228" y="0"/>
                  </a:lnTo>
                  <a:lnTo>
                    <a:pt x="3228" y="3"/>
                  </a:lnTo>
                  <a:lnTo>
                    <a:pt x="2957" y="3"/>
                  </a:lnTo>
                  <a:lnTo>
                    <a:pt x="2677" y="321"/>
                  </a:lnTo>
                  <a:lnTo>
                    <a:pt x="2045" y="321"/>
                  </a:lnTo>
                  <a:lnTo>
                    <a:pt x="1895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2" name="Freeform 10073">
              <a:extLst>
                <a:ext uri="{FF2B5EF4-FFF2-40B4-BE49-F238E27FC236}">
                  <a16:creationId xmlns:a16="http://schemas.microsoft.com/office/drawing/2014/main" id="{7C836ED0-08EB-4E37-9FF9-AA46C950C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" y="1672"/>
              <a:ext cx="3159" cy="342"/>
            </a:xfrm>
            <a:custGeom>
              <a:avLst/>
              <a:gdLst>
                <a:gd name="T0" fmla="*/ 3159 w 3159"/>
                <a:gd name="T1" fmla="*/ 342 h 342"/>
                <a:gd name="T2" fmla="*/ 2902 w 3159"/>
                <a:gd name="T3" fmla="*/ 342 h 342"/>
                <a:gd name="T4" fmla="*/ 2572 w 3159"/>
                <a:gd name="T5" fmla="*/ 7 h 342"/>
                <a:gd name="T6" fmla="*/ 1624 w 3159"/>
                <a:gd name="T7" fmla="*/ 7 h 342"/>
                <a:gd name="T8" fmla="*/ 1347 w 3159"/>
                <a:gd name="T9" fmla="*/ 302 h 342"/>
                <a:gd name="T10" fmla="*/ 762 w 3159"/>
                <a:gd name="T11" fmla="*/ 302 h 342"/>
                <a:gd name="T12" fmla="*/ 499 w 3159"/>
                <a:gd name="T13" fmla="*/ 38 h 342"/>
                <a:gd name="T14" fmla="*/ 0 w 3159"/>
                <a:gd name="T15" fmla="*/ 38 h 342"/>
                <a:gd name="T16" fmla="*/ 0 w 3159"/>
                <a:gd name="T17" fmla="*/ 31 h 342"/>
                <a:gd name="T18" fmla="*/ 501 w 3159"/>
                <a:gd name="T19" fmla="*/ 31 h 342"/>
                <a:gd name="T20" fmla="*/ 765 w 3159"/>
                <a:gd name="T21" fmla="*/ 294 h 342"/>
                <a:gd name="T22" fmla="*/ 1344 w 3159"/>
                <a:gd name="T23" fmla="*/ 294 h 342"/>
                <a:gd name="T24" fmla="*/ 1620 w 3159"/>
                <a:gd name="T25" fmla="*/ 0 h 342"/>
                <a:gd name="T26" fmla="*/ 2574 w 3159"/>
                <a:gd name="T27" fmla="*/ 0 h 342"/>
                <a:gd name="T28" fmla="*/ 2904 w 3159"/>
                <a:gd name="T29" fmla="*/ 335 h 342"/>
                <a:gd name="T30" fmla="*/ 3159 w 3159"/>
                <a:gd name="T31" fmla="*/ 335 h 342"/>
                <a:gd name="T32" fmla="*/ 3159 w 3159"/>
                <a:gd name="T33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9" h="342">
                  <a:moveTo>
                    <a:pt x="3159" y="342"/>
                  </a:moveTo>
                  <a:lnTo>
                    <a:pt x="2902" y="342"/>
                  </a:lnTo>
                  <a:lnTo>
                    <a:pt x="2572" y="7"/>
                  </a:lnTo>
                  <a:lnTo>
                    <a:pt x="1624" y="7"/>
                  </a:lnTo>
                  <a:lnTo>
                    <a:pt x="1347" y="302"/>
                  </a:lnTo>
                  <a:lnTo>
                    <a:pt x="762" y="302"/>
                  </a:lnTo>
                  <a:lnTo>
                    <a:pt x="499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501" y="31"/>
                  </a:lnTo>
                  <a:lnTo>
                    <a:pt x="765" y="294"/>
                  </a:lnTo>
                  <a:lnTo>
                    <a:pt x="1344" y="294"/>
                  </a:lnTo>
                  <a:lnTo>
                    <a:pt x="1620" y="0"/>
                  </a:lnTo>
                  <a:lnTo>
                    <a:pt x="2574" y="0"/>
                  </a:lnTo>
                  <a:lnTo>
                    <a:pt x="2904" y="335"/>
                  </a:lnTo>
                  <a:lnTo>
                    <a:pt x="3159" y="335"/>
                  </a:lnTo>
                  <a:lnTo>
                    <a:pt x="3159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3" name="Freeform 10074">
              <a:extLst>
                <a:ext uri="{FF2B5EF4-FFF2-40B4-BE49-F238E27FC236}">
                  <a16:creationId xmlns:a16="http://schemas.microsoft.com/office/drawing/2014/main" id="{D8321762-6F56-4180-8E4F-015521A70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1321"/>
              <a:ext cx="2446" cy="496"/>
            </a:xfrm>
            <a:custGeom>
              <a:avLst/>
              <a:gdLst>
                <a:gd name="T0" fmla="*/ 2247 w 2446"/>
                <a:gd name="T1" fmla="*/ 496 h 496"/>
                <a:gd name="T2" fmla="*/ 1235 w 2446"/>
                <a:gd name="T3" fmla="*/ 496 h 496"/>
                <a:gd name="T4" fmla="*/ 1235 w 2446"/>
                <a:gd name="T5" fmla="*/ 496 h 496"/>
                <a:gd name="T6" fmla="*/ 938 w 2446"/>
                <a:gd name="T7" fmla="*/ 206 h 496"/>
                <a:gd name="T8" fmla="*/ 385 w 2446"/>
                <a:gd name="T9" fmla="*/ 206 h 496"/>
                <a:gd name="T10" fmla="*/ 385 w 2446"/>
                <a:gd name="T11" fmla="*/ 204 h 496"/>
                <a:gd name="T12" fmla="*/ 204 w 2446"/>
                <a:gd name="T13" fmla="*/ 5 h 496"/>
                <a:gd name="T14" fmla="*/ 0 w 2446"/>
                <a:gd name="T15" fmla="*/ 5 h 496"/>
                <a:gd name="T16" fmla="*/ 0 w 2446"/>
                <a:gd name="T17" fmla="*/ 0 h 496"/>
                <a:gd name="T18" fmla="*/ 204 w 2446"/>
                <a:gd name="T19" fmla="*/ 0 h 496"/>
                <a:gd name="T20" fmla="*/ 207 w 2446"/>
                <a:gd name="T21" fmla="*/ 2 h 496"/>
                <a:gd name="T22" fmla="*/ 387 w 2446"/>
                <a:gd name="T23" fmla="*/ 202 h 496"/>
                <a:gd name="T24" fmla="*/ 938 w 2446"/>
                <a:gd name="T25" fmla="*/ 202 h 496"/>
                <a:gd name="T26" fmla="*/ 938 w 2446"/>
                <a:gd name="T27" fmla="*/ 202 h 496"/>
                <a:gd name="T28" fmla="*/ 1235 w 2446"/>
                <a:gd name="T29" fmla="*/ 494 h 496"/>
                <a:gd name="T30" fmla="*/ 2247 w 2446"/>
                <a:gd name="T31" fmla="*/ 494 h 496"/>
                <a:gd name="T32" fmla="*/ 2444 w 2446"/>
                <a:gd name="T33" fmla="*/ 316 h 496"/>
                <a:gd name="T34" fmla="*/ 2446 w 2446"/>
                <a:gd name="T35" fmla="*/ 318 h 496"/>
                <a:gd name="T36" fmla="*/ 2247 w 2446"/>
                <a:gd name="T3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46" h="496">
                  <a:moveTo>
                    <a:pt x="2247" y="496"/>
                  </a:moveTo>
                  <a:lnTo>
                    <a:pt x="1235" y="496"/>
                  </a:lnTo>
                  <a:lnTo>
                    <a:pt x="1235" y="496"/>
                  </a:lnTo>
                  <a:lnTo>
                    <a:pt x="938" y="206"/>
                  </a:lnTo>
                  <a:lnTo>
                    <a:pt x="385" y="206"/>
                  </a:lnTo>
                  <a:lnTo>
                    <a:pt x="385" y="204"/>
                  </a:lnTo>
                  <a:lnTo>
                    <a:pt x="204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07" y="2"/>
                  </a:lnTo>
                  <a:lnTo>
                    <a:pt x="387" y="202"/>
                  </a:lnTo>
                  <a:lnTo>
                    <a:pt x="938" y="202"/>
                  </a:lnTo>
                  <a:lnTo>
                    <a:pt x="938" y="202"/>
                  </a:lnTo>
                  <a:lnTo>
                    <a:pt x="1235" y="494"/>
                  </a:lnTo>
                  <a:lnTo>
                    <a:pt x="2247" y="494"/>
                  </a:lnTo>
                  <a:lnTo>
                    <a:pt x="2444" y="316"/>
                  </a:lnTo>
                  <a:lnTo>
                    <a:pt x="2446" y="318"/>
                  </a:lnTo>
                  <a:lnTo>
                    <a:pt x="2247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4" name="Freeform 10075">
              <a:extLst>
                <a:ext uri="{FF2B5EF4-FFF2-40B4-BE49-F238E27FC236}">
                  <a16:creationId xmlns:a16="http://schemas.microsoft.com/office/drawing/2014/main" id="{4BBF7EA8-5B8B-4337-BC89-B9E2BE47E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1461"/>
              <a:ext cx="3315" cy="717"/>
            </a:xfrm>
            <a:custGeom>
              <a:avLst/>
              <a:gdLst>
                <a:gd name="T0" fmla="*/ 2907 w 3315"/>
                <a:gd name="T1" fmla="*/ 717 h 717"/>
                <a:gd name="T2" fmla="*/ 2080 w 3315"/>
                <a:gd name="T3" fmla="*/ 717 h 717"/>
                <a:gd name="T4" fmla="*/ 1999 w 3315"/>
                <a:gd name="T5" fmla="*/ 622 h 717"/>
                <a:gd name="T6" fmla="*/ 1551 w 3315"/>
                <a:gd name="T7" fmla="*/ 622 h 717"/>
                <a:gd name="T8" fmla="*/ 1548 w 3315"/>
                <a:gd name="T9" fmla="*/ 619 h 717"/>
                <a:gd name="T10" fmla="*/ 933 w 3315"/>
                <a:gd name="T11" fmla="*/ 14 h 717"/>
                <a:gd name="T12" fmla="*/ 126 w 3315"/>
                <a:gd name="T13" fmla="*/ 14 h 717"/>
                <a:gd name="T14" fmla="*/ 9 w 3315"/>
                <a:gd name="T15" fmla="*/ 138 h 717"/>
                <a:gd name="T16" fmla="*/ 0 w 3315"/>
                <a:gd name="T17" fmla="*/ 128 h 717"/>
                <a:gd name="T18" fmla="*/ 121 w 3315"/>
                <a:gd name="T19" fmla="*/ 0 h 717"/>
                <a:gd name="T20" fmla="*/ 938 w 3315"/>
                <a:gd name="T21" fmla="*/ 0 h 717"/>
                <a:gd name="T22" fmla="*/ 940 w 3315"/>
                <a:gd name="T23" fmla="*/ 2 h 717"/>
                <a:gd name="T24" fmla="*/ 1555 w 3315"/>
                <a:gd name="T25" fmla="*/ 608 h 717"/>
                <a:gd name="T26" fmla="*/ 2006 w 3315"/>
                <a:gd name="T27" fmla="*/ 608 h 717"/>
                <a:gd name="T28" fmla="*/ 2085 w 3315"/>
                <a:gd name="T29" fmla="*/ 705 h 717"/>
                <a:gd name="T30" fmla="*/ 2902 w 3315"/>
                <a:gd name="T31" fmla="*/ 705 h 717"/>
                <a:gd name="T32" fmla="*/ 2992 w 3315"/>
                <a:gd name="T33" fmla="*/ 638 h 717"/>
                <a:gd name="T34" fmla="*/ 3315 w 3315"/>
                <a:gd name="T35" fmla="*/ 638 h 717"/>
                <a:gd name="T36" fmla="*/ 3315 w 3315"/>
                <a:gd name="T37" fmla="*/ 653 h 717"/>
                <a:gd name="T38" fmla="*/ 2997 w 3315"/>
                <a:gd name="T39" fmla="*/ 653 h 717"/>
                <a:gd name="T40" fmla="*/ 2907 w 3315"/>
                <a:gd name="T41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15" h="717">
                  <a:moveTo>
                    <a:pt x="2907" y="717"/>
                  </a:moveTo>
                  <a:lnTo>
                    <a:pt x="2080" y="717"/>
                  </a:lnTo>
                  <a:lnTo>
                    <a:pt x="1999" y="622"/>
                  </a:lnTo>
                  <a:lnTo>
                    <a:pt x="1551" y="622"/>
                  </a:lnTo>
                  <a:lnTo>
                    <a:pt x="1548" y="619"/>
                  </a:lnTo>
                  <a:lnTo>
                    <a:pt x="933" y="14"/>
                  </a:lnTo>
                  <a:lnTo>
                    <a:pt x="126" y="14"/>
                  </a:lnTo>
                  <a:lnTo>
                    <a:pt x="9" y="138"/>
                  </a:lnTo>
                  <a:lnTo>
                    <a:pt x="0" y="128"/>
                  </a:lnTo>
                  <a:lnTo>
                    <a:pt x="121" y="0"/>
                  </a:lnTo>
                  <a:lnTo>
                    <a:pt x="938" y="0"/>
                  </a:lnTo>
                  <a:lnTo>
                    <a:pt x="940" y="2"/>
                  </a:lnTo>
                  <a:lnTo>
                    <a:pt x="1555" y="608"/>
                  </a:lnTo>
                  <a:lnTo>
                    <a:pt x="2006" y="608"/>
                  </a:lnTo>
                  <a:lnTo>
                    <a:pt x="2085" y="705"/>
                  </a:lnTo>
                  <a:lnTo>
                    <a:pt x="2902" y="705"/>
                  </a:lnTo>
                  <a:lnTo>
                    <a:pt x="2992" y="638"/>
                  </a:lnTo>
                  <a:lnTo>
                    <a:pt x="3315" y="638"/>
                  </a:lnTo>
                  <a:lnTo>
                    <a:pt x="3315" y="653"/>
                  </a:lnTo>
                  <a:lnTo>
                    <a:pt x="2997" y="653"/>
                  </a:lnTo>
                  <a:lnTo>
                    <a:pt x="2907" y="7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5" name="Freeform 10076">
              <a:extLst>
                <a:ext uri="{FF2B5EF4-FFF2-40B4-BE49-F238E27FC236}">
                  <a16:creationId xmlns:a16="http://schemas.microsoft.com/office/drawing/2014/main" id="{4A0FC2CC-2D40-460B-AB4E-7D679EE4F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" y="2194"/>
              <a:ext cx="1282" cy="93"/>
            </a:xfrm>
            <a:custGeom>
              <a:avLst/>
              <a:gdLst>
                <a:gd name="T0" fmla="*/ 332 w 1282"/>
                <a:gd name="T1" fmla="*/ 93 h 93"/>
                <a:gd name="T2" fmla="*/ 0 w 1282"/>
                <a:gd name="T3" fmla="*/ 93 h 93"/>
                <a:gd name="T4" fmla="*/ 0 w 1282"/>
                <a:gd name="T5" fmla="*/ 86 h 93"/>
                <a:gd name="T6" fmla="*/ 330 w 1282"/>
                <a:gd name="T7" fmla="*/ 86 h 93"/>
                <a:gd name="T8" fmla="*/ 434 w 1282"/>
                <a:gd name="T9" fmla="*/ 0 h 93"/>
                <a:gd name="T10" fmla="*/ 1282 w 1282"/>
                <a:gd name="T11" fmla="*/ 0 h 93"/>
                <a:gd name="T12" fmla="*/ 1282 w 1282"/>
                <a:gd name="T13" fmla="*/ 7 h 93"/>
                <a:gd name="T14" fmla="*/ 437 w 1282"/>
                <a:gd name="T15" fmla="*/ 7 h 93"/>
                <a:gd name="T16" fmla="*/ 332 w 1282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2" h="93">
                  <a:moveTo>
                    <a:pt x="332" y="93"/>
                  </a:moveTo>
                  <a:lnTo>
                    <a:pt x="0" y="93"/>
                  </a:lnTo>
                  <a:lnTo>
                    <a:pt x="0" y="86"/>
                  </a:lnTo>
                  <a:lnTo>
                    <a:pt x="330" y="86"/>
                  </a:lnTo>
                  <a:lnTo>
                    <a:pt x="434" y="0"/>
                  </a:lnTo>
                  <a:lnTo>
                    <a:pt x="1282" y="0"/>
                  </a:lnTo>
                  <a:lnTo>
                    <a:pt x="1282" y="7"/>
                  </a:lnTo>
                  <a:lnTo>
                    <a:pt x="437" y="7"/>
                  </a:lnTo>
                  <a:lnTo>
                    <a:pt x="332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6" name="Freeform 10077">
              <a:extLst>
                <a:ext uri="{FF2B5EF4-FFF2-40B4-BE49-F238E27FC236}">
                  <a16:creationId xmlns:a16="http://schemas.microsoft.com/office/drawing/2014/main" id="{EBFB02B4-BD4B-47CB-BF18-682A7F109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594"/>
              <a:ext cx="1662" cy="902"/>
            </a:xfrm>
            <a:custGeom>
              <a:avLst/>
              <a:gdLst>
                <a:gd name="T0" fmla="*/ 1662 w 1662"/>
                <a:gd name="T1" fmla="*/ 902 h 902"/>
                <a:gd name="T2" fmla="*/ 1439 w 1662"/>
                <a:gd name="T3" fmla="*/ 902 h 902"/>
                <a:gd name="T4" fmla="*/ 1439 w 1662"/>
                <a:gd name="T5" fmla="*/ 902 h 902"/>
                <a:gd name="T6" fmla="*/ 1218 w 1662"/>
                <a:gd name="T7" fmla="*/ 665 h 902"/>
                <a:gd name="T8" fmla="*/ 883 w 1662"/>
                <a:gd name="T9" fmla="*/ 665 h 902"/>
                <a:gd name="T10" fmla="*/ 883 w 1662"/>
                <a:gd name="T11" fmla="*/ 665 h 902"/>
                <a:gd name="T12" fmla="*/ 228 w 1662"/>
                <a:gd name="T13" fmla="*/ 5 h 902"/>
                <a:gd name="T14" fmla="*/ 0 w 1662"/>
                <a:gd name="T15" fmla="*/ 5 h 902"/>
                <a:gd name="T16" fmla="*/ 0 w 1662"/>
                <a:gd name="T17" fmla="*/ 0 h 902"/>
                <a:gd name="T18" fmla="*/ 228 w 1662"/>
                <a:gd name="T19" fmla="*/ 0 h 902"/>
                <a:gd name="T20" fmla="*/ 228 w 1662"/>
                <a:gd name="T21" fmla="*/ 0 h 902"/>
                <a:gd name="T22" fmla="*/ 886 w 1662"/>
                <a:gd name="T23" fmla="*/ 663 h 902"/>
                <a:gd name="T24" fmla="*/ 1218 w 1662"/>
                <a:gd name="T25" fmla="*/ 663 h 902"/>
                <a:gd name="T26" fmla="*/ 1220 w 1662"/>
                <a:gd name="T27" fmla="*/ 663 h 902"/>
                <a:gd name="T28" fmla="*/ 1441 w 1662"/>
                <a:gd name="T29" fmla="*/ 900 h 902"/>
                <a:gd name="T30" fmla="*/ 1662 w 1662"/>
                <a:gd name="T31" fmla="*/ 900 h 902"/>
                <a:gd name="T32" fmla="*/ 1662 w 1662"/>
                <a:gd name="T33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2" h="902">
                  <a:moveTo>
                    <a:pt x="1662" y="902"/>
                  </a:moveTo>
                  <a:lnTo>
                    <a:pt x="1439" y="902"/>
                  </a:lnTo>
                  <a:lnTo>
                    <a:pt x="1439" y="902"/>
                  </a:lnTo>
                  <a:lnTo>
                    <a:pt x="1218" y="665"/>
                  </a:lnTo>
                  <a:lnTo>
                    <a:pt x="883" y="665"/>
                  </a:lnTo>
                  <a:lnTo>
                    <a:pt x="883" y="665"/>
                  </a:lnTo>
                  <a:lnTo>
                    <a:pt x="228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886" y="663"/>
                  </a:lnTo>
                  <a:lnTo>
                    <a:pt x="1218" y="663"/>
                  </a:lnTo>
                  <a:lnTo>
                    <a:pt x="1220" y="663"/>
                  </a:lnTo>
                  <a:lnTo>
                    <a:pt x="1441" y="900"/>
                  </a:lnTo>
                  <a:lnTo>
                    <a:pt x="1662" y="900"/>
                  </a:lnTo>
                  <a:lnTo>
                    <a:pt x="1662" y="9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7" name="Freeform 10078">
              <a:extLst>
                <a:ext uri="{FF2B5EF4-FFF2-40B4-BE49-F238E27FC236}">
                  <a16:creationId xmlns:a16="http://schemas.microsoft.com/office/drawing/2014/main" id="{49F694C3-DF1C-4575-9EBC-F99FF6513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1601"/>
              <a:ext cx="1926" cy="558"/>
            </a:xfrm>
            <a:custGeom>
              <a:avLst/>
              <a:gdLst>
                <a:gd name="T0" fmla="*/ 204 w 1926"/>
                <a:gd name="T1" fmla="*/ 558 h 558"/>
                <a:gd name="T2" fmla="*/ 0 w 1926"/>
                <a:gd name="T3" fmla="*/ 558 h 558"/>
                <a:gd name="T4" fmla="*/ 0 w 1926"/>
                <a:gd name="T5" fmla="*/ 532 h 558"/>
                <a:gd name="T6" fmla="*/ 192 w 1926"/>
                <a:gd name="T7" fmla="*/ 532 h 558"/>
                <a:gd name="T8" fmla="*/ 394 w 1926"/>
                <a:gd name="T9" fmla="*/ 327 h 558"/>
                <a:gd name="T10" fmla="*/ 779 w 1926"/>
                <a:gd name="T11" fmla="*/ 327 h 558"/>
                <a:gd name="T12" fmla="*/ 964 w 1926"/>
                <a:gd name="T13" fmla="*/ 126 h 558"/>
                <a:gd name="T14" fmla="*/ 1655 w 1926"/>
                <a:gd name="T15" fmla="*/ 126 h 558"/>
                <a:gd name="T16" fmla="*/ 1781 w 1926"/>
                <a:gd name="T17" fmla="*/ 0 h 558"/>
                <a:gd name="T18" fmla="*/ 1926 w 1926"/>
                <a:gd name="T19" fmla="*/ 0 h 558"/>
                <a:gd name="T20" fmla="*/ 1926 w 1926"/>
                <a:gd name="T21" fmla="*/ 26 h 558"/>
                <a:gd name="T22" fmla="*/ 1793 w 1926"/>
                <a:gd name="T23" fmla="*/ 26 h 558"/>
                <a:gd name="T24" fmla="*/ 1667 w 1926"/>
                <a:gd name="T25" fmla="*/ 152 h 558"/>
                <a:gd name="T26" fmla="*/ 976 w 1926"/>
                <a:gd name="T27" fmla="*/ 152 h 558"/>
                <a:gd name="T28" fmla="*/ 791 w 1926"/>
                <a:gd name="T29" fmla="*/ 354 h 558"/>
                <a:gd name="T30" fmla="*/ 404 w 1926"/>
                <a:gd name="T31" fmla="*/ 354 h 558"/>
                <a:gd name="T32" fmla="*/ 204 w 1926"/>
                <a:gd name="T3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6" h="558">
                  <a:moveTo>
                    <a:pt x="204" y="558"/>
                  </a:moveTo>
                  <a:lnTo>
                    <a:pt x="0" y="558"/>
                  </a:lnTo>
                  <a:lnTo>
                    <a:pt x="0" y="532"/>
                  </a:lnTo>
                  <a:lnTo>
                    <a:pt x="192" y="532"/>
                  </a:lnTo>
                  <a:lnTo>
                    <a:pt x="394" y="327"/>
                  </a:lnTo>
                  <a:lnTo>
                    <a:pt x="779" y="327"/>
                  </a:lnTo>
                  <a:lnTo>
                    <a:pt x="964" y="126"/>
                  </a:lnTo>
                  <a:lnTo>
                    <a:pt x="1655" y="126"/>
                  </a:lnTo>
                  <a:lnTo>
                    <a:pt x="1781" y="0"/>
                  </a:lnTo>
                  <a:lnTo>
                    <a:pt x="1926" y="0"/>
                  </a:lnTo>
                  <a:lnTo>
                    <a:pt x="1926" y="26"/>
                  </a:lnTo>
                  <a:lnTo>
                    <a:pt x="1793" y="26"/>
                  </a:lnTo>
                  <a:lnTo>
                    <a:pt x="1667" y="152"/>
                  </a:lnTo>
                  <a:lnTo>
                    <a:pt x="976" y="152"/>
                  </a:lnTo>
                  <a:lnTo>
                    <a:pt x="791" y="354"/>
                  </a:lnTo>
                  <a:lnTo>
                    <a:pt x="404" y="354"/>
                  </a:lnTo>
                  <a:lnTo>
                    <a:pt x="204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8" name="Oval 10079">
              <a:extLst>
                <a:ext uri="{FF2B5EF4-FFF2-40B4-BE49-F238E27FC236}">
                  <a16:creationId xmlns:a16="http://schemas.microsoft.com/office/drawing/2014/main" id="{66D74537-03C0-4AA0-BBB5-85D054869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48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99" name="Oval 10080">
              <a:extLst>
                <a:ext uri="{FF2B5EF4-FFF2-40B4-BE49-F238E27FC236}">
                  <a16:creationId xmlns:a16="http://schemas.microsoft.com/office/drawing/2014/main" id="{4B158039-A242-43B6-BA55-82BE12B2D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604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0" name="Oval 10081">
              <a:extLst>
                <a:ext uri="{FF2B5EF4-FFF2-40B4-BE49-F238E27FC236}">
                  <a16:creationId xmlns:a16="http://schemas.microsoft.com/office/drawing/2014/main" id="{FF746E73-A187-44C0-A712-5D906650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583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1" name="Oval 10082">
              <a:extLst>
                <a:ext uri="{FF2B5EF4-FFF2-40B4-BE49-F238E27FC236}">
                  <a16:creationId xmlns:a16="http://schemas.microsoft.com/office/drawing/2014/main" id="{F561A291-CFBD-4BF8-ADF0-CBB04AFD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1107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2" name="Oval 10083">
              <a:extLst>
                <a:ext uri="{FF2B5EF4-FFF2-40B4-BE49-F238E27FC236}">
                  <a16:creationId xmlns:a16="http://schemas.microsoft.com/office/drawing/2014/main" id="{F348AE79-20C1-4DBF-A96D-0AD44E1CF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322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3" name="Oval 10084">
              <a:extLst>
                <a:ext uri="{FF2B5EF4-FFF2-40B4-BE49-F238E27FC236}">
                  <a16:creationId xmlns:a16="http://schemas.microsoft.com/office/drawing/2014/main" id="{CB195097-2DE7-4B83-9510-ECACB0759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59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4" name="Oval 10085">
              <a:extLst>
                <a:ext uri="{FF2B5EF4-FFF2-40B4-BE49-F238E27FC236}">
                  <a16:creationId xmlns:a16="http://schemas.microsoft.com/office/drawing/2014/main" id="{8C6691D2-D8B0-4BE8-B121-9F13DEA79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139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5" name="Oval 10086">
              <a:extLst>
                <a:ext uri="{FF2B5EF4-FFF2-40B4-BE49-F238E27FC236}">
                  <a16:creationId xmlns:a16="http://schemas.microsoft.com/office/drawing/2014/main" id="{E4805DAB-046F-4EA2-AEAD-38E16CBA5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831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6" name="Oval 10087">
              <a:extLst>
                <a:ext uri="{FF2B5EF4-FFF2-40B4-BE49-F238E27FC236}">
                  <a16:creationId xmlns:a16="http://schemas.microsoft.com/office/drawing/2014/main" id="{05B15CD6-FE2F-4D61-A1B5-38B0311D3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123"/>
              <a:ext cx="48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7" name="Oval 10088">
              <a:extLst>
                <a:ext uri="{FF2B5EF4-FFF2-40B4-BE49-F238E27FC236}">
                  <a16:creationId xmlns:a16="http://schemas.microsoft.com/office/drawing/2014/main" id="{15BD2370-6AE9-43AE-B884-CEA8887CE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1577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8" name="Oval 10089">
              <a:extLst>
                <a:ext uri="{FF2B5EF4-FFF2-40B4-BE49-F238E27FC236}">
                  <a16:creationId xmlns:a16="http://schemas.microsoft.com/office/drawing/2014/main" id="{91C565FC-3424-404E-9940-AF60829A6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694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9" name="Oval 10090">
              <a:extLst>
                <a:ext uri="{FF2B5EF4-FFF2-40B4-BE49-F238E27FC236}">
                  <a16:creationId xmlns:a16="http://schemas.microsoft.com/office/drawing/2014/main" id="{958FE8D7-3BDE-4032-A019-7E17647D3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175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0" name="Oval 10091">
              <a:extLst>
                <a:ext uri="{FF2B5EF4-FFF2-40B4-BE49-F238E27FC236}">
                  <a16:creationId xmlns:a16="http://schemas.microsoft.com/office/drawing/2014/main" id="{5F4EB5B9-4D21-49D5-9168-B1F4F2CE4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587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1" name="Oval 10092">
              <a:extLst>
                <a:ext uri="{FF2B5EF4-FFF2-40B4-BE49-F238E27FC236}">
                  <a16:creationId xmlns:a16="http://schemas.microsoft.com/office/drawing/2014/main" id="{2C0AEE5A-9A8F-4F91-A628-E131123DA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997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2" name="Oval 10093">
              <a:extLst>
                <a:ext uri="{FF2B5EF4-FFF2-40B4-BE49-F238E27FC236}">
                  <a16:creationId xmlns:a16="http://schemas.microsoft.com/office/drawing/2014/main" id="{E46120D5-438F-4E92-A304-0FCC69FD1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309"/>
              <a:ext cx="27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3" name="Oval 10094">
              <a:extLst>
                <a:ext uri="{FF2B5EF4-FFF2-40B4-BE49-F238E27FC236}">
                  <a16:creationId xmlns:a16="http://schemas.microsoft.com/office/drawing/2014/main" id="{6AFD4FD5-3DF4-4535-9409-6020B2D1C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986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4" name="Oval 10095">
              <a:extLst>
                <a:ext uri="{FF2B5EF4-FFF2-40B4-BE49-F238E27FC236}">
                  <a16:creationId xmlns:a16="http://schemas.microsoft.com/office/drawing/2014/main" id="{DA930B03-6B4A-4A37-9C32-039B14E03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1480"/>
              <a:ext cx="28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5" name="Oval 10096">
              <a:extLst>
                <a:ext uri="{FF2B5EF4-FFF2-40B4-BE49-F238E27FC236}">
                  <a16:creationId xmlns:a16="http://schemas.microsoft.com/office/drawing/2014/main" id="{3956DB89-F5C7-4068-8956-9345CF726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1601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6" name="Oval 10097">
              <a:extLst>
                <a:ext uri="{FF2B5EF4-FFF2-40B4-BE49-F238E27FC236}">
                  <a16:creationId xmlns:a16="http://schemas.microsoft.com/office/drawing/2014/main" id="{EC106853-DB00-4818-AE27-BF884CB37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1610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7" name="Oval 10098">
              <a:extLst>
                <a:ext uri="{FF2B5EF4-FFF2-40B4-BE49-F238E27FC236}">
                  <a16:creationId xmlns:a16="http://schemas.microsoft.com/office/drawing/2014/main" id="{2C2ED518-2D25-4538-A1C8-8EFDF8B66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270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8" name="Oval 10099">
              <a:extLst>
                <a:ext uri="{FF2B5EF4-FFF2-40B4-BE49-F238E27FC236}">
                  <a16:creationId xmlns:a16="http://schemas.microsoft.com/office/drawing/2014/main" id="{9DF34A1F-7D24-4902-9E14-786E8F1B3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554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9" name="Freeform 10100">
              <a:extLst>
                <a:ext uri="{FF2B5EF4-FFF2-40B4-BE49-F238E27FC236}">
                  <a16:creationId xmlns:a16="http://schemas.microsoft.com/office/drawing/2014/main" id="{7F6CFE9B-A193-4144-BEBE-4CC2D6EEE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4262"/>
              <a:ext cx="1434" cy="270"/>
            </a:xfrm>
            <a:custGeom>
              <a:avLst/>
              <a:gdLst>
                <a:gd name="T0" fmla="*/ 1183 w 1434"/>
                <a:gd name="T1" fmla="*/ 270 h 270"/>
                <a:gd name="T2" fmla="*/ 855 w 1434"/>
                <a:gd name="T3" fmla="*/ 270 h 270"/>
                <a:gd name="T4" fmla="*/ 769 w 1434"/>
                <a:gd name="T5" fmla="*/ 197 h 270"/>
                <a:gd name="T6" fmla="*/ 373 w 1434"/>
                <a:gd name="T7" fmla="*/ 197 h 270"/>
                <a:gd name="T8" fmla="*/ 211 w 1434"/>
                <a:gd name="T9" fmla="*/ 12 h 270"/>
                <a:gd name="T10" fmla="*/ 0 w 1434"/>
                <a:gd name="T11" fmla="*/ 12 h 270"/>
                <a:gd name="T12" fmla="*/ 0 w 1434"/>
                <a:gd name="T13" fmla="*/ 0 h 270"/>
                <a:gd name="T14" fmla="*/ 218 w 1434"/>
                <a:gd name="T15" fmla="*/ 0 h 270"/>
                <a:gd name="T16" fmla="*/ 380 w 1434"/>
                <a:gd name="T17" fmla="*/ 185 h 270"/>
                <a:gd name="T18" fmla="*/ 774 w 1434"/>
                <a:gd name="T19" fmla="*/ 185 h 270"/>
                <a:gd name="T20" fmla="*/ 860 w 1434"/>
                <a:gd name="T21" fmla="*/ 256 h 270"/>
                <a:gd name="T22" fmla="*/ 1175 w 1434"/>
                <a:gd name="T23" fmla="*/ 256 h 270"/>
                <a:gd name="T24" fmla="*/ 1427 w 1434"/>
                <a:gd name="T25" fmla="*/ 35 h 270"/>
                <a:gd name="T26" fmla="*/ 1434 w 1434"/>
                <a:gd name="T27" fmla="*/ 45 h 270"/>
                <a:gd name="T28" fmla="*/ 1183 w 1434"/>
                <a:gd name="T2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4" h="270">
                  <a:moveTo>
                    <a:pt x="1183" y="270"/>
                  </a:moveTo>
                  <a:lnTo>
                    <a:pt x="855" y="270"/>
                  </a:lnTo>
                  <a:lnTo>
                    <a:pt x="769" y="197"/>
                  </a:lnTo>
                  <a:lnTo>
                    <a:pt x="373" y="197"/>
                  </a:lnTo>
                  <a:lnTo>
                    <a:pt x="211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218" y="0"/>
                  </a:lnTo>
                  <a:lnTo>
                    <a:pt x="380" y="185"/>
                  </a:lnTo>
                  <a:lnTo>
                    <a:pt x="774" y="185"/>
                  </a:lnTo>
                  <a:lnTo>
                    <a:pt x="860" y="256"/>
                  </a:lnTo>
                  <a:lnTo>
                    <a:pt x="1175" y="256"/>
                  </a:lnTo>
                  <a:lnTo>
                    <a:pt x="1427" y="35"/>
                  </a:lnTo>
                  <a:lnTo>
                    <a:pt x="1434" y="45"/>
                  </a:lnTo>
                  <a:lnTo>
                    <a:pt x="1183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0" name="Freeform 10101">
              <a:extLst>
                <a:ext uri="{FF2B5EF4-FFF2-40B4-BE49-F238E27FC236}">
                  <a16:creationId xmlns:a16="http://schemas.microsoft.com/office/drawing/2014/main" id="{3197C1A7-59D7-466B-80D2-840EB0487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3835"/>
              <a:ext cx="2981" cy="567"/>
            </a:xfrm>
            <a:custGeom>
              <a:avLst/>
              <a:gdLst>
                <a:gd name="T0" fmla="*/ 1160 w 1255"/>
                <a:gd name="T1" fmla="*/ 239 h 239"/>
                <a:gd name="T2" fmla="*/ 896 w 1255"/>
                <a:gd name="T3" fmla="*/ 239 h 239"/>
                <a:gd name="T4" fmla="*/ 896 w 1255"/>
                <a:gd name="T5" fmla="*/ 239 h 239"/>
                <a:gd name="T6" fmla="*/ 896 w 1255"/>
                <a:gd name="T7" fmla="*/ 238 h 239"/>
                <a:gd name="T8" fmla="*/ 896 w 1255"/>
                <a:gd name="T9" fmla="*/ 239 h 239"/>
                <a:gd name="T10" fmla="*/ 805 w 1255"/>
                <a:gd name="T11" fmla="*/ 144 h 239"/>
                <a:gd name="T12" fmla="*/ 584 w 1255"/>
                <a:gd name="T13" fmla="*/ 144 h 239"/>
                <a:gd name="T14" fmla="*/ 584 w 1255"/>
                <a:gd name="T15" fmla="*/ 144 h 239"/>
                <a:gd name="T16" fmla="*/ 442 w 1255"/>
                <a:gd name="T17" fmla="*/ 2 h 239"/>
                <a:gd name="T18" fmla="*/ 208 w 1255"/>
                <a:gd name="T19" fmla="*/ 2 h 239"/>
                <a:gd name="T20" fmla="*/ 171 w 1255"/>
                <a:gd name="T21" fmla="*/ 37 h 239"/>
                <a:gd name="T22" fmla="*/ 0 w 1255"/>
                <a:gd name="T23" fmla="*/ 37 h 239"/>
                <a:gd name="T24" fmla="*/ 0 w 1255"/>
                <a:gd name="T25" fmla="*/ 36 h 239"/>
                <a:gd name="T26" fmla="*/ 170 w 1255"/>
                <a:gd name="T27" fmla="*/ 36 h 239"/>
                <a:gd name="T28" fmla="*/ 207 w 1255"/>
                <a:gd name="T29" fmla="*/ 0 h 239"/>
                <a:gd name="T30" fmla="*/ 443 w 1255"/>
                <a:gd name="T31" fmla="*/ 0 h 239"/>
                <a:gd name="T32" fmla="*/ 443 w 1255"/>
                <a:gd name="T33" fmla="*/ 0 h 239"/>
                <a:gd name="T34" fmla="*/ 584 w 1255"/>
                <a:gd name="T35" fmla="*/ 143 h 239"/>
                <a:gd name="T36" fmla="*/ 805 w 1255"/>
                <a:gd name="T37" fmla="*/ 143 h 239"/>
                <a:gd name="T38" fmla="*/ 805 w 1255"/>
                <a:gd name="T39" fmla="*/ 143 h 239"/>
                <a:gd name="T40" fmla="*/ 851 w 1255"/>
                <a:gd name="T41" fmla="*/ 190 h 239"/>
                <a:gd name="T42" fmla="*/ 897 w 1255"/>
                <a:gd name="T43" fmla="*/ 238 h 239"/>
                <a:gd name="T44" fmla="*/ 1159 w 1255"/>
                <a:gd name="T45" fmla="*/ 238 h 239"/>
                <a:gd name="T46" fmla="*/ 1206 w 1255"/>
                <a:gd name="T47" fmla="*/ 190 h 239"/>
                <a:gd name="T48" fmla="*/ 1255 w 1255"/>
                <a:gd name="T49" fmla="*/ 190 h 239"/>
                <a:gd name="T50" fmla="*/ 1255 w 1255"/>
                <a:gd name="T51" fmla="*/ 192 h 239"/>
                <a:gd name="T52" fmla="*/ 1206 w 1255"/>
                <a:gd name="T53" fmla="*/ 192 h 239"/>
                <a:gd name="T54" fmla="*/ 1160 w 1255"/>
                <a:gd name="T55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5" h="239">
                  <a:moveTo>
                    <a:pt x="1160" y="239"/>
                  </a:moveTo>
                  <a:cubicBezTo>
                    <a:pt x="896" y="239"/>
                    <a:pt x="896" y="239"/>
                    <a:pt x="896" y="239"/>
                  </a:cubicBezTo>
                  <a:cubicBezTo>
                    <a:pt x="896" y="239"/>
                    <a:pt x="896" y="239"/>
                    <a:pt x="896" y="239"/>
                  </a:cubicBezTo>
                  <a:cubicBezTo>
                    <a:pt x="896" y="238"/>
                    <a:pt x="896" y="238"/>
                    <a:pt x="896" y="238"/>
                  </a:cubicBezTo>
                  <a:cubicBezTo>
                    <a:pt x="896" y="238"/>
                    <a:pt x="896" y="239"/>
                    <a:pt x="896" y="239"/>
                  </a:cubicBezTo>
                  <a:cubicBezTo>
                    <a:pt x="895" y="235"/>
                    <a:pt x="841" y="180"/>
                    <a:pt x="805" y="144"/>
                  </a:cubicBezTo>
                  <a:cubicBezTo>
                    <a:pt x="584" y="144"/>
                    <a:pt x="584" y="144"/>
                    <a:pt x="584" y="144"/>
                  </a:cubicBezTo>
                  <a:cubicBezTo>
                    <a:pt x="584" y="144"/>
                    <a:pt x="584" y="144"/>
                    <a:pt x="584" y="144"/>
                  </a:cubicBezTo>
                  <a:cubicBezTo>
                    <a:pt x="442" y="2"/>
                    <a:pt x="442" y="2"/>
                    <a:pt x="442" y="2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443" y="0"/>
                    <a:pt x="443" y="0"/>
                    <a:pt x="443" y="0"/>
                  </a:cubicBezTo>
                  <a:cubicBezTo>
                    <a:pt x="584" y="143"/>
                    <a:pt x="584" y="143"/>
                    <a:pt x="584" y="143"/>
                  </a:cubicBezTo>
                  <a:cubicBezTo>
                    <a:pt x="805" y="143"/>
                    <a:pt x="805" y="143"/>
                    <a:pt x="805" y="143"/>
                  </a:cubicBezTo>
                  <a:cubicBezTo>
                    <a:pt x="805" y="143"/>
                    <a:pt x="805" y="143"/>
                    <a:pt x="805" y="143"/>
                  </a:cubicBezTo>
                  <a:cubicBezTo>
                    <a:pt x="806" y="143"/>
                    <a:pt x="829" y="167"/>
                    <a:pt x="851" y="190"/>
                  </a:cubicBezTo>
                  <a:cubicBezTo>
                    <a:pt x="888" y="227"/>
                    <a:pt x="896" y="236"/>
                    <a:pt x="897" y="238"/>
                  </a:cubicBezTo>
                  <a:cubicBezTo>
                    <a:pt x="1159" y="238"/>
                    <a:pt x="1159" y="238"/>
                    <a:pt x="1159" y="238"/>
                  </a:cubicBezTo>
                  <a:cubicBezTo>
                    <a:pt x="1206" y="190"/>
                    <a:pt x="1206" y="190"/>
                    <a:pt x="1206" y="190"/>
                  </a:cubicBezTo>
                  <a:cubicBezTo>
                    <a:pt x="1255" y="190"/>
                    <a:pt x="1255" y="190"/>
                    <a:pt x="1255" y="190"/>
                  </a:cubicBezTo>
                  <a:cubicBezTo>
                    <a:pt x="1255" y="192"/>
                    <a:pt x="1255" y="192"/>
                    <a:pt x="1255" y="192"/>
                  </a:cubicBezTo>
                  <a:cubicBezTo>
                    <a:pt x="1206" y="192"/>
                    <a:pt x="1206" y="192"/>
                    <a:pt x="1206" y="192"/>
                  </a:cubicBezTo>
                  <a:lnTo>
                    <a:pt x="1160" y="2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1" name="Freeform 10102">
              <a:extLst>
                <a:ext uri="{FF2B5EF4-FFF2-40B4-BE49-F238E27FC236}">
                  <a16:creationId xmlns:a16="http://schemas.microsoft.com/office/drawing/2014/main" id="{B44EDD28-6E8B-4C93-A001-436F2E896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3967"/>
              <a:ext cx="859" cy="186"/>
            </a:xfrm>
            <a:custGeom>
              <a:avLst/>
              <a:gdLst>
                <a:gd name="T0" fmla="*/ 859 w 859"/>
                <a:gd name="T1" fmla="*/ 186 h 186"/>
                <a:gd name="T2" fmla="*/ 168 w 859"/>
                <a:gd name="T3" fmla="*/ 186 h 186"/>
                <a:gd name="T4" fmla="*/ 0 w 859"/>
                <a:gd name="T5" fmla="*/ 5 h 186"/>
                <a:gd name="T6" fmla="*/ 4 w 859"/>
                <a:gd name="T7" fmla="*/ 0 h 186"/>
                <a:gd name="T8" fmla="*/ 173 w 859"/>
                <a:gd name="T9" fmla="*/ 179 h 186"/>
                <a:gd name="T10" fmla="*/ 859 w 859"/>
                <a:gd name="T11" fmla="*/ 179 h 186"/>
                <a:gd name="T12" fmla="*/ 859 w 859"/>
                <a:gd name="T13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9" h="186">
                  <a:moveTo>
                    <a:pt x="859" y="186"/>
                  </a:moveTo>
                  <a:lnTo>
                    <a:pt x="168" y="186"/>
                  </a:lnTo>
                  <a:lnTo>
                    <a:pt x="0" y="5"/>
                  </a:lnTo>
                  <a:lnTo>
                    <a:pt x="4" y="0"/>
                  </a:lnTo>
                  <a:lnTo>
                    <a:pt x="173" y="179"/>
                  </a:lnTo>
                  <a:lnTo>
                    <a:pt x="859" y="179"/>
                  </a:lnTo>
                  <a:lnTo>
                    <a:pt x="859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2" name="Freeform 10103">
              <a:extLst>
                <a:ext uri="{FF2B5EF4-FFF2-40B4-BE49-F238E27FC236}">
                  <a16:creationId xmlns:a16="http://schemas.microsoft.com/office/drawing/2014/main" id="{F9F4FBAD-8C28-4CB3-B3EC-479192FB0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4003"/>
              <a:ext cx="2415" cy="261"/>
            </a:xfrm>
            <a:custGeom>
              <a:avLst/>
              <a:gdLst>
                <a:gd name="T0" fmla="*/ 1790 w 2415"/>
                <a:gd name="T1" fmla="*/ 261 h 261"/>
                <a:gd name="T2" fmla="*/ 1531 w 2415"/>
                <a:gd name="T3" fmla="*/ 261 h 261"/>
                <a:gd name="T4" fmla="*/ 1294 w 2415"/>
                <a:gd name="T5" fmla="*/ 19 h 261"/>
                <a:gd name="T6" fmla="*/ 448 w 2415"/>
                <a:gd name="T7" fmla="*/ 19 h 261"/>
                <a:gd name="T8" fmla="*/ 277 w 2415"/>
                <a:gd name="T9" fmla="*/ 199 h 261"/>
                <a:gd name="T10" fmla="*/ 0 w 2415"/>
                <a:gd name="T11" fmla="*/ 199 h 261"/>
                <a:gd name="T12" fmla="*/ 0 w 2415"/>
                <a:gd name="T13" fmla="*/ 185 h 261"/>
                <a:gd name="T14" fmla="*/ 273 w 2415"/>
                <a:gd name="T15" fmla="*/ 185 h 261"/>
                <a:gd name="T16" fmla="*/ 444 w 2415"/>
                <a:gd name="T17" fmla="*/ 7 h 261"/>
                <a:gd name="T18" fmla="*/ 1301 w 2415"/>
                <a:gd name="T19" fmla="*/ 7 h 261"/>
                <a:gd name="T20" fmla="*/ 1538 w 2415"/>
                <a:gd name="T21" fmla="*/ 247 h 261"/>
                <a:gd name="T22" fmla="*/ 1785 w 2415"/>
                <a:gd name="T23" fmla="*/ 247 h 261"/>
                <a:gd name="T24" fmla="*/ 2044 w 2415"/>
                <a:gd name="T25" fmla="*/ 0 h 261"/>
                <a:gd name="T26" fmla="*/ 2415 w 2415"/>
                <a:gd name="T27" fmla="*/ 0 h 261"/>
                <a:gd name="T28" fmla="*/ 2415 w 2415"/>
                <a:gd name="T29" fmla="*/ 14 h 261"/>
                <a:gd name="T30" fmla="*/ 2051 w 2415"/>
                <a:gd name="T31" fmla="*/ 14 h 261"/>
                <a:gd name="T32" fmla="*/ 1790 w 2415"/>
                <a:gd name="T3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5" h="261">
                  <a:moveTo>
                    <a:pt x="1790" y="261"/>
                  </a:moveTo>
                  <a:lnTo>
                    <a:pt x="1531" y="261"/>
                  </a:lnTo>
                  <a:lnTo>
                    <a:pt x="1294" y="19"/>
                  </a:lnTo>
                  <a:lnTo>
                    <a:pt x="448" y="19"/>
                  </a:lnTo>
                  <a:lnTo>
                    <a:pt x="277" y="199"/>
                  </a:lnTo>
                  <a:lnTo>
                    <a:pt x="0" y="199"/>
                  </a:lnTo>
                  <a:lnTo>
                    <a:pt x="0" y="185"/>
                  </a:lnTo>
                  <a:lnTo>
                    <a:pt x="273" y="185"/>
                  </a:lnTo>
                  <a:lnTo>
                    <a:pt x="444" y="7"/>
                  </a:lnTo>
                  <a:lnTo>
                    <a:pt x="1301" y="7"/>
                  </a:lnTo>
                  <a:lnTo>
                    <a:pt x="1538" y="247"/>
                  </a:lnTo>
                  <a:lnTo>
                    <a:pt x="1785" y="247"/>
                  </a:lnTo>
                  <a:lnTo>
                    <a:pt x="2044" y="0"/>
                  </a:lnTo>
                  <a:lnTo>
                    <a:pt x="2415" y="0"/>
                  </a:lnTo>
                  <a:lnTo>
                    <a:pt x="2415" y="14"/>
                  </a:lnTo>
                  <a:lnTo>
                    <a:pt x="2051" y="14"/>
                  </a:lnTo>
                  <a:lnTo>
                    <a:pt x="1790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3" name="Freeform 10104">
              <a:extLst>
                <a:ext uri="{FF2B5EF4-FFF2-40B4-BE49-F238E27FC236}">
                  <a16:creationId xmlns:a16="http://schemas.microsoft.com/office/drawing/2014/main" id="{8B906060-D821-43E7-B0BF-8ED808FE5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3782"/>
              <a:ext cx="1633" cy="169"/>
            </a:xfrm>
            <a:custGeom>
              <a:avLst/>
              <a:gdLst>
                <a:gd name="T0" fmla="*/ 1633 w 1633"/>
                <a:gd name="T1" fmla="*/ 169 h 169"/>
                <a:gd name="T2" fmla="*/ 1353 w 1633"/>
                <a:gd name="T3" fmla="*/ 169 h 169"/>
                <a:gd name="T4" fmla="*/ 1199 w 1633"/>
                <a:gd name="T5" fmla="*/ 5 h 169"/>
                <a:gd name="T6" fmla="*/ 824 w 1633"/>
                <a:gd name="T7" fmla="*/ 5 h 169"/>
                <a:gd name="T8" fmla="*/ 702 w 1633"/>
                <a:gd name="T9" fmla="*/ 136 h 169"/>
                <a:gd name="T10" fmla="*/ 0 w 1633"/>
                <a:gd name="T11" fmla="*/ 136 h 169"/>
                <a:gd name="T12" fmla="*/ 0 w 1633"/>
                <a:gd name="T13" fmla="*/ 129 h 169"/>
                <a:gd name="T14" fmla="*/ 700 w 1633"/>
                <a:gd name="T15" fmla="*/ 129 h 169"/>
                <a:gd name="T16" fmla="*/ 821 w 1633"/>
                <a:gd name="T17" fmla="*/ 0 h 169"/>
                <a:gd name="T18" fmla="*/ 1201 w 1633"/>
                <a:gd name="T19" fmla="*/ 0 h 169"/>
                <a:gd name="T20" fmla="*/ 1358 w 1633"/>
                <a:gd name="T21" fmla="*/ 162 h 169"/>
                <a:gd name="T22" fmla="*/ 1633 w 1633"/>
                <a:gd name="T23" fmla="*/ 162 h 169"/>
                <a:gd name="T24" fmla="*/ 1633 w 1633"/>
                <a:gd name="T25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3" h="169">
                  <a:moveTo>
                    <a:pt x="1633" y="169"/>
                  </a:moveTo>
                  <a:lnTo>
                    <a:pt x="1353" y="169"/>
                  </a:lnTo>
                  <a:lnTo>
                    <a:pt x="1199" y="5"/>
                  </a:lnTo>
                  <a:lnTo>
                    <a:pt x="824" y="5"/>
                  </a:lnTo>
                  <a:lnTo>
                    <a:pt x="702" y="136"/>
                  </a:lnTo>
                  <a:lnTo>
                    <a:pt x="0" y="136"/>
                  </a:lnTo>
                  <a:lnTo>
                    <a:pt x="0" y="129"/>
                  </a:lnTo>
                  <a:lnTo>
                    <a:pt x="700" y="129"/>
                  </a:lnTo>
                  <a:lnTo>
                    <a:pt x="821" y="0"/>
                  </a:lnTo>
                  <a:lnTo>
                    <a:pt x="1201" y="0"/>
                  </a:lnTo>
                  <a:lnTo>
                    <a:pt x="1358" y="162"/>
                  </a:lnTo>
                  <a:lnTo>
                    <a:pt x="1633" y="162"/>
                  </a:lnTo>
                  <a:lnTo>
                    <a:pt x="1633" y="1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4" name="Freeform 10105">
              <a:extLst>
                <a:ext uri="{FF2B5EF4-FFF2-40B4-BE49-F238E27FC236}">
                  <a16:creationId xmlns:a16="http://schemas.microsoft.com/office/drawing/2014/main" id="{F19EDCDC-108B-42D9-99DB-4FCDE61DA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3526"/>
              <a:ext cx="1560" cy="285"/>
            </a:xfrm>
            <a:custGeom>
              <a:avLst/>
              <a:gdLst>
                <a:gd name="T0" fmla="*/ 1560 w 1560"/>
                <a:gd name="T1" fmla="*/ 285 h 285"/>
                <a:gd name="T2" fmla="*/ 1356 w 1560"/>
                <a:gd name="T3" fmla="*/ 285 h 285"/>
                <a:gd name="T4" fmla="*/ 1232 w 1560"/>
                <a:gd name="T5" fmla="*/ 154 h 285"/>
                <a:gd name="T6" fmla="*/ 679 w 1560"/>
                <a:gd name="T7" fmla="*/ 154 h 285"/>
                <a:gd name="T8" fmla="*/ 517 w 1560"/>
                <a:gd name="T9" fmla="*/ 7 h 285"/>
                <a:gd name="T10" fmla="*/ 0 w 1560"/>
                <a:gd name="T11" fmla="*/ 7 h 285"/>
                <a:gd name="T12" fmla="*/ 0 w 1560"/>
                <a:gd name="T13" fmla="*/ 0 h 285"/>
                <a:gd name="T14" fmla="*/ 520 w 1560"/>
                <a:gd name="T15" fmla="*/ 0 h 285"/>
                <a:gd name="T16" fmla="*/ 681 w 1560"/>
                <a:gd name="T17" fmla="*/ 147 h 285"/>
                <a:gd name="T18" fmla="*/ 1234 w 1560"/>
                <a:gd name="T19" fmla="*/ 147 h 285"/>
                <a:gd name="T20" fmla="*/ 1360 w 1560"/>
                <a:gd name="T21" fmla="*/ 278 h 285"/>
                <a:gd name="T22" fmla="*/ 1560 w 1560"/>
                <a:gd name="T23" fmla="*/ 278 h 285"/>
                <a:gd name="T24" fmla="*/ 1560 w 1560"/>
                <a:gd name="T25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0" h="285">
                  <a:moveTo>
                    <a:pt x="1560" y="285"/>
                  </a:moveTo>
                  <a:lnTo>
                    <a:pt x="1356" y="285"/>
                  </a:lnTo>
                  <a:lnTo>
                    <a:pt x="1232" y="154"/>
                  </a:lnTo>
                  <a:lnTo>
                    <a:pt x="679" y="154"/>
                  </a:lnTo>
                  <a:lnTo>
                    <a:pt x="517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20" y="0"/>
                  </a:lnTo>
                  <a:lnTo>
                    <a:pt x="681" y="147"/>
                  </a:lnTo>
                  <a:lnTo>
                    <a:pt x="1234" y="147"/>
                  </a:lnTo>
                  <a:lnTo>
                    <a:pt x="1360" y="278"/>
                  </a:lnTo>
                  <a:lnTo>
                    <a:pt x="1560" y="278"/>
                  </a:lnTo>
                  <a:lnTo>
                    <a:pt x="156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5" name="Freeform 10106">
              <a:extLst>
                <a:ext uri="{FF2B5EF4-FFF2-40B4-BE49-F238E27FC236}">
                  <a16:creationId xmlns:a16="http://schemas.microsoft.com/office/drawing/2014/main" id="{16C3B704-90E0-4ADE-B3EC-3F19C0828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" y="2662"/>
              <a:ext cx="3261" cy="1225"/>
            </a:xfrm>
            <a:custGeom>
              <a:avLst/>
              <a:gdLst>
                <a:gd name="T0" fmla="*/ 1983 w 3261"/>
                <a:gd name="T1" fmla="*/ 1225 h 1225"/>
                <a:gd name="T2" fmla="*/ 1744 w 3261"/>
                <a:gd name="T3" fmla="*/ 1225 h 1225"/>
                <a:gd name="T4" fmla="*/ 1257 w 3261"/>
                <a:gd name="T5" fmla="*/ 755 h 1225"/>
                <a:gd name="T6" fmla="*/ 516 w 3261"/>
                <a:gd name="T7" fmla="*/ 755 h 1225"/>
                <a:gd name="T8" fmla="*/ 300 w 3261"/>
                <a:gd name="T9" fmla="*/ 548 h 1225"/>
                <a:gd name="T10" fmla="*/ 300 w 3261"/>
                <a:gd name="T11" fmla="*/ 159 h 1225"/>
                <a:gd name="T12" fmla="*/ 183 w 3261"/>
                <a:gd name="T13" fmla="*/ 26 h 1225"/>
                <a:gd name="T14" fmla="*/ 0 w 3261"/>
                <a:gd name="T15" fmla="*/ 26 h 1225"/>
                <a:gd name="T16" fmla="*/ 0 w 3261"/>
                <a:gd name="T17" fmla="*/ 0 h 1225"/>
                <a:gd name="T18" fmla="*/ 195 w 3261"/>
                <a:gd name="T19" fmla="*/ 0 h 1225"/>
                <a:gd name="T20" fmla="*/ 326 w 3261"/>
                <a:gd name="T21" fmla="*/ 147 h 1225"/>
                <a:gd name="T22" fmla="*/ 326 w 3261"/>
                <a:gd name="T23" fmla="*/ 539 h 1225"/>
                <a:gd name="T24" fmla="*/ 528 w 3261"/>
                <a:gd name="T25" fmla="*/ 726 h 1225"/>
                <a:gd name="T26" fmla="*/ 1269 w 3261"/>
                <a:gd name="T27" fmla="*/ 726 h 1225"/>
                <a:gd name="T28" fmla="*/ 1755 w 3261"/>
                <a:gd name="T29" fmla="*/ 1199 h 1225"/>
                <a:gd name="T30" fmla="*/ 1974 w 3261"/>
                <a:gd name="T31" fmla="*/ 1199 h 1225"/>
                <a:gd name="T32" fmla="*/ 2214 w 3261"/>
                <a:gd name="T33" fmla="*/ 980 h 1225"/>
                <a:gd name="T34" fmla="*/ 3261 w 3261"/>
                <a:gd name="T35" fmla="*/ 980 h 1225"/>
                <a:gd name="T36" fmla="*/ 3261 w 3261"/>
                <a:gd name="T37" fmla="*/ 1006 h 1225"/>
                <a:gd name="T38" fmla="*/ 2223 w 3261"/>
                <a:gd name="T39" fmla="*/ 1006 h 1225"/>
                <a:gd name="T40" fmla="*/ 1983 w 3261"/>
                <a:gd name="T41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61" h="1225">
                  <a:moveTo>
                    <a:pt x="1983" y="1225"/>
                  </a:moveTo>
                  <a:lnTo>
                    <a:pt x="1744" y="1225"/>
                  </a:lnTo>
                  <a:lnTo>
                    <a:pt x="1257" y="755"/>
                  </a:lnTo>
                  <a:lnTo>
                    <a:pt x="516" y="755"/>
                  </a:lnTo>
                  <a:lnTo>
                    <a:pt x="300" y="548"/>
                  </a:lnTo>
                  <a:lnTo>
                    <a:pt x="300" y="159"/>
                  </a:lnTo>
                  <a:lnTo>
                    <a:pt x="183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95" y="0"/>
                  </a:lnTo>
                  <a:lnTo>
                    <a:pt x="326" y="147"/>
                  </a:lnTo>
                  <a:lnTo>
                    <a:pt x="326" y="539"/>
                  </a:lnTo>
                  <a:lnTo>
                    <a:pt x="528" y="726"/>
                  </a:lnTo>
                  <a:lnTo>
                    <a:pt x="1269" y="726"/>
                  </a:lnTo>
                  <a:lnTo>
                    <a:pt x="1755" y="1199"/>
                  </a:lnTo>
                  <a:lnTo>
                    <a:pt x="1974" y="1199"/>
                  </a:lnTo>
                  <a:lnTo>
                    <a:pt x="2214" y="980"/>
                  </a:lnTo>
                  <a:lnTo>
                    <a:pt x="3261" y="980"/>
                  </a:lnTo>
                  <a:lnTo>
                    <a:pt x="3261" y="1006"/>
                  </a:lnTo>
                  <a:lnTo>
                    <a:pt x="2223" y="1006"/>
                  </a:lnTo>
                  <a:lnTo>
                    <a:pt x="1983" y="1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6" name="Freeform 10107">
              <a:extLst>
                <a:ext uri="{FF2B5EF4-FFF2-40B4-BE49-F238E27FC236}">
                  <a16:creationId xmlns:a16="http://schemas.microsoft.com/office/drawing/2014/main" id="{5A89316D-1BFC-49AE-8B7A-3453739BE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2339"/>
              <a:ext cx="3420" cy="1410"/>
            </a:xfrm>
            <a:custGeom>
              <a:avLst/>
              <a:gdLst>
                <a:gd name="T0" fmla="*/ 1195 w 3420"/>
                <a:gd name="T1" fmla="*/ 1410 h 1410"/>
                <a:gd name="T2" fmla="*/ 720 w 3420"/>
                <a:gd name="T3" fmla="*/ 1410 h 1410"/>
                <a:gd name="T4" fmla="*/ 523 w 3420"/>
                <a:gd name="T5" fmla="*/ 1215 h 1410"/>
                <a:gd name="T6" fmla="*/ 523 w 3420"/>
                <a:gd name="T7" fmla="*/ 209 h 1410"/>
                <a:gd name="T8" fmla="*/ 309 w 3420"/>
                <a:gd name="T9" fmla="*/ 7 h 1410"/>
                <a:gd name="T10" fmla="*/ 0 w 3420"/>
                <a:gd name="T11" fmla="*/ 7 h 1410"/>
                <a:gd name="T12" fmla="*/ 0 w 3420"/>
                <a:gd name="T13" fmla="*/ 0 h 1410"/>
                <a:gd name="T14" fmla="*/ 312 w 3420"/>
                <a:gd name="T15" fmla="*/ 0 h 1410"/>
                <a:gd name="T16" fmla="*/ 312 w 3420"/>
                <a:gd name="T17" fmla="*/ 0 h 1410"/>
                <a:gd name="T18" fmla="*/ 530 w 3420"/>
                <a:gd name="T19" fmla="*/ 207 h 1410"/>
                <a:gd name="T20" fmla="*/ 530 w 3420"/>
                <a:gd name="T21" fmla="*/ 1213 h 1410"/>
                <a:gd name="T22" fmla="*/ 722 w 3420"/>
                <a:gd name="T23" fmla="*/ 1405 h 1410"/>
                <a:gd name="T24" fmla="*/ 1193 w 3420"/>
                <a:gd name="T25" fmla="*/ 1405 h 1410"/>
                <a:gd name="T26" fmla="*/ 1580 w 3420"/>
                <a:gd name="T27" fmla="*/ 1016 h 1410"/>
                <a:gd name="T28" fmla="*/ 2430 w 3420"/>
                <a:gd name="T29" fmla="*/ 1016 h 1410"/>
                <a:gd name="T30" fmla="*/ 2430 w 3420"/>
                <a:gd name="T31" fmla="*/ 1016 h 1410"/>
                <a:gd name="T32" fmla="*/ 2625 w 3420"/>
                <a:gd name="T33" fmla="*/ 1215 h 1410"/>
                <a:gd name="T34" fmla="*/ 3420 w 3420"/>
                <a:gd name="T35" fmla="*/ 1215 h 1410"/>
                <a:gd name="T36" fmla="*/ 3420 w 3420"/>
                <a:gd name="T37" fmla="*/ 1223 h 1410"/>
                <a:gd name="T38" fmla="*/ 2620 w 3420"/>
                <a:gd name="T39" fmla="*/ 1223 h 1410"/>
                <a:gd name="T40" fmla="*/ 2620 w 3420"/>
                <a:gd name="T41" fmla="*/ 1220 h 1410"/>
                <a:gd name="T42" fmla="*/ 2425 w 3420"/>
                <a:gd name="T43" fmla="*/ 1023 h 1410"/>
                <a:gd name="T44" fmla="*/ 1582 w 3420"/>
                <a:gd name="T45" fmla="*/ 1023 h 1410"/>
                <a:gd name="T46" fmla="*/ 1195 w 3420"/>
                <a:gd name="T47" fmla="*/ 141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0" h="1410">
                  <a:moveTo>
                    <a:pt x="1195" y="1410"/>
                  </a:moveTo>
                  <a:lnTo>
                    <a:pt x="720" y="1410"/>
                  </a:lnTo>
                  <a:lnTo>
                    <a:pt x="523" y="1215"/>
                  </a:lnTo>
                  <a:lnTo>
                    <a:pt x="523" y="209"/>
                  </a:lnTo>
                  <a:lnTo>
                    <a:pt x="309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530" y="207"/>
                  </a:lnTo>
                  <a:lnTo>
                    <a:pt x="530" y="1213"/>
                  </a:lnTo>
                  <a:lnTo>
                    <a:pt x="722" y="1405"/>
                  </a:lnTo>
                  <a:lnTo>
                    <a:pt x="1193" y="1405"/>
                  </a:lnTo>
                  <a:lnTo>
                    <a:pt x="1580" y="1016"/>
                  </a:lnTo>
                  <a:lnTo>
                    <a:pt x="2430" y="1016"/>
                  </a:lnTo>
                  <a:lnTo>
                    <a:pt x="2430" y="1016"/>
                  </a:lnTo>
                  <a:lnTo>
                    <a:pt x="2625" y="1215"/>
                  </a:lnTo>
                  <a:lnTo>
                    <a:pt x="3420" y="1215"/>
                  </a:lnTo>
                  <a:lnTo>
                    <a:pt x="3420" y="1223"/>
                  </a:lnTo>
                  <a:lnTo>
                    <a:pt x="2620" y="1223"/>
                  </a:lnTo>
                  <a:lnTo>
                    <a:pt x="2620" y="1220"/>
                  </a:lnTo>
                  <a:lnTo>
                    <a:pt x="2425" y="1023"/>
                  </a:lnTo>
                  <a:lnTo>
                    <a:pt x="1582" y="1023"/>
                  </a:lnTo>
                  <a:lnTo>
                    <a:pt x="1195" y="14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7" name="Freeform 10108">
              <a:extLst>
                <a:ext uri="{FF2B5EF4-FFF2-40B4-BE49-F238E27FC236}">
                  <a16:creationId xmlns:a16="http://schemas.microsoft.com/office/drawing/2014/main" id="{C6B7DDD5-78C4-4688-8BF2-D353D656B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916"/>
              <a:ext cx="2574" cy="565"/>
            </a:xfrm>
            <a:custGeom>
              <a:avLst/>
              <a:gdLst>
                <a:gd name="T0" fmla="*/ 2574 w 2574"/>
                <a:gd name="T1" fmla="*/ 565 h 565"/>
                <a:gd name="T2" fmla="*/ 2128 w 2574"/>
                <a:gd name="T3" fmla="*/ 565 h 565"/>
                <a:gd name="T4" fmla="*/ 1836 w 2574"/>
                <a:gd name="T5" fmla="*/ 271 h 565"/>
                <a:gd name="T6" fmla="*/ 931 w 2574"/>
                <a:gd name="T7" fmla="*/ 271 h 565"/>
                <a:gd name="T8" fmla="*/ 691 w 2574"/>
                <a:gd name="T9" fmla="*/ 26 h 565"/>
                <a:gd name="T10" fmla="*/ 0 w 2574"/>
                <a:gd name="T11" fmla="*/ 26 h 565"/>
                <a:gd name="T12" fmla="*/ 0 w 2574"/>
                <a:gd name="T13" fmla="*/ 0 h 565"/>
                <a:gd name="T14" fmla="*/ 701 w 2574"/>
                <a:gd name="T15" fmla="*/ 0 h 565"/>
                <a:gd name="T16" fmla="*/ 943 w 2574"/>
                <a:gd name="T17" fmla="*/ 244 h 565"/>
                <a:gd name="T18" fmla="*/ 1845 w 2574"/>
                <a:gd name="T19" fmla="*/ 244 h 565"/>
                <a:gd name="T20" fmla="*/ 2140 w 2574"/>
                <a:gd name="T21" fmla="*/ 539 h 565"/>
                <a:gd name="T22" fmla="*/ 2574 w 2574"/>
                <a:gd name="T23" fmla="*/ 539 h 565"/>
                <a:gd name="T24" fmla="*/ 2574 w 2574"/>
                <a:gd name="T2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74" h="565">
                  <a:moveTo>
                    <a:pt x="2574" y="565"/>
                  </a:moveTo>
                  <a:lnTo>
                    <a:pt x="2128" y="565"/>
                  </a:lnTo>
                  <a:lnTo>
                    <a:pt x="1836" y="271"/>
                  </a:lnTo>
                  <a:lnTo>
                    <a:pt x="931" y="271"/>
                  </a:lnTo>
                  <a:lnTo>
                    <a:pt x="691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701" y="0"/>
                  </a:lnTo>
                  <a:lnTo>
                    <a:pt x="943" y="244"/>
                  </a:lnTo>
                  <a:lnTo>
                    <a:pt x="1845" y="244"/>
                  </a:lnTo>
                  <a:lnTo>
                    <a:pt x="2140" y="539"/>
                  </a:lnTo>
                  <a:lnTo>
                    <a:pt x="2574" y="539"/>
                  </a:lnTo>
                  <a:lnTo>
                    <a:pt x="2574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8" name="Freeform 10109">
              <a:extLst>
                <a:ext uri="{FF2B5EF4-FFF2-40B4-BE49-F238E27FC236}">
                  <a16:creationId xmlns:a16="http://schemas.microsoft.com/office/drawing/2014/main" id="{18A1D40A-D454-4F76-B91A-B7EC9D160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279"/>
              <a:ext cx="3054" cy="522"/>
            </a:xfrm>
            <a:custGeom>
              <a:avLst/>
              <a:gdLst>
                <a:gd name="T0" fmla="*/ 1662 w 3054"/>
                <a:gd name="T1" fmla="*/ 522 h 522"/>
                <a:gd name="T2" fmla="*/ 1318 w 3054"/>
                <a:gd name="T3" fmla="*/ 522 h 522"/>
                <a:gd name="T4" fmla="*/ 1083 w 3054"/>
                <a:gd name="T5" fmla="*/ 285 h 522"/>
                <a:gd name="T6" fmla="*/ 297 w 3054"/>
                <a:gd name="T7" fmla="*/ 285 h 522"/>
                <a:gd name="T8" fmla="*/ 152 w 3054"/>
                <a:gd name="T9" fmla="*/ 138 h 522"/>
                <a:gd name="T10" fmla="*/ 0 w 3054"/>
                <a:gd name="T11" fmla="*/ 138 h 522"/>
                <a:gd name="T12" fmla="*/ 0 w 3054"/>
                <a:gd name="T13" fmla="*/ 124 h 522"/>
                <a:gd name="T14" fmla="*/ 159 w 3054"/>
                <a:gd name="T15" fmla="*/ 124 h 522"/>
                <a:gd name="T16" fmla="*/ 302 w 3054"/>
                <a:gd name="T17" fmla="*/ 271 h 522"/>
                <a:gd name="T18" fmla="*/ 1088 w 3054"/>
                <a:gd name="T19" fmla="*/ 271 h 522"/>
                <a:gd name="T20" fmla="*/ 1325 w 3054"/>
                <a:gd name="T21" fmla="*/ 508 h 522"/>
                <a:gd name="T22" fmla="*/ 1658 w 3054"/>
                <a:gd name="T23" fmla="*/ 508 h 522"/>
                <a:gd name="T24" fmla="*/ 2156 w 3054"/>
                <a:gd name="T25" fmla="*/ 0 h 522"/>
                <a:gd name="T26" fmla="*/ 2377 w 3054"/>
                <a:gd name="T27" fmla="*/ 0 h 522"/>
                <a:gd name="T28" fmla="*/ 2489 w 3054"/>
                <a:gd name="T29" fmla="*/ 105 h 522"/>
                <a:gd name="T30" fmla="*/ 3054 w 3054"/>
                <a:gd name="T31" fmla="*/ 105 h 522"/>
                <a:gd name="T32" fmla="*/ 3054 w 3054"/>
                <a:gd name="T33" fmla="*/ 119 h 522"/>
                <a:gd name="T34" fmla="*/ 2484 w 3054"/>
                <a:gd name="T35" fmla="*/ 119 h 522"/>
                <a:gd name="T36" fmla="*/ 2372 w 3054"/>
                <a:gd name="T37" fmla="*/ 14 h 522"/>
                <a:gd name="T38" fmla="*/ 2163 w 3054"/>
                <a:gd name="T39" fmla="*/ 14 h 522"/>
                <a:gd name="T40" fmla="*/ 1662 w 3054"/>
                <a:gd name="T41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4" h="522">
                  <a:moveTo>
                    <a:pt x="1662" y="522"/>
                  </a:moveTo>
                  <a:lnTo>
                    <a:pt x="1318" y="522"/>
                  </a:lnTo>
                  <a:lnTo>
                    <a:pt x="1083" y="285"/>
                  </a:lnTo>
                  <a:lnTo>
                    <a:pt x="297" y="285"/>
                  </a:lnTo>
                  <a:lnTo>
                    <a:pt x="152" y="138"/>
                  </a:lnTo>
                  <a:lnTo>
                    <a:pt x="0" y="138"/>
                  </a:lnTo>
                  <a:lnTo>
                    <a:pt x="0" y="124"/>
                  </a:lnTo>
                  <a:lnTo>
                    <a:pt x="159" y="124"/>
                  </a:lnTo>
                  <a:lnTo>
                    <a:pt x="302" y="271"/>
                  </a:lnTo>
                  <a:lnTo>
                    <a:pt x="1088" y="271"/>
                  </a:lnTo>
                  <a:lnTo>
                    <a:pt x="1325" y="508"/>
                  </a:lnTo>
                  <a:lnTo>
                    <a:pt x="1658" y="508"/>
                  </a:lnTo>
                  <a:lnTo>
                    <a:pt x="2156" y="0"/>
                  </a:lnTo>
                  <a:lnTo>
                    <a:pt x="2377" y="0"/>
                  </a:lnTo>
                  <a:lnTo>
                    <a:pt x="2489" y="105"/>
                  </a:lnTo>
                  <a:lnTo>
                    <a:pt x="3054" y="105"/>
                  </a:lnTo>
                  <a:lnTo>
                    <a:pt x="3054" y="119"/>
                  </a:lnTo>
                  <a:lnTo>
                    <a:pt x="2484" y="119"/>
                  </a:lnTo>
                  <a:lnTo>
                    <a:pt x="2372" y="14"/>
                  </a:lnTo>
                  <a:lnTo>
                    <a:pt x="2163" y="14"/>
                  </a:lnTo>
                  <a:lnTo>
                    <a:pt x="1662" y="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9" name="Freeform 10110">
              <a:extLst>
                <a:ext uri="{FF2B5EF4-FFF2-40B4-BE49-F238E27FC236}">
                  <a16:creationId xmlns:a16="http://schemas.microsoft.com/office/drawing/2014/main" id="{77222549-BA4C-4809-BFF3-00C82C0D3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" y="3089"/>
              <a:ext cx="3172" cy="240"/>
            </a:xfrm>
            <a:custGeom>
              <a:avLst/>
              <a:gdLst>
                <a:gd name="T0" fmla="*/ 999 w 3172"/>
                <a:gd name="T1" fmla="*/ 240 h 240"/>
                <a:gd name="T2" fmla="*/ 636 w 3172"/>
                <a:gd name="T3" fmla="*/ 240 h 240"/>
                <a:gd name="T4" fmla="*/ 434 w 3172"/>
                <a:gd name="T5" fmla="*/ 45 h 240"/>
                <a:gd name="T6" fmla="*/ 0 w 3172"/>
                <a:gd name="T7" fmla="*/ 45 h 240"/>
                <a:gd name="T8" fmla="*/ 0 w 3172"/>
                <a:gd name="T9" fmla="*/ 31 h 240"/>
                <a:gd name="T10" fmla="*/ 439 w 3172"/>
                <a:gd name="T11" fmla="*/ 31 h 240"/>
                <a:gd name="T12" fmla="*/ 641 w 3172"/>
                <a:gd name="T13" fmla="*/ 228 h 240"/>
                <a:gd name="T14" fmla="*/ 995 w 3172"/>
                <a:gd name="T15" fmla="*/ 228 h 240"/>
                <a:gd name="T16" fmla="*/ 1223 w 3172"/>
                <a:gd name="T17" fmla="*/ 0 h 240"/>
                <a:gd name="T18" fmla="*/ 2488 w 3172"/>
                <a:gd name="T19" fmla="*/ 0 h 240"/>
                <a:gd name="T20" fmla="*/ 2650 w 3172"/>
                <a:gd name="T21" fmla="*/ 159 h 240"/>
                <a:gd name="T22" fmla="*/ 3172 w 3172"/>
                <a:gd name="T23" fmla="*/ 159 h 240"/>
                <a:gd name="T24" fmla="*/ 3172 w 3172"/>
                <a:gd name="T25" fmla="*/ 174 h 240"/>
                <a:gd name="T26" fmla="*/ 2645 w 3172"/>
                <a:gd name="T27" fmla="*/ 174 h 240"/>
                <a:gd name="T28" fmla="*/ 2484 w 3172"/>
                <a:gd name="T29" fmla="*/ 14 h 240"/>
                <a:gd name="T30" fmla="*/ 1227 w 3172"/>
                <a:gd name="T31" fmla="*/ 14 h 240"/>
                <a:gd name="T32" fmla="*/ 999 w 3172"/>
                <a:gd name="T3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72" h="240">
                  <a:moveTo>
                    <a:pt x="999" y="240"/>
                  </a:moveTo>
                  <a:lnTo>
                    <a:pt x="636" y="240"/>
                  </a:lnTo>
                  <a:lnTo>
                    <a:pt x="434" y="45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439" y="31"/>
                  </a:lnTo>
                  <a:lnTo>
                    <a:pt x="641" y="228"/>
                  </a:lnTo>
                  <a:lnTo>
                    <a:pt x="995" y="228"/>
                  </a:lnTo>
                  <a:lnTo>
                    <a:pt x="1223" y="0"/>
                  </a:lnTo>
                  <a:lnTo>
                    <a:pt x="2488" y="0"/>
                  </a:lnTo>
                  <a:lnTo>
                    <a:pt x="2650" y="159"/>
                  </a:lnTo>
                  <a:lnTo>
                    <a:pt x="3172" y="159"/>
                  </a:lnTo>
                  <a:lnTo>
                    <a:pt x="3172" y="174"/>
                  </a:lnTo>
                  <a:lnTo>
                    <a:pt x="2645" y="174"/>
                  </a:lnTo>
                  <a:lnTo>
                    <a:pt x="2484" y="14"/>
                  </a:lnTo>
                  <a:lnTo>
                    <a:pt x="1227" y="14"/>
                  </a:lnTo>
                  <a:lnTo>
                    <a:pt x="999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0" name="Freeform 10111">
              <a:extLst>
                <a:ext uri="{FF2B5EF4-FFF2-40B4-BE49-F238E27FC236}">
                  <a16:creationId xmlns:a16="http://schemas.microsoft.com/office/drawing/2014/main" id="{8AFFAABE-375F-4B30-8485-493AFB074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2902"/>
              <a:ext cx="1233" cy="242"/>
            </a:xfrm>
            <a:custGeom>
              <a:avLst/>
              <a:gdLst>
                <a:gd name="T0" fmla="*/ 1233 w 1233"/>
                <a:gd name="T1" fmla="*/ 242 h 242"/>
                <a:gd name="T2" fmla="*/ 801 w 1233"/>
                <a:gd name="T3" fmla="*/ 242 h 242"/>
                <a:gd name="T4" fmla="*/ 575 w 1233"/>
                <a:gd name="T5" fmla="*/ 7 h 242"/>
                <a:gd name="T6" fmla="*/ 0 w 1233"/>
                <a:gd name="T7" fmla="*/ 7 h 242"/>
                <a:gd name="T8" fmla="*/ 0 w 1233"/>
                <a:gd name="T9" fmla="*/ 0 h 242"/>
                <a:gd name="T10" fmla="*/ 577 w 1233"/>
                <a:gd name="T11" fmla="*/ 0 h 242"/>
                <a:gd name="T12" fmla="*/ 803 w 1233"/>
                <a:gd name="T13" fmla="*/ 235 h 242"/>
                <a:gd name="T14" fmla="*/ 1233 w 1233"/>
                <a:gd name="T15" fmla="*/ 235 h 242"/>
                <a:gd name="T16" fmla="*/ 1233 w 1233"/>
                <a:gd name="T17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3" h="242">
                  <a:moveTo>
                    <a:pt x="1233" y="242"/>
                  </a:moveTo>
                  <a:lnTo>
                    <a:pt x="801" y="242"/>
                  </a:lnTo>
                  <a:lnTo>
                    <a:pt x="575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577" y="0"/>
                  </a:lnTo>
                  <a:lnTo>
                    <a:pt x="803" y="235"/>
                  </a:lnTo>
                  <a:lnTo>
                    <a:pt x="1233" y="235"/>
                  </a:lnTo>
                  <a:lnTo>
                    <a:pt x="1233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1" name="Freeform 10112">
              <a:extLst>
                <a:ext uri="{FF2B5EF4-FFF2-40B4-BE49-F238E27FC236}">
                  <a16:creationId xmlns:a16="http://schemas.microsoft.com/office/drawing/2014/main" id="{2499959F-15FC-4561-8244-49C29CCCB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2327"/>
              <a:ext cx="3228" cy="473"/>
            </a:xfrm>
            <a:custGeom>
              <a:avLst/>
              <a:gdLst>
                <a:gd name="T0" fmla="*/ 3228 w 3228"/>
                <a:gd name="T1" fmla="*/ 473 h 473"/>
                <a:gd name="T2" fmla="*/ 2957 w 3228"/>
                <a:gd name="T3" fmla="*/ 473 h 473"/>
                <a:gd name="T4" fmla="*/ 2954 w 3228"/>
                <a:gd name="T5" fmla="*/ 470 h 473"/>
                <a:gd name="T6" fmla="*/ 2674 w 3228"/>
                <a:gd name="T7" fmla="*/ 155 h 473"/>
                <a:gd name="T8" fmla="*/ 2045 w 3228"/>
                <a:gd name="T9" fmla="*/ 155 h 473"/>
                <a:gd name="T10" fmla="*/ 2042 w 3228"/>
                <a:gd name="T11" fmla="*/ 155 h 473"/>
                <a:gd name="T12" fmla="*/ 1895 w 3228"/>
                <a:gd name="T13" fmla="*/ 3 h 473"/>
                <a:gd name="T14" fmla="*/ 779 w 3228"/>
                <a:gd name="T15" fmla="*/ 3 h 473"/>
                <a:gd name="T16" fmla="*/ 591 w 3228"/>
                <a:gd name="T17" fmla="*/ 195 h 473"/>
                <a:gd name="T18" fmla="*/ 0 w 3228"/>
                <a:gd name="T19" fmla="*/ 195 h 473"/>
                <a:gd name="T20" fmla="*/ 0 w 3228"/>
                <a:gd name="T21" fmla="*/ 190 h 473"/>
                <a:gd name="T22" fmla="*/ 591 w 3228"/>
                <a:gd name="T23" fmla="*/ 190 h 473"/>
                <a:gd name="T24" fmla="*/ 779 w 3228"/>
                <a:gd name="T25" fmla="*/ 0 h 473"/>
                <a:gd name="T26" fmla="*/ 1895 w 3228"/>
                <a:gd name="T27" fmla="*/ 0 h 473"/>
                <a:gd name="T28" fmla="*/ 1898 w 3228"/>
                <a:gd name="T29" fmla="*/ 0 h 473"/>
                <a:gd name="T30" fmla="*/ 2045 w 3228"/>
                <a:gd name="T31" fmla="*/ 152 h 473"/>
                <a:gd name="T32" fmla="*/ 2677 w 3228"/>
                <a:gd name="T33" fmla="*/ 152 h 473"/>
                <a:gd name="T34" fmla="*/ 2677 w 3228"/>
                <a:gd name="T35" fmla="*/ 152 h 473"/>
                <a:gd name="T36" fmla="*/ 2957 w 3228"/>
                <a:gd name="T37" fmla="*/ 468 h 473"/>
                <a:gd name="T38" fmla="*/ 3228 w 3228"/>
                <a:gd name="T39" fmla="*/ 468 h 473"/>
                <a:gd name="T40" fmla="*/ 3228 w 3228"/>
                <a:gd name="T41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28" h="473">
                  <a:moveTo>
                    <a:pt x="3228" y="473"/>
                  </a:moveTo>
                  <a:lnTo>
                    <a:pt x="2957" y="473"/>
                  </a:lnTo>
                  <a:lnTo>
                    <a:pt x="2954" y="470"/>
                  </a:lnTo>
                  <a:lnTo>
                    <a:pt x="2674" y="155"/>
                  </a:lnTo>
                  <a:lnTo>
                    <a:pt x="2045" y="155"/>
                  </a:lnTo>
                  <a:lnTo>
                    <a:pt x="2042" y="155"/>
                  </a:lnTo>
                  <a:lnTo>
                    <a:pt x="1895" y="3"/>
                  </a:lnTo>
                  <a:lnTo>
                    <a:pt x="779" y="3"/>
                  </a:lnTo>
                  <a:lnTo>
                    <a:pt x="591" y="195"/>
                  </a:lnTo>
                  <a:lnTo>
                    <a:pt x="0" y="195"/>
                  </a:lnTo>
                  <a:lnTo>
                    <a:pt x="0" y="190"/>
                  </a:lnTo>
                  <a:lnTo>
                    <a:pt x="591" y="190"/>
                  </a:lnTo>
                  <a:lnTo>
                    <a:pt x="779" y="0"/>
                  </a:lnTo>
                  <a:lnTo>
                    <a:pt x="1895" y="0"/>
                  </a:lnTo>
                  <a:lnTo>
                    <a:pt x="1898" y="0"/>
                  </a:lnTo>
                  <a:lnTo>
                    <a:pt x="2045" y="152"/>
                  </a:lnTo>
                  <a:lnTo>
                    <a:pt x="2677" y="152"/>
                  </a:lnTo>
                  <a:lnTo>
                    <a:pt x="2677" y="152"/>
                  </a:lnTo>
                  <a:lnTo>
                    <a:pt x="2957" y="468"/>
                  </a:lnTo>
                  <a:lnTo>
                    <a:pt x="3228" y="468"/>
                  </a:lnTo>
                  <a:lnTo>
                    <a:pt x="3228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2" name="Freeform 10113">
              <a:extLst>
                <a:ext uri="{FF2B5EF4-FFF2-40B4-BE49-F238E27FC236}">
                  <a16:creationId xmlns:a16="http://schemas.microsoft.com/office/drawing/2014/main" id="{7A876214-1259-4AFA-870F-AABEFE9C6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517"/>
              <a:ext cx="3563" cy="340"/>
            </a:xfrm>
            <a:custGeom>
              <a:avLst/>
              <a:gdLst>
                <a:gd name="T0" fmla="*/ 2978 w 3563"/>
                <a:gd name="T1" fmla="*/ 340 h 340"/>
                <a:gd name="T2" fmla="*/ 2024 w 3563"/>
                <a:gd name="T3" fmla="*/ 340 h 340"/>
                <a:gd name="T4" fmla="*/ 2024 w 3563"/>
                <a:gd name="T5" fmla="*/ 340 h 340"/>
                <a:gd name="T6" fmla="*/ 1748 w 3563"/>
                <a:gd name="T7" fmla="*/ 45 h 340"/>
                <a:gd name="T8" fmla="*/ 1169 w 3563"/>
                <a:gd name="T9" fmla="*/ 45 h 340"/>
                <a:gd name="T10" fmla="*/ 905 w 3563"/>
                <a:gd name="T11" fmla="*/ 311 h 340"/>
                <a:gd name="T12" fmla="*/ 0 w 3563"/>
                <a:gd name="T13" fmla="*/ 311 h 340"/>
                <a:gd name="T14" fmla="*/ 0 w 3563"/>
                <a:gd name="T15" fmla="*/ 304 h 340"/>
                <a:gd name="T16" fmla="*/ 903 w 3563"/>
                <a:gd name="T17" fmla="*/ 304 h 340"/>
                <a:gd name="T18" fmla="*/ 1166 w 3563"/>
                <a:gd name="T19" fmla="*/ 38 h 340"/>
                <a:gd name="T20" fmla="*/ 1751 w 3563"/>
                <a:gd name="T21" fmla="*/ 38 h 340"/>
                <a:gd name="T22" fmla="*/ 1751 w 3563"/>
                <a:gd name="T23" fmla="*/ 41 h 340"/>
                <a:gd name="T24" fmla="*/ 2028 w 3563"/>
                <a:gd name="T25" fmla="*/ 332 h 340"/>
                <a:gd name="T26" fmla="*/ 2976 w 3563"/>
                <a:gd name="T27" fmla="*/ 332 h 340"/>
                <a:gd name="T28" fmla="*/ 3306 w 3563"/>
                <a:gd name="T29" fmla="*/ 0 h 340"/>
                <a:gd name="T30" fmla="*/ 3563 w 3563"/>
                <a:gd name="T31" fmla="*/ 0 h 340"/>
                <a:gd name="T32" fmla="*/ 3563 w 3563"/>
                <a:gd name="T33" fmla="*/ 7 h 340"/>
                <a:gd name="T34" fmla="*/ 3308 w 3563"/>
                <a:gd name="T35" fmla="*/ 7 h 340"/>
                <a:gd name="T36" fmla="*/ 2978 w 3563"/>
                <a:gd name="T3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63" h="340">
                  <a:moveTo>
                    <a:pt x="2978" y="340"/>
                  </a:moveTo>
                  <a:lnTo>
                    <a:pt x="2024" y="340"/>
                  </a:lnTo>
                  <a:lnTo>
                    <a:pt x="2024" y="340"/>
                  </a:lnTo>
                  <a:lnTo>
                    <a:pt x="1748" y="45"/>
                  </a:lnTo>
                  <a:lnTo>
                    <a:pt x="1169" y="45"/>
                  </a:lnTo>
                  <a:lnTo>
                    <a:pt x="905" y="311"/>
                  </a:lnTo>
                  <a:lnTo>
                    <a:pt x="0" y="311"/>
                  </a:lnTo>
                  <a:lnTo>
                    <a:pt x="0" y="304"/>
                  </a:lnTo>
                  <a:lnTo>
                    <a:pt x="903" y="304"/>
                  </a:lnTo>
                  <a:lnTo>
                    <a:pt x="1166" y="38"/>
                  </a:lnTo>
                  <a:lnTo>
                    <a:pt x="1751" y="38"/>
                  </a:lnTo>
                  <a:lnTo>
                    <a:pt x="1751" y="41"/>
                  </a:lnTo>
                  <a:lnTo>
                    <a:pt x="2028" y="332"/>
                  </a:lnTo>
                  <a:lnTo>
                    <a:pt x="2976" y="332"/>
                  </a:lnTo>
                  <a:lnTo>
                    <a:pt x="3306" y="0"/>
                  </a:lnTo>
                  <a:lnTo>
                    <a:pt x="3563" y="0"/>
                  </a:lnTo>
                  <a:lnTo>
                    <a:pt x="3563" y="7"/>
                  </a:lnTo>
                  <a:lnTo>
                    <a:pt x="3308" y="7"/>
                  </a:lnTo>
                  <a:lnTo>
                    <a:pt x="2978" y="3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3" name="Freeform 10114">
              <a:extLst>
                <a:ext uri="{FF2B5EF4-FFF2-40B4-BE49-F238E27FC236}">
                  <a16:creationId xmlns:a16="http://schemas.microsoft.com/office/drawing/2014/main" id="{4871A292-BE15-4A10-B1BB-9460835A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2714"/>
              <a:ext cx="2446" cy="494"/>
            </a:xfrm>
            <a:custGeom>
              <a:avLst/>
              <a:gdLst>
                <a:gd name="T0" fmla="*/ 204 w 2446"/>
                <a:gd name="T1" fmla="*/ 494 h 494"/>
                <a:gd name="T2" fmla="*/ 0 w 2446"/>
                <a:gd name="T3" fmla="*/ 494 h 494"/>
                <a:gd name="T4" fmla="*/ 0 w 2446"/>
                <a:gd name="T5" fmla="*/ 492 h 494"/>
                <a:gd name="T6" fmla="*/ 204 w 2446"/>
                <a:gd name="T7" fmla="*/ 492 h 494"/>
                <a:gd name="T8" fmla="*/ 385 w 2446"/>
                <a:gd name="T9" fmla="*/ 290 h 494"/>
                <a:gd name="T10" fmla="*/ 938 w 2446"/>
                <a:gd name="T11" fmla="*/ 290 h 494"/>
                <a:gd name="T12" fmla="*/ 1235 w 2446"/>
                <a:gd name="T13" fmla="*/ 0 h 494"/>
                <a:gd name="T14" fmla="*/ 2247 w 2446"/>
                <a:gd name="T15" fmla="*/ 0 h 494"/>
                <a:gd name="T16" fmla="*/ 2247 w 2446"/>
                <a:gd name="T17" fmla="*/ 0 h 494"/>
                <a:gd name="T18" fmla="*/ 2446 w 2446"/>
                <a:gd name="T19" fmla="*/ 178 h 494"/>
                <a:gd name="T20" fmla="*/ 2444 w 2446"/>
                <a:gd name="T21" fmla="*/ 181 h 494"/>
                <a:gd name="T22" fmla="*/ 2247 w 2446"/>
                <a:gd name="T23" fmla="*/ 3 h 494"/>
                <a:gd name="T24" fmla="*/ 1235 w 2446"/>
                <a:gd name="T25" fmla="*/ 3 h 494"/>
                <a:gd name="T26" fmla="*/ 938 w 2446"/>
                <a:gd name="T27" fmla="*/ 292 h 494"/>
                <a:gd name="T28" fmla="*/ 387 w 2446"/>
                <a:gd name="T29" fmla="*/ 292 h 494"/>
                <a:gd name="T30" fmla="*/ 204 w 2446"/>
                <a:gd name="T31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6" h="494">
                  <a:moveTo>
                    <a:pt x="204" y="494"/>
                  </a:moveTo>
                  <a:lnTo>
                    <a:pt x="0" y="494"/>
                  </a:lnTo>
                  <a:lnTo>
                    <a:pt x="0" y="492"/>
                  </a:lnTo>
                  <a:lnTo>
                    <a:pt x="204" y="492"/>
                  </a:lnTo>
                  <a:lnTo>
                    <a:pt x="385" y="290"/>
                  </a:lnTo>
                  <a:lnTo>
                    <a:pt x="938" y="290"/>
                  </a:lnTo>
                  <a:lnTo>
                    <a:pt x="1235" y="0"/>
                  </a:lnTo>
                  <a:lnTo>
                    <a:pt x="2247" y="0"/>
                  </a:lnTo>
                  <a:lnTo>
                    <a:pt x="2247" y="0"/>
                  </a:lnTo>
                  <a:lnTo>
                    <a:pt x="2446" y="178"/>
                  </a:lnTo>
                  <a:lnTo>
                    <a:pt x="2444" y="181"/>
                  </a:lnTo>
                  <a:lnTo>
                    <a:pt x="2247" y="3"/>
                  </a:lnTo>
                  <a:lnTo>
                    <a:pt x="1235" y="3"/>
                  </a:lnTo>
                  <a:lnTo>
                    <a:pt x="938" y="292"/>
                  </a:lnTo>
                  <a:lnTo>
                    <a:pt x="387" y="292"/>
                  </a:lnTo>
                  <a:lnTo>
                    <a:pt x="204" y="4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4" name="Freeform 10115">
              <a:extLst>
                <a:ext uri="{FF2B5EF4-FFF2-40B4-BE49-F238E27FC236}">
                  <a16:creationId xmlns:a16="http://schemas.microsoft.com/office/drawing/2014/main" id="{5161130F-5E22-4F5E-88C6-BCB670D6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2351"/>
              <a:ext cx="3315" cy="717"/>
            </a:xfrm>
            <a:custGeom>
              <a:avLst/>
              <a:gdLst>
                <a:gd name="T0" fmla="*/ 938 w 3315"/>
                <a:gd name="T1" fmla="*/ 717 h 717"/>
                <a:gd name="T2" fmla="*/ 121 w 3315"/>
                <a:gd name="T3" fmla="*/ 717 h 717"/>
                <a:gd name="T4" fmla="*/ 0 w 3315"/>
                <a:gd name="T5" fmla="*/ 589 h 717"/>
                <a:gd name="T6" fmla="*/ 9 w 3315"/>
                <a:gd name="T7" fmla="*/ 582 h 717"/>
                <a:gd name="T8" fmla="*/ 126 w 3315"/>
                <a:gd name="T9" fmla="*/ 705 h 717"/>
                <a:gd name="T10" fmla="*/ 933 w 3315"/>
                <a:gd name="T11" fmla="*/ 705 h 717"/>
                <a:gd name="T12" fmla="*/ 1551 w 3315"/>
                <a:gd name="T13" fmla="*/ 97 h 717"/>
                <a:gd name="T14" fmla="*/ 1999 w 3315"/>
                <a:gd name="T15" fmla="*/ 97 h 717"/>
                <a:gd name="T16" fmla="*/ 2080 w 3315"/>
                <a:gd name="T17" fmla="*/ 0 h 717"/>
                <a:gd name="T18" fmla="*/ 2907 w 3315"/>
                <a:gd name="T19" fmla="*/ 0 h 717"/>
                <a:gd name="T20" fmla="*/ 2997 w 3315"/>
                <a:gd name="T21" fmla="*/ 66 h 717"/>
                <a:gd name="T22" fmla="*/ 3315 w 3315"/>
                <a:gd name="T23" fmla="*/ 66 h 717"/>
                <a:gd name="T24" fmla="*/ 3315 w 3315"/>
                <a:gd name="T25" fmla="*/ 81 h 717"/>
                <a:gd name="T26" fmla="*/ 2992 w 3315"/>
                <a:gd name="T27" fmla="*/ 81 h 717"/>
                <a:gd name="T28" fmla="*/ 2902 w 3315"/>
                <a:gd name="T29" fmla="*/ 14 h 717"/>
                <a:gd name="T30" fmla="*/ 2085 w 3315"/>
                <a:gd name="T31" fmla="*/ 14 h 717"/>
                <a:gd name="T32" fmla="*/ 2006 w 3315"/>
                <a:gd name="T33" fmla="*/ 109 h 717"/>
                <a:gd name="T34" fmla="*/ 1555 w 3315"/>
                <a:gd name="T35" fmla="*/ 109 h 717"/>
                <a:gd name="T36" fmla="*/ 938 w 3315"/>
                <a:gd name="T37" fmla="*/ 717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5" h="717">
                  <a:moveTo>
                    <a:pt x="938" y="717"/>
                  </a:moveTo>
                  <a:lnTo>
                    <a:pt x="121" y="717"/>
                  </a:lnTo>
                  <a:lnTo>
                    <a:pt x="0" y="589"/>
                  </a:lnTo>
                  <a:lnTo>
                    <a:pt x="9" y="582"/>
                  </a:lnTo>
                  <a:lnTo>
                    <a:pt x="126" y="705"/>
                  </a:lnTo>
                  <a:lnTo>
                    <a:pt x="933" y="705"/>
                  </a:lnTo>
                  <a:lnTo>
                    <a:pt x="1551" y="97"/>
                  </a:lnTo>
                  <a:lnTo>
                    <a:pt x="1999" y="97"/>
                  </a:lnTo>
                  <a:lnTo>
                    <a:pt x="2080" y="0"/>
                  </a:lnTo>
                  <a:lnTo>
                    <a:pt x="2907" y="0"/>
                  </a:lnTo>
                  <a:lnTo>
                    <a:pt x="2997" y="66"/>
                  </a:lnTo>
                  <a:lnTo>
                    <a:pt x="3315" y="66"/>
                  </a:lnTo>
                  <a:lnTo>
                    <a:pt x="3315" y="81"/>
                  </a:lnTo>
                  <a:lnTo>
                    <a:pt x="2992" y="81"/>
                  </a:lnTo>
                  <a:lnTo>
                    <a:pt x="2902" y="14"/>
                  </a:lnTo>
                  <a:lnTo>
                    <a:pt x="2085" y="14"/>
                  </a:lnTo>
                  <a:lnTo>
                    <a:pt x="2006" y="109"/>
                  </a:lnTo>
                  <a:lnTo>
                    <a:pt x="1555" y="109"/>
                  </a:lnTo>
                  <a:lnTo>
                    <a:pt x="938" y="7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5" name="Freeform 10116">
              <a:extLst>
                <a:ext uri="{FF2B5EF4-FFF2-40B4-BE49-F238E27FC236}">
                  <a16:creationId xmlns:a16="http://schemas.microsoft.com/office/drawing/2014/main" id="{344F5833-DA2F-4761-9908-9C33E3C78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" y="2242"/>
              <a:ext cx="1282" cy="92"/>
            </a:xfrm>
            <a:custGeom>
              <a:avLst/>
              <a:gdLst>
                <a:gd name="T0" fmla="*/ 1282 w 1282"/>
                <a:gd name="T1" fmla="*/ 92 h 92"/>
                <a:gd name="T2" fmla="*/ 434 w 1282"/>
                <a:gd name="T3" fmla="*/ 92 h 92"/>
                <a:gd name="T4" fmla="*/ 434 w 1282"/>
                <a:gd name="T5" fmla="*/ 92 h 92"/>
                <a:gd name="T6" fmla="*/ 330 w 1282"/>
                <a:gd name="T7" fmla="*/ 7 h 92"/>
                <a:gd name="T8" fmla="*/ 0 w 1282"/>
                <a:gd name="T9" fmla="*/ 7 h 92"/>
                <a:gd name="T10" fmla="*/ 0 w 1282"/>
                <a:gd name="T11" fmla="*/ 0 h 92"/>
                <a:gd name="T12" fmla="*/ 332 w 1282"/>
                <a:gd name="T13" fmla="*/ 0 h 92"/>
                <a:gd name="T14" fmla="*/ 437 w 1282"/>
                <a:gd name="T15" fmla="*/ 85 h 92"/>
                <a:gd name="T16" fmla="*/ 1282 w 1282"/>
                <a:gd name="T17" fmla="*/ 85 h 92"/>
                <a:gd name="T18" fmla="*/ 1282 w 1282"/>
                <a:gd name="T1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2" h="92">
                  <a:moveTo>
                    <a:pt x="1282" y="92"/>
                  </a:moveTo>
                  <a:lnTo>
                    <a:pt x="434" y="92"/>
                  </a:lnTo>
                  <a:lnTo>
                    <a:pt x="434" y="92"/>
                  </a:lnTo>
                  <a:lnTo>
                    <a:pt x="33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32" y="0"/>
                  </a:lnTo>
                  <a:lnTo>
                    <a:pt x="437" y="85"/>
                  </a:lnTo>
                  <a:lnTo>
                    <a:pt x="1282" y="85"/>
                  </a:lnTo>
                  <a:lnTo>
                    <a:pt x="1282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6" name="Freeform 10117">
              <a:extLst>
                <a:ext uri="{FF2B5EF4-FFF2-40B4-BE49-F238E27FC236}">
                  <a16:creationId xmlns:a16="http://schemas.microsoft.com/office/drawing/2014/main" id="{51A2587B-E4E2-431B-AC33-55879FCB8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" y="3032"/>
              <a:ext cx="1662" cy="902"/>
            </a:xfrm>
            <a:custGeom>
              <a:avLst/>
              <a:gdLst>
                <a:gd name="T0" fmla="*/ 228 w 1662"/>
                <a:gd name="T1" fmla="*/ 902 h 902"/>
                <a:gd name="T2" fmla="*/ 0 w 1662"/>
                <a:gd name="T3" fmla="*/ 902 h 902"/>
                <a:gd name="T4" fmla="*/ 0 w 1662"/>
                <a:gd name="T5" fmla="*/ 900 h 902"/>
                <a:gd name="T6" fmla="*/ 228 w 1662"/>
                <a:gd name="T7" fmla="*/ 900 h 902"/>
                <a:gd name="T8" fmla="*/ 883 w 1662"/>
                <a:gd name="T9" fmla="*/ 240 h 902"/>
                <a:gd name="T10" fmla="*/ 1218 w 1662"/>
                <a:gd name="T11" fmla="*/ 240 h 902"/>
                <a:gd name="T12" fmla="*/ 1439 w 1662"/>
                <a:gd name="T13" fmla="*/ 0 h 902"/>
                <a:gd name="T14" fmla="*/ 1662 w 1662"/>
                <a:gd name="T15" fmla="*/ 0 h 902"/>
                <a:gd name="T16" fmla="*/ 1662 w 1662"/>
                <a:gd name="T17" fmla="*/ 5 h 902"/>
                <a:gd name="T18" fmla="*/ 1441 w 1662"/>
                <a:gd name="T19" fmla="*/ 5 h 902"/>
                <a:gd name="T20" fmla="*/ 1218 w 1662"/>
                <a:gd name="T21" fmla="*/ 242 h 902"/>
                <a:gd name="T22" fmla="*/ 886 w 1662"/>
                <a:gd name="T23" fmla="*/ 242 h 902"/>
                <a:gd name="T24" fmla="*/ 228 w 1662"/>
                <a:gd name="T25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2" h="902">
                  <a:moveTo>
                    <a:pt x="228" y="902"/>
                  </a:moveTo>
                  <a:lnTo>
                    <a:pt x="0" y="902"/>
                  </a:lnTo>
                  <a:lnTo>
                    <a:pt x="0" y="900"/>
                  </a:lnTo>
                  <a:lnTo>
                    <a:pt x="228" y="900"/>
                  </a:lnTo>
                  <a:lnTo>
                    <a:pt x="883" y="240"/>
                  </a:lnTo>
                  <a:lnTo>
                    <a:pt x="1218" y="240"/>
                  </a:lnTo>
                  <a:lnTo>
                    <a:pt x="1439" y="0"/>
                  </a:lnTo>
                  <a:lnTo>
                    <a:pt x="1662" y="0"/>
                  </a:lnTo>
                  <a:lnTo>
                    <a:pt x="1662" y="5"/>
                  </a:lnTo>
                  <a:lnTo>
                    <a:pt x="1441" y="5"/>
                  </a:lnTo>
                  <a:lnTo>
                    <a:pt x="1218" y="242"/>
                  </a:lnTo>
                  <a:lnTo>
                    <a:pt x="886" y="242"/>
                  </a:lnTo>
                  <a:lnTo>
                    <a:pt x="228" y="9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7" name="Freeform 10118">
              <a:extLst>
                <a:ext uri="{FF2B5EF4-FFF2-40B4-BE49-F238E27FC236}">
                  <a16:creationId xmlns:a16="http://schemas.microsoft.com/office/drawing/2014/main" id="{52497F15-DC89-4F8B-A5AD-FDA129AF8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2372"/>
              <a:ext cx="1926" cy="558"/>
            </a:xfrm>
            <a:custGeom>
              <a:avLst/>
              <a:gdLst>
                <a:gd name="T0" fmla="*/ 1926 w 1926"/>
                <a:gd name="T1" fmla="*/ 558 h 558"/>
                <a:gd name="T2" fmla="*/ 1781 w 1926"/>
                <a:gd name="T3" fmla="*/ 558 h 558"/>
                <a:gd name="T4" fmla="*/ 1655 w 1926"/>
                <a:gd name="T5" fmla="*/ 432 h 558"/>
                <a:gd name="T6" fmla="*/ 964 w 1926"/>
                <a:gd name="T7" fmla="*/ 432 h 558"/>
                <a:gd name="T8" fmla="*/ 779 w 1926"/>
                <a:gd name="T9" fmla="*/ 231 h 558"/>
                <a:gd name="T10" fmla="*/ 394 w 1926"/>
                <a:gd name="T11" fmla="*/ 231 h 558"/>
                <a:gd name="T12" fmla="*/ 192 w 1926"/>
                <a:gd name="T13" fmla="*/ 26 h 558"/>
                <a:gd name="T14" fmla="*/ 0 w 1926"/>
                <a:gd name="T15" fmla="*/ 26 h 558"/>
                <a:gd name="T16" fmla="*/ 0 w 1926"/>
                <a:gd name="T17" fmla="*/ 0 h 558"/>
                <a:gd name="T18" fmla="*/ 204 w 1926"/>
                <a:gd name="T19" fmla="*/ 0 h 558"/>
                <a:gd name="T20" fmla="*/ 404 w 1926"/>
                <a:gd name="T21" fmla="*/ 205 h 558"/>
                <a:gd name="T22" fmla="*/ 791 w 1926"/>
                <a:gd name="T23" fmla="*/ 205 h 558"/>
                <a:gd name="T24" fmla="*/ 976 w 1926"/>
                <a:gd name="T25" fmla="*/ 406 h 558"/>
                <a:gd name="T26" fmla="*/ 1667 w 1926"/>
                <a:gd name="T27" fmla="*/ 406 h 558"/>
                <a:gd name="T28" fmla="*/ 1793 w 1926"/>
                <a:gd name="T29" fmla="*/ 532 h 558"/>
                <a:gd name="T30" fmla="*/ 1926 w 1926"/>
                <a:gd name="T31" fmla="*/ 532 h 558"/>
                <a:gd name="T32" fmla="*/ 1926 w 1926"/>
                <a:gd name="T3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6" h="558">
                  <a:moveTo>
                    <a:pt x="1926" y="558"/>
                  </a:moveTo>
                  <a:lnTo>
                    <a:pt x="1781" y="558"/>
                  </a:lnTo>
                  <a:lnTo>
                    <a:pt x="1655" y="432"/>
                  </a:lnTo>
                  <a:lnTo>
                    <a:pt x="964" y="432"/>
                  </a:lnTo>
                  <a:lnTo>
                    <a:pt x="779" y="231"/>
                  </a:lnTo>
                  <a:lnTo>
                    <a:pt x="394" y="231"/>
                  </a:lnTo>
                  <a:lnTo>
                    <a:pt x="192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404" y="205"/>
                  </a:lnTo>
                  <a:lnTo>
                    <a:pt x="791" y="205"/>
                  </a:lnTo>
                  <a:lnTo>
                    <a:pt x="976" y="406"/>
                  </a:lnTo>
                  <a:lnTo>
                    <a:pt x="1667" y="406"/>
                  </a:lnTo>
                  <a:lnTo>
                    <a:pt x="1793" y="532"/>
                  </a:lnTo>
                  <a:lnTo>
                    <a:pt x="1926" y="532"/>
                  </a:lnTo>
                  <a:lnTo>
                    <a:pt x="1926" y="5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8" name="Oval 10119">
              <a:extLst>
                <a:ext uri="{FF2B5EF4-FFF2-40B4-BE49-F238E27FC236}">
                  <a16:creationId xmlns:a16="http://schemas.microsoft.com/office/drawing/2014/main" id="{A1D9525B-299B-4512-965C-1CC1FC4C8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4255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9" name="Oval 10120">
              <a:extLst>
                <a:ext uri="{FF2B5EF4-FFF2-40B4-BE49-F238E27FC236}">
                  <a16:creationId xmlns:a16="http://schemas.microsoft.com/office/drawing/2014/main" id="{EDECBF22-FB56-46CE-9652-40A06D922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3899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0" name="Oval 10121">
              <a:extLst>
                <a:ext uri="{FF2B5EF4-FFF2-40B4-BE49-F238E27FC236}">
                  <a16:creationId xmlns:a16="http://schemas.microsoft.com/office/drawing/2014/main" id="{2AFE30F0-C52A-43BF-9836-468BA8B2D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3920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1" name="Oval 10122">
              <a:extLst>
                <a:ext uri="{FF2B5EF4-FFF2-40B4-BE49-F238E27FC236}">
                  <a16:creationId xmlns:a16="http://schemas.microsoft.com/office/drawing/2014/main" id="{D395768F-6456-4B20-A1F3-D1C97690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395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2" name="Oval 10123">
              <a:extLst>
                <a:ext uri="{FF2B5EF4-FFF2-40B4-BE49-F238E27FC236}">
                  <a16:creationId xmlns:a16="http://schemas.microsoft.com/office/drawing/2014/main" id="{14B358B9-F5CF-40FB-99E7-4D994A11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" y="4184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3" name="Oval 10124">
              <a:extLst>
                <a:ext uri="{FF2B5EF4-FFF2-40B4-BE49-F238E27FC236}">
                  <a16:creationId xmlns:a16="http://schemas.microsoft.com/office/drawing/2014/main" id="{8DF73348-3859-4B9D-A289-6B2EC0C39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908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4" name="Oval 10125">
              <a:extLst>
                <a:ext uri="{FF2B5EF4-FFF2-40B4-BE49-F238E27FC236}">
                  <a16:creationId xmlns:a16="http://schemas.microsoft.com/office/drawing/2014/main" id="{391BB6ED-6CD5-45FB-B2A2-B48C2A505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113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5" name="Oval 10126">
              <a:extLst>
                <a:ext uri="{FF2B5EF4-FFF2-40B4-BE49-F238E27FC236}">
                  <a16:creationId xmlns:a16="http://schemas.microsoft.com/office/drawing/2014/main" id="{9245D571-4A2A-4543-B87C-FEC889B2B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652"/>
              <a:ext cx="46" cy="4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6" name="Oval 10127">
              <a:extLst>
                <a:ext uri="{FF2B5EF4-FFF2-40B4-BE49-F238E27FC236}">
                  <a16:creationId xmlns:a16="http://schemas.microsoft.com/office/drawing/2014/main" id="{851A97F8-BDA9-48BE-ACD5-3383FF46D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363"/>
              <a:ext cx="48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7" name="Oval 10128">
              <a:extLst>
                <a:ext uri="{FF2B5EF4-FFF2-40B4-BE49-F238E27FC236}">
                  <a16:creationId xmlns:a16="http://schemas.microsoft.com/office/drawing/2014/main" id="{784A8EAE-59BE-4132-ACDA-3307CD795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2909"/>
              <a:ext cx="45" cy="4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8" name="Oval 10129">
              <a:extLst>
                <a:ext uri="{FF2B5EF4-FFF2-40B4-BE49-F238E27FC236}">
                  <a16:creationId xmlns:a16="http://schemas.microsoft.com/office/drawing/2014/main" id="{DD052A9D-2D85-46FE-AFDA-BC31001C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809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9" name="Oval 10130">
              <a:extLst>
                <a:ext uri="{FF2B5EF4-FFF2-40B4-BE49-F238E27FC236}">
                  <a16:creationId xmlns:a16="http://schemas.microsoft.com/office/drawing/2014/main" id="{0DD58855-2299-4039-80C6-F6FDB9F05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330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0" name="Oval 10131">
              <a:extLst>
                <a:ext uri="{FF2B5EF4-FFF2-40B4-BE49-F238E27FC236}">
                  <a16:creationId xmlns:a16="http://schemas.microsoft.com/office/drawing/2014/main" id="{31837153-01E6-4E1C-A77A-17DCDF56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916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1" name="Oval 10132">
              <a:extLst>
                <a:ext uri="{FF2B5EF4-FFF2-40B4-BE49-F238E27FC236}">
                  <a16:creationId xmlns:a16="http://schemas.microsoft.com/office/drawing/2014/main" id="{A8142A58-5C72-4B59-8834-1FC9765F4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05"/>
              <a:ext cx="29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2" name="Oval 10133">
              <a:extLst>
                <a:ext uri="{FF2B5EF4-FFF2-40B4-BE49-F238E27FC236}">
                  <a16:creationId xmlns:a16="http://schemas.microsoft.com/office/drawing/2014/main" id="{1B99BC79-A4A5-4B78-AFE5-BEC500640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194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3" name="Oval 10134">
              <a:extLst>
                <a:ext uri="{FF2B5EF4-FFF2-40B4-BE49-F238E27FC236}">
                  <a16:creationId xmlns:a16="http://schemas.microsoft.com/office/drawing/2014/main" id="{34416506-A48C-405D-9493-23C03C3BC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3516"/>
              <a:ext cx="26" cy="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4" name="Oval 10135">
              <a:extLst>
                <a:ext uri="{FF2B5EF4-FFF2-40B4-BE49-F238E27FC236}">
                  <a16:creationId xmlns:a16="http://schemas.microsoft.com/office/drawing/2014/main" id="{5598FC46-3313-4E5D-A529-E4157DDA9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3023"/>
              <a:ext cx="28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5" name="Oval 10136">
              <a:extLst>
                <a:ext uri="{FF2B5EF4-FFF2-40B4-BE49-F238E27FC236}">
                  <a16:creationId xmlns:a16="http://schemas.microsoft.com/office/drawing/2014/main" id="{B230482F-F41E-4F65-9391-758A11109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902"/>
              <a:ext cx="26" cy="2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6" name="Oval 10137">
              <a:extLst>
                <a:ext uri="{FF2B5EF4-FFF2-40B4-BE49-F238E27FC236}">
                  <a16:creationId xmlns:a16="http://schemas.microsoft.com/office/drawing/2014/main" id="{B4353E77-6E73-45B5-9E40-1F6790827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2892"/>
              <a:ext cx="26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7" name="Oval 10138">
              <a:extLst>
                <a:ext uri="{FF2B5EF4-FFF2-40B4-BE49-F238E27FC236}">
                  <a16:creationId xmlns:a16="http://schemas.microsoft.com/office/drawing/2014/main" id="{C1A81124-10B5-4ABD-BDFE-143EBAC58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232"/>
              <a:ext cx="26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8" name="Oval 10139">
              <a:extLst>
                <a:ext uri="{FF2B5EF4-FFF2-40B4-BE49-F238E27FC236}">
                  <a16:creationId xmlns:a16="http://schemas.microsoft.com/office/drawing/2014/main" id="{19F8F461-C182-4A34-B8D3-233E21D1F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3951"/>
              <a:ext cx="27" cy="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B8F0793-B000-4FC9-B0CD-FAE89204A0EE}"/>
              </a:ext>
            </a:extLst>
          </p:cNvPr>
          <p:cNvSpPr txBox="1"/>
          <p:nvPr/>
        </p:nvSpPr>
        <p:spPr>
          <a:xfrm>
            <a:off x="3084022" y="312156"/>
            <a:ext cx="5911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THANK YOU FOR YOUR ATTENTION</a:t>
            </a:r>
          </a:p>
        </p:txBody>
      </p: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52B651D7-8634-4E43-9A43-66A4D950AA77}"/>
              </a:ext>
            </a:extLst>
          </p:cNvPr>
          <p:cNvGrpSpPr/>
          <p:nvPr/>
        </p:nvGrpSpPr>
        <p:grpSpPr>
          <a:xfrm>
            <a:off x="331139" y="2309926"/>
            <a:ext cx="6065359" cy="1253894"/>
            <a:chOff x="539296" y="6069151"/>
            <a:chExt cx="5079248" cy="1253894"/>
          </a:xfrm>
        </p:grpSpPr>
        <p:grpSp>
          <p:nvGrpSpPr>
            <p:cNvPr id="266" name="Group 44">
              <a:extLst>
                <a:ext uri="{FF2B5EF4-FFF2-40B4-BE49-F238E27FC236}">
                  <a16:creationId xmlns:a16="http://schemas.microsoft.com/office/drawing/2014/main" id="{F2D333E6-0EDC-4D48-A3EE-36DD3E4EE9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296" y="6069151"/>
              <a:ext cx="5079248" cy="1253894"/>
              <a:chOff x="3751557" y="10713880"/>
              <a:chExt cx="10157204" cy="2509648"/>
            </a:xfrm>
          </p:grpSpPr>
          <p:sp>
            <p:nvSpPr>
              <p:cNvPr id="268" name="Oval 45">
                <a:extLst>
                  <a:ext uri="{FF2B5EF4-FFF2-40B4-BE49-F238E27FC236}">
                    <a16:creationId xmlns:a16="http://schemas.microsoft.com/office/drawing/2014/main" id="{CECD34FB-6D4D-451F-BF96-454E1DBF5A89}"/>
                  </a:ext>
                </a:extLst>
              </p:cNvPr>
              <p:cNvSpPr/>
              <p:nvPr/>
            </p:nvSpPr>
            <p:spPr>
              <a:xfrm flipH="1">
                <a:off x="3751557" y="10713880"/>
                <a:ext cx="1019046" cy="1018342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2" tIns="45711" rIns="91422" bIns="45711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</a:endParaRPr>
              </a:p>
            </p:txBody>
          </p:sp>
          <p:sp>
            <p:nvSpPr>
              <p:cNvPr id="269" name="TextBox 46">
                <a:extLst>
                  <a:ext uri="{FF2B5EF4-FFF2-40B4-BE49-F238E27FC236}">
                    <a16:creationId xmlns:a16="http://schemas.microsoft.com/office/drawing/2014/main" id="{747861CC-0D1B-4C77-984E-531E75879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2688" y="10833447"/>
                <a:ext cx="9076073" cy="2390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09710" tIns="54855" rIns="109710" bIns="54855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MS PGothic" panose="020B0600070205080204" pitchFamily="34" charset="-128"/>
                    <a:cs typeface="Calibri Light" panose="020F0302020204030204" pitchFamily="34" charset="0"/>
                  </a:rPr>
                  <a:t>Facebook 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Segoe UI Historic" panose="020B0502040204020203" pitchFamily="34" charset="0"/>
                    <a:ea typeface="MS PGothic" panose="020B0600070205080204" pitchFamily="34" charset="-128"/>
                    <a:cs typeface="Cordia New" panose="020B0304020202020204" pitchFamily="34" charset="-34"/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นวัตกรหุ่นยนต์และปัญญาประดิษฐ์</a:t>
                </a:r>
                <a:endParaRPr kumimoji="0" lang="en-US" altLang="es-MX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MS PGothic" panose="020B0600070205080204" pitchFamily="34" charset="-128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67" name="Freeform 78">
              <a:extLst>
                <a:ext uri="{FF2B5EF4-FFF2-40B4-BE49-F238E27FC236}">
                  <a16:creationId xmlns:a16="http://schemas.microsoft.com/office/drawing/2014/main" id="{1C3EB03D-8AC9-49F8-843C-518D2A369F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077" y="6195709"/>
              <a:ext cx="255590" cy="255690"/>
            </a:xfrm>
            <a:custGeom>
              <a:avLst/>
              <a:gdLst/>
              <a:ahLst/>
              <a:cxnLst>
                <a:cxn ang="0">
                  <a:pos x="59" y="54"/>
                </a:cxn>
                <a:cxn ang="0">
                  <a:pos x="53" y="59"/>
                </a:cxn>
                <a:cxn ang="0">
                  <a:pos x="45" y="62"/>
                </a:cxn>
                <a:cxn ang="0">
                  <a:pos x="38" y="59"/>
                </a:cxn>
                <a:cxn ang="0">
                  <a:pos x="30" y="51"/>
                </a:cxn>
                <a:cxn ang="0">
                  <a:pos x="27" y="43"/>
                </a:cxn>
                <a:cxn ang="0">
                  <a:pos x="30" y="36"/>
                </a:cxn>
                <a:cxn ang="0">
                  <a:pos x="27" y="32"/>
                </a:cxn>
                <a:cxn ang="0">
                  <a:pos x="19" y="36"/>
                </a:cxn>
                <a:cxn ang="0">
                  <a:pos x="11" y="32"/>
                </a:cxn>
                <a:cxn ang="0">
                  <a:pos x="3" y="24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9" y="3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32" y="11"/>
                </a:cxn>
                <a:cxn ang="0">
                  <a:pos x="35" y="19"/>
                </a:cxn>
                <a:cxn ang="0">
                  <a:pos x="32" y="27"/>
                </a:cxn>
                <a:cxn ang="0">
                  <a:pos x="35" y="30"/>
                </a:cxn>
                <a:cxn ang="0">
                  <a:pos x="43" y="27"/>
                </a:cxn>
                <a:cxn ang="0">
                  <a:pos x="51" y="30"/>
                </a:cxn>
                <a:cxn ang="0">
                  <a:pos x="59" y="38"/>
                </a:cxn>
                <a:cxn ang="0">
                  <a:pos x="62" y="46"/>
                </a:cxn>
                <a:cxn ang="0">
                  <a:pos x="59" y="54"/>
                </a:cxn>
                <a:cxn ang="0">
                  <a:pos x="27" y="17"/>
                </a:cxn>
                <a:cxn ang="0">
                  <a:pos x="19" y="9"/>
                </a:cxn>
                <a:cxn ang="0">
                  <a:pos x="17" y="8"/>
                </a:cxn>
                <a:cxn ang="0">
                  <a:pos x="14" y="9"/>
                </a:cxn>
                <a:cxn ang="0">
                  <a:pos x="8" y="14"/>
                </a:cxn>
                <a:cxn ang="0">
                  <a:pos x="7" y="17"/>
                </a:cxn>
                <a:cxn ang="0">
                  <a:pos x="8" y="19"/>
                </a:cxn>
                <a:cxn ang="0">
                  <a:pos x="16" y="27"/>
                </a:cxn>
                <a:cxn ang="0">
                  <a:pos x="19" y="28"/>
                </a:cxn>
                <a:cxn ang="0">
                  <a:pos x="22" y="27"/>
                </a:cxn>
                <a:cxn ang="0">
                  <a:pos x="19" y="23"/>
                </a:cxn>
                <a:cxn ang="0">
                  <a:pos x="23" y="19"/>
                </a:cxn>
                <a:cxn ang="0">
                  <a:pos x="27" y="22"/>
                </a:cxn>
                <a:cxn ang="0">
                  <a:pos x="28" y="19"/>
                </a:cxn>
                <a:cxn ang="0">
                  <a:pos x="27" y="17"/>
                </a:cxn>
                <a:cxn ang="0">
                  <a:pos x="54" y="43"/>
                </a:cxn>
                <a:cxn ang="0">
                  <a:pos x="46" y="35"/>
                </a:cxn>
                <a:cxn ang="0">
                  <a:pos x="43" y="34"/>
                </a:cxn>
                <a:cxn ang="0">
                  <a:pos x="40" y="36"/>
                </a:cxn>
                <a:cxn ang="0">
                  <a:pos x="43" y="40"/>
                </a:cxn>
                <a:cxn ang="0">
                  <a:pos x="40" y="43"/>
                </a:cxn>
                <a:cxn ang="0">
                  <a:pos x="35" y="41"/>
                </a:cxn>
                <a:cxn ang="0">
                  <a:pos x="34" y="43"/>
                </a:cxn>
                <a:cxn ang="0">
                  <a:pos x="35" y="46"/>
                </a:cxn>
                <a:cxn ang="0">
                  <a:pos x="43" y="54"/>
                </a:cxn>
                <a:cxn ang="0">
                  <a:pos x="45" y="55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5" y="46"/>
                </a:cxn>
                <a:cxn ang="0">
                  <a:pos x="54" y="43"/>
                </a:cxn>
              </a:cxnLst>
              <a:rect l="0" t="0" r="r" b="b"/>
              <a:pathLst>
                <a:path w="62" h="62">
                  <a:moveTo>
                    <a:pt x="59" y="54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1" y="61"/>
                    <a:pt x="48" y="62"/>
                    <a:pt x="45" y="62"/>
                  </a:cubicBezTo>
                  <a:cubicBezTo>
                    <a:pt x="43" y="62"/>
                    <a:pt x="40" y="61"/>
                    <a:pt x="38" y="5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49"/>
                    <a:pt x="27" y="46"/>
                    <a:pt x="27" y="43"/>
                  </a:cubicBezTo>
                  <a:cubicBezTo>
                    <a:pt x="27" y="40"/>
                    <a:pt x="28" y="38"/>
                    <a:pt x="30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5" y="34"/>
                    <a:pt x="22" y="36"/>
                    <a:pt x="19" y="36"/>
                  </a:cubicBezTo>
                  <a:cubicBezTo>
                    <a:pt x="16" y="36"/>
                    <a:pt x="13" y="34"/>
                    <a:pt x="11" y="3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2"/>
                    <a:pt x="0" y="20"/>
                    <a:pt x="0" y="17"/>
                  </a:cubicBezTo>
                  <a:cubicBezTo>
                    <a:pt x="0" y="14"/>
                    <a:pt x="1" y="11"/>
                    <a:pt x="3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19" y="0"/>
                    <a:pt x="22" y="1"/>
                    <a:pt x="24" y="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3"/>
                    <a:pt x="35" y="16"/>
                    <a:pt x="35" y="19"/>
                  </a:cubicBezTo>
                  <a:cubicBezTo>
                    <a:pt x="35" y="22"/>
                    <a:pt x="34" y="25"/>
                    <a:pt x="32" y="27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8"/>
                    <a:pt x="40" y="27"/>
                    <a:pt x="43" y="27"/>
                  </a:cubicBezTo>
                  <a:cubicBezTo>
                    <a:pt x="46" y="27"/>
                    <a:pt x="49" y="28"/>
                    <a:pt x="51" y="3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40"/>
                    <a:pt x="62" y="43"/>
                    <a:pt x="62" y="46"/>
                  </a:cubicBezTo>
                  <a:cubicBezTo>
                    <a:pt x="62" y="49"/>
                    <a:pt x="61" y="52"/>
                    <a:pt x="59" y="54"/>
                  </a:cubicBezTo>
                  <a:close/>
                  <a:moveTo>
                    <a:pt x="27" y="17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6" y="8"/>
                    <a:pt x="15" y="8"/>
                    <a:pt x="14" y="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7" y="17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1" y="28"/>
                    <a:pt x="22" y="27"/>
                  </a:cubicBezTo>
                  <a:cubicBezTo>
                    <a:pt x="20" y="26"/>
                    <a:pt x="19" y="25"/>
                    <a:pt x="19" y="23"/>
                  </a:cubicBezTo>
                  <a:cubicBezTo>
                    <a:pt x="19" y="21"/>
                    <a:pt x="21" y="19"/>
                    <a:pt x="23" y="19"/>
                  </a:cubicBezTo>
                  <a:cubicBezTo>
                    <a:pt x="24" y="19"/>
                    <a:pt x="26" y="21"/>
                    <a:pt x="27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8"/>
                    <a:pt x="28" y="17"/>
                    <a:pt x="27" y="17"/>
                  </a:cubicBezTo>
                  <a:close/>
                  <a:moveTo>
                    <a:pt x="54" y="43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5"/>
                    <a:pt x="44" y="34"/>
                    <a:pt x="43" y="34"/>
                  </a:cubicBezTo>
                  <a:cubicBezTo>
                    <a:pt x="42" y="34"/>
                    <a:pt x="41" y="35"/>
                    <a:pt x="40" y="36"/>
                  </a:cubicBezTo>
                  <a:cubicBezTo>
                    <a:pt x="42" y="37"/>
                    <a:pt x="43" y="38"/>
                    <a:pt x="43" y="40"/>
                  </a:cubicBezTo>
                  <a:cubicBezTo>
                    <a:pt x="43" y="42"/>
                    <a:pt x="42" y="43"/>
                    <a:pt x="40" y="43"/>
                  </a:cubicBezTo>
                  <a:cubicBezTo>
                    <a:pt x="38" y="43"/>
                    <a:pt x="37" y="42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4"/>
                    <a:pt x="34" y="45"/>
                    <a:pt x="35" y="46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5" y="55"/>
                    <a:pt x="45" y="55"/>
                  </a:cubicBezTo>
                  <a:cubicBezTo>
                    <a:pt x="46" y="55"/>
                    <a:pt x="47" y="55"/>
                    <a:pt x="48" y="5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5" y="47"/>
                    <a:pt x="55" y="46"/>
                  </a:cubicBezTo>
                  <a:cubicBezTo>
                    <a:pt x="55" y="45"/>
                    <a:pt x="54" y="44"/>
                    <a:pt x="54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B7C4A7D5-1ED6-47E7-9601-02BB25239155}"/>
              </a:ext>
            </a:extLst>
          </p:cNvPr>
          <p:cNvGrpSpPr/>
          <p:nvPr/>
        </p:nvGrpSpPr>
        <p:grpSpPr>
          <a:xfrm>
            <a:off x="3846495" y="5136240"/>
            <a:ext cx="4606915" cy="1796185"/>
            <a:chOff x="539296" y="4673165"/>
            <a:chExt cx="2897366" cy="1236611"/>
          </a:xfrm>
        </p:grpSpPr>
        <p:grpSp>
          <p:nvGrpSpPr>
            <p:cNvPr id="271" name="Group 48">
              <a:extLst>
                <a:ext uri="{FF2B5EF4-FFF2-40B4-BE49-F238E27FC236}">
                  <a16:creationId xmlns:a16="http://schemas.microsoft.com/office/drawing/2014/main" id="{6629D237-43FA-4C30-8109-9115C38A9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296" y="4673165"/>
              <a:ext cx="2897366" cy="1236611"/>
              <a:chOff x="3751557" y="10713880"/>
              <a:chExt cx="5793996" cy="2475055"/>
            </a:xfrm>
          </p:grpSpPr>
          <p:sp>
            <p:nvSpPr>
              <p:cNvPr id="273" name="Oval 49">
                <a:extLst>
                  <a:ext uri="{FF2B5EF4-FFF2-40B4-BE49-F238E27FC236}">
                    <a16:creationId xmlns:a16="http://schemas.microsoft.com/office/drawing/2014/main" id="{C0D57B79-9DE3-474A-9F58-8E7DE5040B89}"/>
                  </a:ext>
                </a:extLst>
              </p:cNvPr>
              <p:cNvSpPr/>
              <p:nvPr/>
            </p:nvSpPr>
            <p:spPr>
              <a:xfrm flipH="1">
                <a:off x="3751557" y="10713880"/>
                <a:ext cx="1019046" cy="1018342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2" tIns="45711" rIns="91422" bIns="45711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</a:endParaRPr>
              </a:p>
            </p:txBody>
          </p:sp>
          <p:sp>
            <p:nvSpPr>
              <p:cNvPr id="274" name="TextBox 50">
                <a:extLst>
                  <a:ext uri="{FF2B5EF4-FFF2-40B4-BE49-F238E27FC236}">
                    <a16:creationId xmlns:a16="http://schemas.microsoft.com/office/drawing/2014/main" id="{0C102992-3DC6-48B4-9851-E831BA835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102" y="10853013"/>
                <a:ext cx="4697451" cy="2335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9710" tIns="54855" rIns="109710" bIns="54855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MS PGothic" panose="020B0600070205080204" pitchFamily="34" charset="-128"/>
                    <a:cs typeface="Calibri Light" panose="020F0302020204030204" pitchFamily="34" charset="0"/>
                  </a:rPr>
                  <a:t>waipot.ng@up.ac.th</a:t>
                </a:r>
              </a:p>
            </p:txBody>
          </p:sp>
        </p:grpSp>
        <p:sp>
          <p:nvSpPr>
            <p:cNvPr id="272" name="Freeform 74">
              <a:extLst>
                <a:ext uri="{FF2B5EF4-FFF2-40B4-BE49-F238E27FC236}">
                  <a16:creationId xmlns:a16="http://schemas.microsoft.com/office/drawing/2014/main" id="{D2B22C87-4FE0-42CE-A595-1905A8E99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041" y="4814740"/>
              <a:ext cx="271281" cy="210500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59" name="Grupo 264">
            <a:extLst>
              <a:ext uri="{FF2B5EF4-FFF2-40B4-BE49-F238E27FC236}">
                <a16:creationId xmlns:a16="http://schemas.microsoft.com/office/drawing/2014/main" id="{14DE3807-D683-48D2-B630-228E7181DB2D}"/>
              </a:ext>
            </a:extLst>
          </p:cNvPr>
          <p:cNvGrpSpPr/>
          <p:nvPr/>
        </p:nvGrpSpPr>
        <p:grpSpPr>
          <a:xfrm>
            <a:off x="7915416" y="2101449"/>
            <a:ext cx="4369889" cy="1253897"/>
            <a:chOff x="539296" y="6069151"/>
            <a:chExt cx="3659429" cy="1253897"/>
          </a:xfrm>
        </p:grpSpPr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id="{5525986C-1917-4C15-BD9F-2B9163F83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296" y="6069151"/>
              <a:ext cx="3659429" cy="1253897"/>
              <a:chOff x="3751557" y="10713880"/>
              <a:chExt cx="7317928" cy="2509654"/>
            </a:xfrm>
          </p:grpSpPr>
          <p:sp>
            <p:nvSpPr>
              <p:cNvPr id="262" name="Oval 45">
                <a:extLst>
                  <a:ext uri="{FF2B5EF4-FFF2-40B4-BE49-F238E27FC236}">
                    <a16:creationId xmlns:a16="http://schemas.microsoft.com/office/drawing/2014/main" id="{C1A48511-6CB1-4235-AC44-D957ED4CF7FF}"/>
                  </a:ext>
                </a:extLst>
              </p:cNvPr>
              <p:cNvSpPr/>
              <p:nvPr/>
            </p:nvSpPr>
            <p:spPr>
              <a:xfrm flipH="1">
                <a:off x="3751557" y="10713880"/>
                <a:ext cx="1019046" cy="1018342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2" tIns="45711" rIns="91422" bIns="45711" anchor="ctr"/>
              <a:lstStyle/>
              <a:p>
                <a:pPr marL="0" marR="0" lvl="0" indent="0" algn="ctr" defTabSz="9142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Open Sans"/>
                  <a:ea typeface="+mn-ea"/>
                  <a:cs typeface="Open Sans"/>
                </a:endParaRPr>
              </a:p>
            </p:txBody>
          </p:sp>
          <p:sp>
            <p:nvSpPr>
              <p:cNvPr id="263" name="TextBox 46">
                <a:extLst>
                  <a:ext uri="{FF2B5EF4-FFF2-40B4-BE49-F238E27FC236}">
                    <a16:creationId xmlns:a16="http://schemas.microsoft.com/office/drawing/2014/main" id="{FE49D2A5-8C28-44DD-BD3C-15BA15149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2689" y="10833453"/>
                <a:ext cx="6236796" cy="23900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09710" tIns="54855" rIns="109710" bIns="54855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5pPr>
                <a:lvl6pPr marL="25146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6pPr>
                <a:lvl7pPr marL="29718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7pPr>
                <a:lvl8pPr marL="34290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8pPr>
                <a:lvl9pPr marL="3886200" indent="-228600" defTabSz="1827213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Lato Light" panose="020F03020202040302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s-MX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MS PGothic" panose="020B0600070205080204" pitchFamily="34" charset="-128"/>
                    <a:cs typeface="Calibri Light" panose="020F0302020204030204" pitchFamily="34" charset="0"/>
                  </a:rPr>
                  <a:t>Facebook 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th-TH" altLang="es-MX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Segoe UI Historic" panose="020B0502040204020203" pitchFamily="34" charset="0"/>
                    <a:ea typeface="MS PGothic" panose="020B0600070205080204" pitchFamily="34" charset="-128"/>
                    <a:cs typeface="Cordia New" panose="020B0304020202020204" pitchFamily="34" charset="-34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หุ่นยนต์ไทยใช้ </a:t>
                </a:r>
                <a:r>
                  <a:rPr kumimoji="0" lang="en-US" altLang="es-MX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40000"/>
                        <a:lumOff val="60000"/>
                      </a:srgbClr>
                    </a:solidFill>
                    <a:effectLst/>
                    <a:uLnTx/>
                    <a:uFillTx/>
                    <a:latin typeface="Segoe UI Historic" panose="020B0502040204020203" pitchFamily="34" charset="0"/>
                    <a:ea typeface="MS PGothic" panose="020B0600070205080204" pitchFamily="34" charset="-128"/>
                    <a:cs typeface="Cordia New" panose="020B0304020202020204" pitchFamily="34" charset="-34"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ROS</a:t>
                </a:r>
                <a:endParaRPr kumimoji="0" lang="en-US" altLang="es-MX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alibri Light" panose="020F0302020204030204" pitchFamily="34" charset="0"/>
                  <a:ea typeface="MS PGothic" panose="020B0600070205080204" pitchFamily="34" charset="-128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261" name="Freeform 78">
              <a:extLst>
                <a:ext uri="{FF2B5EF4-FFF2-40B4-BE49-F238E27FC236}">
                  <a16:creationId xmlns:a16="http://schemas.microsoft.com/office/drawing/2014/main" id="{FD5AB38C-FB72-4356-9503-CB661E5E3D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077" y="6195709"/>
              <a:ext cx="255590" cy="255690"/>
            </a:xfrm>
            <a:custGeom>
              <a:avLst/>
              <a:gdLst/>
              <a:ahLst/>
              <a:cxnLst>
                <a:cxn ang="0">
                  <a:pos x="59" y="54"/>
                </a:cxn>
                <a:cxn ang="0">
                  <a:pos x="53" y="59"/>
                </a:cxn>
                <a:cxn ang="0">
                  <a:pos x="45" y="62"/>
                </a:cxn>
                <a:cxn ang="0">
                  <a:pos x="38" y="59"/>
                </a:cxn>
                <a:cxn ang="0">
                  <a:pos x="30" y="51"/>
                </a:cxn>
                <a:cxn ang="0">
                  <a:pos x="27" y="43"/>
                </a:cxn>
                <a:cxn ang="0">
                  <a:pos x="30" y="36"/>
                </a:cxn>
                <a:cxn ang="0">
                  <a:pos x="27" y="32"/>
                </a:cxn>
                <a:cxn ang="0">
                  <a:pos x="19" y="36"/>
                </a:cxn>
                <a:cxn ang="0">
                  <a:pos x="11" y="32"/>
                </a:cxn>
                <a:cxn ang="0">
                  <a:pos x="3" y="24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9" y="3"/>
                </a:cxn>
                <a:cxn ang="0">
                  <a:pos x="17" y="0"/>
                </a:cxn>
                <a:cxn ang="0">
                  <a:pos x="24" y="4"/>
                </a:cxn>
                <a:cxn ang="0">
                  <a:pos x="32" y="11"/>
                </a:cxn>
                <a:cxn ang="0">
                  <a:pos x="35" y="19"/>
                </a:cxn>
                <a:cxn ang="0">
                  <a:pos x="32" y="27"/>
                </a:cxn>
                <a:cxn ang="0">
                  <a:pos x="35" y="30"/>
                </a:cxn>
                <a:cxn ang="0">
                  <a:pos x="43" y="27"/>
                </a:cxn>
                <a:cxn ang="0">
                  <a:pos x="51" y="30"/>
                </a:cxn>
                <a:cxn ang="0">
                  <a:pos x="59" y="38"/>
                </a:cxn>
                <a:cxn ang="0">
                  <a:pos x="62" y="46"/>
                </a:cxn>
                <a:cxn ang="0">
                  <a:pos x="59" y="54"/>
                </a:cxn>
                <a:cxn ang="0">
                  <a:pos x="27" y="17"/>
                </a:cxn>
                <a:cxn ang="0">
                  <a:pos x="19" y="9"/>
                </a:cxn>
                <a:cxn ang="0">
                  <a:pos x="17" y="8"/>
                </a:cxn>
                <a:cxn ang="0">
                  <a:pos x="14" y="9"/>
                </a:cxn>
                <a:cxn ang="0">
                  <a:pos x="8" y="14"/>
                </a:cxn>
                <a:cxn ang="0">
                  <a:pos x="7" y="17"/>
                </a:cxn>
                <a:cxn ang="0">
                  <a:pos x="8" y="19"/>
                </a:cxn>
                <a:cxn ang="0">
                  <a:pos x="16" y="27"/>
                </a:cxn>
                <a:cxn ang="0">
                  <a:pos x="19" y="28"/>
                </a:cxn>
                <a:cxn ang="0">
                  <a:pos x="22" y="27"/>
                </a:cxn>
                <a:cxn ang="0">
                  <a:pos x="19" y="23"/>
                </a:cxn>
                <a:cxn ang="0">
                  <a:pos x="23" y="19"/>
                </a:cxn>
                <a:cxn ang="0">
                  <a:pos x="27" y="22"/>
                </a:cxn>
                <a:cxn ang="0">
                  <a:pos x="28" y="19"/>
                </a:cxn>
                <a:cxn ang="0">
                  <a:pos x="27" y="17"/>
                </a:cxn>
                <a:cxn ang="0">
                  <a:pos x="54" y="43"/>
                </a:cxn>
                <a:cxn ang="0">
                  <a:pos x="46" y="35"/>
                </a:cxn>
                <a:cxn ang="0">
                  <a:pos x="43" y="34"/>
                </a:cxn>
                <a:cxn ang="0">
                  <a:pos x="40" y="36"/>
                </a:cxn>
                <a:cxn ang="0">
                  <a:pos x="43" y="40"/>
                </a:cxn>
                <a:cxn ang="0">
                  <a:pos x="40" y="43"/>
                </a:cxn>
                <a:cxn ang="0">
                  <a:pos x="35" y="41"/>
                </a:cxn>
                <a:cxn ang="0">
                  <a:pos x="34" y="43"/>
                </a:cxn>
                <a:cxn ang="0">
                  <a:pos x="35" y="46"/>
                </a:cxn>
                <a:cxn ang="0">
                  <a:pos x="43" y="54"/>
                </a:cxn>
                <a:cxn ang="0">
                  <a:pos x="45" y="55"/>
                </a:cxn>
                <a:cxn ang="0">
                  <a:pos x="48" y="54"/>
                </a:cxn>
                <a:cxn ang="0">
                  <a:pos x="54" y="48"/>
                </a:cxn>
                <a:cxn ang="0">
                  <a:pos x="55" y="46"/>
                </a:cxn>
                <a:cxn ang="0">
                  <a:pos x="54" y="43"/>
                </a:cxn>
              </a:cxnLst>
              <a:rect l="0" t="0" r="r" b="b"/>
              <a:pathLst>
                <a:path w="62" h="62">
                  <a:moveTo>
                    <a:pt x="59" y="54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51" y="61"/>
                    <a:pt x="48" y="62"/>
                    <a:pt x="45" y="62"/>
                  </a:cubicBezTo>
                  <a:cubicBezTo>
                    <a:pt x="43" y="62"/>
                    <a:pt x="40" y="61"/>
                    <a:pt x="38" y="5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49"/>
                    <a:pt x="27" y="46"/>
                    <a:pt x="27" y="43"/>
                  </a:cubicBezTo>
                  <a:cubicBezTo>
                    <a:pt x="27" y="40"/>
                    <a:pt x="28" y="38"/>
                    <a:pt x="30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5" y="34"/>
                    <a:pt x="22" y="36"/>
                    <a:pt x="19" y="36"/>
                  </a:cubicBezTo>
                  <a:cubicBezTo>
                    <a:pt x="16" y="36"/>
                    <a:pt x="13" y="34"/>
                    <a:pt x="11" y="3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2"/>
                    <a:pt x="0" y="20"/>
                    <a:pt x="0" y="17"/>
                  </a:cubicBezTo>
                  <a:cubicBezTo>
                    <a:pt x="0" y="14"/>
                    <a:pt x="1" y="11"/>
                    <a:pt x="3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4" y="0"/>
                    <a:pt x="17" y="0"/>
                  </a:cubicBezTo>
                  <a:cubicBezTo>
                    <a:pt x="19" y="0"/>
                    <a:pt x="22" y="1"/>
                    <a:pt x="24" y="4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4" y="13"/>
                    <a:pt x="35" y="16"/>
                    <a:pt x="35" y="19"/>
                  </a:cubicBezTo>
                  <a:cubicBezTo>
                    <a:pt x="35" y="22"/>
                    <a:pt x="34" y="25"/>
                    <a:pt x="32" y="27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28"/>
                    <a:pt x="40" y="27"/>
                    <a:pt x="43" y="27"/>
                  </a:cubicBezTo>
                  <a:cubicBezTo>
                    <a:pt x="46" y="27"/>
                    <a:pt x="49" y="28"/>
                    <a:pt x="51" y="30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1" y="40"/>
                    <a:pt x="62" y="43"/>
                    <a:pt x="62" y="46"/>
                  </a:cubicBezTo>
                  <a:cubicBezTo>
                    <a:pt x="62" y="49"/>
                    <a:pt x="61" y="52"/>
                    <a:pt x="59" y="54"/>
                  </a:cubicBezTo>
                  <a:close/>
                  <a:moveTo>
                    <a:pt x="27" y="17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16" y="8"/>
                    <a:pt x="15" y="8"/>
                    <a:pt x="14" y="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7" y="17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1" y="28"/>
                    <a:pt x="22" y="27"/>
                  </a:cubicBezTo>
                  <a:cubicBezTo>
                    <a:pt x="20" y="26"/>
                    <a:pt x="19" y="25"/>
                    <a:pt x="19" y="23"/>
                  </a:cubicBezTo>
                  <a:cubicBezTo>
                    <a:pt x="19" y="21"/>
                    <a:pt x="21" y="19"/>
                    <a:pt x="23" y="19"/>
                  </a:cubicBezTo>
                  <a:cubicBezTo>
                    <a:pt x="24" y="19"/>
                    <a:pt x="26" y="21"/>
                    <a:pt x="27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8"/>
                    <a:pt x="28" y="17"/>
                    <a:pt x="27" y="17"/>
                  </a:cubicBezTo>
                  <a:close/>
                  <a:moveTo>
                    <a:pt x="54" y="43"/>
                  </a:moveTo>
                  <a:cubicBezTo>
                    <a:pt x="46" y="35"/>
                    <a:pt x="46" y="35"/>
                    <a:pt x="46" y="35"/>
                  </a:cubicBezTo>
                  <a:cubicBezTo>
                    <a:pt x="45" y="35"/>
                    <a:pt x="44" y="34"/>
                    <a:pt x="43" y="34"/>
                  </a:cubicBezTo>
                  <a:cubicBezTo>
                    <a:pt x="42" y="34"/>
                    <a:pt x="41" y="35"/>
                    <a:pt x="40" y="36"/>
                  </a:cubicBezTo>
                  <a:cubicBezTo>
                    <a:pt x="42" y="37"/>
                    <a:pt x="43" y="38"/>
                    <a:pt x="43" y="40"/>
                  </a:cubicBezTo>
                  <a:cubicBezTo>
                    <a:pt x="43" y="42"/>
                    <a:pt x="42" y="43"/>
                    <a:pt x="40" y="43"/>
                  </a:cubicBezTo>
                  <a:cubicBezTo>
                    <a:pt x="38" y="43"/>
                    <a:pt x="37" y="42"/>
                    <a:pt x="35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4" y="44"/>
                    <a:pt x="34" y="45"/>
                    <a:pt x="35" y="46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4" y="55"/>
                    <a:pt x="45" y="55"/>
                    <a:pt x="45" y="55"/>
                  </a:cubicBezTo>
                  <a:cubicBezTo>
                    <a:pt x="46" y="55"/>
                    <a:pt x="47" y="55"/>
                    <a:pt x="48" y="5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5" y="47"/>
                    <a:pt x="55" y="46"/>
                  </a:cubicBezTo>
                  <a:cubicBezTo>
                    <a:pt x="55" y="45"/>
                    <a:pt x="54" y="44"/>
                    <a:pt x="54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420F66B-6795-6DCC-D0E5-5AA9CCF10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799" y="3587127"/>
            <a:ext cx="2949612" cy="2949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9A12A-35F9-33DA-062C-3C9200AE0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52" y="3647996"/>
            <a:ext cx="2928351" cy="29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455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กรอบแบบคลาสสิก</Template>
  <TotalTime>206</TotalTime>
  <Words>620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Gill Sans MT</vt:lpstr>
      <vt:lpstr>Goudy Old Style</vt:lpstr>
      <vt:lpstr>Open Sans</vt:lpstr>
      <vt:lpstr>Segoe UI Historic</vt:lpstr>
      <vt:lpstr>ClassicFrameVTI</vt:lpstr>
      <vt:lpstr>Office Theme</vt:lpstr>
      <vt:lpstr>เทคโนโลยีอินเตอร์ของสรรพสิ่ง (Internet of Things: iot)</vt:lpstr>
      <vt:lpstr>IoT คืออะไร? (Internet of Things)</vt:lpstr>
      <vt:lpstr>การสร้างอุปกรณ์ IoT ด้วย  ESP RainMaker</vt:lpstr>
      <vt:lpstr>ESP RainMaker คืออะไร?</vt:lpstr>
      <vt:lpstr>จุดเด่นและประโยชน์หลักๆ</vt:lpstr>
      <vt:lpstr>หลักการทำงาน</vt:lpstr>
      <vt:lpstr>ทำไมต้องเลือกใช้ RainMaker?</vt:lpstr>
      <vt:lpstr>example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การสร้างหุ่นยนต์บังคับด้วย  Kidbright iot</dc:title>
  <dc:creator>Waipot Ngamsaad</dc:creator>
  <cp:lastModifiedBy>Waipot Ngamsaad</cp:lastModifiedBy>
  <cp:revision>4</cp:revision>
  <dcterms:created xsi:type="dcterms:W3CDTF">2022-09-16T03:50:34Z</dcterms:created>
  <dcterms:modified xsi:type="dcterms:W3CDTF">2025-09-05T13:52:18Z</dcterms:modified>
</cp:coreProperties>
</file>