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  <p:sldMasterId id="2147483664" r:id="rId2"/>
    <p:sldMasterId id="2147483657" r:id="rId3"/>
    <p:sldMasterId id="2147483658" r:id="rId4"/>
    <p:sldMasterId id="2147483662" r:id="rId5"/>
    <p:sldMasterId id="2147483666" r:id="rId6"/>
  </p:sldMasterIdLst>
  <p:notesMasterIdLst>
    <p:notesMasterId r:id="rId27"/>
  </p:notesMasterIdLst>
  <p:sldIdLst>
    <p:sldId id="377" r:id="rId7"/>
    <p:sldId id="451" r:id="rId8"/>
    <p:sldId id="453" r:id="rId9"/>
    <p:sldId id="457" r:id="rId10"/>
    <p:sldId id="460" r:id="rId11"/>
    <p:sldId id="456" r:id="rId12"/>
    <p:sldId id="454" r:id="rId13"/>
    <p:sldId id="465" r:id="rId14"/>
    <p:sldId id="468" r:id="rId15"/>
    <p:sldId id="473" r:id="rId16"/>
    <p:sldId id="474" r:id="rId17"/>
    <p:sldId id="464" r:id="rId18"/>
    <p:sldId id="469" r:id="rId19"/>
    <p:sldId id="470" r:id="rId20"/>
    <p:sldId id="466" r:id="rId21"/>
    <p:sldId id="471" r:id="rId22"/>
    <p:sldId id="467" r:id="rId23"/>
    <p:sldId id="472" r:id="rId24"/>
    <p:sldId id="459" r:id="rId25"/>
    <p:sldId id="475" r:id="rId26"/>
  </p:sldIdLst>
  <p:sldSz cx="12206288" cy="6865938"/>
  <p:notesSz cx="6858000" cy="9144000"/>
  <p:defaultTextStyle>
    <a:defPPr>
      <a:defRPr lang="ko-KR"/>
    </a:defPPr>
    <a:lvl1pPr marL="0" algn="l" defTabSz="958291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79146" algn="l" defTabSz="958291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58291" algn="l" defTabSz="958291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437437" algn="l" defTabSz="958291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916582" algn="l" defTabSz="958291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395728" algn="l" defTabSz="958291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874874" algn="l" defTabSz="958291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354019" algn="l" defTabSz="958291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833165" algn="l" defTabSz="958291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99" userDrawn="1">
          <p15:clr>
            <a:srgbClr val="A4A3A4"/>
          </p15:clr>
        </p15:guide>
        <p15:guide id="2" pos="597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blee" initials="j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4040"/>
    <a:srgbClr val="88A8B9"/>
    <a:srgbClr val="DCDCAA"/>
    <a:srgbClr val="060173"/>
    <a:srgbClr val="41CB6F"/>
    <a:srgbClr val="FFCC66"/>
    <a:srgbClr val="FFFF99"/>
    <a:srgbClr val="FF4343"/>
    <a:srgbClr val="150B01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098" autoAdjust="0"/>
    <p:restoredTop sz="96391" autoAdjust="0"/>
  </p:normalViewPr>
  <p:slideViewPr>
    <p:cSldViewPr>
      <p:cViewPr varScale="1">
        <p:scale>
          <a:sx n="115" d="100"/>
          <a:sy n="115" d="100"/>
        </p:scale>
        <p:origin x="822" y="108"/>
      </p:cViewPr>
      <p:guideLst>
        <p:guide orient="horz" pos="2299"/>
        <p:guide pos="59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3786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commentAuthors" Target="commentAuthor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E78A2E-2814-4352-999B-63D8737D8138}" type="datetimeFigureOut">
              <a:rPr lang="ko-KR" altLang="en-US" smtClean="0"/>
              <a:pPr/>
              <a:t>2019-03-04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1A230E-799A-4D4E-85ED-797BE0A0202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54761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58291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79146" algn="l" defTabSz="958291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58291" algn="l" defTabSz="958291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437437" algn="l" defTabSz="958291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916582" algn="l" defTabSz="958291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395728" algn="l" defTabSz="958291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874874" algn="l" defTabSz="958291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354019" algn="l" defTabSz="958291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833165" algn="l" defTabSz="958291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1A230E-799A-4D4E-85ED-797BE0A02029}" type="slidenum">
              <a:rPr lang="ko-KR" altLang="en-US" smtClean="0">
                <a:solidFill>
                  <a:prstClr val="black"/>
                </a:solidFill>
              </a:rPr>
              <a:pPr/>
              <a:t>2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23773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1A230E-799A-4D4E-85ED-797BE0A02029}" type="slidenum">
              <a:rPr lang="ko-KR" altLang="en-US" smtClean="0">
                <a:solidFill>
                  <a:prstClr val="black"/>
                </a:solidFill>
              </a:rPr>
              <a:pPr/>
              <a:t>13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32447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1A230E-799A-4D4E-85ED-797BE0A02029}" type="slidenum">
              <a:rPr lang="ko-KR" altLang="en-US" smtClean="0">
                <a:solidFill>
                  <a:prstClr val="black"/>
                </a:solidFill>
              </a:rPr>
              <a:pPr/>
              <a:t>14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9439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1A230E-799A-4D4E-85ED-797BE0A02029}" type="slidenum">
              <a:rPr lang="ko-KR" altLang="en-US" smtClean="0">
                <a:solidFill>
                  <a:prstClr val="black"/>
                </a:solidFill>
              </a:rPr>
              <a:pPr/>
              <a:t>3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99836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1A230E-799A-4D4E-85ED-797BE0A02029}" type="slidenum">
              <a:rPr lang="ko-KR" altLang="en-US" smtClean="0">
                <a:solidFill>
                  <a:prstClr val="black"/>
                </a:solidFill>
              </a:rPr>
              <a:pPr/>
              <a:t>5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9576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1A230E-799A-4D4E-85ED-797BE0A02029}" type="slidenum">
              <a:rPr lang="ko-KR" altLang="en-US" smtClean="0">
                <a:solidFill>
                  <a:prstClr val="black"/>
                </a:solidFill>
              </a:rPr>
              <a:pPr/>
              <a:t>7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69595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1A230E-799A-4D4E-85ED-797BE0A02029}" type="slidenum">
              <a:rPr lang="ko-KR" altLang="en-US" smtClean="0">
                <a:solidFill>
                  <a:prstClr val="black"/>
                </a:solidFill>
              </a:rPr>
              <a:pPr/>
              <a:t>8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30867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1A230E-799A-4D4E-85ED-797BE0A02029}" type="slidenum">
              <a:rPr lang="ko-KR" altLang="en-US" smtClean="0">
                <a:solidFill>
                  <a:prstClr val="black"/>
                </a:solidFill>
              </a:rPr>
              <a:pPr/>
              <a:t>9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84321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1A230E-799A-4D4E-85ED-797BE0A02029}" type="slidenum">
              <a:rPr lang="ko-KR" altLang="en-US" smtClean="0">
                <a:solidFill>
                  <a:prstClr val="black"/>
                </a:solidFill>
              </a:rPr>
              <a:pPr/>
              <a:t>10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1263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1A230E-799A-4D4E-85ED-797BE0A02029}" type="slidenum">
              <a:rPr lang="ko-KR" altLang="en-US" smtClean="0">
                <a:solidFill>
                  <a:prstClr val="black"/>
                </a:solidFill>
              </a:rPr>
              <a:pPr/>
              <a:t>11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04501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1A230E-799A-4D4E-85ED-797BE0A02029}" type="slidenum">
              <a:rPr lang="ko-KR" altLang="en-US" smtClean="0">
                <a:solidFill>
                  <a:prstClr val="black"/>
                </a:solidFill>
              </a:rPr>
              <a:pPr/>
              <a:t>12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78359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75769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19376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79777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50873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908394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10982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 r="2292" b="2341"/>
          <a:stretch>
            <a:fillRect/>
          </a:stretch>
        </p:blipFill>
        <p:spPr bwMode="auto">
          <a:xfrm>
            <a:off x="1" y="0"/>
            <a:ext cx="12206288" cy="6865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6" descr="C:\Users\Z400\Desktop\works\E4net\04_PT Source\E4 LOG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73304" y="2208833"/>
            <a:ext cx="5127854" cy="22494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75018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iming>
    <p:tnLst>
      <p:par>
        <p:cTn id="1" dur="indefinite" restart="never" nodeType="tmRoot"/>
      </p:par>
    </p:tnLst>
  </p:timing>
  <p:txStyles>
    <p:titleStyle>
      <a:lvl1pPr algn="ctr" defTabSz="958291" rtl="0" eaLnBrk="1" latinLnBrk="1" hangingPunct="1">
        <a:spcBef>
          <a:spcPct val="0"/>
        </a:spcBef>
        <a:buNone/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9359" indent="-359359" algn="l" defTabSz="958291" rtl="0" eaLnBrk="1" latinLnBrk="1" hangingPunct="1">
        <a:spcBef>
          <a:spcPct val="20000"/>
        </a:spcBef>
        <a:buFont typeface="Arial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1pPr>
      <a:lvl2pPr marL="778612" indent="-299466" algn="l" defTabSz="958291" rtl="0" eaLnBrk="1" latinLnBrk="1" hangingPunct="1">
        <a:spcBef>
          <a:spcPct val="20000"/>
        </a:spcBef>
        <a:buFont typeface="Arial" pitchFamily="34" charset="0"/>
        <a:buChar char="–"/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197864" indent="-239573" algn="l" defTabSz="958291" rtl="0" eaLnBrk="1" latinLnBrk="1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677010" indent="-239573" algn="l" defTabSz="958291" rtl="0" eaLnBrk="1" latinLnBrk="1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56155" indent="-239573" algn="l" defTabSz="958291" rtl="0" eaLnBrk="1" latinLnBrk="1" hangingPunct="1">
        <a:spcBef>
          <a:spcPct val="20000"/>
        </a:spcBef>
        <a:buFont typeface="Arial" pitchFamily="34" charset="0"/>
        <a:buChar char="»"/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35301" indent="-239573" algn="l" defTabSz="958291" rtl="0" eaLnBrk="1" latinLnBrk="1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14446" indent="-239573" algn="l" defTabSz="958291" rtl="0" eaLnBrk="1" latinLnBrk="1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593592" indent="-239573" algn="l" defTabSz="958291" rtl="0" eaLnBrk="1" latinLnBrk="1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072738" indent="-239573" algn="l" defTabSz="958291" rtl="0" eaLnBrk="1" latinLnBrk="1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58291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79146" algn="l" defTabSz="958291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58291" algn="l" defTabSz="958291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37437" algn="l" defTabSz="958291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16582" algn="l" defTabSz="958291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95728" algn="l" defTabSz="958291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74874" algn="l" defTabSz="958291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54019" algn="l" defTabSz="958291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33165" algn="l" defTabSz="958291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 r="2292" b="2341"/>
          <a:stretch>
            <a:fillRect/>
          </a:stretch>
        </p:blipFill>
        <p:spPr bwMode="auto">
          <a:xfrm>
            <a:off x="1" y="0"/>
            <a:ext cx="12206288" cy="6865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6" descr="C:\Users\Z400\Desktop\works\E4net\04_PT Source\E4 LOG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13905" y="624657"/>
            <a:ext cx="2461928" cy="1080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29630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iming>
    <p:tnLst>
      <p:par>
        <p:cTn id="1" dur="indefinite" restart="never" nodeType="tmRoot"/>
      </p:par>
    </p:tnLst>
  </p:timing>
  <p:txStyles>
    <p:titleStyle>
      <a:lvl1pPr algn="ctr" defTabSz="958291" rtl="0" eaLnBrk="1" latinLnBrk="1" hangingPunct="1">
        <a:spcBef>
          <a:spcPct val="0"/>
        </a:spcBef>
        <a:buNone/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9359" indent="-359359" algn="l" defTabSz="958291" rtl="0" eaLnBrk="1" latinLnBrk="1" hangingPunct="1">
        <a:spcBef>
          <a:spcPct val="20000"/>
        </a:spcBef>
        <a:buFont typeface="Arial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1pPr>
      <a:lvl2pPr marL="778612" indent="-299466" algn="l" defTabSz="958291" rtl="0" eaLnBrk="1" latinLnBrk="1" hangingPunct="1">
        <a:spcBef>
          <a:spcPct val="20000"/>
        </a:spcBef>
        <a:buFont typeface="Arial" pitchFamily="34" charset="0"/>
        <a:buChar char="–"/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197864" indent="-239573" algn="l" defTabSz="958291" rtl="0" eaLnBrk="1" latinLnBrk="1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677010" indent="-239573" algn="l" defTabSz="958291" rtl="0" eaLnBrk="1" latinLnBrk="1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56155" indent="-239573" algn="l" defTabSz="958291" rtl="0" eaLnBrk="1" latinLnBrk="1" hangingPunct="1">
        <a:spcBef>
          <a:spcPct val="20000"/>
        </a:spcBef>
        <a:buFont typeface="Arial" pitchFamily="34" charset="0"/>
        <a:buChar char="»"/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35301" indent="-239573" algn="l" defTabSz="958291" rtl="0" eaLnBrk="1" latinLnBrk="1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14446" indent="-239573" algn="l" defTabSz="958291" rtl="0" eaLnBrk="1" latinLnBrk="1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593592" indent="-239573" algn="l" defTabSz="958291" rtl="0" eaLnBrk="1" latinLnBrk="1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072738" indent="-239573" algn="l" defTabSz="958291" rtl="0" eaLnBrk="1" latinLnBrk="1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58291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79146" algn="l" defTabSz="958291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58291" algn="l" defTabSz="958291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37437" algn="l" defTabSz="958291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16582" algn="l" defTabSz="958291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95728" algn="l" defTabSz="958291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74874" algn="l" defTabSz="958291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54019" algn="l" defTabSz="958291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33165" algn="l" defTabSz="958291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2395332" y="826465"/>
            <a:ext cx="9814392" cy="1021366"/>
            <a:chOff x="3656062" y="2271192"/>
            <a:chExt cx="6251138" cy="801737"/>
          </a:xfrm>
        </p:grpSpPr>
        <p:pic>
          <p:nvPicPr>
            <p:cNvPr id="8" name="Picture 3" descr="C:\Users\Z400\Desktop\works\E4net\04_PT Source\E4 LOGO_red.png"/>
            <p:cNvPicPr>
              <a:picLocks noChangeAspect="1" noChangeArrowheads="1"/>
            </p:cNvPicPr>
            <p:nvPr/>
          </p:nvPicPr>
          <p:blipFill>
            <a:blip r:embed="rId3" cstate="print"/>
            <a:srcRect r="17453"/>
            <a:stretch>
              <a:fillRect/>
            </a:stretch>
          </p:blipFill>
          <p:spPr bwMode="auto">
            <a:xfrm>
              <a:off x="3656062" y="2271192"/>
              <a:ext cx="1224136" cy="801737"/>
            </a:xfrm>
            <a:prstGeom prst="rect">
              <a:avLst/>
            </a:prstGeom>
            <a:noFill/>
          </p:spPr>
        </p:pic>
        <p:sp>
          <p:nvSpPr>
            <p:cNvPr id="10" name="직사각형 9"/>
            <p:cNvSpPr/>
            <p:nvPr/>
          </p:nvSpPr>
          <p:spPr>
            <a:xfrm>
              <a:off x="4993200" y="2862000"/>
              <a:ext cx="4914000" cy="144000"/>
            </a:xfrm>
            <a:prstGeom prst="rect">
              <a:avLst/>
            </a:prstGeom>
            <a:solidFill>
              <a:srgbClr val="E8E3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900" dirty="0" smtClean="0"/>
                <a:t> </a:t>
              </a:r>
              <a:endParaRPr lang="ko-KR" altLang="en-US" sz="19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86875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</p:sldLayoutIdLst>
  <p:timing>
    <p:tnLst>
      <p:par>
        <p:cTn id="1" dur="indefinite" restart="never" nodeType="tmRoot"/>
      </p:par>
    </p:tnLst>
  </p:timing>
  <p:txStyles>
    <p:titleStyle>
      <a:lvl1pPr algn="ctr" defTabSz="958291" rtl="0" eaLnBrk="1" latinLnBrk="1" hangingPunct="1">
        <a:spcBef>
          <a:spcPct val="0"/>
        </a:spcBef>
        <a:buNone/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9359" indent="-359359" algn="l" defTabSz="958291" rtl="0" eaLnBrk="1" latinLnBrk="1" hangingPunct="1">
        <a:spcBef>
          <a:spcPct val="20000"/>
        </a:spcBef>
        <a:buFont typeface="Arial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1pPr>
      <a:lvl2pPr marL="778612" indent="-299466" algn="l" defTabSz="958291" rtl="0" eaLnBrk="1" latinLnBrk="1" hangingPunct="1">
        <a:spcBef>
          <a:spcPct val="20000"/>
        </a:spcBef>
        <a:buFont typeface="Arial" pitchFamily="34" charset="0"/>
        <a:buChar char="–"/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197864" indent="-239573" algn="l" defTabSz="958291" rtl="0" eaLnBrk="1" latinLnBrk="1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677010" indent="-239573" algn="l" defTabSz="958291" rtl="0" eaLnBrk="1" latinLnBrk="1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56155" indent="-239573" algn="l" defTabSz="958291" rtl="0" eaLnBrk="1" latinLnBrk="1" hangingPunct="1">
        <a:spcBef>
          <a:spcPct val="20000"/>
        </a:spcBef>
        <a:buFont typeface="Arial" pitchFamily="34" charset="0"/>
        <a:buChar char="»"/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35301" indent="-239573" algn="l" defTabSz="958291" rtl="0" eaLnBrk="1" latinLnBrk="1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14446" indent="-239573" algn="l" defTabSz="958291" rtl="0" eaLnBrk="1" latinLnBrk="1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593592" indent="-239573" algn="l" defTabSz="958291" rtl="0" eaLnBrk="1" latinLnBrk="1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072738" indent="-239573" algn="l" defTabSz="958291" rtl="0" eaLnBrk="1" latinLnBrk="1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58291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79146" algn="l" defTabSz="958291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58291" algn="l" defTabSz="958291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37437" algn="l" defTabSz="958291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16582" algn="l" defTabSz="958291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95728" algn="l" defTabSz="958291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74874" algn="l" defTabSz="958291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54019" algn="l" defTabSz="958291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33165" algn="l" defTabSz="958291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01057" y="336625"/>
            <a:ext cx="11605230" cy="450000"/>
          </a:xfrm>
          <a:prstGeom prst="rect">
            <a:avLst/>
          </a:prstGeom>
          <a:solidFill>
            <a:srgbClr val="FF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spc="-150" dirty="0" smtClean="0">
                <a:latin typeface="a뉴고딕B" pitchFamily="18" charset="-127"/>
                <a:ea typeface="a뉴고딕B" pitchFamily="18" charset="-127"/>
              </a:rPr>
              <a:t>  </a:t>
            </a:r>
            <a:endParaRPr lang="ko-KR" altLang="en-US" sz="1600" dirty="0">
              <a:solidFill>
                <a:srgbClr val="E8E3DD"/>
              </a:solidFill>
              <a:latin typeface="Myriad Pro Light" pitchFamily="34" charset="0"/>
              <a:ea typeface="a뉴고딕B" pitchFamily="18" charset="-127"/>
            </a:endParaRPr>
          </a:p>
        </p:txBody>
      </p:sp>
      <p:grpSp>
        <p:nvGrpSpPr>
          <p:cNvPr id="8" name="그룹 22"/>
          <p:cNvGrpSpPr/>
          <p:nvPr/>
        </p:nvGrpSpPr>
        <p:grpSpPr>
          <a:xfrm>
            <a:off x="1" y="6385298"/>
            <a:ext cx="12206288" cy="480641"/>
            <a:chOff x="0" y="6385297"/>
            <a:chExt cx="9904413" cy="480641"/>
          </a:xfrm>
        </p:grpSpPr>
        <p:pic>
          <p:nvPicPr>
            <p:cNvPr id="9" name="Picture 2" descr="C:\Users\Z400\Desktop\works\E4net\04_PT Source\E4 Copyright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06" y="6424097"/>
              <a:ext cx="9903600" cy="441841"/>
            </a:xfrm>
            <a:prstGeom prst="rect">
              <a:avLst/>
            </a:prstGeom>
            <a:noFill/>
          </p:spPr>
        </p:pic>
        <p:cxnSp>
          <p:nvCxnSpPr>
            <p:cNvPr id="10" name="직선 연결선 9"/>
            <p:cNvCxnSpPr/>
            <p:nvPr/>
          </p:nvCxnSpPr>
          <p:spPr>
            <a:xfrm>
              <a:off x="0" y="6385297"/>
              <a:ext cx="990441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9"/>
          <p:cNvSpPr txBox="1">
            <a:spLocks noChangeArrowheads="1"/>
          </p:cNvSpPr>
          <p:nvPr/>
        </p:nvSpPr>
        <p:spPr bwMode="auto">
          <a:xfrm>
            <a:off x="171662" y="6521907"/>
            <a:ext cx="482824" cy="246221"/>
          </a:xfrm>
          <a:prstGeom prst="rect">
            <a:avLst/>
          </a:prstGeom>
          <a:extLst/>
        </p:spPr>
        <p:txBody>
          <a:bodyPr wrap="none">
            <a:spAutoFit/>
          </a:bodyPr>
          <a:lstStyle>
            <a:defPPr>
              <a:defRPr lang="ko-KR"/>
            </a:defPPr>
            <a:lvl1pPr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Myriad Pro" pitchFamily="34" charset="0"/>
              </a:defRPr>
            </a:lvl1pPr>
          </a:lstStyle>
          <a:p>
            <a:pPr lvl="0"/>
            <a:fld id="{3797645C-429C-472A-BE15-FC6FB1FC776A}" type="slidenum">
              <a:rPr lang="en-US" altLang="ko-KR" sz="1000" smtClean="0"/>
              <a:pPr lvl="0"/>
              <a:t>‹#›</a:t>
            </a:fld>
            <a:r>
              <a:rPr lang="en-US" altLang="ko-KR" sz="1000" dirty="0" smtClean="0"/>
              <a:t> /5</a:t>
            </a:r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2997008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iming>
    <p:tnLst>
      <p:par>
        <p:cTn id="1" dur="indefinite" restart="never" nodeType="tmRoot"/>
      </p:par>
    </p:tnLst>
  </p:timing>
  <p:txStyles>
    <p:titleStyle>
      <a:lvl1pPr algn="ctr" defTabSz="958291" rtl="0" eaLnBrk="1" latinLnBrk="1" hangingPunct="1">
        <a:spcBef>
          <a:spcPct val="0"/>
        </a:spcBef>
        <a:buNone/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9359" indent="-359359" algn="l" defTabSz="958291" rtl="0" eaLnBrk="1" latinLnBrk="1" hangingPunct="1">
        <a:spcBef>
          <a:spcPct val="20000"/>
        </a:spcBef>
        <a:buFont typeface="Arial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1pPr>
      <a:lvl2pPr marL="778612" indent="-299466" algn="l" defTabSz="958291" rtl="0" eaLnBrk="1" latinLnBrk="1" hangingPunct="1">
        <a:spcBef>
          <a:spcPct val="20000"/>
        </a:spcBef>
        <a:buFont typeface="Arial" pitchFamily="34" charset="0"/>
        <a:buChar char="–"/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197864" indent="-239573" algn="l" defTabSz="958291" rtl="0" eaLnBrk="1" latinLnBrk="1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677010" indent="-239573" algn="l" defTabSz="958291" rtl="0" eaLnBrk="1" latinLnBrk="1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56155" indent="-239573" algn="l" defTabSz="958291" rtl="0" eaLnBrk="1" latinLnBrk="1" hangingPunct="1">
        <a:spcBef>
          <a:spcPct val="20000"/>
        </a:spcBef>
        <a:buFont typeface="Arial" pitchFamily="34" charset="0"/>
        <a:buChar char="»"/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35301" indent="-239573" algn="l" defTabSz="958291" rtl="0" eaLnBrk="1" latinLnBrk="1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14446" indent="-239573" algn="l" defTabSz="958291" rtl="0" eaLnBrk="1" latinLnBrk="1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593592" indent="-239573" algn="l" defTabSz="958291" rtl="0" eaLnBrk="1" latinLnBrk="1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072738" indent="-239573" algn="l" defTabSz="958291" rtl="0" eaLnBrk="1" latinLnBrk="1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58291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79146" algn="l" defTabSz="958291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58291" algn="l" defTabSz="958291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37437" algn="l" defTabSz="958291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16582" algn="l" defTabSz="958291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95728" algn="l" defTabSz="958291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74874" algn="l" defTabSz="958291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54019" algn="l" defTabSz="958291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33165" algn="l" defTabSz="958291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4775" y="1920801"/>
            <a:ext cx="3638476" cy="2952328"/>
            <a:chOff x="631726" y="1776785"/>
            <a:chExt cx="2952328" cy="2952328"/>
          </a:xfrm>
        </p:grpSpPr>
        <p:sp>
          <p:nvSpPr>
            <p:cNvPr id="9" name="직사각형 8"/>
            <p:cNvSpPr/>
            <p:nvPr/>
          </p:nvSpPr>
          <p:spPr>
            <a:xfrm>
              <a:off x="631726" y="1776785"/>
              <a:ext cx="2952328" cy="2952328"/>
            </a:xfrm>
            <a:prstGeom prst="rect">
              <a:avLst/>
            </a:prstGeom>
            <a:solidFill>
              <a:srgbClr val="FF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00"/>
            </a:p>
          </p:txBody>
        </p:sp>
        <p:pic>
          <p:nvPicPr>
            <p:cNvPr id="12" name="Picture 2" descr="C:\Users\Z400\Desktop\works\E4net\04_PT Source\E4 LOGO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935537" y="2064817"/>
              <a:ext cx="960426" cy="519238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2589643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iming>
    <p:tnLst>
      <p:par>
        <p:cTn id="1" dur="indefinite" restart="never" nodeType="tmRoot"/>
      </p:par>
    </p:tnLst>
  </p:timing>
  <p:txStyles>
    <p:titleStyle>
      <a:lvl1pPr algn="ctr" defTabSz="958291" rtl="0" eaLnBrk="1" latinLnBrk="1" hangingPunct="1">
        <a:spcBef>
          <a:spcPct val="0"/>
        </a:spcBef>
        <a:buNone/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9359" indent="-359359" algn="l" defTabSz="958291" rtl="0" eaLnBrk="1" latinLnBrk="1" hangingPunct="1">
        <a:spcBef>
          <a:spcPct val="20000"/>
        </a:spcBef>
        <a:buFont typeface="Arial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1pPr>
      <a:lvl2pPr marL="778612" indent="-299466" algn="l" defTabSz="958291" rtl="0" eaLnBrk="1" latinLnBrk="1" hangingPunct="1">
        <a:spcBef>
          <a:spcPct val="20000"/>
        </a:spcBef>
        <a:buFont typeface="Arial" pitchFamily="34" charset="0"/>
        <a:buChar char="–"/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197864" indent="-239573" algn="l" defTabSz="958291" rtl="0" eaLnBrk="1" latinLnBrk="1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677010" indent="-239573" algn="l" defTabSz="958291" rtl="0" eaLnBrk="1" latinLnBrk="1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56155" indent="-239573" algn="l" defTabSz="958291" rtl="0" eaLnBrk="1" latinLnBrk="1" hangingPunct="1">
        <a:spcBef>
          <a:spcPct val="20000"/>
        </a:spcBef>
        <a:buFont typeface="Arial" pitchFamily="34" charset="0"/>
        <a:buChar char="»"/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35301" indent="-239573" algn="l" defTabSz="958291" rtl="0" eaLnBrk="1" latinLnBrk="1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14446" indent="-239573" algn="l" defTabSz="958291" rtl="0" eaLnBrk="1" latinLnBrk="1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593592" indent="-239573" algn="l" defTabSz="958291" rtl="0" eaLnBrk="1" latinLnBrk="1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072738" indent="-239573" algn="l" defTabSz="958291" rtl="0" eaLnBrk="1" latinLnBrk="1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58291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79146" algn="l" defTabSz="958291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58291" algn="l" defTabSz="958291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37437" algn="l" defTabSz="958291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16582" algn="l" defTabSz="958291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95728" algn="l" defTabSz="958291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74874" algn="l" defTabSz="958291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54019" algn="l" defTabSz="958291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33165" algn="l" defTabSz="958291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01057" y="336625"/>
            <a:ext cx="11605230" cy="450000"/>
          </a:xfrm>
          <a:prstGeom prst="rect">
            <a:avLst/>
          </a:prstGeom>
          <a:solidFill>
            <a:srgbClr val="FF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spc="-150" dirty="0" smtClean="0">
                <a:solidFill>
                  <a:prstClr val="white"/>
                </a:solidFill>
                <a:latin typeface="a뉴고딕B" pitchFamily="18" charset="-127"/>
                <a:ea typeface="a뉴고딕B" pitchFamily="18" charset="-127"/>
              </a:rPr>
              <a:t>  </a:t>
            </a:r>
            <a:endParaRPr lang="ko-KR" altLang="en-US" sz="1600" dirty="0">
              <a:solidFill>
                <a:srgbClr val="E8E3DD"/>
              </a:solidFill>
              <a:latin typeface="Myriad Pro Light" pitchFamily="34" charset="0"/>
              <a:ea typeface="a뉴고딕B" pitchFamily="18" charset="-127"/>
            </a:endParaRPr>
          </a:p>
        </p:txBody>
      </p:sp>
      <p:grpSp>
        <p:nvGrpSpPr>
          <p:cNvPr id="8" name="그룹 22"/>
          <p:cNvGrpSpPr/>
          <p:nvPr/>
        </p:nvGrpSpPr>
        <p:grpSpPr>
          <a:xfrm>
            <a:off x="1" y="6385298"/>
            <a:ext cx="12206288" cy="480641"/>
            <a:chOff x="0" y="6385297"/>
            <a:chExt cx="9904413" cy="480641"/>
          </a:xfrm>
        </p:grpSpPr>
        <p:pic>
          <p:nvPicPr>
            <p:cNvPr id="9" name="Picture 2" descr="C:\Users\Z400\Desktop\works\E4net\04_PT Source\E4 Copyright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06" y="6424097"/>
              <a:ext cx="9903600" cy="441841"/>
            </a:xfrm>
            <a:prstGeom prst="rect">
              <a:avLst/>
            </a:prstGeom>
            <a:noFill/>
          </p:spPr>
        </p:pic>
        <p:cxnSp>
          <p:nvCxnSpPr>
            <p:cNvPr id="10" name="직선 연결선 9"/>
            <p:cNvCxnSpPr/>
            <p:nvPr/>
          </p:nvCxnSpPr>
          <p:spPr>
            <a:xfrm>
              <a:off x="0" y="6385297"/>
              <a:ext cx="990441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9"/>
          <p:cNvSpPr txBox="1">
            <a:spLocks noChangeArrowheads="1"/>
          </p:cNvSpPr>
          <p:nvPr/>
        </p:nvSpPr>
        <p:spPr bwMode="auto">
          <a:xfrm>
            <a:off x="171662" y="6521907"/>
            <a:ext cx="553357" cy="246221"/>
          </a:xfrm>
          <a:prstGeom prst="rect">
            <a:avLst/>
          </a:prstGeom>
          <a:extLst/>
        </p:spPr>
        <p:txBody>
          <a:bodyPr wrap="none">
            <a:spAutoFit/>
          </a:bodyPr>
          <a:lstStyle>
            <a:defPPr>
              <a:defRPr lang="ko-KR"/>
            </a:defPPr>
            <a:lvl1pPr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Myriad Pro" pitchFamily="34" charset="0"/>
              </a:defRPr>
            </a:lvl1pPr>
          </a:lstStyle>
          <a:p>
            <a:fld id="{3797645C-429C-472A-BE15-FC6FB1FC776A}" type="slidenum">
              <a:rPr lang="en-US" altLang="ko-KR" sz="1000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r>
              <a:rPr lang="en-US" altLang="ko-KR" sz="100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 /11</a:t>
            </a:r>
            <a:endParaRPr lang="en-US" altLang="ko-KR" sz="10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8246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iming>
    <p:tnLst>
      <p:par>
        <p:cTn id="1" dur="indefinite" restart="never" nodeType="tmRoot"/>
      </p:par>
    </p:tnLst>
  </p:timing>
  <p:txStyles>
    <p:titleStyle>
      <a:lvl1pPr algn="ctr" defTabSz="958291" rtl="0" eaLnBrk="1" latinLnBrk="1" hangingPunct="1">
        <a:spcBef>
          <a:spcPct val="0"/>
        </a:spcBef>
        <a:buNone/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9359" indent="-359359" algn="l" defTabSz="958291" rtl="0" eaLnBrk="1" latinLnBrk="1" hangingPunct="1">
        <a:spcBef>
          <a:spcPct val="20000"/>
        </a:spcBef>
        <a:buFont typeface="Arial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1pPr>
      <a:lvl2pPr marL="778612" indent="-299466" algn="l" defTabSz="958291" rtl="0" eaLnBrk="1" latinLnBrk="1" hangingPunct="1">
        <a:spcBef>
          <a:spcPct val="20000"/>
        </a:spcBef>
        <a:buFont typeface="Arial" pitchFamily="34" charset="0"/>
        <a:buChar char="–"/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197864" indent="-239573" algn="l" defTabSz="958291" rtl="0" eaLnBrk="1" latinLnBrk="1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677010" indent="-239573" algn="l" defTabSz="958291" rtl="0" eaLnBrk="1" latinLnBrk="1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56155" indent="-239573" algn="l" defTabSz="958291" rtl="0" eaLnBrk="1" latinLnBrk="1" hangingPunct="1">
        <a:spcBef>
          <a:spcPct val="20000"/>
        </a:spcBef>
        <a:buFont typeface="Arial" pitchFamily="34" charset="0"/>
        <a:buChar char="»"/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35301" indent="-239573" algn="l" defTabSz="958291" rtl="0" eaLnBrk="1" latinLnBrk="1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14446" indent="-239573" algn="l" defTabSz="958291" rtl="0" eaLnBrk="1" latinLnBrk="1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593592" indent="-239573" algn="l" defTabSz="958291" rtl="0" eaLnBrk="1" latinLnBrk="1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072738" indent="-239573" algn="l" defTabSz="958291" rtl="0" eaLnBrk="1" latinLnBrk="1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58291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79146" algn="l" defTabSz="958291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58291" algn="l" defTabSz="958291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37437" algn="l" defTabSz="958291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16582" algn="l" defTabSz="958291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95728" algn="l" defTabSz="958291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74874" algn="l" defTabSz="958291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54019" algn="l" defTabSz="958291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33165" algn="l" defTabSz="958291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yperledger/fabric-samples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0/" TargetMode="Externa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yperledger/fabric-samples.git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goo.gl/6wtTN5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58528" y="1200721"/>
            <a:ext cx="6408712" cy="22322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200" dirty="0" err="1" smtClean="0">
                <a:solidFill>
                  <a:schemeClr val="tx1"/>
                </a:solidFill>
                <a:latin typeface="Arial Black" panose="020B0A04020102020204" pitchFamily="34" charset="0"/>
              </a:rPr>
              <a:t>Hyperledger</a:t>
            </a:r>
            <a:r>
              <a:rPr lang="en-US" altLang="ko-KR" sz="72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 Explorer</a:t>
            </a:r>
            <a:endParaRPr lang="ko-KR" altLang="en-US" sz="72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5846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630536" y="336625"/>
            <a:ext cx="4752528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30536" y="840681"/>
            <a:ext cx="11305256" cy="5400600"/>
          </a:xfrm>
          <a:prstGeom prst="rect">
            <a:avLst/>
          </a:prstGeom>
          <a:noFill/>
          <a:ln>
            <a:solidFill>
              <a:srgbClr val="FF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 smtClean="0">
                <a:solidFill>
                  <a:schemeClr val="tx1"/>
                </a:solidFill>
              </a:rPr>
              <a:t>[ </a:t>
            </a:r>
            <a:r>
              <a:rPr lang="en-US" altLang="ko-KR" sz="2400" dirty="0" err="1" smtClean="0">
                <a:solidFill>
                  <a:schemeClr val="tx1"/>
                </a:solidFill>
              </a:rPr>
              <a:t>config</a:t>
            </a:r>
            <a:r>
              <a:rPr lang="en-US" altLang="ko-KR" sz="2400" dirty="0" smtClean="0">
                <a:solidFill>
                  <a:schemeClr val="tx1"/>
                </a:solidFill>
              </a:rPr>
              <a:t> </a:t>
            </a:r>
            <a:r>
              <a:rPr lang="ko-KR" altLang="en-US" sz="2400" dirty="0" smtClean="0">
                <a:solidFill>
                  <a:schemeClr val="tx1"/>
                </a:solidFill>
              </a:rPr>
              <a:t>파일 수정 </a:t>
            </a:r>
            <a:r>
              <a:rPr lang="en-US" altLang="ko-KR" sz="2400" dirty="0" smtClean="0">
                <a:solidFill>
                  <a:schemeClr val="tx1"/>
                </a:solidFill>
              </a:rPr>
              <a:t>]</a:t>
            </a:r>
          </a:p>
          <a:p>
            <a:r>
              <a:rPr lang="en-US" altLang="ko-KR" sz="2000" dirty="0" smtClean="0">
                <a:solidFill>
                  <a:schemeClr val="tx1"/>
                </a:solidFill>
              </a:rPr>
              <a:t>/</a:t>
            </a:r>
            <a:r>
              <a:rPr lang="en-US" altLang="ko-KR" sz="2000" dirty="0" err="1">
                <a:solidFill>
                  <a:schemeClr val="tx1"/>
                </a:solidFill>
              </a:rPr>
              <a:t>blockchain</a:t>
            </a:r>
            <a:r>
              <a:rPr lang="en-US" altLang="ko-KR" sz="2000" dirty="0">
                <a:solidFill>
                  <a:schemeClr val="tx1"/>
                </a:solidFill>
              </a:rPr>
              <a:t>-explorer/app/platform/fabric/</a:t>
            </a:r>
            <a:r>
              <a:rPr lang="en-US" altLang="ko-KR" sz="2000" dirty="0" err="1">
                <a:solidFill>
                  <a:schemeClr val="tx1"/>
                </a:solidFill>
              </a:rPr>
              <a:t>config.json</a:t>
            </a:r>
            <a:r>
              <a:rPr lang="en-US" altLang="ko-KR" sz="2000" dirty="0">
                <a:solidFill>
                  <a:schemeClr val="tx1"/>
                </a:solidFill>
              </a:rPr>
              <a:t> </a:t>
            </a:r>
            <a:r>
              <a:rPr lang="ko-KR" altLang="en-US" sz="2000" dirty="0">
                <a:solidFill>
                  <a:schemeClr val="tx1"/>
                </a:solidFill>
              </a:rPr>
              <a:t>파일 </a:t>
            </a:r>
            <a:r>
              <a:rPr lang="ko-KR" altLang="en-US" sz="2000" dirty="0" smtClean="0">
                <a:solidFill>
                  <a:schemeClr val="tx1"/>
                </a:solidFill>
              </a:rPr>
              <a:t>수정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 err="1">
                <a:solidFill>
                  <a:schemeClr val="tx1"/>
                </a:solidFill>
              </a:rPr>
              <a:t>Hyperledger</a:t>
            </a:r>
            <a:r>
              <a:rPr lang="en-US" altLang="ko-KR" dirty="0">
                <a:solidFill>
                  <a:schemeClr val="tx1"/>
                </a:solidFill>
              </a:rPr>
              <a:t> Explorer defaults to </a:t>
            </a:r>
            <a:r>
              <a:rPr lang="en-US" altLang="ko-KR" dirty="0">
                <a:solidFill>
                  <a:schemeClr val="tx1"/>
                </a:solidFill>
                <a:hlinkClick r:id="rId3"/>
              </a:rPr>
              <a:t>fabric-samples/first-network sample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Ex) "path": "/home/hello/fabric-samples/first-network/crypto-</a:t>
            </a:r>
            <a:r>
              <a:rPr lang="en-US" altLang="ko-KR" dirty="0" err="1">
                <a:solidFill>
                  <a:schemeClr val="tx1"/>
                </a:solidFill>
              </a:rPr>
              <a:t>config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en-US" altLang="ko-KR" dirty="0" err="1">
                <a:solidFill>
                  <a:schemeClr val="tx1"/>
                </a:solidFill>
              </a:rPr>
              <a:t>peerOrganizations</a:t>
            </a:r>
            <a:r>
              <a:rPr lang="en-US" altLang="ko-KR" dirty="0">
                <a:solidFill>
                  <a:schemeClr val="tx1"/>
                </a:solidFill>
              </a:rPr>
              <a:t>/org1.example.com/users/Admin@org1.example.com/</a:t>
            </a:r>
            <a:r>
              <a:rPr lang="en-US" altLang="ko-KR" dirty="0" err="1">
                <a:solidFill>
                  <a:schemeClr val="tx1"/>
                </a:solidFill>
              </a:rPr>
              <a:t>msp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en-US" altLang="ko-KR" dirty="0" err="1">
                <a:solidFill>
                  <a:schemeClr val="tx1"/>
                </a:solidFill>
              </a:rPr>
              <a:t>keystore</a:t>
            </a:r>
            <a:r>
              <a:rPr lang="en-US" altLang="ko-KR" dirty="0">
                <a:solidFill>
                  <a:schemeClr val="tx1"/>
                </a:solidFill>
              </a:rPr>
              <a:t>"</a:t>
            </a: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[ crypto-</a:t>
            </a:r>
            <a:r>
              <a:rPr lang="en-US" altLang="ko-KR" dirty="0" err="1" smtClean="0">
                <a:solidFill>
                  <a:schemeClr val="tx1"/>
                </a:solidFill>
              </a:rPr>
              <a:t>config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폴더 권한 변경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]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cd /fabric-samples/first-network/</a:t>
            </a:r>
          </a:p>
          <a:p>
            <a:r>
              <a:rPr lang="en-US" altLang="ko-KR" dirty="0" err="1">
                <a:solidFill>
                  <a:schemeClr val="tx1"/>
                </a:solidFill>
              </a:rPr>
              <a:t>s</a:t>
            </a:r>
            <a:r>
              <a:rPr lang="en-US" altLang="ko-KR" dirty="0" err="1" smtClean="0">
                <a:solidFill>
                  <a:schemeClr val="tx1"/>
                </a:solidFill>
              </a:rPr>
              <a:t>udo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en-US" altLang="ko-KR" dirty="0" err="1" smtClean="0">
                <a:solidFill>
                  <a:schemeClr val="tx1"/>
                </a:solidFill>
              </a:rPr>
              <a:t>chmod</a:t>
            </a:r>
            <a:r>
              <a:rPr lang="en-US" altLang="ko-KR" dirty="0" smtClean="0">
                <a:solidFill>
                  <a:schemeClr val="tx1"/>
                </a:solidFill>
              </a:rPr>
              <a:t> -R 777 ./crypto-</a:t>
            </a:r>
            <a:r>
              <a:rPr lang="en-US" altLang="ko-KR" dirty="0" err="1" smtClean="0">
                <a:solidFill>
                  <a:schemeClr val="tx1"/>
                </a:solidFill>
              </a:rPr>
              <a:t>config</a:t>
            </a:r>
            <a:r>
              <a:rPr lang="en-US" altLang="ko-KR" dirty="0" smtClean="0">
                <a:solidFill>
                  <a:schemeClr val="tx1"/>
                </a:solidFill>
              </a:rPr>
              <a:t>/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30536" y="336625"/>
            <a:ext cx="3744416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/>
              <a:t>Fabric-network Setup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31376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630536" y="336625"/>
            <a:ext cx="4752528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30536" y="840681"/>
            <a:ext cx="11305256" cy="5400600"/>
          </a:xfrm>
          <a:prstGeom prst="rect">
            <a:avLst/>
          </a:prstGeom>
          <a:noFill/>
          <a:ln>
            <a:solidFill>
              <a:srgbClr val="FF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"path": "/home/hello/fabric-samples/first-network/crypto-</a:t>
            </a:r>
            <a:r>
              <a:rPr lang="en-US" altLang="ko-KR" sz="1400" dirty="0" err="1">
                <a:solidFill>
                  <a:schemeClr val="tx1"/>
                </a:solidFill>
              </a:rPr>
              <a:t>config</a:t>
            </a:r>
            <a:r>
              <a:rPr lang="en-US" altLang="ko-KR" sz="1400" dirty="0">
                <a:solidFill>
                  <a:schemeClr val="tx1"/>
                </a:solidFill>
              </a:rPr>
              <a:t>/</a:t>
            </a:r>
            <a:r>
              <a:rPr lang="en-US" altLang="ko-KR" sz="1400" dirty="0" err="1">
                <a:solidFill>
                  <a:schemeClr val="tx1"/>
                </a:solidFill>
              </a:rPr>
              <a:t>peerOrganizations</a:t>
            </a:r>
            <a:r>
              <a:rPr lang="en-US" altLang="ko-KR" sz="1400" dirty="0">
                <a:solidFill>
                  <a:schemeClr val="tx1"/>
                </a:solidFill>
              </a:rPr>
              <a:t>/org1.example.com/users/Admin@org1.example.com/</a:t>
            </a:r>
            <a:r>
              <a:rPr lang="en-US" altLang="ko-KR" sz="1400" dirty="0" err="1">
                <a:solidFill>
                  <a:schemeClr val="tx1"/>
                </a:solidFill>
              </a:rPr>
              <a:t>msp</a:t>
            </a:r>
            <a:r>
              <a:rPr lang="en-US" altLang="ko-KR" sz="1400" dirty="0">
                <a:solidFill>
                  <a:schemeClr val="tx1"/>
                </a:solidFill>
              </a:rPr>
              <a:t>/</a:t>
            </a:r>
            <a:r>
              <a:rPr lang="en-US" altLang="ko-KR" sz="1400" dirty="0" err="1">
                <a:solidFill>
                  <a:schemeClr val="tx1"/>
                </a:solidFill>
              </a:rPr>
              <a:t>keystore</a:t>
            </a:r>
            <a:r>
              <a:rPr lang="en-US" altLang="ko-KR" sz="1400" dirty="0">
                <a:solidFill>
                  <a:schemeClr val="tx1"/>
                </a:solidFill>
              </a:rPr>
              <a:t>"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630536" y="336625"/>
            <a:ext cx="3744416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/>
              <a:t>Fabric-network Setup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6532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630536" y="336625"/>
            <a:ext cx="3744416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/>
              <a:t>DB </a:t>
            </a:r>
            <a:r>
              <a:rPr lang="ko-KR" altLang="en-US" dirty="0" smtClean="0"/>
              <a:t>생성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30536" y="840681"/>
            <a:ext cx="11305256" cy="5400600"/>
          </a:xfrm>
          <a:prstGeom prst="rect">
            <a:avLst/>
          </a:prstGeom>
          <a:noFill/>
          <a:ln>
            <a:solidFill>
              <a:srgbClr val="FF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altLang="ko-KR" sz="1400" dirty="0" smtClean="0">
                <a:solidFill>
                  <a:schemeClr val="tx1"/>
                </a:solidFill>
              </a:rPr>
              <a:t>[ Directory </a:t>
            </a:r>
            <a:r>
              <a:rPr lang="ko-KR" altLang="en-US" sz="1400" dirty="0" smtClean="0">
                <a:solidFill>
                  <a:schemeClr val="tx1"/>
                </a:solidFill>
              </a:rPr>
              <a:t>이동 </a:t>
            </a:r>
            <a:r>
              <a:rPr lang="es-ES" altLang="ko-KR" sz="1400" dirty="0" smtClean="0">
                <a:solidFill>
                  <a:schemeClr val="tx1"/>
                </a:solidFill>
              </a:rPr>
              <a:t>]</a:t>
            </a:r>
          </a:p>
          <a:p>
            <a:r>
              <a:rPr lang="es-ES" altLang="ko-KR" sz="1400" dirty="0">
                <a:solidFill>
                  <a:schemeClr val="tx1"/>
                </a:solidFill>
              </a:rPr>
              <a:t>c</a:t>
            </a:r>
            <a:r>
              <a:rPr lang="es-ES" altLang="ko-KR" sz="1400" dirty="0" smtClean="0">
                <a:solidFill>
                  <a:schemeClr val="tx1"/>
                </a:solidFill>
              </a:rPr>
              <a:t>d blockchain-explorer/app/persistence/fabric/postgreSQL</a:t>
            </a:r>
          </a:p>
          <a:p>
            <a:endParaRPr lang="es-ES" altLang="ko-KR" sz="1400" dirty="0" smtClean="0">
              <a:solidFill>
                <a:schemeClr val="tx1"/>
              </a:solidFill>
            </a:endParaRPr>
          </a:p>
          <a:p>
            <a:r>
              <a:rPr lang="es-ES" altLang="ko-KR" sz="1400" dirty="0" smtClean="0">
                <a:solidFill>
                  <a:schemeClr val="tx1"/>
                </a:solidFill>
              </a:rPr>
              <a:t>[ </a:t>
            </a:r>
            <a:r>
              <a:rPr lang="ko-KR" altLang="en-US" sz="1400" dirty="0" smtClean="0">
                <a:solidFill>
                  <a:schemeClr val="tx1"/>
                </a:solidFill>
              </a:rPr>
              <a:t>권한 설정 변경 </a:t>
            </a:r>
            <a:r>
              <a:rPr lang="es-ES" altLang="ko-KR" sz="1400" dirty="0" smtClean="0">
                <a:solidFill>
                  <a:schemeClr val="tx1"/>
                </a:solidFill>
              </a:rPr>
              <a:t>]</a:t>
            </a:r>
            <a:endParaRPr lang="es-ES" altLang="ko-KR" sz="1400" dirty="0">
              <a:solidFill>
                <a:schemeClr val="tx1"/>
              </a:solidFill>
            </a:endParaRPr>
          </a:p>
          <a:p>
            <a:r>
              <a:rPr lang="en-US" altLang="ko-KR" dirty="0" err="1" smtClean="0">
                <a:solidFill>
                  <a:schemeClr val="tx1"/>
                </a:solidFill>
              </a:rPr>
              <a:t>sudo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en-US" altLang="ko-KR" dirty="0" err="1" smtClean="0">
                <a:solidFill>
                  <a:schemeClr val="tx1"/>
                </a:solidFill>
              </a:rPr>
              <a:t>chmod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-R 775 </a:t>
            </a:r>
            <a:r>
              <a:rPr lang="en-US" altLang="ko-KR" dirty="0" err="1">
                <a:solidFill>
                  <a:schemeClr val="tx1"/>
                </a:solidFill>
              </a:rPr>
              <a:t>db</a:t>
            </a:r>
            <a:r>
              <a:rPr lang="en-US" altLang="ko-KR" dirty="0" smtClean="0">
                <a:solidFill>
                  <a:schemeClr val="tx1"/>
                </a:solidFill>
              </a:rPr>
              <a:t>/</a:t>
            </a: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s-ES" altLang="ko-KR" sz="1400" dirty="0" smtClean="0">
                <a:solidFill>
                  <a:schemeClr val="tx1"/>
                </a:solidFill>
              </a:rPr>
              <a:t>cd db</a:t>
            </a:r>
            <a:endParaRPr lang="es-ES" altLang="ko-KR" sz="1400" dirty="0">
              <a:solidFill>
                <a:schemeClr val="tx1"/>
              </a:solidFill>
            </a:endParaRPr>
          </a:p>
          <a:p>
            <a:endParaRPr lang="es-ES" altLang="ko-KR" sz="1400" dirty="0">
              <a:solidFill>
                <a:schemeClr val="tx1"/>
              </a:solidFill>
            </a:endParaRPr>
          </a:p>
          <a:p>
            <a:r>
              <a:rPr lang="es-ES" altLang="ko-KR" sz="1400" dirty="0">
                <a:solidFill>
                  <a:schemeClr val="tx1"/>
                </a:solidFill>
              </a:rPr>
              <a:t>s</a:t>
            </a:r>
            <a:r>
              <a:rPr lang="es-ES" altLang="ko-KR" sz="1400" dirty="0" smtClean="0">
                <a:solidFill>
                  <a:schemeClr val="tx1"/>
                </a:solidFill>
              </a:rPr>
              <a:t>udo ./createdb.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sh</a:t>
            </a:r>
            <a:endParaRPr lang="es-ES" altLang="ko-KR" sz="1400" dirty="0">
              <a:solidFill>
                <a:schemeClr val="tx1"/>
              </a:solidFill>
            </a:endParaRPr>
          </a:p>
          <a:p>
            <a:endParaRPr lang="es-ES" altLang="ko-KR" sz="1400" dirty="0" smtClean="0">
              <a:solidFill>
                <a:schemeClr val="tx1"/>
              </a:solidFill>
            </a:endParaRPr>
          </a:p>
          <a:p>
            <a:endParaRPr lang="es-ES" altLang="ko-KR" sz="1400" dirty="0">
              <a:solidFill>
                <a:schemeClr val="tx1"/>
              </a:solidFill>
            </a:endParaRPr>
          </a:p>
          <a:p>
            <a:endParaRPr lang="es-ES" altLang="ko-KR" sz="1400" dirty="0" smtClean="0">
              <a:solidFill>
                <a:schemeClr val="tx1"/>
              </a:solidFill>
            </a:endParaRPr>
          </a:p>
          <a:p>
            <a:endParaRPr lang="es-ES" altLang="ko-KR" sz="1400" dirty="0">
              <a:solidFill>
                <a:schemeClr val="tx1"/>
              </a:solidFill>
            </a:endParaRPr>
          </a:p>
          <a:p>
            <a:endParaRPr lang="es-ES" altLang="ko-KR" sz="1400" dirty="0" smtClean="0">
              <a:solidFill>
                <a:schemeClr val="tx1"/>
              </a:solidFill>
            </a:endParaRPr>
          </a:p>
          <a:p>
            <a:endParaRPr lang="es-ES" altLang="ko-KR" sz="1400" dirty="0" smtClean="0">
              <a:solidFill>
                <a:schemeClr val="tx1"/>
              </a:solidFill>
            </a:endParaRPr>
          </a:p>
          <a:p>
            <a:endParaRPr lang="es-ES" altLang="ko-KR" sz="1400" dirty="0">
              <a:solidFill>
                <a:schemeClr val="tx1"/>
              </a:solidFill>
            </a:endParaRPr>
          </a:p>
          <a:p>
            <a:endParaRPr lang="es-ES" altLang="ko-KR" sz="1400" dirty="0">
              <a:solidFill>
                <a:schemeClr val="tx1"/>
              </a:solidFill>
            </a:endParaRPr>
          </a:p>
          <a:p>
            <a:r>
              <a:rPr lang="es-ES" altLang="ko-KR" sz="1400" dirty="0" smtClean="0">
                <a:solidFill>
                  <a:schemeClr val="tx1"/>
                </a:solidFill>
              </a:rPr>
              <a:t>Postgres </a:t>
            </a:r>
            <a:r>
              <a:rPr lang="ko-KR" altLang="en-US" sz="1400" dirty="0" smtClean="0">
                <a:solidFill>
                  <a:schemeClr val="tx1"/>
                </a:solidFill>
              </a:rPr>
              <a:t>는 </a:t>
            </a:r>
            <a:r>
              <a:rPr lang="en-US" altLang="ko-KR" sz="1400" dirty="0" smtClean="0">
                <a:solidFill>
                  <a:schemeClr val="tx1"/>
                </a:solidFill>
              </a:rPr>
              <a:t>root</a:t>
            </a:r>
            <a:r>
              <a:rPr lang="ko-KR" altLang="en-US" sz="1400" dirty="0" smtClean="0">
                <a:solidFill>
                  <a:schemeClr val="tx1"/>
                </a:solidFill>
              </a:rPr>
              <a:t>를 싫어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하는거</a:t>
            </a:r>
            <a:r>
              <a:rPr lang="ko-KR" altLang="en-US" sz="1400" dirty="0" smtClean="0">
                <a:solidFill>
                  <a:schemeClr val="tx1"/>
                </a:solidFill>
              </a:rPr>
              <a:t> 같다</a:t>
            </a:r>
            <a:r>
              <a:rPr lang="en-US" altLang="ko-KR" sz="1400" dirty="0" smtClean="0">
                <a:solidFill>
                  <a:schemeClr val="tx1"/>
                </a:solidFill>
              </a:rPr>
              <a:t>.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sudo</a:t>
            </a:r>
            <a:r>
              <a:rPr lang="ko-KR" altLang="en-US" sz="1400" dirty="0" smtClean="0">
                <a:solidFill>
                  <a:schemeClr val="tx1"/>
                </a:solidFill>
              </a:rPr>
              <a:t>를 붙이면 에러가 난다</a:t>
            </a:r>
            <a:r>
              <a:rPr lang="en-US" altLang="ko-KR" sz="1400" dirty="0" smtClean="0">
                <a:solidFill>
                  <a:schemeClr val="tx1"/>
                </a:solidFill>
              </a:rPr>
              <a:t>.</a:t>
            </a: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./created.sh </a:t>
            </a:r>
            <a:r>
              <a:rPr lang="ko-KR" altLang="en-US" sz="1400" dirty="0" smtClean="0">
                <a:solidFill>
                  <a:schemeClr val="tx1"/>
                </a:solidFill>
              </a:rPr>
              <a:t>로 실행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※ ./createdb.sh </a:t>
            </a:r>
            <a:r>
              <a:rPr lang="ko-KR" altLang="en-US" sz="1400" dirty="0">
                <a:solidFill>
                  <a:schemeClr val="tx1"/>
                </a:solidFill>
              </a:rPr>
              <a:t>실행 시 </a:t>
            </a:r>
            <a:r>
              <a:rPr lang="en-US" altLang="ko-KR" sz="1400" dirty="0" smtClean="0">
                <a:solidFill>
                  <a:schemeClr val="tx1"/>
                </a:solidFill>
              </a:rPr>
              <a:t>user name</a:t>
            </a:r>
            <a:r>
              <a:rPr lang="ko-KR" altLang="en-US" sz="1400" dirty="0" smtClean="0">
                <a:solidFill>
                  <a:schemeClr val="tx1"/>
                </a:solidFill>
              </a:rPr>
              <a:t>을 찾을 수 없다는 에러 또는 </a:t>
            </a:r>
            <a:r>
              <a:rPr lang="en-US" altLang="ko-KR" sz="1400" dirty="0" smtClean="0">
                <a:solidFill>
                  <a:schemeClr val="tx1"/>
                </a:solidFill>
              </a:rPr>
              <a:t>database </a:t>
            </a:r>
            <a:r>
              <a:rPr lang="ko-KR" altLang="en-US" sz="1400" dirty="0" smtClean="0">
                <a:solidFill>
                  <a:schemeClr val="tx1"/>
                </a:solidFill>
              </a:rPr>
              <a:t>를 찾을 수 없다는 에러가 나오면 다음 페이지 실행 후 재 실행 해보자</a:t>
            </a:r>
            <a:r>
              <a:rPr lang="en-US" altLang="ko-KR" sz="1400" dirty="0" smtClean="0">
                <a:solidFill>
                  <a:schemeClr val="tx1"/>
                </a:solidFill>
              </a:rPr>
              <a:t>.</a:t>
            </a:r>
            <a:endParaRPr lang="es-ES" altLang="ko-KR" sz="1400" dirty="0">
              <a:solidFill>
                <a:schemeClr val="tx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8728" y="2856905"/>
            <a:ext cx="6943725" cy="1762125"/>
          </a:xfrm>
          <a:prstGeom prst="rect">
            <a:avLst/>
          </a:prstGeom>
        </p:spPr>
      </p:pic>
      <p:sp>
        <p:nvSpPr>
          <p:cNvPr id="6" name="타원 5"/>
          <p:cNvSpPr/>
          <p:nvPr/>
        </p:nvSpPr>
        <p:spPr>
          <a:xfrm>
            <a:off x="2214712" y="4139190"/>
            <a:ext cx="3960440" cy="5040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1234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630536" y="336625"/>
            <a:ext cx="3744416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err="1" smtClean="0"/>
              <a:t>Postgres</a:t>
            </a:r>
            <a:r>
              <a:rPr lang="en-US" altLang="ko-KR" dirty="0" smtClean="0"/>
              <a:t> user, DB </a:t>
            </a:r>
            <a:r>
              <a:rPr lang="ko-KR" altLang="en-US" dirty="0" smtClean="0"/>
              <a:t>생성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30536" y="840681"/>
            <a:ext cx="11305256" cy="5400600"/>
          </a:xfrm>
          <a:prstGeom prst="rect">
            <a:avLst/>
          </a:prstGeom>
          <a:noFill/>
          <a:ln>
            <a:solidFill>
              <a:srgbClr val="FF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800" dirty="0" smtClean="0">
                <a:solidFill>
                  <a:schemeClr val="tx1"/>
                </a:solidFill>
              </a:rPr>
              <a:t>[ </a:t>
            </a:r>
            <a:r>
              <a:rPr lang="en-US" altLang="ko-KR" sz="1800" dirty="0" err="1">
                <a:solidFill>
                  <a:schemeClr val="tx1"/>
                </a:solidFill>
              </a:rPr>
              <a:t>Postgres</a:t>
            </a:r>
            <a:r>
              <a:rPr lang="en-US" altLang="ko-KR" sz="1800" dirty="0">
                <a:solidFill>
                  <a:schemeClr val="tx1"/>
                </a:solidFill>
              </a:rPr>
              <a:t> </a:t>
            </a:r>
            <a:r>
              <a:rPr lang="ko-KR" altLang="en-US" sz="1800" dirty="0">
                <a:solidFill>
                  <a:schemeClr val="tx1"/>
                </a:solidFill>
              </a:rPr>
              <a:t>계정 생성 </a:t>
            </a:r>
            <a:r>
              <a:rPr lang="en-US" altLang="ko-KR" sz="1800" dirty="0">
                <a:solidFill>
                  <a:schemeClr val="tx1"/>
                </a:solidFill>
              </a:rPr>
              <a:t>]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User </a:t>
            </a:r>
            <a:r>
              <a:rPr lang="ko-KR" altLang="en-US" sz="1600" dirty="0">
                <a:solidFill>
                  <a:schemeClr val="tx1"/>
                </a:solidFill>
              </a:rPr>
              <a:t>이름으로 계정 만들고</a:t>
            </a:r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sudo</a:t>
            </a:r>
            <a:r>
              <a:rPr lang="en-US" altLang="ko-KR" sz="1600" dirty="0" smtClean="0">
                <a:solidFill>
                  <a:schemeClr val="tx1"/>
                </a:solidFill>
              </a:rPr>
              <a:t> -u </a:t>
            </a:r>
            <a:r>
              <a:rPr lang="en-US" altLang="ko-KR" sz="1600" dirty="0" err="1">
                <a:solidFill>
                  <a:schemeClr val="tx1"/>
                </a:solidFill>
              </a:rPr>
              <a:t>postgres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</a:rPr>
              <a:t>createuser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</a:rPr>
              <a:t>--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superuser</a:t>
            </a:r>
            <a:r>
              <a:rPr lang="en-US" altLang="ko-KR" sz="1600" dirty="0" smtClean="0">
                <a:solidFill>
                  <a:schemeClr val="tx1"/>
                </a:solidFill>
              </a:rPr>
              <a:t> </a:t>
            </a:r>
            <a:r>
              <a:rPr lang="en-US" altLang="ko-KR" sz="1600" dirty="0">
                <a:solidFill>
                  <a:schemeClr val="tx1"/>
                </a:solidFill>
              </a:rPr>
              <a:t>$</a:t>
            </a:r>
            <a:r>
              <a:rPr lang="en-US" altLang="ko-KR" sz="1600" dirty="0" smtClean="0">
                <a:solidFill>
                  <a:schemeClr val="tx1"/>
                </a:solidFill>
              </a:rPr>
              <a:t>USER</a:t>
            </a:r>
          </a:p>
          <a:p>
            <a:endParaRPr lang="en-US" altLang="ko-KR" sz="1800" dirty="0" smtClean="0">
              <a:solidFill>
                <a:schemeClr val="tx1"/>
              </a:solidFill>
            </a:endParaRPr>
          </a:p>
          <a:p>
            <a:r>
              <a:rPr lang="en-US" altLang="ko-KR" sz="1800" dirty="0" smtClean="0">
                <a:solidFill>
                  <a:schemeClr val="tx1"/>
                </a:solidFill>
              </a:rPr>
              <a:t>[ </a:t>
            </a:r>
            <a:r>
              <a:rPr lang="en-US" altLang="ko-KR" sz="1800" dirty="0" err="1">
                <a:solidFill>
                  <a:schemeClr val="tx1"/>
                </a:solidFill>
              </a:rPr>
              <a:t>Postgres</a:t>
            </a:r>
            <a:r>
              <a:rPr lang="en-US" altLang="ko-KR" sz="1800" dirty="0">
                <a:solidFill>
                  <a:schemeClr val="tx1"/>
                </a:solidFill>
              </a:rPr>
              <a:t> Database </a:t>
            </a:r>
            <a:r>
              <a:rPr lang="ko-KR" altLang="en-US" sz="1800" dirty="0">
                <a:solidFill>
                  <a:schemeClr val="tx1"/>
                </a:solidFill>
              </a:rPr>
              <a:t>생성 </a:t>
            </a:r>
            <a:r>
              <a:rPr lang="en-US" altLang="ko-KR" sz="1800" dirty="0">
                <a:solidFill>
                  <a:schemeClr val="tx1"/>
                </a:solidFill>
              </a:rPr>
              <a:t>]</a:t>
            </a:r>
          </a:p>
          <a:p>
            <a:r>
              <a:rPr lang="es-ES" altLang="ko-KR" sz="1600" dirty="0">
                <a:solidFill>
                  <a:schemeClr val="tx1"/>
                </a:solidFill>
              </a:rPr>
              <a:t>sudo </a:t>
            </a:r>
            <a:r>
              <a:rPr lang="es-ES" altLang="ko-KR" sz="1600" dirty="0" smtClean="0">
                <a:solidFill>
                  <a:schemeClr val="tx1"/>
                </a:solidFill>
              </a:rPr>
              <a:t>-u </a:t>
            </a:r>
            <a:r>
              <a:rPr lang="es-ES" altLang="ko-KR" sz="1600" dirty="0">
                <a:solidFill>
                  <a:schemeClr val="tx1"/>
                </a:solidFill>
              </a:rPr>
              <a:t>postgres createdb $</a:t>
            </a:r>
            <a:r>
              <a:rPr lang="es-ES" altLang="ko-KR" sz="1600" dirty="0" smtClean="0">
                <a:solidFill>
                  <a:schemeClr val="tx1"/>
                </a:solidFill>
              </a:rPr>
              <a:t>USER</a:t>
            </a:r>
          </a:p>
          <a:p>
            <a:endParaRPr lang="es-ES" altLang="ko-KR" sz="1600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[ </a:t>
            </a:r>
            <a:r>
              <a:rPr lang="ko-KR" altLang="en-US" sz="1400" dirty="0">
                <a:solidFill>
                  <a:schemeClr val="tx1"/>
                </a:solidFill>
              </a:rPr>
              <a:t>권한 부여 </a:t>
            </a:r>
            <a:r>
              <a:rPr lang="en-US" altLang="ko-KR" sz="1400" dirty="0">
                <a:solidFill>
                  <a:schemeClr val="tx1"/>
                </a:solidFill>
              </a:rPr>
              <a:t>]</a:t>
            </a:r>
          </a:p>
          <a:p>
            <a:r>
              <a:rPr lang="pt-BR" altLang="ko-KR" sz="1400" dirty="0">
                <a:solidFill>
                  <a:schemeClr val="tx1"/>
                </a:solidFill>
              </a:rPr>
              <a:t>psql -U postgres -h localhost</a:t>
            </a: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GRANT ALL PRIVILEGES ON DATABASE [DB NAME] to [DB USER</a:t>
            </a:r>
            <a:r>
              <a:rPr lang="en-US" altLang="ko-KR" sz="1400" dirty="0" smtClean="0">
                <a:solidFill>
                  <a:schemeClr val="tx1"/>
                </a:solidFill>
              </a:rPr>
              <a:t>];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Ex) GRANT ALL PRIVILEGES ON DATABASE </a:t>
            </a:r>
            <a:r>
              <a:rPr lang="en-US" altLang="ko-KR" sz="1400" dirty="0" err="1">
                <a:solidFill>
                  <a:schemeClr val="tx1"/>
                </a:solidFill>
              </a:rPr>
              <a:t>mbrane</a:t>
            </a:r>
            <a:r>
              <a:rPr lang="en-US" altLang="ko-KR" sz="1400" dirty="0">
                <a:solidFill>
                  <a:schemeClr val="tx1"/>
                </a:solidFill>
              </a:rPr>
              <a:t> to </a:t>
            </a:r>
            <a:r>
              <a:rPr lang="en-US" altLang="ko-KR" sz="1400" dirty="0" err="1">
                <a:solidFill>
                  <a:schemeClr val="tx1"/>
                </a:solidFill>
              </a:rPr>
              <a:t>mbrane</a:t>
            </a:r>
            <a:r>
              <a:rPr lang="en-US" altLang="ko-KR" sz="1400" dirty="0">
                <a:solidFill>
                  <a:schemeClr val="tx1"/>
                </a:solidFill>
              </a:rPr>
              <a:t>;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[ </a:t>
            </a:r>
            <a:r>
              <a:rPr lang="ko-KR" altLang="en-US" sz="1400" dirty="0">
                <a:solidFill>
                  <a:schemeClr val="tx1"/>
                </a:solidFill>
              </a:rPr>
              <a:t>권한 부여 확인 </a:t>
            </a:r>
            <a:r>
              <a:rPr lang="en-US" altLang="ko-KR" sz="1400" dirty="0">
                <a:solidFill>
                  <a:schemeClr val="tx1"/>
                </a:solidFill>
              </a:rPr>
              <a:t>]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\</a:t>
            </a:r>
            <a:r>
              <a:rPr lang="en-US" altLang="ko-KR" sz="1400" dirty="0" smtClean="0">
                <a:solidFill>
                  <a:schemeClr val="tx1"/>
                </a:solidFill>
              </a:rPr>
              <a:t>l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\du</a:t>
            </a:r>
            <a:endParaRPr lang="en-US" altLang="ko-KR" sz="1400" dirty="0">
              <a:solidFill>
                <a:schemeClr val="tx1"/>
              </a:solidFill>
            </a:endParaRP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[ </a:t>
            </a:r>
            <a:r>
              <a:rPr lang="ko-KR" altLang="en-US" sz="1400" dirty="0">
                <a:solidFill>
                  <a:schemeClr val="tx1"/>
                </a:solidFill>
              </a:rPr>
              <a:t>종료 </a:t>
            </a:r>
            <a:r>
              <a:rPr lang="en-US" altLang="ko-KR" sz="1400" dirty="0">
                <a:solidFill>
                  <a:schemeClr val="tx1"/>
                </a:solidFill>
              </a:rPr>
              <a:t>]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\q</a:t>
            </a: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endParaRPr lang="en-US" altLang="ko-KR" sz="1400" dirty="0" smtClean="0">
              <a:solidFill>
                <a:schemeClr val="tx1"/>
              </a:solidFill>
            </a:endParaRPr>
          </a:p>
          <a:p>
            <a:endParaRPr lang="en-US" altLang="ko-KR" sz="1400" dirty="0">
              <a:solidFill>
                <a:schemeClr val="tx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4712" y="3937025"/>
            <a:ext cx="7600950" cy="1796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970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630536" y="336625"/>
            <a:ext cx="4752528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err="1" smtClean="0"/>
              <a:t>Postgres</a:t>
            </a:r>
            <a:r>
              <a:rPr lang="en-US" altLang="ko-KR" dirty="0" smtClean="0"/>
              <a:t> user, DB </a:t>
            </a:r>
            <a:r>
              <a:rPr lang="ko-KR" altLang="en-US" dirty="0" smtClean="0"/>
              <a:t>생성 후 재실행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30536" y="840681"/>
            <a:ext cx="11305256" cy="5400600"/>
          </a:xfrm>
          <a:prstGeom prst="rect">
            <a:avLst/>
          </a:prstGeom>
          <a:noFill/>
          <a:ln>
            <a:solidFill>
              <a:srgbClr val="FF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tx1"/>
                </a:solidFill>
              </a:rPr>
              <a:t>./createdb.sh </a:t>
            </a:r>
            <a:r>
              <a:rPr lang="ko-KR" altLang="en-US" sz="1400" dirty="0" smtClean="0">
                <a:solidFill>
                  <a:schemeClr val="tx1"/>
                </a:solidFill>
              </a:rPr>
              <a:t>실행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이미 계정은 생성 했으므로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en-US" altLang="ko-KR" sz="1400" dirty="0" err="1">
                <a:solidFill>
                  <a:schemeClr val="tx1"/>
                </a:solidFill>
              </a:rPr>
              <a:t>explorerpg.sql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>
                <a:solidFill>
                  <a:schemeClr val="tx1"/>
                </a:solidFill>
              </a:rPr>
              <a:t>의 </a:t>
            </a:r>
            <a:r>
              <a:rPr lang="en-US" altLang="ko-KR" sz="1400" dirty="0">
                <a:solidFill>
                  <a:schemeClr val="tx1"/>
                </a:solidFill>
              </a:rPr>
              <a:t>5</a:t>
            </a:r>
            <a:r>
              <a:rPr lang="ko-KR" altLang="en-US" sz="1400" dirty="0" err="1">
                <a:solidFill>
                  <a:schemeClr val="tx1"/>
                </a:solidFill>
              </a:rPr>
              <a:t>번째줄에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create user ~ </a:t>
            </a:r>
            <a:r>
              <a:rPr lang="en-US" altLang="ko-KR" sz="1400" dirty="0" err="1">
                <a:solidFill>
                  <a:schemeClr val="tx1"/>
                </a:solidFill>
              </a:rPr>
              <a:t>passwd</a:t>
            </a:r>
            <a:r>
              <a:rPr lang="en-US" altLang="ko-KR" sz="1400" dirty="0">
                <a:solidFill>
                  <a:schemeClr val="tx1"/>
                </a:solidFill>
              </a:rPr>
              <a:t>; </a:t>
            </a:r>
            <a:r>
              <a:rPr lang="ko-KR" altLang="en-US" sz="1400" dirty="0">
                <a:solidFill>
                  <a:schemeClr val="tx1"/>
                </a:solidFill>
              </a:rPr>
              <a:t>이 부분을 </a:t>
            </a:r>
            <a:r>
              <a:rPr lang="en-US" altLang="ko-KR" sz="1400" dirty="0" smtClean="0">
                <a:solidFill>
                  <a:schemeClr val="tx1"/>
                </a:solidFill>
              </a:rPr>
              <a:t>--</a:t>
            </a:r>
            <a:r>
              <a:rPr lang="ko-KR" altLang="en-US" sz="1400" dirty="0" smtClean="0">
                <a:solidFill>
                  <a:schemeClr val="tx1"/>
                </a:solidFill>
              </a:rPr>
              <a:t>으로 </a:t>
            </a:r>
            <a:r>
              <a:rPr lang="ko-KR" altLang="en-US" sz="1400" dirty="0">
                <a:solidFill>
                  <a:schemeClr val="tx1"/>
                </a:solidFill>
              </a:rPr>
              <a:t>주석 처리 한 후 </a:t>
            </a:r>
            <a:r>
              <a:rPr lang="ko-KR" altLang="en-US" sz="1400" dirty="0" smtClean="0">
                <a:solidFill>
                  <a:schemeClr val="tx1"/>
                </a:solidFill>
              </a:rPr>
              <a:t>실행</a:t>
            </a:r>
            <a:r>
              <a:rPr lang="en-US" altLang="ko-KR" sz="1400" dirty="0" smtClean="0">
                <a:solidFill>
                  <a:schemeClr val="tx1"/>
                </a:solidFill>
              </a:rPr>
              <a:t>.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4335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630536" y="336625"/>
            <a:ext cx="3744416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/>
              <a:t>Build </a:t>
            </a:r>
            <a:r>
              <a:rPr lang="en-US" altLang="ko-KR" dirty="0" err="1" smtClean="0"/>
              <a:t>Hyperledger</a:t>
            </a:r>
            <a:r>
              <a:rPr lang="en-US" altLang="ko-KR" dirty="0" smtClean="0"/>
              <a:t> Explorer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30536" y="840681"/>
            <a:ext cx="11305256" cy="5400600"/>
          </a:xfrm>
          <a:prstGeom prst="rect">
            <a:avLst/>
          </a:prstGeom>
          <a:noFill/>
          <a:ln>
            <a:solidFill>
              <a:srgbClr val="FF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cd </a:t>
            </a:r>
            <a:r>
              <a:rPr lang="en-US" altLang="ko-KR" sz="1400" dirty="0" err="1">
                <a:solidFill>
                  <a:schemeClr val="tx1"/>
                </a:solidFill>
              </a:rPr>
              <a:t>blockchain</a:t>
            </a:r>
            <a:r>
              <a:rPr lang="en-US" altLang="ko-KR" sz="1400" dirty="0">
                <a:solidFill>
                  <a:schemeClr val="tx1"/>
                </a:solidFill>
              </a:rPr>
              <a:t>-explorer</a:t>
            </a:r>
          </a:p>
          <a:p>
            <a:r>
              <a:rPr lang="en-US" altLang="ko-KR" sz="1400" dirty="0" err="1">
                <a:solidFill>
                  <a:schemeClr val="tx1"/>
                </a:solidFill>
              </a:rPr>
              <a:t>sudo</a:t>
            </a:r>
            <a:r>
              <a:rPr lang="en-US" altLang="ko-KR" sz="1400" dirty="0">
                <a:solidFill>
                  <a:schemeClr val="tx1"/>
                </a:solidFill>
              </a:rPr>
              <a:t> apt-get install </a:t>
            </a:r>
            <a:r>
              <a:rPr lang="en-US" altLang="ko-KR" sz="1400" dirty="0" smtClean="0">
                <a:solidFill>
                  <a:schemeClr val="tx1"/>
                </a:solidFill>
              </a:rPr>
              <a:t>node-gyp --save</a:t>
            </a: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 err="1" smtClean="0">
                <a:solidFill>
                  <a:schemeClr val="tx1"/>
                </a:solidFill>
              </a:rPr>
              <a:t>sudo</a:t>
            </a:r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npm</a:t>
            </a:r>
            <a:r>
              <a:rPr lang="en-US" altLang="ko-KR" sz="1400" dirty="0" smtClean="0">
                <a:solidFill>
                  <a:schemeClr val="tx1"/>
                </a:solidFill>
              </a:rPr>
              <a:t> install</a:t>
            </a: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 smtClean="0">
                <a:solidFill>
                  <a:srgbClr val="FF4040"/>
                </a:solidFill>
              </a:rPr>
              <a:t>※ </a:t>
            </a:r>
            <a:r>
              <a:rPr lang="ko-KR" altLang="en-US" sz="1400" dirty="0" smtClean="0">
                <a:solidFill>
                  <a:srgbClr val="FF4040"/>
                </a:solidFill>
              </a:rPr>
              <a:t>에러 발생시</a:t>
            </a:r>
            <a:endParaRPr lang="en-US" altLang="ko-KR" sz="1400" dirty="0" smtClean="0">
              <a:solidFill>
                <a:srgbClr val="FF4040"/>
              </a:solidFill>
            </a:endParaRPr>
          </a:p>
          <a:p>
            <a:r>
              <a:rPr lang="en-US" altLang="ko-KR" sz="1400" dirty="0" err="1" smtClean="0">
                <a:solidFill>
                  <a:srgbClr val="FF4040"/>
                </a:solidFill>
              </a:rPr>
              <a:t>sudo</a:t>
            </a:r>
            <a:r>
              <a:rPr lang="en-US" altLang="ko-KR" sz="1400" dirty="0" smtClean="0">
                <a:solidFill>
                  <a:srgbClr val="FF4040"/>
                </a:solidFill>
              </a:rPr>
              <a:t> </a:t>
            </a:r>
            <a:r>
              <a:rPr lang="en-US" altLang="ko-KR" sz="1400" dirty="0" err="1" smtClean="0">
                <a:solidFill>
                  <a:srgbClr val="FF4040"/>
                </a:solidFill>
              </a:rPr>
              <a:t>chmod</a:t>
            </a:r>
            <a:r>
              <a:rPr lang="en-US" altLang="ko-KR" sz="1400" dirty="0" smtClean="0">
                <a:solidFill>
                  <a:srgbClr val="FF4040"/>
                </a:solidFill>
              </a:rPr>
              <a:t> –R 777 ./</a:t>
            </a:r>
            <a:r>
              <a:rPr lang="en-US" altLang="ko-KR" sz="1400" dirty="0" err="1" smtClean="0">
                <a:solidFill>
                  <a:srgbClr val="FF4040"/>
                </a:solidFill>
              </a:rPr>
              <a:t>node_modules</a:t>
            </a:r>
            <a:r>
              <a:rPr lang="en-US" altLang="ko-KR" sz="1400" dirty="0" smtClean="0">
                <a:solidFill>
                  <a:srgbClr val="FF4040"/>
                </a:solidFill>
              </a:rPr>
              <a:t>/ </a:t>
            </a:r>
          </a:p>
          <a:p>
            <a:r>
              <a:rPr lang="en-US" altLang="ko-KR" sz="1400" dirty="0" smtClean="0">
                <a:solidFill>
                  <a:srgbClr val="FF4040"/>
                </a:solidFill>
              </a:rPr>
              <a:t>cd </a:t>
            </a:r>
            <a:r>
              <a:rPr lang="en-US" altLang="ko-KR" sz="1400" dirty="0" err="1" smtClean="0">
                <a:solidFill>
                  <a:srgbClr val="FF4040"/>
                </a:solidFill>
              </a:rPr>
              <a:t>node_modules</a:t>
            </a:r>
            <a:endParaRPr lang="en-US" altLang="ko-KR" sz="1400" dirty="0" smtClean="0">
              <a:solidFill>
                <a:srgbClr val="FF4040"/>
              </a:solidFill>
            </a:endParaRPr>
          </a:p>
          <a:p>
            <a:r>
              <a:rPr lang="en-US" altLang="ko-KR" sz="1400" dirty="0" err="1" smtClean="0">
                <a:solidFill>
                  <a:srgbClr val="FF4040"/>
                </a:solidFill>
              </a:rPr>
              <a:t>sudo</a:t>
            </a:r>
            <a:r>
              <a:rPr lang="en-US" altLang="ko-KR" sz="1400" dirty="0" smtClean="0">
                <a:solidFill>
                  <a:srgbClr val="FF4040"/>
                </a:solidFill>
              </a:rPr>
              <a:t> </a:t>
            </a:r>
            <a:r>
              <a:rPr lang="en-US" altLang="ko-KR" sz="1400" dirty="0" err="1" smtClean="0">
                <a:solidFill>
                  <a:srgbClr val="FF4040"/>
                </a:solidFill>
              </a:rPr>
              <a:t>chmod</a:t>
            </a:r>
            <a:r>
              <a:rPr lang="en-US" altLang="ko-KR" sz="1400" dirty="0" smtClean="0">
                <a:solidFill>
                  <a:srgbClr val="FF4040"/>
                </a:solidFill>
              </a:rPr>
              <a:t> –R 777 ./node-gyp/</a:t>
            </a:r>
            <a:endParaRPr lang="en-US" altLang="ko-KR" sz="1400" dirty="0">
              <a:solidFill>
                <a:srgbClr val="FF4040"/>
              </a:solidFill>
            </a:endParaRPr>
          </a:p>
          <a:p>
            <a:endParaRPr lang="en-US" altLang="ko-KR" sz="1400" dirty="0" smtClean="0">
              <a:solidFill>
                <a:srgbClr val="FF4040"/>
              </a:solidFill>
            </a:endParaRPr>
          </a:p>
          <a:p>
            <a:r>
              <a:rPr lang="en-US" altLang="ko-KR" sz="1400" dirty="0" err="1" smtClean="0">
                <a:solidFill>
                  <a:srgbClr val="FF4040"/>
                </a:solidFill>
              </a:rPr>
              <a:t>sudo</a:t>
            </a:r>
            <a:r>
              <a:rPr lang="en-US" altLang="ko-KR" sz="1400" dirty="0" smtClean="0">
                <a:solidFill>
                  <a:srgbClr val="FF4040"/>
                </a:solidFill>
              </a:rPr>
              <a:t> </a:t>
            </a:r>
            <a:r>
              <a:rPr lang="en-US" altLang="ko-KR" sz="1400" dirty="0" err="1" smtClean="0">
                <a:solidFill>
                  <a:srgbClr val="FF4040"/>
                </a:solidFill>
              </a:rPr>
              <a:t>npm</a:t>
            </a:r>
            <a:r>
              <a:rPr lang="en-US" altLang="ko-KR" sz="1400" dirty="0" smtClean="0">
                <a:solidFill>
                  <a:srgbClr val="FF4040"/>
                </a:solidFill>
              </a:rPr>
              <a:t> node-gyp rebuild</a:t>
            </a:r>
          </a:p>
          <a:p>
            <a:endParaRPr lang="en-US" altLang="ko-KR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92941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630536" y="336625"/>
            <a:ext cx="3744416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/>
              <a:t>Build </a:t>
            </a:r>
            <a:r>
              <a:rPr lang="en-US" altLang="ko-KR" dirty="0" err="1" smtClean="0"/>
              <a:t>Hyperledger</a:t>
            </a:r>
            <a:r>
              <a:rPr lang="en-US" altLang="ko-KR" dirty="0" smtClean="0"/>
              <a:t> Explorer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30536" y="840681"/>
            <a:ext cx="11305256" cy="5400600"/>
          </a:xfrm>
          <a:prstGeom prst="rect">
            <a:avLst/>
          </a:prstGeom>
          <a:noFill/>
          <a:ln>
            <a:solidFill>
              <a:srgbClr val="FF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tx1"/>
                </a:solidFill>
              </a:rPr>
              <a:t>cd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blockchain</a:t>
            </a:r>
            <a:r>
              <a:rPr lang="en-US" altLang="ko-KR" sz="1400" dirty="0" smtClean="0">
                <a:solidFill>
                  <a:schemeClr val="tx1"/>
                </a:solidFill>
              </a:rPr>
              <a:t>-explorer/app/test</a:t>
            </a:r>
          </a:p>
          <a:p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en-US" altLang="ko-KR" sz="1400" dirty="0" err="1" smtClean="0">
                <a:solidFill>
                  <a:schemeClr val="tx1"/>
                </a:solidFill>
              </a:rPr>
              <a:t>sudo</a:t>
            </a:r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npm</a:t>
            </a:r>
            <a:r>
              <a:rPr lang="en-US" altLang="ko-KR" sz="1400" dirty="0" smtClean="0">
                <a:solidFill>
                  <a:schemeClr val="tx1"/>
                </a:solidFill>
              </a:rPr>
              <a:t> install</a:t>
            </a:r>
          </a:p>
          <a:p>
            <a:r>
              <a:rPr lang="en-US" altLang="ko-KR" sz="1400" dirty="0" err="1" smtClean="0">
                <a:solidFill>
                  <a:schemeClr val="tx1"/>
                </a:solidFill>
              </a:rPr>
              <a:t>sudo</a:t>
            </a:r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npm</a:t>
            </a:r>
            <a:r>
              <a:rPr lang="en-US" altLang="ko-KR" sz="1400" dirty="0" smtClean="0">
                <a:solidFill>
                  <a:schemeClr val="tx1"/>
                </a:solidFill>
              </a:rPr>
              <a:t> run test</a:t>
            </a:r>
          </a:p>
          <a:p>
            <a:endParaRPr lang="en-US" altLang="ko-KR" sz="1400" dirty="0" smtClean="0">
              <a:solidFill>
                <a:schemeClr val="tx1"/>
              </a:solidFill>
            </a:endParaRPr>
          </a:p>
          <a:p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cd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blockchain</a:t>
            </a:r>
            <a:r>
              <a:rPr lang="en-US" altLang="ko-KR" sz="1400" dirty="0" smtClean="0">
                <a:solidFill>
                  <a:schemeClr val="tx1"/>
                </a:solidFill>
              </a:rPr>
              <a:t>-explorer/client/</a:t>
            </a:r>
          </a:p>
          <a:p>
            <a:r>
              <a:rPr lang="en-US" altLang="ko-KR" sz="1400" dirty="0" err="1" smtClean="0">
                <a:solidFill>
                  <a:schemeClr val="tx1"/>
                </a:solidFill>
              </a:rPr>
              <a:t>sudo</a:t>
            </a:r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npm</a:t>
            </a:r>
            <a:r>
              <a:rPr lang="en-US" altLang="ko-KR" sz="1400" dirty="0" smtClean="0">
                <a:solidFill>
                  <a:schemeClr val="tx1"/>
                </a:solidFill>
              </a:rPr>
              <a:t> install</a:t>
            </a:r>
          </a:p>
          <a:p>
            <a:r>
              <a:rPr lang="en-US" altLang="ko-KR" sz="1400" dirty="0" err="1" smtClean="0">
                <a:solidFill>
                  <a:schemeClr val="tx1"/>
                </a:solidFill>
              </a:rPr>
              <a:t>sudo</a:t>
            </a:r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npm</a:t>
            </a:r>
            <a:r>
              <a:rPr lang="en-US" altLang="ko-KR" sz="1400" dirty="0" smtClean="0">
                <a:solidFill>
                  <a:schemeClr val="tx1"/>
                </a:solidFill>
              </a:rPr>
              <a:t> audit fix</a:t>
            </a:r>
          </a:p>
          <a:p>
            <a:r>
              <a:rPr lang="en-US" altLang="ko-KR" sz="1400" dirty="0" err="1" smtClean="0">
                <a:solidFill>
                  <a:schemeClr val="tx1"/>
                </a:solidFill>
              </a:rPr>
              <a:t>sudo</a:t>
            </a:r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npm</a:t>
            </a:r>
            <a:r>
              <a:rPr lang="en-US" altLang="ko-KR" sz="1400" dirty="0" smtClean="0">
                <a:solidFill>
                  <a:schemeClr val="tx1"/>
                </a:solidFill>
              </a:rPr>
              <a:t> test -- -u --coverage</a:t>
            </a:r>
          </a:p>
          <a:p>
            <a:r>
              <a:rPr lang="en-US" altLang="ko-KR" sz="1400" dirty="0" err="1" smtClean="0">
                <a:solidFill>
                  <a:schemeClr val="tx1"/>
                </a:solidFill>
              </a:rPr>
              <a:t>sudo</a:t>
            </a:r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npm</a:t>
            </a:r>
            <a:r>
              <a:rPr lang="en-US" altLang="ko-KR" sz="1400" dirty="0" smtClean="0">
                <a:solidFill>
                  <a:schemeClr val="tx1"/>
                </a:solidFill>
              </a:rPr>
              <a:t> run build		</a:t>
            </a:r>
            <a:r>
              <a:rPr lang="en-US" altLang="ko-KR" sz="1400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1400" dirty="0" smtClean="0">
                <a:solidFill>
                  <a:schemeClr val="tx1"/>
                </a:solidFill>
                <a:sym typeface="Wingdings" panose="05000000000000000000" pitchFamily="2" charset="2"/>
              </a:rPr>
              <a:t>오래 걸린다</a:t>
            </a:r>
            <a:r>
              <a:rPr lang="en-US" altLang="ko-KR" sz="1400" dirty="0" smtClean="0">
                <a:solidFill>
                  <a:schemeClr val="tx1"/>
                </a:solidFill>
                <a:sym typeface="Wingdings" panose="05000000000000000000" pitchFamily="2" charset="2"/>
              </a:rPr>
              <a:t>.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92130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630536" y="336625"/>
            <a:ext cx="3744416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/>
              <a:t>Run </a:t>
            </a:r>
            <a:r>
              <a:rPr lang="en-US" altLang="ko-KR" dirty="0" err="1" smtClean="0"/>
              <a:t>Hyperledger</a:t>
            </a:r>
            <a:r>
              <a:rPr lang="en-US" altLang="ko-KR" dirty="0" smtClean="0"/>
              <a:t> Explorer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630536" y="840681"/>
            <a:ext cx="11305256" cy="5328592"/>
          </a:xfrm>
          <a:prstGeom prst="rect">
            <a:avLst/>
          </a:prstGeom>
          <a:noFill/>
          <a:ln>
            <a:solidFill>
              <a:srgbClr val="FF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cd </a:t>
            </a:r>
            <a:r>
              <a:rPr lang="en-US" altLang="ko-KR" sz="1400" dirty="0" err="1">
                <a:solidFill>
                  <a:schemeClr val="tx1"/>
                </a:solidFill>
              </a:rPr>
              <a:t>blockchain</a:t>
            </a:r>
            <a:r>
              <a:rPr lang="en-US" altLang="ko-KR" sz="1400" dirty="0">
                <a:solidFill>
                  <a:schemeClr val="tx1"/>
                </a:solidFill>
              </a:rPr>
              <a:t>-explorer</a:t>
            </a: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 err="1" smtClean="0">
                <a:solidFill>
                  <a:schemeClr val="tx1"/>
                </a:solidFill>
              </a:rPr>
              <a:t>sudo</a:t>
            </a:r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npm</a:t>
            </a:r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install --</a:t>
            </a:r>
            <a:r>
              <a:rPr lang="en-US" altLang="ko-KR" sz="1400" dirty="0" smtClean="0">
                <a:solidFill>
                  <a:schemeClr val="tx1"/>
                </a:solidFill>
              </a:rPr>
              <a:t>unsafe-perm</a:t>
            </a: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./</a:t>
            </a:r>
            <a:r>
              <a:rPr lang="en-US" altLang="ko-KR" sz="1400" dirty="0" smtClean="0">
                <a:solidFill>
                  <a:schemeClr val="tx1"/>
                </a:solidFill>
              </a:rPr>
              <a:t>start.sh</a:t>
            </a: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Browser</a:t>
            </a:r>
            <a:r>
              <a:rPr lang="ko-KR" altLang="en-US" sz="1400" dirty="0" smtClean="0">
                <a:solidFill>
                  <a:schemeClr val="tx1"/>
                </a:solidFill>
              </a:rPr>
              <a:t>에서 </a:t>
            </a:r>
            <a:r>
              <a:rPr lang="en-US" altLang="ko-KR" sz="1400" dirty="0" smtClean="0">
                <a:solidFill>
                  <a:schemeClr val="tx1"/>
                </a:solidFill>
                <a:hlinkClick r:id="rId2"/>
              </a:rPr>
              <a:t>http://localhost:8080/</a:t>
            </a:r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  <a:r>
              <a:rPr lang="ko-KR" altLang="en-US" sz="1400" dirty="0" smtClean="0">
                <a:solidFill>
                  <a:schemeClr val="tx1"/>
                </a:solidFill>
              </a:rPr>
              <a:t>입력</a:t>
            </a:r>
            <a:endParaRPr lang="en-US" altLang="ko-KR" sz="1400" dirty="0">
              <a:solidFill>
                <a:schemeClr val="tx1"/>
              </a:solidFill>
            </a:endParaRPr>
          </a:p>
          <a:p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※ Error </a:t>
            </a:r>
            <a:r>
              <a:rPr lang="ko-KR" altLang="en-US" sz="1400" dirty="0" smtClean="0">
                <a:solidFill>
                  <a:schemeClr val="tx1"/>
                </a:solidFill>
              </a:rPr>
              <a:t>발생시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sudo</a:t>
            </a:r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npm</a:t>
            </a:r>
            <a:r>
              <a:rPr lang="en-US" altLang="ko-KR" sz="1400" dirty="0" smtClean="0">
                <a:solidFill>
                  <a:schemeClr val="tx1"/>
                </a:solidFill>
              </a:rPr>
              <a:t> rebuild </a:t>
            </a:r>
            <a:r>
              <a:rPr lang="ko-KR" altLang="en-US" sz="1400" dirty="0" smtClean="0">
                <a:solidFill>
                  <a:schemeClr val="tx1"/>
                </a:solidFill>
              </a:rPr>
              <a:t>실행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에러 </a:t>
            </a:r>
            <a:r>
              <a:rPr lang="en-US" altLang="ko-KR" sz="1400" dirty="0" smtClean="0">
                <a:solidFill>
                  <a:schemeClr val="tx1"/>
                </a:solidFill>
              </a:rPr>
              <a:t>1.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        error </a:t>
            </a:r>
            <a:r>
              <a:rPr lang="en-US" altLang="ko-KR" sz="1400" dirty="0">
                <a:solidFill>
                  <a:schemeClr val="tx1"/>
                </a:solidFill>
              </a:rPr>
              <a:t>when connecting to </a:t>
            </a:r>
            <a:r>
              <a:rPr lang="en-US" altLang="ko-KR" sz="1400" dirty="0" err="1">
                <a:solidFill>
                  <a:schemeClr val="tx1"/>
                </a:solidFill>
              </a:rPr>
              <a:t>db</a:t>
            </a:r>
            <a:r>
              <a:rPr lang="en-US" altLang="ko-KR" sz="1400" dirty="0">
                <a:solidFill>
                  <a:schemeClr val="tx1"/>
                </a:solidFill>
              </a:rPr>
              <a:t>: { error: password authentication failed for user "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mbrane</a:t>
            </a:r>
            <a:r>
              <a:rPr lang="en-US" altLang="ko-KR" sz="1400" dirty="0" smtClean="0">
                <a:solidFill>
                  <a:schemeClr val="tx1"/>
                </a:solidFill>
              </a:rPr>
              <a:t>“</a:t>
            </a: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해결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       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psql</a:t>
            </a:r>
            <a:r>
              <a:rPr lang="en-US" altLang="ko-KR" sz="1400" dirty="0" smtClean="0">
                <a:solidFill>
                  <a:schemeClr val="tx1"/>
                </a:solidFill>
              </a:rPr>
              <a:t> –U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postgres</a:t>
            </a:r>
            <a:r>
              <a:rPr lang="en-US" altLang="ko-KR" sz="1400" dirty="0" smtClean="0">
                <a:solidFill>
                  <a:schemeClr val="tx1"/>
                </a:solidFill>
              </a:rPr>
              <a:t> –h localhost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</a:rPr>
              <a:t>      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postgres</a:t>
            </a:r>
            <a:r>
              <a:rPr lang="en-US" altLang="ko-KR" sz="1400" dirty="0">
                <a:solidFill>
                  <a:schemeClr val="tx1"/>
                </a:solidFill>
              </a:rPr>
              <a:t>=# ALTER USER </a:t>
            </a:r>
            <a:r>
              <a:rPr lang="en-US" altLang="ko-KR" sz="1400" dirty="0" err="1">
                <a:solidFill>
                  <a:schemeClr val="tx1"/>
                </a:solidFill>
              </a:rPr>
              <a:t>mbrane</a:t>
            </a:r>
            <a:r>
              <a:rPr lang="en-US" altLang="ko-KR" sz="1400" dirty="0">
                <a:solidFill>
                  <a:schemeClr val="tx1"/>
                </a:solidFill>
              </a:rPr>
              <a:t> PASSWORD 'e4net123</a:t>
            </a:r>
            <a:r>
              <a:rPr lang="en-US" altLang="ko-KR" sz="1400" dirty="0" smtClean="0">
                <a:solidFill>
                  <a:schemeClr val="tx1"/>
                </a:solidFill>
              </a:rPr>
              <a:t>';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</a:t>
            </a:r>
            <a:r>
              <a:rPr lang="en-US" altLang="ko-KR" sz="1400" dirty="0" smtClean="0">
                <a:solidFill>
                  <a:schemeClr val="tx1"/>
                </a:solidFill>
              </a:rPr>
              <a:t>      \q</a:t>
            </a: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에러 </a:t>
            </a:r>
            <a:r>
              <a:rPr lang="en-US" altLang="ko-KR" sz="1400" dirty="0" smtClean="0">
                <a:solidFill>
                  <a:schemeClr val="tx1"/>
                </a:solidFill>
              </a:rPr>
              <a:t>2.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Error : Failed to connect client peer, please check the configuration and peer status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해결 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        /</a:t>
            </a:r>
            <a:r>
              <a:rPr lang="en-US" altLang="ko-KR" sz="1400" dirty="0" err="1">
                <a:solidFill>
                  <a:schemeClr val="tx1"/>
                </a:solidFill>
              </a:rPr>
              <a:t>blockchain</a:t>
            </a:r>
            <a:r>
              <a:rPr lang="en-US" altLang="ko-KR" sz="1400" dirty="0">
                <a:solidFill>
                  <a:schemeClr val="tx1"/>
                </a:solidFill>
              </a:rPr>
              <a:t>-explorer/app/platform/fabric/</a:t>
            </a:r>
            <a:r>
              <a:rPr lang="en-US" altLang="ko-KR" sz="1400" dirty="0" err="1">
                <a:solidFill>
                  <a:schemeClr val="tx1"/>
                </a:solidFill>
              </a:rPr>
              <a:t>config.json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 smtClean="0">
                <a:solidFill>
                  <a:schemeClr val="tx1"/>
                </a:solidFill>
              </a:rPr>
              <a:t>파일의 </a:t>
            </a:r>
            <a:r>
              <a:rPr lang="en-US" altLang="ko-KR" sz="1400" dirty="0" smtClean="0">
                <a:solidFill>
                  <a:schemeClr val="tx1"/>
                </a:solidFill>
              </a:rPr>
              <a:t>path</a:t>
            </a:r>
            <a:r>
              <a:rPr lang="ko-KR" altLang="en-US" sz="1400" dirty="0" smtClean="0">
                <a:solidFill>
                  <a:schemeClr val="tx1"/>
                </a:solidFill>
              </a:rPr>
              <a:t> </a:t>
            </a:r>
            <a:r>
              <a:rPr lang="ko-KR" altLang="en-US" sz="1400" dirty="0" smtClean="0">
                <a:solidFill>
                  <a:schemeClr val="tx1"/>
                </a:solidFill>
              </a:rPr>
              <a:t>문제</a:t>
            </a:r>
          </a:p>
        </p:txBody>
      </p:sp>
    </p:spTree>
    <p:extLst>
      <p:ext uri="{BB962C8B-B14F-4D97-AF65-F5344CB8AC3E}">
        <p14:creationId xmlns:p14="http://schemas.microsoft.com/office/powerpoint/2010/main" val="14412563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630536" y="336625"/>
            <a:ext cx="3744416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/>
              <a:t>Run </a:t>
            </a:r>
            <a:r>
              <a:rPr lang="en-US" altLang="ko-KR" dirty="0" err="1" smtClean="0"/>
              <a:t>Hyperledger</a:t>
            </a:r>
            <a:r>
              <a:rPr lang="en-US" altLang="ko-KR" dirty="0" smtClean="0"/>
              <a:t> Explorer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630536" y="840681"/>
            <a:ext cx="11305256" cy="5616624"/>
          </a:xfrm>
          <a:prstGeom prst="rect">
            <a:avLst/>
          </a:prstGeom>
          <a:noFill/>
          <a:ln>
            <a:solidFill>
              <a:srgbClr val="FF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./stop.sh </a:t>
            </a:r>
            <a:r>
              <a:rPr lang="ko-KR" altLang="en-US" sz="1400" dirty="0">
                <a:solidFill>
                  <a:schemeClr val="tx1"/>
                </a:solidFill>
              </a:rPr>
              <a:t>실행</a:t>
            </a:r>
            <a:endParaRPr lang="en-US" altLang="ko-KR" sz="1400" dirty="0">
              <a:solidFill>
                <a:schemeClr val="tx1"/>
              </a:solidFill>
            </a:endParaRP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First-network </a:t>
            </a:r>
            <a:r>
              <a:rPr lang="ko-KR" altLang="en-US" sz="1400" dirty="0" err="1">
                <a:solidFill>
                  <a:schemeClr val="tx1"/>
                </a:solidFill>
              </a:rPr>
              <a:t>재시작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./start.sh</a:t>
            </a:r>
          </a:p>
          <a:p>
            <a:endParaRPr lang="en-US" altLang="ko-KR" sz="1400" dirty="0" smtClean="0">
              <a:solidFill>
                <a:schemeClr val="tx1"/>
              </a:solidFill>
            </a:endParaRPr>
          </a:p>
          <a:p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그래도 </a:t>
            </a:r>
            <a:r>
              <a:rPr lang="ko-KR" altLang="en-US" sz="1400" dirty="0" smtClean="0">
                <a:solidFill>
                  <a:schemeClr val="tx1"/>
                </a:solidFill>
              </a:rPr>
              <a:t>안될 때는</a:t>
            </a:r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</a:p>
          <a:p>
            <a:r>
              <a:rPr lang="en-US" altLang="ko-KR" sz="1400" dirty="0" err="1" smtClean="0">
                <a:solidFill>
                  <a:schemeClr val="tx1"/>
                </a:solidFill>
              </a:rPr>
              <a:t>blockchain</a:t>
            </a:r>
            <a:r>
              <a:rPr lang="en-US" altLang="ko-KR" sz="1400" dirty="0" smtClean="0">
                <a:solidFill>
                  <a:schemeClr val="tx1"/>
                </a:solidFill>
              </a:rPr>
              <a:t>-explorer/logs/console/ </a:t>
            </a:r>
            <a:r>
              <a:rPr lang="ko-KR" altLang="en-US" sz="1400" dirty="0" smtClean="0">
                <a:solidFill>
                  <a:schemeClr val="tx1"/>
                </a:solidFill>
              </a:rPr>
              <a:t>로그 파일에서 에러 확인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95864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630536" y="840681"/>
            <a:ext cx="11305256" cy="5400600"/>
          </a:xfrm>
          <a:prstGeom prst="rect">
            <a:avLst/>
          </a:prstGeom>
          <a:noFill/>
          <a:ln>
            <a:solidFill>
              <a:srgbClr val="FF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strike="sngStrike" dirty="0" err="1">
                <a:solidFill>
                  <a:schemeClr val="tx1"/>
                </a:solidFill>
              </a:rPr>
              <a:t>Npm</a:t>
            </a:r>
            <a:r>
              <a:rPr lang="en-US" altLang="ko-KR" sz="1400" strike="sngStrike" dirty="0">
                <a:solidFill>
                  <a:schemeClr val="tx1"/>
                </a:solidFill>
              </a:rPr>
              <a:t> install </a:t>
            </a:r>
            <a:r>
              <a:rPr lang="ko-KR" altLang="en-US" sz="1400" strike="sngStrike" dirty="0" err="1">
                <a:solidFill>
                  <a:schemeClr val="tx1"/>
                </a:solidFill>
              </a:rPr>
              <a:t>하기전에</a:t>
            </a:r>
            <a:r>
              <a:rPr lang="ko-KR" altLang="en-US" sz="1400" strike="sngStrike" dirty="0">
                <a:solidFill>
                  <a:schemeClr val="tx1"/>
                </a:solidFill>
              </a:rPr>
              <a:t> </a:t>
            </a:r>
            <a:endParaRPr lang="en-US" altLang="ko-KR" sz="1400" strike="sngStrike" dirty="0">
              <a:solidFill>
                <a:schemeClr val="tx1"/>
              </a:solidFill>
            </a:endParaRPr>
          </a:p>
          <a:p>
            <a:r>
              <a:rPr lang="en-US" altLang="ko-KR" sz="1400" strike="sngStrike" dirty="0" err="1">
                <a:solidFill>
                  <a:schemeClr val="tx1"/>
                </a:solidFill>
              </a:rPr>
              <a:t>Sudo</a:t>
            </a:r>
            <a:r>
              <a:rPr lang="en-US" altLang="ko-KR" sz="1400" strike="sngStrike" dirty="0">
                <a:solidFill>
                  <a:schemeClr val="tx1"/>
                </a:solidFill>
              </a:rPr>
              <a:t> apt-get install node-gyp </a:t>
            </a:r>
            <a:r>
              <a:rPr lang="ko-KR" altLang="en-US" sz="1400" strike="sngStrike" dirty="0">
                <a:solidFill>
                  <a:schemeClr val="tx1"/>
                </a:solidFill>
              </a:rPr>
              <a:t>실행</a:t>
            </a:r>
            <a:endParaRPr lang="en-US" altLang="ko-KR" sz="1400" strike="sngStrike" dirty="0">
              <a:solidFill>
                <a:schemeClr val="tx1"/>
              </a:solidFill>
            </a:endParaRPr>
          </a:p>
          <a:p>
            <a:endParaRPr lang="en-US" altLang="ko-KR" sz="1400" strike="sngStrike" dirty="0">
              <a:solidFill>
                <a:schemeClr val="tx1"/>
              </a:solidFill>
            </a:endParaRPr>
          </a:p>
          <a:p>
            <a:r>
              <a:rPr lang="en-US" altLang="ko-KR" sz="1400" strike="sngStrike" dirty="0">
                <a:solidFill>
                  <a:schemeClr val="tx1"/>
                </a:solidFill>
              </a:rPr>
              <a:t>./start.sh </a:t>
            </a:r>
            <a:r>
              <a:rPr lang="ko-KR" altLang="en-US" sz="1400" strike="sngStrike" dirty="0" err="1">
                <a:solidFill>
                  <a:schemeClr val="tx1"/>
                </a:solidFill>
              </a:rPr>
              <a:t>실행시</a:t>
            </a:r>
            <a:r>
              <a:rPr lang="ko-KR" altLang="en-US" sz="1400" strike="sngStrike" dirty="0">
                <a:solidFill>
                  <a:schemeClr val="tx1"/>
                </a:solidFill>
              </a:rPr>
              <a:t> </a:t>
            </a:r>
            <a:r>
              <a:rPr lang="en-US" altLang="ko-KR" sz="1400" strike="sngStrike" dirty="0" err="1">
                <a:solidFill>
                  <a:schemeClr val="tx1"/>
                </a:solidFill>
              </a:rPr>
              <a:t>grpc</a:t>
            </a:r>
            <a:r>
              <a:rPr lang="en-US" altLang="ko-KR" sz="1400" strike="sngStrike" dirty="0">
                <a:solidFill>
                  <a:schemeClr val="tx1"/>
                </a:solidFill>
              </a:rPr>
              <a:t> </a:t>
            </a:r>
            <a:r>
              <a:rPr lang="ko-KR" altLang="en-US" sz="1400" strike="sngStrike" dirty="0">
                <a:solidFill>
                  <a:schemeClr val="tx1"/>
                </a:solidFill>
              </a:rPr>
              <a:t>에러</a:t>
            </a:r>
            <a:endParaRPr lang="en-US" altLang="ko-KR" sz="1400" strike="sngStrike" dirty="0">
              <a:solidFill>
                <a:schemeClr val="tx1"/>
              </a:solidFill>
            </a:endParaRPr>
          </a:p>
          <a:p>
            <a:r>
              <a:rPr lang="en-US" altLang="ko-KR" sz="1400" strike="sngStrike" dirty="0" err="1">
                <a:solidFill>
                  <a:schemeClr val="tx1"/>
                </a:solidFill>
              </a:rPr>
              <a:t>npm</a:t>
            </a:r>
            <a:r>
              <a:rPr lang="en-US" altLang="ko-KR" sz="1400" strike="sngStrike" dirty="0">
                <a:solidFill>
                  <a:schemeClr val="tx1"/>
                </a:solidFill>
              </a:rPr>
              <a:t> install --unsafe-perm</a:t>
            </a:r>
          </a:p>
          <a:p>
            <a:r>
              <a:rPr lang="en-US" altLang="ko-KR" sz="1400" strike="sngStrike" dirty="0">
                <a:solidFill>
                  <a:schemeClr val="tx1"/>
                </a:solidFill>
              </a:rPr>
              <a:t>Or</a:t>
            </a:r>
          </a:p>
          <a:p>
            <a:r>
              <a:rPr lang="en-US" altLang="ko-KR" sz="1400" strike="sngStrike" dirty="0" err="1">
                <a:solidFill>
                  <a:schemeClr val="tx1"/>
                </a:solidFill>
              </a:rPr>
              <a:t>npm</a:t>
            </a:r>
            <a:r>
              <a:rPr lang="en-US" altLang="ko-KR" sz="1400" strike="sngStrike" dirty="0">
                <a:solidFill>
                  <a:schemeClr val="tx1"/>
                </a:solidFill>
              </a:rPr>
              <a:t> rebuild </a:t>
            </a:r>
            <a:r>
              <a:rPr lang="en-US" altLang="ko-KR" sz="1400" strike="sngStrike" dirty="0" err="1">
                <a:solidFill>
                  <a:schemeClr val="tx1"/>
                </a:solidFill>
              </a:rPr>
              <a:t>grpc</a:t>
            </a:r>
            <a:endParaRPr lang="ko-KR" altLang="en-US" sz="1400" strike="sngStrik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8375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630536" y="336625"/>
            <a:ext cx="3744416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/>
              <a:t>기본 환경 세팅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30536" y="840681"/>
            <a:ext cx="11305256" cy="5400600"/>
          </a:xfrm>
          <a:prstGeom prst="rect">
            <a:avLst/>
          </a:prstGeom>
          <a:noFill/>
          <a:ln>
            <a:solidFill>
              <a:srgbClr val="FF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800" dirty="0">
                <a:solidFill>
                  <a:schemeClr val="tx1"/>
                </a:solidFill>
              </a:rPr>
              <a:t>[ </a:t>
            </a:r>
            <a:r>
              <a:rPr lang="en-US" altLang="ko-KR" sz="1800" dirty="0" err="1">
                <a:solidFill>
                  <a:schemeClr val="tx1"/>
                </a:solidFill>
              </a:rPr>
              <a:t>Teminal</a:t>
            </a:r>
            <a:r>
              <a:rPr lang="en-US" altLang="ko-KR" sz="1800" dirty="0">
                <a:solidFill>
                  <a:schemeClr val="tx1"/>
                </a:solidFill>
              </a:rPr>
              <a:t> </a:t>
            </a:r>
            <a:r>
              <a:rPr lang="ko-KR" altLang="en-US" sz="1800" dirty="0">
                <a:solidFill>
                  <a:schemeClr val="tx1"/>
                </a:solidFill>
              </a:rPr>
              <a:t>열기 </a:t>
            </a:r>
            <a:r>
              <a:rPr lang="en-US" altLang="ko-KR" sz="1600" dirty="0">
                <a:solidFill>
                  <a:schemeClr val="tx1"/>
                </a:solidFill>
              </a:rPr>
              <a:t>]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Ctrl + shift + t</a:t>
            </a:r>
          </a:p>
          <a:p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800" dirty="0">
                <a:solidFill>
                  <a:schemeClr val="tx1"/>
                </a:solidFill>
              </a:rPr>
              <a:t>[ </a:t>
            </a:r>
            <a:r>
              <a:rPr lang="ko-KR" altLang="en-US" sz="1800" dirty="0">
                <a:solidFill>
                  <a:schemeClr val="tx1"/>
                </a:solidFill>
              </a:rPr>
              <a:t>명령어 실행 </a:t>
            </a:r>
            <a:r>
              <a:rPr lang="en-US" altLang="ko-KR" sz="1800" dirty="0">
                <a:solidFill>
                  <a:schemeClr val="tx1"/>
                </a:solidFill>
              </a:rPr>
              <a:t>]</a:t>
            </a:r>
          </a:p>
          <a:p>
            <a:r>
              <a:rPr lang="en-US" altLang="ko-KR" sz="1600" dirty="0" err="1">
                <a:solidFill>
                  <a:schemeClr val="tx1"/>
                </a:solidFill>
              </a:rPr>
              <a:t>sudo</a:t>
            </a:r>
            <a:r>
              <a:rPr lang="en-US" altLang="ko-KR" sz="1600" dirty="0">
                <a:solidFill>
                  <a:schemeClr val="tx1"/>
                </a:solidFill>
              </a:rPr>
              <a:t> apt-get install curl -y</a:t>
            </a:r>
          </a:p>
          <a:p>
            <a:r>
              <a:rPr lang="en-US" altLang="ko-KR" sz="1600" dirty="0" err="1">
                <a:solidFill>
                  <a:schemeClr val="tx1"/>
                </a:solidFill>
              </a:rPr>
              <a:t>sudo</a:t>
            </a:r>
            <a:r>
              <a:rPr lang="en-US" altLang="ko-KR" sz="1600" dirty="0">
                <a:solidFill>
                  <a:schemeClr val="tx1"/>
                </a:solidFill>
              </a:rPr>
              <a:t> apt-get install python-pip -y</a:t>
            </a:r>
          </a:p>
          <a:p>
            <a:r>
              <a:rPr lang="en-US" altLang="ko-KR" sz="1600" dirty="0" err="1">
                <a:solidFill>
                  <a:schemeClr val="tx1"/>
                </a:solidFill>
              </a:rPr>
              <a:t>sudo</a:t>
            </a:r>
            <a:r>
              <a:rPr lang="en-US" altLang="ko-KR" sz="1600" dirty="0">
                <a:solidFill>
                  <a:schemeClr val="tx1"/>
                </a:solidFill>
              </a:rPr>
              <a:t> apt-get install </a:t>
            </a:r>
            <a:r>
              <a:rPr lang="en-US" altLang="ko-KR" sz="1600" dirty="0" err="1">
                <a:solidFill>
                  <a:schemeClr val="tx1"/>
                </a:solidFill>
              </a:rPr>
              <a:t>git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>
                <a:solidFill>
                  <a:schemeClr val="tx1"/>
                </a:solidFill>
              </a:rPr>
              <a:t>-</a:t>
            </a:r>
            <a:r>
              <a:rPr lang="en-US" altLang="ko-KR" sz="1600" smtClean="0">
                <a:solidFill>
                  <a:schemeClr val="tx1"/>
                </a:solidFill>
              </a:rPr>
              <a:t>y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0422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630536" y="840681"/>
            <a:ext cx="11305256" cy="5400600"/>
          </a:xfrm>
          <a:prstGeom prst="rect">
            <a:avLst/>
          </a:prstGeom>
          <a:noFill/>
          <a:ln>
            <a:solidFill>
              <a:srgbClr val="FF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 smtClean="0">
                <a:solidFill>
                  <a:schemeClr val="tx1"/>
                </a:solidFill>
              </a:rPr>
              <a:t>Fabcar</a:t>
            </a:r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  <a:r>
              <a:rPr lang="ko-KR" altLang="en-US" sz="1400" dirty="0" smtClean="0">
                <a:solidFill>
                  <a:schemeClr val="tx1"/>
                </a:solidFill>
              </a:rPr>
              <a:t>샘플을 적용하려면 우선 </a:t>
            </a:r>
            <a:r>
              <a:rPr lang="en-US" altLang="ko-KR" sz="1400" dirty="0" err="1">
                <a:solidFill>
                  <a:schemeClr val="tx1"/>
                </a:solidFill>
              </a:rPr>
              <a:t>tlsEnable</a:t>
            </a:r>
            <a:r>
              <a:rPr lang="ko-KR" altLang="en-US" sz="1400" dirty="0">
                <a:solidFill>
                  <a:schemeClr val="tx1"/>
                </a:solidFill>
              </a:rPr>
              <a:t>을 </a:t>
            </a:r>
            <a:r>
              <a:rPr lang="en-US" altLang="ko-KR" sz="1400" dirty="0">
                <a:solidFill>
                  <a:schemeClr val="tx1"/>
                </a:solidFill>
              </a:rPr>
              <a:t>false</a:t>
            </a:r>
            <a:r>
              <a:rPr lang="ko-KR" altLang="en-US" sz="1400" dirty="0">
                <a:solidFill>
                  <a:schemeClr val="tx1"/>
                </a:solidFill>
              </a:rPr>
              <a:t>로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설정해야합니다</a:t>
            </a:r>
            <a:r>
              <a:rPr lang="en-US" altLang="ko-KR" sz="1400" dirty="0" smtClean="0">
                <a:solidFill>
                  <a:schemeClr val="tx1"/>
                </a:solidFill>
              </a:rPr>
              <a:t>.</a:t>
            </a: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ko-KR" altLang="en-US" sz="1400" dirty="0">
                <a:solidFill>
                  <a:schemeClr val="tx1"/>
                </a:solidFill>
              </a:rPr>
              <a:t>그렇지 않은 경우 </a:t>
            </a:r>
            <a:r>
              <a:rPr lang="en-US" altLang="ko-KR" sz="1400" dirty="0">
                <a:solidFill>
                  <a:schemeClr val="tx1"/>
                </a:solidFill>
              </a:rPr>
              <a:t>: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E0127 19 : 02 : 53.230951175 10289 ssl_transport_security.cc:1227] </a:t>
            </a:r>
            <a:r>
              <a:rPr lang="ko-KR" altLang="en-US" sz="1400" dirty="0">
                <a:solidFill>
                  <a:schemeClr val="tx1"/>
                </a:solidFill>
              </a:rPr>
              <a:t>심각한 오류로 인해 핸드 셰이크가 </a:t>
            </a:r>
            <a:r>
              <a:rPr lang="ko-KR" altLang="en-US" sz="1400" dirty="0" smtClean="0">
                <a:solidFill>
                  <a:schemeClr val="tx1"/>
                </a:solidFill>
              </a:rPr>
              <a:t>실패했습니다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SSL_ERROR_SSL </a:t>
            </a:r>
            <a:r>
              <a:rPr lang="en-US" altLang="ko-KR" sz="1400" dirty="0">
                <a:solidFill>
                  <a:schemeClr val="tx1"/>
                </a:solidFill>
              </a:rPr>
              <a:t>: </a:t>
            </a:r>
            <a:r>
              <a:rPr lang="ko-KR" altLang="en-US" sz="1400" dirty="0">
                <a:solidFill>
                  <a:schemeClr val="tx1"/>
                </a:solidFill>
              </a:rPr>
              <a:t>오류 </a:t>
            </a:r>
            <a:r>
              <a:rPr lang="en-US" altLang="ko-KR" sz="1400" dirty="0">
                <a:solidFill>
                  <a:schemeClr val="tx1"/>
                </a:solidFill>
              </a:rPr>
              <a:t>: 1408F10B : SSL </a:t>
            </a:r>
            <a:r>
              <a:rPr lang="ko-KR" altLang="en-US" sz="1400" dirty="0">
                <a:solidFill>
                  <a:schemeClr val="tx1"/>
                </a:solidFill>
              </a:rPr>
              <a:t>루틴 </a:t>
            </a:r>
            <a:r>
              <a:rPr lang="en-US" altLang="ko-KR" sz="1400" dirty="0">
                <a:solidFill>
                  <a:schemeClr val="tx1"/>
                </a:solidFill>
              </a:rPr>
              <a:t>: SSL3_GET_RECORD : </a:t>
            </a:r>
            <a:r>
              <a:rPr lang="ko-KR" altLang="en-US" sz="1400" dirty="0">
                <a:solidFill>
                  <a:schemeClr val="tx1"/>
                </a:solidFill>
              </a:rPr>
              <a:t>버전 번호가 잘못되었습니다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TLS</a:t>
            </a:r>
            <a:r>
              <a:rPr lang="ko-KR" altLang="en-US" sz="1400" dirty="0">
                <a:solidFill>
                  <a:schemeClr val="tx1"/>
                </a:solidFill>
              </a:rPr>
              <a:t>가 없으면 동기화 프로세스 중에 다음 오류가 발생합니다</a:t>
            </a:r>
            <a:r>
              <a:rPr lang="en-US" altLang="ko-KR" sz="1400" dirty="0" smtClean="0">
                <a:solidFill>
                  <a:schemeClr val="tx1"/>
                </a:solidFill>
              </a:rPr>
              <a:t>.</a:t>
            </a: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ko-KR" altLang="en-US" sz="1400" dirty="0">
                <a:solidFill>
                  <a:schemeClr val="tx1"/>
                </a:solidFill>
              </a:rPr>
              <a:t>마지막 버전이 패브릭 클라이언트 </a:t>
            </a:r>
            <a:r>
              <a:rPr lang="en-US" altLang="ko-KR" sz="1400" dirty="0">
                <a:solidFill>
                  <a:schemeClr val="tx1"/>
                </a:solidFill>
              </a:rPr>
              <a:t>1.3 </a:t>
            </a:r>
            <a:r>
              <a:rPr lang="ko-KR" altLang="en-US" sz="1400" dirty="0">
                <a:solidFill>
                  <a:schemeClr val="tx1"/>
                </a:solidFill>
              </a:rPr>
              <a:t>업데이트 </a:t>
            </a:r>
            <a:r>
              <a:rPr lang="en-US" altLang="ko-KR" sz="1400" dirty="0">
                <a:solidFill>
                  <a:schemeClr val="tx1"/>
                </a:solidFill>
              </a:rPr>
              <a:t>1.4</a:t>
            </a:r>
            <a:r>
              <a:rPr lang="ko-KR" altLang="en-US" sz="1400" dirty="0">
                <a:solidFill>
                  <a:schemeClr val="tx1"/>
                </a:solidFill>
              </a:rPr>
              <a:t>를 사용하고있는 것으로 나타났습니다</a:t>
            </a:r>
            <a:r>
              <a:rPr lang="en-US" altLang="ko-KR" sz="1400" dirty="0">
                <a:solidFill>
                  <a:schemeClr val="tx1"/>
                </a:solidFill>
              </a:rPr>
              <a:t>. </a:t>
            </a:r>
            <a:r>
              <a:rPr lang="ko-KR" altLang="en-US" sz="1400" dirty="0">
                <a:solidFill>
                  <a:schemeClr val="tx1"/>
                </a:solidFill>
              </a:rPr>
              <a:t>오류가 발생했습니다</a:t>
            </a:r>
            <a:r>
              <a:rPr lang="en-US" altLang="ko-KR" sz="1400" dirty="0">
                <a:solidFill>
                  <a:schemeClr val="tx1"/>
                </a:solidFill>
              </a:rPr>
              <a:t>. </a:t>
            </a:r>
            <a:r>
              <a:rPr lang="ko-KR" altLang="en-US" sz="1400" dirty="0">
                <a:solidFill>
                  <a:schemeClr val="tx1"/>
                </a:solidFill>
              </a:rPr>
              <a:t/>
            </a:r>
            <a:br>
              <a:rPr lang="ko-KR" altLang="en-US" sz="1400" dirty="0">
                <a:solidFill>
                  <a:schemeClr val="tx1"/>
                </a:solidFill>
              </a:rPr>
            </a:br>
            <a:r>
              <a:rPr lang="en-US" altLang="ko-KR" sz="1400" dirty="0" err="1">
                <a:solidFill>
                  <a:schemeClr val="tx1"/>
                </a:solidFill>
              </a:rPr>
              <a:t>const</a:t>
            </a:r>
            <a:r>
              <a:rPr lang="en-US" altLang="ko-KR" sz="1400" dirty="0">
                <a:solidFill>
                  <a:schemeClr val="tx1"/>
                </a:solidFill>
              </a:rPr>
              <a:t> result = await </a:t>
            </a:r>
            <a:r>
              <a:rPr lang="en-US" altLang="ko-KR" sz="1400" dirty="0" err="1">
                <a:solidFill>
                  <a:schemeClr val="tx1"/>
                </a:solidFill>
              </a:rPr>
              <a:t>this.defaultChannel.getDiscoveryResults</a:t>
            </a:r>
            <a:r>
              <a:rPr lang="en-US" altLang="ko-KR" sz="1400" dirty="0">
                <a:solidFill>
                  <a:schemeClr val="tx1"/>
                </a:solidFill>
              </a:rPr>
              <a:t> (); </a:t>
            </a:r>
            <a:r>
              <a:rPr lang="ko-KR" altLang="en-US" sz="1400" dirty="0">
                <a:solidFill>
                  <a:schemeClr val="tx1"/>
                </a:solidFill>
              </a:rPr>
              <a:t/>
            </a:r>
            <a:br>
              <a:rPr lang="ko-KR" altLang="en-US" sz="1400" dirty="0">
                <a:solidFill>
                  <a:schemeClr val="tx1"/>
                </a:solidFill>
              </a:rPr>
            </a:br>
            <a:r>
              <a:rPr lang="ko-KR" altLang="en-US" sz="1400" dirty="0">
                <a:solidFill>
                  <a:schemeClr val="tx1"/>
                </a:solidFill>
              </a:rPr>
              <a:t>결과가 사용되지 </a:t>
            </a:r>
            <a:r>
              <a:rPr lang="ko-KR" altLang="en-US" sz="1400" dirty="0" smtClean="0">
                <a:solidFill>
                  <a:schemeClr val="tx1"/>
                </a:solidFill>
              </a:rPr>
              <a:t>않아서 이 </a:t>
            </a:r>
            <a:r>
              <a:rPr lang="ko-KR" altLang="en-US" sz="1400" dirty="0">
                <a:solidFill>
                  <a:schemeClr val="tx1"/>
                </a:solidFill>
              </a:rPr>
              <a:t>호출에 주석을 달았고 </a:t>
            </a:r>
            <a:r>
              <a:rPr lang="en-US" altLang="ko-KR" sz="1400" dirty="0">
                <a:solidFill>
                  <a:schemeClr val="tx1"/>
                </a:solidFill>
              </a:rPr>
              <a:t>1.3 </a:t>
            </a:r>
            <a:r>
              <a:rPr lang="ko-KR" altLang="en-US" sz="1400" dirty="0">
                <a:solidFill>
                  <a:schemeClr val="tx1"/>
                </a:solidFill>
              </a:rPr>
              <a:t>클라이언트를 사용하여 동기화 할 때 동일한 결과를 얻었습니다</a:t>
            </a:r>
            <a:r>
              <a:rPr lang="en-US" altLang="ko-KR" sz="1400" dirty="0">
                <a:solidFill>
                  <a:schemeClr val="tx1"/>
                </a:solidFill>
              </a:rPr>
              <a:t>. </a:t>
            </a: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  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0507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630536" y="336625"/>
            <a:ext cx="3744416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err="1" smtClean="0"/>
              <a:t>Nodejs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30536" y="840681"/>
            <a:ext cx="11305256" cy="5400600"/>
          </a:xfrm>
          <a:prstGeom prst="rect">
            <a:avLst/>
          </a:prstGeom>
          <a:noFill/>
          <a:ln>
            <a:solidFill>
              <a:srgbClr val="FF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800" dirty="0">
                <a:solidFill>
                  <a:schemeClr val="tx1"/>
                </a:solidFill>
              </a:rPr>
              <a:t>[ </a:t>
            </a:r>
            <a:r>
              <a:rPr lang="en-US" altLang="ko-KR" sz="1800" dirty="0" err="1">
                <a:solidFill>
                  <a:schemeClr val="tx1"/>
                </a:solidFill>
              </a:rPr>
              <a:t>Nodejs</a:t>
            </a:r>
            <a:r>
              <a:rPr lang="en-US" altLang="ko-KR" sz="1800" dirty="0">
                <a:solidFill>
                  <a:schemeClr val="tx1"/>
                </a:solidFill>
              </a:rPr>
              <a:t> </a:t>
            </a:r>
            <a:r>
              <a:rPr lang="ko-KR" altLang="en-US" sz="1800" dirty="0">
                <a:solidFill>
                  <a:schemeClr val="tx1"/>
                </a:solidFill>
              </a:rPr>
              <a:t>설치</a:t>
            </a:r>
            <a:r>
              <a:rPr lang="en-US" altLang="ko-KR" sz="1800" dirty="0">
                <a:solidFill>
                  <a:schemeClr val="tx1"/>
                </a:solidFill>
              </a:rPr>
              <a:t>(8</a:t>
            </a:r>
            <a:r>
              <a:rPr lang="ko-KR" altLang="en-US" sz="1800" dirty="0">
                <a:solidFill>
                  <a:schemeClr val="tx1"/>
                </a:solidFill>
              </a:rPr>
              <a:t>버전</a:t>
            </a:r>
            <a:r>
              <a:rPr lang="en-US" altLang="ko-KR" sz="1800" dirty="0">
                <a:solidFill>
                  <a:schemeClr val="tx1"/>
                </a:solidFill>
              </a:rPr>
              <a:t>) ]</a:t>
            </a:r>
            <a:endParaRPr lang="ko-KR" altLang="en-US" sz="18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curl -</a:t>
            </a:r>
            <a:r>
              <a:rPr lang="en-US" altLang="ko-KR" sz="1600" dirty="0" err="1">
                <a:solidFill>
                  <a:schemeClr val="tx1"/>
                </a:solidFill>
              </a:rPr>
              <a:t>sL</a:t>
            </a:r>
            <a:r>
              <a:rPr lang="en-US" altLang="ko-KR" sz="1600" dirty="0">
                <a:solidFill>
                  <a:schemeClr val="tx1"/>
                </a:solidFill>
              </a:rPr>
              <a:t> https://deb.nodesource.com/setup_8.x | </a:t>
            </a:r>
            <a:r>
              <a:rPr lang="en-US" altLang="ko-KR" sz="1600" dirty="0" err="1">
                <a:solidFill>
                  <a:schemeClr val="tx1"/>
                </a:solidFill>
              </a:rPr>
              <a:t>sudo</a:t>
            </a:r>
            <a:r>
              <a:rPr lang="en-US" altLang="ko-KR" sz="1600" dirty="0">
                <a:solidFill>
                  <a:schemeClr val="tx1"/>
                </a:solidFill>
              </a:rPr>
              <a:t> -E bash -</a:t>
            </a:r>
          </a:p>
          <a:p>
            <a:r>
              <a:rPr lang="en-US" altLang="ko-KR" sz="1600" dirty="0" err="1">
                <a:solidFill>
                  <a:schemeClr val="tx1"/>
                </a:solidFill>
              </a:rPr>
              <a:t>sudo</a:t>
            </a:r>
            <a:r>
              <a:rPr lang="en-US" altLang="ko-KR" sz="1600" dirty="0">
                <a:solidFill>
                  <a:schemeClr val="tx1"/>
                </a:solidFill>
              </a:rPr>
              <a:t> apt-get install </a:t>
            </a:r>
            <a:r>
              <a:rPr lang="en-US" altLang="ko-KR" sz="1600" dirty="0" err="1">
                <a:solidFill>
                  <a:schemeClr val="tx1"/>
                </a:solidFill>
              </a:rPr>
              <a:t>nodejs</a:t>
            </a:r>
            <a:endParaRPr lang="en-US" altLang="ko-KR" sz="1600" dirty="0">
              <a:solidFill>
                <a:schemeClr val="tx1"/>
              </a:solidFill>
            </a:endParaRPr>
          </a:p>
          <a:p>
            <a:endParaRPr lang="en-US" altLang="ko-KR" sz="1500" dirty="0">
              <a:solidFill>
                <a:schemeClr val="tx1"/>
              </a:solidFill>
            </a:endParaRPr>
          </a:p>
          <a:p>
            <a:r>
              <a:rPr lang="en-US" altLang="ko-KR" sz="1800" dirty="0">
                <a:solidFill>
                  <a:schemeClr val="tx1"/>
                </a:solidFill>
              </a:rPr>
              <a:t>[ </a:t>
            </a:r>
            <a:r>
              <a:rPr lang="ko-KR" altLang="en-US" sz="1800" dirty="0">
                <a:solidFill>
                  <a:schemeClr val="tx1"/>
                </a:solidFill>
              </a:rPr>
              <a:t>설치 확인 </a:t>
            </a:r>
            <a:r>
              <a:rPr lang="en-US" altLang="ko-KR" sz="1800" dirty="0">
                <a:solidFill>
                  <a:schemeClr val="tx1"/>
                </a:solidFill>
              </a:rPr>
              <a:t>]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node -v</a:t>
            </a:r>
          </a:p>
          <a:p>
            <a:r>
              <a:rPr lang="en-US" altLang="ko-KR" sz="1600" dirty="0" err="1">
                <a:solidFill>
                  <a:schemeClr val="tx1"/>
                </a:solidFill>
              </a:rPr>
              <a:t>npm</a:t>
            </a:r>
            <a:r>
              <a:rPr lang="en-US" altLang="ko-KR" sz="1600" dirty="0">
                <a:solidFill>
                  <a:schemeClr val="tx1"/>
                </a:solidFill>
              </a:rPr>
              <a:t> -v</a:t>
            </a:r>
          </a:p>
        </p:txBody>
      </p:sp>
    </p:spTree>
    <p:extLst>
      <p:ext uri="{BB962C8B-B14F-4D97-AF65-F5344CB8AC3E}">
        <p14:creationId xmlns:p14="http://schemas.microsoft.com/office/powerpoint/2010/main" val="2497736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630536" y="336625"/>
            <a:ext cx="3744416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err="1" smtClean="0"/>
              <a:t>Jq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30536" y="840681"/>
            <a:ext cx="11305256" cy="5400600"/>
          </a:xfrm>
          <a:prstGeom prst="rect">
            <a:avLst/>
          </a:prstGeom>
          <a:noFill/>
          <a:ln>
            <a:solidFill>
              <a:srgbClr val="FF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</a:rPr>
              <a:t>apt list </a:t>
            </a:r>
            <a:r>
              <a:rPr lang="en-US" altLang="ko-KR" sz="1600" dirty="0" err="1">
                <a:solidFill>
                  <a:schemeClr val="tx1"/>
                </a:solidFill>
              </a:rPr>
              <a:t>jq</a:t>
            </a:r>
            <a:endParaRPr lang="en-US" altLang="ko-KR" sz="1600" dirty="0">
              <a:solidFill>
                <a:schemeClr val="tx1"/>
              </a:solidFill>
            </a:endParaRPr>
          </a:p>
          <a:p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 err="1">
                <a:solidFill>
                  <a:schemeClr val="tx1"/>
                </a:solidFill>
              </a:rPr>
              <a:t>sudo</a:t>
            </a:r>
            <a:r>
              <a:rPr lang="en-US" altLang="ko-KR" sz="1600" dirty="0">
                <a:solidFill>
                  <a:schemeClr val="tx1"/>
                </a:solidFill>
              </a:rPr>
              <a:t> apt-get install </a:t>
            </a:r>
            <a:r>
              <a:rPr lang="en-US" altLang="ko-KR" sz="1600" dirty="0" err="1">
                <a:solidFill>
                  <a:schemeClr val="tx1"/>
                </a:solidFill>
              </a:rPr>
              <a:t>jq</a:t>
            </a:r>
            <a:r>
              <a:rPr lang="en-US" altLang="ko-KR" sz="1600" dirty="0">
                <a:solidFill>
                  <a:schemeClr val="tx1"/>
                </a:solidFill>
              </a:rPr>
              <a:t> -y</a:t>
            </a:r>
          </a:p>
          <a:p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apt list </a:t>
            </a:r>
            <a:r>
              <a:rPr lang="en-US" altLang="ko-KR" sz="1600" dirty="0" err="1">
                <a:solidFill>
                  <a:schemeClr val="tx1"/>
                </a:solidFill>
              </a:rPr>
              <a:t>jq</a:t>
            </a:r>
            <a:endParaRPr lang="en-US" altLang="ko-KR" sz="1600" dirty="0">
              <a:solidFill>
                <a:schemeClr val="tx1"/>
              </a:solidFill>
            </a:endParaRPr>
          </a:p>
          <a:p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 err="1">
                <a:solidFill>
                  <a:schemeClr val="tx1"/>
                </a:solidFill>
              </a:rPr>
              <a:t>jq</a:t>
            </a:r>
            <a:r>
              <a:rPr lang="en-US" altLang="ko-KR" sz="1600" dirty="0">
                <a:solidFill>
                  <a:schemeClr val="tx1"/>
                </a:solidFill>
              </a:rPr>
              <a:t> --version</a:t>
            </a:r>
          </a:p>
          <a:p>
            <a:endParaRPr lang="en-US" altLang="ko-KR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3148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630536" y="336625"/>
            <a:ext cx="3744416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/>
              <a:t>Docker, Docker-compose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630536" y="840681"/>
            <a:ext cx="11305256" cy="5400600"/>
          </a:xfrm>
          <a:prstGeom prst="rect">
            <a:avLst/>
          </a:prstGeom>
          <a:noFill/>
          <a:ln>
            <a:solidFill>
              <a:srgbClr val="FF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800" dirty="0" smtClean="0">
                <a:solidFill>
                  <a:schemeClr val="tx1"/>
                </a:solidFill>
              </a:rPr>
              <a:t>[ Docker </a:t>
            </a:r>
            <a:r>
              <a:rPr lang="ko-KR" altLang="en-US" sz="1800" dirty="0" smtClean="0">
                <a:solidFill>
                  <a:schemeClr val="tx1"/>
                </a:solidFill>
              </a:rPr>
              <a:t>설치 </a:t>
            </a:r>
            <a:r>
              <a:rPr lang="en-US" altLang="ko-KR" sz="1800" dirty="0" smtClean="0">
                <a:solidFill>
                  <a:schemeClr val="tx1"/>
                </a:solidFill>
              </a:rPr>
              <a:t>]</a:t>
            </a:r>
            <a:endParaRPr lang="ko-KR" altLang="en-US" sz="1800" dirty="0">
              <a:solidFill>
                <a:schemeClr val="tx1"/>
              </a:solidFill>
            </a:endParaRPr>
          </a:p>
          <a:p>
            <a:r>
              <a:rPr lang="en-US" altLang="ko-KR" sz="1500" dirty="0">
                <a:solidFill>
                  <a:schemeClr val="tx1"/>
                </a:solidFill>
              </a:rPr>
              <a:t>curl -</a:t>
            </a:r>
            <a:r>
              <a:rPr lang="en-US" altLang="ko-KR" sz="1500" dirty="0" err="1">
                <a:solidFill>
                  <a:schemeClr val="tx1"/>
                </a:solidFill>
              </a:rPr>
              <a:t>fsSL</a:t>
            </a:r>
            <a:r>
              <a:rPr lang="en-US" altLang="ko-KR" sz="1500" dirty="0">
                <a:solidFill>
                  <a:schemeClr val="tx1"/>
                </a:solidFill>
              </a:rPr>
              <a:t> https://get.docker.com/ | </a:t>
            </a:r>
            <a:r>
              <a:rPr lang="en-US" altLang="ko-KR" sz="1500" dirty="0" err="1">
                <a:solidFill>
                  <a:schemeClr val="tx1"/>
                </a:solidFill>
              </a:rPr>
              <a:t>sudo</a:t>
            </a:r>
            <a:r>
              <a:rPr lang="en-US" altLang="ko-KR" sz="1500" dirty="0">
                <a:solidFill>
                  <a:schemeClr val="tx1"/>
                </a:solidFill>
              </a:rPr>
              <a:t> </a:t>
            </a:r>
            <a:r>
              <a:rPr lang="en-US" altLang="ko-KR" sz="1500" dirty="0" err="1" smtClean="0">
                <a:solidFill>
                  <a:schemeClr val="tx1"/>
                </a:solidFill>
              </a:rPr>
              <a:t>sh</a:t>
            </a:r>
            <a:endParaRPr lang="en-US" altLang="ko-KR" sz="1500" dirty="0" smtClean="0">
              <a:solidFill>
                <a:schemeClr val="tx1"/>
              </a:solidFill>
            </a:endParaRPr>
          </a:p>
          <a:p>
            <a:endParaRPr lang="en-US" altLang="ko-KR" sz="1500" dirty="0">
              <a:solidFill>
                <a:schemeClr val="tx1"/>
              </a:solidFill>
            </a:endParaRPr>
          </a:p>
          <a:p>
            <a:r>
              <a:rPr lang="en-US" altLang="ko-KR" sz="1800" dirty="0" smtClean="0">
                <a:solidFill>
                  <a:schemeClr val="tx1"/>
                </a:solidFill>
              </a:rPr>
              <a:t>[ </a:t>
            </a:r>
            <a:r>
              <a:rPr lang="ko-KR" altLang="en-US" sz="1800" dirty="0" smtClean="0">
                <a:solidFill>
                  <a:schemeClr val="tx1"/>
                </a:solidFill>
              </a:rPr>
              <a:t>현재 </a:t>
            </a:r>
            <a:r>
              <a:rPr lang="ko-KR" altLang="en-US" sz="1800" dirty="0">
                <a:solidFill>
                  <a:schemeClr val="tx1"/>
                </a:solidFill>
              </a:rPr>
              <a:t>접속중인 사용자에게 </a:t>
            </a:r>
            <a:r>
              <a:rPr lang="ko-KR" altLang="en-US" sz="1800" dirty="0" err="1" smtClean="0">
                <a:solidFill>
                  <a:schemeClr val="tx1"/>
                </a:solidFill>
              </a:rPr>
              <a:t>권한주기</a:t>
            </a:r>
            <a:r>
              <a:rPr lang="ko-KR" altLang="en-US" sz="1800" dirty="0" smtClean="0">
                <a:solidFill>
                  <a:schemeClr val="tx1"/>
                </a:solidFill>
              </a:rPr>
              <a:t> </a:t>
            </a:r>
            <a:r>
              <a:rPr lang="en-US" altLang="ko-KR" sz="1800" dirty="0" smtClean="0">
                <a:solidFill>
                  <a:schemeClr val="tx1"/>
                </a:solidFill>
              </a:rPr>
              <a:t>]</a:t>
            </a:r>
            <a:endParaRPr lang="ko-KR" altLang="en-US" sz="1800" dirty="0">
              <a:solidFill>
                <a:schemeClr val="tx1"/>
              </a:solidFill>
            </a:endParaRPr>
          </a:p>
          <a:p>
            <a:r>
              <a:rPr lang="en-US" altLang="ko-KR" sz="1500" dirty="0" err="1">
                <a:solidFill>
                  <a:schemeClr val="tx1"/>
                </a:solidFill>
              </a:rPr>
              <a:t>sudo</a:t>
            </a:r>
            <a:r>
              <a:rPr lang="en-US" altLang="ko-KR" sz="1500" dirty="0">
                <a:solidFill>
                  <a:schemeClr val="tx1"/>
                </a:solidFill>
              </a:rPr>
              <a:t> </a:t>
            </a:r>
            <a:r>
              <a:rPr lang="en-US" altLang="ko-KR" sz="1500" dirty="0" err="1">
                <a:solidFill>
                  <a:schemeClr val="tx1"/>
                </a:solidFill>
              </a:rPr>
              <a:t>usermod</a:t>
            </a:r>
            <a:r>
              <a:rPr lang="en-US" altLang="ko-KR" sz="1500" dirty="0">
                <a:solidFill>
                  <a:schemeClr val="tx1"/>
                </a:solidFill>
              </a:rPr>
              <a:t> -</a:t>
            </a:r>
            <a:r>
              <a:rPr lang="en-US" altLang="ko-KR" sz="1500" dirty="0" err="1">
                <a:solidFill>
                  <a:schemeClr val="tx1"/>
                </a:solidFill>
              </a:rPr>
              <a:t>aG</a:t>
            </a:r>
            <a:r>
              <a:rPr lang="en-US" altLang="ko-KR" sz="1500" dirty="0">
                <a:solidFill>
                  <a:schemeClr val="tx1"/>
                </a:solidFill>
              </a:rPr>
              <a:t> </a:t>
            </a:r>
            <a:r>
              <a:rPr lang="en-US" altLang="ko-KR" sz="1500" dirty="0" err="1">
                <a:solidFill>
                  <a:schemeClr val="tx1"/>
                </a:solidFill>
              </a:rPr>
              <a:t>docker</a:t>
            </a:r>
            <a:r>
              <a:rPr lang="en-US" altLang="ko-KR" sz="1500" dirty="0">
                <a:solidFill>
                  <a:schemeClr val="tx1"/>
                </a:solidFill>
              </a:rPr>
              <a:t> $</a:t>
            </a:r>
            <a:r>
              <a:rPr lang="en-US" altLang="ko-KR" sz="1500" dirty="0" smtClean="0">
                <a:solidFill>
                  <a:schemeClr val="tx1"/>
                </a:solidFill>
              </a:rPr>
              <a:t>USER</a:t>
            </a:r>
          </a:p>
          <a:p>
            <a:endParaRPr lang="en-US" altLang="ko-KR" sz="1500" dirty="0">
              <a:solidFill>
                <a:schemeClr val="tx1"/>
              </a:solidFill>
            </a:endParaRPr>
          </a:p>
          <a:p>
            <a:r>
              <a:rPr lang="en-US" altLang="ko-KR" sz="1800" dirty="0" smtClean="0">
                <a:solidFill>
                  <a:schemeClr val="tx1"/>
                </a:solidFill>
              </a:rPr>
              <a:t>[ Docker </a:t>
            </a:r>
            <a:r>
              <a:rPr lang="ko-KR" altLang="en-US" sz="1800" dirty="0">
                <a:solidFill>
                  <a:schemeClr val="tx1"/>
                </a:solidFill>
              </a:rPr>
              <a:t>설치 </a:t>
            </a:r>
            <a:r>
              <a:rPr lang="ko-KR" altLang="en-US" sz="1800" dirty="0" smtClean="0">
                <a:solidFill>
                  <a:schemeClr val="tx1"/>
                </a:solidFill>
              </a:rPr>
              <a:t>확인 </a:t>
            </a:r>
            <a:r>
              <a:rPr lang="en-US" altLang="ko-KR" sz="1800" dirty="0" smtClean="0">
                <a:solidFill>
                  <a:schemeClr val="tx1"/>
                </a:solidFill>
              </a:rPr>
              <a:t>]</a:t>
            </a:r>
            <a:endParaRPr lang="ko-KR" altLang="en-US" sz="1800" dirty="0">
              <a:solidFill>
                <a:schemeClr val="tx1"/>
              </a:solidFill>
            </a:endParaRPr>
          </a:p>
          <a:p>
            <a:r>
              <a:rPr lang="en-US" altLang="ko-KR" sz="1500" dirty="0" err="1">
                <a:solidFill>
                  <a:schemeClr val="tx1"/>
                </a:solidFill>
              </a:rPr>
              <a:t>sudo</a:t>
            </a:r>
            <a:r>
              <a:rPr lang="en-US" altLang="ko-KR" sz="1500" dirty="0">
                <a:solidFill>
                  <a:schemeClr val="tx1"/>
                </a:solidFill>
              </a:rPr>
              <a:t> </a:t>
            </a:r>
            <a:r>
              <a:rPr lang="en-US" altLang="ko-KR" sz="1500" dirty="0" err="1">
                <a:solidFill>
                  <a:schemeClr val="tx1"/>
                </a:solidFill>
              </a:rPr>
              <a:t>docker</a:t>
            </a:r>
            <a:r>
              <a:rPr lang="en-US" altLang="ko-KR" sz="1500" dirty="0">
                <a:solidFill>
                  <a:schemeClr val="tx1"/>
                </a:solidFill>
              </a:rPr>
              <a:t> run hello-world</a:t>
            </a:r>
          </a:p>
          <a:p>
            <a:endParaRPr lang="en-US" altLang="ko-KR" sz="1500" dirty="0" smtClean="0">
              <a:solidFill>
                <a:schemeClr val="tx1"/>
              </a:solidFill>
            </a:endParaRPr>
          </a:p>
          <a:p>
            <a:r>
              <a:rPr lang="en-US" altLang="ko-KR" sz="1800" dirty="0" smtClean="0">
                <a:solidFill>
                  <a:schemeClr val="tx1"/>
                </a:solidFill>
              </a:rPr>
              <a:t>[ test</a:t>
            </a:r>
            <a:r>
              <a:rPr lang="ko-KR" altLang="en-US" sz="1800" dirty="0">
                <a:solidFill>
                  <a:schemeClr val="tx1"/>
                </a:solidFill>
              </a:rPr>
              <a:t>한 </a:t>
            </a:r>
            <a:r>
              <a:rPr lang="en-US" altLang="ko-KR" sz="1800" dirty="0">
                <a:solidFill>
                  <a:schemeClr val="tx1"/>
                </a:solidFill>
              </a:rPr>
              <a:t>hello-world </a:t>
            </a:r>
            <a:r>
              <a:rPr lang="ko-KR" altLang="en-US" sz="1800" dirty="0">
                <a:solidFill>
                  <a:schemeClr val="tx1"/>
                </a:solidFill>
              </a:rPr>
              <a:t>이미지 </a:t>
            </a:r>
            <a:r>
              <a:rPr lang="ko-KR" altLang="en-US" sz="1800" dirty="0" smtClean="0">
                <a:solidFill>
                  <a:schemeClr val="tx1"/>
                </a:solidFill>
              </a:rPr>
              <a:t>삭제</a:t>
            </a:r>
            <a:r>
              <a:rPr lang="en-US" altLang="ko-KR" sz="1800" dirty="0" smtClean="0">
                <a:solidFill>
                  <a:schemeClr val="tx1"/>
                </a:solidFill>
              </a:rPr>
              <a:t>] </a:t>
            </a:r>
            <a:endParaRPr lang="ko-KR" altLang="en-US" sz="1800" dirty="0">
              <a:solidFill>
                <a:schemeClr val="tx1"/>
              </a:solidFill>
            </a:endParaRPr>
          </a:p>
          <a:p>
            <a:r>
              <a:rPr lang="en-US" altLang="ko-KR" sz="1500" dirty="0" err="1">
                <a:solidFill>
                  <a:schemeClr val="tx1"/>
                </a:solidFill>
              </a:rPr>
              <a:t>sudo</a:t>
            </a:r>
            <a:r>
              <a:rPr lang="en-US" altLang="ko-KR" sz="1500" dirty="0">
                <a:solidFill>
                  <a:schemeClr val="tx1"/>
                </a:solidFill>
              </a:rPr>
              <a:t> </a:t>
            </a:r>
            <a:r>
              <a:rPr lang="en-US" altLang="ko-KR" sz="1500" dirty="0" err="1">
                <a:solidFill>
                  <a:schemeClr val="tx1"/>
                </a:solidFill>
              </a:rPr>
              <a:t>docker</a:t>
            </a:r>
            <a:r>
              <a:rPr lang="en-US" altLang="ko-KR" sz="1500" dirty="0">
                <a:solidFill>
                  <a:schemeClr val="tx1"/>
                </a:solidFill>
              </a:rPr>
              <a:t> </a:t>
            </a:r>
            <a:r>
              <a:rPr lang="en-US" altLang="ko-KR" sz="1500" dirty="0" err="1">
                <a:solidFill>
                  <a:schemeClr val="tx1"/>
                </a:solidFill>
              </a:rPr>
              <a:t>rmi</a:t>
            </a:r>
            <a:r>
              <a:rPr lang="en-US" altLang="ko-KR" sz="1500" dirty="0">
                <a:solidFill>
                  <a:schemeClr val="tx1"/>
                </a:solidFill>
              </a:rPr>
              <a:t> -f </a:t>
            </a:r>
            <a:r>
              <a:rPr lang="en-US" altLang="ko-KR" sz="1500" dirty="0" smtClean="0">
                <a:solidFill>
                  <a:schemeClr val="tx1"/>
                </a:solidFill>
              </a:rPr>
              <a:t>hello-world</a:t>
            </a:r>
          </a:p>
          <a:p>
            <a:endParaRPr lang="en-US" altLang="ko-KR" sz="1500" dirty="0">
              <a:solidFill>
                <a:schemeClr val="tx1"/>
              </a:solidFill>
            </a:endParaRPr>
          </a:p>
          <a:p>
            <a:r>
              <a:rPr lang="en-US" altLang="ko-KR" sz="1800" dirty="0" smtClean="0">
                <a:solidFill>
                  <a:schemeClr val="tx1"/>
                </a:solidFill>
              </a:rPr>
              <a:t>[ Docker </a:t>
            </a:r>
            <a:r>
              <a:rPr lang="en-US" altLang="ko-KR" sz="1800" dirty="0">
                <a:solidFill>
                  <a:schemeClr val="tx1"/>
                </a:solidFill>
              </a:rPr>
              <a:t>compose </a:t>
            </a:r>
            <a:r>
              <a:rPr lang="ko-KR" altLang="en-US" sz="1800" dirty="0" smtClean="0">
                <a:solidFill>
                  <a:schemeClr val="tx1"/>
                </a:solidFill>
              </a:rPr>
              <a:t>설치 </a:t>
            </a:r>
            <a:r>
              <a:rPr lang="en-US" altLang="ko-KR" sz="1800" dirty="0" smtClean="0">
                <a:solidFill>
                  <a:schemeClr val="tx1"/>
                </a:solidFill>
              </a:rPr>
              <a:t>]</a:t>
            </a:r>
            <a:endParaRPr lang="ko-KR" altLang="en-US" sz="1500" dirty="0">
              <a:solidFill>
                <a:schemeClr val="tx1"/>
              </a:solidFill>
            </a:endParaRPr>
          </a:p>
          <a:p>
            <a:r>
              <a:rPr lang="en-US" altLang="ko-KR" sz="1500" dirty="0" err="1">
                <a:solidFill>
                  <a:schemeClr val="tx1"/>
                </a:solidFill>
              </a:rPr>
              <a:t>sudo</a:t>
            </a:r>
            <a:r>
              <a:rPr lang="en-US" altLang="ko-KR" sz="1500" dirty="0">
                <a:solidFill>
                  <a:schemeClr val="tx1"/>
                </a:solidFill>
              </a:rPr>
              <a:t> curl -L "https://github.com/</a:t>
            </a:r>
            <a:r>
              <a:rPr lang="en-US" altLang="ko-KR" sz="1500" dirty="0" err="1">
                <a:solidFill>
                  <a:schemeClr val="tx1"/>
                </a:solidFill>
              </a:rPr>
              <a:t>docker</a:t>
            </a:r>
            <a:r>
              <a:rPr lang="en-US" altLang="ko-KR" sz="1500" dirty="0">
                <a:solidFill>
                  <a:schemeClr val="tx1"/>
                </a:solidFill>
              </a:rPr>
              <a:t>/compose/releases/download/1.22.0/</a:t>
            </a:r>
            <a:r>
              <a:rPr lang="en-US" altLang="ko-KR" sz="1500" dirty="0" err="1">
                <a:solidFill>
                  <a:schemeClr val="tx1"/>
                </a:solidFill>
              </a:rPr>
              <a:t>docker</a:t>
            </a:r>
            <a:r>
              <a:rPr lang="en-US" altLang="ko-KR" sz="1500" dirty="0">
                <a:solidFill>
                  <a:schemeClr val="tx1"/>
                </a:solidFill>
              </a:rPr>
              <a:t>-compose-$(</a:t>
            </a:r>
            <a:r>
              <a:rPr lang="en-US" altLang="ko-KR" sz="1500" dirty="0" err="1">
                <a:solidFill>
                  <a:schemeClr val="tx1"/>
                </a:solidFill>
              </a:rPr>
              <a:t>uname</a:t>
            </a:r>
            <a:r>
              <a:rPr lang="en-US" altLang="ko-KR" sz="1500" dirty="0">
                <a:solidFill>
                  <a:schemeClr val="tx1"/>
                </a:solidFill>
              </a:rPr>
              <a:t> -s)-$(</a:t>
            </a:r>
            <a:r>
              <a:rPr lang="en-US" altLang="ko-KR" sz="1500" dirty="0" err="1">
                <a:solidFill>
                  <a:schemeClr val="tx1"/>
                </a:solidFill>
              </a:rPr>
              <a:t>uname</a:t>
            </a:r>
            <a:r>
              <a:rPr lang="en-US" altLang="ko-KR" sz="1500" dirty="0">
                <a:solidFill>
                  <a:schemeClr val="tx1"/>
                </a:solidFill>
              </a:rPr>
              <a:t> -m)" -o /</a:t>
            </a:r>
            <a:r>
              <a:rPr lang="en-US" altLang="ko-KR" sz="1500" dirty="0" err="1" smtClean="0">
                <a:solidFill>
                  <a:schemeClr val="tx1"/>
                </a:solidFill>
              </a:rPr>
              <a:t>usr</a:t>
            </a:r>
            <a:r>
              <a:rPr lang="en-US" altLang="ko-KR" sz="1500" dirty="0" smtClean="0">
                <a:solidFill>
                  <a:schemeClr val="tx1"/>
                </a:solidFill>
              </a:rPr>
              <a:t>/local/bin/</a:t>
            </a:r>
            <a:r>
              <a:rPr lang="en-US" altLang="ko-KR" sz="1500" dirty="0" err="1" smtClean="0">
                <a:solidFill>
                  <a:schemeClr val="tx1"/>
                </a:solidFill>
              </a:rPr>
              <a:t>docker</a:t>
            </a:r>
            <a:r>
              <a:rPr lang="en-US" altLang="ko-KR" sz="1500" dirty="0" smtClean="0">
                <a:solidFill>
                  <a:schemeClr val="tx1"/>
                </a:solidFill>
              </a:rPr>
              <a:t>-compose</a:t>
            </a:r>
          </a:p>
          <a:p>
            <a:endParaRPr lang="en-US" altLang="ko-KR" sz="15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[ Docker compose </a:t>
            </a:r>
            <a:r>
              <a:rPr lang="ko-KR" altLang="en-US" sz="1600" dirty="0" smtClean="0">
                <a:solidFill>
                  <a:schemeClr val="tx1"/>
                </a:solidFill>
              </a:rPr>
              <a:t>권한 설정 </a:t>
            </a:r>
            <a:r>
              <a:rPr lang="en-US" altLang="ko-KR" sz="1600" dirty="0" smtClean="0">
                <a:solidFill>
                  <a:schemeClr val="tx1"/>
                </a:solidFill>
              </a:rPr>
              <a:t>]</a:t>
            </a:r>
            <a:endParaRPr lang="en-US" altLang="ko-KR" sz="1500" dirty="0" smtClean="0">
              <a:solidFill>
                <a:schemeClr val="tx1"/>
              </a:solidFill>
            </a:endParaRPr>
          </a:p>
          <a:p>
            <a:r>
              <a:rPr lang="en-US" altLang="ko-KR" sz="1500" dirty="0" err="1" smtClean="0">
                <a:solidFill>
                  <a:schemeClr val="tx1"/>
                </a:solidFill>
              </a:rPr>
              <a:t>sudo</a:t>
            </a:r>
            <a:r>
              <a:rPr lang="en-US" altLang="ko-KR" sz="1500" dirty="0" smtClean="0">
                <a:solidFill>
                  <a:schemeClr val="tx1"/>
                </a:solidFill>
              </a:rPr>
              <a:t> </a:t>
            </a:r>
            <a:r>
              <a:rPr lang="en-US" altLang="ko-KR" sz="1500" dirty="0" err="1">
                <a:solidFill>
                  <a:schemeClr val="tx1"/>
                </a:solidFill>
              </a:rPr>
              <a:t>chmod</a:t>
            </a:r>
            <a:r>
              <a:rPr lang="en-US" altLang="ko-KR" sz="1500" dirty="0">
                <a:solidFill>
                  <a:schemeClr val="tx1"/>
                </a:solidFill>
              </a:rPr>
              <a:t> +x /</a:t>
            </a:r>
            <a:r>
              <a:rPr lang="en-US" altLang="ko-KR" sz="1500" dirty="0" err="1" smtClean="0">
                <a:solidFill>
                  <a:schemeClr val="tx1"/>
                </a:solidFill>
              </a:rPr>
              <a:t>usr</a:t>
            </a:r>
            <a:r>
              <a:rPr lang="en-US" altLang="ko-KR" sz="1500" dirty="0" smtClean="0">
                <a:solidFill>
                  <a:schemeClr val="tx1"/>
                </a:solidFill>
              </a:rPr>
              <a:t>/local/bin/</a:t>
            </a:r>
            <a:r>
              <a:rPr lang="en-US" altLang="ko-KR" sz="1500" dirty="0" err="1" smtClean="0">
                <a:solidFill>
                  <a:schemeClr val="tx1"/>
                </a:solidFill>
              </a:rPr>
              <a:t>docker</a:t>
            </a:r>
            <a:r>
              <a:rPr lang="en-US" altLang="ko-KR" sz="1500" dirty="0" smtClean="0">
                <a:solidFill>
                  <a:schemeClr val="tx1"/>
                </a:solidFill>
              </a:rPr>
              <a:t>-compose</a:t>
            </a:r>
          </a:p>
          <a:p>
            <a:endParaRPr lang="en-US" altLang="ko-KR" sz="1500" dirty="0">
              <a:solidFill>
                <a:schemeClr val="tx1"/>
              </a:solidFill>
            </a:endParaRPr>
          </a:p>
          <a:p>
            <a:r>
              <a:rPr lang="en-US" altLang="ko-KR" sz="1800" dirty="0" smtClean="0">
                <a:solidFill>
                  <a:schemeClr val="tx1"/>
                </a:solidFill>
              </a:rPr>
              <a:t>[ Docker </a:t>
            </a:r>
            <a:r>
              <a:rPr lang="en-US" altLang="ko-KR" sz="1800" dirty="0">
                <a:solidFill>
                  <a:schemeClr val="tx1"/>
                </a:solidFill>
              </a:rPr>
              <a:t>compose </a:t>
            </a:r>
            <a:r>
              <a:rPr lang="ko-KR" altLang="en-US" sz="1800" dirty="0">
                <a:solidFill>
                  <a:schemeClr val="tx1"/>
                </a:solidFill>
              </a:rPr>
              <a:t>설치 </a:t>
            </a:r>
            <a:r>
              <a:rPr lang="ko-KR" altLang="en-US" sz="1800" dirty="0" smtClean="0">
                <a:solidFill>
                  <a:schemeClr val="tx1"/>
                </a:solidFill>
              </a:rPr>
              <a:t>확인 </a:t>
            </a:r>
            <a:r>
              <a:rPr lang="en-US" altLang="ko-KR" sz="1800" dirty="0" smtClean="0">
                <a:solidFill>
                  <a:schemeClr val="tx1"/>
                </a:solidFill>
              </a:rPr>
              <a:t>]</a:t>
            </a:r>
            <a:endParaRPr lang="ko-KR" altLang="en-US" sz="1800" dirty="0">
              <a:solidFill>
                <a:schemeClr val="tx1"/>
              </a:solidFill>
            </a:endParaRPr>
          </a:p>
          <a:p>
            <a:r>
              <a:rPr lang="en-US" altLang="ko-KR" sz="1500" dirty="0" err="1">
                <a:solidFill>
                  <a:schemeClr val="tx1"/>
                </a:solidFill>
              </a:rPr>
              <a:t>docker</a:t>
            </a:r>
            <a:r>
              <a:rPr lang="en-US" altLang="ko-KR" sz="1500" dirty="0">
                <a:solidFill>
                  <a:schemeClr val="tx1"/>
                </a:solidFill>
              </a:rPr>
              <a:t>-compose </a:t>
            </a:r>
            <a:r>
              <a:rPr lang="en-US" altLang="ko-KR" sz="1500" dirty="0" smtClean="0">
                <a:solidFill>
                  <a:schemeClr val="tx1"/>
                </a:solidFill>
              </a:rPr>
              <a:t>--version</a:t>
            </a:r>
          </a:p>
          <a:p>
            <a:r>
              <a:rPr lang="en-US" altLang="ko-KR" sz="1500" dirty="0">
                <a:solidFill>
                  <a:schemeClr val="tx1"/>
                </a:solidFill>
              </a:rPr>
              <a:t># </a:t>
            </a:r>
            <a:r>
              <a:rPr lang="en-US" altLang="ko-KR" sz="1500" dirty="0" err="1">
                <a:solidFill>
                  <a:schemeClr val="tx1"/>
                </a:solidFill>
              </a:rPr>
              <a:t>os</a:t>
            </a:r>
            <a:r>
              <a:rPr lang="en-US" altLang="ko-KR" sz="1500" dirty="0">
                <a:solidFill>
                  <a:schemeClr val="tx1"/>
                </a:solidFill>
              </a:rPr>
              <a:t> </a:t>
            </a:r>
            <a:r>
              <a:rPr lang="ko-KR" altLang="en-US" sz="1500" dirty="0">
                <a:solidFill>
                  <a:schemeClr val="tx1"/>
                </a:solidFill>
              </a:rPr>
              <a:t>재부팅 </a:t>
            </a:r>
            <a:r>
              <a:rPr lang="en-US" altLang="ko-KR" sz="1500" dirty="0" smtClean="0">
                <a:solidFill>
                  <a:schemeClr val="tx1"/>
                </a:solidFill>
              </a:rPr>
              <a:t>!</a:t>
            </a:r>
            <a:endParaRPr lang="en-US" altLang="ko-KR" sz="15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038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630536" y="336625"/>
            <a:ext cx="3744416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err="1" smtClean="0"/>
              <a:t>Postgresql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30536" y="840681"/>
            <a:ext cx="11305256" cy="5400600"/>
          </a:xfrm>
          <a:prstGeom prst="rect">
            <a:avLst/>
          </a:prstGeom>
          <a:noFill/>
          <a:ln>
            <a:solidFill>
              <a:srgbClr val="FF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>
                <a:solidFill>
                  <a:schemeClr val="tx1"/>
                </a:solidFill>
              </a:rPr>
              <a:t>sudo</a:t>
            </a:r>
            <a:r>
              <a:rPr lang="en-US" altLang="ko-KR" sz="1400" dirty="0">
                <a:solidFill>
                  <a:schemeClr val="tx1"/>
                </a:solidFill>
              </a:rPr>
              <a:t> apt-get update</a:t>
            </a: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 err="1" smtClean="0">
                <a:solidFill>
                  <a:schemeClr val="tx1"/>
                </a:solidFill>
              </a:rPr>
              <a:t>sudo</a:t>
            </a:r>
            <a:r>
              <a:rPr lang="en-US" altLang="ko-KR" sz="1400" dirty="0" smtClean="0">
                <a:solidFill>
                  <a:schemeClr val="tx1"/>
                </a:solidFill>
              </a:rPr>
              <a:t> apt-get </a:t>
            </a:r>
            <a:r>
              <a:rPr lang="en-US" altLang="ko-KR" sz="1400" dirty="0">
                <a:solidFill>
                  <a:schemeClr val="tx1"/>
                </a:solidFill>
              </a:rPr>
              <a:t>install </a:t>
            </a:r>
            <a:r>
              <a:rPr lang="en-US" altLang="ko-KR" sz="1400" dirty="0" err="1">
                <a:solidFill>
                  <a:schemeClr val="tx1"/>
                </a:solidFill>
              </a:rPr>
              <a:t>postgresql</a:t>
            </a:r>
            <a:endParaRPr lang="en-US" altLang="ko-KR" sz="1400" dirty="0">
              <a:solidFill>
                <a:schemeClr val="tx1"/>
              </a:solidFill>
            </a:endParaRP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 err="1">
                <a:solidFill>
                  <a:schemeClr val="tx1"/>
                </a:solidFill>
              </a:rPr>
              <a:t>sudo</a:t>
            </a:r>
            <a:r>
              <a:rPr lang="en-US" altLang="ko-KR" sz="1400" dirty="0">
                <a:solidFill>
                  <a:schemeClr val="tx1"/>
                </a:solidFill>
              </a:rPr>
              <a:t> -u </a:t>
            </a:r>
            <a:r>
              <a:rPr lang="en-US" altLang="ko-KR" sz="1400" dirty="0" err="1">
                <a:solidFill>
                  <a:schemeClr val="tx1"/>
                </a:solidFill>
              </a:rPr>
              <a:t>postgres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 err="1">
                <a:solidFill>
                  <a:schemeClr val="tx1"/>
                </a:solidFill>
              </a:rPr>
              <a:t>psql</a:t>
            </a:r>
            <a:endParaRPr lang="en-US" altLang="ko-KR" sz="1400" dirty="0">
              <a:solidFill>
                <a:schemeClr val="tx1"/>
              </a:solidFill>
            </a:endParaRP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ko-KR" altLang="en-US" sz="1400" dirty="0">
                <a:solidFill>
                  <a:schemeClr val="tx1"/>
                </a:solidFill>
              </a:rPr>
              <a:t>이 명령어를 입력해주게 되면 </a:t>
            </a:r>
            <a:r>
              <a:rPr lang="en-US" altLang="ko-KR" sz="1400" dirty="0" err="1">
                <a:solidFill>
                  <a:schemeClr val="tx1"/>
                </a:solidFill>
              </a:rPr>
              <a:t>postgres</a:t>
            </a:r>
            <a:r>
              <a:rPr lang="ko-KR" altLang="en-US" sz="1400" dirty="0">
                <a:solidFill>
                  <a:schemeClr val="tx1"/>
                </a:solidFill>
              </a:rPr>
              <a:t>라는 이름의 유저로 </a:t>
            </a:r>
            <a:r>
              <a:rPr lang="en-US" altLang="ko-KR" sz="1400" dirty="0" err="1">
                <a:solidFill>
                  <a:schemeClr val="tx1"/>
                </a:solidFill>
              </a:rPr>
              <a:t>postgresql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 err="1">
                <a:solidFill>
                  <a:schemeClr val="tx1"/>
                </a:solidFill>
              </a:rPr>
              <a:t>db</a:t>
            </a:r>
            <a:r>
              <a:rPr lang="ko-KR" altLang="en-US" sz="1400" dirty="0">
                <a:solidFill>
                  <a:schemeClr val="tx1"/>
                </a:solidFill>
              </a:rPr>
              <a:t>를 로그인합니다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ko-KR" altLang="en-US" sz="1400" dirty="0">
                <a:solidFill>
                  <a:schemeClr val="tx1"/>
                </a:solidFill>
              </a:rPr>
              <a:t>잘 들어가졌다면 셸이 다음과 같이 변하게 됩니다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 err="1">
                <a:solidFill>
                  <a:schemeClr val="tx1"/>
                </a:solidFill>
              </a:rPr>
              <a:t>postgres</a:t>
            </a:r>
            <a:r>
              <a:rPr lang="en-US" altLang="ko-KR" sz="1400" dirty="0">
                <a:solidFill>
                  <a:schemeClr val="tx1"/>
                </a:solidFill>
              </a:rPr>
              <a:t>=#</a:t>
            </a: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 err="1">
                <a:solidFill>
                  <a:schemeClr val="tx1"/>
                </a:solidFill>
              </a:rPr>
              <a:t>postgres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>
                <a:solidFill>
                  <a:schemeClr val="tx1"/>
                </a:solidFill>
              </a:rPr>
              <a:t>는 기본적으로 생성되는 </a:t>
            </a:r>
            <a:r>
              <a:rPr lang="en-US" altLang="ko-KR" sz="1400" dirty="0">
                <a:solidFill>
                  <a:schemeClr val="tx1"/>
                </a:solidFill>
              </a:rPr>
              <a:t>root </a:t>
            </a:r>
            <a:r>
              <a:rPr lang="ko-KR" altLang="en-US" sz="1400" dirty="0">
                <a:solidFill>
                  <a:schemeClr val="tx1"/>
                </a:solidFill>
              </a:rPr>
              <a:t>계정이라 패스워드를 변경해주어야 합니다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  <a:p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en-US" altLang="ko-KR" sz="1800" dirty="0" smtClean="0">
                <a:solidFill>
                  <a:schemeClr val="tx1"/>
                </a:solidFill>
              </a:rPr>
              <a:t>[ </a:t>
            </a:r>
            <a:r>
              <a:rPr lang="ko-KR" altLang="en-US" sz="1800" dirty="0" smtClean="0">
                <a:solidFill>
                  <a:schemeClr val="tx1"/>
                </a:solidFill>
              </a:rPr>
              <a:t>패스워드 변경 </a:t>
            </a:r>
            <a:r>
              <a:rPr lang="en-US" altLang="ko-KR" sz="1800" dirty="0" smtClean="0">
                <a:solidFill>
                  <a:schemeClr val="tx1"/>
                </a:solidFill>
              </a:rPr>
              <a:t>]</a:t>
            </a:r>
            <a:endParaRPr lang="en-US" altLang="ko-KR" sz="1800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ALTER USER </a:t>
            </a:r>
            <a:r>
              <a:rPr lang="en-US" altLang="ko-KR" sz="1400" dirty="0" err="1">
                <a:solidFill>
                  <a:schemeClr val="tx1"/>
                </a:solidFill>
              </a:rPr>
              <a:t>postgres</a:t>
            </a:r>
            <a:r>
              <a:rPr lang="en-US" altLang="ko-KR" sz="1400" dirty="0">
                <a:solidFill>
                  <a:schemeClr val="tx1"/>
                </a:solidFill>
              </a:rPr>
              <a:t> with encrypted password '</a:t>
            </a:r>
            <a:r>
              <a:rPr lang="ko-KR" altLang="en-US" sz="1400" dirty="0">
                <a:solidFill>
                  <a:schemeClr val="tx1"/>
                </a:solidFill>
              </a:rPr>
              <a:t>설정할 패스워드</a:t>
            </a:r>
            <a:r>
              <a:rPr lang="en-US" altLang="ko-KR" sz="1400" dirty="0" smtClean="0">
                <a:solidFill>
                  <a:schemeClr val="tx1"/>
                </a:solidFill>
              </a:rPr>
              <a:t>';</a:t>
            </a: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800" dirty="0" smtClean="0">
                <a:solidFill>
                  <a:schemeClr val="tx1"/>
                </a:solidFill>
              </a:rPr>
              <a:t>[ </a:t>
            </a:r>
            <a:r>
              <a:rPr lang="ko-KR" altLang="en-US" sz="1800" dirty="0" smtClean="0">
                <a:solidFill>
                  <a:schemeClr val="tx1"/>
                </a:solidFill>
              </a:rPr>
              <a:t>종료 명령어 </a:t>
            </a:r>
            <a:r>
              <a:rPr lang="en-US" altLang="ko-KR" sz="1800" dirty="0" smtClean="0">
                <a:solidFill>
                  <a:schemeClr val="tx1"/>
                </a:solidFill>
              </a:rPr>
              <a:t>]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\q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36665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630536" y="336625"/>
            <a:ext cx="3744416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/>
              <a:t>Clone Repository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30536" y="840681"/>
            <a:ext cx="11305256" cy="5400600"/>
          </a:xfrm>
          <a:prstGeom prst="rect">
            <a:avLst/>
          </a:prstGeom>
          <a:noFill/>
          <a:ln>
            <a:solidFill>
              <a:srgbClr val="FF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>
                <a:solidFill>
                  <a:schemeClr val="tx1"/>
                </a:solidFill>
              </a:rPr>
              <a:t>git</a:t>
            </a:r>
            <a:r>
              <a:rPr lang="en-US" altLang="ko-KR" sz="1400" dirty="0">
                <a:solidFill>
                  <a:schemeClr val="tx1"/>
                </a:solidFill>
              </a:rPr>
              <a:t> clone https://github.com/hyperledger/blockchain-explorer.git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cd </a:t>
            </a:r>
            <a:r>
              <a:rPr lang="en-US" altLang="ko-KR" sz="1400" dirty="0" err="1">
                <a:solidFill>
                  <a:schemeClr val="tx1"/>
                </a:solidFill>
              </a:rPr>
              <a:t>blockchain</a:t>
            </a:r>
            <a:r>
              <a:rPr lang="en-US" altLang="ko-KR" sz="1400" dirty="0">
                <a:solidFill>
                  <a:schemeClr val="tx1"/>
                </a:solidFill>
              </a:rPr>
              <a:t>-explorer/app</a:t>
            </a: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800" dirty="0">
                <a:solidFill>
                  <a:schemeClr val="tx1"/>
                </a:solidFill>
              </a:rPr>
              <a:t>[ </a:t>
            </a:r>
            <a:r>
              <a:rPr lang="en-US" altLang="ko-KR" sz="1800" dirty="0" err="1">
                <a:solidFill>
                  <a:schemeClr val="tx1"/>
                </a:solidFill>
              </a:rPr>
              <a:t>explorerconfig.json</a:t>
            </a:r>
            <a:r>
              <a:rPr lang="en-US" altLang="ko-KR" sz="1800" dirty="0">
                <a:solidFill>
                  <a:schemeClr val="tx1"/>
                </a:solidFill>
              </a:rPr>
              <a:t> </a:t>
            </a:r>
            <a:r>
              <a:rPr lang="ko-KR" altLang="en-US" sz="1800" dirty="0">
                <a:solidFill>
                  <a:schemeClr val="tx1"/>
                </a:solidFill>
              </a:rPr>
              <a:t>파일 수정 </a:t>
            </a:r>
            <a:r>
              <a:rPr lang="en-US" altLang="ko-KR" sz="1800" dirty="0">
                <a:solidFill>
                  <a:schemeClr val="tx1"/>
                </a:solidFill>
              </a:rPr>
              <a:t>]</a:t>
            </a: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 err="1">
                <a:solidFill>
                  <a:schemeClr val="tx1"/>
                </a:solidFill>
              </a:rPr>
              <a:t>sudo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 err="1">
                <a:solidFill>
                  <a:schemeClr val="tx1"/>
                </a:solidFill>
              </a:rPr>
              <a:t>gedit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 err="1">
                <a:solidFill>
                  <a:schemeClr val="tx1"/>
                </a:solidFill>
              </a:rPr>
              <a:t>explorerconfig.json</a:t>
            </a:r>
            <a:endParaRPr lang="en-US" altLang="ko-KR" sz="1400" dirty="0">
              <a:solidFill>
                <a:schemeClr val="tx1"/>
              </a:solidFill>
            </a:endParaRP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{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"persistence": "</a:t>
            </a:r>
            <a:r>
              <a:rPr lang="en-US" altLang="ko-KR" sz="1400" dirty="0" err="1">
                <a:solidFill>
                  <a:schemeClr val="tx1"/>
                </a:solidFill>
              </a:rPr>
              <a:t>postgreSQL</a:t>
            </a:r>
            <a:r>
              <a:rPr lang="en-US" altLang="ko-KR" sz="1400" dirty="0">
                <a:solidFill>
                  <a:schemeClr val="tx1"/>
                </a:solidFill>
              </a:rPr>
              <a:t>",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"platforms": ["fabric"],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"</a:t>
            </a:r>
            <a:r>
              <a:rPr lang="en-US" altLang="ko-KR" sz="1400" dirty="0" err="1">
                <a:solidFill>
                  <a:schemeClr val="tx1"/>
                </a:solidFill>
              </a:rPr>
              <a:t>postgreSQL</a:t>
            </a:r>
            <a:r>
              <a:rPr lang="en-US" altLang="ko-KR" sz="1400" dirty="0">
                <a:solidFill>
                  <a:schemeClr val="tx1"/>
                </a:solidFill>
              </a:rPr>
              <a:t>": {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"host": "127.0.0.1",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"port": "5432",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"database": "</a:t>
            </a:r>
            <a:r>
              <a:rPr lang="en-US" altLang="ko-KR" sz="1400" dirty="0" err="1">
                <a:solidFill>
                  <a:schemeClr val="tx1"/>
                </a:solidFill>
              </a:rPr>
              <a:t>fabricexplorer</a:t>
            </a:r>
            <a:r>
              <a:rPr lang="en-US" altLang="ko-KR" sz="1400" dirty="0">
                <a:solidFill>
                  <a:schemeClr val="tx1"/>
                </a:solidFill>
              </a:rPr>
              <a:t>",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"username": "hello",		</a:t>
            </a:r>
            <a:r>
              <a:rPr lang="en-US" altLang="ko-KR" sz="1400" dirty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r>
              <a:rPr lang="ko-KR" altLang="en-US" sz="1400" dirty="0">
                <a:solidFill>
                  <a:srgbClr val="FF0000"/>
                </a:solidFill>
              </a:rPr>
              <a:t>계정 명</a:t>
            </a:r>
          </a:p>
          <a:p>
            <a:r>
              <a:rPr lang="ko-KR" altLang="en-US" sz="1400" dirty="0">
                <a:solidFill>
                  <a:schemeClr val="tx1"/>
                </a:solidFill>
              </a:rPr>
              <a:t>    </a:t>
            </a:r>
            <a:r>
              <a:rPr lang="en-US" altLang="ko-KR" sz="1400" dirty="0">
                <a:solidFill>
                  <a:schemeClr val="tx1"/>
                </a:solidFill>
              </a:rPr>
              <a:t>"</a:t>
            </a:r>
            <a:r>
              <a:rPr lang="en-US" altLang="ko-KR" sz="1400" dirty="0" err="1">
                <a:solidFill>
                  <a:schemeClr val="tx1"/>
                </a:solidFill>
              </a:rPr>
              <a:t>passwd</a:t>
            </a:r>
            <a:r>
              <a:rPr lang="en-US" altLang="ko-KR" sz="1400" dirty="0">
                <a:solidFill>
                  <a:schemeClr val="tx1"/>
                </a:solidFill>
              </a:rPr>
              <a:t>": "e4net123“	</a:t>
            </a:r>
            <a:r>
              <a:rPr lang="en-US" altLang="ko-KR" sz="1400" dirty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r>
              <a:rPr lang="en-US" altLang="ko-KR" sz="1400" dirty="0">
                <a:solidFill>
                  <a:srgbClr val="FF0000"/>
                </a:solidFill>
              </a:rPr>
              <a:t> </a:t>
            </a:r>
            <a:r>
              <a:rPr lang="ko-KR" altLang="en-US" sz="1400" dirty="0">
                <a:solidFill>
                  <a:srgbClr val="FF0000"/>
                </a:solidFill>
              </a:rPr>
              <a:t>계정 패스워드</a:t>
            </a:r>
          </a:p>
          <a:p>
            <a:r>
              <a:rPr lang="ko-KR" altLang="en-US" sz="1400" dirty="0">
                <a:solidFill>
                  <a:schemeClr val="tx1"/>
                </a:solidFill>
              </a:rPr>
              <a:t>  </a:t>
            </a:r>
            <a:r>
              <a:rPr lang="en-US" altLang="ko-KR" sz="1400" dirty="0">
                <a:solidFill>
                  <a:schemeClr val="tx1"/>
                </a:solidFill>
              </a:rPr>
              <a:t>},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"sync": {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"type": "local",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"platform": "fabric",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"</a:t>
            </a:r>
            <a:r>
              <a:rPr lang="en-US" altLang="ko-KR" sz="1400" dirty="0" err="1">
                <a:solidFill>
                  <a:schemeClr val="tx1"/>
                </a:solidFill>
              </a:rPr>
              <a:t>blocksSyncTime</a:t>
            </a:r>
            <a:r>
              <a:rPr lang="en-US" altLang="ko-KR" sz="1400" dirty="0">
                <a:solidFill>
                  <a:schemeClr val="tx1"/>
                </a:solidFill>
              </a:rPr>
              <a:t>": "3"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}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}</a:t>
            </a:r>
          </a:p>
          <a:p>
            <a:endParaRPr lang="en-US" altLang="ko-KR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7331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630536" y="336625"/>
            <a:ext cx="3744416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/>
              <a:t>Fabric-network Setup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30536" y="840681"/>
            <a:ext cx="11305256" cy="5400600"/>
          </a:xfrm>
          <a:prstGeom prst="rect">
            <a:avLst/>
          </a:prstGeom>
          <a:noFill/>
          <a:ln>
            <a:solidFill>
              <a:srgbClr val="FF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[home director</a:t>
            </a:r>
            <a:r>
              <a:rPr lang="ko-KR" altLang="en-US" sz="1400" dirty="0" smtClean="0">
                <a:solidFill>
                  <a:schemeClr val="tx1"/>
                </a:solidFill>
              </a:rPr>
              <a:t>로 이동</a:t>
            </a:r>
            <a:r>
              <a:rPr lang="en-US" altLang="ko-KR" sz="1400" dirty="0" smtClean="0">
                <a:solidFill>
                  <a:schemeClr val="tx1"/>
                </a:solidFill>
              </a:rPr>
              <a:t>]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c</a:t>
            </a:r>
            <a:r>
              <a:rPr lang="en-US" altLang="ko-KR" sz="1400" dirty="0" smtClean="0">
                <a:solidFill>
                  <a:schemeClr val="tx1"/>
                </a:solidFill>
              </a:rPr>
              <a:t>d~</a:t>
            </a: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[ </a:t>
            </a:r>
            <a:r>
              <a:rPr lang="en-US" altLang="ko-KR" sz="1400" dirty="0">
                <a:solidFill>
                  <a:schemeClr val="tx1"/>
                </a:solidFill>
              </a:rPr>
              <a:t>fabric-samples </a:t>
            </a:r>
            <a:r>
              <a:rPr lang="ko-KR" altLang="en-US" sz="1400" dirty="0">
                <a:solidFill>
                  <a:schemeClr val="tx1"/>
                </a:solidFill>
              </a:rPr>
              <a:t>최신버전 다운 </a:t>
            </a:r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ko-KR" altLang="en-US" sz="1400" dirty="0">
                <a:solidFill>
                  <a:schemeClr val="tx1"/>
                </a:solidFill>
              </a:rPr>
              <a:t>현재 </a:t>
            </a:r>
            <a:r>
              <a:rPr lang="en-US" altLang="ko-KR" sz="1400" dirty="0">
                <a:solidFill>
                  <a:schemeClr val="tx1"/>
                </a:solidFill>
              </a:rPr>
              <a:t>1.4) ]</a:t>
            </a:r>
          </a:p>
          <a:p>
            <a:r>
              <a:rPr lang="en-US" altLang="ko-KR" sz="1400" dirty="0" err="1">
                <a:solidFill>
                  <a:schemeClr val="tx1"/>
                </a:solidFill>
              </a:rPr>
              <a:t>g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it</a:t>
            </a:r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clone </a:t>
            </a:r>
            <a:r>
              <a:rPr lang="en-US" altLang="ko-KR" sz="1400" dirty="0">
                <a:solidFill>
                  <a:schemeClr val="tx1"/>
                </a:solidFill>
                <a:hlinkClick r:id="rId3"/>
              </a:rPr>
              <a:t>https://</a:t>
            </a:r>
            <a:r>
              <a:rPr lang="en-US" altLang="ko-KR" sz="1400" dirty="0" smtClean="0">
                <a:solidFill>
                  <a:schemeClr val="tx1"/>
                </a:solidFill>
                <a:hlinkClick r:id="rId3"/>
              </a:rPr>
              <a:t>github.com/hyperledger/fabric-samples.git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[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</a:rPr>
              <a:t>fabric-samples 1.3 </a:t>
            </a:r>
            <a:r>
              <a:rPr lang="ko-KR" altLang="en-US" sz="1400" dirty="0" smtClean="0">
                <a:solidFill>
                  <a:schemeClr val="tx1"/>
                </a:solidFill>
              </a:rPr>
              <a:t>버전 </a:t>
            </a:r>
            <a:r>
              <a:rPr lang="en-US" altLang="ko-KR" sz="1400" dirty="0" smtClean="0">
                <a:solidFill>
                  <a:schemeClr val="tx1"/>
                </a:solidFill>
              </a:rPr>
              <a:t>]</a:t>
            </a:r>
          </a:p>
          <a:p>
            <a:r>
              <a:rPr lang="en-US" altLang="ko-KR" sz="1400" dirty="0" err="1">
                <a:solidFill>
                  <a:schemeClr val="tx1"/>
                </a:solidFill>
              </a:rPr>
              <a:t>g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it</a:t>
            </a:r>
            <a:r>
              <a:rPr lang="en-US" altLang="ko-KR" sz="1400" dirty="0" smtClean="0">
                <a:solidFill>
                  <a:schemeClr val="tx1"/>
                </a:solidFill>
              </a:rPr>
              <a:t> checkout v1.3.0</a:t>
            </a:r>
            <a:endParaRPr lang="en-US" altLang="ko-KR" sz="1400" dirty="0">
              <a:solidFill>
                <a:schemeClr val="tx1"/>
              </a:solidFill>
            </a:endParaRP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[ Directory</a:t>
            </a:r>
            <a:r>
              <a:rPr lang="ko-KR" altLang="en-US" sz="1400" dirty="0">
                <a:solidFill>
                  <a:schemeClr val="tx1"/>
                </a:solidFill>
              </a:rPr>
              <a:t>로 이동 </a:t>
            </a:r>
            <a:r>
              <a:rPr lang="en-US" altLang="ko-KR" sz="1400" dirty="0">
                <a:solidFill>
                  <a:schemeClr val="tx1"/>
                </a:solidFill>
              </a:rPr>
              <a:t>]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c</a:t>
            </a:r>
            <a:r>
              <a:rPr lang="en-US" altLang="ko-KR" sz="1400" dirty="0" smtClean="0">
                <a:solidFill>
                  <a:schemeClr val="tx1"/>
                </a:solidFill>
              </a:rPr>
              <a:t>d </a:t>
            </a:r>
            <a:r>
              <a:rPr lang="en-US" altLang="ko-KR" sz="1400" dirty="0">
                <a:solidFill>
                  <a:schemeClr val="tx1"/>
                </a:solidFill>
              </a:rPr>
              <a:t>fabric-samples</a:t>
            </a: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[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bynary</a:t>
            </a:r>
            <a:r>
              <a:rPr lang="ko-KR" altLang="en-US" sz="1400" dirty="0" smtClean="0">
                <a:solidFill>
                  <a:schemeClr val="tx1"/>
                </a:solidFill>
              </a:rPr>
              <a:t> </a:t>
            </a:r>
            <a:r>
              <a:rPr lang="ko-KR" altLang="en-US" sz="1400" dirty="0">
                <a:solidFill>
                  <a:schemeClr val="tx1"/>
                </a:solidFill>
              </a:rPr>
              <a:t>파일 다운로드 </a:t>
            </a:r>
            <a:r>
              <a:rPr lang="en-US" altLang="ko-KR" sz="1400" dirty="0">
                <a:solidFill>
                  <a:schemeClr val="tx1"/>
                </a:solidFill>
              </a:rPr>
              <a:t>]</a:t>
            </a:r>
          </a:p>
          <a:p>
            <a:r>
              <a:rPr lang="en-US" altLang="ko-KR" sz="1400" dirty="0" err="1">
                <a:solidFill>
                  <a:schemeClr val="tx1"/>
                </a:solidFill>
              </a:rPr>
              <a:t>sudo</a:t>
            </a:r>
            <a:r>
              <a:rPr lang="en-US" altLang="ko-KR" sz="1400" dirty="0">
                <a:solidFill>
                  <a:schemeClr val="tx1"/>
                </a:solidFill>
              </a:rPr>
              <a:t> curl </a:t>
            </a:r>
            <a:r>
              <a:rPr lang="en-US" altLang="ko-KR" sz="1400" dirty="0" smtClean="0">
                <a:solidFill>
                  <a:schemeClr val="tx1"/>
                </a:solidFill>
              </a:rPr>
              <a:t>-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sSL</a:t>
            </a:r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  <a:hlinkClick r:id="rId4"/>
              </a:rPr>
              <a:t>https://goo.gl/6wtTN5</a:t>
            </a:r>
            <a:r>
              <a:rPr lang="en-US" altLang="ko-KR" sz="1400" dirty="0">
                <a:solidFill>
                  <a:schemeClr val="tx1"/>
                </a:solidFill>
              </a:rPr>
              <a:t> | bash </a:t>
            </a:r>
            <a:r>
              <a:rPr lang="en-US" altLang="ko-KR" sz="1400" dirty="0" smtClean="0">
                <a:solidFill>
                  <a:schemeClr val="tx1"/>
                </a:solidFill>
              </a:rPr>
              <a:t>-s </a:t>
            </a:r>
            <a:r>
              <a:rPr lang="en-US" altLang="ko-KR" sz="1400" dirty="0" smtClean="0">
                <a:solidFill>
                  <a:schemeClr val="tx1"/>
                </a:solidFill>
              </a:rPr>
              <a:t>1.3.0</a:t>
            </a:r>
            <a:endParaRPr lang="en-US" altLang="ko-KR" sz="1400" dirty="0">
              <a:solidFill>
                <a:schemeClr val="tx1"/>
              </a:solidFill>
            </a:endParaRP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[ first-network </a:t>
            </a:r>
            <a:r>
              <a:rPr lang="ko-KR" altLang="en-US" sz="1400" dirty="0" smtClean="0">
                <a:solidFill>
                  <a:schemeClr val="tx1"/>
                </a:solidFill>
              </a:rPr>
              <a:t>폴더로 이동 </a:t>
            </a:r>
            <a:r>
              <a:rPr lang="en-US" altLang="ko-KR" sz="1400" dirty="0" smtClean="0">
                <a:solidFill>
                  <a:schemeClr val="tx1"/>
                </a:solidFill>
              </a:rPr>
              <a:t>]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c</a:t>
            </a:r>
            <a:r>
              <a:rPr lang="en-US" altLang="ko-KR" sz="1400" dirty="0" smtClean="0">
                <a:solidFill>
                  <a:schemeClr val="tx1"/>
                </a:solidFill>
              </a:rPr>
              <a:t>d first-network</a:t>
            </a: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[ </a:t>
            </a:r>
            <a:r>
              <a:rPr lang="ko-KR" altLang="en-US" sz="1400" dirty="0">
                <a:solidFill>
                  <a:schemeClr val="tx1"/>
                </a:solidFill>
              </a:rPr>
              <a:t>네트워크 생성 </a:t>
            </a:r>
            <a:r>
              <a:rPr lang="en-US" altLang="ko-KR" sz="1400" dirty="0">
                <a:solidFill>
                  <a:schemeClr val="tx1"/>
                </a:solidFill>
              </a:rPr>
              <a:t>]</a:t>
            </a:r>
          </a:p>
          <a:p>
            <a:r>
              <a:rPr lang="en-US" altLang="ko-KR" sz="1400" dirty="0" err="1">
                <a:solidFill>
                  <a:schemeClr val="tx1"/>
                </a:solidFill>
              </a:rPr>
              <a:t>sudo</a:t>
            </a:r>
            <a:r>
              <a:rPr lang="en-US" altLang="ko-KR" sz="1400" dirty="0">
                <a:solidFill>
                  <a:schemeClr val="tx1"/>
                </a:solidFill>
              </a:rPr>
              <a:t> ./byfn.sh generate</a:t>
            </a: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[ </a:t>
            </a:r>
            <a:r>
              <a:rPr lang="ko-KR" altLang="en-US" sz="1400" dirty="0">
                <a:solidFill>
                  <a:schemeClr val="tx1"/>
                </a:solidFill>
              </a:rPr>
              <a:t>네트워크 구축 </a:t>
            </a:r>
            <a:r>
              <a:rPr lang="en-US" altLang="ko-KR" sz="1400" dirty="0">
                <a:solidFill>
                  <a:schemeClr val="tx1"/>
                </a:solidFill>
              </a:rPr>
              <a:t>]</a:t>
            </a:r>
          </a:p>
          <a:p>
            <a:r>
              <a:rPr lang="en-US" altLang="ko-KR" sz="1400" dirty="0" err="1">
                <a:solidFill>
                  <a:schemeClr val="tx1"/>
                </a:solidFill>
              </a:rPr>
              <a:t>sudo</a:t>
            </a:r>
            <a:r>
              <a:rPr lang="en-US" altLang="ko-KR" sz="1400" dirty="0">
                <a:solidFill>
                  <a:schemeClr val="tx1"/>
                </a:solidFill>
              </a:rPr>
              <a:t> ./byfn.sh up</a:t>
            </a:r>
          </a:p>
          <a:p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463184" y="4945137"/>
            <a:ext cx="5472608" cy="1296144"/>
          </a:xfrm>
          <a:prstGeom prst="rect">
            <a:avLst/>
          </a:prstGeom>
          <a:noFill/>
          <a:ln>
            <a:solidFill>
              <a:srgbClr val="FF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rgbClr val="FF4040"/>
                </a:solidFill>
              </a:rPr>
              <a:t>※ </a:t>
            </a:r>
            <a:r>
              <a:rPr lang="en-US" altLang="ko-KR" sz="1600" dirty="0" err="1">
                <a:solidFill>
                  <a:srgbClr val="FF4040"/>
                </a:solidFill>
              </a:rPr>
              <a:t>cryptogen</a:t>
            </a:r>
            <a:r>
              <a:rPr lang="en-US" altLang="ko-KR" sz="1600" dirty="0">
                <a:solidFill>
                  <a:srgbClr val="FF4040"/>
                </a:solidFill>
              </a:rPr>
              <a:t> tool not found. exiting</a:t>
            </a:r>
          </a:p>
          <a:p>
            <a:r>
              <a:rPr lang="ko-KR" altLang="en-US" sz="1600" dirty="0" smtClean="0">
                <a:solidFill>
                  <a:srgbClr val="FF4040"/>
                </a:solidFill>
              </a:rPr>
              <a:t>에러 </a:t>
            </a:r>
            <a:r>
              <a:rPr lang="ko-KR" altLang="en-US" sz="1600" dirty="0">
                <a:solidFill>
                  <a:srgbClr val="FF4040"/>
                </a:solidFill>
              </a:rPr>
              <a:t>발생시 </a:t>
            </a:r>
            <a:r>
              <a:rPr lang="en-US" altLang="ko-KR" sz="1600" dirty="0">
                <a:solidFill>
                  <a:srgbClr val="FF4040"/>
                </a:solidFill>
              </a:rPr>
              <a:t>binary </a:t>
            </a:r>
            <a:r>
              <a:rPr lang="ko-KR" altLang="en-US" sz="1600" dirty="0" smtClean="0">
                <a:solidFill>
                  <a:srgbClr val="FF4040"/>
                </a:solidFill>
              </a:rPr>
              <a:t>파일 설치의 문제</a:t>
            </a:r>
            <a:r>
              <a:rPr lang="en-US" altLang="ko-KR" sz="1600" dirty="0" smtClean="0">
                <a:solidFill>
                  <a:srgbClr val="FF4040"/>
                </a:solidFill>
              </a:rPr>
              <a:t>!</a:t>
            </a:r>
          </a:p>
          <a:p>
            <a:r>
              <a:rPr lang="ko-KR" altLang="en-US" sz="1600" dirty="0" smtClean="0">
                <a:solidFill>
                  <a:srgbClr val="FF4040"/>
                </a:solidFill>
              </a:rPr>
              <a:t>버전 문제 혹은 오타일 </a:t>
            </a:r>
            <a:r>
              <a:rPr lang="ko-KR" altLang="en-US" sz="1600" dirty="0">
                <a:solidFill>
                  <a:srgbClr val="FF4040"/>
                </a:solidFill>
              </a:rPr>
              <a:t>수 있다</a:t>
            </a:r>
            <a:r>
              <a:rPr lang="en-US" altLang="ko-KR" sz="1600" dirty="0">
                <a:solidFill>
                  <a:srgbClr val="FF4040"/>
                </a:solidFill>
              </a:rPr>
              <a:t>. </a:t>
            </a:r>
            <a:r>
              <a:rPr lang="en-US" altLang="ko-KR" sz="1600" dirty="0" err="1">
                <a:solidFill>
                  <a:srgbClr val="FF4040"/>
                </a:solidFill>
              </a:rPr>
              <a:t>Github</a:t>
            </a:r>
            <a:r>
              <a:rPr lang="ko-KR" altLang="en-US" sz="1600" dirty="0">
                <a:solidFill>
                  <a:srgbClr val="FF4040"/>
                </a:solidFill>
              </a:rPr>
              <a:t>의 </a:t>
            </a:r>
            <a:r>
              <a:rPr lang="en-US" altLang="ko-KR" sz="1600" dirty="0" smtClean="0">
                <a:solidFill>
                  <a:srgbClr val="FF4040"/>
                </a:solidFill>
              </a:rPr>
              <a:t>fabric-samples</a:t>
            </a:r>
            <a:r>
              <a:rPr lang="ko-KR" altLang="en-US" sz="1600" dirty="0" smtClean="0">
                <a:solidFill>
                  <a:srgbClr val="FF4040"/>
                </a:solidFill>
              </a:rPr>
              <a:t>의 </a:t>
            </a:r>
            <a:r>
              <a:rPr lang="ko-KR" altLang="en-US" sz="1600" dirty="0">
                <a:solidFill>
                  <a:srgbClr val="FF4040"/>
                </a:solidFill>
              </a:rPr>
              <a:t>버전을 확인해보고 그 버전에 맞는 </a:t>
            </a:r>
            <a:r>
              <a:rPr lang="en-US" altLang="ko-KR" sz="1600" dirty="0" smtClean="0">
                <a:solidFill>
                  <a:srgbClr val="FF4040"/>
                </a:solidFill>
              </a:rPr>
              <a:t>binary</a:t>
            </a:r>
            <a:r>
              <a:rPr lang="ko-KR" altLang="en-US" sz="1600" dirty="0" smtClean="0">
                <a:solidFill>
                  <a:srgbClr val="FF4040"/>
                </a:solidFill>
              </a:rPr>
              <a:t>를 </a:t>
            </a:r>
            <a:r>
              <a:rPr lang="ko-KR" altLang="en-US" sz="1600" dirty="0">
                <a:solidFill>
                  <a:srgbClr val="FF4040"/>
                </a:solidFill>
              </a:rPr>
              <a:t>설치한다</a:t>
            </a:r>
            <a:r>
              <a:rPr lang="en-US" altLang="ko-KR" sz="1600" dirty="0">
                <a:solidFill>
                  <a:srgbClr val="FF404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35688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630536" y="336625"/>
            <a:ext cx="3744416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/>
              <a:t>Fabric-network </a:t>
            </a:r>
            <a:r>
              <a:rPr lang="ko-KR" altLang="en-US" dirty="0" smtClean="0"/>
              <a:t>상태 확인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30536" y="840681"/>
            <a:ext cx="11305256" cy="5400600"/>
          </a:xfrm>
          <a:prstGeom prst="rect">
            <a:avLst/>
          </a:prstGeom>
          <a:noFill/>
          <a:ln>
            <a:solidFill>
              <a:srgbClr val="FF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400" dirty="0">
              <a:solidFill>
                <a:schemeClr val="tx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536" y="1704777"/>
            <a:ext cx="11305256" cy="387667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630536" y="1200721"/>
            <a:ext cx="4176464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Docker </a:t>
            </a:r>
            <a:r>
              <a:rPr lang="en-US" altLang="ko-KR" dirty="0" err="1" smtClean="0">
                <a:solidFill>
                  <a:schemeClr val="tx1"/>
                </a:solidFill>
              </a:rPr>
              <a:t>ps</a:t>
            </a:r>
            <a:r>
              <a:rPr lang="ko-KR" altLang="en-US" dirty="0" smtClean="0">
                <a:solidFill>
                  <a:schemeClr val="tx1"/>
                </a:solidFill>
              </a:rPr>
              <a:t>로 상태 확인 시 결과 값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9021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5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1400" dirty="0" smtClean="0">
            <a:solidFill>
              <a:srgbClr val="FF4343"/>
            </a:solidFill>
          </a:defRPr>
        </a:defPPr>
      </a:lstStyle>
    </a:txDef>
  </a:objectDefaults>
  <a:extraClrSchemeLst/>
</a:theme>
</file>

<file path=ppt/theme/theme5.xml><?xml version="1.0" encoding="utf-8"?>
<a:theme xmlns:a="http://schemas.openxmlformats.org/drawingml/2006/main" name="4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6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1400" dirty="0" smtClean="0">
            <a:solidFill>
              <a:srgbClr val="FF4343"/>
            </a:solidFill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12025</TotalTime>
  <Words>950</Words>
  <Application>Microsoft Office PowerPoint</Application>
  <PresentationFormat>사용자 지정</PresentationFormat>
  <Paragraphs>268</Paragraphs>
  <Slides>20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6</vt:i4>
      </vt:variant>
      <vt:variant>
        <vt:lpstr>슬라이드 제목</vt:lpstr>
      </vt:variant>
      <vt:variant>
        <vt:i4>20</vt:i4>
      </vt:variant>
    </vt:vector>
  </HeadingPairs>
  <TitlesOfParts>
    <vt:vector size="33" baseType="lpstr">
      <vt:lpstr>a뉴고딕B</vt:lpstr>
      <vt:lpstr>Myriad Pro</vt:lpstr>
      <vt:lpstr>Myriad Pro Light</vt:lpstr>
      <vt:lpstr>맑은 고딕</vt:lpstr>
      <vt:lpstr>Arial</vt:lpstr>
      <vt:lpstr>Arial Black</vt:lpstr>
      <vt:lpstr>Wingdings</vt:lpstr>
      <vt:lpstr>1_Office 테마</vt:lpstr>
      <vt:lpstr>5_Office 테마</vt:lpstr>
      <vt:lpstr>2_Office 테마</vt:lpstr>
      <vt:lpstr>3_Office 테마</vt:lpstr>
      <vt:lpstr>4_Office 테마</vt:lpstr>
      <vt:lpstr>6_Office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D-129</dc:creator>
  <cp:lastModifiedBy>Windows 사용자</cp:lastModifiedBy>
  <cp:revision>1311</cp:revision>
  <dcterms:created xsi:type="dcterms:W3CDTF">2014-08-12T00:23:48Z</dcterms:created>
  <dcterms:modified xsi:type="dcterms:W3CDTF">2019-03-04T12:30:32Z</dcterms:modified>
</cp:coreProperties>
</file>