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4" r:id="rId2"/>
    <p:sldMasterId id="2147483657" r:id="rId3"/>
    <p:sldMasterId id="2147483658" r:id="rId4"/>
    <p:sldMasterId id="2147483662" r:id="rId5"/>
    <p:sldMasterId id="2147483666" r:id="rId6"/>
  </p:sldMasterIdLst>
  <p:notesMasterIdLst>
    <p:notesMasterId r:id="rId32"/>
  </p:notesMasterIdLst>
  <p:sldIdLst>
    <p:sldId id="377" r:id="rId7"/>
    <p:sldId id="480" r:id="rId8"/>
    <p:sldId id="451" r:id="rId9"/>
    <p:sldId id="481" r:id="rId10"/>
    <p:sldId id="453" r:id="rId11"/>
    <p:sldId id="457" r:id="rId12"/>
    <p:sldId id="460" r:id="rId13"/>
    <p:sldId id="456" r:id="rId14"/>
    <p:sldId id="454" r:id="rId15"/>
    <p:sldId id="465" r:id="rId16"/>
    <p:sldId id="468" r:id="rId17"/>
    <p:sldId id="473" r:id="rId18"/>
    <p:sldId id="475" r:id="rId19"/>
    <p:sldId id="464" r:id="rId20"/>
    <p:sldId id="469" r:id="rId21"/>
    <p:sldId id="470" r:id="rId22"/>
    <p:sldId id="466" r:id="rId23"/>
    <p:sldId id="471" r:id="rId24"/>
    <p:sldId id="467" r:id="rId25"/>
    <p:sldId id="472" r:id="rId26"/>
    <p:sldId id="459" r:id="rId27"/>
    <p:sldId id="476" r:id="rId28"/>
    <p:sldId id="477" r:id="rId29"/>
    <p:sldId id="478" r:id="rId30"/>
    <p:sldId id="479" r:id="rId31"/>
  </p:sldIdLst>
  <p:sldSz cx="12206288" cy="6865938"/>
  <p:notesSz cx="6858000" cy="9144000"/>
  <p:defaultTextStyle>
    <a:defPPr>
      <a:defRPr lang="ko-KR"/>
    </a:defPPr>
    <a:lvl1pPr marL="0" algn="l" defTabSz="95829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9146" algn="l" defTabSz="95829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8291" algn="l" defTabSz="95829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7437" algn="l" defTabSz="95829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6582" algn="l" defTabSz="95829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5728" algn="l" defTabSz="95829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4874" algn="l" defTabSz="95829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4019" algn="l" defTabSz="95829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3165" algn="l" defTabSz="958291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9" userDrawn="1">
          <p15:clr>
            <a:srgbClr val="A4A3A4"/>
          </p15:clr>
        </p15:guide>
        <p15:guide id="2" pos="5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blee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40"/>
    <a:srgbClr val="88A8B9"/>
    <a:srgbClr val="DCDCAA"/>
    <a:srgbClr val="060173"/>
    <a:srgbClr val="41CB6F"/>
    <a:srgbClr val="FFCC66"/>
    <a:srgbClr val="FFFF99"/>
    <a:srgbClr val="FF4343"/>
    <a:srgbClr val="150B01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6391" autoAdjust="0"/>
  </p:normalViewPr>
  <p:slideViewPr>
    <p:cSldViewPr>
      <p:cViewPr varScale="1">
        <p:scale>
          <a:sx n="115" d="100"/>
          <a:sy n="115" d="100"/>
        </p:scale>
        <p:origin x="822" y="108"/>
      </p:cViewPr>
      <p:guideLst>
        <p:guide orient="horz" pos="2299"/>
        <p:guide pos="5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8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78A2E-2814-4352-999B-63D8737D8138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A230E-799A-4D4E-85ED-797BE0A020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7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82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9146" algn="l" defTabSz="9582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8291" algn="l" defTabSz="9582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37437" algn="l" defTabSz="9582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16582" algn="l" defTabSz="9582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95728" algn="l" defTabSz="9582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4874" algn="l" defTabSz="9582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4019" algn="l" defTabSz="9582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3165" algn="l" defTabSz="9582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7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560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3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44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4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77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20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983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95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95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086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43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A230E-799A-4D4E-85ED-797BE0A02029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2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57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937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977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08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83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98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r="2292" b="2341"/>
          <a:stretch>
            <a:fillRect/>
          </a:stretch>
        </p:blipFill>
        <p:spPr bwMode="auto">
          <a:xfrm>
            <a:off x="1" y="0"/>
            <a:ext cx="12206288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C:\Users\Z400\Desktop\works\E4net\04_PT Source\E4 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73304" y="2208833"/>
            <a:ext cx="5127854" cy="2249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501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txStyles>
    <p:titleStyle>
      <a:lvl1pPr algn="ctr" defTabSz="958291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359" indent="-359359" algn="l" defTabSz="958291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612" indent="-299466" algn="l" defTabSz="958291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864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7010" indent="-239573" algn="l" defTabSz="958291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6155" indent="-239573" algn="l" defTabSz="958291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5301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4446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3592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738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146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91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437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582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5728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874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4019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3165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r="2292" b="2341"/>
          <a:stretch>
            <a:fillRect/>
          </a:stretch>
        </p:blipFill>
        <p:spPr bwMode="auto">
          <a:xfrm>
            <a:off x="1" y="0"/>
            <a:ext cx="12206288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C:\Users\Z400\Desktop\works\E4net\04_PT Source\E4 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3905" y="624657"/>
            <a:ext cx="2461928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963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ctr" defTabSz="958291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359" indent="-359359" algn="l" defTabSz="958291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612" indent="-299466" algn="l" defTabSz="958291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864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7010" indent="-239573" algn="l" defTabSz="958291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6155" indent="-239573" algn="l" defTabSz="958291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5301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4446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3592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738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146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91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437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582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5728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874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4019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3165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395332" y="826465"/>
            <a:ext cx="9814392" cy="1021366"/>
            <a:chOff x="3656062" y="2271192"/>
            <a:chExt cx="6251138" cy="801737"/>
          </a:xfrm>
        </p:grpSpPr>
        <p:pic>
          <p:nvPicPr>
            <p:cNvPr id="8" name="Picture 3" descr="C:\Users\Z400\Desktop\works\E4net\04_PT Source\E4 LOGO_red.png"/>
            <p:cNvPicPr>
              <a:picLocks noChangeAspect="1" noChangeArrowheads="1"/>
            </p:cNvPicPr>
            <p:nvPr/>
          </p:nvPicPr>
          <p:blipFill>
            <a:blip r:embed="rId3" cstate="print"/>
            <a:srcRect r="17453"/>
            <a:stretch>
              <a:fillRect/>
            </a:stretch>
          </p:blipFill>
          <p:spPr bwMode="auto">
            <a:xfrm>
              <a:off x="3656062" y="2271192"/>
              <a:ext cx="1224136" cy="801737"/>
            </a:xfrm>
            <a:prstGeom prst="rect">
              <a:avLst/>
            </a:prstGeom>
            <a:noFill/>
          </p:spPr>
        </p:pic>
        <p:sp>
          <p:nvSpPr>
            <p:cNvPr id="10" name="직사각형 9"/>
            <p:cNvSpPr/>
            <p:nvPr/>
          </p:nvSpPr>
          <p:spPr>
            <a:xfrm>
              <a:off x="4993200" y="2862000"/>
              <a:ext cx="4914000" cy="144000"/>
            </a:xfrm>
            <a:prstGeom prst="rect">
              <a:avLst/>
            </a:prstGeom>
            <a:solidFill>
              <a:srgbClr val="E8E3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 smtClean="0"/>
                <a:t> </a:t>
              </a:r>
              <a:endParaRPr lang="ko-KR" altLang="en-US" sz="1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8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iming>
    <p:tnLst>
      <p:par>
        <p:cTn id="1" dur="indefinite" restart="never" nodeType="tmRoot"/>
      </p:par>
    </p:tnLst>
  </p:timing>
  <p:txStyles>
    <p:titleStyle>
      <a:lvl1pPr algn="ctr" defTabSz="958291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359" indent="-359359" algn="l" defTabSz="958291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612" indent="-299466" algn="l" defTabSz="958291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864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7010" indent="-239573" algn="l" defTabSz="958291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6155" indent="-239573" algn="l" defTabSz="958291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5301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4446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3592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738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146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91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437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582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5728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874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4019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3165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1057" y="336625"/>
            <a:ext cx="11605230" cy="450000"/>
          </a:xfrm>
          <a:prstGeom prst="rect">
            <a:avLst/>
          </a:prstGeom>
          <a:solidFill>
            <a:srgbClr val="FF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150" dirty="0" smtClean="0">
                <a:latin typeface="a뉴고딕B" pitchFamily="18" charset="-127"/>
                <a:ea typeface="a뉴고딕B" pitchFamily="18" charset="-127"/>
              </a:rPr>
              <a:t>  </a:t>
            </a:r>
            <a:endParaRPr lang="ko-KR" altLang="en-US" sz="1600" dirty="0">
              <a:solidFill>
                <a:srgbClr val="E8E3DD"/>
              </a:solidFill>
              <a:latin typeface="Myriad Pro Light" pitchFamily="34" charset="0"/>
              <a:ea typeface="a뉴고딕B" pitchFamily="18" charset="-127"/>
            </a:endParaRPr>
          </a:p>
        </p:txBody>
      </p:sp>
      <p:grpSp>
        <p:nvGrpSpPr>
          <p:cNvPr id="8" name="그룹 22"/>
          <p:cNvGrpSpPr/>
          <p:nvPr/>
        </p:nvGrpSpPr>
        <p:grpSpPr>
          <a:xfrm>
            <a:off x="1" y="6385298"/>
            <a:ext cx="12206288" cy="480641"/>
            <a:chOff x="0" y="6385297"/>
            <a:chExt cx="9904413" cy="480641"/>
          </a:xfrm>
        </p:grpSpPr>
        <p:pic>
          <p:nvPicPr>
            <p:cNvPr id="9" name="Picture 2" descr="C:\Users\Z400\Desktop\works\E4net\04_PT Source\E4 Copyrigh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6" y="6424097"/>
              <a:ext cx="9903600" cy="441841"/>
            </a:xfrm>
            <a:prstGeom prst="rect">
              <a:avLst/>
            </a:prstGeom>
            <a:noFill/>
          </p:spPr>
        </p:pic>
        <p:cxnSp>
          <p:nvCxnSpPr>
            <p:cNvPr id="10" name="직선 연결선 9"/>
            <p:cNvCxnSpPr/>
            <p:nvPr/>
          </p:nvCxnSpPr>
          <p:spPr>
            <a:xfrm>
              <a:off x="0" y="6385297"/>
              <a:ext cx="99044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71662" y="6521907"/>
            <a:ext cx="482824" cy="246221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defRPr>
            </a:lvl1pPr>
          </a:lstStyle>
          <a:p>
            <a:pPr lvl="0"/>
            <a:fld id="{3797645C-429C-472A-BE15-FC6FB1FC776A}" type="slidenum">
              <a:rPr lang="en-US" altLang="ko-KR" sz="1000" smtClean="0"/>
              <a:pPr lvl="0"/>
              <a:t>‹#›</a:t>
            </a:fld>
            <a:r>
              <a:rPr lang="en-US" altLang="ko-KR" sz="1000" dirty="0" smtClean="0"/>
              <a:t> /5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99700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58291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359" indent="-359359" algn="l" defTabSz="958291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612" indent="-299466" algn="l" defTabSz="958291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864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7010" indent="-239573" algn="l" defTabSz="958291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6155" indent="-239573" algn="l" defTabSz="958291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5301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4446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3592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738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146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91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437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582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5728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874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4019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3165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4775" y="1920801"/>
            <a:ext cx="3638476" cy="2952328"/>
            <a:chOff x="631726" y="1776785"/>
            <a:chExt cx="2952328" cy="2952328"/>
          </a:xfrm>
        </p:grpSpPr>
        <p:sp>
          <p:nvSpPr>
            <p:cNvPr id="9" name="직사각형 8"/>
            <p:cNvSpPr/>
            <p:nvPr/>
          </p:nvSpPr>
          <p:spPr>
            <a:xfrm>
              <a:off x="631726" y="1776785"/>
              <a:ext cx="2952328" cy="2952328"/>
            </a:xfrm>
            <a:prstGeom prst="rect">
              <a:avLst/>
            </a:prstGeom>
            <a:solidFill>
              <a:srgbClr val="FF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pic>
          <p:nvPicPr>
            <p:cNvPr id="12" name="Picture 2" descr="C:\Users\Z400\Desktop\works\E4net\04_PT Source\E4 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5537" y="2064817"/>
              <a:ext cx="960426" cy="5192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58964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58291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359" indent="-359359" algn="l" defTabSz="958291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612" indent="-299466" algn="l" defTabSz="958291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864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7010" indent="-239573" algn="l" defTabSz="958291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6155" indent="-239573" algn="l" defTabSz="958291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5301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4446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3592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738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146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91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437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582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5728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874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4019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3165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1057" y="336625"/>
            <a:ext cx="11605230" cy="450000"/>
          </a:xfrm>
          <a:prstGeom prst="rect">
            <a:avLst/>
          </a:prstGeom>
          <a:solidFill>
            <a:srgbClr val="FF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150" dirty="0" smtClean="0">
                <a:solidFill>
                  <a:prstClr val="white"/>
                </a:solidFill>
                <a:latin typeface="a뉴고딕B" pitchFamily="18" charset="-127"/>
                <a:ea typeface="a뉴고딕B" pitchFamily="18" charset="-127"/>
              </a:rPr>
              <a:t>  </a:t>
            </a:r>
            <a:endParaRPr lang="ko-KR" altLang="en-US" sz="1600" dirty="0">
              <a:solidFill>
                <a:srgbClr val="E8E3DD"/>
              </a:solidFill>
              <a:latin typeface="Myriad Pro Light" pitchFamily="34" charset="0"/>
              <a:ea typeface="a뉴고딕B" pitchFamily="18" charset="-127"/>
            </a:endParaRPr>
          </a:p>
        </p:txBody>
      </p:sp>
      <p:grpSp>
        <p:nvGrpSpPr>
          <p:cNvPr id="8" name="그룹 22"/>
          <p:cNvGrpSpPr/>
          <p:nvPr/>
        </p:nvGrpSpPr>
        <p:grpSpPr>
          <a:xfrm>
            <a:off x="1" y="6385298"/>
            <a:ext cx="12206288" cy="480641"/>
            <a:chOff x="0" y="6385297"/>
            <a:chExt cx="9904413" cy="480641"/>
          </a:xfrm>
        </p:grpSpPr>
        <p:pic>
          <p:nvPicPr>
            <p:cNvPr id="9" name="Picture 2" descr="C:\Users\Z400\Desktop\works\E4net\04_PT Source\E4 Copyrigh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6" y="6424097"/>
              <a:ext cx="9903600" cy="441841"/>
            </a:xfrm>
            <a:prstGeom prst="rect">
              <a:avLst/>
            </a:prstGeom>
            <a:noFill/>
          </p:spPr>
        </p:pic>
        <p:cxnSp>
          <p:nvCxnSpPr>
            <p:cNvPr id="10" name="직선 연결선 9"/>
            <p:cNvCxnSpPr/>
            <p:nvPr/>
          </p:nvCxnSpPr>
          <p:spPr>
            <a:xfrm>
              <a:off x="0" y="6385297"/>
              <a:ext cx="99044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71662" y="6521907"/>
            <a:ext cx="553357" cy="246221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defRPr>
            </a:lvl1pPr>
          </a:lstStyle>
          <a:p>
            <a:fld id="{3797645C-429C-472A-BE15-FC6FB1FC776A}" type="slidenum">
              <a:rPr lang="en-US" altLang="ko-KR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/11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24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ctr" defTabSz="958291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359" indent="-359359" algn="l" defTabSz="958291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612" indent="-299466" algn="l" defTabSz="958291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864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7010" indent="-239573" algn="l" defTabSz="958291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6155" indent="-239573" algn="l" defTabSz="958291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5301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4446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3592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738" indent="-239573" algn="l" defTabSz="95829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146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91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437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582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5728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874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4019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3165" algn="l" defTabSz="95829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perledger/fabric-samples.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oo.gl/6wtTN5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perledger/fabric-sampl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talflux.com/install-hyperledger-explorer-access-fabric-networ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hyperledger/blockchain-explorer" TargetMode="External"/><Relationship Id="rId4" Type="http://schemas.openxmlformats.org/officeDocument/2006/relationships/hyperlink" Target="https://miiingo.tistory.com/151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2fault.github.io/2018/05/15/20180515-hyperledger-fabric-tutorial-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2fault.github.io/2018/05/16/20180516-hyperledger-fabric-tutorial-2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8528" y="1200721"/>
            <a:ext cx="6408712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Hyperledger</a:t>
            </a:r>
            <a:r>
              <a:rPr lang="en-US" altLang="ko-KR" sz="7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Explorer</a:t>
            </a:r>
            <a:endParaRPr lang="ko-KR" altLang="en-US" sz="7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8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Fabric-network Setup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[home director</a:t>
            </a:r>
            <a:r>
              <a:rPr lang="ko-KR" altLang="en-US" sz="1400" dirty="0" smtClean="0">
                <a:solidFill>
                  <a:schemeClr val="tx1"/>
                </a:solidFill>
              </a:rPr>
              <a:t>로 이동</a:t>
            </a:r>
            <a:r>
              <a:rPr lang="en-US" altLang="ko-KR" sz="14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</a:rPr>
              <a:t>d~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[ </a:t>
            </a:r>
            <a:r>
              <a:rPr lang="en-US" altLang="ko-KR" sz="1400" dirty="0">
                <a:solidFill>
                  <a:schemeClr val="tx1"/>
                </a:solidFill>
              </a:rPr>
              <a:t>fabric-samples </a:t>
            </a:r>
            <a:r>
              <a:rPr lang="ko-KR" altLang="en-US" sz="1400" dirty="0">
                <a:solidFill>
                  <a:schemeClr val="tx1"/>
                </a:solidFill>
              </a:rPr>
              <a:t>최신버전 다운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현재 </a:t>
            </a:r>
            <a:r>
              <a:rPr lang="en-US" altLang="ko-KR" sz="1400" dirty="0">
                <a:solidFill>
                  <a:schemeClr val="tx1"/>
                </a:solidFill>
              </a:rPr>
              <a:t>1.4) ]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g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clone </a:t>
            </a:r>
            <a:r>
              <a:rPr lang="en-US" altLang="ko-KR" sz="1400" dirty="0">
                <a:solidFill>
                  <a:schemeClr val="tx1"/>
                </a:solidFill>
                <a:hlinkClick r:id="rId3"/>
              </a:rPr>
              <a:t>https://github.com/hyperledger/fabric-samples.git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[ Directory</a:t>
            </a:r>
            <a:r>
              <a:rPr lang="ko-KR" altLang="en-US" sz="1400" dirty="0">
                <a:solidFill>
                  <a:schemeClr val="tx1"/>
                </a:solidFill>
              </a:rPr>
              <a:t>로 이동 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</a:rPr>
              <a:t>d </a:t>
            </a:r>
            <a:r>
              <a:rPr lang="en-US" altLang="ko-KR" sz="1400" dirty="0">
                <a:solidFill>
                  <a:schemeClr val="tx1"/>
                </a:solidFill>
              </a:rPr>
              <a:t>fabric-samples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[ </a:t>
            </a:r>
            <a:r>
              <a:rPr lang="ko-KR" altLang="en-US" sz="1400" dirty="0">
                <a:solidFill>
                  <a:schemeClr val="tx1"/>
                </a:solidFill>
              </a:rPr>
              <a:t>바이너리 파일 다운로드 </a:t>
            </a:r>
            <a:r>
              <a:rPr lang="en-US" altLang="ko-KR" sz="14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</a:rPr>
              <a:t> curl 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en-US" altLang="ko-KR" sz="1400" dirty="0" err="1">
                <a:solidFill>
                  <a:schemeClr val="tx1"/>
                </a:solidFill>
              </a:rPr>
              <a:t>sSL</a:t>
            </a:r>
            <a:r>
              <a:rPr lang="en-US" altLang="ko-KR" sz="1400" dirty="0">
                <a:solidFill>
                  <a:schemeClr val="tx1"/>
                </a:solidFill>
              </a:rPr>
              <a:t> http://bit.ly/2ysbOFE | bash -</a:t>
            </a:r>
            <a:r>
              <a:rPr lang="en-US" altLang="ko-KR" sz="1400" dirty="0" smtClean="0">
                <a:solidFill>
                  <a:schemeClr val="tx1"/>
                </a:solidFill>
              </a:rPr>
              <a:t>s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or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</a:rPr>
              <a:t> curl </a:t>
            </a:r>
            <a:r>
              <a:rPr lang="en-US" altLang="ko-KR" sz="1400" dirty="0" smtClean="0">
                <a:solidFill>
                  <a:schemeClr val="tx1"/>
                </a:solidFill>
              </a:rPr>
              <a:t>-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sSL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hlinkClick r:id="rId4"/>
              </a:rPr>
              <a:t>https://goo.gl/6wtTN5</a:t>
            </a:r>
            <a:r>
              <a:rPr lang="en-US" altLang="ko-KR" sz="1400" dirty="0">
                <a:solidFill>
                  <a:schemeClr val="tx1"/>
                </a:solidFill>
              </a:rPr>
              <a:t> | bash </a:t>
            </a:r>
            <a:r>
              <a:rPr lang="en-US" altLang="ko-KR" sz="1400" dirty="0" smtClean="0">
                <a:solidFill>
                  <a:schemeClr val="tx1"/>
                </a:solidFill>
              </a:rPr>
              <a:t>-s </a:t>
            </a:r>
            <a:r>
              <a:rPr lang="en-US" altLang="ko-KR" sz="1400" dirty="0">
                <a:solidFill>
                  <a:schemeClr val="tx1"/>
                </a:solidFill>
              </a:rPr>
              <a:t>1.4.0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[ first-network </a:t>
            </a:r>
            <a:r>
              <a:rPr lang="ko-KR" altLang="en-US" sz="1400" dirty="0" smtClean="0">
                <a:solidFill>
                  <a:schemeClr val="tx1"/>
                </a:solidFill>
              </a:rPr>
              <a:t>폴더로 이동 </a:t>
            </a:r>
            <a:r>
              <a:rPr lang="en-US" altLang="ko-KR" sz="14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</a:rPr>
              <a:t>d first-network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[ </a:t>
            </a:r>
            <a:r>
              <a:rPr lang="ko-KR" altLang="en-US" sz="1400" dirty="0">
                <a:solidFill>
                  <a:schemeClr val="tx1"/>
                </a:solidFill>
              </a:rPr>
              <a:t>네트워크 생성 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</a:rPr>
              <a:t> ./byfn.sh generate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[ </a:t>
            </a:r>
            <a:r>
              <a:rPr lang="ko-KR" altLang="en-US" sz="1400" dirty="0">
                <a:solidFill>
                  <a:schemeClr val="tx1"/>
                </a:solidFill>
              </a:rPr>
              <a:t>네트워크 구축 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</a:rPr>
              <a:t> ./byfn.sh up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43304" y="4945137"/>
            <a:ext cx="4392488" cy="1296144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FF4040"/>
                </a:solidFill>
              </a:rPr>
              <a:t>※ </a:t>
            </a:r>
            <a:r>
              <a:rPr lang="en-US" altLang="ko-KR" sz="1600" dirty="0" err="1">
                <a:solidFill>
                  <a:srgbClr val="FF4040"/>
                </a:solidFill>
              </a:rPr>
              <a:t>cryptogen</a:t>
            </a:r>
            <a:r>
              <a:rPr lang="en-US" altLang="ko-KR" sz="1600" dirty="0">
                <a:solidFill>
                  <a:srgbClr val="FF4040"/>
                </a:solidFill>
              </a:rPr>
              <a:t> tool not found. exiting</a:t>
            </a:r>
          </a:p>
          <a:p>
            <a:r>
              <a:rPr lang="ko-KR" altLang="en-US" sz="1600" dirty="0" smtClean="0">
                <a:solidFill>
                  <a:srgbClr val="FF4040"/>
                </a:solidFill>
              </a:rPr>
              <a:t>에러 </a:t>
            </a:r>
            <a:r>
              <a:rPr lang="ko-KR" altLang="en-US" sz="1600" dirty="0">
                <a:solidFill>
                  <a:srgbClr val="FF4040"/>
                </a:solidFill>
              </a:rPr>
              <a:t>발생시 </a:t>
            </a:r>
            <a:r>
              <a:rPr lang="en-US" altLang="ko-KR" sz="1600" dirty="0">
                <a:solidFill>
                  <a:srgbClr val="FF4040"/>
                </a:solidFill>
              </a:rPr>
              <a:t>binary </a:t>
            </a:r>
            <a:r>
              <a:rPr lang="ko-KR" altLang="en-US" sz="1600" dirty="0" smtClean="0">
                <a:solidFill>
                  <a:srgbClr val="FF4040"/>
                </a:solidFill>
              </a:rPr>
              <a:t>파일 설치의 문제</a:t>
            </a:r>
            <a:r>
              <a:rPr lang="en-US" altLang="ko-KR" sz="1600" dirty="0" smtClean="0">
                <a:solidFill>
                  <a:srgbClr val="FF4040"/>
                </a:solidFill>
              </a:rPr>
              <a:t>!</a:t>
            </a:r>
          </a:p>
          <a:p>
            <a:r>
              <a:rPr lang="ko-KR" altLang="en-US" sz="1600" dirty="0" smtClean="0">
                <a:solidFill>
                  <a:srgbClr val="FF4040"/>
                </a:solidFill>
              </a:rPr>
              <a:t>버전 문제 혹은 오타일 </a:t>
            </a:r>
            <a:r>
              <a:rPr lang="ko-KR" altLang="en-US" sz="1600" dirty="0">
                <a:solidFill>
                  <a:srgbClr val="FF4040"/>
                </a:solidFill>
              </a:rPr>
              <a:t>수 있다</a:t>
            </a:r>
            <a:r>
              <a:rPr lang="en-US" altLang="ko-KR" sz="1600" dirty="0">
                <a:solidFill>
                  <a:srgbClr val="FF4040"/>
                </a:solidFill>
              </a:rPr>
              <a:t>. </a:t>
            </a:r>
            <a:r>
              <a:rPr lang="en-US" altLang="ko-KR" sz="1600" dirty="0" err="1">
                <a:solidFill>
                  <a:srgbClr val="FF4040"/>
                </a:solidFill>
              </a:rPr>
              <a:t>Github</a:t>
            </a:r>
            <a:r>
              <a:rPr lang="ko-KR" altLang="en-US" sz="1600" dirty="0">
                <a:solidFill>
                  <a:srgbClr val="FF4040"/>
                </a:solidFill>
              </a:rPr>
              <a:t>의 </a:t>
            </a:r>
            <a:r>
              <a:rPr lang="en-US" altLang="ko-KR" sz="1600" dirty="0" smtClean="0">
                <a:solidFill>
                  <a:srgbClr val="FF4040"/>
                </a:solidFill>
              </a:rPr>
              <a:t>fabric-</a:t>
            </a:r>
            <a:r>
              <a:rPr lang="en-US" altLang="ko-KR" sz="1600" dirty="0" err="1" smtClean="0">
                <a:solidFill>
                  <a:srgbClr val="FF4040"/>
                </a:solidFill>
              </a:rPr>
              <a:t>sampl</a:t>
            </a:r>
            <a:r>
              <a:rPr lang="ko-KR" altLang="en-US" sz="1600" dirty="0" smtClean="0">
                <a:solidFill>
                  <a:srgbClr val="FF4040"/>
                </a:solidFill>
              </a:rPr>
              <a:t>의 </a:t>
            </a:r>
            <a:r>
              <a:rPr lang="ko-KR" altLang="en-US" sz="1600" dirty="0">
                <a:solidFill>
                  <a:srgbClr val="FF4040"/>
                </a:solidFill>
              </a:rPr>
              <a:t>버전을 확인해보고 그 버전에 맞는 </a:t>
            </a:r>
            <a:r>
              <a:rPr lang="en-US" altLang="ko-KR" sz="1600" dirty="0" smtClean="0">
                <a:solidFill>
                  <a:srgbClr val="FF4040"/>
                </a:solidFill>
              </a:rPr>
              <a:t>binary</a:t>
            </a:r>
            <a:r>
              <a:rPr lang="ko-KR" altLang="en-US" sz="1600" dirty="0" smtClean="0">
                <a:solidFill>
                  <a:srgbClr val="FF4040"/>
                </a:solidFill>
              </a:rPr>
              <a:t>를 </a:t>
            </a:r>
            <a:r>
              <a:rPr lang="ko-KR" altLang="en-US" sz="1600" dirty="0">
                <a:solidFill>
                  <a:srgbClr val="FF4040"/>
                </a:solidFill>
              </a:rPr>
              <a:t>설치한다</a:t>
            </a:r>
            <a:r>
              <a:rPr lang="en-US" altLang="ko-KR" sz="1600" dirty="0">
                <a:solidFill>
                  <a:srgbClr val="FF404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6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Fabric-network </a:t>
            </a:r>
            <a:r>
              <a:rPr lang="ko-KR" altLang="en-US" dirty="0" smtClean="0"/>
              <a:t>상태 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36" y="1704777"/>
            <a:ext cx="11305256" cy="38766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0536" y="1200721"/>
            <a:ext cx="417646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Docker </a:t>
            </a:r>
            <a:r>
              <a:rPr lang="en-US" altLang="ko-KR" dirty="0" err="1" smtClean="0">
                <a:solidFill>
                  <a:schemeClr val="tx1"/>
                </a:solidFill>
              </a:rPr>
              <a:t>ps</a:t>
            </a:r>
            <a:r>
              <a:rPr lang="ko-KR" altLang="en-US" dirty="0" smtClean="0">
                <a:solidFill>
                  <a:schemeClr val="tx1"/>
                </a:solidFill>
              </a:rPr>
              <a:t>로 상태 확인 시 결과 값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47525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[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파일 수정 </a:t>
            </a:r>
            <a:r>
              <a:rPr lang="en-US" altLang="ko-KR" sz="24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/</a:t>
            </a:r>
            <a:r>
              <a:rPr lang="en-US" altLang="ko-KR" sz="2000" dirty="0" err="1">
                <a:solidFill>
                  <a:schemeClr val="tx1"/>
                </a:solidFill>
              </a:rPr>
              <a:t>blockchain</a:t>
            </a:r>
            <a:r>
              <a:rPr lang="en-US" altLang="ko-KR" sz="2000" dirty="0">
                <a:solidFill>
                  <a:schemeClr val="tx1"/>
                </a:solidFill>
              </a:rPr>
              <a:t>-explorer/app/platform/fabric/</a:t>
            </a:r>
            <a:r>
              <a:rPr lang="en-US" altLang="ko-KR" sz="2000" dirty="0" err="1">
                <a:solidFill>
                  <a:schemeClr val="tx1"/>
                </a:solidFill>
              </a:rPr>
              <a:t>config.json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파일 </a:t>
            </a:r>
            <a:r>
              <a:rPr lang="ko-KR" altLang="en-US" sz="2000" dirty="0" smtClean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Hyperledger</a:t>
            </a:r>
            <a:r>
              <a:rPr lang="en-US" altLang="ko-KR" dirty="0" smtClean="0">
                <a:solidFill>
                  <a:schemeClr val="tx1"/>
                </a:solidFill>
              </a:rPr>
              <a:t> Explorer defaults to </a:t>
            </a: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fabric-samples/first-network sample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					Sample -----&gt;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Fabric-network Setup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479408" y="840681"/>
            <a:ext cx="3456384" cy="5400600"/>
          </a:xfrm>
          <a:prstGeom prst="rect">
            <a:avLst/>
          </a:prstGeom>
          <a:solidFill>
            <a:srgbClr val="FF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"network-</a:t>
            </a:r>
            <a:r>
              <a:rPr lang="en-US" altLang="ko-KR" sz="600" dirty="0" err="1">
                <a:solidFill>
                  <a:schemeClr val="tx1"/>
                </a:solidFill>
              </a:rPr>
              <a:t>configs</a:t>
            </a:r>
            <a:r>
              <a:rPr lang="en-US" altLang="ko-KR" sz="600" dirty="0">
                <a:solidFill>
                  <a:schemeClr val="tx1"/>
                </a:solidFill>
              </a:rPr>
              <a:t>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"network-1":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"version": "1.0",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"clients":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"client-1":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"</a:t>
            </a:r>
            <a:r>
              <a:rPr lang="en-US" altLang="ko-KR" sz="600" dirty="0" err="1">
                <a:solidFill>
                  <a:schemeClr val="tx1"/>
                </a:solidFill>
              </a:rPr>
              <a:t>tlsEnable</a:t>
            </a:r>
            <a:r>
              <a:rPr lang="en-US" altLang="ko-KR" sz="600" dirty="0">
                <a:solidFill>
                  <a:schemeClr val="tx1"/>
                </a:solidFill>
              </a:rPr>
              <a:t>": true,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"organization": "Org1MSP",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"channel": "</a:t>
            </a:r>
            <a:r>
              <a:rPr lang="en-US" altLang="ko-KR" sz="600" dirty="0" err="1">
                <a:solidFill>
                  <a:schemeClr val="tx1"/>
                </a:solidFill>
              </a:rPr>
              <a:t>mychannel</a:t>
            </a:r>
            <a:r>
              <a:rPr lang="en-US" altLang="ko-KR" sz="600" dirty="0">
                <a:solidFill>
                  <a:schemeClr val="tx1"/>
                </a:solidFill>
              </a:rPr>
              <a:t>",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"</a:t>
            </a:r>
            <a:r>
              <a:rPr lang="en-US" altLang="ko-KR" sz="600" dirty="0" err="1">
                <a:solidFill>
                  <a:schemeClr val="tx1"/>
                </a:solidFill>
              </a:rPr>
              <a:t>credentialStore</a:t>
            </a:r>
            <a:r>
              <a:rPr lang="en-US" altLang="ko-KR" sz="600" dirty="0">
                <a:solidFill>
                  <a:schemeClr val="tx1"/>
                </a:solidFill>
              </a:rPr>
              <a:t>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  "path": "./</a:t>
            </a:r>
            <a:r>
              <a:rPr lang="en-US" altLang="ko-KR" sz="600" dirty="0" err="1">
                <a:solidFill>
                  <a:schemeClr val="tx1"/>
                </a:solidFill>
              </a:rPr>
              <a:t>tmp</a:t>
            </a:r>
            <a:r>
              <a:rPr lang="en-US" altLang="ko-KR" sz="600" dirty="0">
                <a:solidFill>
                  <a:schemeClr val="tx1"/>
                </a:solidFill>
              </a:rPr>
              <a:t>/credentialStore_Org1/credential",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  "</a:t>
            </a:r>
            <a:r>
              <a:rPr lang="en-US" altLang="ko-KR" sz="600" dirty="0" err="1">
                <a:solidFill>
                  <a:schemeClr val="tx1"/>
                </a:solidFill>
              </a:rPr>
              <a:t>cryptoStore</a:t>
            </a:r>
            <a:r>
              <a:rPr lang="en-US" altLang="ko-KR" sz="600" dirty="0">
                <a:solidFill>
                  <a:schemeClr val="tx1"/>
                </a:solidFill>
              </a:rPr>
              <a:t>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    "path": "./</a:t>
            </a:r>
            <a:r>
              <a:rPr lang="en-US" altLang="ko-KR" sz="600" dirty="0" err="1">
                <a:solidFill>
                  <a:schemeClr val="tx1"/>
                </a:solidFill>
              </a:rPr>
              <a:t>tmp</a:t>
            </a:r>
            <a:r>
              <a:rPr lang="en-US" altLang="ko-KR" sz="600" dirty="0">
                <a:solidFill>
                  <a:schemeClr val="tx1"/>
                </a:solidFill>
              </a:rPr>
              <a:t>/credentialStore_Org1/crypto"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  }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}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}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},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"channels":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"</a:t>
            </a:r>
            <a:r>
              <a:rPr lang="en-US" altLang="ko-KR" sz="600" dirty="0" err="1">
                <a:solidFill>
                  <a:schemeClr val="tx1"/>
                </a:solidFill>
              </a:rPr>
              <a:t>mychannel</a:t>
            </a:r>
            <a:r>
              <a:rPr lang="en-US" altLang="ko-KR" sz="600" dirty="0">
                <a:solidFill>
                  <a:schemeClr val="tx1"/>
                </a:solidFill>
              </a:rPr>
              <a:t>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"peers":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  "peer0.org1.example.com": {}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},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"connection":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  "timeout":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    "peer":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      "endorser": "6000",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      "</a:t>
            </a:r>
            <a:r>
              <a:rPr lang="en-US" altLang="ko-KR" sz="600" dirty="0" err="1">
                <a:solidFill>
                  <a:schemeClr val="tx1"/>
                </a:solidFill>
              </a:rPr>
              <a:t>eventHub</a:t>
            </a:r>
            <a:r>
              <a:rPr lang="en-US" altLang="ko-KR" sz="600" dirty="0">
                <a:solidFill>
                  <a:schemeClr val="tx1"/>
                </a:solidFill>
              </a:rPr>
              <a:t>": "6000",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      "</a:t>
            </a:r>
            <a:r>
              <a:rPr lang="en-US" altLang="ko-KR" sz="600" dirty="0" err="1">
                <a:solidFill>
                  <a:schemeClr val="tx1"/>
                </a:solidFill>
              </a:rPr>
              <a:t>eventReg</a:t>
            </a:r>
            <a:r>
              <a:rPr lang="en-US" altLang="ko-KR" sz="600" dirty="0">
                <a:solidFill>
                  <a:schemeClr val="tx1"/>
                </a:solidFill>
              </a:rPr>
              <a:t>": "6000"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    }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  }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}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}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},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"organizations":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"Org1MSP":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"</a:t>
            </a:r>
            <a:r>
              <a:rPr lang="en-US" altLang="ko-KR" sz="600" dirty="0" err="1">
                <a:solidFill>
                  <a:schemeClr val="tx1"/>
                </a:solidFill>
              </a:rPr>
              <a:t>mspid</a:t>
            </a:r>
            <a:r>
              <a:rPr lang="en-US" altLang="ko-KR" sz="600" dirty="0">
                <a:solidFill>
                  <a:schemeClr val="tx1"/>
                </a:solidFill>
              </a:rPr>
              <a:t>": "Org1MSP",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"</a:t>
            </a:r>
            <a:r>
              <a:rPr lang="en-US" altLang="ko-KR" sz="600" dirty="0" err="1">
                <a:solidFill>
                  <a:schemeClr val="tx1"/>
                </a:solidFill>
              </a:rPr>
              <a:t>fullpath</a:t>
            </a:r>
            <a:r>
              <a:rPr lang="en-US" altLang="ko-KR" sz="600" dirty="0">
                <a:solidFill>
                  <a:schemeClr val="tx1"/>
                </a:solidFill>
              </a:rPr>
              <a:t>": false,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"</a:t>
            </a:r>
            <a:r>
              <a:rPr lang="en-US" altLang="ko-KR" sz="600" dirty="0" err="1">
                <a:solidFill>
                  <a:schemeClr val="tx1"/>
                </a:solidFill>
              </a:rPr>
              <a:t>adminPrivateKey</a:t>
            </a:r>
            <a:r>
              <a:rPr lang="en-US" altLang="ko-KR" sz="600" dirty="0">
                <a:solidFill>
                  <a:schemeClr val="tx1"/>
                </a:solidFill>
              </a:rPr>
              <a:t>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  "path": "/home/hello/fabric-samples/first-network/crypto-</a:t>
            </a:r>
            <a:r>
              <a:rPr lang="en-US" altLang="ko-KR" sz="600" dirty="0" err="1">
                <a:solidFill>
                  <a:schemeClr val="tx1"/>
                </a:solidFill>
              </a:rPr>
              <a:t>config</a:t>
            </a:r>
            <a:r>
              <a:rPr lang="en-US" altLang="ko-KR" sz="600" dirty="0">
                <a:solidFill>
                  <a:schemeClr val="tx1"/>
                </a:solidFill>
              </a:rPr>
              <a:t>/</a:t>
            </a:r>
            <a:r>
              <a:rPr lang="en-US" altLang="ko-KR" sz="600" dirty="0" err="1">
                <a:solidFill>
                  <a:schemeClr val="tx1"/>
                </a:solidFill>
              </a:rPr>
              <a:t>peerOrganizations</a:t>
            </a:r>
            <a:r>
              <a:rPr lang="en-US" altLang="ko-KR" sz="600" dirty="0">
                <a:solidFill>
                  <a:schemeClr val="tx1"/>
                </a:solidFill>
              </a:rPr>
              <a:t>/org1.example.com/users/Admin@org1.example.com/</a:t>
            </a:r>
            <a:r>
              <a:rPr lang="en-US" altLang="ko-KR" sz="600" dirty="0" err="1">
                <a:solidFill>
                  <a:schemeClr val="tx1"/>
                </a:solidFill>
              </a:rPr>
              <a:t>msp</a:t>
            </a:r>
            <a:r>
              <a:rPr lang="en-US" altLang="ko-KR" sz="600" dirty="0">
                <a:solidFill>
                  <a:schemeClr val="tx1"/>
                </a:solidFill>
              </a:rPr>
              <a:t>/</a:t>
            </a:r>
            <a:r>
              <a:rPr lang="en-US" altLang="ko-KR" sz="600" dirty="0" err="1">
                <a:solidFill>
                  <a:schemeClr val="tx1"/>
                </a:solidFill>
              </a:rPr>
              <a:t>keystore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},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"</a:t>
            </a:r>
            <a:r>
              <a:rPr lang="en-US" altLang="ko-KR" sz="600" dirty="0" err="1">
                <a:solidFill>
                  <a:schemeClr val="tx1"/>
                </a:solidFill>
              </a:rPr>
              <a:t>signedCert</a:t>
            </a:r>
            <a:r>
              <a:rPr lang="en-US" altLang="ko-KR" sz="600" dirty="0">
                <a:solidFill>
                  <a:schemeClr val="tx1"/>
                </a:solidFill>
              </a:rPr>
              <a:t>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  "path": "/home/hello/fabric-samples/first-network/crypto-</a:t>
            </a:r>
            <a:r>
              <a:rPr lang="en-US" altLang="ko-KR" sz="600" dirty="0" err="1">
                <a:solidFill>
                  <a:schemeClr val="tx1"/>
                </a:solidFill>
              </a:rPr>
              <a:t>config</a:t>
            </a:r>
            <a:r>
              <a:rPr lang="en-US" altLang="ko-KR" sz="600" dirty="0">
                <a:solidFill>
                  <a:schemeClr val="tx1"/>
                </a:solidFill>
              </a:rPr>
              <a:t>/</a:t>
            </a:r>
            <a:r>
              <a:rPr lang="en-US" altLang="ko-KR" sz="600" dirty="0" err="1">
                <a:solidFill>
                  <a:schemeClr val="tx1"/>
                </a:solidFill>
              </a:rPr>
              <a:t>peerOrganizations</a:t>
            </a:r>
            <a:r>
              <a:rPr lang="en-US" altLang="ko-KR" sz="600" dirty="0">
                <a:solidFill>
                  <a:schemeClr val="tx1"/>
                </a:solidFill>
              </a:rPr>
              <a:t>/org1.example.com/users/Admin@org1.example.com/</a:t>
            </a:r>
            <a:r>
              <a:rPr lang="en-US" altLang="ko-KR" sz="600" dirty="0" err="1">
                <a:solidFill>
                  <a:schemeClr val="tx1"/>
                </a:solidFill>
              </a:rPr>
              <a:t>msp</a:t>
            </a:r>
            <a:r>
              <a:rPr lang="en-US" altLang="ko-KR" sz="600" dirty="0">
                <a:solidFill>
                  <a:schemeClr val="tx1"/>
                </a:solidFill>
              </a:rPr>
              <a:t>/</a:t>
            </a:r>
            <a:r>
              <a:rPr lang="en-US" altLang="ko-KR" sz="600" dirty="0" err="1">
                <a:solidFill>
                  <a:schemeClr val="tx1"/>
                </a:solidFill>
              </a:rPr>
              <a:t>signcerts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}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},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"Org2MSP":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"</a:t>
            </a:r>
            <a:r>
              <a:rPr lang="en-US" altLang="ko-KR" sz="600" dirty="0" err="1">
                <a:solidFill>
                  <a:schemeClr val="tx1"/>
                </a:solidFill>
              </a:rPr>
              <a:t>mspid</a:t>
            </a:r>
            <a:r>
              <a:rPr lang="en-US" altLang="ko-KR" sz="600" dirty="0">
                <a:solidFill>
                  <a:schemeClr val="tx1"/>
                </a:solidFill>
              </a:rPr>
              <a:t>": "Org2MSP",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"</a:t>
            </a:r>
            <a:r>
              <a:rPr lang="en-US" altLang="ko-KR" sz="600" dirty="0" err="1">
                <a:solidFill>
                  <a:schemeClr val="tx1"/>
                </a:solidFill>
              </a:rPr>
              <a:t>adminPrivateKey</a:t>
            </a:r>
            <a:r>
              <a:rPr lang="en-US" altLang="ko-KR" sz="600" dirty="0">
                <a:solidFill>
                  <a:schemeClr val="tx1"/>
                </a:solidFill>
              </a:rPr>
              <a:t>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  "path": "/home/hello/fabric-samples/first-network/crypto-</a:t>
            </a:r>
            <a:r>
              <a:rPr lang="en-US" altLang="ko-KR" sz="600" dirty="0" err="1">
                <a:solidFill>
                  <a:schemeClr val="tx1"/>
                </a:solidFill>
              </a:rPr>
              <a:t>config</a:t>
            </a:r>
            <a:r>
              <a:rPr lang="en-US" altLang="ko-KR" sz="600" dirty="0">
                <a:solidFill>
                  <a:schemeClr val="tx1"/>
                </a:solidFill>
              </a:rPr>
              <a:t>/</a:t>
            </a:r>
            <a:r>
              <a:rPr lang="en-US" altLang="ko-KR" sz="600" dirty="0" err="1">
                <a:solidFill>
                  <a:schemeClr val="tx1"/>
                </a:solidFill>
              </a:rPr>
              <a:t>peerOrganizations</a:t>
            </a:r>
            <a:r>
              <a:rPr lang="en-US" altLang="ko-KR" sz="600" dirty="0">
                <a:solidFill>
                  <a:schemeClr val="tx1"/>
                </a:solidFill>
              </a:rPr>
              <a:t>/org2.example.com/users/Admin@org2.example.com/</a:t>
            </a:r>
            <a:r>
              <a:rPr lang="en-US" altLang="ko-KR" sz="600" dirty="0" err="1">
                <a:solidFill>
                  <a:schemeClr val="tx1"/>
                </a:solidFill>
              </a:rPr>
              <a:t>msp</a:t>
            </a:r>
            <a:r>
              <a:rPr lang="en-US" altLang="ko-KR" sz="600" dirty="0">
                <a:solidFill>
                  <a:schemeClr val="tx1"/>
                </a:solidFill>
              </a:rPr>
              <a:t>/</a:t>
            </a:r>
            <a:r>
              <a:rPr lang="en-US" altLang="ko-KR" sz="600" dirty="0" err="1">
                <a:solidFill>
                  <a:schemeClr val="tx1"/>
                </a:solidFill>
              </a:rPr>
              <a:t>keystore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}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},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"</a:t>
            </a:r>
            <a:r>
              <a:rPr lang="en-US" altLang="ko-KR" sz="600" dirty="0" err="1">
                <a:solidFill>
                  <a:schemeClr val="tx1"/>
                </a:solidFill>
              </a:rPr>
              <a:t>OrdererMSP</a:t>
            </a:r>
            <a:r>
              <a:rPr lang="en-US" altLang="ko-KR" sz="600" dirty="0">
                <a:solidFill>
                  <a:schemeClr val="tx1"/>
                </a:solidFill>
              </a:rPr>
              <a:t>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"</a:t>
            </a:r>
            <a:r>
              <a:rPr lang="en-US" altLang="ko-KR" sz="600" dirty="0" err="1">
                <a:solidFill>
                  <a:schemeClr val="tx1"/>
                </a:solidFill>
              </a:rPr>
              <a:t>mspid</a:t>
            </a:r>
            <a:r>
              <a:rPr lang="en-US" altLang="ko-KR" sz="600" dirty="0">
                <a:solidFill>
                  <a:schemeClr val="tx1"/>
                </a:solidFill>
              </a:rPr>
              <a:t>": "</a:t>
            </a:r>
            <a:r>
              <a:rPr lang="en-US" altLang="ko-KR" sz="600" dirty="0" err="1">
                <a:solidFill>
                  <a:schemeClr val="tx1"/>
                </a:solidFill>
              </a:rPr>
              <a:t>OrdererMSP</a:t>
            </a:r>
            <a:r>
              <a:rPr lang="en-US" altLang="ko-KR" sz="600" dirty="0">
                <a:solidFill>
                  <a:schemeClr val="tx1"/>
                </a:solidFill>
              </a:rPr>
              <a:t>",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"</a:t>
            </a:r>
            <a:r>
              <a:rPr lang="en-US" altLang="ko-KR" sz="600" dirty="0" err="1">
                <a:solidFill>
                  <a:schemeClr val="tx1"/>
                </a:solidFill>
              </a:rPr>
              <a:t>adminPrivateKey</a:t>
            </a:r>
            <a:r>
              <a:rPr lang="en-US" altLang="ko-KR" sz="600" dirty="0">
                <a:solidFill>
                  <a:schemeClr val="tx1"/>
                </a:solidFill>
              </a:rPr>
              <a:t>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  "path": "/home/hello/fabric-samples/first-network/crypto-</a:t>
            </a:r>
            <a:r>
              <a:rPr lang="en-US" altLang="ko-KR" sz="600" dirty="0" err="1">
                <a:solidFill>
                  <a:schemeClr val="tx1"/>
                </a:solidFill>
              </a:rPr>
              <a:t>config</a:t>
            </a:r>
            <a:r>
              <a:rPr lang="en-US" altLang="ko-KR" sz="600" dirty="0">
                <a:solidFill>
                  <a:schemeClr val="tx1"/>
                </a:solidFill>
              </a:rPr>
              <a:t>/</a:t>
            </a:r>
            <a:r>
              <a:rPr lang="en-US" altLang="ko-KR" sz="600" dirty="0" err="1">
                <a:solidFill>
                  <a:schemeClr val="tx1"/>
                </a:solidFill>
              </a:rPr>
              <a:t>ordererOrganizations</a:t>
            </a:r>
            <a:r>
              <a:rPr lang="en-US" altLang="ko-KR" sz="600" dirty="0">
                <a:solidFill>
                  <a:schemeClr val="tx1"/>
                </a:solidFill>
              </a:rPr>
              <a:t>/example.com/users/Admin@example.com/</a:t>
            </a:r>
            <a:r>
              <a:rPr lang="en-US" altLang="ko-KR" sz="600" dirty="0" err="1">
                <a:solidFill>
                  <a:schemeClr val="tx1"/>
                </a:solidFill>
              </a:rPr>
              <a:t>msp</a:t>
            </a:r>
            <a:r>
              <a:rPr lang="en-US" altLang="ko-KR" sz="600" dirty="0">
                <a:solidFill>
                  <a:schemeClr val="tx1"/>
                </a:solidFill>
              </a:rPr>
              <a:t>/</a:t>
            </a:r>
            <a:r>
              <a:rPr lang="en-US" altLang="ko-KR" sz="600" dirty="0" err="1">
                <a:solidFill>
                  <a:schemeClr val="tx1"/>
                </a:solidFill>
              </a:rPr>
              <a:t>keystore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}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}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},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"peers":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"peer0.org1.example.com":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"</a:t>
            </a:r>
            <a:r>
              <a:rPr lang="en-US" altLang="ko-KR" sz="600" dirty="0" err="1">
                <a:solidFill>
                  <a:schemeClr val="tx1"/>
                </a:solidFill>
              </a:rPr>
              <a:t>tlsCACerts</a:t>
            </a:r>
            <a:r>
              <a:rPr lang="en-US" altLang="ko-KR" sz="600" dirty="0">
                <a:solidFill>
                  <a:schemeClr val="tx1"/>
                </a:solidFill>
              </a:rPr>
              <a:t>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  "path": "/home/hello/fabric-samples/first-network/crypto-</a:t>
            </a:r>
            <a:r>
              <a:rPr lang="en-US" altLang="ko-KR" sz="600" dirty="0" err="1">
                <a:solidFill>
                  <a:schemeClr val="tx1"/>
                </a:solidFill>
              </a:rPr>
              <a:t>config</a:t>
            </a:r>
            <a:r>
              <a:rPr lang="en-US" altLang="ko-KR" sz="600" dirty="0">
                <a:solidFill>
                  <a:schemeClr val="tx1"/>
                </a:solidFill>
              </a:rPr>
              <a:t>/</a:t>
            </a:r>
            <a:r>
              <a:rPr lang="en-US" altLang="ko-KR" sz="600" dirty="0" err="1">
                <a:solidFill>
                  <a:schemeClr val="tx1"/>
                </a:solidFill>
              </a:rPr>
              <a:t>peerOrganizations</a:t>
            </a:r>
            <a:r>
              <a:rPr lang="en-US" altLang="ko-KR" sz="600" dirty="0">
                <a:solidFill>
                  <a:schemeClr val="tx1"/>
                </a:solidFill>
              </a:rPr>
              <a:t>/org1.example.com/peers/peer0.org1.example.com/</a:t>
            </a:r>
            <a:r>
              <a:rPr lang="en-US" altLang="ko-KR" sz="600" dirty="0" err="1">
                <a:solidFill>
                  <a:schemeClr val="tx1"/>
                </a:solidFill>
              </a:rPr>
              <a:t>tls</a:t>
            </a:r>
            <a:r>
              <a:rPr lang="en-US" altLang="ko-KR" sz="600" dirty="0">
                <a:solidFill>
                  <a:schemeClr val="tx1"/>
                </a:solidFill>
              </a:rPr>
              <a:t>/ca.crt"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},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"</a:t>
            </a:r>
            <a:r>
              <a:rPr lang="en-US" altLang="ko-KR" sz="600" dirty="0" err="1">
                <a:solidFill>
                  <a:schemeClr val="tx1"/>
                </a:solidFill>
              </a:rPr>
              <a:t>url</a:t>
            </a:r>
            <a:r>
              <a:rPr lang="en-US" altLang="ko-KR" sz="600" dirty="0">
                <a:solidFill>
                  <a:schemeClr val="tx1"/>
                </a:solidFill>
              </a:rPr>
              <a:t>": "</a:t>
            </a:r>
            <a:r>
              <a:rPr lang="en-US" altLang="ko-KR" sz="600" dirty="0" err="1">
                <a:solidFill>
                  <a:schemeClr val="tx1"/>
                </a:solidFill>
              </a:rPr>
              <a:t>grpcs</a:t>
            </a:r>
            <a:r>
              <a:rPr lang="en-US" altLang="ko-KR" sz="600" dirty="0">
                <a:solidFill>
                  <a:schemeClr val="tx1"/>
                </a:solidFill>
              </a:rPr>
              <a:t>://localhost:7051",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"</a:t>
            </a:r>
            <a:r>
              <a:rPr lang="en-US" altLang="ko-KR" sz="600" dirty="0" err="1">
                <a:solidFill>
                  <a:schemeClr val="tx1"/>
                </a:solidFill>
              </a:rPr>
              <a:t>eventUrl</a:t>
            </a:r>
            <a:r>
              <a:rPr lang="en-US" altLang="ko-KR" sz="600" dirty="0">
                <a:solidFill>
                  <a:schemeClr val="tx1"/>
                </a:solidFill>
              </a:rPr>
              <a:t>": "</a:t>
            </a:r>
            <a:r>
              <a:rPr lang="en-US" altLang="ko-KR" sz="600" dirty="0" err="1">
                <a:solidFill>
                  <a:schemeClr val="tx1"/>
                </a:solidFill>
              </a:rPr>
              <a:t>grpcs</a:t>
            </a:r>
            <a:r>
              <a:rPr lang="en-US" altLang="ko-KR" sz="600" dirty="0">
                <a:solidFill>
                  <a:schemeClr val="tx1"/>
                </a:solidFill>
              </a:rPr>
              <a:t>://localhost:7053",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"</a:t>
            </a:r>
            <a:r>
              <a:rPr lang="en-US" altLang="ko-KR" sz="600" dirty="0" err="1">
                <a:solidFill>
                  <a:schemeClr val="tx1"/>
                </a:solidFill>
              </a:rPr>
              <a:t>grpcOptions</a:t>
            </a:r>
            <a:r>
              <a:rPr lang="en-US" altLang="ko-KR" sz="600" dirty="0">
                <a:solidFill>
                  <a:schemeClr val="tx1"/>
                </a:solidFill>
              </a:rPr>
              <a:t>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  "</a:t>
            </a:r>
            <a:r>
              <a:rPr lang="en-US" altLang="ko-KR" sz="600" dirty="0" err="1">
                <a:solidFill>
                  <a:schemeClr val="tx1"/>
                </a:solidFill>
              </a:rPr>
              <a:t>ssl</a:t>
            </a:r>
            <a:r>
              <a:rPr lang="en-US" altLang="ko-KR" sz="600" dirty="0">
                <a:solidFill>
                  <a:schemeClr val="tx1"/>
                </a:solidFill>
              </a:rPr>
              <a:t>-target-name-override": "peer0.org1.example.com"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}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},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"peer1.org1.example.com":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"</a:t>
            </a:r>
            <a:r>
              <a:rPr lang="en-US" altLang="ko-KR" sz="600" dirty="0" err="1">
                <a:solidFill>
                  <a:schemeClr val="tx1"/>
                </a:solidFill>
              </a:rPr>
              <a:t>url</a:t>
            </a:r>
            <a:r>
              <a:rPr lang="en-US" altLang="ko-KR" sz="600" dirty="0">
                <a:solidFill>
                  <a:schemeClr val="tx1"/>
                </a:solidFill>
              </a:rPr>
              <a:t>": "</a:t>
            </a:r>
            <a:r>
              <a:rPr lang="en-US" altLang="ko-KR" sz="600" dirty="0" err="1">
                <a:solidFill>
                  <a:schemeClr val="tx1"/>
                </a:solidFill>
              </a:rPr>
              <a:t>grpcs</a:t>
            </a:r>
            <a:r>
              <a:rPr lang="en-US" altLang="ko-KR" sz="600" dirty="0">
                <a:solidFill>
                  <a:schemeClr val="tx1"/>
                </a:solidFill>
              </a:rPr>
              <a:t>://localhost:8051"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},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"peer0.org2.example.com":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"</a:t>
            </a:r>
            <a:r>
              <a:rPr lang="en-US" altLang="ko-KR" sz="600" dirty="0" err="1">
                <a:solidFill>
                  <a:schemeClr val="tx1"/>
                </a:solidFill>
              </a:rPr>
              <a:t>url</a:t>
            </a:r>
            <a:r>
              <a:rPr lang="en-US" altLang="ko-KR" sz="600" dirty="0">
                <a:solidFill>
                  <a:schemeClr val="tx1"/>
                </a:solidFill>
              </a:rPr>
              <a:t>": "</a:t>
            </a:r>
            <a:r>
              <a:rPr lang="en-US" altLang="ko-KR" sz="600" dirty="0" err="1">
                <a:solidFill>
                  <a:schemeClr val="tx1"/>
                </a:solidFill>
              </a:rPr>
              <a:t>grpcs</a:t>
            </a:r>
            <a:r>
              <a:rPr lang="en-US" altLang="ko-KR" sz="600" dirty="0">
                <a:solidFill>
                  <a:schemeClr val="tx1"/>
                </a:solidFill>
              </a:rPr>
              <a:t>://localhost:9051"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},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"peer1.org2.example.com":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"</a:t>
            </a:r>
            <a:r>
              <a:rPr lang="en-US" altLang="ko-KR" sz="600" dirty="0" err="1">
                <a:solidFill>
                  <a:schemeClr val="tx1"/>
                </a:solidFill>
              </a:rPr>
              <a:t>url</a:t>
            </a:r>
            <a:r>
              <a:rPr lang="en-US" altLang="ko-KR" sz="600" dirty="0">
                <a:solidFill>
                  <a:schemeClr val="tx1"/>
                </a:solidFill>
              </a:rPr>
              <a:t>": "</a:t>
            </a:r>
            <a:r>
              <a:rPr lang="en-US" altLang="ko-KR" sz="600" dirty="0" err="1">
                <a:solidFill>
                  <a:schemeClr val="tx1"/>
                </a:solidFill>
              </a:rPr>
              <a:t>grpcs</a:t>
            </a:r>
            <a:r>
              <a:rPr lang="en-US" altLang="ko-KR" sz="600" dirty="0">
                <a:solidFill>
                  <a:schemeClr val="tx1"/>
                </a:solidFill>
              </a:rPr>
              <a:t>://localhost:10051"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}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},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"</a:t>
            </a:r>
            <a:r>
              <a:rPr lang="en-US" altLang="ko-KR" sz="600" dirty="0" err="1">
                <a:solidFill>
                  <a:schemeClr val="tx1"/>
                </a:solidFill>
              </a:rPr>
              <a:t>orderers</a:t>
            </a:r>
            <a:r>
              <a:rPr lang="en-US" altLang="ko-KR" sz="600" dirty="0">
                <a:solidFill>
                  <a:schemeClr val="tx1"/>
                </a:solidFill>
              </a:rPr>
              <a:t>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"orderer.example.com": {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  "</a:t>
            </a:r>
            <a:r>
              <a:rPr lang="en-US" altLang="ko-KR" sz="600" dirty="0" err="1">
                <a:solidFill>
                  <a:schemeClr val="tx1"/>
                </a:solidFill>
              </a:rPr>
              <a:t>url</a:t>
            </a:r>
            <a:r>
              <a:rPr lang="en-US" altLang="ko-KR" sz="600" dirty="0">
                <a:solidFill>
                  <a:schemeClr val="tx1"/>
                </a:solidFill>
              </a:rPr>
              <a:t>": "</a:t>
            </a:r>
            <a:r>
              <a:rPr lang="en-US" altLang="ko-KR" sz="600" dirty="0" err="1">
                <a:solidFill>
                  <a:schemeClr val="tx1"/>
                </a:solidFill>
              </a:rPr>
              <a:t>grpcs</a:t>
            </a:r>
            <a:r>
              <a:rPr lang="en-US" altLang="ko-KR" sz="600" dirty="0">
                <a:solidFill>
                  <a:schemeClr val="tx1"/>
                </a:solidFill>
              </a:rPr>
              <a:t>://localhost:7050"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  }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  }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},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  "network-2": {}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},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"</a:t>
            </a:r>
            <a:r>
              <a:rPr lang="en-US" altLang="ko-KR" sz="600" dirty="0" err="1">
                <a:solidFill>
                  <a:schemeClr val="tx1"/>
                </a:solidFill>
              </a:rPr>
              <a:t>configtxgenToolPath</a:t>
            </a:r>
            <a:r>
              <a:rPr lang="en-US" altLang="ko-KR" sz="600" dirty="0">
                <a:solidFill>
                  <a:schemeClr val="tx1"/>
                </a:solidFill>
              </a:rPr>
              <a:t>": "/home/hello/fabric-samples/bin",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  "license": "Apache-2.0"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}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47525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[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파일 수정 </a:t>
            </a:r>
            <a:r>
              <a:rPr lang="en-US" altLang="ko-KR" sz="24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Ex) "path": "/home/hello/fabric-samples/first-network/crypto-</a:t>
            </a:r>
            <a:r>
              <a:rPr lang="en-US" altLang="ko-KR" dirty="0" err="1">
                <a:solidFill>
                  <a:schemeClr val="tx1"/>
                </a:solidFill>
              </a:rPr>
              <a:t>config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peerOrganizations</a:t>
            </a:r>
            <a:r>
              <a:rPr lang="en-US" altLang="ko-KR" dirty="0">
                <a:solidFill>
                  <a:schemeClr val="tx1"/>
                </a:solidFill>
              </a:rPr>
              <a:t>/org1.example.com/users/Admin@org1.example.com/</a:t>
            </a:r>
            <a:r>
              <a:rPr lang="en-US" altLang="ko-KR" dirty="0" err="1">
                <a:solidFill>
                  <a:schemeClr val="tx1"/>
                </a:solidFill>
              </a:rPr>
              <a:t>msp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keystore</a:t>
            </a:r>
            <a:r>
              <a:rPr lang="en-US" altLang="ko-KR" dirty="0">
                <a:solidFill>
                  <a:schemeClr val="tx1"/>
                </a:solidFill>
              </a:rPr>
              <a:t>"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[ crypto-</a:t>
            </a:r>
            <a:r>
              <a:rPr lang="en-US" altLang="ko-KR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폴더 권한 변경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cd /fabric-samples/first-network/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s</a:t>
            </a:r>
            <a:r>
              <a:rPr lang="en-US" altLang="ko-KR" dirty="0" err="1" smtClean="0">
                <a:solidFill>
                  <a:schemeClr val="tx1"/>
                </a:solidFill>
              </a:rPr>
              <a:t>udo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chmod</a:t>
            </a:r>
            <a:r>
              <a:rPr lang="en-US" altLang="ko-KR" dirty="0" smtClean="0">
                <a:solidFill>
                  <a:schemeClr val="tx1"/>
                </a:solidFill>
              </a:rPr>
              <a:t> -R 777 ./crypto-</a:t>
            </a:r>
            <a:r>
              <a:rPr lang="en-US" altLang="ko-KR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Fabric-network Setup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3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400" dirty="0" smtClean="0">
                <a:solidFill>
                  <a:schemeClr val="tx1"/>
                </a:solidFill>
              </a:rPr>
              <a:t>[ Directory </a:t>
            </a:r>
            <a:r>
              <a:rPr lang="ko-KR" altLang="en-US" sz="1400" dirty="0" smtClean="0">
                <a:solidFill>
                  <a:schemeClr val="tx1"/>
                </a:solidFill>
              </a:rPr>
              <a:t>이동 </a:t>
            </a:r>
            <a:r>
              <a:rPr lang="es-ES" altLang="ko-KR" sz="14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s-ES" altLang="ko-KR" sz="1400" dirty="0">
                <a:solidFill>
                  <a:schemeClr val="tx1"/>
                </a:solidFill>
              </a:rPr>
              <a:t>c</a:t>
            </a:r>
            <a:r>
              <a:rPr lang="es-ES" altLang="ko-KR" sz="1400" dirty="0" smtClean="0">
                <a:solidFill>
                  <a:schemeClr val="tx1"/>
                </a:solidFill>
              </a:rPr>
              <a:t>d blockchain-explorer/app/persistence/fabric/postgreSQL</a:t>
            </a:r>
          </a:p>
          <a:p>
            <a:endParaRPr lang="es-ES" altLang="ko-KR" sz="1400" dirty="0" smtClean="0">
              <a:solidFill>
                <a:schemeClr val="tx1"/>
              </a:solidFill>
            </a:endParaRPr>
          </a:p>
          <a:p>
            <a:r>
              <a:rPr lang="es-ES" altLang="ko-KR" sz="1400" dirty="0" smtClean="0">
                <a:solidFill>
                  <a:schemeClr val="tx1"/>
                </a:solidFill>
              </a:rPr>
              <a:t>[ </a:t>
            </a:r>
            <a:r>
              <a:rPr lang="ko-KR" altLang="en-US" sz="1400" dirty="0" smtClean="0">
                <a:solidFill>
                  <a:schemeClr val="tx1"/>
                </a:solidFill>
              </a:rPr>
              <a:t>권한 설정 변경 </a:t>
            </a:r>
            <a:r>
              <a:rPr lang="es-ES" altLang="ko-KR" sz="1400" dirty="0" smtClean="0">
                <a:solidFill>
                  <a:schemeClr val="tx1"/>
                </a:solidFill>
              </a:rPr>
              <a:t>]</a:t>
            </a:r>
            <a:endParaRPr lang="es-ES" altLang="ko-KR" sz="1400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sudo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chmod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-R 775 </a:t>
            </a:r>
            <a:r>
              <a:rPr lang="en-US" altLang="ko-KR" dirty="0" err="1">
                <a:solidFill>
                  <a:schemeClr val="tx1"/>
                </a:solidFill>
              </a:rPr>
              <a:t>db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s-ES" altLang="ko-KR" sz="1400" dirty="0" smtClean="0">
                <a:solidFill>
                  <a:schemeClr val="tx1"/>
                </a:solidFill>
              </a:rPr>
              <a:t>cd db</a:t>
            </a:r>
            <a:endParaRPr lang="es-ES" altLang="ko-KR" sz="1400" dirty="0">
              <a:solidFill>
                <a:schemeClr val="tx1"/>
              </a:solidFill>
            </a:endParaRPr>
          </a:p>
          <a:p>
            <a:endParaRPr lang="es-ES" altLang="ko-KR" sz="1400" dirty="0">
              <a:solidFill>
                <a:schemeClr val="tx1"/>
              </a:solidFill>
            </a:endParaRPr>
          </a:p>
          <a:p>
            <a:r>
              <a:rPr lang="es-ES" altLang="ko-KR" sz="1400" dirty="0">
                <a:solidFill>
                  <a:schemeClr val="tx1"/>
                </a:solidFill>
              </a:rPr>
              <a:t>s</a:t>
            </a:r>
            <a:r>
              <a:rPr lang="es-ES" altLang="ko-KR" sz="1400" dirty="0" smtClean="0">
                <a:solidFill>
                  <a:schemeClr val="tx1"/>
                </a:solidFill>
              </a:rPr>
              <a:t>udo ./createdb.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sh</a:t>
            </a:r>
            <a:endParaRPr lang="es-ES" altLang="ko-KR" sz="1400" dirty="0">
              <a:solidFill>
                <a:schemeClr val="tx1"/>
              </a:solidFill>
            </a:endParaRPr>
          </a:p>
          <a:p>
            <a:endParaRPr lang="es-ES" altLang="ko-KR" sz="1400" dirty="0" smtClean="0">
              <a:solidFill>
                <a:schemeClr val="tx1"/>
              </a:solidFill>
            </a:endParaRPr>
          </a:p>
          <a:p>
            <a:endParaRPr lang="es-ES" altLang="ko-KR" sz="1400" dirty="0">
              <a:solidFill>
                <a:schemeClr val="tx1"/>
              </a:solidFill>
            </a:endParaRPr>
          </a:p>
          <a:p>
            <a:endParaRPr lang="es-ES" altLang="ko-KR" sz="1400" dirty="0" smtClean="0">
              <a:solidFill>
                <a:schemeClr val="tx1"/>
              </a:solidFill>
            </a:endParaRPr>
          </a:p>
          <a:p>
            <a:endParaRPr lang="es-ES" altLang="ko-KR" sz="1400" dirty="0">
              <a:solidFill>
                <a:schemeClr val="tx1"/>
              </a:solidFill>
            </a:endParaRPr>
          </a:p>
          <a:p>
            <a:endParaRPr lang="es-ES" altLang="ko-KR" sz="1400" dirty="0" smtClean="0">
              <a:solidFill>
                <a:schemeClr val="tx1"/>
              </a:solidFill>
            </a:endParaRPr>
          </a:p>
          <a:p>
            <a:endParaRPr lang="es-ES" altLang="ko-KR" sz="1400" dirty="0" smtClean="0">
              <a:solidFill>
                <a:schemeClr val="tx1"/>
              </a:solidFill>
            </a:endParaRPr>
          </a:p>
          <a:p>
            <a:endParaRPr lang="es-ES" altLang="ko-KR" sz="1400" dirty="0">
              <a:solidFill>
                <a:schemeClr val="tx1"/>
              </a:solidFill>
            </a:endParaRPr>
          </a:p>
          <a:p>
            <a:endParaRPr lang="es-ES" altLang="ko-KR" sz="1400" dirty="0">
              <a:solidFill>
                <a:schemeClr val="tx1"/>
              </a:solidFill>
            </a:endParaRPr>
          </a:p>
          <a:p>
            <a:r>
              <a:rPr lang="es-ES" altLang="ko-KR" sz="1400" dirty="0" smtClean="0">
                <a:solidFill>
                  <a:schemeClr val="tx1"/>
                </a:solidFill>
              </a:rPr>
              <a:t>Postgres 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</a:rPr>
              <a:t>root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싫어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하는거</a:t>
            </a:r>
            <a:r>
              <a:rPr lang="ko-KR" altLang="en-US" sz="1400" dirty="0" smtClean="0">
                <a:solidFill>
                  <a:schemeClr val="tx1"/>
                </a:solidFill>
              </a:rPr>
              <a:t> 같다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ko-KR" altLang="en-US" sz="1400" dirty="0" smtClean="0">
                <a:solidFill>
                  <a:schemeClr val="tx1"/>
                </a:solidFill>
              </a:rPr>
              <a:t>를 붙이면 에러가 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./created.sh </a:t>
            </a:r>
            <a:r>
              <a:rPr lang="ko-KR" altLang="en-US" sz="1400" dirty="0" smtClean="0">
                <a:solidFill>
                  <a:schemeClr val="tx1"/>
                </a:solidFill>
              </a:rPr>
              <a:t>로 실행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※ ./createdb.sh </a:t>
            </a:r>
            <a:r>
              <a:rPr lang="ko-KR" altLang="en-US" sz="1400" dirty="0">
                <a:solidFill>
                  <a:schemeClr val="tx1"/>
                </a:solidFill>
              </a:rPr>
              <a:t>실행 시 </a:t>
            </a:r>
            <a:r>
              <a:rPr lang="en-US" altLang="ko-KR" sz="1400" dirty="0" smtClean="0">
                <a:solidFill>
                  <a:schemeClr val="tx1"/>
                </a:solidFill>
              </a:rPr>
              <a:t>user name</a:t>
            </a:r>
            <a:r>
              <a:rPr lang="ko-KR" altLang="en-US" sz="1400" dirty="0" smtClean="0">
                <a:solidFill>
                  <a:schemeClr val="tx1"/>
                </a:solidFill>
              </a:rPr>
              <a:t>을 찾을 수 없다는 에러 또는 </a:t>
            </a:r>
            <a:r>
              <a:rPr lang="en-US" altLang="ko-KR" sz="1400" dirty="0" smtClean="0">
                <a:solidFill>
                  <a:schemeClr val="tx1"/>
                </a:solidFill>
              </a:rPr>
              <a:t>database </a:t>
            </a:r>
            <a:r>
              <a:rPr lang="ko-KR" altLang="en-US" sz="1400" dirty="0" smtClean="0">
                <a:solidFill>
                  <a:schemeClr val="tx1"/>
                </a:solidFill>
              </a:rPr>
              <a:t>를 찾을 수 없다는 에러가 나오면 다음 페이지 실행 후 재 실행 해보자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es-ES" altLang="ko-KR" sz="14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728" y="2856905"/>
            <a:ext cx="6943725" cy="176212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214712" y="4139190"/>
            <a:ext cx="396044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Postgres</a:t>
            </a:r>
            <a:r>
              <a:rPr lang="en-US" altLang="ko-KR" dirty="0" smtClean="0"/>
              <a:t> user, DB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 smtClean="0">
                <a:solidFill>
                  <a:schemeClr val="tx1"/>
                </a:solidFill>
              </a:rPr>
              <a:t>[ </a:t>
            </a:r>
            <a:r>
              <a:rPr lang="en-US" altLang="ko-KR" sz="1800" dirty="0" err="1">
                <a:solidFill>
                  <a:schemeClr val="tx1"/>
                </a:solidFill>
              </a:rPr>
              <a:t>Postgres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계정 생성 </a:t>
            </a:r>
            <a:r>
              <a:rPr lang="en-US" altLang="ko-KR" sz="18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User </a:t>
            </a:r>
            <a:r>
              <a:rPr lang="ko-KR" altLang="en-US" sz="1600" dirty="0">
                <a:solidFill>
                  <a:schemeClr val="tx1"/>
                </a:solidFill>
              </a:rPr>
              <a:t>이름으로 계정 만들고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600" dirty="0" smtClean="0">
                <a:solidFill>
                  <a:schemeClr val="tx1"/>
                </a:solidFill>
              </a:rPr>
              <a:t> -u </a:t>
            </a:r>
            <a:r>
              <a:rPr lang="en-US" altLang="ko-KR" sz="1600" dirty="0" err="1">
                <a:solidFill>
                  <a:schemeClr val="tx1"/>
                </a:solidFill>
              </a:rPr>
              <a:t>postgres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createuser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--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superuser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</a:rPr>
              <a:t>hello</a:t>
            </a:r>
          </a:p>
          <a:p>
            <a:r>
              <a:rPr lang="en-US" altLang="ko-KR" sz="1800" dirty="0" smtClean="0">
                <a:solidFill>
                  <a:schemeClr val="tx1"/>
                </a:solidFill>
              </a:rPr>
              <a:t>[ </a:t>
            </a:r>
            <a:r>
              <a:rPr lang="en-US" altLang="ko-KR" sz="1800" dirty="0" err="1">
                <a:solidFill>
                  <a:schemeClr val="tx1"/>
                </a:solidFill>
              </a:rPr>
              <a:t>Postgres</a:t>
            </a:r>
            <a:r>
              <a:rPr lang="en-US" altLang="ko-KR" sz="1800" dirty="0">
                <a:solidFill>
                  <a:schemeClr val="tx1"/>
                </a:solidFill>
              </a:rPr>
              <a:t> Database </a:t>
            </a:r>
            <a:r>
              <a:rPr lang="ko-KR" altLang="en-US" sz="1800" dirty="0">
                <a:solidFill>
                  <a:schemeClr val="tx1"/>
                </a:solidFill>
              </a:rPr>
              <a:t>생성 </a:t>
            </a:r>
            <a:r>
              <a:rPr lang="en-US" altLang="ko-KR" sz="1800" dirty="0">
                <a:solidFill>
                  <a:schemeClr val="tx1"/>
                </a:solidFill>
              </a:rPr>
              <a:t>]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sudo </a:t>
            </a:r>
            <a:r>
              <a:rPr lang="es-ES" altLang="ko-KR" sz="1600" dirty="0" smtClean="0">
                <a:solidFill>
                  <a:schemeClr val="tx1"/>
                </a:solidFill>
              </a:rPr>
              <a:t>-u </a:t>
            </a:r>
            <a:r>
              <a:rPr lang="es-ES" altLang="ko-KR" sz="1600" dirty="0">
                <a:solidFill>
                  <a:schemeClr val="tx1"/>
                </a:solidFill>
              </a:rPr>
              <a:t>postgres createdb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fabricexpolorer</a:t>
            </a:r>
            <a:endParaRPr lang="es-ES" altLang="ko-KR" sz="1600" dirty="0" smtClean="0">
              <a:solidFill>
                <a:schemeClr val="tx1"/>
              </a:solidFill>
            </a:endParaRPr>
          </a:p>
          <a:p>
            <a:endParaRPr lang="es-ES" altLang="ko-KR" sz="16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[ </a:t>
            </a:r>
            <a:r>
              <a:rPr lang="ko-KR" altLang="en-US" sz="1400" dirty="0">
                <a:solidFill>
                  <a:schemeClr val="tx1"/>
                </a:solidFill>
              </a:rPr>
              <a:t>권한 부여 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</a:p>
          <a:p>
            <a:r>
              <a:rPr lang="pt-BR" altLang="ko-KR" sz="1400" dirty="0">
                <a:solidFill>
                  <a:schemeClr val="tx1"/>
                </a:solidFill>
              </a:rPr>
              <a:t>psql -U postgres -h localhost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GRANT ALL PRIVILEGES ON DATABASE [DB NAME] to </a:t>
            </a:r>
            <a:r>
              <a:rPr lang="en-US" altLang="ko-KR" sz="1400" dirty="0" smtClean="0">
                <a:solidFill>
                  <a:schemeClr val="tx1"/>
                </a:solidFill>
              </a:rPr>
              <a:t>[</a:t>
            </a:r>
            <a:r>
              <a:rPr lang="ko-KR" altLang="en-US" sz="1400" dirty="0" smtClean="0">
                <a:solidFill>
                  <a:schemeClr val="tx1"/>
                </a:solidFill>
              </a:rPr>
              <a:t>현재 </a:t>
            </a:r>
            <a:r>
              <a:rPr lang="en-US" altLang="ko-KR" sz="1400" dirty="0" smtClean="0">
                <a:solidFill>
                  <a:schemeClr val="tx1"/>
                </a:solidFill>
              </a:rPr>
              <a:t>USER];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Ex) GRANT ALL PRIVILEGES ON DATABASE </a:t>
            </a:r>
            <a:r>
              <a:rPr lang="en-US" altLang="ko-KR" sz="1400" dirty="0" err="1">
                <a:solidFill>
                  <a:schemeClr val="tx1"/>
                </a:solidFill>
              </a:rPr>
              <a:t>fabricexpolorer</a:t>
            </a:r>
            <a:r>
              <a:rPr lang="en-US" altLang="ko-KR" sz="1400" dirty="0">
                <a:solidFill>
                  <a:schemeClr val="tx1"/>
                </a:solidFill>
              </a:rPr>
              <a:t> to </a:t>
            </a:r>
            <a:r>
              <a:rPr lang="en-US" altLang="ko-KR" sz="1400" dirty="0" smtClean="0">
                <a:solidFill>
                  <a:schemeClr val="tx1"/>
                </a:solidFill>
              </a:rPr>
              <a:t>hello;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[ </a:t>
            </a:r>
            <a:r>
              <a:rPr lang="ko-KR" altLang="en-US" sz="1400" dirty="0">
                <a:solidFill>
                  <a:schemeClr val="tx1"/>
                </a:solidFill>
              </a:rPr>
              <a:t>권한 부여 확인 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\</a:t>
            </a:r>
            <a:r>
              <a:rPr lang="en-US" altLang="ko-KR" sz="1400" dirty="0" smtClean="0">
                <a:solidFill>
                  <a:schemeClr val="tx1"/>
                </a:solidFill>
              </a:rPr>
              <a:t>l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\du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[ </a:t>
            </a:r>
            <a:r>
              <a:rPr lang="ko-KR" altLang="en-US" sz="1400" dirty="0">
                <a:solidFill>
                  <a:schemeClr val="tx1"/>
                </a:solidFill>
              </a:rPr>
              <a:t>종료 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\q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712" y="3937025"/>
            <a:ext cx="7600950" cy="17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47525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Postgres</a:t>
            </a:r>
            <a:r>
              <a:rPr lang="en-US" altLang="ko-KR" dirty="0" smtClean="0"/>
              <a:t> user, DB </a:t>
            </a:r>
            <a:r>
              <a:rPr lang="ko-KR" altLang="en-US" dirty="0" smtClean="0"/>
              <a:t>생성 후 재실행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./createdb.sh </a:t>
            </a:r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이미 계정은 생성 했으므로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explorerpg.sql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 err="1">
                <a:solidFill>
                  <a:schemeClr val="tx1"/>
                </a:solidFill>
              </a:rPr>
              <a:t>번째줄에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create user ~ </a:t>
            </a:r>
            <a:r>
              <a:rPr lang="en-US" altLang="ko-KR" sz="1400" dirty="0" err="1">
                <a:solidFill>
                  <a:schemeClr val="tx1"/>
                </a:solidFill>
              </a:rPr>
              <a:t>passwd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  <a:r>
              <a:rPr lang="ko-KR" altLang="en-US" sz="1400" dirty="0">
                <a:solidFill>
                  <a:schemeClr val="tx1"/>
                </a:solidFill>
              </a:rPr>
              <a:t>이 부분을 </a:t>
            </a:r>
            <a:r>
              <a:rPr lang="en-US" altLang="ko-KR" sz="1400" dirty="0" smtClean="0">
                <a:solidFill>
                  <a:schemeClr val="tx1"/>
                </a:solidFill>
              </a:rPr>
              <a:t>--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ko-KR" altLang="en-US" sz="1400" dirty="0">
                <a:solidFill>
                  <a:schemeClr val="tx1"/>
                </a:solidFill>
              </a:rPr>
              <a:t>주석 처리 한 후 </a:t>
            </a:r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3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Build </a:t>
            </a:r>
            <a:r>
              <a:rPr lang="en-US" altLang="ko-KR" dirty="0" err="1" smtClean="0"/>
              <a:t>Hyperledger</a:t>
            </a:r>
            <a:r>
              <a:rPr lang="en-US" altLang="ko-KR" dirty="0" smtClean="0"/>
              <a:t> Explorer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cd </a:t>
            </a:r>
            <a:r>
              <a:rPr lang="en-US" altLang="ko-KR" sz="1400" dirty="0" err="1">
                <a:solidFill>
                  <a:schemeClr val="tx1"/>
                </a:solidFill>
              </a:rPr>
              <a:t>blockchain</a:t>
            </a:r>
            <a:r>
              <a:rPr lang="en-US" altLang="ko-KR" sz="1400" dirty="0">
                <a:solidFill>
                  <a:schemeClr val="tx1"/>
                </a:solidFill>
              </a:rPr>
              <a:t>-explorer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install </a:t>
            </a:r>
            <a:r>
              <a:rPr lang="en-US" altLang="ko-KR" sz="1400" dirty="0" smtClean="0">
                <a:solidFill>
                  <a:schemeClr val="tx1"/>
                </a:solidFill>
              </a:rPr>
              <a:t>node-gyp --save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install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rgbClr val="FF4040"/>
                </a:solidFill>
              </a:rPr>
              <a:t>※ </a:t>
            </a:r>
            <a:r>
              <a:rPr lang="ko-KR" altLang="en-US" sz="1400" dirty="0" smtClean="0">
                <a:solidFill>
                  <a:srgbClr val="FF4040"/>
                </a:solidFill>
              </a:rPr>
              <a:t>에러 발생시</a:t>
            </a:r>
            <a:endParaRPr lang="en-US" altLang="ko-KR" sz="1400" dirty="0" smtClean="0">
              <a:solidFill>
                <a:srgbClr val="FF4040"/>
              </a:solidFill>
            </a:endParaRPr>
          </a:p>
          <a:p>
            <a:r>
              <a:rPr lang="en-US" altLang="ko-KR" sz="1400" dirty="0" err="1" smtClean="0">
                <a:solidFill>
                  <a:srgbClr val="FF4040"/>
                </a:solidFill>
              </a:rPr>
              <a:t>sudo</a:t>
            </a:r>
            <a:r>
              <a:rPr lang="en-US" altLang="ko-KR" sz="1400" dirty="0" smtClean="0">
                <a:solidFill>
                  <a:srgbClr val="FF404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4040"/>
                </a:solidFill>
              </a:rPr>
              <a:t>chmod</a:t>
            </a:r>
            <a:r>
              <a:rPr lang="en-US" altLang="ko-KR" sz="1400" dirty="0" smtClean="0">
                <a:solidFill>
                  <a:srgbClr val="FF4040"/>
                </a:solidFill>
              </a:rPr>
              <a:t> –R 777 ./</a:t>
            </a:r>
            <a:r>
              <a:rPr lang="en-US" altLang="ko-KR" sz="1400" dirty="0" err="1" smtClean="0">
                <a:solidFill>
                  <a:srgbClr val="FF4040"/>
                </a:solidFill>
              </a:rPr>
              <a:t>node_modules</a:t>
            </a:r>
            <a:r>
              <a:rPr lang="en-US" altLang="ko-KR" sz="1400" dirty="0" smtClean="0">
                <a:solidFill>
                  <a:srgbClr val="FF4040"/>
                </a:solidFill>
              </a:rPr>
              <a:t>/ </a:t>
            </a:r>
          </a:p>
          <a:p>
            <a:r>
              <a:rPr lang="en-US" altLang="ko-KR" sz="1400" dirty="0" smtClean="0">
                <a:solidFill>
                  <a:srgbClr val="FF4040"/>
                </a:solidFill>
              </a:rPr>
              <a:t>cd </a:t>
            </a:r>
            <a:r>
              <a:rPr lang="en-US" altLang="ko-KR" sz="1400" dirty="0" err="1" smtClean="0">
                <a:solidFill>
                  <a:srgbClr val="FF4040"/>
                </a:solidFill>
              </a:rPr>
              <a:t>node_modules</a:t>
            </a:r>
            <a:endParaRPr lang="en-US" altLang="ko-KR" sz="1400" dirty="0" smtClean="0">
              <a:solidFill>
                <a:srgbClr val="FF4040"/>
              </a:solidFill>
            </a:endParaRPr>
          </a:p>
          <a:p>
            <a:r>
              <a:rPr lang="en-US" altLang="ko-KR" sz="1400" dirty="0" err="1" smtClean="0">
                <a:solidFill>
                  <a:srgbClr val="FF4040"/>
                </a:solidFill>
              </a:rPr>
              <a:t>sudo</a:t>
            </a:r>
            <a:r>
              <a:rPr lang="en-US" altLang="ko-KR" sz="1400" dirty="0" smtClean="0">
                <a:solidFill>
                  <a:srgbClr val="FF404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4040"/>
                </a:solidFill>
              </a:rPr>
              <a:t>chmod</a:t>
            </a:r>
            <a:r>
              <a:rPr lang="en-US" altLang="ko-KR" sz="1400" dirty="0" smtClean="0">
                <a:solidFill>
                  <a:srgbClr val="FF4040"/>
                </a:solidFill>
              </a:rPr>
              <a:t> –R 777 ./node-gyp/</a:t>
            </a:r>
            <a:endParaRPr lang="en-US" altLang="ko-KR" sz="1400" dirty="0">
              <a:solidFill>
                <a:srgbClr val="FF4040"/>
              </a:solidFill>
            </a:endParaRPr>
          </a:p>
          <a:p>
            <a:endParaRPr lang="en-US" altLang="ko-KR" sz="1400" dirty="0" smtClean="0">
              <a:solidFill>
                <a:srgbClr val="FF4040"/>
              </a:solidFill>
            </a:endParaRPr>
          </a:p>
          <a:p>
            <a:r>
              <a:rPr lang="en-US" altLang="ko-KR" sz="1400" dirty="0" err="1" smtClean="0">
                <a:solidFill>
                  <a:srgbClr val="FF4040"/>
                </a:solidFill>
              </a:rPr>
              <a:t>sudo</a:t>
            </a:r>
            <a:r>
              <a:rPr lang="en-US" altLang="ko-KR" sz="1400" dirty="0" smtClean="0">
                <a:solidFill>
                  <a:srgbClr val="FF404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4040"/>
                </a:solidFill>
              </a:rPr>
              <a:t>npm</a:t>
            </a:r>
            <a:r>
              <a:rPr lang="en-US" altLang="ko-KR" sz="1400" dirty="0" smtClean="0">
                <a:solidFill>
                  <a:srgbClr val="FF4040"/>
                </a:solidFill>
              </a:rPr>
              <a:t> node-gyp rebuild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294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Build </a:t>
            </a:r>
            <a:r>
              <a:rPr lang="en-US" altLang="ko-KR" dirty="0" err="1" smtClean="0"/>
              <a:t>Hyperledger</a:t>
            </a:r>
            <a:r>
              <a:rPr lang="en-US" altLang="ko-KR" dirty="0" smtClean="0"/>
              <a:t> Explorer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cd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blockchain</a:t>
            </a:r>
            <a:r>
              <a:rPr lang="en-US" altLang="ko-KR" sz="1400" dirty="0" smtClean="0">
                <a:solidFill>
                  <a:schemeClr val="tx1"/>
                </a:solidFill>
              </a:rPr>
              <a:t>-explorer/app/test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install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npm</a:t>
            </a:r>
            <a:r>
              <a:rPr lang="en-US" altLang="ko-KR" sz="1400" dirty="0">
                <a:solidFill>
                  <a:schemeClr val="tx1"/>
                </a:solidFill>
              </a:rPr>
              <a:t> audit </a:t>
            </a:r>
            <a:r>
              <a:rPr lang="en-US" altLang="ko-KR" sz="1400" dirty="0" smtClean="0">
                <a:solidFill>
                  <a:schemeClr val="tx1"/>
                </a:solidFill>
              </a:rPr>
              <a:t>fix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run test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cd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blockchain</a:t>
            </a:r>
            <a:r>
              <a:rPr lang="en-US" altLang="ko-KR" sz="1400" dirty="0" smtClean="0">
                <a:solidFill>
                  <a:schemeClr val="tx1"/>
                </a:solidFill>
              </a:rPr>
              <a:t>-explorer/client/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install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audit fix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test -- -u --coverage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run build		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오래 걸린다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13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Run </a:t>
            </a:r>
            <a:r>
              <a:rPr lang="en-US" altLang="ko-KR" dirty="0" err="1" smtClean="0"/>
              <a:t>Hyperledger</a:t>
            </a:r>
            <a:r>
              <a:rPr lang="en-US" altLang="ko-KR" dirty="0" smtClean="0"/>
              <a:t> Explorer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0536" y="840681"/>
            <a:ext cx="11305256" cy="5616624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cd </a:t>
            </a:r>
            <a:r>
              <a:rPr lang="en-US" altLang="ko-KR" sz="1400" dirty="0" err="1">
                <a:solidFill>
                  <a:schemeClr val="tx1"/>
                </a:solidFill>
              </a:rPr>
              <a:t>blockchain</a:t>
            </a:r>
            <a:r>
              <a:rPr lang="en-US" altLang="ko-KR" sz="1400" dirty="0">
                <a:solidFill>
                  <a:schemeClr val="tx1"/>
                </a:solidFill>
              </a:rPr>
              <a:t>-explorer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install --</a:t>
            </a:r>
            <a:r>
              <a:rPr lang="en-US" altLang="ko-KR" sz="1400" dirty="0" smtClean="0">
                <a:solidFill>
                  <a:schemeClr val="tx1"/>
                </a:solidFill>
              </a:rPr>
              <a:t>unsafe-perm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./start.sh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※ Error </a:t>
            </a:r>
            <a:r>
              <a:rPr lang="ko-KR" altLang="en-US" sz="1400" dirty="0" smtClean="0">
                <a:solidFill>
                  <a:schemeClr val="tx1"/>
                </a:solidFill>
              </a:rPr>
              <a:t>발생시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</a:rPr>
              <a:t> rebuild </a:t>
            </a:r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에러 </a:t>
            </a:r>
            <a:r>
              <a:rPr lang="en-US" altLang="ko-KR" sz="1400" dirty="0" smtClean="0">
                <a:solidFill>
                  <a:schemeClr val="tx1"/>
                </a:solidFill>
              </a:rPr>
              <a:t>1.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error </a:t>
            </a:r>
            <a:r>
              <a:rPr lang="en-US" altLang="ko-KR" sz="1400" dirty="0">
                <a:solidFill>
                  <a:schemeClr val="tx1"/>
                </a:solidFill>
              </a:rPr>
              <a:t>when connecting to </a:t>
            </a:r>
            <a:r>
              <a:rPr lang="en-US" altLang="ko-KR" sz="1400" dirty="0" err="1">
                <a:solidFill>
                  <a:schemeClr val="tx1"/>
                </a:solidFill>
              </a:rPr>
              <a:t>db</a:t>
            </a:r>
            <a:r>
              <a:rPr lang="en-US" altLang="ko-KR" sz="1400" dirty="0">
                <a:solidFill>
                  <a:schemeClr val="tx1"/>
                </a:solidFill>
              </a:rPr>
              <a:t>: { error: password authentication failed for user 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mbrane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해결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psql</a:t>
            </a:r>
            <a:r>
              <a:rPr lang="en-US" altLang="ko-KR" sz="1400" dirty="0" smtClean="0">
                <a:solidFill>
                  <a:schemeClr val="tx1"/>
                </a:solidFill>
              </a:rPr>
              <a:t> –U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postgres</a:t>
            </a:r>
            <a:r>
              <a:rPr lang="en-US" altLang="ko-KR" sz="1400" dirty="0" smtClean="0">
                <a:solidFill>
                  <a:schemeClr val="tx1"/>
                </a:solidFill>
              </a:rPr>
              <a:t> –h localhost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postgres</a:t>
            </a:r>
            <a:r>
              <a:rPr lang="en-US" altLang="ko-KR" sz="1400" dirty="0">
                <a:solidFill>
                  <a:schemeClr val="tx1"/>
                </a:solidFill>
              </a:rPr>
              <a:t>=# ALTER USER </a:t>
            </a:r>
            <a:r>
              <a:rPr lang="en-US" altLang="ko-KR" sz="1400" dirty="0" err="1">
                <a:solidFill>
                  <a:schemeClr val="tx1"/>
                </a:solidFill>
              </a:rPr>
              <a:t>mbrane</a:t>
            </a:r>
            <a:r>
              <a:rPr lang="en-US" altLang="ko-KR" sz="1400" dirty="0">
                <a:solidFill>
                  <a:schemeClr val="tx1"/>
                </a:solidFill>
              </a:rPr>
              <a:t> PASSWORD 'e4net123</a:t>
            </a:r>
            <a:r>
              <a:rPr lang="en-US" altLang="ko-KR" sz="1400" dirty="0" smtClean="0">
                <a:solidFill>
                  <a:schemeClr val="tx1"/>
                </a:solidFill>
              </a:rPr>
              <a:t>';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\q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에러 </a:t>
            </a:r>
            <a:r>
              <a:rPr lang="en-US" altLang="ko-KR" sz="1400" dirty="0" smtClean="0">
                <a:solidFill>
                  <a:schemeClr val="tx1"/>
                </a:solidFill>
              </a:rPr>
              <a:t>2.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Error : Failed to connect client peer, please check the configuration and peer status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해결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/</a:t>
            </a:r>
            <a:r>
              <a:rPr lang="en-US" altLang="ko-KR" sz="1400" dirty="0" err="1">
                <a:solidFill>
                  <a:schemeClr val="tx1"/>
                </a:solidFill>
              </a:rPr>
              <a:t>blockchain</a:t>
            </a:r>
            <a:r>
              <a:rPr lang="en-US" altLang="ko-KR" sz="1400" dirty="0">
                <a:solidFill>
                  <a:schemeClr val="tx1"/>
                </a:solidFill>
              </a:rPr>
              <a:t>-explorer/app/platform/fabric/</a:t>
            </a:r>
            <a:r>
              <a:rPr lang="en-US" altLang="ko-KR" sz="1400" dirty="0" err="1">
                <a:solidFill>
                  <a:schemeClr val="tx1"/>
                </a:solidFill>
              </a:rPr>
              <a:t>config.json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파일의 </a:t>
            </a:r>
            <a:r>
              <a:rPr lang="en-US" altLang="ko-KR" sz="1400" dirty="0" smtClean="0">
                <a:solidFill>
                  <a:schemeClr val="tx1"/>
                </a:solidFill>
              </a:rPr>
              <a:t>path</a:t>
            </a:r>
            <a:r>
              <a:rPr lang="ko-KR" altLang="en-US" sz="1400" dirty="0" smtClean="0">
                <a:solidFill>
                  <a:schemeClr val="tx1"/>
                </a:solidFill>
              </a:rPr>
              <a:t> 문제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./stop.sh </a:t>
            </a:r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First-network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재시작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./start.sh</a:t>
            </a:r>
          </a:p>
        </p:txBody>
      </p:sp>
    </p:spTree>
    <p:extLst>
      <p:ext uri="{BB962C8B-B14F-4D97-AF65-F5344CB8AC3E}">
        <p14:creationId xmlns:p14="http://schemas.microsoft.com/office/powerpoint/2010/main" val="144125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참고 사이트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hlinkClick r:id="rId3"/>
              </a:rPr>
              <a:t>https://vitalflux.com/install-hyperledger-explorer-access-fabric-network</a:t>
            </a:r>
            <a:r>
              <a:rPr lang="en-US" altLang="ko-KR" sz="1600" dirty="0" smtClean="0">
                <a:hlinkClick r:id="rId3"/>
              </a:rPr>
              <a:t>/</a:t>
            </a:r>
            <a:endParaRPr lang="en-US" altLang="ko-KR" sz="1600" dirty="0" smtClean="0"/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smtClean="0">
                <a:hlinkClick r:id="rId4"/>
              </a:rPr>
              <a:t>miiingo.tistory.com/151</a:t>
            </a:r>
            <a:endParaRPr lang="en-US" altLang="ko-KR" sz="1600" dirty="0" smtClean="0"/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hlinkClick r:id="rId5"/>
              </a:rPr>
              <a:t>https://github.com/hyperledger/blockchain-explorer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2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Run </a:t>
            </a:r>
            <a:r>
              <a:rPr lang="en-US" altLang="ko-KR" dirty="0" err="1" smtClean="0"/>
              <a:t>Hyperledger</a:t>
            </a:r>
            <a:r>
              <a:rPr lang="en-US" altLang="ko-KR" dirty="0" smtClean="0"/>
              <a:t> Explorer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0536" y="840681"/>
            <a:ext cx="11305256" cy="5616624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그래도 안될 때는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blockchain</a:t>
            </a:r>
            <a:r>
              <a:rPr lang="en-US" altLang="ko-KR" sz="1400" dirty="0" smtClean="0">
                <a:solidFill>
                  <a:schemeClr val="tx1"/>
                </a:solidFill>
              </a:rPr>
              <a:t>-explorer/logs/console/ </a:t>
            </a:r>
            <a:r>
              <a:rPr lang="ko-KR" altLang="en-US" sz="1400" dirty="0" smtClean="0">
                <a:solidFill>
                  <a:schemeClr val="tx1"/>
                </a:solidFill>
              </a:rPr>
              <a:t>로그 파일에서 에러 확인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86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trike="sngStrike" dirty="0" err="1">
                <a:solidFill>
                  <a:schemeClr val="tx1"/>
                </a:solidFill>
              </a:rPr>
              <a:t>Npm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 install </a:t>
            </a:r>
            <a:r>
              <a:rPr lang="ko-KR" altLang="en-US" sz="1400" strike="sngStrike" dirty="0" err="1">
                <a:solidFill>
                  <a:schemeClr val="tx1"/>
                </a:solidFill>
              </a:rPr>
              <a:t>하기전에</a:t>
            </a:r>
            <a:r>
              <a:rPr lang="ko-KR" altLang="en-US" sz="1400" strike="sngStrike" dirty="0">
                <a:solidFill>
                  <a:schemeClr val="tx1"/>
                </a:solidFill>
              </a:rPr>
              <a:t> 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r>
              <a:rPr lang="en-US" altLang="ko-KR" sz="1400" strike="sngStrike" dirty="0" err="1">
                <a:solidFill>
                  <a:schemeClr val="tx1"/>
                </a:solidFill>
              </a:rPr>
              <a:t>Sudo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 apt-get install node-gyp </a:t>
            </a:r>
            <a:r>
              <a:rPr lang="ko-KR" altLang="en-US" sz="1400" strike="sngStrike" dirty="0">
                <a:solidFill>
                  <a:schemeClr val="tx1"/>
                </a:solidFill>
              </a:rPr>
              <a:t>실행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strike="sngStrike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./start.sh </a:t>
            </a:r>
            <a:r>
              <a:rPr lang="ko-KR" altLang="en-US" sz="1400" strike="sngStrike" dirty="0" err="1">
                <a:solidFill>
                  <a:schemeClr val="tx1"/>
                </a:solidFill>
              </a:rPr>
              <a:t>실행시</a:t>
            </a:r>
            <a:r>
              <a:rPr lang="ko-KR" altLang="en-US" sz="1400" strike="sngStrike" dirty="0">
                <a:solidFill>
                  <a:schemeClr val="tx1"/>
                </a:solidFill>
              </a:rPr>
              <a:t> </a:t>
            </a:r>
            <a:r>
              <a:rPr lang="en-US" altLang="ko-KR" sz="1400" strike="sngStrike" dirty="0" err="1">
                <a:solidFill>
                  <a:schemeClr val="tx1"/>
                </a:solidFill>
              </a:rPr>
              <a:t>grpc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 </a:t>
            </a:r>
            <a:r>
              <a:rPr lang="ko-KR" altLang="en-US" sz="1400" strike="sngStrike" dirty="0">
                <a:solidFill>
                  <a:schemeClr val="tx1"/>
                </a:solidFill>
              </a:rPr>
              <a:t>에러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r>
              <a:rPr lang="en-US" altLang="ko-KR" sz="1400" strike="sngStrike" dirty="0" err="1">
                <a:solidFill>
                  <a:schemeClr val="tx1"/>
                </a:solidFill>
              </a:rPr>
              <a:t>npm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 install --unsafe-perm</a:t>
            </a: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Or</a:t>
            </a:r>
          </a:p>
          <a:p>
            <a:r>
              <a:rPr lang="en-US" altLang="ko-KR" sz="1400" strike="sngStrike" dirty="0" err="1">
                <a:solidFill>
                  <a:schemeClr val="tx1"/>
                </a:solidFill>
              </a:rPr>
              <a:t>npm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 rebuild </a:t>
            </a:r>
            <a:r>
              <a:rPr lang="en-US" altLang="ko-KR" sz="1400" strike="sngStrike" dirty="0" err="1">
                <a:solidFill>
                  <a:schemeClr val="tx1"/>
                </a:solidFill>
              </a:rPr>
              <a:t>grpc</a:t>
            </a:r>
            <a:endParaRPr lang="ko-KR" altLang="en-US" sz="1400" strike="sngStrik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75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0536" y="336625"/>
            <a:ext cx="33843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altLang="ko-KR" sz="2000" dirty="0" smtClean="0">
                <a:solidFill>
                  <a:schemeClr val="tx1"/>
                </a:solidFill>
                <a:hlinkClick r:id="rId2"/>
              </a:rPr>
              <a:t>localhost:8080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7" y="841281"/>
            <a:ext cx="1134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46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0536" y="336625"/>
            <a:ext cx="33843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altLang="ko-KR" sz="2000" dirty="0" smtClean="0">
                <a:solidFill>
                  <a:schemeClr val="tx1"/>
                </a:solidFill>
                <a:hlinkClick r:id="rId2"/>
              </a:rPr>
              <a:t>localhost:8080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7" y="913289"/>
            <a:ext cx="11340000" cy="532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63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0536" y="336625"/>
            <a:ext cx="33843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altLang="ko-KR" sz="2000" dirty="0" smtClean="0">
                <a:solidFill>
                  <a:schemeClr val="tx1"/>
                </a:solidFill>
                <a:hlinkClick r:id="rId2"/>
              </a:rPr>
              <a:t>localhost:8080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0536" y="840681"/>
            <a:ext cx="1134000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31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0536" y="336625"/>
            <a:ext cx="33843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altLang="ko-KR" sz="2000" dirty="0" smtClean="0">
                <a:solidFill>
                  <a:schemeClr val="tx1"/>
                </a:solidFill>
                <a:hlinkClick r:id="rId2"/>
              </a:rPr>
              <a:t>localhost:8080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0536" y="840681"/>
            <a:ext cx="1134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2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기본 환경 세팅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 smtClean="0">
                <a:solidFill>
                  <a:schemeClr val="tx1"/>
                </a:solidFill>
              </a:rPr>
              <a:t>Explorer</a:t>
            </a:r>
            <a:r>
              <a:rPr lang="ko-KR" altLang="en-US" sz="1800" dirty="0" smtClean="0">
                <a:solidFill>
                  <a:schemeClr val="tx1"/>
                </a:solidFill>
              </a:rPr>
              <a:t>를 실행하기 전 </a:t>
            </a:r>
            <a:r>
              <a:rPr lang="en-US" altLang="ko-KR" sz="1800" dirty="0" smtClean="0">
                <a:solidFill>
                  <a:schemeClr val="tx1"/>
                </a:solidFill>
              </a:rPr>
              <a:t>fabric-samples</a:t>
            </a:r>
            <a:r>
              <a:rPr lang="ko-KR" altLang="en-US" sz="1800" dirty="0" smtClean="0">
                <a:solidFill>
                  <a:schemeClr val="tx1"/>
                </a:solidFill>
              </a:rPr>
              <a:t>의 </a:t>
            </a:r>
            <a:r>
              <a:rPr lang="en-US" altLang="ko-KR" sz="1800" dirty="0" smtClean="0">
                <a:solidFill>
                  <a:schemeClr val="tx1"/>
                </a:solidFill>
              </a:rPr>
              <a:t>first-network</a:t>
            </a:r>
            <a:r>
              <a:rPr lang="ko-KR" altLang="en-US" sz="1800" dirty="0" smtClean="0">
                <a:solidFill>
                  <a:schemeClr val="tx1"/>
                </a:solidFill>
              </a:rPr>
              <a:t>와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fabcar</a:t>
            </a:r>
            <a:r>
              <a:rPr lang="en-US" altLang="ko-KR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</a:rPr>
              <a:t>가 선행 되어야 합니다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 smtClean="0">
                <a:solidFill>
                  <a:schemeClr val="tx1"/>
                </a:solidFill>
              </a:rPr>
              <a:t>참고</a:t>
            </a: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hlinkClick r:id="rId3"/>
              </a:rPr>
              <a:t>https://d2fault.github.io/2018/05/15/20180515-hyperledger-fabric-tutorial-1</a:t>
            </a:r>
            <a:r>
              <a:rPr lang="en-US" altLang="ko-KR" sz="1800" dirty="0" smtClean="0">
                <a:hlinkClick r:id="rId3"/>
              </a:rPr>
              <a:t>/</a:t>
            </a:r>
            <a:endParaRPr lang="en-US" altLang="ko-KR" sz="1800" dirty="0" smtClean="0"/>
          </a:p>
          <a:p>
            <a:r>
              <a:rPr lang="en-US" altLang="ko-KR" sz="1800" dirty="0">
                <a:hlinkClick r:id="rId4"/>
              </a:rPr>
              <a:t>https://d2fault.github.io/2018/05/16/20180516-hyperledger-fabric-tutorial-2</a:t>
            </a:r>
            <a:r>
              <a:rPr lang="en-US" altLang="ko-KR" sz="1800" dirty="0" smtClean="0">
                <a:hlinkClick r:id="rId4"/>
              </a:rPr>
              <a:t>/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endParaRPr lang="en-US" altLang="ko-KR" sz="1800" dirty="0" smtClean="0">
              <a:solidFill>
                <a:schemeClr val="tx1"/>
              </a:solidFill>
            </a:endParaRPr>
          </a:p>
          <a:p>
            <a:endParaRPr lang="en-US" altLang="ko-KR" sz="180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Fabcar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샘플을 적용하려면 우선 </a:t>
            </a:r>
            <a:r>
              <a:rPr lang="en-US" altLang="ko-KR" sz="1400" dirty="0" err="1">
                <a:solidFill>
                  <a:schemeClr val="tx1"/>
                </a:solidFill>
              </a:rPr>
              <a:t>tlsEnable</a:t>
            </a:r>
            <a:r>
              <a:rPr lang="ko-KR" altLang="en-US" sz="1400" dirty="0">
                <a:solidFill>
                  <a:schemeClr val="tx1"/>
                </a:solidFill>
              </a:rPr>
              <a:t>을 </a:t>
            </a:r>
            <a:r>
              <a:rPr lang="en-US" altLang="ko-KR" sz="1400" dirty="0">
                <a:solidFill>
                  <a:schemeClr val="tx1"/>
                </a:solidFill>
              </a:rPr>
              <a:t>false</a:t>
            </a:r>
            <a:r>
              <a:rPr lang="ko-KR" altLang="en-US" sz="1400" dirty="0">
                <a:solidFill>
                  <a:schemeClr val="tx1"/>
                </a:solidFill>
              </a:rPr>
              <a:t>로 </a:t>
            </a:r>
            <a:r>
              <a:rPr lang="ko-KR" altLang="en-US" sz="1400" dirty="0" err="1">
                <a:solidFill>
                  <a:schemeClr val="tx1"/>
                </a:solidFill>
              </a:rPr>
              <a:t>설정해야합니다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그렇지 않은 경우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E0127 19 : 02 : 53.230951175 10289 ssl_transport_security.cc:1227] </a:t>
            </a:r>
            <a:r>
              <a:rPr lang="ko-KR" altLang="en-US" sz="1400" dirty="0">
                <a:solidFill>
                  <a:schemeClr val="tx1"/>
                </a:solidFill>
              </a:rPr>
              <a:t>심각한 오류로 인해 핸드 셰이크가 실패했습니다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SSL_ERROR_SSL : </a:t>
            </a:r>
            <a:r>
              <a:rPr lang="ko-KR" altLang="en-US" sz="1400" dirty="0">
                <a:solidFill>
                  <a:schemeClr val="tx1"/>
                </a:solidFill>
              </a:rPr>
              <a:t>오류 </a:t>
            </a:r>
            <a:r>
              <a:rPr lang="en-US" altLang="ko-KR" sz="1400" dirty="0">
                <a:solidFill>
                  <a:schemeClr val="tx1"/>
                </a:solidFill>
              </a:rPr>
              <a:t>: 1408F10B : SSL </a:t>
            </a:r>
            <a:r>
              <a:rPr lang="ko-KR" altLang="en-US" sz="1400" dirty="0">
                <a:solidFill>
                  <a:schemeClr val="tx1"/>
                </a:solidFill>
              </a:rPr>
              <a:t>루틴 </a:t>
            </a:r>
            <a:r>
              <a:rPr lang="en-US" altLang="ko-KR" sz="1400" dirty="0">
                <a:solidFill>
                  <a:schemeClr val="tx1"/>
                </a:solidFill>
              </a:rPr>
              <a:t>: SSL3_GET_RECORD : </a:t>
            </a:r>
            <a:r>
              <a:rPr lang="ko-KR" altLang="en-US" sz="1400" dirty="0">
                <a:solidFill>
                  <a:schemeClr val="tx1"/>
                </a:solidFill>
              </a:rPr>
              <a:t>버전 번호가 잘못되었습니다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TLS</a:t>
            </a:r>
            <a:r>
              <a:rPr lang="ko-KR" altLang="en-US" sz="1400" dirty="0">
                <a:solidFill>
                  <a:schemeClr val="tx1"/>
                </a:solidFill>
              </a:rPr>
              <a:t>가 없으면 동기화 프로세스 중에 다음 오류가 발생합니다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마지막 버전이 패브릭 클라이언트 </a:t>
            </a:r>
            <a:r>
              <a:rPr lang="en-US" altLang="ko-KR" sz="1400" dirty="0">
                <a:solidFill>
                  <a:schemeClr val="tx1"/>
                </a:solidFill>
              </a:rPr>
              <a:t>1.3 </a:t>
            </a:r>
            <a:r>
              <a:rPr lang="ko-KR" altLang="en-US" sz="1400" dirty="0">
                <a:solidFill>
                  <a:schemeClr val="tx1"/>
                </a:solidFill>
              </a:rPr>
              <a:t>업데이트 </a:t>
            </a:r>
            <a:r>
              <a:rPr lang="en-US" altLang="ko-KR" sz="1400" dirty="0">
                <a:solidFill>
                  <a:schemeClr val="tx1"/>
                </a:solidFill>
              </a:rPr>
              <a:t>1.4</a:t>
            </a:r>
            <a:r>
              <a:rPr lang="ko-KR" altLang="en-US" sz="1400" dirty="0">
                <a:solidFill>
                  <a:schemeClr val="tx1"/>
                </a:solidFill>
              </a:rPr>
              <a:t>를 사용하고있는 것으로 나타났습니다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오류가 발생했습니다</a:t>
            </a:r>
            <a:r>
              <a:rPr lang="en-US" altLang="ko-KR" sz="1400" dirty="0">
                <a:solidFill>
                  <a:schemeClr val="tx1"/>
                </a:solidFill>
              </a:rPr>
              <a:t>. </a:t>
            </a:r>
            <a:r>
              <a:rPr lang="ko-KR" altLang="en-US" sz="1400" dirty="0">
                <a:solidFill>
                  <a:schemeClr val="tx1"/>
                </a:solidFill>
              </a:rPr>
              <a:t/>
            </a:r>
            <a:br>
              <a:rPr lang="ko-KR" altLang="en-US" sz="1400" dirty="0">
                <a:solidFill>
                  <a:schemeClr val="tx1"/>
                </a:solidFill>
              </a:rPr>
            </a:br>
            <a:r>
              <a:rPr lang="en-US" altLang="ko-KR" sz="1400" dirty="0" err="1">
                <a:solidFill>
                  <a:schemeClr val="tx1"/>
                </a:solidFill>
              </a:rPr>
              <a:t>const</a:t>
            </a:r>
            <a:r>
              <a:rPr lang="en-US" altLang="ko-KR" sz="1400" dirty="0">
                <a:solidFill>
                  <a:schemeClr val="tx1"/>
                </a:solidFill>
              </a:rPr>
              <a:t> result = await </a:t>
            </a:r>
            <a:r>
              <a:rPr lang="en-US" altLang="ko-KR" sz="1400" dirty="0" err="1">
                <a:solidFill>
                  <a:schemeClr val="tx1"/>
                </a:solidFill>
              </a:rPr>
              <a:t>this.defaultChannel.getDiscoveryResults</a:t>
            </a:r>
            <a:r>
              <a:rPr lang="en-US" altLang="ko-KR" sz="1400" dirty="0">
                <a:solidFill>
                  <a:schemeClr val="tx1"/>
                </a:solidFill>
              </a:rPr>
              <a:t> (); </a:t>
            </a:r>
            <a:r>
              <a:rPr lang="ko-KR" altLang="en-US" sz="1400" dirty="0">
                <a:solidFill>
                  <a:schemeClr val="tx1"/>
                </a:solidFill>
              </a:rPr>
              <a:t/>
            </a:r>
            <a:br>
              <a:rPr lang="ko-KR" altLang="en-US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결과가 사용되지 않아서 이 호출에 주석을 달았고 </a:t>
            </a:r>
            <a:r>
              <a:rPr lang="en-US" altLang="ko-KR" sz="1400" dirty="0">
                <a:solidFill>
                  <a:schemeClr val="tx1"/>
                </a:solidFill>
              </a:rPr>
              <a:t>1.3 </a:t>
            </a:r>
            <a:r>
              <a:rPr lang="ko-KR" altLang="en-US" sz="1400" dirty="0">
                <a:solidFill>
                  <a:schemeClr val="tx1"/>
                </a:solidFill>
              </a:rPr>
              <a:t>클라이언트를 사용하여 동기화 할 때 동일한 결과를 얻었습니다</a:t>
            </a:r>
            <a:r>
              <a:rPr lang="en-US" altLang="ko-KR" sz="1400" dirty="0">
                <a:solidFill>
                  <a:schemeClr val="tx1"/>
                </a:solidFill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7604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기본 환경 세팅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 smtClean="0">
                <a:solidFill>
                  <a:schemeClr val="tx1"/>
                </a:solidFill>
              </a:rPr>
              <a:t>[ </a:t>
            </a:r>
            <a:r>
              <a:rPr lang="en-US" altLang="ko-KR" sz="1800" dirty="0" err="1">
                <a:solidFill>
                  <a:schemeClr val="tx1"/>
                </a:solidFill>
              </a:rPr>
              <a:t>Teminal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열기 </a:t>
            </a:r>
            <a:r>
              <a:rPr lang="en-US" altLang="ko-KR" sz="16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Ctrl + shift + t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[ </a:t>
            </a:r>
            <a:r>
              <a:rPr lang="ko-KR" altLang="en-US" sz="1800" dirty="0">
                <a:solidFill>
                  <a:schemeClr val="tx1"/>
                </a:solidFill>
              </a:rPr>
              <a:t>명령어 실행 </a:t>
            </a:r>
            <a:r>
              <a:rPr lang="en-US" altLang="ko-KR" sz="18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sudo</a:t>
            </a:r>
            <a:r>
              <a:rPr lang="en-US" altLang="ko-KR" sz="1600" dirty="0">
                <a:solidFill>
                  <a:schemeClr val="tx1"/>
                </a:solidFill>
              </a:rPr>
              <a:t> apt-get install curl -y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sudo</a:t>
            </a:r>
            <a:r>
              <a:rPr lang="en-US" altLang="ko-KR" sz="1600" dirty="0">
                <a:solidFill>
                  <a:schemeClr val="tx1"/>
                </a:solidFill>
              </a:rPr>
              <a:t> apt-get install python-pip -y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sudo</a:t>
            </a:r>
            <a:r>
              <a:rPr lang="en-US" altLang="ko-KR" sz="1600" dirty="0">
                <a:solidFill>
                  <a:schemeClr val="tx1"/>
                </a:solidFill>
              </a:rPr>
              <a:t> apt-get install </a:t>
            </a:r>
            <a:r>
              <a:rPr lang="en-US" altLang="ko-KR" sz="1600" dirty="0" err="1">
                <a:solidFill>
                  <a:schemeClr val="tx1"/>
                </a:solidFill>
              </a:rPr>
              <a:t>git</a:t>
            </a:r>
            <a:r>
              <a:rPr lang="en-US" altLang="ko-KR" sz="1600" dirty="0">
                <a:solidFill>
                  <a:schemeClr val="tx1"/>
                </a:solidFill>
              </a:rPr>
              <a:t> -</a:t>
            </a:r>
            <a:r>
              <a:rPr lang="en-US" altLang="ko-KR" sz="1600" dirty="0" smtClean="0">
                <a:solidFill>
                  <a:schemeClr val="tx1"/>
                </a:solidFill>
              </a:rPr>
              <a:t>y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64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tx1"/>
                </a:solidFill>
              </a:rPr>
              <a:t>[ </a:t>
            </a:r>
            <a:r>
              <a:rPr lang="en-US" altLang="ko-KR" sz="1800" dirty="0" err="1">
                <a:solidFill>
                  <a:schemeClr val="tx1"/>
                </a:solidFill>
              </a:rPr>
              <a:t>Nodejs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설치</a:t>
            </a:r>
            <a:r>
              <a:rPr lang="en-US" altLang="ko-KR" sz="1800" dirty="0">
                <a:solidFill>
                  <a:schemeClr val="tx1"/>
                </a:solidFill>
              </a:rPr>
              <a:t>(8</a:t>
            </a:r>
            <a:r>
              <a:rPr lang="ko-KR" altLang="en-US" sz="1800" dirty="0">
                <a:solidFill>
                  <a:schemeClr val="tx1"/>
                </a:solidFill>
              </a:rPr>
              <a:t>버전</a:t>
            </a:r>
            <a:r>
              <a:rPr lang="en-US" altLang="ko-KR" sz="1800" dirty="0">
                <a:solidFill>
                  <a:schemeClr val="tx1"/>
                </a:solidFill>
              </a:rPr>
              <a:t>) ]</a:t>
            </a:r>
            <a:endParaRPr lang="ko-KR" altLang="en-US" sz="18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curl -</a:t>
            </a:r>
            <a:r>
              <a:rPr lang="en-US" altLang="ko-KR" sz="1600" dirty="0" err="1">
                <a:solidFill>
                  <a:schemeClr val="tx1"/>
                </a:solidFill>
              </a:rPr>
              <a:t>sL</a:t>
            </a:r>
            <a:r>
              <a:rPr lang="en-US" altLang="ko-KR" sz="1600" dirty="0">
                <a:solidFill>
                  <a:schemeClr val="tx1"/>
                </a:solidFill>
              </a:rPr>
              <a:t> https://deb.nodesource.com/setup_8.x | </a:t>
            </a:r>
            <a:r>
              <a:rPr lang="en-US" altLang="ko-KR" sz="1600" dirty="0" err="1">
                <a:solidFill>
                  <a:schemeClr val="tx1"/>
                </a:solidFill>
              </a:rPr>
              <a:t>sudo</a:t>
            </a:r>
            <a:r>
              <a:rPr lang="en-US" altLang="ko-KR" sz="1600" dirty="0">
                <a:solidFill>
                  <a:schemeClr val="tx1"/>
                </a:solidFill>
              </a:rPr>
              <a:t> -E bash -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sudo</a:t>
            </a:r>
            <a:r>
              <a:rPr lang="en-US" altLang="ko-KR" sz="1600" dirty="0">
                <a:solidFill>
                  <a:schemeClr val="tx1"/>
                </a:solidFill>
              </a:rPr>
              <a:t> apt-get install </a:t>
            </a:r>
            <a:r>
              <a:rPr lang="en-US" altLang="ko-KR" sz="1600" dirty="0" err="1">
                <a:solidFill>
                  <a:schemeClr val="tx1"/>
                </a:solidFill>
              </a:rPr>
              <a:t>nodejs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[ </a:t>
            </a:r>
            <a:r>
              <a:rPr lang="ko-KR" altLang="en-US" sz="1800" dirty="0">
                <a:solidFill>
                  <a:schemeClr val="tx1"/>
                </a:solidFill>
              </a:rPr>
              <a:t>설치 확인 </a:t>
            </a:r>
            <a:r>
              <a:rPr lang="en-US" altLang="ko-KR" sz="18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node -v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24977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Jq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apt list </a:t>
            </a:r>
            <a:r>
              <a:rPr lang="en-US" altLang="ko-KR" sz="1600" dirty="0" err="1">
                <a:solidFill>
                  <a:schemeClr val="tx1"/>
                </a:solidFill>
              </a:rPr>
              <a:t>jq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sudo</a:t>
            </a:r>
            <a:r>
              <a:rPr lang="en-US" altLang="ko-KR" sz="1600" dirty="0">
                <a:solidFill>
                  <a:schemeClr val="tx1"/>
                </a:solidFill>
              </a:rPr>
              <a:t> apt-get install </a:t>
            </a:r>
            <a:r>
              <a:rPr lang="en-US" altLang="ko-KR" sz="1600" dirty="0" err="1">
                <a:solidFill>
                  <a:schemeClr val="tx1"/>
                </a:solidFill>
              </a:rPr>
              <a:t>jq</a:t>
            </a:r>
            <a:r>
              <a:rPr lang="en-US" altLang="ko-KR" sz="1600" dirty="0">
                <a:solidFill>
                  <a:schemeClr val="tx1"/>
                </a:solidFill>
              </a:rPr>
              <a:t> -y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apt list </a:t>
            </a:r>
            <a:r>
              <a:rPr lang="en-US" altLang="ko-KR" sz="1600" dirty="0" err="1">
                <a:solidFill>
                  <a:schemeClr val="tx1"/>
                </a:solidFill>
              </a:rPr>
              <a:t>jq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jq</a:t>
            </a:r>
            <a:r>
              <a:rPr lang="en-US" altLang="ko-KR" sz="1600" dirty="0">
                <a:solidFill>
                  <a:schemeClr val="tx1"/>
                </a:solidFill>
              </a:rPr>
              <a:t> --version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14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Docker, Docker-compose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 smtClean="0">
                <a:solidFill>
                  <a:schemeClr val="tx1"/>
                </a:solidFill>
              </a:rPr>
              <a:t>[ Docker </a:t>
            </a:r>
            <a:r>
              <a:rPr lang="ko-KR" altLang="en-US" sz="1800" dirty="0" smtClean="0">
                <a:solidFill>
                  <a:schemeClr val="tx1"/>
                </a:solidFill>
              </a:rPr>
              <a:t>설치 </a:t>
            </a:r>
            <a:r>
              <a:rPr lang="en-US" altLang="ko-KR" sz="1800" dirty="0" smtClean="0">
                <a:solidFill>
                  <a:schemeClr val="tx1"/>
                </a:solidFill>
              </a:rPr>
              <a:t>]</a:t>
            </a:r>
            <a:endParaRPr lang="ko-KR" altLang="en-US" sz="18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curl -</a:t>
            </a:r>
            <a:r>
              <a:rPr lang="en-US" altLang="ko-KR" sz="1500" dirty="0" err="1">
                <a:solidFill>
                  <a:schemeClr val="tx1"/>
                </a:solidFill>
              </a:rPr>
              <a:t>fsSL</a:t>
            </a:r>
            <a:r>
              <a:rPr lang="en-US" altLang="ko-KR" sz="1500" dirty="0">
                <a:solidFill>
                  <a:schemeClr val="tx1"/>
                </a:solidFill>
              </a:rPr>
              <a:t> https://get.docker.com/ | </a:t>
            </a:r>
            <a:r>
              <a:rPr lang="en-US" altLang="ko-KR" sz="1500" dirty="0" err="1">
                <a:solidFill>
                  <a:schemeClr val="tx1"/>
                </a:solidFill>
              </a:rPr>
              <a:t>sudo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sh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</a:rPr>
              <a:t>[ </a:t>
            </a:r>
            <a:r>
              <a:rPr lang="ko-KR" altLang="en-US" sz="1800" dirty="0" smtClean="0">
                <a:solidFill>
                  <a:schemeClr val="tx1"/>
                </a:solidFill>
              </a:rPr>
              <a:t>현재 </a:t>
            </a:r>
            <a:r>
              <a:rPr lang="ko-KR" altLang="en-US" sz="1800" dirty="0">
                <a:solidFill>
                  <a:schemeClr val="tx1"/>
                </a:solidFill>
              </a:rPr>
              <a:t>접속중인 사용자에게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권한주기</a:t>
            </a:r>
            <a:r>
              <a:rPr lang="ko-KR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</a:rPr>
              <a:t>]</a:t>
            </a:r>
            <a:endParaRPr lang="ko-KR" altLang="en-US" sz="1800" dirty="0">
              <a:solidFill>
                <a:schemeClr val="tx1"/>
              </a:solidFill>
            </a:endParaRPr>
          </a:p>
          <a:p>
            <a:r>
              <a:rPr lang="en-US" altLang="ko-KR" sz="1500" dirty="0" err="1">
                <a:solidFill>
                  <a:schemeClr val="tx1"/>
                </a:solidFill>
              </a:rPr>
              <a:t>sudo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usermod</a:t>
            </a:r>
            <a:r>
              <a:rPr lang="en-US" altLang="ko-KR" sz="1500" dirty="0">
                <a:solidFill>
                  <a:schemeClr val="tx1"/>
                </a:solidFill>
              </a:rPr>
              <a:t> -</a:t>
            </a:r>
            <a:r>
              <a:rPr lang="en-US" altLang="ko-KR" sz="1500" dirty="0" err="1">
                <a:solidFill>
                  <a:schemeClr val="tx1"/>
                </a:solidFill>
              </a:rPr>
              <a:t>aG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docker</a:t>
            </a:r>
            <a:r>
              <a:rPr lang="en-US" altLang="ko-KR" sz="1500" dirty="0">
                <a:solidFill>
                  <a:schemeClr val="tx1"/>
                </a:solidFill>
              </a:rPr>
              <a:t> $</a:t>
            </a:r>
            <a:r>
              <a:rPr lang="en-US" altLang="ko-KR" sz="1500" dirty="0" smtClean="0">
                <a:solidFill>
                  <a:schemeClr val="tx1"/>
                </a:solidFill>
              </a:rPr>
              <a:t>USER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</a:rPr>
              <a:t>[ Docker </a:t>
            </a:r>
            <a:r>
              <a:rPr lang="ko-KR" altLang="en-US" sz="1800" dirty="0">
                <a:solidFill>
                  <a:schemeClr val="tx1"/>
                </a:solidFill>
              </a:rPr>
              <a:t>설치 </a:t>
            </a:r>
            <a:r>
              <a:rPr lang="ko-KR" altLang="en-US" sz="1800" dirty="0" smtClean="0">
                <a:solidFill>
                  <a:schemeClr val="tx1"/>
                </a:solidFill>
              </a:rPr>
              <a:t>확인 </a:t>
            </a:r>
            <a:r>
              <a:rPr lang="en-US" altLang="ko-KR" sz="1800" dirty="0" smtClean="0">
                <a:solidFill>
                  <a:schemeClr val="tx1"/>
                </a:solidFill>
              </a:rPr>
              <a:t>]</a:t>
            </a:r>
            <a:endParaRPr lang="ko-KR" altLang="en-US" sz="1800" dirty="0">
              <a:solidFill>
                <a:schemeClr val="tx1"/>
              </a:solidFill>
            </a:endParaRPr>
          </a:p>
          <a:p>
            <a:r>
              <a:rPr lang="en-US" altLang="ko-KR" sz="1500" dirty="0" err="1">
                <a:solidFill>
                  <a:schemeClr val="tx1"/>
                </a:solidFill>
              </a:rPr>
              <a:t>sudo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docker</a:t>
            </a:r>
            <a:r>
              <a:rPr lang="en-US" altLang="ko-KR" sz="1500" dirty="0">
                <a:solidFill>
                  <a:schemeClr val="tx1"/>
                </a:solidFill>
              </a:rPr>
              <a:t> run hello-world</a:t>
            </a: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</a:rPr>
              <a:t>[ test</a:t>
            </a:r>
            <a:r>
              <a:rPr lang="ko-KR" altLang="en-US" sz="1800" dirty="0">
                <a:solidFill>
                  <a:schemeClr val="tx1"/>
                </a:solidFill>
              </a:rPr>
              <a:t>한 </a:t>
            </a:r>
            <a:r>
              <a:rPr lang="en-US" altLang="ko-KR" sz="1800" dirty="0">
                <a:solidFill>
                  <a:schemeClr val="tx1"/>
                </a:solidFill>
              </a:rPr>
              <a:t>hello-world </a:t>
            </a:r>
            <a:r>
              <a:rPr lang="ko-KR" altLang="en-US" sz="1800" dirty="0">
                <a:solidFill>
                  <a:schemeClr val="tx1"/>
                </a:solidFill>
              </a:rPr>
              <a:t>이미지 </a:t>
            </a:r>
            <a:r>
              <a:rPr lang="ko-KR" altLang="en-US" sz="1800" dirty="0" smtClean="0">
                <a:solidFill>
                  <a:schemeClr val="tx1"/>
                </a:solidFill>
              </a:rPr>
              <a:t>삭제</a:t>
            </a:r>
            <a:r>
              <a:rPr lang="en-US" altLang="ko-KR" sz="1800" dirty="0" smtClean="0">
                <a:solidFill>
                  <a:schemeClr val="tx1"/>
                </a:solidFill>
              </a:rPr>
              <a:t>] </a:t>
            </a:r>
            <a:endParaRPr lang="ko-KR" altLang="en-US" sz="1800" dirty="0">
              <a:solidFill>
                <a:schemeClr val="tx1"/>
              </a:solidFill>
            </a:endParaRPr>
          </a:p>
          <a:p>
            <a:r>
              <a:rPr lang="en-US" altLang="ko-KR" sz="1500" dirty="0" err="1">
                <a:solidFill>
                  <a:schemeClr val="tx1"/>
                </a:solidFill>
              </a:rPr>
              <a:t>sudo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docker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rmi</a:t>
            </a:r>
            <a:r>
              <a:rPr lang="en-US" altLang="ko-KR" sz="1500" dirty="0">
                <a:solidFill>
                  <a:schemeClr val="tx1"/>
                </a:solidFill>
              </a:rPr>
              <a:t> -f </a:t>
            </a:r>
            <a:r>
              <a:rPr lang="en-US" altLang="ko-KR" sz="1500" dirty="0" smtClean="0">
                <a:solidFill>
                  <a:schemeClr val="tx1"/>
                </a:solidFill>
              </a:rPr>
              <a:t>hello-world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</a:rPr>
              <a:t>[ Docker </a:t>
            </a:r>
            <a:r>
              <a:rPr lang="en-US" altLang="ko-KR" sz="1800" dirty="0">
                <a:solidFill>
                  <a:schemeClr val="tx1"/>
                </a:solidFill>
              </a:rPr>
              <a:t>compose </a:t>
            </a:r>
            <a:r>
              <a:rPr lang="ko-KR" altLang="en-US" sz="1800" dirty="0" smtClean="0">
                <a:solidFill>
                  <a:schemeClr val="tx1"/>
                </a:solidFill>
              </a:rPr>
              <a:t>설치 </a:t>
            </a:r>
            <a:r>
              <a:rPr lang="en-US" altLang="ko-KR" sz="1800" dirty="0" smtClean="0">
                <a:solidFill>
                  <a:schemeClr val="tx1"/>
                </a:solidFill>
              </a:rPr>
              <a:t>]</a:t>
            </a:r>
            <a:endParaRPr lang="ko-KR" altLang="en-US" sz="1500" dirty="0">
              <a:solidFill>
                <a:schemeClr val="tx1"/>
              </a:solidFill>
            </a:endParaRPr>
          </a:p>
          <a:p>
            <a:r>
              <a:rPr lang="en-US" altLang="ko-KR" sz="1500" dirty="0" err="1">
                <a:solidFill>
                  <a:schemeClr val="tx1"/>
                </a:solidFill>
              </a:rPr>
              <a:t>sudo</a:t>
            </a:r>
            <a:r>
              <a:rPr lang="en-US" altLang="ko-KR" sz="1500" dirty="0">
                <a:solidFill>
                  <a:schemeClr val="tx1"/>
                </a:solidFill>
              </a:rPr>
              <a:t> curl -L "https://github.com/</a:t>
            </a:r>
            <a:r>
              <a:rPr lang="en-US" altLang="ko-KR" sz="1500" dirty="0" err="1">
                <a:solidFill>
                  <a:schemeClr val="tx1"/>
                </a:solidFill>
              </a:rPr>
              <a:t>docker</a:t>
            </a:r>
            <a:r>
              <a:rPr lang="en-US" altLang="ko-KR" sz="1500" dirty="0">
                <a:solidFill>
                  <a:schemeClr val="tx1"/>
                </a:solidFill>
              </a:rPr>
              <a:t>/compose/releases/download/1.22.0/</a:t>
            </a:r>
            <a:r>
              <a:rPr lang="en-US" altLang="ko-KR" sz="1500" dirty="0" err="1">
                <a:solidFill>
                  <a:schemeClr val="tx1"/>
                </a:solidFill>
              </a:rPr>
              <a:t>docker</a:t>
            </a:r>
            <a:r>
              <a:rPr lang="en-US" altLang="ko-KR" sz="1500" dirty="0">
                <a:solidFill>
                  <a:schemeClr val="tx1"/>
                </a:solidFill>
              </a:rPr>
              <a:t>-compose-$(</a:t>
            </a:r>
            <a:r>
              <a:rPr lang="en-US" altLang="ko-KR" sz="1500" dirty="0" err="1">
                <a:solidFill>
                  <a:schemeClr val="tx1"/>
                </a:solidFill>
              </a:rPr>
              <a:t>uname</a:t>
            </a:r>
            <a:r>
              <a:rPr lang="en-US" altLang="ko-KR" sz="1500" dirty="0">
                <a:solidFill>
                  <a:schemeClr val="tx1"/>
                </a:solidFill>
              </a:rPr>
              <a:t> -s)-$(</a:t>
            </a:r>
            <a:r>
              <a:rPr lang="en-US" altLang="ko-KR" sz="1500" dirty="0" err="1">
                <a:solidFill>
                  <a:schemeClr val="tx1"/>
                </a:solidFill>
              </a:rPr>
              <a:t>uname</a:t>
            </a:r>
            <a:r>
              <a:rPr lang="en-US" altLang="ko-KR" sz="1500" dirty="0">
                <a:solidFill>
                  <a:schemeClr val="tx1"/>
                </a:solidFill>
              </a:rPr>
              <a:t> -m)" -o 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usr</a:t>
            </a:r>
            <a:r>
              <a:rPr lang="en-US" altLang="ko-KR" sz="1500" dirty="0" smtClean="0">
                <a:solidFill>
                  <a:schemeClr val="tx1"/>
                </a:solidFill>
              </a:rPr>
              <a:t>/local/bin/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docker</a:t>
            </a:r>
            <a:r>
              <a:rPr lang="en-US" altLang="ko-KR" sz="1500" dirty="0" smtClean="0">
                <a:solidFill>
                  <a:schemeClr val="tx1"/>
                </a:solidFill>
              </a:rPr>
              <a:t>-compose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[ Docker compose </a:t>
            </a:r>
            <a:r>
              <a:rPr lang="ko-KR" altLang="en-US" sz="1600" dirty="0" smtClean="0">
                <a:solidFill>
                  <a:schemeClr val="tx1"/>
                </a:solidFill>
              </a:rPr>
              <a:t>권한 설정 </a:t>
            </a:r>
            <a:r>
              <a:rPr lang="en-US" altLang="ko-KR" sz="1600" dirty="0" smtClean="0">
                <a:solidFill>
                  <a:schemeClr val="tx1"/>
                </a:solidFill>
              </a:rPr>
              <a:t>]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chmod</a:t>
            </a:r>
            <a:r>
              <a:rPr lang="en-US" altLang="ko-KR" sz="1500" dirty="0">
                <a:solidFill>
                  <a:schemeClr val="tx1"/>
                </a:solidFill>
              </a:rPr>
              <a:t> +x 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usr</a:t>
            </a:r>
            <a:r>
              <a:rPr lang="en-US" altLang="ko-KR" sz="1500" dirty="0" smtClean="0">
                <a:solidFill>
                  <a:schemeClr val="tx1"/>
                </a:solidFill>
              </a:rPr>
              <a:t>/local/bin/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docker</a:t>
            </a:r>
            <a:r>
              <a:rPr lang="en-US" altLang="ko-KR" sz="1500" dirty="0" smtClean="0">
                <a:solidFill>
                  <a:schemeClr val="tx1"/>
                </a:solidFill>
              </a:rPr>
              <a:t>-compose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</a:rPr>
              <a:t>[ Docker </a:t>
            </a:r>
            <a:r>
              <a:rPr lang="en-US" altLang="ko-KR" sz="1800" dirty="0">
                <a:solidFill>
                  <a:schemeClr val="tx1"/>
                </a:solidFill>
              </a:rPr>
              <a:t>compose </a:t>
            </a:r>
            <a:r>
              <a:rPr lang="ko-KR" altLang="en-US" sz="1800" dirty="0">
                <a:solidFill>
                  <a:schemeClr val="tx1"/>
                </a:solidFill>
              </a:rPr>
              <a:t>설치 </a:t>
            </a:r>
            <a:r>
              <a:rPr lang="ko-KR" altLang="en-US" sz="1800" dirty="0" smtClean="0">
                <a:solidFill>
                  <a:schemeClr val="tx1"/>
                </a:solidFill>
              </a:rPr>
              <a:t>확인 </a:t>
            </a:r>
            <a:r>
              <a:rPr lang="en-US" altLang="ko-KR" sz="1800" dirty="0" smtClean="0">
                <a:solidFill>
                  <a:schemeClr val="tx1"/>
                </a:solidFill>
              </a:rPr>
              <a:t>]</a:t>
            </a:r>
            <a:endParaRPr lang="ko-KR" altLang="en-US" sz="1800" dirty="0">
              <a:solidFill>
                <a:schemeClr val="tx1"/>
              </a:solidFill>
            </a:endParaRPr>
          </a:p>
          <a:p>
            <a:r>
              <a:rPr lang="en-US" altLang="ko-KR" sz="1500" dirty="0" err="1">
                <a:solidFill>
                  <a:schemeClr val="tx1"/>
                </a:solidFill>
              </a:rPr>
              <a:t>docker</a:t>
            </a:r>
            <a:r>
              <a:rPr lang="en-US" altLang="ko-KR" sz="1500" dirty="0">
                <a:solidFill>
                  <a:schemeClr val="tx1"/>
                </a:solidFill>
              </a:rPr>
              <a:t>-compose </a:t>
            </a:r>
            <a:r>
              <a:rPr lang="en-US" altLang="ko-KR" sz="1500" dirty="0" smtClean="0">
                <a:solidFill>
                  <a:schemeClr val="tx1"/>
                </a:solidFill>
              </a:rPr>
              <a:t>--version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# </a:t>
            </a:r>
            <a:r>
              <a:rPr lang="en-US" altLang="ko-KR" sz="1500" dirty="0" err="1">
                <a:solidFill>
                  <a:schemeClr val="tx1"/>
                </a:solidFill>
              </a:rPr>
              <a:t>os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재부팅 </a:t>
            </a:r>
            <a:r>
              <a:rPr lang="en-US" altLang="ko-KR" sz="1500" dirty="0" smtClean="0">
                <a:solidFill>
                  <a:schemeClr val="tx1"/>
                </a:solidFill>
              </a:rPr>
              <a:t>!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Postgresql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</a:rPr>
              <a:t> apt-get update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</a:rPr>
              <a:t> apt-get </a:t>
            </a:r>
            <a:r>
              <a:rPr lang="en-US" altLang="ko-KR" sz="1400" dirty="0">
                <a:solidFill>
                  <a:schemeClr val="tx1"/>
                </a:solidFill>
              </a:rPr>
              <a:t>install </a:t>
            </a:r>
            <a:r>
              <a:rPr lang="en-US" altLang="ko-KR" sz="1400" dirty="0" err="1">
                <a:solidFill>
                  <a:schemeClr val="tx1"/>
                </a:solidFill>
              </a:rPr>
              <a:t>postgresql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</a:rPr>
              <a:t> -u </a:t>
            </a:r>
            <a:r>
              <a:rPr lang="en-US" altLang="ko-KR" sz="1400" dirty="0" err="1">
                <a:solidFill>
                  <a:schemeClr val="tx1"/>
                </a:solidFill>
              </a:rPr>
              <a:t>postgres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psql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이 명령어를 입력해주게 되면 </a:t>
            </a:r>
            <a:r>
              <a:rPr lang="en-US" altLang="ko-KR" sz="1400" dirty="0" err="1">
                <a:solidFill>
                  <a:schemeClr val="tx1"/>
                </a:solidFill>
              </a:rPr>
              <a:t>postgres</a:t>
            </a:r>
            <a:r>
              <a:rPr lang="ko-KR" altLang="en-US" sz="1400" dirty="0">
                <a:solidFill>
                  <a:schemeClr val="tx1"/>
                </a:solidFill>
              </a:rPr>
              <a:t>라는 이름의 유저로 </a:t>
            </a:r>
            <a:r>
              <a:rPr lang="en-US" altLang="ko-KR" sz="1400" dirty="0" err="1">
                <a:solidFill>
                  <a:schemeClr val="tx1"/>
                </a:solidFill>
              </a:rPr>
              <a:t>postgresql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db</a:t>
            </a:r>
            <a:r>
              <a:rPr lang="ko-KR" altLang="en-US" sz="1400" dirty="0">
                <a:solidFill>
                  <a:schemeClr val="tx1"/>
                </a:solidFill>
              </a:rPr>
              <a:t>를 로그인합니다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잘 들어가졌다면 셸이 다음과 같이 변하게 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postgres</a:t>
            </a:r>
            <a:r>
              <a:rPr lang="en-US" altLang="ko-KR" sz="1400" dirty="0">
                <a:solidFill>
                  <a:schemeClr val="tx1"/>
                </a:solidFill>
              </a:rPr>
              <a:t>=#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postgres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는 기본적으로 생성되는 </a:t>
            </a:r>
            <a:r>
              <a:rPr lang="en-US" altLang="ko-KR" sz="1400" dirty="0">
                <a:solidFill>
                  <a:schemeClr val="tx1"/>
                </a:solidFill>
              </a:rPr>
              <a:t>root </a:t>
            </a:r>
            <a:r>
              <a:rPr lang="ko-KR" altLang="en-US" sz="1400" dirty="0">
                <a:solidFill>
                  <a:schemeClr val="tx1"/>
                </a:solidFill>
              </a:rPr>
              <a:t>계정이라 패스워드를 변경해주어야 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</a:rPr>
              <a:t>[ </a:t>
            </a:r>
            <a:r>
              <a:rPr lang="ko-KR" altLang="en-US" sz="1800" dirty="0" smtClean="0">
                <a:solidFill>
                  <a:schemeClr val="tx1"/>
                </a:solidFill>
              </a:rPr>
              <a:t>패스워드 변경 </a:t>
            </a:r>
            <a:r>
              <a:rPr lang="en-US" altLang="ko-KR" sz="1800" dirty="0" smtClean="0">
                <a:solidFill>
                  <a:schemeClr val="tx1"/>
                </a:solidFill>
              </a:rPr>
              <a:t>]</a:t>
            </a: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ALTER USER </a:t>
            </a:r>
            <a:r>
              <a:rPr lang="en-US" altLang="ko-KR" sz="1400" dirty="0" err="1">
                <a:solidFill>
                  <a:schemeClr val="tx1"/>
                </a:solidFill>
              </a:rPr>
              <a:t>postgres</a:t>
            </a:r>
            <a:r>
              <a:rPr lang="en-US" altLang="ko-KR" sz="1400" dirty="0">
                <a:solidFill>
                  <a:schemeClr val="tx1"/>
                </a:solidFill>
              </a:rPr>
              <a:t> with encrypted password '</a:t>
            </a:r>
            <a:r>
              <a:rPr lang="ko-KR" altLang="en-US" sz="1400" dirty="0">
                <a:solidFill>
                  <a:schemeClr val="tx1"/>
                </a:solidFill>
              </a:rPr>
              <a:t>설정할 패스워드</a:t>
            </a:r>
            <a:r>
              <a:rPr lang="en-US" altLang="ko-KR" sz="1400" dirty="0" smtClean="0">
                <a:solidFill>
                  <a:schemeClr val="tx1"/>
                </a:solidFill>
              </a:rPr>
              <a:t>';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</a:rPr>
              <a:t>[ </a:t>
            </a:r>
            <a:r>
              <a:rPr lang="ko-KR" altLang="en-US" sz="1800" dirty="0" smtClean="0">
                <a:solidFill>
                  <a:schemeClr val="tx1"/>
                </a:solidFill>
              </a:rPr>
              <a:t>종료 명령어 </a:t>
            </a:r>
            <a:r>
              <a:rPr lang="en-US" altLang="ko-KR" sz="18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\q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66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0536" y="336625"/>
            <a:ext cx="37444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Clone Repository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0536" y="840681"/>
            <a:ext cx="11305256" cy="5400600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git</a:t>
            </a:r>
            <a:r>
              <a:rPr lang="en-US" altLang="ko-KR" sz="1400" dirty="0">
                <a:solidFill>
                  <a:schemeClr val="tx1"/>
                </a:solidFill>
              </a:rPr>
              <a:t> clone https://github.com/hyperledger/blockchain-explorer.git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cd </a:t>
            </a:r>
            <a:r>
              <a:rPr lang="en-US" altLang="ko-KR" sz="1400" dirty="0" err="1">
                <a:solidFill>
                  <a:schemeClr val="tx1"/>
                </a:solidFill>
              </a:rPr>
              <a:t>blockchain</a:t>
            </a:r>
            <a:r>
              <a:rPr lang="en-US" altLang="ko-KR" sz="1400" dirty="0">
                <a:solidFill>
                  <a:schemeClr val="tx1"/>
                </a:solidFill>
              </a:rPr>
              <a:t>-explorer/app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[ </a:t>
            </a:r>
            <a:r>
              <a:rPr lang="en-US" altLang="ko-KR" sz="1800" dirty="0" err="1">
                <a:solidFill>
                  <a:schemeClr val="tx1"/>
                </a:solidFill>
              </a:rPr>
              <a:t>explorerconfig.json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파일 수정 </a:t>
            </a:r>
            <a:r>
              <a:rPr lang="en-US" altLang="ko-KR" sz="1800" dirty="0">
                <a:solidFill>
                  <a:schemeClr val="tx1"/>
                </a:solidFill>
              </a:rPr>
              <a:t>]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gedit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explorerconfig.json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"persistence": "</a:t>
            </a:r>
            <a:r>
              <a:rPr lang="en-US" altLang="ko-KR" sz="1400" dirty="0" err="1">
                <a:solidFill>
                  <a:schemeClr val="tx1"/>
                </a:solidFill>
              </a:rPr>
              <a:t>postgreSQL</a:t>
            </a:r>
            <a:r>
              <a:rPr lang="en-US" altLang="ko-KR" sz="1400" dirty="0">
                <a:solidFill>
                  <a:schemeClr val="tx1"/>
                </a:solidFill>
              </a:rPr>
              <a:t>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"platforms": ["fabric"],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"</a:t>
            </a:r>
            <a:r>
              <a:rPr lang="en-US" altLang="ko-KR" sz="1400" dirty="0" err="1">
                <a:solidFill>
                  <a:schemeClr val="tx1"/>
                </a:solidFill>
              </a:rPr>
              <a:t>postgreSQL</a:t>
            </a:r>
            <a:r>
              <a:rPr lang="en-US" altLang="ko-KR" sz="1400" dirty="0">
                <a:solidFill>
                  <a:schemeClr val="tx1"/>
                </a:solidFill>
              </a:rPr>
              <a:t>":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"host": "127.0.0.1",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"port": "5432",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"database": "</a:t>
            </a:r>
            <a:r>
              <a:rPr lang="en-US" altLang="ko-KR" sz="1400" dirty="0" err="1">
                <a:solidFill>
                  <a:schemeClr val="tx1"/>
                </a:solidFill>
              </a:rPr>
              <a:t>fabricexplorer</a:t>
            </a:r>
            <a:r>
              <a:rPr lang="en-US" altLang="ko-KR" sz="1400" dirty="0">
                <a:solidFill>
                  <a:schemeClr val="tx1"/>
                </a:solidFill>
              </a:rPr>
              <a:t>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"username": "hello",		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solidFill>
                  <a:srgbClr val="FF0000"/>
                </a:solidFill>
              </a:rPr>
              <a:t>계정 명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</a:rPr>
              <a:t>"</a:t>
            </a:r>
            <a:r>
              <a:rPr lang="en-US" altLang="ko-KR" sz="1400" dirty="0" err="1">
                <a:solidFill>
                  <a:schemeClr val="tx1"/>
                </a:solidFill>
              </a:rPr>
              <a:t>passwd</a:t>
            </a:r>
            <a:r>
              <a:rPr lang="en-US" altLang="ko-KR" sz="1400" dirty="0">
                <a:solidFill>
                  <a:schemeClr val="tx1"/>
                </a:solidFill>
              </a:rPr>
              <a:t>": "e4net123“	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계정 패스워드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>
                <a:solidFill>
                  <a:schemeClr val="tx1"/>
                </a:solidFill>
              </a:rPr>
              <a:t>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"sync":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"type": "local",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"platform": "fabric",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"</a:t>
            </a:r>
            <a:r>
              <a:rPr lang="en-US" altLang="ko-KR" sz="1400" dirty="0" err="1">
                <a:solidFill>
                  <a:schemeClr val="tx1"/>
                </a:solidFill>
              </a:rPr>
              <a:t>blocksSyncTime</a:t>
            </a:r>
            <a:r>
              <a:rPr lang="en-US" altLang="ko-KR" sz="1400" dirty="0">
                <a:solidFill>
                  <a:schemeClr val="tx1"/>
                </a:solidFill>
              </a:rPr>
              <a:t>": "3"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rgbClr val="FF4343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rgbClr val="FF4343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12354</TotalTime>
  <Words>1441</Words>
  <Application>Microsoft Office PowerPoint</Application>
  <PresentationFormat>사용자 지정</PresentationFormat>
  <Paragraphs>477</Paragraphs>
  <Slides>25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25</vt:i4>
      </vt:variant>
    </vt:vector>
  </HeadingPairs>
  <TitlesOfParts>
    <vt:vector size="38" baseType="lpstr">
      <vt:lpstr>a뉴고딕B</vt:lpstr>
      <vt:lpstr>Myriad Pro</vt:lpstr>
      <vt:lpstr>Myriad Pro Light</vt:lpstr>
      <vt:lpstr>맑은 고딕</vt:lpstr>
      <vt:lpstr>Arial</vt:lpstr>
      <vt:lpstr>Arial Black</vt:lpstr>
      <vt:lpstr>Wingdings</vt:lpstr>
      <vt:lpstr>1_Office 테마</vt:lpstr>
      <vt:lpstr>5_Office 테마</vt:lpstr>
      <vt:lpstr>2_Office 테마</vt:lpstr>
      <vt:lpstr>3_Office 테마</vt:lpstr>
      <vt:lpstr>4_Office 테마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D-129</dc:creator>
  <cp:lastModifiedBy>Windows 사용자</cp:lastModifiedBy>
  <cp:revision>1330</cp:revision>
  <dcterms:created xsi:type="dcterms:W3CDTF">2014-08-12T00:23:48Z</dcterms:created>
  <dcterms:modified xsi:type="dcterms:W3CDTF">2019-07-30T04:27:42Z</dcterms:modified>
</cp:coreProperties>
</file>